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1"/>
  </p:normalViewPr>
  <p:slideViewPr>
    <p:cSldViewPr snapToGrid="0" snapToObjects="1">
      <p:cViewPr>
        <p:scale>
          <a:sx n="71" d="100"/>
          <a:sy n="71" d="100"/>
        </p:scale>
        <p:origin x="25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9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7C7D-B6D5-1A40-B648-AFDC357CFAE5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C73F-808E-E24F-9125-5FA4ADBB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7.png"/><Relationship Id="rId7" Type="http://schemas.openxmlformats.org/officeDocument/2006/relationships/image" Target="../media/image21.png"/><Relationship Id="rId8" Type="http://schemas.openxmlformats.org/officeDocument/2006/relationships/image" Target="../media/image5.png"/><Relationship Id="rId9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4445373" y="-3065929"/>
            <a:ext cx="34418586" cy="14549718"/>
            <a:chOff x="-4445373" y="-3173506"/>
            <a:chExt cx="34418586" cy="145497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45373" y="0"/>
              <a:ext cx="3440206" cy="6858000"/>
            </a:xfrm>
            <a:prstGeom prst="rect">
              <a:avLst/>
            </a:prstGeom>
          </p:spPr>
        </p:pic>
        <p:sp>
          <p:nvSpPr>
            <p:cNvPr id="4" name="Right Arrow 3"/>
            <p:cNvSpPr/>
            <p:nvPr/>
          </p:nvSpPr>
          <p:spPr>
            <a:xfrm rot="20546899">
              <a:off x="-731487" y="-178635"/>
              <a:ext cx="931443" cy="357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1591241">
              <a:off x="-865692" y="6882015"/>
              <a:ext cx="998474" cy="373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35" y="-3173506"/>
              <a:ext cx="7866529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34" y="4518212"/>
              <a:ext cx="7866529" cy="6858000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8581654" y="-369910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8650195" y="7762257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011" y="-3173506"/>
              <a:ext cx="3440206" cy="6858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011" y="4518212"/>
              <a:ext cx="3440206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6064" y="-3173506"/>
              <a:ext cx="3440206" cy="6858000"/>
            </a:xfrm>
            <a:prstGeom prst="rect">
              <a:avLst/>
            </a:prstGeom>
          </p:spPr>
        </p:pic>
        <p:sp>
          <p:nvSpPr>
            <p:cNvPr id="17" name="Right Arrow 16"/>
            <p:cNvSpPr/>
            <p:nvPr/>
          </p:nvSpPr>
          <p:spPr>
            <a:xfrm>
              <a:off x="12809604" y="-369912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1374" y="-3118238"/>
              <a:ext cx="7866529" cy="6858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3007" y="-3118238"/>
              <a:ext cx="3440206" cy="6858000"/>
            </a:xfrm>
            <a:prstGeom prst="rect">
              <a:avLst/>
            </a:prstGeom>
          </p:spPr>
        </p:pic>
        <p:sp>
          <p:nvSpPr>
            <p:cNvPr id="20" name="Right Arrow 19"/>
            <p:cNvSpPr/>
            <p:nvPr/>
          </p:nvSpPr>
          <p:spPr>
            <a:xfrm>
              <a:off x="17104914" y="-369910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5826547" y="-369912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7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64201" y="0"/>
            <a:ext cx="20876177" cy="6858000"/>
            <a:chOff x="-264201" y="0"/>
            <a:chExt cx="20876177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275" y="0"/>
              <a:ext cx="3440206" cy="6858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55"/>
            <a:stretch/>
          </p:blipFill>
          <p:spPr>
            <a:xfrm>
              <a:off x="-264201" y="0"/>
              <a:ext cx="3461870" cy="6858000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3392361" y="2826239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869" y="0"/>
              <a:ext cx="3440206" cy="6858000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7821332" y="2826239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2080056" y="2826239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5447" y="0"/>
              <a:ext cx="7866529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3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848855" y="-8211674"/>
            <a:ext cx="23082268" cy="15069674"/>
            <a:chOff x="-1848855" y="-8211674"/>
            <a:chExt cx="23082268" cy="150696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4020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206" y="0"/>
              <a:ext cx="7877735" cy="6858000"/>
            </a:xfrm>
            <a:prstGeom prst="rect">
              <a:avLst/>
            </a:prstGeom>
          </p:spPr>
        </p:pic>
        <p:sp>
          <p:nvSpPr>
            <p:cNvPr id="4" name="Right Arrow 3"/>
            <p:cNvSpPr/>
            <p:nvPr/>
          </p:nvSpPr>
          <p:spPr>
            <a:xfrm>
              <a:off x="3796298" y="3059090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48855" y="-8211674"/>
              <a:ext cx="7877735" cy="685800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 rot="16200000">
              <a:off x="1626150" y="-885209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69942" y="-6391837"/>
              <a:ext cx="6350000" cy="381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0471" y="0"/>
              <a:ext cx="3440206" cy="6858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3207" y="0"/>
              <a:ext cx="3440206" cy="6858000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12750298" y="2874135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7073034" y="2689180"/>
              <a:ext cx="557816" cy="3699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5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-5071924" y="-481973"/>
            <a:ext cx="14940318" cy="8729500"/>
            <a:chOff x="127606" y="-15807"/>
            <a:chExt cx="14940318" cy="8729500"/>
          </a:xfrm>
        </p:grpSpPr>
        <p:grpSp>
          <p:nvGrpSpPr>
            <p:cNvPr id="34" name="Group 33"/>
            <p:cNvGrpSpPr/>
            <p:nvPr/>
          </p:nvGrpSpPr>
          <p:grpSpPr>
            <a:xfrm>
              <a:off x="127606" y="0"/>
              <a:ext cx="11352426" cy="7906871"/>
              <a:chOff x="127606" y="0"/>
              <a:chExt cx="11352426" cy="7906871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606" y="1205345"/>
                <a:ext cx="2089441" cy="4165270"/>
              </a:xfrm>
              <a:prstGeom prst="rect">
                <a:avLst/>
              </a:prstGeom>
            </p:spPr>
          </p:pic>
          <p:sp>
            <p:nvSpPr>
              <p:cNvPr id="28" name="Right Arrow 27"/>
              <p:cNvSpPr/>
              <p:nvPr/>
            </p:nvSpPr>
            <p:spPr>
              <a:xfrm rot="20546899">
                <a:off x="2525848" y="2164517"/>
                <a:ext cx="1620295" cy="1546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900" y="0"/>
                <a:ext cx="4256780" cy="3711039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4895" y="4186238"/>
                <a:ext cx="4267785" cy="372063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9872" y="0"/>
                <a:ext cx="1810160" cy="3608528"/>
              </a:xfrm>
              <a:prstGeom prst="rect">
                <a:avLst/>
              </a:prstGeom>
            </p:spPr>
          </p:pic>
          <p:sp>
            <p:nvSpPr>
              <p:cNvPr id="32" name="Right Arrow 31"/>
              <p:cNvSpPr/>
              <p:nvPr/>
            </p:nvSpPr>
            <p:spPr>
              <a:xfrm rot="1467959">
                <a:off x="2525847" y="5012615"/>
                <a:ext cx="1620295" cy="1546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9007368" y="1624655"/>
                <a:ext cx="557816" cy="17960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 rot="8048308">
              <a:off x="8980112" y="3830409"/>
              <a:ext cx="684521" cy="213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11689408" y="1651374"/>
              <a:ext cx="557816" cy="1796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9834" y="-15807"/>
              <a:ext cx="1818090" cy="3624335"/>
            </a:xfrm>
            <a:prstGeom prst="rect">
              <a:avLst/>
            </a:prstGeom>
          </p:spPr>
        </p:pic>
        <p:sp>
          <p:nvSpPr>
            <p:cNvPr id="42" name="Left Brace 41"/>
            <p:cNvSpPr/>
            <p:nvPr/>
          </p:nvSpPr>
          <p:spPr>
            <a:xfrm>
              <a:off x="12354082" y="1205345"/>
              <a:ext cx="788894" cy="5652655"/>
            </a:xfrm>
            <a:prstGeom prst="leftBrace">
              <a:avLst>
                <a:gd name="adj1" fmla="val 8333"/>
                <a:gd name="adj2" fmla="val 9713"/>
              </a:avLst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9059" y="4186238"/>
              <a:ext cx="1828865" cy="3720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3193" y="4124769"/>
              <a:ext cx="1806839" cy="3764173"/>
            </a:xfrm>
            <a:prstGeom prst="rect">
              <a:avLst/>
            </a:prstGeom>
          </p:spPr>
        </p:pic>
        <p:sp>
          <p:nvSpPr>
            <p:cNvPr id="46" name="Right Arrow 45"/>
            <p:cNvSpPr/>
            <p:nvPr/>
          </p:nvSpPr>
          <p:spPr>
            <a:xfrm>
              <a:off x="8985690" y="5495828"/>
              <a:ext cx="557816" cy="1796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Bent-Up Arrow 46"/>
            <p:cNvSpPr/>
            <p:nvPr/>
          </p:nvSpPr>
          <p:spPr>
            <a:xfrm flipH="1">
              <a:off x="973183" y="5406472"/>
              <a:ext cx="9676888" cy="3307221"/>
            </a:xfrm>
            <a:prstGeom prst="bentUpArrow">
              <a:avLst>
                <a:gd name="adj1" fmla="val 3251"/>
                <a:gd name="adj2" fmla="val 5794"/>
                <a:gd name="adj3" fmla="val 124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5400000">
              <a:off x="10260847" y="8142318"/>
              <a:ext cx="684521" cy="213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ight Brace 49"/>
          <p:cNvSpPr/>
          <p:nvPr/>
        </p:nvSpPr>
        <p:spPr>
          <a:xfrm>
            <a:off x="10039375" y="535115"/>
            <a:ext cx="986117" cy="5856719"/>
          </a:xfrm>
          <a:prstGeom prst="rightBrace">
            <a:avLst>
              <a:gd name="adj1" fmla="val 10150"/>
              <a:gd name="adj2" fmla="val 50916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737" y="-567543"/>
            <a:ext cx="3824875" cy="7624832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 rot="10800000">
            <a:off x="6489188" y="6752786"/>
            <a:ext cx="1418399" cy="22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473" y="460375"/>
            <a:ext cx="6906856" cy="6021362"/>
          </a:xfrm>
          <a:prstGeom prst="rect">
            <a:avLst/>
          </a:prstGeom>
        </p:spPr>
      </p:pic>
      <p:sp>
        <p:nvSpPr>
          <p:cNvPr id="55" name="Right Arrow 54"/>
          <p:cNvSpPr/>
          <p:nvPr/>
        </p:nvSpPr>
        <p:spPr>
          <a:xfrm>
            <a:off x="18359625" y="2934105"/>
            <a:ext cx="557816" cy="17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MINGREN SHEN</dc:creator>
  <cp:lastModifiedBy>MINGREN SHEN</cp:lastModifiedBy>
  <cp:revision>12</cp:revision>
  <dcterms:created xsi:type="dcterms:W3CDTF">2017-09-29T07:43:16Z</dcterms:created>
  <dcterms:modified xsi:type="dcterms:W3CDTF">2017-09-29T09:19:04Z</dcterms:modified>
</cp:coreProperties>
</file>