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11" Type="http://schemas.openxmlformats.org/officeDocument/2006/relationships/image" Target="../media/image2.png"/><Relationship Id="rId10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11" Type="http://schemas.openxmlformats.org/officeDocument/2006/relationships/image" Target="../media/image15.png"/><Relationship Id="rId10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-4445373" y="-3065929"/>
            <a:ext cx="34410845" cy="14546975"/>
            <a:chOff x="-4445373" y="-3173506"/>
            <a:chExt cx="34410845" cy="14546975"/>
          </a:xfrm>
        </p:grpSpPr>
        <p:pic>
          <p:nvPicPr>
            <p:cNvPr id="85" name="Shape 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445373" y="0"/>
              <a:ext cx="3432466" cy="685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Shape 86"/>
            <p:cNvSpPr/>
            <p:nvPr/>
          </p:nvSpPr>
          <p:spPr>
            <a:xfrm rot="-1053101">
              <a:off x="-731487" y="-178635"/>
              <a:ext cx="931443" cy="35726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1591241">
              <a:off x="-865692" y="6882015"/>
              <a:ext cx="998474" cy="37334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Shape 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3635" y="-3173506"/>
              <a:ext cx="7823263" cy="6855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3634" y="4518212"/>
              <a:ext cx="7823263" cy="685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Shape 90"/>
            <p:cNvSpPr/>
            <p:nvPr/>
          </p:nvSpPr>
          <p:spPr>
            <a:xfrm>
              <a:off x="8581654" y="-369910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8650195" y="7762257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Shape 9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08011" y="-3173506"/>
              <a:ext cx="3432466" cy="6855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Shape 9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208011" y="4518212"/>
              <a:ext cx="3432466" cy="6855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12188952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Shape 9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516064" y="-3173506"/>
              <a:ext cx="3432466" cy="685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Shape 96"/>
            <p:cNvSpPr/>
            <p:nvPr/>
          </p:nvSpPr>
          <p:spPr>
            <a:xfrm>
              <a:off x="12809604" y="-369912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Shape 9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811373" y="-3118238"/>
              <a:ext cx="7823263" cy="6855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Shape 9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6533006" y="-3118238"/>
              <a:ext cx="3432466" cy="685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104914" y="-369910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25826547" y="-369912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Shape 105"/>
          <p:cNvGrpSpPr/>
          <p:nvPr/>
        </p:nvGrpSpPr>
        <p:grpSpPr>
          <a:xfrm>
            <a:off x="-264201" y="0"/>
            <a:ext cx="20832911" cy="6855257"/>
            <a:chOff x="-264201" y="0"/>
            <a:chExt cx="20832911" cy="6855257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32275" y="0"/>
              <a:ext cx="3432466" cy="6855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Shape 107"/>
            <p:cNvPicPr preferRelativeResize="0"/>
            <p:nvPr/>
          </p:nvPicPr>
          <p:blipFill rotWithShape="1">
            <a:blip r:embed="rId4">
              <a:alphaModFix/>
            </a:blip>
            <a:srcRect b="0" l="56054" r="0" t="0"/>
            <a:stretch/>
          </p:blipFill>
          <p:spPr>
            <a:xfrm>
              <a:off x="-264201" y="0"/>
              <a:ext cx="3447734" cy="685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/>
            <p:nvPr/>
          </p:nvSpPr>
          <p:spPr>
            <a:xfrm>
              <a:off x="3392361" y="2826239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Shape 1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44869" y="0"/>
              <a:ext cx="3432466" cy="685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/>
            <p:nvPr/>
          </p:nvSpPr>
          <p:spPr>
            <a:xfrm>
              <a:off x="7821332" y="2826239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2080056" y="2826239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Shape 1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745447" y="0"/>
              <a:ext cx="7823263" cy="68552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>
            <a:off x="-1848855" y="-8211674"/>
            <a:ext cx="23074527" cy="15066931"/>
            <a:chOff x="-1848855" y="-8211674"/>
            <a:chExt cx="23074527" cy="15066931"/>
          </a:xfrm>
        </p:grpSpPr>
        <p:pic>
          <p:nvPicPr>
            <p:cNvPr id="118" name="Shape 1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3432466" cy="6855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10206" y="0"/>
              <a:ext cx="7845567" cy="685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/>
            <p:nvPr/>
          </p:nvSpPr>
          <p:spPr>
            <a:xfrm>
              <a:off x="3796298" y="3059090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Shape 1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848855" y="-8211674"/>
              <a:ext cx="7845567" cy="685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Shape 122"/>
            <p:cNvSpPr/>
            <p:nvPr/>
          </p:nvSpPr>
          <p:spPr>
            <a:xfrm rot="-5400000">
              <a:off x="1626150" y="-885209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Shape 1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269942" y="-6391837"/>
              <a:ext cx="6350000" cy="381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Shape 1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470470" y="0"/>
              <a:ext cx="3432466" cy="6855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Shape 1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793206" y="0"/>
              <a:ext cx="3432466" cy="685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/>
            <p:nvPr/>
          </p:nvSpPr>
          <p:spPr>
            <a:xfrm>
              <a:off x="12750298" y="2874135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7073034" y="2689180"/>
              <a:ext cx="557816" cy="36991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5071924" y="-481973"/>
            <a:ext cx="14936228" cy="8729500"/>
            <a:chOff x="127606" y="-15807"/>
            <a:chExt cx="14936228" cy="8729500"/>
          </a:xfrm>
        </p:grpSpPr>
        <p:grpSp>
          <p:nvGrpSpPr>
            <p:cNvPr id="133" name="Shape 133"/>
            <p:cNvGrpSpPr/>
            <p:nvPr/>
          </p:nvGrpSpPr>
          <p:grpSpPr>
            <a:xfrm>
              <a:off x="127606" y="0"/>
              <a:ext cx="11348353" cy="7905383"/>
              <a:chOff x="127606" y="0"/>
              <a:chExt cx="11348353" cy="7905383"/>
            </a:xfrm>
          </p:grpSpPr>
          <p:pic>
            <p:nvPicPr>
              <p:cNvPr id="134" name="Shape 1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27606" y="1205345"/>
                <a:ext cx="2084740" cy="41636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" name="Shape 135"/>
              <p:cNvSpPr/>
              <p:nvPr/>
            </p:nvSpPr>
            <p:spPr>
              <a:xfrm rot="-1053101">
                <a:off x="2525848" y="2164517"/>
                <a:ext cx="1620295" cy="15463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6" name="Shape 1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45900" y="0"/>
                <a:ext cx="4233368" cy="37095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" name="Shape 1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34895" y="4186238"/>
                <a:ext cx="4244312" cy="37191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Shape 13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669872" y="0"/>
                <a:ext cx="1806087" cy="36070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Shape 139"/>
              <p:cNvSpPr/>
              <p:nvPr/>
            </p:nvSpPr>
            <p:spPr>
              <a:xfrm rot="1467959">
                <a:off x="2525847" y="5012615"/>
                <a:ext cx="1620295" cy="15463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9007368" y="1624655"/>
                <a:ext cx="557816" cy="17960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" name="Shape 141"/>
            <p:cNvSpPr/>
            <p:nvPr/>
          </p:nvSpPr>
          <p:spPr>
            <a:xfrm rot="8048308">
              <a:off x="8980112" y="3830409"/>
              <a:ext cx="684521" cy="21362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1689408" y="1651374"/>
              <a:ext cx="557816" cy="17960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Shape 1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49834" y="-15807"/>
              <a:ext cx="1813999" cy="3622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Shape 144"/>
            <p:cNvSpPr/>
            <p:nvPr/>
          </p:nvSpPr>
          <p:spPr>
            <a:xfrm>
              <a:off x="12354082" y="1205345"/>
              <a:ext cx="788894" cy="5652655"/>
            </a:xfrm>
            <a:prstGeom prst="leftBrace">
              <a:avLst>
                <a:gd fmla="val 8333" name="adj1"/>
                <a:gd fmla="val 9713" name="adj2"/>
              </a:avLst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Shape 1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239059" y="4186238"/>
              <a:ext cx="1824750" cy="3719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Shape 14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673193" y="4124769"/>
              <a:ext cx="1802774" cy="3762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Shape 147"/>
            <p:cNvSpPr/>
            <p:nvPr/>
          </p:nvSpPr>
          <p:spPr>
            <a:xfrm>
              <a:off x="8985690" y="5495828"/>
              <a:ext cx="557816" cy="17960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 flipH="1">
              <a:off x="973183" y="5406472"/>
              <a:ext cx="9676888" cy="3307221"/>
            </a:xfrm>
            <a:prstGeom prst="bentUpArrow">
              <a:avLst>
                <a:gd fmla="val 3251" name="adj1"/>
                <a:gd fmla="val 5794" name="adj2"/>
                <a:gd fmla="val 12423" name="adj3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 rot="5400000">
              <a:off x="10260847" y="8142318"/>
              <a:ext cx="684521" cy="21362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Shape 150"/>
          <p:cNvSpPr/>
          <p:nvPr/>
        </p:nvSpPr>
        <p:spPr>
          <a:xfrm>
            <a:off x="10039375" y="535115"/>
            <a:ext cx="986117" cy="5856719"/>
          </a:xfrm>
          <a:prstGeom prst="rightBrace">
            <a:avLst>
              <a:gd fmla="val 10150" name="adj1"/>
              <a:gd fmla="val 50916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173738" y="-567543"/>
            <a:ext cx="3816269" cy="762178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 rot="10800000">
            <a:off x="6489188" y="6752786"/>
            <a:ext cx="1418399" cy="2217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96473" y="460375"/>
            <a:ext cx="6868869" cy="601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18359625" y="2934105"/>
            <a:ext cx="557816" cy="1796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