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6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9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8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1276075" y="1454875"/>
            <a:ext cx="32853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WithU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4317050" y="3849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Sam Patterson, Joshua Chaimson, Pritesh Kalantri, Will Roberts, Mingren Shen, Shantanu Singhal, Jason Waner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71050" y="1565125"/>
            <a:ext cx="3706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Firebase synchronization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Trying to design with the user in mind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Activity flows, popups, etc.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Integrating Google maps/places API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Adding a route to our map</a:t>
            </a:r>
            <a:endParaRPr sz="1800"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450" y="2938275"/>
            <a:ext cx="1098551" cy="20945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725" y="3502150"/>
            <a:ext cx="2206500" cy="1383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77850" y="1565125"/>
            <a:ext cx="37065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Extreme programming is extremely difficult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Strong design prior to coding is critical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 teams around features rather than just front end / back end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72750" y="1294000"/>
            <a:ext cx="37065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Abstract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WithU provides UW Madison students the ease of mind when walking home alone. 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Simply request a pair of walkers, and they will see you to your destination. </a:t>
            </a:r>
            <a:endParaRPr sz="1800"/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25399" l="13402" r="17798" t="43000"/>
          <a:stretch/>
        </p:blipFill>
        <p:spPr>
          <a:xfrm>
            <a:off x="5171300" y="3452775"/>
            <a:ext cx="3232350" cy="148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47300" y="1483775"/>
            <a:ext cx="37065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signup and login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selects their current location and destination to walk to on a map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 walker users get paired up to create one group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can request a pair of walkers to walk them to their desired location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Turn by turn directions shown to the walkers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59175" y="1436325"/>
            <a:ext cx="37065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Android Studio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Google Firebase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Authentication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Real-time Database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Cloud Storage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Google Maps API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Large map UI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Functionality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Create path from one point to another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Estimate time to destination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Convert longitude and latitude into nearest address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(continued)</a:t>
            </a:r>
            <a:endParaRPr/>
          </a:p>
        </p:txBody>
      </p:sp>
      <p:pic>
        <p:nvPicPr>
          <p:cNvPr descr="SystemLayout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000" y="1417825"/>
            <a:ext cx="49720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98175" y="1443125"/>
            <a:ext cx="3706500" cy="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and Walker Sign In / Sign Up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functionality 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Walk Request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Walk Directions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Calling walkers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Partial Walker functionality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Calling the requestor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Walk Directions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Walk path displayed on map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Notifications when the walk begins, ends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Image result for Accomplishments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950" y="3585200"/>
            <a:ext cx="3749850" cy="17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874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 / Sign Up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350" y="867050"/>
            <a:ext cx="2017192" cy="41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400" y="859250"/>
            <a:ext cx="2017200" cy="41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0450" y="859250"/>
            <a:ext cx="1994348" cy="41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010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 Walkers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75" y="779500"/>
            <a:ext cx="2068925" cy="42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537" y="779531"/>
            <a:ext cx="2068925" cy="4231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300" y="771450"/>
            <a:ext cx="2068925" cy="4248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50700" y="1483800"/>
            <a:ext cx="37065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Accomplished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Walker Pairing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Full Walk Flow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Rating Walkers</a:t>
            </a:r>
            <a:endParaRPr sz="1800"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825" y="2365800"/>
            <a:ext cx="3276065" cy="24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