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WithU</a:t>
            </a:r>
            <a:endParaRPr sz="4800"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 Patterson, Joshua Chaimson, Pritesh Kalantri, Will Roberts, Mingren Shen, Shantanu Singhal, Jason Waner</a:t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25399" l="13402" r="17798" t="43000"/>
          <a:stretch/>
        </p:blipFill>
        <p:spPr>
          <a:xfrm>
            <a:off x="581025" y="3157300"/>
            <a:ext cx="3232350" cy="148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355625" y="473325"/>
            <a:ext cx="302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</a:t>
            </a:r>
            <a:endParaRPr sz="3000"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529225" y="1400900"/>
            <a:ext cx="3892200" cy="30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/>
              <a:t>What Is It?</a:t>
            </a:r>
            <a:endParaRPr sz="1400" u="sng"/>
          </a:p>
          <a:p>
            <a:pPr indent="-304800" lvl="0" marL="45720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Substitute for SAFEwalk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service for UW students to easily request a walk home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/>
              <a:t>Why Is It Needed?</a:t>
            </a:r>
            <a:endParaRPr sz="1400" u="sng"/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believe that SAFEwalk’s current system is out of date, and that is why not enough people use it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Our main goal is to make the process of requesting a walk as quick and simple as possible</a:t>
            </a:r>
            <a:endParaRPr sz="12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Large map interface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Only a few clicks to request a walk</a:t>
            </a:r>
            <a:endParaRPr sz="1100"/>
          </a:p>
        </p:txBody>
      </p:sp>
      <p:pic>
        <p:nvPicPr>
          <p:cNvPr descr="Screenshot from 2017-10-22 15-00-36.png"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150" y="816200"/>
            <a:ext cx="3811576" cy="315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1100" y="2301300"/>
            <a:ext cx="2408775" cy="27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297500" y="586950"/>
            <a:ext cx="70389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Design: Platform and APIs</a:t>
            </a:r>
            <a:endParaRPr sz="3000"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100" y="1471225"/>
            <a:ext cx="1142325" cy="114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1754275" y="1538425"/>
            <a:ext cx="2638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3F3F3"/>
                </a:solidFill>
              </a:rPr>
              <a:t>Android Studio</a:t>
            </a:r>
            <a:endParaRPr sz="1800" u="sng">
              <a:solidFill>
                <a:srgbClr val="F3F3F3"/>
              </a:solidFill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1754275" y="1892650"/>
            <a:ext cx="28221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Team is familiar with Java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Firebase functionality built into Android Studio</a:t>
            </a:r>
            <a:endParaRPr sz="1300">
              <a:solidFill>
                <a:srgbClr val="FFFFFF"/>
              </a:solidFill>
            </a:endParaRPr>
          </a:p>
        </p:txBody>
      </p:sp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096" y="3016725"/>
            <a:ext cx="1152775" cy="1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1754275" y="3016725"/>
            <a:ext cx="2638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3F3F3"/>
                </a:solidFill>
              </a:rPr>
              <a:t>Google Firebase</a:t>
            </a:r>
            <a:endParaRPr sz="1800" u="sng">
              <a:solidFill>
                <a:srgbClr val="F3F3F3"/>
              </a:solidFill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1754275" y="3327600"/>
            <a:ext cx="32538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Has a host of systems which speed up the backend development process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Systems:</a:t>
            </a:r>
            <a:endParaRPr sz="1300">
              <a:solidFill>
                <a:srgbClr val="FFFFFF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Authentication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Real-time Database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Cloud Storage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156" name="Shape 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5275" y="1866798"/>
            <a:ext cx="1091250" cy="111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5984400" y="1884525"/>
            <a:ext cx="2638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3F3F3"/>
                </a:solidFill>
              </a:rPr>
              <a:t>Google Maps API</a:t>
            </a:r>
            <a:endParaRPr sz="1800" u="sng">
              <a:solidFill>
                <a:srgbClr val="F3F3F3"/>
              </a:solidFill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5984400" y="2256550"/>
            <a:ext cx="2710800" cy="20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Gives us the ability to create a large map UI</a:t>
            </a:r>
            <a:endParaRPr sz="1200">
              <a:solidFill>
                <a:srgbClr val="FFFFFF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Functionality to:</a:t>
            </a:r>
            <a:endParaRPr sz="1300">
              <a:solidFill>
                <a:srgbClr val="FFFFFF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Create a path from one point to another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Estimate time to a destination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Convert longitude and latitude into nearest street address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Iteration Details</a:t>
            </a:r>
            <a:endParaRPr sz="3000"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Iteration 1</a:t>
            </a:r>
            <a:endParaRPr b="1" sz="1800" u="sng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 and Walker Sign Up / Sign In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Walker Pairing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Walk Request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5" name="Shape 16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Iteration 2/3</a:t>
            </a:r>
            <a:endParaRPr b="1" sz="1800" u="sng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Walk Directions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Account Info/Walk History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Calling the Requestor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Reporting/Rating Walkers</a:t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Emergency Calling</a:t>
            </a:r>
            <a:endParaRPr sz="1400"/>
          </a:p>
        </p:txBody>
      </p:sp>
      <p:cxnSp>
        <p:nvCxnSpPr>
          <p:cNvPr id="166" name="Shape 166"/>
          <p:cNvCxnSpPr/>
          <p:nvPr/>
        </p:nvCxnSpPr>
        <p:spPr>
          <a:xfrm>
            <a:off x="4816950" y="1291250"/>
            <a:ext cx="38100" cy="2794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ankyou3.png" id="171" name="Shape 171"/>
          <p:cNvPicPr preferRelativeResize="0"/>
          <p:nvPr/>
        </p:nvPicPr>
        <p:blipFill rotWithShape="1">
          <a:blip r:embed="rId3">
            <a:alphaModFix/>
          </a:blip>
          <a:srcRect b="21531" l="0" r="0" t="20149"/>
          <a:stretch/>
        </p:blipFill>
        <p:spPr>
          <a:xfrm>
            <a:off x="391837" y="290550"/>
            <a:ext cx="8360326" cy="2519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25399" l="13402" r="17798" t="43000"/>
          <a:stretch/>
        </p:blipFill>
        <p:spPr>
          <a:xfrm>
            <a:off x="2762250" y="3481175"/>
            <a:ext cx="3232350" cy="148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