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2"/>
  </p:normalViewPr>
  <p:slideViewPr>
    <p:cSldViewPr snapToGrid="0">
      <p:cViewPr varScale="1">
        <p:scale>
          <a:sx n="104" d="100"/>
          <a:sy n="104" d="100"/>
        </p:scale>
        <p:origin x="208" y="8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499934-6B51-5C43-BA92-ABF7FC47F1EE}"/>
              </a:ext>
            </a:extLst>
          </p:cNvPr>
          <p:cNvGrpSpPr/>
          <p:nvPr/>
        </p:nvGrpSpPr>
        <p:grpSpPr>
          <a:xfrm>
            <a:off x="247392" y="405079"/>
            <a:ext cx="11925046" cy="4333341"/>
            <a:chOff x="256356" y="-171780"/>
            <a:chExt cx="11925046" cy="433334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B50E28-1291-7141-95DF-45CEE1EC8076}"/>
                </a:ext>
              </a:extLst>
            </p:cNvPr>
            <p:cNvGrpSpPr/>
            <p:nvPr/>
          </p:nvGrpSpPr>
          <p:grpSpPr>
            <a:xfrm>
              <a:off x="256356" y="-171780"/>
              <a:ext cx="10401935" cy="4333341"/>
              <a:chOff x="265321" y="-153851"/>
              <a:chExt cx="10401935" cy="4333341"/>
            </a:xfrm>
          </p:grpSpPr>
          <p:grpSp>
            <p:nvGrpSpPr>
              <p:cNvPr id="54" name="Google Shape;54;p13"/>
              <p:cNvGrpSpPr/>
              <p:nvPr/>
            </p:nvGrpSpPr>
            <p:grpSpPr>
              <a:xfrm>
                <a:off x="265321" y="-153851"/>
                <a:ext cx="10401935" cy="4333341"/>
                <a:chOff x="200575" y="-170566"/>
                <a:chExt cx="10401935" cy="4333341"/>
              </a:xfrm>
            </p:grpSpPr>
            <p:sp>
              <p:nvSpPr>
                <p:cNvPr id="55" name="Google Shape;55;p13"/>
                <p:cNvSpPr/>
                <p:nvPr/>
              </p:nvSpPr>
              <p:spPr>
                <a:xfrm>
                  <a:off x="200575" y="452861"/>
                  <a:ext cx="916800" cy="329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13"/>
                <p:cNvSpPr/>
                <p:nvPr/>
              </p:nvSpPr>
              <p:spPr>
                <a:xfrm>
                  <a:off x="281350" y="562286"/>
                  <a:ext cx="916800" cy="329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13"/>
                <p:cNvSpPr/>
                <p:nvPr/>
              </p:nvSpPr>
              <p:spPr>
                <a:xfrm>
                  <a:off x="448050" y="686036"/>
                  <a:ext cx="916800" cy="329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 dirty="0"/>
                    <a:t>Frame</a:t>
                  </a:r>
                  <a:endParaRPr b="1" dirty="0"/>
                </a:p>
              </p:txBody>
            </p:sp>
            <p:sp>
              <p:nvSpPr>
                <p:cNvPr id="58" name="Google Shape;58;p13"/>
                <p:cNvSpPr/>
                <p:nvPr/>
              </p:nvSpPr>
              <p:spPr>
                <a:xfrm>
                  <a:off x="596500" y="1160525"/>
                  <a:ext cx="286500" cy="329400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rgbClr val="CC4125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13"/>
                <p:cNvSpPr txBox="1"/>
                <p:nvPr/>
              </p:nvSpPr>
              <p:spPr>
                <a:xfrm>
                  <a:off x="448049" y="2086934"/>
                  <a:ext cx="1139669" cy="10153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 dirty="0"/>
                    <a:t>Resized 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 dirty="0"/>
                    <a:t>Object 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 dirty="0"/>
                    <a:t>Patches</a:t>
                  </a:r>
                  <a:endParaRPr b="1" dirty="0"/>
                </a:p>
              </p:txBody>
            </p:sp>
            <p:sp>
              <p:nvSpPr>
                <p:cNvPr id="60" name="Google Shape;60;p13"/>
                <p:cNvSpPr/>
                <p:nvPr/>
              </p:nvSpPr>
              <p:spPr>
                <a:xfrm rot="16200000">
                  <a:off x="2111780" y="1735725"/>
                  <a:ext cx="286500" cy="329400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rgbClr val="CC4125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1" name="Google Shape;61;p13"/>
                <p:cNvGrpSpPr/>
                <p:nvPr/>
              </p:nvGrpSpPr>
              <p:grpSpPr>
                <a:xfrm>
                  <a:off x="200575" y="1552575"/>
                  <a:ext cx="624000" cy="491100"/>
                  <a:chOff x="448050" y="1559013"/>
                  <a:chExt cx="624000" cy="491100"/>
                </a:xfrm>
              </p:grpSpPr>
              <p:sp>
                <p:nvSpPr>
                  <p:cNvPr id="62" name="Google Shape;62;p13"/>
                  <p:cNvSpPr/>
                  <p:nvPr/>
                </p:nvSpPr>
                <p:spPr>
                  <a:xfrm>
                    <a:off x="448050" y="1559013"/>
                    <a:ext cx="319200" cy="186300"/>
                  </a:xfrm>
                  <a:prstGeom prst="rect">
                    <a:avLst/>
                  </a:prstGeom>
                  <a:solidFill>
                    <a:srgbClr val="99999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13"/>
                  <p:cNvSpPr/>
                  <p:nvPr/>
                </p:nvSpPr>
                <p:spPr>
                  <a:xfrm>
                    <a:off x="600450" y="1711413"/>
                    <a:ext cx="319200" cy="186300"/>
                  </a:xfrm>
                  <a:prstGeom prst="rect">
                    <a:avLst/>
                  </a:prstGeom>
                  <a:solidFill>
                    <a:srgbClr val="99999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64;p13"/>
                  <p:cNvSpPr/>
                  <p:nvPr/>
                </p:nvSpPr>
                <p:spPr>
                  <a:xfrm>
                    <a:off x="752850" y="1863813"/>
                    <a:ext cx="319200" cy="186300"/>
                  </a:xfrm>
                  <a:prstGeom prst="rect">
                    <a:avLst/>
                  </a:prstGeom>
                  <a:solidFill>
                    <a:srgbClr val="99999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13"/>
                  <p:cNvSpPr/>
                  <p:nvPr/>
                </p:nvSpPr>
                <p:spPr>
                  <a:xfrm>
                    <a:off x="600450" y="1711413"/>
                    <a:ext cx="319200" cy="186300"/>
                  </a:xfrm>
                  <a:prstGeom prst="rect">
                    <a:avLst/>
                  </a:prstGeom>
                  <a:solidFill>
                    <a:srgbClr val="99999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13"/>
                  <p:cNvSpPr/>
                  <p:nvPr/>
                </p:nvSpPr>
                <p:spPr>
                  <a:xfrm>
                    <a:off x="752850" y="1863813"/>
                    <a:ext cx="319200" cy="186300"/>
                  </a:xfrm>
                  <a:prstGeom prst="rect">
                    <a:avLst/>
                  </a:prstGeom>
                  <a:solidFill>
                    <a:srgbClr val="99999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7" name="Google Shape;67;p13"/>
                <p:cNvGrpSpPr/>
                <p:nvPr/>
              </p:nvGrpSpPr>
              <p:grpSpPr>
                <a:xfrm>
                  <a:off x="654875" y="1552575"/>
                  <a:ext cx="624000" cy="491100"/>
                  <a:chOff x="448050" y="1559013"/>
                  <a:chExt cx="624000" cy="491100"/>
                </a:xfrm>
              </p:grpSpPr>
              <p:sp>
                <p:nvSpPr>
                  <p:cNvPr id="68" name="Google Shape;68;p13"/>
                  <p:cNvSpPr/>
                  <p:nvPr/>
                </p:nvSpPr>
                <p:spPr>
                  <a:xfrm>
                    <a:off x="448050" y="1559013"/>
                    <a:ext cx="319200" cy="186300"/>
                  </a:xfrm>
                  <a:prstGeom prst="rect">
                    <a:avLst/>
                  </a:prstGeom>
                  <a:solidFill>
                    <a:srgbClr val="99999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13"/>
                  <p:cNvSpPr/>
                  <p:nvPr/>
                </p:nvSpPr>
                <p:spPr>
                  <a:xfrm>
                    <a:off x="600450" y="1711413"/>
                    <a:ext cx="319200" cy="186300"/>
                  </a:xfrm>
                  <a:prstGeom prst="rect">
                    <a:avLst/>
                  </a:prstGeom>
                  <a:solidFill>
                    <a:srgbClr val="99999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13"/>
                  <p:cNvSpPr/>
                  <p:nvPr/>
                </p:nvSpPr>
                <p:spPr>
                  <a:xfrm>
                    <a:off x="752850" y="1863813"/>
                    <a:ext cx="319200" cy="186300"/>
                  </a:xfrm>
                  <a:prstGeom prst="rect">
                    <a:avLst/>
                  </a:prstGeom>
                  <a:solidFill>
                    <a:srgbClr val="99999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13"/>
                  <p:cNvSpPr/>
                  <p:nvPr/>
                </p:nvSpPr>
                <p:spPr>
                  <a:xfrm>
                    <a:off x="600450" y="1711413"/>
                    <a:ext cx="319200" cy="186300"/>
                  </a:xfrm>
                  <a:prstGeom prst="rect">
                    <a:avLst/>
                  </a:prstGeom>
                  <a:solidFill>
                    <a:srgbClr val="99999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13"/>
                  <p:cNvSpPr/>
                  <p:nvPr/>
                </p:nvSpPr>
                <p:spPr>
                  <a:xfrm>
                    <a:off x="752850" y="1863813"/>
                    <a:ext cx="319200" cy="186300"/>
                  </a:xfrm>
                  <a:prstGeom prst="rect">
                    <a:avLst/>
                  </a:prstGeom>
                  <a:solidFill>
                    <a:srgbClr val="99999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3" name="Google Shape;73;p13"/>
                <p:cNvGrpSpPr/>
                <p:nvPr/>
              </p:nvGrpSpPr>
              <p:grpSpPr>
                <a:xfrm>
                  <a:off x="1117375" y="1552563"/>
                  <a:ext cx="624000" cy="491100"/>
                  <a:chOff x="448050" y="1559013"/>
                  <a:chExt cx="624000" cy="491100"/>
                </a:xfrm>
              </p:grpSpPr>
              <p:sp>
                <p:nvSpPr>
                  <p:cNvPr id="74" name="Google Shape;74;p13"/>
                  <p:cNvSpPr/>
                  <p:nvPr/>
                </p:nvSpPr>
                <p:spPr>
                  <a:xfrm>
                    <a:off x="448050" y="1559013"/>
                    <a:ext cx="319200" cy="186300"/>
                  </a:xfrm>
                  <a:prstGeom prst="rect">
                    <a:avLst/>
                  </a:prstGeom>
                  <a:solidFill>
                    <a:srgbClr val="99999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13"/>
                  <p:cNvSpPr/>
                  <p:nvPr/>
                </p:nvSpPr>
                <p:spPr>
                  <a:xfrm>
                    <a:off x="600450" y="1711413"/>
                    <a:ext cx="319200" cy="186300"/>
                  </a:xfrm>
                  <a:prstGeom prst="rect">
                    <a:avLst/>
                  </a:prstGeom>
                  <a:solidFill>
                    <a:srgbClr val="99999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13"/>
                  <p:cNvSpPr/>
                  <p:nvPr/>
                </p:nvSpPr>
                <p:spPr>
                  <a:xfrm>
                    <a:off x="752850" y="1863813"/>
                    <a:ext cx="319200" cy="186300"/>
                  </a:xfrm>
                  <a:prstGeom prst="rect">
                    <a:avLst/>
                  </a:prstGeom>
                  <a:solidFill>
                    <a:srgbClr val="99999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13"/>
                  <p:cNvSpPr/>
                  <p:nvPr/>
                </p:nvSpPr>
                <p:spPr>
                  <a:xfrm>
                    <a:off x="600450" y="1711413"/>
                    <a:ext cx="319200" cy="186300"/>
                  </a:xfrm>
                  <a:prstGeom prst="rect">
                    <a:avLst/>
                  </a:prstGeom>
                  <a:solidFill>
                    <a:srgbClr val="99999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13"/>
                  <p:cNvSpPr/>
                  <p:nvPr/>
                </p:nvSpPr>
                <p:spPr>
                  <a:xfrm>
                    <a:off x="752850" y="1863813"/>
                    <a:ext cx="319200" cy="186300"/>
                  </a:xfrm>
                  <a:prstGeom prst="rect">
                    <a:avLst/>
                  </a:prstGeom>
                  <a:solidFill>
                    <a:srgbClr val="999999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9" name="Google Shape;79;p13"/>
                <p:cNvSpPr/>
                <p:nvPr/>
              </p:nvSpPr>
              <p:spPr>
                <a:xfrm rot="5400000">
                  <a:off x="2407000" y="1582011"/>
                  <a:ext cx="916800" cy="5874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FF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13"/>
                <p:cNvSpPr txBox="1"/>
                <p:nvPr/>
              </p:nvSpPr>
              <p:spPr>
                <a:xfrm>
                  <a:off x="1733449" y="-170566"/>
                  <a:ext cx="1927926" cy="16604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 dirty="0"/>
                    <a:t>Shared structure 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 dirty="0"/>
                    <a:t>of ResNet-50 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 dirty="0"/>
                    <a:t>and 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 dirty="0"/>
                    <a:t>ResNet-152</a:t>
                  </a:r>
                  <a:endParaRPr b="1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 dirty="0"/>
                </a:p>
              </p:txBody>
            </p:sp>
            <p:sp>
              <p:nvSpPr>
                <p:cNvPr id="81" name="Google Shape;81;p13"/>
                <p:cNvSpPr/>
                <p:nvPr/>
              </p:nvSpPr>
              <p:spPr>
                <a:xfrm>
                  <a:off x="2700700" y="2407050"/>
                  <a:ext cx="329400" cy="329400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rgbClr val="1155C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13"/>
                <p:cNvSpPr/>
                <p:nvPr/>
              </p:nvSpPr>
              <p:spPr>
                <a:xfrm>
                  <a:off x="2446625" y="2784675"/>
                  <a:ext cx="624000" cy="916800"/>
                </a:xfrm>
                <a:prstGeom prst="cube">
                  <a:avLst>
                    <a:gd name="adj" fmla="val 71178"/>
                  </a:avLst>
                </a:prstGeom>
                <a:solidFill>
                  <a:srgbClr val="B7B7B7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13"/>
                <p:cNvSpPr txBox="1"/>
                <p:nvPr/>
              </p:nvSpPr>
              <p:spPr>
                <a:xfrm>
                  <a:off x="1741375" y="3594875"/>
                  <a:ext cx="1920000" cy="56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/>
                    <a:t>Feature Map</a:t>
                  </a:r>
                  <a:endParaRPr b="1"/>
                </a:p>
              </p:txBody>
            </p:sp>
            <p:sp>
              <p:nvSpPr>
                <p:cNvPr id="85" name="Google Shape;85;p13"/>
                <p:cNvSpPr/>
                <p:nvPr/>
              </p:nvSpPr>
              <p:spPr>
                <a:xfrm rot="5400000">
                  <a:off x="4264325" y="2592075"/>
                  <a:ext cx="845400" cy="13020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3C78D8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13"/>
                <p:cNvSpPr txBox="1"/>
                <p:nvPr/>
              </p:nvSpPr>
              <p:spPr>
                <a:xfrm>
                  <a:off x="3726275" y="3594875"/>
                  <a:ext cx="1920000" cy="56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b="1" dirty="0">
                      <a:solidFill>
                        <a:schemeClr val="dk1"/>
                      </a:solidFill>
                    </a:rPr>
                    <a:t>Remaining</a:t>
                  </a:r>
                  <a:endParaRPr b="1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 dirty="0"/>
                    <a:t>ResNet-152 </a:t>
                  </a:r>
                  <a:endParaRPr b="1" dirty="0"/>
                </a:p>
              </p:txBody>
            </p:sp>
            <p:sp>
              <p:nvSpPr>
                <p:cNvPr id="87" name="Google Shape;87;p13"/>
                <p:cNvSpPr/>
                <p:nvPr/>
              </p:nvSpPr>
              <p:spPr>
                <a:xfrm rot="-5400000">
                  <a:off x="5636500" y="3078375"/>
                  <a:ext cx="329400" cy="329400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rgbClr val="1155C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13"/>
                <p:cNvSpPr/>
                <p:nvPr/>
              </p:nvSpPr>
              <p:spPr>
                <a:xfrm>
                  <a:off x="6131364" y="2894017"/>
                  <a:ext cx="1467403" cy="70221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 dirty="0"/>
                    <a:t>Predicted Class</a:t>
                  </a:r>
                  <a:endParaRPr b="1" dirty="0"/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 rot="16200000">
                  <a:off x="3459630" y="1757175"/>
                  <a:ext cx="329400" cy="329400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rgbClr val="9900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 rot="5400000">
                  <a:off x="3961375" y="1721325"/>
                  <a:ext cx="616200" cy="3582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E69138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13"/>
                <p:cNvSpPr txBox="1"/>
                <p:nvPr/>
              </p:nvSpPr>
              <p:spPr>
                <a:xfrm>
                  <a:off x="3309475" y="630225"/>
                  <a:ext cx="1920000" cy="56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 dirty="0"/>
                    <a:t>Remaining</a:t>
                  </a:r>
                  <a:endParaRPr b="1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 dirty="0"/>
                    <a:t>ResNet-50</a:t>
                  </a:r>
                  <a:endParaRPr b="1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 dirty="0"/>
                </a:p>
              </p:txBody>
            </p:sp>
            <p:sp>
              <p:nvSpPr>
                <p:cNvPr id="92" name="Google Shape;92;p13"/>
                <p:cNvSpPr/>
                <p:nvPr/>
              </p:nvSpPr>
              <p:spPr>
                <a:xfrm rot="-5400000">
                  <a:off x="4676525" y="1757175"/>
                  <a:ext cx="329400" cy="329400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rgbClr val="9900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13"/>
                <p:cNvSpPr/>
                <p:nvPr/>
              </p:nvSpPr>
              <p:spPr>
                <a:xfrm>
                  <a:off x="5186475" y="1633300"/>
                  <a:ext cx="730800" cy="491100"/>
                </a:xfrm>
                <a:prstGeom prst="can">
                  <a:avLst>
                    <a:gd name="adj" fmla="val 25000"/>
                  </a:avLst>
                </a:prstGeom>
                <a:solidFill>
                  <a:srgbClr val="741B47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13"/>
                <p:cNvSpPr txBox="1"/>
                <p:nvPr/>
              </p:nvSpPr>
              <p:spPr>
                <a:xfrm>
                  <a:off x="4604825" y="1172217"/>
                  <a:ext cx="1920000" cy="56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 dirty="0"/>
                    <a:t>Top 2 database</a:t>
                  </a:r>
                  <a:endParaRPr b="1" dirty="0"/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 rot="5400000">
                  <a:off x="8599894" y="791763"/>
                  <a:ext cx="972300" cy="21990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3C78D8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13"/>
                <p:cNvSpPr txBox="1"/>
                <p:nvPr/>
              </p:nvSpPr>
              <p:spPr>
                <a:xfrm>
                  <a:off x="8100851" y="868725"/>
                  <a:ext cx="1920000" cy="329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 dirty="0"/>
                    <a:t>ResNet-152</a:t>
                  </a:r>
                  <a:endParaRPr b="1" dirty="0"/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 rot="16200000">
                  <a:off x="10273110" y="1735725"/>
                  <a:ext cx="329400" cy="329400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rgbClr val="9900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 rot="-5400000">
                  <a:off x="6098875" y="1757175"/>
                  <a:ext cx="329400" cy="329400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rgbClr val="9900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0" name="Google Shape;100;p13"/>
              <p:cNvSpPr/>
              <p:nvPr/>
            </p:nvSpPr>
            <p:spPr>
              <a:xfrm rot="16200000">
                <a:off x="7634325" y="1703825"/>
                <a:ext cx="329400" cy="3294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99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13"/>
              <p:cNvGrpSpPr/>
              <p:nvPr/>
            </p:nvGrpSpPr>
            <p:grpSpPr>
              <a:xfrm>
                <a:off x="6790202" y="1635275"/>
                <a:ext cx="624000" cy="491100"/>
                <a:chOff x="842502" y="1559013"/>
                <a:chExt cx="624000" cy="491100"/>
              </a:xfrm>
            </p:grpSpPr>
            <p:sp>
              <p:nvSpPr>
                <p:cNvPr id="102" name="Google Shape;102;p13"/>
                <p:cNvSpPr/>
                <p:nvPr/>
              </p:nvSpPr>
              <p:spPr>
                <a:xfrm>
                  <a:off x="842502" y="1559013"/>
                  <a:ext cx="319200" cy="186300"/>
                </a:xfrm>
                <a:prstGeom prst="rect">
                  <a:avLst/>
                </a:prstGeom>
                <a:solidFill>
                  <a:srgbClr val="99999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>
                  <a:off x="994902" y="1711413"/>
                  <a:ext cx="319200" cy="186300"/>
                </a:xfrm>
                <a:prstGeom prst="rect">
                  <a:avLst/>
                </a:prstGeom>
                <a:solidFill>
                  <a:srgbClr val="99999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1147302" y="1863813"/>
                  <a:ext cx="319200" cy="186300"/>
                </a:xfrm>
                <a:prstGeom prst="rect">
                  <a:avLst/>
                </a:prstGeom>
                <a:solidFill>
                  <a:srgbClr val="99999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" name="Google Shape;105;p13"/>
              <p:cNvSpPr txBox="1"/>
              <p:nvPr/>
            </p:nvSpPr>
            <p:spPr>
              <a:xfrm>
                <a:off x="6030646" y="341040"/>
                <a:ext cx="1920000" cy="1080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/>
                  <a:t>User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/>
                  <a:t>Queried</a:t>
                </a:r>
                <a:endParaRPr b="1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/>
                  <a:t>Object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/>
                  <a:t>Patches</a:t>
                </a:r>
                <a:endParaRPr b="1" dirty="0"/>
              </a:p>
            </p:txBody>
          </p:sp>
        </p:grpSp>
        <p:sp>
          <p:nvSpPr>
            <p:cNvPr id="106" name="Google Shape;88;p13">
              <a:extLst>
                <a:ext uri="{FF2B5EF4-FFF2-40B4-BE49-F238E27FC236}">
                  <a16:creationId xmlns:a16="http://schemas.microsoft.com/office/drawing/2014/main" id="{B7FE798E-0385-5F45-AA67-0190075A72A5}"/>
                </a:ext>
              </a:extLst>
            </p:cNvPr>
            <p:cNvSpPr/>
            <p:nvPr/>
          </p:nvSpPr>
          <p:spPr>
            <a:xfrm>
              <a:off x="10713999" y="1554848"/>
              <a:ext cx="1467403" cy="70221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/>
                <a:t>Predicted Class</a:t>
              </a:r>
              <a:endParaRPr b="1" dirty="0"/>
            </a:p>
          </p:txBody>
        </p:sp>
      </p:grpSp>
      <p:sp>
        <p:nvSpPr>
          <p:cNvPr id="107" name="Google Shape;87;p13">
            <a:extLst>
              <a:ext uri="{FF2B5EF4-FFF2-40B4-BE49-F238E27FC236}">
                <a16:creationId xmlns:a16="http://schemas.microsoft.com/office/drawing/2014/main" id="{DE8560F8-299D-3448-BBA3-77618102035E}"/>
              </a:ext>
            </a:extLst>
          </p:cNvPr>
          <p:cNvSpPr/>
          <p:nvPr/>
        </p:nvSpPr>
        <p:spPr>
          <a:xfrm rot="16200000">
            <a:off x="3415917" y="3616770"/>
            <a:ext cx="329400" cy="32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79;p13">
            <a:extLst>
              <a:ext uri="{FF2B5EF4-FFF2-40B4-BE49-F238E27FC236}">
                <a16:creationId xmlns:a16="http://schemas.microsoft.com/office/drawing/2014/main" id="{3F2BEBAD-D92A-3D46-9E54-DB1E6A737450}"/>
              </a:ext>
            </a:extLst>
          </p:cNvPr>
          <p:cNvSpPr/>
          <p:nvPr/>
        </p:nvSpPr>
        <p:spPr>
          <a:xfrm rot="5400000">
            <a:off x="7856537" y="2168684"/>
            <a:ext cx="972297" cy="596450"/>
          </a:xfrm>
          <a:prstGeom prst="trapezoid">
            <a:avLst>
              <a:gd name="adj" fmla="val 11473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Macintosh PowerPoint</Application>
  <PresentationFormat>On-screen Show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Mingren Shen</cp:lastModifiedBy>
  <cp:revision>9</cp:revision>
  <dcterms:modified xsi:type="dcterms:W3CDTF">2018-12-14T01:10:13Z</dcterms:modified>
</cp:coreProperties>
</file>