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7" r:id="rId2"/>
    <p:sldId id="448" r:id="rId3"/>
    <p:sldId id="451" r:id="rId4"/>
    <p:sldId id="469" r:id="rId5"/>
    <p:sldId id="463" r:id="rId6"/>
    <p:sldId id="470" r:id="rId7"/>
    <p:sldId id="462" r:id="rId8"/>
    <p:sldId id="446" r:id="rId9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94C4F"/>
    <a:srgbClr val="646D78"/>
    <a:srgbClr val="000000"/>
    <a:srgbClr val="48C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4"/>
    <p:restoredTop sz="95179"/>
  </p:normalViewPr>
  <p:slideViewPr>
    <p:cSldViewPr snapToGrid="0" snapToObjects="1">
      <p:cViewPr varScale="1">
        <p:scale>
          <a:sx n="153" d="100"/>
          <a:sy n="153" d="100"/>
        </p:scale>
        <p:origin x="1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886C-921D-F84B-9CFC-65BA030355A4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ED9B0-4501-874E-8BCA-D6C51D50C6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0B7180-7E15-4A0D-95D9-9A4C1292B94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非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3ED52-5299-DE4F-A176-C9F074CCC517}" type="datetimeFigureOut">
              <a:rPr kumimoji="1" lang="zh-CN" altLang="en-US" smtClean="0"/>
              <a:t>2021/3/17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3B90C-8DE3-0347-89F7-C28044BFC3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tiff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0" y="0"/>
            <a:ext cx="9144001" cy="4492532"/>
            <a:chOff x="0" y="0"/>
            <a:chExt cx="12192001" cy="5990042"/>
          </a:xfrm>
        </p:grpSpPr>
        <p:sp>
          <p:nvSpPr>
            <p:cNvPr id="12" name="矩形 11"/>
            <p:cNvSpPr/>
            <p:nvPr/>
          </p:nvSpPr>
          <p:spPr>
            <a:xfrm>
              <a:off x="7917" y="0"/>
              <a:ext cx="12184084" cy="4821381"/>
            </a:xfrm>
            <a:custGeom>
              <a:avLst/>
              <a:gdLst>
                <a:gd name="connsiteX0" fmla="*/ 0 w 2790701"/>
                <a:gd name="connsiteY0" fmla="*/ 0 h 3146961"/>
                <a:gd name="connsiteX1" fmla="*/ 2790701 w 2790701"/>
                <a:gd name="connsiteY1" fmla="*/ 0 h 3146961"/>
                <a:gd name="connsiteX2" fmla="*/ 2790701 w 2790701"/>
                <a:gd name="connsiteY2" fmla="*/ 3146961 h 3146961"/>
                <a:gd name="connsiteX3" fmla="*/ 0 w 2790701"/>
                <a:gd name="connsiteY3" fmla="*/ 3146961 h 3146961"/>
                <a:gd name="connsiteX4" fmla="*/ 0 w 2790701"/>
                <a:gd name="connsiteY4" fmla="*/ 0 h 3146961"/>
                <a:gd name="connsiteX0-1" fmla="*/ 5153891 w 7944592"/>
                <a:gd name="connsiteY0-2" fmla="*/ 0 h 5153891"/>
                <a:gd name="connsiteX1-3" fmla="*/ 7944592 w 7944592"/>
                <a:gd name="connsiteY1-4" fmla="*/ 0 h 5153891"/>
                <a:gd name="connsiteX2-5" fmla="*/ 7944592 w 7944592"/>
                <a:gd name="connsiteY2-6" fmla="*/ 3146961 h 5153891"/>
                <a:gd name="connsiteX3-7" fmla="*/ 0 w 7944592"/>
                <a:gd name="connsiteY3-8" fmla="*/ 5153891 h 5153891"/>
                <a:gd name="connsiteX4-9" fmla="*/ 5153891 w 7944592"/>
                <a:gd name="connsiteY4-10" fmla="*/ 0 h 5153891"/>
                <a:gd name="connsiteX0-11" fmla="*/ 9405258 w 12195959"/>
                <a:gd name="connsiteY0-12" fmla="*/ 0 h 4857008"/>
                <a:gd name="connsiteX1-13" fmla="*/ 12195959 w 12195959"/>
                <a:gd name="connsiteY1-14" fmla="*/ 0 h 4857008"/>
                <a:gd name="connsiteX2-15" fmla="*/ 12195959 w 12195959"/>
                <a:gd name="connsiteY2-16" fmla="*/ 3146961 h 4857008"/>
                <a:gd name="connsiteX3-17" fmla="*/ 0 w 12195959"/>
                <a:gd name="connsiteY3-18" fmla="*/ 4857008 h 4857008"/>
                <a:gd name="connsiteX4-19" fmla="*/ 9405258 w 12195959"/>
                <a:gd name="connsiteY4-20" fmla="*/ 0 h 4857008"/>
                <a:gd name="connsiteX0-21" fmla="*/ 9405258 w 12231585"/>
                <a:gd name="connsiteY0-22" fmla="*/ 0 h 4857008"/>
                <a:gd name="connsiteX1-23" fmla="*/ 12195959 w 12231585"/>
                <a:gd name="connsiteY1-24" fmla="*/ 0 h 4857008"/>
                <a:gd name="connsiteX2-25" fmla="*/ 12231585 w 12231585"/>
                <a:gd name="connsiteY2-26" fmla="*/ 4275117 h 4857008"/>
                <a:gd name="connsiteX3-27" fmla="*/ 0 w 12231585"/>
                <a:gd name="connsiteY3-28" fmla="*/ 4857008 h 4857008"/>
                <a:gd name="connsiteX4-29" fmla="*/ 9405258 w 12231585"/>
                <a:gd name="connsiteY4-30" fmla="*/ 0 h 4857008"/>
                <a:gd name="connsiteX0-31" fmla="*/ 9405258 w 12231585"/>
                <a:gd name="connsiteY0-32" fmla="*/ 0 h 4857008"/>
                <a:gd name="connsiteX1-33" fmla="*/ 12195959 w 12231585"/>
                <a:gd name="connsiteY1-34" fmla="*/ 0 h 4857008"/>
                <a:gd name="connsiteX2-35" fmla="*/ 12231585 w 12231585"/>
                <a:gd name="connsiteY2-36" fmla="*/ 4239491 h 4857008"/>
                <a:gd name="connsiteX3-37" fmla="*/ 0 w 12231585"/>
                <a:gd name="connsiteY3-38" fmla="*/ 4857008 h 4857008"/>
                <a:gd name="connsiteX4-39" fmla="*/ 9405258 w 12231585"/>
                <a:gd name="connsiteY4-40" fmla="*/ 0 h 4857008"/>
                <a:gd name="connsiteX0-41" fmla="*/ 9357757 w 12184084"/>
                <a:gd name="connsiteY0-42" fmla="*/ 0 h 4833257"/>
                <a:gd name="connsiteX1-43" fmla="*/ 12148458 w 12184084"/>
                <a:gd name="connsiteY1-44" fmla="*/ 0 h 4833257"/>
                <a:gd name="connsiteX2-45" fmla="*/ 12184084 w 12184084"/>
                <a:gd name="connsiteY2-46" fmla="*/ 4239491 h 4833257"/>
                <a:gd name="connsiteX3-47" fmla="*/ 0 w 12184084"/>
                <a:gd name="connsiteY3-48" fmla="*/ 4833257 h 4833257"/>
                <a:gd name="connsiteX4-49" fmla="*/ 9357757 w 12184084"/>
                <a:gd name="connsiteY4-50" fmla="*/ 0 h 4833257"/>
                <a:gd name="connsiteX0-51" fmla="*/ 9357757 w 12184084"/>
                <a:gd name="connsiteY0-52" fmla="*/ 0 h 4833257"/>
                <a:gd name="connsiteX1-53" fmla="*/ 12148458 w 12184084"/>
                <a:gd name="connsiteY1-54" fmla="*/ 0 h 4833257"/>
                <a:gd name="connsiteX2-55" fmla="*/ 12184084 w 12184084"/>
                <a:gd name="connsiteY2-56" fmla="*/ 4263241 h 4833257"/>
                <a:gd name="connsiteX3-57" fmla="*/ 0 w 12184084"/>
                <a:gd name="connsiteY3-58" fmla="*/ 4833257 h 4833257"/>
                <a:gd name="connsiteX4-59" fmla="*/ 9357757 w 12184084"/>
                <a:gd name="connsiteY4-60" fmla="*/ 0 h 4833257"/>
                <a:gd name="connsiteX0-61" fmla="*/ 9357757 w 12184084"/>
                <a:gd name="connsiteY0-62" fmla="*/ 0 h 4833257"/>
                <a:gd name="connsiteX1-63" fmla="*/ 12184084 w 12184084"/>
                <a:gd name="connsiteY1-64" fmla="*/ 0 h 4833257"/>
                <a:gd name="connsiteX2-65" fmla="*/ 12184084 w 12184084"/>
                <a:gd name="connsiteY2-66" fmla="*/ 4263241 h 4833257"/>
                <a:gd name="connsiteX3-67" fmla="*/ 0 w 12184084"/>
                <a:gd name="connsiteY3-68" fmla="*/ 4833257 h 4833257"/>
                <a:gd name="connsiteX4-69" fmla="*/ 9357757 w 12184084"/>
                <a:gd name="connsiteY4-70" fmla="*/ 0 h 4833257"/>
                <a:gd name="connsiteX0-71" fmla="*/ 9357757 w 12184084"/>
                <a:gd name="connsiteY0-72" fmla="*/ 0 h 4833257"/>
                <a:gd name="connsiteX1-73" fmla="*/ 12184084 w 12184084"/>
                <a:gd name="connsiteY1-74" fmla="*/ 0 h 4833257"/>
                <a:gd name="connsiteX2-75" fmla="*/ 12184084 w 12184084"/>
                <a:gd name="connsiteY2-76" fmla="*/ 4241758 h 4833257"/>
                <a:gd name="connsiteX3-77" fmla="*/ 0 w 12184084"/>
                <a:gd name="connsiteY3-78" fmla="*/ 4833257 h 4833257"/>
                <a:gd name="connsiteX4-79" fmla="*/ 9357757 w 12184084"/>
                <a:gd name="connsiteY4-80" fmla="*/ 0 h 4833257"/>
                <a:gd name="connsiteX0-81" fmla="*/ 9357757 w 12184084"/>
                <a:gd name="connsiteY0-82" fmla="*/ 0 h 4833257"/>
                <a:gd name="connsiteX1-83" fmla="*/ 12184084 w 12184084"/>
                <a:gd name="connsiteY1-84" fmla="*/ 0 h 4833257"/>
                <a:gd name="connsiteX2-85" fmla="*/ 12184084 w 12184084"/>
                <a:gd name="connsiteY2-86" fmla="*/ 4256082 h 4833257"/>
                <a:gd name="connsiteX3-87" fmla="*/ 0 w 12184084"/>
                <a:gd name="connsiteY3-88" fmla="*/ 4833257 h 4833257"/>
                <a:gd name="connsiteX4-89" fmla="*/ 9357757 w 12184084"/>
                <a:gd name="connsiteY4-90" fmla="*/ 0 h 483325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2184084" h="4833257">
                  <a:moveTo>
                    <a:pt x="9357757" y="0"/>
                  </a:moveTo>
                  <a:lnTo>
                    <a:pt x="12184084" y="0"/>
                  </a:lnTo>
                  <a:lnTo>
                    <a:pt x="12184084" y="4256082"/>
                  </a:lnTo>
                  <a:lnTo>
                    <a:pt x="0" y="4833257"/>
                  </a:lnTo>
                  <a:lnTo>
                    <a:pt x="9357757" y="0"/>
                  </a:lnTo>
                  <a:close/>
                </a:path>
              </a:pathLst>
            </a:custGeom>
            <a:solidFill>
              <a:srgbClr val="636D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15"/>
            </a:p>
          </p:txBody>
        </p:sp>
        <p:pic>
          <p:nvPicPr>
            <p:cNvPr id="24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214" b="28012"/>
            <a:stretch>
              <a:fillRect/>
            </a:stretch>
          </p:blipFill>
          <p:spPr>
            <a:xfrm>
              <a:off x="0" y="0"/>
              <a:ext cx="11079678" cy="4916384"/>
            </a:xfrm>
            <a:prstGeom prst="rect">
              <a:avLst/>
            </a:prstGeom>
          </p:spPr>
        </p:pic>
        <p:pic>
          <p:nvPicPr>
            <p:cNvPr id="25" name="Picture 30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7" r="52857" b="10989"/>
            <a:stretch>
              <a:fillRect/>
            </a:stretch>
          </p:blipFill>
          <p:spPr>
            <a:xfrm>
              <a:off x="240095" y="195213"/>
              <a:ext cx="4837024" cy="5794829"/>
            </a:xfrm>
            <a:prstGeom prst="rect">
              <a:avLst/>
            </a:prstGeom>
          </p:spPr>
        </p:pic>
        <p:grpSp>
          <p:nvGrpSpPr>
            <p:cNvPr id="43" name="Group 378"/>
            <p:cNvGrpSpPr/>
            <p:nvPr/>
          </p:nvGrpSpPr>
          <p:grpSpPr>
            <a:xfrm>
              <a:off x="10133112" y="4013334"/>
              <a:ext cx="808040" cy="808047"/>
              <a:chOff x="6958036" y="2967073"/>
              <a:chExt cx="808040" cy="808047"/>
            </a:xfrm>
          </p:grpSpPr>
          <p:sp>
            <p:nvSpPr>
              <p:cNvPr id="44" name="Freeform 209"/>
              <p:cNvSpPr/>
              <p:nvPr userDrawn="1"/>
            </p:nvSpPr>
            <p:spPr bwMode="auto">
              <a:xfrm>
                <a:off x="6958036" y="2967073"/>
                <a:ext cx="808040" cy="808047"/>
              </a:xfrm>
              <a:custGeom>
                <a:avLst/>
                <a:gdLst>
                  <a:gd name="T0" fmla="*/ 1017 w 1017"/>
                  <a:gd name="T1" fmla="*/ 535 h 1017"/>
                  <a:gd name="T2" fmla="*/ 1007 w 1017"/>
                  <a:gd name="T3" fmla="*/ 612 h 1017"/>
                  <a:gd name="T4" fmla="*/ 987 w 1017"/>
                  <a:gd name="T5" fmla="*/ 684 h 1017"/>
                  <a:gd name="T6" fmla="*/ 956 w 1017"/>
                  <a:gd name="T7" fmla="*/ 751 h 1017"/>
                  <a:gd name="T8" fmla="*/ 917 w 1017"/>
                  <a:gd name="T9" fmla="*/ 813 h 1017"/>
                  <a:gd name="T10" fmla="*/ 868 w 1017"/>
                  <a:gd name="T11" fmla="*/ 869 h 1017"/>
                  <a:gd name="T12" fmla="*/ 813 w 1017"/>
                  <a:gd name="T13" fmla="*/ 917 h 1017"/>
                  <a:gd name="T14" fmla="*/ 751 w 1017"/>
                  <a:gd name="T15" fmla="*/ 956 h 1017"/>
                  <a:gd name="T16" fmla="*/ 684 w 1017"/>
                  <a:gd name="T17" fmla="*/ 987 h 1017"/>
                  <a:gd name="T18" fmla="*/ 611 w 1017"/>
                  <a:gd name="T19" fmla="*/ 1007 h 1017"/>
                  <a:gd name="T20" fmla="*/ 535 w 1017"/>
                  <a:gd name="T21" fmla="*/ 1017 h 1017"/>
                  <a:gd name="T22" fmla="*/ 482 w 1017"/>
                  <a:gd name="T23" fmla="*/ 1017 h 1017"/>
                  <a:gd name="T24" fmla="*/ 406 w 1017"/>
                  <a:gd name="T25" fmla="*/ 1007 h 1017"/>
                  <a:gd name="T26" fmla="*/ 334 w 1017"/>
                  <a:gd name="T27" fmla="*/ 987 h 1017"/>
                  <a:gd name="T28" fmla="*/ 266 w 1017"/>
                  <a:gd name="T29" fmla="*/ 956 h 1017"/>
                  <a:gd name="T30" fmla="*/ 205 w 1017"/>
                  <a:gd name="T31" fmla="*/ 917 h 1017"/>
                  <a:gd name="T32" fmla="*/ 150 w 1017"/>
                  <a:gd name="T33" fmla="*/ 869 h 1017"/>
                  <a:gd name="T34" fmla="*/ 101 w 1017"/>
                  <a:gd name="T35" fmla="*/ 813 h 1017"/>
                  <a:gd name="T36" fmla="*/ 62 w 1017"/>
                  <a:gd name="T37" fmla="*/ 751 h 1017"/>
                  <a:gd name="T38" fmla="*/ 31 w 1017"/>
                  <a:gd name="T39" fmla="*/ 684 h 1017"/>
                  <a:gd name="T40" fmla="*/ 10 w 1017"/>
                  <a:gd name="T41" fmla="*/ 612 h 1017"/>
                  <a:gd name="T42" fmla="*/ 1 w 1017"/>
                  <a:gd name="T43" fmla="*/ 535 h 1017"/>
                  <a:gd name="T44" fmla="*/ 1 w 1017"/>
                  <a:gd name="T45" fmla="*/ 483 h 1017"/>
                  <a:gd name="T46" fmla="*/ 10 w 1017"/>
                  <a:gd name="T47" fmla="*/ 407 h 1017"/>
                  <a:gd name="T48" fmla="*/ 31 w 1017"/>
                  <a:gd name="T49" fmla="*/ 334 h 1017"/>
                  <a:gd name="T50" fmla="*/ 62 w 1017"/>
                  <a:gd name="T51" fmla="*/ 266 h 1017"/>
                  <a:gd name="T52" fmla="*/ 101 w 1017"/>
                  <a:gd name="T53" fmla="*/ 204 h 1017"/>
                  <a:gd name="T54" fmla="*/ 150 w 1017"/>
                  <a:gd name="T55" fmla="*/ 149 h 1017"/>
                  <a:gd name="T56" fmla="*/ 205 w 1017"/>
                  <a:gd name="T57" fmla="*/ 101 h 1017"/>
                  <a:gd name="T58" fmla="*/ 266 w 1017"/>
                  <a:gd name="T59" fmla="*/ 61 h 1017"/>
                  <a:gd name="T60" fmla="*/ 334 w 1017"/>
                  <a:gd name="T61" fmla="*/ 31 h 1017"/>
                  <a:gd name="T62" fmla="*/ 406 w 1017"/>
                  <a:gd name="T63" fmla="*/ 10 h 1017"/>
                  <a:gd name="T64" fmla="*/ 482 w 1017"/>
                  <a:gd name="T65" fmla="*/ 1 h 1017"/>
                  <a:gd name="T66" fmla="*/ 535 w 1017"/>
                  <a:gd name="T67" fmla="*/ 1 h 1017"/>
                  <a:gd name="T68" fmla="*/ 611 w 1017"/>
                  <a:gd name="T69" fmla="*/ 10 h 1017"/>
                  <a:gd name="T70" fmla="*/ 684 w 1017"/>
                  <a:gd name="T71" fmla="*/ 31 h 1017"/>
                  <a:gd name="T72" fmla="*/ 751 w 1017"/>
                  <a:gd name="T73" fmla="*/ 61 h 1017"/>
                  <a:gd name="T74" fmla="*/ 813 w 1017"/>
                  <a:gd name="T75" fmla="*/ 101 h 1017"/>
                  <a:gd name="T76" fmla="*/ 868 w 1017"/>
                  <a:gd name="T77" fmla="*/ 149 h 1017"/>
                  <a:gd name="T78" fmla="*/ 917 w 1017"/>
                  <a:gd name="T79" fmla="*/ 204 h 1017"/>
                  <a:gd name="T80" fmla="*/ 956 w 1017"/>
                  <a:gd name="T81" fmla="*/ 266 h 1017"/>
                  <a:gd name="T82" fmla="*/ 987 w 1017"/>
                  <a:gd name="T83" fmla="*/ 334 h 1017"/>
                  <a:gd name="T84" fmla="*/ 1007 w 1017"/>
                  <a:gd name="T85" fmla="*/ 407 h 1017"/>
                  <a:gd name="T86" fmla="*/ 1017 w 1017"/>
                  <a:gd name="T87" fmla="*/ 483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7" h="1017">
                    <a:moveTo>
                      <a:pt x="1017" y="509"/>
                    </a:moveTo>
                    <a:lnTo>
                      <a:pt x="1017" y="509"/>
                    </a:lnTo>
                    <a:lnTo>
                      <a:pt x="1017" y="535"/>
                    </a:lnTo>
                    <a:lnTo>
                      <a:pt x="1014" y="561"/>
                    </a:lnTo>
                    <a:lnTo>
                      <a:pt x="1011" y="586"/>
                    </a:lnTo>
                    <a:lnTo>
                      <a:pt x="1007" y="612"/>
                    </a:lnTo>
                    <a:lnTo>
                      <a:pt x="1002" y="636"/>
                    </a:lnTo>
                    <a:lnTo>
                      <a:pt x="995" y="660"/>
                    </a:lnTo>
                    <a:lnTo>
                      <a:pt x="987" y="684"/>
                    </a:lnTo>
                    <a:lnTo>
                      <a:pt x="978" y="707"/>
                    </a:lnTo>
                    <a:lnTo>
                      <a:pt x="967" y="729"/>
                    </a:lnTo>
                    <a:lnTo>
                      <a:pt x="956" y="751"/>
                    </a:lnTo>
                    <a:lnTo>
                      <a:pt x="944" y="773"/>
                    </a:lnTo>
                    <a:lnTo>
                      <a:pt x="930" y="794"/>
                    </a:lnTo>
                    <a:lnTo>
                      <a:pt x="917" y="813"/>
                    </a:lnTo>
                    <a:lnTo>
                      <a:pt x="902" y="833"/>
                    </a:lnTo>
                    <a:lnTo>
                      <a:pt x="885" y="851"/>
                    </a:lnTo>
                    <a:lnTo>
                      <a:pt x="868" y="869"/>
                    </a:lnTo>
                    <a:lnTo>
                      <a:pt x="851" y="886"/>
                    </a:lnTo>
                    <a:lnTo>
                      <a:pt x="832" y="901"/>
                    </a:lnTo>
                    <a:lnTo>
                      <a:pt x="813" y="917"/>
                    </a:lnTo>
                    <a:lnTo>
                      <a:pt x="793" y="931"/>
                    </a:lnTo>
                    <a:lnTo>
                      <a:pt x="773" y="944"/>
                    </a:lnTo>
                    <a:lnTo>
                      <a:pt x="751" y="956"/>
                    </a:lnTo>
                    <a:lnTo>
                      <a:pt x="729" y="968"/>
                    </a:lnTo>
                    <a:lnTo>
                      <a:pt x="707" y="978"/>
                    </a:lnTo>
                    <a:lnTo>
                      <a:pt x="684" y="987"/>
                    </a:lnTo>
                    <a:lnTo>
                      <a:pt x="660" y="994"/>
                    </a:lnTo>
                    <a:lnTo>
                      <a:pt x="636" y="1001"/>
                    </a:lnTo>
                    <a:lnTo>
                      <a:pt x="611" y="1007"/>
                    </a:lnTo>
                    <a:lnTo>
                      <a:pt x="586" y="1012"/>
                    </a:lnTo>
                    <a:lnTo>
                      <a:pt x="561" y="1015"/>
                    </a:lnTo>
                    <a:lnTo>
                      <a:pt x="535" y="1017"/>
                    </a:lnTo>
                    <a:lnTo>
                      <a:pt x="509" y="1017"/>
                    </a:lnTo>
                    <a:lnTo>
                      <a:pt x="509" y="1017"/>
                    </a:lnTo>
                    <a:lnTo>
                      <a:pt x="482" y="1017"/>
                    </a:lnTo>
                    <a:lnTo>
                      <a:pt x="457" y="1015"/>
                    </a:lnTo>
                    <a:lnTo>
                      <a:pt x="432" y="1012"/>
                    </a:lnTo>
                    <a:lnTo>
                      <a:pt x="406" y="1007"/>
                    </a:lnTo>
                    <a:lnTo>
                      <a:pt x="381" y="1001"/>
                    </a:lnTo>
                    <a:lnTo>
                      <a:pt x="358" y="994"/>
                    </a:lnTo>
                    <a:lnTo>
                      <a:pt x="334" y="987"/>
                    </a:lnTo>
                    <a:lnTo>
                      <a:pt x="311" y="978"/>
                    </a:lnTo>
                    <a:lnTo>
                      <a:pt x="288" y="968"/>
                    </a:lnTo>
                    <a:lnTo>
                      <a:pt x="266" y="956"/>
                    </a:lnTo>
                    <a:lnTo>
                      <a:pt x="245" y="944"/>
                    </a:lnTo>
                    <a:lnTo>
                      <a:pt x="224" y="931"/>
                    </a:lnTo>
                    <a:lnTo>
                      <a:pt x="205" y="917"/>
                    </a:lnTo>
                    <a:lnTo>
                      <a:pt x="185" y="901"/>
                    </a:lnTo>
                    <a:lnTo>
                      <a:pt x="167" y="886"/>
                    </a:lnTo>
                    <a:lnTo>
                      <a:pt x="150" y="869"/>
                    </a:lnTo>
                    <a:lnTo>
                      <a:pt x="132" y="851"/>
                    </a:lnTo>
                    <a:lnTo>
                      <a:pt x="116" y="833"/>
                    </a:lnTo>
                    <a:lnTo>
                      <a:pt x="101" y="813"/>
                    </a:lnTo>
                    <a:lnTo>
                      <a:pt x="87" y="794"/>
                    </a:lnTo>
                    <a:lnTo>
                      <a:pt x="74" y="773"/>
                    </a:lnTo>
                    <a:lnTo>
                      <a:pt x="62" y="751"/>
                    </a:lnTo>
                    <a:lnTo>
                      <a:pt x="50" y="729"/>
                    </a:lnTo>
                    <a:lnTo>
                      <a:pt x="40" y="707"/>
                    </a:lnTo>
                    <a:lnTo>
                      <a:pt x="31" y="684"/>
                    </a:lnTo>
                    <a:lnTo>
                      <a:pt x="23" y="660"/>
                    </a:lnTo>
                    <a:lnTo>
                      <a:pt x="16" y="636"/>
                    </a:lnTo>
                    <a:lnTo>
                      <a:pt x="10" y="612"/>
                    </a:lnTo>
                    <a:lnTo>
                      <a:pt x="6" y="586"/>
                    </a:lnTo>
                    <a:lnTo>
                      <a:pt x="3" y="561"/>
                    </a:lnTo>
                    <a:lnTo>
                      <a:pt x="1" y="535"/>
                    </a:lnTo>
                    <a:lnTo>
                      <a:pt x="0" y="509"/>
                    </a:lnTo>
                    <a:lnTo>
                      <a:pt x="0" y="509"/>
                    </a:lnTo>
                    <a:lnTo>
                      <a:pt x="1" y="483"/>
                    </a:lnTo>
                    <a:lnTo>
                      <a:pt x="3" y="457"/>
                    </a:lnTo>
                    <a:lnTo>
                      <a:pt x="6" y="431"/>
                    </a:lnTo>
                    <a:lnTo>
                      <a:pt x="10" y="407"/>
                    </a:lnTo>
                    <a:lnTo>
                      <a:pt x="16" y="381"/>
                    </a:lnTo>
                    <a:lnTo>
                      <a:pt x="23" y="357"/>
                    </a:lnTo>
                    <a:lnTo>
                      <a:pt x="31" y="334"/>
                    </a:lnTo>
                    <a:lnTo>
                      <a:pt x="40" y="311"/>
                    </a:lnTo>
                    <a:lnTo>
                      <a:pt x="50" y="288"/>
                    </a:lnTo>
                    <a:lnTo>
                      <a:pt x="62" y="266"/>
                    </a:lnTo>
                    <a:lnTo>
                      <a:pt x="74" y="245"/>
                    </a:lnTo>
                    <a:lnTo>
                      <a:pt x="87" y="225"/>
                    </a:lnTo>
                    <a:lnTo>
                      <a:pt x="101" y="204"/>
                    </a:lnTo>
                    <a:lnTo>
                      <a:pt x="116" y="185"/>
                    </a:lnTo>
                    <a:lnTo>
                      <a:pt x="132" y="167"/>
                    </a:lnTo>
                    <a:lnTo>
                      <a:pt x="150" y="149"/>
                    </a:lnTo>
                    <a:lnTo>
                      <a:pt x="167" y="132"/>
                    </a:lnTo>
                    <a:lnTo>
                      <a:pt x="185" y="116"/>
                    </a:lnTo>
                    <a:lnTo>
                      <a:pt x="205" y="101"/>
                    </a:lnTo>
                    <a:lnTo>
                      <a:pt x="224" y="86"/>
                    </a:lnTo>
                    <a:lnTo>
                      <a:pt x="245" y="74"/>
                    </a:lnTo>
                    <a:lnTo>
                      <a:pt x="266" y="61"/>
                    </a:lnTo>
                    <a:lnTo>
                      <a:pt x="288" y="51"/>
                    </a:lnTo>
                    <a:lnTo>
                      <a:pt x="311" y="40"/>
                    </a:lnTo>
                    <a:lnTo>
                      <a:pt x="334" y="31"/>
                    </a:lnTo>
                    <a:lnTo>
                      <a:pt x="358" y="23"/>
                    </a:lnTo>
                    <a:lnTo>
                      <a:pt x="381" y="16"/>
                    </a:lnTo>
                    <a:lnTo>
                      <a:pt x="406" y="10"/>
                    </a:lnTo>
                    <a:lnTo>
                      <a:pt x="432" y="6"/>
                    </a:lnTo>
                    <a:lnTo>
                      <a:pt x="457" y="2"/>
                    </a:lnTo>
                    <a:lnTo>
                      <a:pt x="482" y="1"/>
                    </a:lnTo>
                    <a:lnTo>
                      <a:pt x="509" y="0"/>
                    </a:lnTo>
                    <a:lnTo>
                      <a:pt x="509" y="0"/>
                    </a:lnTo>
                    <a:lnTo>
                      <a:pt x="535" y="1"/>
                    </a:lnTo>
                    <a:lnTo>
                      <a:pt x="561" y="2"/>
                    </a:lnTo>
                    <a:lnTo>
                      <a:pt x="586" y="6"/>
                    </a:lnTo>
                    <a:lnTo>
                      <a:pt x="611" y="10"/>
                    </a:lnTo>
                    <a:lnTo>
                      <a:pt x="636" y="16"/>
                    </a:lnTo>
                    <a:lnTo>
                      <a:pt x="660" y="23"/>
                    </a:lnTo>
                    <a:lnTo>
                      <a:pt x="684" y="31"/>
                    </a:lnTo>
                    <a:lnTo>
                      <a:pt x="707" y="40"/>
                    </a:lnTo>
                    <a:lnTo>
                      <a:pt x="729" y="51"/>
                    </a:lnTo>
                    <a:lnTo>
                      <a:pt x="751" y="61"/>
                    </a:lnTo>
                    <a:lnTo>
                      <a:pt x="773" y="74"/>
                    </a:lnTo>
                    <a:lnTo>
                      <a:pt x="793" y="86"/>
                    </a:lnTo>
                    <a:lnTo>
                      <a:pt x="813" y="101"/>
                    </a:lnTo>
                    <a:lnTo>
                      <a:pt x="832" y="116"/>
                    </a:lnTo>
                    <a:lnTo>
                      <a:pt x="851" y="132"/>
                    </a:lnTo>
                    <a:lnTo>
                      <a:pt x="868" y="149"/>
                    </a:lnTo>
                    <a:lnTo>
                      <a:pt x="885" y="167"/>
                    </a:lnTo>
                    <a:lnTo>
                      <a:pt x="902" y="185"/>
                    </a:lnTo>
                    <a:lnTo>
                      <a:pt x="917" y="204"/>
                    </a:lnTo>
                    <a:lnTo>
                      <a:pt x="930" y="225"/>
                    </a:lnTo>
                    <a:lnTo>
                      <a:pt x="944" y="245"/>
                    </a:lnTo>
                    <a:lnTo>
                      <a:pt x="956" y="266"/>
                    </a:lnTo>
                    <a:lnTo>
                      <a:pt x="967" y="288"/>
                    </a:lnTo>
                    <a:lnTo>
                      <a:pt x="978" y="311"/>
                    </a:lnTo>
                    <a:lnTo>
                      <a:pt x="987" y="334"/>
                    </a:lnTo>
                    <a:lnTo>
                      <a:pt x="995" y="357"/>
                    </a:lnTo>
                    <a:lnTo>
                      <a:pt x="1002" y="381"/>
                    </a:lnTo>
                    <a:lnTo>
                      <a:pt x="1007" y="407"/>
                    </a:lnTo>
                    <a:lnTo>
                      <a:pt x="1011" y="431"/>
                    </a:lnTo>
                    <a:lnTo>
                      <a:pt x="1014" y="457"/>
                    </a:lnTo>
                    <a:lnTo>
                      <a:pt x="1017" y="483"/>
                    </a:lnTo>
                    <a:lnTo>
                      <a:pt x="1017" y="509"/>
                    </a:lnTo>
                    <a:lnTo>
                      <a:pt x="1017" y="509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45" name="Freeform 210"/>
              <p:cNvSpPr>
                <a:spLocks noEditPoints="1"/>
              </p:cNvSpPr>
              <p:nvPr userDrawn="1"/>
            </p:nvSpPr>
            <p:spPr bwMode="auto">
              <a:xfrm>
                <a:off x="7075512" y="3165513"/>
                <a:ext cx="574677" cy="360367"/>
              </a:xfrm>
              <a:custGeom>
                <a:avLst/>
                <a:gdLst>
                  <a:gd name="T0" fmla="*/ 629 w 726"/>
                  <a:gd name="T1" fmla="*/ 223 h 454"/>
                  <a:gd name="T2" fmla="*/ 452 w 726"/>
                  <a:gd name="T3" fmla="*/ 141 h 454"/>
                  <a:gd name="T4" fmla="*/ 462 w 726"/>
                  <a:gd name="T5" fmla="*/ 137 h 454"/>
                  <a:gd name="T6" fmla="*/ 466 w 726"/>
                  <a:gd name="T7" fmla="*/ 16 h 454"/>
                  <a:gd name="T8" fmla="*/ 462 w 726"/>
                  <a:gd name="T9" fmla="*/ 5 h 454"/>
                  <a:gd name="T10" fmla="*/ 274 w 726"/>
                  <a:gd name="T11" fmla="*/ 0 h 454"/>
                  <a:gd name="T12" fmla="*/ 264 w 726"/>
                  <a:gd name="T13" fmla="*/ 5 h 454"/>
                  <a:gd name="T14" fmla="*/ 259 w 726"/>
                  <a:gd name="T15" fmla="*/ 126 h 454"/>
                  <a:gd name="T16" fmla="*/ 264 w 726"/>
                  <a:gd name="T17" fmla="*/ 137 h 454"/>
                  <a:gd name="T18" fmla="*/ 356 w 726"/>
                  <a:gd name="T19" fmla="*/ 141 h 454"/>
                  <a:gd name="T20" fmla="*/ 97 w 726"/>
                  <a:gd name="T21" fmla="*/ 313 h 454"/>
                  <a:gd name="T22" fmla="*/ 9 w 726"/>
                  <a:gd name="T23" fmla="*/ 314 h 454"/>
                  <a:gd name="T24" fmla="*/ 0 w 726"/>
                  <a:gd name="T25" fmla="*/ 328 h 454"/>
                  <a:gd name="T26" fmla="*/ 1 w 726"/>
                  <a:gd name="T27" fmla="*/ 445 h 454"/>
                  <a:gd name="T28" fmla="*/ 15 w 726"/>
                  <a:gd name="T29" fmla="*/ 454 h 454"/>
                  <a:gd name="T30" fmla="*/ 197 w 726"/>
                  <a:gd name="T31" fmla="*/ 453 h 454"/>
                  <a:gd name="T32" fmla="*/ 206 w 726"/>
                  <a:gd name="T33" fmla="*/ 439 h 454"/>
                  <a:gd name="T34" fmla="*/ 205 w 726"/>
                  <a:gd name="T35" fmla="*/ 323 h 454"/>
                  <a:gd name="T36" fmla="*/ 191 w 726"/>
                  <a:gd name="T37" fmla="*/ 313 h 454"/>
                  <a:gd name="T38" fmla="*/ 356 w 726"/>
                  <a:gd name="T39" fmla="*/ 236 h 454"/>
                  <a:gd name="T40" fmla="*/ 274 w 726"/>
                  <a:gd name="T41" fmla="*/ 313 h 454"/>
                  <a:gd name="T42" fmla="*/ 260 w 726"/>
                  <a:gd name="T43" fmla="*/ 323 h 454"/>
                  <a:gd name="T44" fmla="*/ 259 w 726"/>
                  <a:gd name="T45" fmla="*/ 439 h 454"/>
                  <a:gd name="T46" fmla="*/ 268 w 726"/>
                  <a:gd name="T47" fmla="*/ 453 h 454"/>
                  <a:gd name="T48" fmla="*/ 452 w 726"/>
                  <a:gd name="T49" fmla="*/ 454 h 454"/>
                  <a:gd name="T50" fmla="*/ 465 w 726"/>
                  <a:gd name="T51" fmla="*/ 445 h 454"/>
                  <a:gd name="T52" fmla="*/ 466 w 726"/>
                  <a:gd name="T53" fmla="*/ 328 h 454"/>
                  <a:gd name="T54" fmla="*/ 457 w 726"/>
                  <a:gd name="T55" fmla="*/ 314 h 454"/>
                  <a:gd name="T56" fmla="*/ 370 w 726"/>
                  <a:gd name="T57" fmla="*/ 236 h 454"/>
                  <a:gd name="T58" fmla="*/ 534 w 726"/>
                  <a:gd name="T59" fmla="*/ 313 h 454"/>
                  <a:gd name="T60" fmla="*/ 523 w 726"/>
                  <a:gd name="T61" fmla="*/ 318 h 454"/>
                  <a:gd name="T62" fmla="*/ 519 w 726"/>
                  <a:gd name="T63" fmla="*/ 439 h 454"/>
                  <a:gd name="T64" fmla="*/ 523 w 726"/>
                  <a:gd name="T65" fmla="*/ 449 h 454"/>
                  <a:gd name="T66" fmla="*/ 711 w 726"/>
                  <a:gd name="T67" fmla="*/ 454 h 454"/>
                  <a:gd name="T68" fmla="*/ 721 w 726"/>
                  <a:gd name="T69" fmla="*/ 449 h 454"/>
                  <a:gd name="T70" fmla="*/ 726 w 726"/>
                  <a:gd name="T71" fmla="*/ 328 h 454"/>
                  <a:gd name="T72" fmla="*/ 721 w 726"/>
                  <a:gd name="T73" fmla="*/ 318 h 454"/>
                  <a:gd name="T74" fmla="*/ 711 w 726"/>
                  <a:gd name="T75" fmla="*/ 313 h 454"/>
                  <a:gd name="T76" fmla="*/ 272 w 726"/>
                  <a:gd name="T77" fmla="*/ 16 h 454"/>
                  <a:gd name="T78" fmla="*/ 452 w 726"/>
                  <a:gd name="T79" fmla="*/ 14 h 454"/>
                  <a:gd name="T80" fmla="*/ 453 w 726"/>
                  <a:gd name="T81" fmla="*/ 16 h 454"/>
                  <a:gd name="T82" fmla="*/ 453 w 726"/>
                  <a:gd name="T83" fmla="*/ 128 h 454"/>
                  <a:gd name="T84" fmla="*/ 274 w 726"/>
                  <a:gd name="T85" fmla="*/ 128 h 454"/>
                  <a:gd name="T86" fmla="*/ 272 w 726"/>
                  <a:gd name="T87" fmla="*/ 126 h 454"/>
                  <a:gd name="T88" fmla="*/ 194 w 726"/>
                  <a:gd name="T89" fmla="*/ 439 h 454"/>
                  <a:gd name="T90" fmla="*/ 15 w 726"/>
                  <a:gd name="T91" fmla="*/ 441 h 454"/>
                  <a:gd name="T92" fmla="*/ 13 w 726"/>
                  <a:gd name="T93" fmla="*/ 439 h 454"/>
                  <a:gd name="T94" fmla="*/ 13 w 726"/>
                  <a:gd name="T95" fmla="*/ 327 h 454"/>
                  <a:gd name="T96" fmla="*/ 191 w 726"/>
                  <a:gd name="T97" fmla="*/ 326 h 454"/>
                  <a:gd name="T98" fmla="*/ 194 w 726"/>
                  <a:gd name="T99" fmla="*/ 328 h 454"/>
                  <a:gd name="T100" fmla="*/ 453 w 726"/>
                  <a:gd name="T101" fmla="*/ 439 h 454"/>
                  <a:gd name="T102" fmla="*/ 274 w 726"/>
                  <a:gd name="T103" fmla="*/ 441 h 454"/>
                  <a:gd name="T104" fmla="*/ 272 w 726"/>
                  <a:gd name="T105" fmla="*/ 439 h 454"/>
                  <a:gd name="T106" fmla="*/ 273 w 726"/>
                  <a:gd name="T107" fmla="*/ 327 h 454"/>
                  <a:gd name="T108" fmla="*/ 452 w 726"/>
                  <a:gd name="T109" fmla="*/ 326 h 454"/>
                  <a:gd name="T110" fmla="*/ 453 w 726"/>
                  <a:gd name="T111" fmla="*/ 328 h 454"/>
                  <a:gd name="T112" fmla="*/ 712 w 726"/>
                  <a:gd name="T113" fmla="*/ 440 h 454"/>
                  <a:gd name="T114" fmla="*/ 534 w 726"/>
                  <a:gd name="T115" fmla="*/ 441 h 454"/>
                  <a:gd name="T116" fmla="*/ 532 w 726"/>
                  <a:gd name="T117" fmla="*/ 328 h 454"/>
                  <a:gd name="T118" fmla="*/ 534 w 726"/>
                  <a:gd name="T119" fmla="*/ 326 h 454"/>
                  <a:gd name="T120" fmla="*/ 712 w 726"/>
                  <a:gd name="T121" fmla="*/ 327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26" h="454">
                    <a:moveTo>
                      <a:pt x="711" y="313"/>
                    </a:moveTo>
                    <a:lnTo>
                      <a:pt x="629" y="313"/>
                    </a:lnTo>
                    <a:lnTo>
                      <a:pt x="629" y="223"/>
                    </a:lnTo>
                    <a:lnTo>
                      <a:pt x="370" y="223"/>
                    </a:lnTo>
                    <a:lnTo>
                      <a:pt x="370" y="141"/>
                    </a:lnTo>
                    <a:lnTo>
                      <a:pt x="452" y="141"/>
                    </a:lnTo>
                    <a:lnTo>
                      <a:pt x="452" y="141"/>
                    </a:lnTo>
                    <a:lnTo>
                      <a:pt x="457" y="139"/>
                    </a:lnTo>
                    <a:lnTo>
                      <a:pt x="462" y="137"/>
                    </a:lnTo>
                    <a:lnTo>
                      <a:pt x="465" y="131"/>
                    </a:lnTo>
                    <a:lnTo>
                      <a:pt x="466" y="126"/>
                    </a:lnTo>
                    <a:lnTo>
                      <a:pt x="466" y="16"/>
                    </a:lnTo>
                    <a:lnTo>
                      <a:pt x="466" y="16"/>
                    </a:lnTo>
                    <a:lnTo>
                      <a:pt x="465" y="9"/>
                    </a:lnTo>
                    <a:lnTo>
                      <a:pt x="462" y="5"/>
                    </a:lnTo>
                    <a:lnTo>
                      <a:pt x="457" y="2"/>
                    </a:lnTo>
                    <a:lnTo>
                      <a:pt x="452" y="0"/>
                    </a:lnTo>
                    <a:lnTo>
                      <a:pt x="274" y="0"/>
                    </a:lnTo>
                    <a:lnTo>
                      <a:pt x="274" y="0"/>
                    </a:lnTo>
                    <a:lnTo>
                      <a:pt x="268" y="2"/>
                    </a:lnTo>
                    <a:lnTo>
                      <a:pt x="264" y="5"/>
                    </a:lnTo>
                    <a:lnTo>
                      <a:pt x="260" y="9"/>
                    </a:lnTo>
                    <a:lnTo>
                      <a:pt x="259" y="16"/>
                    </a:lnTo>
                    <a:lnTo>
                      <a:pt x="259" y="126"/>
                    </a:lnTo>
                    <a:lnTo>
                      <a:pt x="259" y="126"/>
                    </a:lnTo>
                    <a:lnTo>
                      <a:pt x="260" y="131"/>
                    </a:lnTo>
                    <a:lnTo>
                      <a:pt x="264" y="137"/>
                    </a:lnTo>
                    <a:lnTo>
                      <a:pt x="268" y="139"/>
                    </a:lnTo>
                    <a:lnTo>
                      <a:pt x="274" y="141"/>
                    </a:lnTo>
                    <a:lnTo>
                      <a:pt x="356" y="141"/>
                    </a:lnTo>
                    <a:lnTo>
                      <a:pt x="356" y="223"/>
                    </a:lnTo>
                    <a:lnTo>
                      <a:pt x="97" y="223"/>
                    </a:lnTo>
                    <a:lnTo>
                      <a:pt x="97" y="313"/>
                    </a:lnTo>
                    <a:lnTo>
                      <a:pt x="15" y="313"/>
                    </a:lnTo>
                    <a:lnTo>
                      <a:pt x="15" y="313"/>
                    </a:lnTo>
                    <a:lnTo>
                      <a:pt x="9" y="314"/>
                    </a:lnTo>
                    <a:lnTo>
                      <a:pt x="4" y="318"/>
                    </a:lnTo>
                    <a:lnTo>
                      <a:pt x="1" y="323"/>
                    </a:lnTo>
                    <a:lnTo>
                      <a:pt x="0" y="328"/>
                    </a:lnTo>
                    <a:lnTo>
                      <a:pt x="0" y="439"/>
                    </a:lnTo>
                    <a:lnTo>
                      <a:pt x="0" y="439"/>
                    </a:lnTo>
                    <a:lnTo>
                      <a:pt x="1" y="445"/>
                    </a:lnTo>
                    <a:lnTo>
                      <a:pt x="4" y="449"/>
                    </a:lnTo>
                    <a:lnTo>
                      <a:pt x="9" y="453"/>
                    </a:lnTo>
                    <a:lnTo>
                      <a:pt x="15" y="454"/>
                    </a:lnTo>
                    <a:lnTo>
                      <a:pt x="191" y="454"/>
                    </a:lnTo>
                    <a:lnTo>
                      <a:pt x="191" y="454"/>
                    </a:lnTo>
                    <a:lnTo>
                      <a:pt x="197" y="453"/>
                    </a:lnTo>
                    <a:lnTo>
                      <a:pt x="202" y="449"/>
                    </a:lnTo>
                    <a:lnTo>
                      <a:pt x="205" y="445"/>
                    </a:lnTo>
                    <a:lnTo>
                      <a:pt x="206" y="439"/>
                    </a:lnTo>
                    <a:lnTo>
                      <a:pt x="206" y="328"/>
                    </a:lnTo>
                    <a:lnTo>
                      <a:pt x="206" y="328"/>
                    </a:lnTo>
                    <a:lnTo>
                      <a:pt x="205" y="323"/>
                    </a:lnTo>
                    <a:lnTo>
                      <a:pt x="202" y="318"/>
                    </a:lnTo>
                    <a:lnTo>
                      <a:pt x="197" y="314"/>
                    </a:lnTo>
                    <a:lnTo>
                      <a:pt x="191" y="313"/>
                    </a:lnTo>
                    <a:lnTo>
                      <a:pt x="109" y="313"/>
                    </a:lnTo>
                    <a:lnTo>
                      <a:pt x="109" y="236"/>
                    </a:lnTo>
                    <a:lnTo>
                      <a:pt x="356" y="236"/>
                    </a:lnTo>
                    <a:lnTo>
                      <a:pt x="356" y="313"/>
                    </a:lnTo>
                    <a:lnTo>
                      <a:pt x="274" y="313"/>
                    </a:lnTo>
                    <a:lnTo>
                      <a:pt x="274" y="313"/>
                    </a:lnTo>
                    <a:lnTo>
                      <a:pt x="268" y="314"/>
                    </a:lnTo>
                    <a:lnTo>
                      <a:pt x="264" y="318"/>
                    </a:lnTo>
                    <a:lnTo>
                      <a:pt x="260" y="323"/>
                    </a:lnTo>
                    <a:lnTo>
                      <a:pt x="259" y="328"/>
                    </a:lnTo>
                    <a:lnTo>
                      <a:pt x="259" y="439"/>
                    </a:lnTo>
                    <a:lnTo>
                      <a:pt x="259" y="439"/>
                    </a:lnTo>
                    <a:lnTo>
                      <a:pt x="260" y="445"/>
                    </a:lnTo>
                    <a:lnTo>
                      <a:pt x="264" y="449"/>
                    </a:lnTo>
                    <a:lnTo>
                      <a:pt x="268" y="453"/>
                    </a:lnTo>
                    <a:lnTo>
                      <a:pt x="274" y="454"/>
                    </a:lnTo>
                    <a:lnTo>
                      <a:pt x="452" y="454"/>
                    </a:lnTo>
                    <a:lnTo>
                      <a:pt x="452" y="454"/>
                    </a:lnTo>
                    <a:lnTo>
                      <a:pt x="457" y="453"/>
                    </a:lnTo>
                    <a:lnTo>
                      <a:pt x="462" y="449"/>
                    </a:lnTo>
                    <a:lnTo>
                      <a:pt x="465" y="445"/>
                    </a:lnTo>
                    <a:lnTo>
                      <a:pt x="466" y="439"/>
                    </a:lnTo>
                    <a:lnTo>
                      <a:pt x="466" y="328"/>
                    </a:lnTo>
                    <a:lnTo>
                      <a:pt x="466" y="328"/>
                    </a:lnTo>
                    <a:lnTo>
                      <a:pt x="465" y="323"/>
                    </a:lnTo>
                    <a:lnTo>
                      <a:pt x="462" y="318"/>
                    </a:lnTo>
                    <a:lnTo>
                      <a:pt x="457" y="314"/>
                    </a:lnTo>
                    <a:lnTo>
                      <a:pt x="452" y="313"/>
                    </a:lnTo>
                    <a:lnTo>
                      <a:pt x="370" y="313"/>
                    </a:lnTo>
                    <a:lnTo>
                      <a:pt x="370" y="236"/>
                    </a:lnTo>
                    <a:lnTo>
                      <a:pt x="616" y="236"/>
                    </a:lnTo>
                    <a:lnTo>
                      <a:pt x="616" y="313"/>
                    </a:lnTo>
                    <a:lnTo>
                      <a:pt x="534" y="313"/>
                    </a:lnTo>
                    <a:lnTo>
                      <a:pt x="534" y="313"/>
                    </a:lnTo>
                    <a:lnTo>
                      <a:pt x="529" y="314"/>
                    </a:lnTo>
                    <a:lnTo>
                      <a:pt x="523" y="318"/>
                    </a:lnTo>
                    <a:lnTo>
                      <a:pt x="521" y="323"/>
                    </a:lnTo>
                    <a:lnTo>
                      <a:pt x="519" y="328"/>
                    </a:lnTo>
                    <a:lnTo>
                      <a:pt x="519" y="439"/>
                    </a:lnTo>
                    <a:lnTo>
                      <a:pt x="519" y="439"/>
                    </a:lnTo>
                    <a:lnTo>
                      <a:pt x="521" y="445"/>
                    </a:lnTo>
                    <a:lnTo>
                      <a:pt x="523" y="449"/>
                    </a:lnTo>
                    <a:lnTo>
                      <a:pt x="529" y="453"/>
                    </a:lnTo>
                    <a:lnTo>
                      <a:pt x="534" y="454"/>
                    </a:lnTo>
                    <a:lnTo>
                      <a:pt x="711" y="454"/>
                    </a:lnTo>
                    <a:lnTo>
                      <a:pt x="711" y="454"/>
                    </a:lnTo>
                    <a:lnTo>
                      <a:pt x="716" y="453"/>
                    </a:lnTo>
                    <a:lnTo>
                      <a:pt x="721" y="449"/>
                    </a:lnTo>
                    <a:lnTo>
                      <a:pt x="724" y="445"/>
                    </a:lnTo>
                    <a:lnTo>
                      <a:pt x="726" y="439"/>
                    </a:lnTo>
                    <a:lnTo>
                      <a:pt x="726" y="328"/>
                    </a:lnTo>
                    <a:lnTo>
                      <a:pt x="726" y="328"/>
                    </a:lnTo>
                    <a:lnTo>
                      <a:pt x="724" y="323"/>
                    </a:lnTo>
                    <a:lnTo>
                      <a:pt x="721" y="318"/>
                    </a:lnTo>
                    <a:lnTo>
                      <a:pt x="716" y="314"/>
                    </a:lnTo>
                    <a:lnTo>
                      <a:pt x="711" y="313"/>
                    </a:lnTo>
                    <a:lnTo>
                      <a:pt x="711" y="313"/>
                    </a:lnTo>
                    <a:close/>
                    <a:moveTo>
                      <a:pt x="272" y="126"/>
                    </a:moveTo>
                    <a:lnTo>
                      <a:pt x="272" y="16"/>
                    </a:lnTo>
                    <a:lnTo>
                      <a:pt x="272" y="16"/>
                    </a:lnTo>
                    <a:lnTo>
                      <a:pt x="273" y="14"/>
                    </a:lnTo>
                    <a:lnTo>
                      <a:pt x="274" y="14"/>
                    </a:lnTo>
                    <a:lnTo>
                      <a:pt x="452" y="14"/>
                    </a:lnTo>
                    <a:lnTo>
                      <a:pt x="452" y="14"/>
                    </a:lnTo>
                    <a:lnTo>
                      <a:pt x="453" y="14"/>
                    </a:lnTo>
                    <a:lnTo>
                      <a:pt x="453" y="16"/>
                    </a:lnTo>
                    <a:lnTo>
                      <a:pt x="453" y="126"/>
                    </a:lnTo>
                    <a:lnTo>
                      <a:pt x="453" y="126"/>
                    </a:lnTo>
                    <a:lnTo>
                      <a:pt x="453" y="128"/>
                    </a:lnTo>
                    <a:lnTo>
                      <a:pt x="452" y="128"/>
                    </a:lnTo>
                    <a:lnTo>
                      <a:pt x="274" y="128"/>
                    </a:lnTo>
                    <a:lnTo>
                      <a:pt x="274" y="128"/>
                    </a:lnTo>
                    <a:lnTo>
                      <a:pt x="273" y="128"/>
                    </a:lnTo>
                    <a:lnTo>
                      <a:pt x="272" y="126"/>
                    </a:lnTo>
                    <a:lnTo>
                      <a:pt x="272" y="126"/>
                    </a:lnTo>
                    <a:close/>
                    <a:moveTo>
                      <a:pt x="194" y="328"/>
                    </a:moveTo>
                    <a:lnTo>
                      <a:pt x="194" y="439"/>
                    </a:lnTo>
                    <a:lnTo>
                      <a:pt x="194" y="439"/>
                    </a:lnTo>
                    <a:lnTo>
                      <a:pt x="192" y="440"/>
                    </a:lnTo>
                    <a:lnTo>
                      <a:pt x="191" y="441"/>
                    </a:lnTo>
                    <a:lnTo>
                      <a:pt x="15" y="441"/>
                    </a:lnTo>
                    <a:lnTo>
                      <a:pt x="15" y="441"/>
                    </a:lnTo>
                    <a:lnTo>
                      <a:pt x="13" y="440"/>
                    </a:lnTo>
                    <a:lnTo>
                      <a:pt x="13" y="439"/>
                    </a:lnTo>
                    <a:lnTo>
                      <a:pt x="13" y="328"/>
                    </a:lnTo>
                    <a:lnTo>
                      <a:pt x="13" y="328"/>
                    </a:lnTo>
                    <a:lnTo>
                      <a:pt x="13" y="327"/>
                    </a:lnTo>
                    <a:lnTo>
                      <a:pt x="15" y="326"/>
                    </a:lnTo>
                    <a:lnTo>
                      <a:pt x="191" y="326"/>
                    </a:lnTo>
                    <a:lnTo>
                      <a:pt x="191" y="326"/>
                    </a:lnTo>
                    <a:lnTo>
                      <a:pt x="192" y="327"/>
                    </a:lnTo>
                    <a:lnTo>
                      <a:pt x="194" y="328"/>
                    </a:lnTo>
                    <a:lnTo>
                      <a:pt x="194" y="328"/>
                    </a:lnTo>
                    <a:close/>
                    <a:moveTo>
                      <a:pt x="453" y="328"/>
                    </a:moveTo>
                    <a:lnTo>
                      <a:pt x="453" y="439"/>
                    </a:lnTo>
                    <a:lnTo>
                      <a:pt x="453" y="439"/>
                    </a:lnTo>
                    <a:lnTo>
                      <a:pt x="453" y="440"/>
                    </a:lnTo>
                    <a:lnTo>
                      <a:pt x="452" y="441"/>
                    </a:lnTo>
                    <a:lnTo>
                      <a:pt x="274" y="441"/>
                    </a:lnTo>
                    <a:lnTo>
                      <a:pt x="274" y="441"/>
                    </a:lnTo>
                    <a:lnTo>
                      <a:pt x="273" y="440"/>
                    </a:lnTo>
                    <a:lnTo>
                      <a:pt x="272" y="439"/>
                    </a:lnTo>
                    <a:lnTo>
                      <a:pt x="272" y="328"/>
                    </a:lnTo>
                    <a:lnTo>
                      <a:pt x="272" y="328"/>
                    </a:lnTo>
                    <a:lnTo>
                      <a:pt x="273" y="327"/>
                    </a:lnTo>
                    <a:lnTo>
                      <a:pt x="274" y="326"/>
                    </a:lnTo>
                    <a:lnTo>
                      <a:pt x="452" y="326"/>
                    </a:lnTo>
                    <a:lnTo>
                      <a:pt x="452" y="326"/>
                    </a:lnTo>
                    <a:lnTo>
                      <a:pt x="453" y="327"/>
                    </a:lnTo>
                    <a:lnTo>
                      <a:pt x="453" y="328"/>
                    </a:lnTo>
                    <a:lnTo>
                      <a:pt x="453" y="328"/>
                    </a:lnTo>
                    <a:close/>
                    <a:moveTo>
                      <a:pt x="713" y="439"/>
                    </a:moveTo>
                    <a:lnTo>
                      <a:pt x="713" y="439"/>
                    </a:lnTo>
                    <a:lnTo>
                      <a:pt x="712" y="440"/>
                    </a:lnTo>
                    <a:lnTo>
                      <a:pt x="711" y="441"/>
                    </a:lnTo>
                    <a:lnTo>
                      <a:pt x="534" y="441"/>
                    </a:lnTo>
                    <a:lnTo>
                      <a:pt x="534" y="441"/>
                    </a:lnTo>
                    <a:lnTo>
                      <a:pt x="532" y="440"/>
                    </a:lnTo>
                    <a:lnTo>
                      <a:pt x="532" y="439"/>
                    </a:lnTo>
                    <a:lnTo>
                      <a:pt x="532" y="328"/>
                    </a:lnTo>
                    <a:lnTo>
                      <a:pt x="532" y="328"/>
                    </a:lnTo>
                    <a:lnTo>
                      <a:pt x="532" y="327"/>
                    </a:lnTo>
                    <a:lnTo>
                      <a:pt x="534" y="326"/>
                    </a:lnTo>
                    <a:lnTo>
                      <a:pt x="711" y="326"/>
                    </a:lnTo>
                    <a:lnTo>
                      <a:pt x="711" y="326"/>
                    </a:lnTo>
                    <a:lnTo>
                      <a:pt x="712" y="327"/>
                    </a:lnTo>
                    <a:lnTo>
                      <a:pt x="713" y="328"/>
                    </a:lnTo>
                    <a:lnTo>
                      <a:pt x="713" y="4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</p:grpSp>
        <p:grpSp>
          <p:nvGrpSpPr>
            <p:cNvPr id="47" name="Group 379"/>
            <p:cNvGrpSpPr/>
            <p:nvPr/>
          </p:nvGrpSpPr>
          <p:grpSpPr>
            <a:xfrm>
              <a:off x="9142509" y="4013334"/>
              <a:ext cx="808040" cy="808047"/>
              <a:chOff x="5967433" y="2967073"/>
              <a:chExt cx="808040" cy="808047"/>
            </a:xfrm>
          </p:grpSpPr>
          <p:sp>
            <p:nvSpPr>
              <p:cNvPr id="52" name="Freeform 208"/>
              <p:cNvSpPr/>
              <p:nvPr userDrawn="1"/>
            </p:nvSpPr>
            <p:spPr bwMode="auto">
              <a:xfrm>
                <a:off x="5967433" y="2967073"/>
                <a:ext cx="808040" cy="808047"/>
              </a:xfrm>
              <a:custGeom>
                <a:avLst/>
                <a:gdLst>
                  <a:gd name="T0" fmla="*/ 1017 w 1017"/>
                  <a:gd name="T1" fmla="*/ 535 h 1017"/>
                  <a:gd name="T2" fmla="*/ 1007 w 1017"/>
                  <a:gd name="T3" fmla="*/ 612 h 1017"/>
                  <a:gd name="T4" fmla="*/ 986 w 1017"/>
                  <a:gd name="T5" fmla="*/ 684 h 1017"/>
                  <a:gd name="T6" fmla="*/ 956 w 1017"/>
                  <a:gd name="T7" fmla="*/ 751 h 1017"/>
                  <a:gd name="T8" fmla="*/ 917 w 1017"/>
                  <a:gd name="T9" fmla="*/ 813 h 1017"/>
                  <a:gd name="T10" fmla="*/ 869 w 1017"/>
                  <a:gd name="T11" fmla="*/ 869 h 1017"/>
                  <a:gd name="T12" fmla="*/ 814 w 1017"/>
                  <a:gd name="T13" fmla="*/ 917 h 1017"/>
                  <a:gd name="T14" fmla="*/ 751 w 1017"/>
                  <a:gd name="T15" fmla="*/ 956 h 1017"/>
                  <a:gd name="T16" fmla="*/ 683 w 1017"/>
                  <a:gd name="T17" fmla="*/ 987 h 1017"/>
                  <a:gd name="T18" fmla="*/ 612 w 1017"/>
                  <a:gd name="T19" fmla="*/ 1007 h 1017"/>
                  <a:gd name="T20" fmla="*/ 535 w 1017"/>
                  <a:gd name="T21" fmla="*/ 1017 h 1017"/>
                  <a:gd name="T22" fmla="*/ 483 w 1017"/>
                  <a:gd name="T23" fmla="*/ 1017 h 1017"/>
                  <a:gd name="T24" fmla="*/ 407 w 1017"/>
                  <a:gd name="T25" fmla="*/ 1007 h 1017"/>
                  <a:gd name="T26" fmla="*/ 334 w 1017"/>
                  <a:gd name="T27" fmla="*/ 987 h 1017"/>
                  <a:gd name="T28" fmla="*/ 267 w 1017"/>
                  <a:gd name="T29" fmla="*/ 956 h 1017"/>
                  <a:gd name="T30" fmla="*/ 204 w 1017"/>
                  <a:gd name="T31" fmla="*/ 917 h 1017"/>
                  <a:gd name="T32" fmla="*/ 149 w 1017"/>
                  <a:gd name="T33" fmla="*/ 869 h 1017"/>
                  <a:gd name="T34" fmla="*/ 102 w 1017"/>
                  <a:gd name="T35" fmla="*/ 813 h 1017"/>
                  <a:gd name="T36" fmla="*/ 62 w 1017"/>
                  <a:gd name="T37" fmla="*/ 751 h 1017"/>
                  <a:gd name="T38" fmla="*/ 32 w 1017"/>
                  <a:gd name="T39" fmla="*/ 684 h 1017"/>
                  <a:gd name="T40" fmla="*/ 11 w 1017"/>
                  <a:gd name="T41" fmla="*/ 612 h 1017"/>
                  <a:gd name="T42" fmla="*/ 2 w 1017"/>
                  <a:gd name="T43" fmla="*/ 535 h 1017"/>
                  <a:gd name="T44" fmla="*/ 2 w 1017"/>
                  <a:gd name="T45" fmla="*/ 483 h 1017"/>
                  <a:gd name="T46" fmla="*/ 11 w 1017"/>
                  <a:gd name="T47" fmla="*/ 407 h 1017"/>
                  <a:gd name="T48" fmla="*/ 32 w 1017"/>
                  <a:gd name="T49" fmla="*/ 334 h 1017"/>
                  <a:gd name="T50" fmla="*/ 62 w 1017"/>
                  <a:gd name="T51" fmla="*/ 266 h 1017"/>
                  <a:gd name="T52" fmla="*/ 102 w 1017"/>
                  <a:gd name="T53" fmla="*/ 204 h 1017"/>
                  <a:gd name="T54" fmla="*/ 149 w 1017"/>
                  <a:gd name="T55" fmla="*/ 149 h 1017"/>
                  <a:gd name="T56" fmla="*/ 204 w 1017"/>
                  <a:gd name="T57" fmla="*/ 101 h 1017"/>
                  <a:gd name="T58" fmla="*/ 267 w 1017"/>
                  <a:gd name="T59" fmla="*/ 61 h 1017"/>
                  <a:gd name="T60" fmla="*/ 334 w 1017"/>
                  <a:gd name="T61" fmla="*/ 31 h 1017"/>
                  <a:gd name="T62" fmla="*/ 407 w 1017"/>
                  <a:gd name="T63" fmla="*/ 10 h 1017"/>
                  <a:gd name="T64" fmla="*/ 483 w 1017"/>
                  <a:gd name="T65" fmla="*/ 1 h 1017"/>
                  <a:gd name="T66" fmla="*/ 535 w 1017"/>
                  <a:gd name="T67" fmla="*/ 1 h 1017"/>
                  <a:gd name="T68" fmla="*/ 612 w 1017"/>
                  <a:gd name="T69" fmla="*/ 10 h 1017"/>
                  <a:gd name="T70" fmla="*/ 683 w 1017"/>
                  <a:gd name="T71" fmla="*/ 31 h 1017"/>
                  <a:gd name="T72" fmla="*/ 751 w 1017"/>
                  <a:gd name="T73" fmla="*/ 61 h 1017"/>
                  <a:gd name="T74" fmla="*/ 814 w 1017"/>
                  <a:gd name="T75" fmla="*/ 101 h 1017"/>
                  <a:gd name="T76" fmla="*/ 869 w 1017"/>
                  <a:gd name="T77" fmla="*/ 149 h 1017"/>
                  <a:gd name="T78" fmla="*/ 917 w 1017"/>
                  <a:gd name="T79" fmla="*/ 204 h 1017"/>
                  <a:gd name="T80" fmla="*/ 956 w 1017"/>
                  <a:gd name="T81" fmla="*/ 266 h 1017"/>
                  <a:gd name="T82" fmla="*/ 986 w 1017"/>
                  <a:gd name="T83" fmla="*/ 334 h 1017"/>
                  <a:gd name="T84" fmla="*/ 1007 w 1017"/>
                  <a:gd name="T85" fmla="*/ 407 h 1017"/>
                  <a:gd name="T86" fmla="*/ 1017 w 1017"/>
                  <a:gd name="T87" fmla="*/ 483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7" h="1017">
                    <a:moveTo>
                      <a:pt x="1017" y="509"/>
                    </a:moveTo>
                    <a:lnTo>
                      <a:pt x="1017" y="509"/>
                    </a:lnTo>
                    <a:lnTo>
                      <a:pt x="1017" y="535"/>
                    </a:lnTo>
                    <a:lnTo>
                      <a:pt x="1015" y="561"/>
                    </a:lnTo>
                    <a:lnTo>
                      <a:pt x="1012" y="586"/>
                    </a:lnTo>
                    <a:lnTo>
                      <a:pt x="1007" y="612"/>
                    </a:lnTo>
                    <a:lnTo>
                      <a:pt x="1001" y="636"/>
                    </a:lnTo>
                    <a:lnTo>
                      <a:pt x="994" y="660"/>
                    </a:lnTo>
                    <a:lnTo>
                      <a:pt x="986" y="684"/>
                    </a:lnTo>
                    <a:lnTo>
                      <a:pt x="978" y="707"/>
                    </a:lnTo>
                    <a:lnTo>
                      <a:pt x="968" y="729"/>
                    </a:lnTo>
                    <a:lnTo>
                      <a:pt x="956" y="751"/>
                    </a:lnTo>
                    <a:lnTo>
                      <a:pt x="944" y="773"/>
                    </a:lnTo>
                    <a:lnTo>
                      <a:pt x="931" y="794"/>
                    </a:lnTo>
                    <a:lnTo>
                      <a:pt x="917" y="813"/>
                    </a:lnTo>
                    <a:lnTo>
                      <a:pt x="901" y="833"/>
                    </a:lnTo>
                    <a:lnTo>
                      <a:pt x="886" y="851"/>
                    </a:lnTo>
                    <a:lnTo>
                      <a:pt x="869" y="869"/>
                    </a:lnTo>
                    <a:lnTo>
                      <a:pt x="852" y="886"/>
                    </a:lnTo>
                    <a:lnTo>
                      <a:pt x="833" y="901"/>
                    </a:lnTo>
                    <a:lnTo>
                      <a:pt x="814" y="917"/>
                    </a:lnTo>
                    <a:lnTo>
                      <a:pt x="794" y="931"/>
                    </a:lnTo>
                    <a:lnTo>
                      <a:pt x="773" y="944"/>
                    </a:lnTo>
                    <a:lnTo>
                      <a:pt x="751" y="956"/>
                    </a:lnTo>
                    <a:lnTo>
                      <a:pt x="729" y="968"/>
                    </a:lnTo>
                    <a:lnTo>
                      <a:pt x="708" y="978"/>
                    </a:lnTo>
                    <a:lnTo>
                      <a:pt x="683" y="987"/>
                    </a:lnTo>
                    <a:lnTo>
                      <a:pt x="660" y="994"/>
                    </a:lnTo>
                    <a:lnTo>
                      <a:pt x="636" y="1001"/>
                    </a:lnTo>
                    <a:lnTo>
                      <a:pt x="612" y="1007"/>
                    </a:lnTo>
                    <a:lnTo>
                      <a:pt x="587" y="1012"/>
                    </a:lnTo>
                    <a:lnTo>
                      <a:pt x="561" y="1015"/>
                    </a:lnTo>
                    <a:lnTo>
                      <a:pt x="535" y="1017"/>
                    </a:lnTo>
                    <a:lnTo>
                      <a:pt x="510" y="1017"/>
                    </a:lnTo>
                    <a:lnTo>
                      <a:pt x="510" y="1017"/>
                    </a:lnTo>
                    <a:lnTo>
                      <a:pt x="483" y="1017"/>
                    </a:lnTo>
                    <a:lnTo>
                      <a:pt x="457" y="1015"/>
                    </a:lnTo>
                    <a:lnTo>
                      <a:pt x="431" y="1012"/>
                    </a:lnTo>
                    <a:lnTo>
                      <a:pt x="407" y="1007"/>
                    </a:lnTo>
                    <a:lnTo>
                      <a:pt x="382" y="1001"/>
                    </a:lnTo>
                    <a:lnTo>
                      <a:pt x="357" y="994"/>
                    </a:lnTo>
                    <a:lnTo>
                      <a:pt x="334" y="987"/>
                    </a:lnTo>
                    <a:lnTo>
                      <a:pt x="311" y="978"/>
                    </a:lnTo>
                    <a:lnTo>
                      <a:pt x="288" y="968"/>
                    </a:lnTo>
                    <a:lnTo>
                      <a:pt x="267" y="956"/>
                    </a:lnTo>
                    <a:lnTo>
                      <a:pt x="246" y="944"/>
                    </a:lnTo>
                    <a:lnTo>
                      <a:pt x="225" y="931"/>
                    </a:lnTo>
                    <a:lnTo>
                      <a:pt x="204" y="917"/>
                    </a:lnTo>
                    <a:lnTo>
                      <a:pt x="186" y="901"/>
                    </a:lnTo>
                    <a:lnTo>
                      <a:pt x="167" y="886"/>
                    </a:lnTo>
                    <a:lnTo>
                      <a:pt x="149" y="869"/>
                    </a:lnTo>
                    <a:lnTo>
                      <a:pt x="133" y="851"/>
                    </a:lnTo>
                    <a:lnTo>
                      <a:pt x="117" y="833"/>
                    </a:lnTo>
                    <a:lnTo>
                      <a:pt x="102" y="813"/>
                    </a:lnTo>
                    <a:lnTo>
                      <a:pt x="87" y="794"/>
                    </a:lnTo>
                    <a:lnTo>
                      <a:pt x="74" y="773"/>
                    </a:lnTo>
                    <a:lnTo>
                      <a:pt x="62" y="751"/>
                    </a:lnTo>
                    <a:lnTo>
                      <a:pt x="51" y="729"/>
                    </a:lnTo>
                    <a:lnTo>
                      <a:pt x="41" y="707"/>
                    </a:lnTo>
                    <a:lnTo>
                      <a:pt x="32" y="684"/>
                    </a:lnTo>
                    <a:lnTo>
                      <a:pt x="24" y="660"/>
                    </a:lnTo>
                    <a:lnTo>
                      <a:pt x="17" y="636"/>
                    </a:lnTo>
                    <a:lnTo>
                      <a:pt x="11" y="612"/>
                    </a:lnTo>
                    <a:lnTo>
                      <a:pt x="6" y="586"/>
                    </a:lnTo>
                    <a:lnTo>
                      <a:pt x="3" y="561"/>
                    </a:lnTo>
                    <a:lnTo>
                      <a:pt x="2" y="535"/>
                    </a:lnTo>
                    <a:lnTo>
                      <a:pt x="0" y="509"/>
                    </a:lnTo>
                    <a:lnTo>
                      <a:pt x="0" y="509"/>
                    </a:lnTo>
                    <a:lnTo>
                      <a:pt x="2" y="483"/>
                    </a:lnTo>
                    <a:lnTo>
                      <a:pt x="3" y="457"/>
                    </a:lnTo>
                    <a:lnTo>
                      <a:pt x="6" y="431"/>
                    </a:lnTo>
                    <a:lnTo>
                      <a:pt x="11" y="407"/>
                    </a:lnTo>
                    <a:lnTo>
                      <a:pt x="17" y="381"/>
                    </a:lnTo>
                    <a:lnTo>
                      <a:pt x="24" y="357"/>
                    </a:lnTo>
                    <a:lnTo>
                      <a:pt x="32" y="334"/>
                    </a:lnTo>
                    <a:lnTo>
                      <a:pt x="41" y="311"/>
                    </a:lnTo>
                    <a:lnTo>
                      <a:pt x="51" y="288"/>
                    </a:lnTo>
                    <a:lnTo>
                      <a:pt x="62" y="266"/>
                    </a:lnTo>
                    <a:lnTo>
                      <a:pt x="74" y="245"/>
                    </a:lnTo>
                    <a:lnTo>
                      <a:pt x="87" y="225"/>
                    </a:lnTo>
                    <a:lnTo>
                      <a:pt x="102" y="204"/>
                    </a:lnTo>
                    <a:lnTo>
                      <a:pt x="117" y="185"/>
                    </a:lnTo>
                    <a:lnTo>
                      <a:pt x="133" y="167"/>
                    </a:lnTo>
                    <a:lnTo>
                      <a:pt x="149" y="149"/>
                    </a:lnTo>
                    <a:lnTo>
                      <a:pt x="167" y="132"/>
                    </a:lnTo>
                    <a:lnTo>
                      <a:pt x="186" y="116"/>
                    </a:lnTo>
                    <a:lnTo>
                      <a:pt x="204" y="101"/>
                    </a:lnTo>
                    <a:lnTo>
                      <a:pt x="225" y="86"/>
                    </a:lnTo>
                    <a:lnTo>
                      <a:pt x="246" y="74"/>
                    </a:lnTo>
                    <a:lnTo>
                      <a:pt x="267" y="61"/>
                    </a:lnTo>
                    <a:lnTo>
                      <a:pt x="288" y="51"/>
                    </a:lnTo>
                    <a:lnTo>
                      <a:pt x="311" y="40"/>
                    </a:lnTo>
                    <a:lnTo>
                      <a:pt x="334" y="31"/>
                    </a:lnTo>
                    <a:lnTo>
                      <a:pt x="357" y="23"/>
                    </a:lnTo>
                    <a:lnTo>
                      <a:pt x="382" y="16"/>
                    </a:lnTo>
                    <a:lnTo>
                      <a:pt x="407" y="10"/>
                    </a:lnTo>
                    <a:lnTo>
                      <a:pt x="431" y="6"/>
                    </a:lnTo>
                    <a:lnTo>
                      <a:pt x="457" y="2"/>
                    </a:lnTo>
                    <a:lnTo>
                      <a:pt x="483" y="1"/>
                    </a:lnTo>
                    <a:lnTo>
                      <a:pt x="510" y="0"/>
                    </a:lnTo>
                    <a:lnTo>
                      <a:pt x="510" y="0"/>
                    </a:lnTo>
                    <a:lnTo>
                      <a:pt x="535" y="1"/>
                    </a:lnTo>
                    <a:lnTo>
                      <a:pt x="561" y="2"/>
                    </a:lnTo>
                    <a:lnTo>
                      <a:pt x="587" y="6"/>
                    </a:lnTo>
                    <a:lnTo>
                      <a:pt x="612" y="10"/>
                    </a:lnTo>
                    <a:lnTo>
                      <a:pt x="636" y="16"/>
                    </a:lnTo>
                    <a:lnTo>
                      <a:pt x="660" y="23"/>
                    </a:lnTo>
                    <a:lnTo>
                      <a:pt x="683" y="31"/>
                    </a:lnTo>
                    <a:lnTo>
                      <a:pt x="708" y="40"/>
                    </a:lnTo>
                    <a:lnTo>
                      <a:pt x="729" y="51"/>
                    </a:lnTo>
                    <a:lnTo>
                      <a:pt x="751" y="61"/>
                    </a:lnTo>
                    <a:lnTo>
                      <a:pt x="773" y="74"/>
                    </a:lnTo>
                    <a:lnTo>
                      <a:pt x="794" y="86"/>
                    </a:lnTo>
                    <a:lnTo>
                      <a:pt x="814" y="101"/>
                    </a:lnTo>
                    <a:lnTo>
                      <a:pt x="833" y="116"/>
                    </a:lnTo>
                    <a:lnTo>
                      <a:pt x="852" y="132"/>
                    </a:lnTo>
                    <a:lnTo>
                      <a:pt x="869" y="149"/>
                    </a:lnTo>
                    <a:lnTo>
                      <a:pt x="886" y="167"/>
                    </a:lnTo>
                    <a:lnTo>
                      <a:pt x="901" y="185"/>
                    </a:lnTo>
                    <a:lnTo>
                      <a:pt x="917" y="204"/>
                    </a:lnTo>
                    <a:lnTo>
                      <a:pt x="931" y="225"/>
                    </a:lnTo>
                    <a:lnTo>
                      <a:pt x="944" y="245"/>
                    </a:lnTo>
                    <a:lnTo>
                      <a:pt x="956" y="266"/>
                    </a:lnTo>
                    <a:lnTo>
                      <a:pt x="968" y="288"/>
                    </a:lnTo>
                    <a:lnTo>
                      <a:pt x="978" y="311"/>
                    </a:lnTo>
                    <a:lnTo>
                      <a:pt x="986" y="334"/>
                    </a:lnTo>
                    <a:lnTo>
                      <a:pt x="994" y="357"/>
                    </a:lnTo>
                    <a:lnTo>
                      <a:pt x="1001" y="381"/>
                    </a:lnTo>
                    <a:lnTo>
                      <a:pt x="1007" y="407"/>
                    </a:lnTo>
                    <a:lnTo>
                      <a:pt x="1012" y="431"/>
                    </a:lnTo>
                    <a:lnTo>
                      <a:pt x="1015" y="457"/>
                    </a:lnTo>
                    <a:lnTo>
                      <a:pt x="1017" y="483"/>
                    </a:lnTo>
                    <a:lnTo>
                      <a:pt x="1017" y="509"/>
                    </a:lnTo>
                    <a:lnTo>
                      <a:pt x="1017" y="509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3" name="Freeform 212"/>
              <p:cNvSpPr>
                <a:spLocks noEditPoints="1"/>
              </p:cNvSpPr>
              <p:nvPr userDrawn="1"/>
            </p:nvSpPr>
            <p:spPr bwMode="auto">
              <a:xfrm>
                <a:off x="6191271" y="3189326"/>
                <a:ext cx="360364" cy="363542"/>
              </a:xfrm>
              <a:custGeom>
                <a:avLst/>
                <a:gdLst>
                  <a:gd name="T0" fmla="*/ 455 w 455"/>
                  <a:gd name="T1" fmla="*/ 456 h 456"/>
                  <a:gd name="T2" fmla="*/ 0 w 455"/>
                  <a:gd name="T3" fmla="*/ 456 h 456"/>
                  <a:gd name="T4" fmla="*/ 0 w 455"/>
                  <a:gd name="T5" fmla="*/ 0 h 456"/>
                  <a:gd name="T6" fmla="*/ 455 w 455"/>
                  <a:gd name="T7" fmla="*/ 0 h 456"/>
                  <a:gd name="T8" fmla="*/ 455 w 455"/>
                  <a:gd name="T9" fmla="*/ 456 h 456"/>
                  <a:gd name="T10" fmla="*/ 44 w 455"/>
                  <a:gd name="T11" fmla="*/ 411 h 456"/>
                  <a:gd name="T12" fmla="*/ 410 w 455"/>
                  <a:gd name="T13" fmla="*/ 411 h 456"/>
                  <a:gd name="T14" fmla="*/ 410 w 455"/>
                  <a:gd name="T15" fmla="*/ 45 h 456"/>
                  <a:gd name="T16" fmla="*/ 44 w 455"/>
                  <a:gd name="T17" fmla="*/ 45 h 456"/>
                  <a:gd name="T18" fmla="*/ 44 w 455"/>
                  <a:gd name="T19" fmla="*/ 411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55" h="456">
                    <a:moveTo>
                      <a:pt x="455" y="456"/>
                    </a:moveTo>
                    <a:lnTo>
                      <a:pt x="0" y="456"/>
                    </a:lnTo>
                    <a:lnTo>
                      <a:pt x="0" y="0"/>
                    </a:lnTo>
                    <a:lnTo>
                      <a:pt x="455" y="0"/>
                    </a:lnTo>
                    <a:lnTo>
                      <a:pt x="455" y="456"/>
                    </a:lnTo>
                    <a:close/>
                    <a:moveTo>
                      <a:pt x="44" y="411"/>
                    </a:moveTo>
                    <a:lnTo>
                      <a:pt x="410" y="411"/>
                    </a:lnTo>
                    <a:lnTo>
                      <a:pt x="410" y="45"/>
                    </a:lnTo>
                    <a:lnTo>
                      <a:pt x="44" y="45"/>
                    </a:lnTo>
                    <a:lnTo>
                      <a:pt x="44" y="411"/>
                    </a:lnTo>
                    <a:close/>
                  </a:path>
                </a:pathLst>
              </a:custGeom>
              <a:noFill/>
              <a:ln w="7938">
                <a:solidFill>
                  <a:srgbClr val="FFFFF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4" name="Freeform 213"/>
              <p:cNvSpPr/>
              <p:nvPr userDrawn="1"/>
            </p:nvSpPr>
            <p:spPr bwMode="auto">
              <a:xfrm>
                <a:off x="6226196" y="3103600"/>
                <a:ext cx="17463" cy="74613"/>
              </a:xfrm>
              <a:custGeom>
                <a:avLst/>
                <a:gdLst>
                  <a:gd name="T0" fmla="*/ 22 w 22"/>
                  <a:gd name="T1" fmla="*/ 58 h 93"/>
                  <a:gd name="T2" fmla="*/ 22 w 22"/>
                  <a:gd name="T3" fmla="*/ 93 h 93"/>
                  <a:gd name="T4" fmla="*/ 0 w 22"/>
                  <a:gd name="T5" fmla="*/ 93 h 93"/>
                  <a:gd name="T6" fmla="*/ 0 w 22"/>
                  <a:gd name="T7" fmla="*/ 58 h 93"/>
                  <a:gd name="T8" fmla="*/ 0 w 22"/>
                  <a:gd name="T9" fmla="*/ 58 h 93"/>
                  <a:gd name="T10" fmla="*/ 0 w 22"/>
                  <a:gd name="T11" fmla="*/ 55 h 93"/>
                  <a:gd name="T12" fmla="*/ 3 w 22"/>
                  <a:gd name="T13" fmla="*/ 51 h 93"/>
                  <a:gd name="T14" fmla="*/ 5 w 22"/>
                  <a:gd name="T15" fmla="*/ 49 h 93"/>
                  <a:gd name="T16" fmla="*/ 8 w 22"/>
                  <a:gd name="T17" fmla="*/ 47 h 93"/>
                  <a:gd name="T18" fmla="*/ 8 w 22"/>
                  <a:gd name="T19" fmla="*/ 3 h 93"/>
                  <a:gd name="T20" fmla="*/ 8 w 22"/>
                  <a:gd name="T21" fmla="*/ 3 h 93"/>
                  <a:gd name="T22" fmla="*/ 8 w 22"/>
                  <a:gd name="T23" fmla="*/ 1 h 93"/>
                  <a:gd name="T24" fmla="*/ 12 w 22"/>
                  <a:gd name="T25" fmla="*/ 0 h 93"/>
                  <a:gd name="T26" fmla="*/ 12 w 22"/>
                  <a:gd name="T27" fmla="*/ 0 h 93"/>
                  <a:gd name="T28" fmla="*/ 14 w 22"/>
                  <a:gd name="T29" fmla="*/ 1 h 93"/>
                  <a:gd name="T30" fmla="*/ 15 w 22"/>
                  <a:gd name="T31" fmla="*/ 3 h 93"/>
                  <a:gd name="T32" fmla="*/ 15 w 22"/>
                  <a:gd name="T33" fmla="*/ 47 h 93"/>
                  <a:gd name="T34" fmla="*/ 15 w 22"/>
                  <a:gd name="T35" fmla="*/ 47 h 93"/>
                  <a:gd name="T36" fmla="*/ 19 w 22"/>
                  <a:gd name="T37" fmla="*/ 49 h 93"/>
                  <a:gd name="T38" fmla="*/ 21 w 22"/>
                  <a:gd name="T39" fmla="*/ 51 h 93"/>
                  <a:gd name="T40" fmla="*/ 22 w 22"/>
                  <a:gd name="T41" fmla="*/ 55 h 93"/>
                  <a:gd name="T42" fmla="*/ 22 w 22"/>
                  <a:gd name="T43" fmla="*/ 58 h 93"/>
                  <a:gd name="T44" fmla="*/ 22 w 22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93">
                    <a:moveTo>
                      <a:pt x="22" y="58"/>
                    </a:moveTo>
                    <a:lnTo>
                      <a:pt x="22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8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2" y="58"/>
                    </a:lnTo>
                    <a:lnTo>
                      <a:pt x="22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5" name="Freeform 214"/>
              <p:cNvSpPr/>
              <p:nvPr userDrawn="1"/>
            </p:nvSpPr>
            <p:spPr bwMode="auto">
              <a:xfrm>
                <a:off x="6256359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6" name="Freeform 215"/>
              <p:cNvSpPr/>
              <p:nvPr userDrawn="1"/>
            </p:nvSpPr>
            <p:spPr bwMode="auto">
              <a:xfrm>
                <a:off x="6286521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7" name="Freeform 216"/>
              <p:cNvSpPr/>
              <p:nvPr userDrawn="1"/>
            </p:nvSpPr>
            <p:spPr bwMode="auto">
              <a:xfrm>
                <a:off x="6316684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8" name="Freeform 217"/>
              <p:cNvSpPr/>
              <p:nvPr userDrawn="1"/>
            </p:nvSpPr>
            <p:spPr bwMode="auto">
              <a:xfrm>
                <a:off x="6346847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59" name="Freeform 218"/>
              <p:cNvSpPr/>
              <p:nvPr userDrawn="1"/>
            </p:nvSpPr>
            <p:spPr bwMode="auto">
              <a:xfrm>
                <a:off x="6377009" y="3103600"/>
                <a:ext cx="19050" cy="74613"/>
              </a:xfrm>
              <a:custGeom>
                <a:avLst/>
                <a:gdLst>
                  <a:gd name="T0" fmla="*/ 23 w 23"/>
                  <a:gd name="T1" fmla="*/ 58 h 93"/>
                  <a:gd name="T2" fmla="*/ 23 w 23"/>
                  <a:gd name="T3" fmla="*/ 93 h 93"/>
                  <a:gd name="T4" fmla="*/ 0 w 23"/>
                  <a:gd name="T5" fmla="*/ 93 h 93"/>
                  <a:gd name="T6" fmla="*/ 0 w 23"/>
                  <a:gd name="T7" fmla="*/ 58 h 93"/>
                  <a:gd name="T8" fmla="*/ 0 w 23"/>
                  <a:gd name="T9" fmla="*/ 58 h 93"/>
                  <a:gd name="T10" fmla="*/ 2 w 23"/>
                  <a:gd name="T11" fmla="*/ 55 h 93"/>
                  <a:gd name="T12" fmla="*/ 3 w 23"/>
                  <a:gd name="T13" fmla="*/ 51 h 93"/>
                  <a:gd name="T14" fmla="*/ 5 w 23"/>
                  <a:gd name="T15" fmla="*/ 49 h 93"/>
                  <a:gd name="T16" fmla="*/ 8 w 23"/>
                  <a:gd name="T17" fmla="*/ 47 h 93"/>
                  <a:gd name="T18" fmla="*/ 8 w 23"/>
                  <a:gd name="T19" fmla="*/ 3 h 93"/>
                  <a:gd name="T20" fmla="*/ 8 w 23"/>
                  <a:gd name="T21" fmla="*/ 3 h 93"/>
                  <a:gd name="T22" fmla="*/ 10 w 23"/>
                  <a:gd name="T23" fmla="*/ 1 h 93"/>
                  <a:gd name="T24" fmla="*/ 12 w 23"/>
                  <a:gd name="T25" fmla="*/ 0 h 93"/>
                  <a:gd name="T26" fmla="*/ 12 w 23"/>
                  <a:gd name="T27" fmla="*/ 0 h 93"/>
                  <a:gd name="T28" fmla="*/ 14 w 23"/>
                  <a:gd name="T29" fmla="*/ 1 h 93"/>
                  <a:gd name="T30" fmla="*/ 15 w 23"/>
                  <a:gd name="T31" fmla="*/ 3 h 93"/>
                  <a:gd name="T32" fmla="*/ 15 w 23"/>
                  <a:gd name="T33" fmla="*/ 47 h 93"/>
                  <a:gd name="T34" fmla="*/ 15 w 23"/>
                  <a:gd name="T35" fmla="*/ 47 h 93"/>
                  <a:gd name="T36" fmla="*/ 19 w 23"/>
                  <a:gd name="T37" fmla="*/ 49 h 93"/>
                  <a:gd name="T38" fmla="*/ 21 w 23"/>
                  <a:gd name="T39" fmla="*/ 51 h 93"/>
                  <a:gd name="T40" fmla="*/ 22 w 23"/>
                  <a:gd name="T41" fmla="*/ 55 h 93"/>
                  <a:gd name="T42" fmla="*/ 23 w 23"/>
                  <a:gd name="T43" fmla="*/ 58 h 93"/>
                  <a:gd name="T44" fmla="*/ 23 w 23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23" y="58"/>
                    </a:moveTo>
                    <a:lnTo>
                      <a:pt x="23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2" y="55"/>
                    </a:lnTo>
                    <a:lnTo>
                      <a:pt x="3" y="51"/>
                    </a:lnTo>
                    <a:lnTo>
                      <a:pt x="5" y="49"/>
                    </a:lnTo>
                    <a:lnTo>
                      <a:pt x="8" y="47"/>
                    </a:lnTo>
                    <a:lnTo>
                      <a:pt x="8" y="3"/>
                    </a:lnTo>
                    <a:lnTo>
                      <a:pt x="8" y="3"/>
                    </a:lnTo>
                    <a:lnTo>
                      <a:pt x="10" y="1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14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9" y="49"/>
                    </a:lnTo>
                    <a:lnTo>
                      <a:pt x="21" y="51"/>
                    </a:lnTo>
                    <a:lnTo>
                      <a:pt x="22" y="55"/>
                    </a:lnTo>
                    <a:lnTo>
                      <a:pt x="23" y="58"/>
                    </a:lnTo>
                    <a:lnTo>
                      <a:pt x="23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0" name="Freeform 219"/>
              <p:cNvSpPr/>
              <p:nvPr userDrawn="1"/>
            </p:nvSpPr>
            <p:spPr bwMode="auto">
              <a:xfrm>
                <a:off x="6408759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1 w 21"/>
                  <a:gd name="T13" fmla="*/ 51 h 93"/>
                  <a:gd name="T14" fmla="*/ 3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0 w 21"/>
                  <a:gd name="T25" fmla="*/ 0 h 93"/>
                  <a:gd name="T26" fmla="*/ 10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3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1" name="Freeform 220"/>
              <p:cNvSpPr/>
              <p:nvPr userDrawn="1"/>
            </p:nvSpPr>
            <p:spPr bwMode="auto">
              <a:xfrm>
                <a:off x="6438922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1 w 21"/>
                  <a:gd name="T13" fmla="*/ 51 h 93"/>
                  <a:gd name="T14" fmla="*/ 3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0 w 21"/>
                  <a:gd name="T25" fmla="*/ 0 h 93"/>
                  <a:gd name="T26" fmla="*/ 10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1" y="51"/>
                    </a:lnTo>
                    <a:lnTo>
                      <a:pt x="3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2" name="Freeform 221"/>
              <p:cNvSpPr/>
              <p:nvPr userDrawn="1"/>
            </p:nvSpPr>
            <p:spPr bwMode="auto">
              <a:xfrm>
                <a:off x="6499247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2 w 21"/>
                  <a:gd name="T13" fmla="*/ 51 h 93"/>
                  <a:gd name="T14" fmla="*/ 4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1 w 21"/>
                  <a:gd name="T25" fmla="*/ 0 h 93"/>
                  <a:gd name="T26" fmla="*/ 11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2" y="51"/>
                    </a:lnTo>
                    <a:lnTo>
                      <a:pt x="4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3" name="Freeform 222"/>
              <p:cNvSpPr/>
              <p:nvPr userDrawn="1"/>
            </p:nvSpPr>
            <p:spPr bwMode="auto">
              <a:xfrm>
                <a:off x="6469085" y="3103600"/>
                <a:ext cx="17463" cy="74613"/>
              </a:xfrm>
              <a:custGeom>
                <a:avLst/>
                <a:gdLst>
                  <a:gd name="T0" fmla="*/ 21 w 21"/>
                  <a:gd name="T1" fmla="*/ 58 h 93"/>
                  <a:gd name="T2" fmla="*/ 21 w 21"/>
                  <a:gd name="T3" fmla="*/ 93 h 93"/>
                  <a:gd name="T4" fmla="*/ 0 w 21"/>
                  <a:gd name="T5" fmla="*/ 93 h 93"/>
                  <a:gd name="T6" fmla="*/ 0 w 21"/>
                  <a:gd name="T7" fmla="*/ 58 h 93"/>
                  <a:gd name="T8" fmla="*/ 0 w 21"/>
                  <a:gd name="T9" fmla="*/ 58 h 93"/>
                  <a:gd name="T10" fmla="*/ 0 w 21"/>
                  <a:gd name="T11" fmla="*/ 55 h 93"/>
                  <a:gd name="T12" fmla="*/ 2 w 21"/>
                  <a:gd name="T13" fmla="*/ 51 h 93"/>
                  <a:gd name="T14" fmla="*/ 4 w 21"/>
                  <a:gd name="T15" fmla="*/ 49 h 93"/>
                  <a:gd name="T16" fmla="*/ 6 w 21"/>
                  <a:gd name="T17" fmla="*/ 47 h 93"/>
                  <a:gd name="T18" fmla="*/ 6 w 21"/>
                  <a:gd name="T19" fmla="*/ 3 h 93"/>
                  <a:gd name="T20" fmla="*/ 6 w 21"/>
                  <a:gd name="T21" fmla="*/ 3 h 93"/>
                  <a:gd name="T22" fmla="*/ 8 w 21"/>
                  <a:gd name="T23" fmla="*/ 1 h 93"/>
                  <a:gd name="T24" fmla="*/ 10 w 21"/>
                  <a:gd name="T25" fmla="*/ 0 h 93"/>
                  <a:gd name="T26" fmla="*/ 10 w 21"/>
                  <a:gd name="T27" fmla="*/ 0 h 93"/>
                  <a:gd name="T28" fmla="*/ 13 w 21"/>
                  <a:gd name="T29" fmla="*/ 1 h 93"/>
                  <a:gd name="T30" fmla="*/ 15 w 21"/>
                  <a:gd name="T31" fmla="*/ 3 h 93"/>
                  <a:gd name="T32" fmla="*/ 15 w 21"/>
                  <a:gd name="T33" fmla="*/ 47 h 93"/>
                  <a:gd name="T34" fmla="*/ 15 w 21"/>
                  <a:gd name="T35" fmla="*/ 47 h 93"/>
                  <a:gd name="T36" fmla="*/ 17 w 21"/>
                  <a:gd name="T37" fmla="*/ 49 h 93"/>
                  <a:gd name="T38" fmla="*/ 19 w 21"/>
                  <a:gd name="T39" fmla="*/ 51 h 93"/>
                  <a:gd name="T40" fmla="*/ 21 w 21"/>
                  <a:gd name="T41" fmla="*/ 55 h 93"/>
                  <a:gd name="T42" fmla="*/ 21 w 21"/>
                  <a:gd name="T43" fmla="*/ 58 h 93"/>
                  <a:gd name="T44" fmla="*/ 21 w 21"/>
                  <a:gd name="T45" fmla="*/ 58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21" y="58"/>
                    </a:moveTo>
                    <a:lnTo>
                      <a:pt x="21" y="93"/>
                    </a:lnTo>
                    <a:lnTo>
                      <a:pt x="0" y="93"/>
                    </a:lnTo>
                    <a:lnTo>
                      <a:pt x="0" y="58"/>
                    </a:lnTo>
                    <a:lnTo>
                      <a:pt x="0" y="58"/>
                    </a:lnTo>
                    <a:lnTo>
                      <a:pt x="0" y="55"/>
                    </a:lnTo>
                    <a:lnTo>
                      <a:pt x="2" y="51"/>
                    </a:lnTo>
                    <a:lnTo>
                      <a:pt x="4" y="49"/>
                    </a:lnTo>
                    <a:lnTo>
                      <a:pt x="6" y="47"/>
                    </a:lnTo>
                    <a:lnTo>
                      <a:pt x="6" y="3"/>
                    </a:lnTo>
                    <a:lnTo>
                      <a:pt x="6" y="3"/>
                    </a:lnTo>
                    <a:lnTo>
                      <a:pt x="8" y="1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1"/>
                    </a:lnTo>
                    <a:lnTo>
                      <a:pt x="15" y="3"/>
                    </a:lnTo>
                    <a:lnTo>
                      <a:pt x="15" y="47"/>
                    </a:lnTo>
                    <a:lnTo>
                      <a:pt x="15" y="47"/>
                    </a:lnTo>
                    <a:lnTo>
                      <a:pt x="17" y="49"/>
                    </a:lnTo>
                    <a:lnTo>
                      <a:pt x="19" y="51"/>
                    </a:lnTo>
                    <a:lnTo>
                      <a:pt x="21" y="55"/>
                    </a:lnTo>
                    <a:lnTo>
                      <a:pt x="21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4" name="Freeform 223"/>
              <p:cNvSpPr/>
              <p:nvPr userDrawn="1"/>
            </p:nvSpPr>
            <p:spPr bwMode="auto">
              <a:xfrm>
                <a:off x="6499247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1 w 21"/>
                  <a:gd name="T25" fmla="*/ 93 h 93"/>
                  <a:gd name="T26" fmla="*/ 11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4 w 21"/>
                  <a:gd name="T37" fmla="*/ 44 h 93"/>
                  <a:gd name="T38" fmla="*/ 2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1" y="93"/>
                    </a:lnTo>
                    <a:lnTo>
                      <a:pt x="11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4" y="44"/>
                    </a:lnTo>
                    <a:lnTo>
                      <a:pt x="2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5" name="Freeform 224"/>
              <p:cNvSpPr/>
              <p:nvPr userDrawn="1"/>
            </p:nvSpPr>
            <p:spPr bwMode="auto">
              <a:xfrm>
                <a:off x="6469085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0 w 21"/>
                  <a:gd name="T25" fmla="*/ 93 h 93"/>
                  <a:gd name="T26" fmla="*/ 10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4 w 21"/>
                  <a:gd name="T37" fmla="*/ 44 h 93"/>
                  <a:gd name="T38" fmla="*/ 2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0" y="93"/>
                    </a:lnTo>
                    <a:lnTo>
                      <a:pt x="10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4" y="44"/>
                    </a:lnTo>
                    <a:lnTo>
                      <a:pt x="2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6" name="Freeform 225"/>
              <p:cNvSpPr/>
              <p:nvPr userDrawn="1"/>
            </p:nvSpPr>
            <p:spPr bwMode="auto">
              <a:xfrm>
                <a:off x="6438922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0 w 21"/>
                  <a:gd name="T25" fmla="*/ 93 h 93"/>
                  <a:gd name="T26" fmla="*/ 10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3 w 21"/>
                  <a:gd name="T37" fmla="*/ 44 h 93"/>
                  <a:gd name="T38" fmla="*/ 1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0" y="93"/>
                    </a:lnTo>
                    <a:lnTo>
                      <a:pt x="10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3" y="44"/>
                    </a:lnTo>
                    <a:lnTo>
                      <a:pt x="1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7" name="Freeform 226"/>
              <p:cNvSpPr/>
              <p:nvPr userDrawn="1"/>
            </p:nvSpPr>
            <p:spPr bwMode="auto">
              <a:xfrm>
                <a:off x="6408759" y="3563980"/>
                <a:ext cx="17463" cy="74613"/>
              </a:xfrm>
              <a:custGeom>
                <a:avLst/>
                <a:gdLst>
                  <a:gd name="T0" fmla="*/ 0 w 21"/>
                  <a:gd name="T1" fmla="*/ 35 h 93"/>
                  <a:gd name="T2" fmla="*/ 0 w 21"/>
                  <a:gd name="T3" fmla="*/ 0 h 93"/>
                  <a:gd name="T4" fmla="*/ 21 w 21"/>
                  <a:gd name="T5" fmla="*/ 0 h 93"/>
                  <a:gd name="T6" fmla="*/ 21 w 21"/>
                  <a:gd name="T7" fmla="*/ 35 h 93"/>
                  <a:gd name="T8" fmla="*/ 21 w 21"/>
                  <a:gd name="T9" fmla="*/ 35 h 93"/>
                  <a:gd name="T10" fmla="*/ 21 w 21"/>
                  <a:gd name="T11" fmla="*/ 38 h 93"/>
                  <a:gd name="T12" fmla="*/ 19 w 21"/>
                  <a:gd name="T13" fmla="*/ 42 h 93"/>
                  <a:gd name="T14" fmla="*/ 17 w 21"/>
                  <a:gd name="T15" fmla="*/ 44 h 93"/>
                  <a:gd name="T16" fmla="*/ 15 w 21"/>
                  <a:gd name="T17" fmla="*/ 45 h 93"/>
                  <a:gd name="T18" fmla="*/ 15 w 21"/>
                  <a:gd name="T19" fmla="*/ 90 h 93"/>
                  <a:gd name="T20" fmla="*/ 15 w 21"/>
                  <a:gd name="T21" fmla="*/ 90 h 93"/>
                  <a:gd name="T22" fmla="*/ 13 w 21"/>
                  <a:gd name="T23" fmla="*/ 92 h 93"/>
                  <a:gd name="T24" fmla="*/ 10 w 21"/>
                  <a:gd name="T25" fmla="*/ 93 h 93"/>
                  <a:gd name="T26" fmla="*/ 10 w 21"/>
                  <a:gd name="T27" fmla="*/ 93 h 93"/>
                  <a:gd name="T28" fmla="*/ 8 w 21"/>
                  <a:gd name="T29" fmla="*/ 92 h 93"/>
                  <a:gd name="T30" fmla="*/ 6 w 21"/>
                  <a:gd name="T31" fmla="*/ 90 h 93"/>
                  <a:gd name="T32" fmla="*/ 6 w 21"/>
                  <a:gd name="T33" fmla="*/ 45 h 93"/>
                  <a:gd name="T34" fmla="*/ 6 w 21"/>
                  <a:gd name="T35" fmla="*/ 45 h 93"/>
                  <a:gd name="T36" fmla="*/ 3 w 21"/>
                  <a:gd name="T37" fmla="*/ 44 h 93"/>
                  <a:gd name="T38" fmla="*/ 1 w 21"/>
                  <a:gd name="T39" fmla="*/ 42 h 93"/>
                  <a:gd name="T40" fmla="*/ 0 w 21"/>
                  <a:gd name="T41" fmla="*/ 38 h 93"/>
                  <a:gd name="T42" fmla="*/ 0 w 21"/>
                  <a:gd name="T43" fmla="*/ 35 h 93"/>
                  <a:gd name="T44" fmla="*/ 0 w 21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93">
                    <a:moveTo>
                      <a:pt x="0" y="35"/>
                    </a:moveTo>
                    <a:lnTo>
                      <a:pt x="0" y="0"/>
                    </a:lnTo>
                    <a:lnTo>
                      <a:pt x="21" y="0"/>
                    </a:lnTo>
                    <a:lnTo>
                      <a:pt x="21" y="35"/>
                    </a:lnTo>
                    <a:lnTo>
                      <a:pt x="21" y="35"/>
                    </a:lnTo>
                    <a:lnTo>
                      <a:pt x="21" y="38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3" y="92"/>
                    </a:lnTo>
                    <a:lnTo>
                      <a:pt x="10" y="93"/>
                    </a:lnTo>
                    <a:lnTo>
                      <a:pt x="10" y="93"/>
                    </a:lnTo>
                    <a:lnTo>
                      <a:pt x="8" y="92"/>
                    </a:lnTo>
                    <a:lnTo>
                      <a:pt x="6" y="90"/>
                    </a:lnTo>
                    <a:lnTo>
                      <a:pt x="6" y="45"/>
                    </a:lnTo>
                    <a:lnTo>
                      <a:pt x="6" y="45"/>
                    </a:lnTo>
                    <a:lnTo>
                      <a:pt x="3" y="44"/>
                    </a:lnTo>
                    <a:lnTo>
                      <a:pt x="1" y="42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8" name="Freeform 227"/>
              <p:cNvSpPr/>
              <p:nvPr userDrawn="1"/>
            </p:nvSpPr>
            <p:spPr bwMode="auto">
              <a:xfrm>
                <a:off x="6377009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69" name="Freeform 228"/>
              <p:cNvSpPr/>
              <p:nvPr userDrawn="1"/>
            </p:nvSpPr>
            <p:spPr bwMode="auto">
              <a:xfrm>
                <a:off x="6346847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0" name="Freeform 229"/>
              <p:cNvSpPr/>
              <p:nvPr userDrawn="1"/>
            </p:nvSpPr>
            <p:spPr bwMode="auto">
              <a:xfrm>
                <a:off x="6316684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1" name="Freeform 230"/>
              <p:cNvSpPr/>
              <p:nvPr userDrawn="1"/>
            </p:nvSpPr>
            <p:spPr bwMode="auto">
              <a:xfrm>
                <a:off x="6286521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2" name="Freeform 231"/>
              <p:cNvSpPr/>
              <p:nvPr userDrawn="1"/>
            </p:nvSpPr>
            <p:spPr bwMode="auto">
              <a:xfrm>
                <a:off x="6226196" y="3563980"/>
                <a:ext cx="17463" cy="74613"/>
              </a:xfrm>
              <a:custGeom>
                <a:avLst/>
                <a:gdLst>
                  <a:gd name="T0" fmla="*/ 0 w 22"/>
                  <a:gd name="T1" fmla="*/ 35 h 93"/>
                  <a:gd name="T2" fmla="*/ 0 w 22"/>
                  <a:gd name="T3" fmla="*/ 0 h 93"/>
                  <a:gd name="T4" fmla="*/ 22 w 22"/>
                  <a:gd name="T5" fmla="*/ 0 h 93"/>
                  <a:gd name="T6" fmla="*/ 22 w 22"/>
                  <a:gd name="T7" fmla="*/ 35 h 93"/>
                  <a:gd name="T8" fmla="*/ 22 w 22"/>
                  <a:gd name="T9" fmla="*/ 35 h 93"/>
                  <a:gd name="T10" fmla="*/ 22 w 22"/>
                  <a:gd name="T11" fmla="*/ 38 h 93"/>
                  <a:gd name="T12" fmla="*/ 21 w 22"/>
                  <a:gd name="T13" fmla="*/ 42 h 93"/>
                  <a:gd name="T14" fmla="*/ 19 w 22"/>
                  <a:gd name="T15" fmla="*/ 44 h 93"/>
                  <a:gd name="T16" fmla="*/ 15 w 22"/>
                  <a:gd name="T17" fmla="*/ 45 h 93"/>
                  <a:gd name="T18" fmla="*/ 15 w 22"/>
                  <a:gd name="T19" fmla="*/ 90 h 93"/>
                  <a:gd name="T20" fmla="*/ 15 w 22"/>
                  <a:gd name="T21" fmla="*/ 90 h 93"/>
                  <a:gd name="T22" fmla="*/ 14 w 22"/>
                  <a:gd name="T23" fmla="*/ 92 h 93"/>
                  <a:gd name="T24" fmla="*/ 12 w 22"/>
                  <a:gd name="T25" fmla="*/ 93 h 93"/>
                  <a:gd name="T26" fmla="*/ 12 w 22"/>
                  <a:gd name="T27" fmla="*/ 93 h 93"/>
                  <a:gd name="T28" fmla="*/ 8 w 22"/>
                  <a:gd name="T29" fmla="*/ 92 h 93"/>
                  <a:gd name="T30" fmla="*/ 8 w 22"/>
                  <a:gd name="T31" fmla="*/ 90 h 93"/>
                  <a:gd name="T32" fmla="*/ 8 w 22"/>
                  <a:gd name="T33" fmla="*/ 45 h 93"/>
                  <a:gd name="T34" fmla="*/ 8 w 22"/>
                  <a:gd name="T35" fmla="*/ 45 h 93"/>
                  <a:gd name="T36" fmla="*/ 5 w 22"/>
                  <a:gd name="T37" fmla="*/ 44 h 93"/>
                  <a:gd name="T38" fmla="*/ 3 w 22"/>
                  <a:gd name="T39" fmla="*/ 42 h 93"/>
                  <a:gd name="T40" fmla="*/ 2 w 22"/>
                  <a:gd name="T41" fmla="*/ 38 h 93"/>
                  <a:gd name="T42" fmla="*/ 0 w 22"/>
                  <a:gd name="T43" fmla="*/ 35 h 93"/>
                  <a:gd name="T44" fmla="*/ 0 w 22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93">
                    <a:moveTo>
                      <a:pt x="0" y="35"/>
                    </a:moveTo>
                    <a:lnTo>
                      <a:pt x="0" y="0"/>
                    </a:lnTo>
                    <a:lnTo>
                      <a:pt x="22" y="0"/>
                    </a:lnTo>
                    <a:lnTo>
                      <a:pt x="22" y="35"/>
                    </a:lnTo>
                    <a:lnTo>
                      <a:pt x="22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8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3" name="Freeform 232"/>
              <p:cNvSpPr/>
              <p:nvPr userDrawn="1"/>
            </p:nvSpPr>
            <p:spPr bwMode="auto">
              <a:xfrm>
                <a:off x="6256359" y="3563980"/>
                <a:ext cx="19050" cy="74613"/>
              </a:xfrm>
              <a:custGeom>
                <a:avLst/>
                <a:gdLst>
                  <a:gd name="T0" fmla="*/ 0 w 23"/>
                  <a:gd name="T1" fmla="*/ 35 h 93"/>
                  <a:gd name="T2" fmla="*/ 0 w 23"/>
                  <a:gd name="T3" fmla="*/ 0 h 93"/>
                  <a:gd name="T4" fmla="*/ 23 w 23"/>
                  <a:gd name="T5" fmla="*/ 0 h 93"/>
                  <a:gd name="T6" fmla="*/ 23 w 23"/>
                  <a:gd name="T7" fmla="*/ 35 h 93"/>
                  <a:gd name="T8" fmla="*/ 23 w 23"/>
                  <a:gd name="T9" fmla="*/ 35 h 93"/>
                  <a:gd name="T10" fmla="*/ 22 w 23"/>
                  <a:gd name="T11" fmla="*/ 38 h 93"/>
                  <a:gd name="T12" fmla="*/ 21 w 23"/>
                  <a:gd name="T13" fmla="*/ 42 h 93"/>
                  <a:gd name="T14" fmla="*/ 19 w 23"/>
                  <a:gd name="T15" fmla="*/ 44 h 93"/>
                  <a:gd name="T16" fmla="*/ 15 w 23"/>
                  <a:gd name="T17" fmla="*/ 45 h 93"/>
                  <a:gd name="T18" fmla="*/ 15 w 23"/>
                  <a:gd name="T19" fmla="*/ 90 h 93"/>
                  <a:gd name="T20" fmla="*/ 15 w 23"/>
                  <a:gd name="T21" fmla="*/ 90 h 93"/>
                  <a:gd name="T22" fmla="*/ 14 w 23"/>
                  <a:gd name="T23" fmla="*/ 92 h 93"/>
                  <a:gd name="T24" fmla="*/ 12 w 23"/>
                  <a:gd name="T25" fmla="*/ 93 h 93"/>
                  <a:gd name="T26" fmla="*/ 12 w 23"/>
                  <a:gd name="T27" fmla="*/ 93 h 93"/>
                  <a:gd name="T28" fmla="*/ 10 w 23"/>
                  <a:gd name="T29" fmla="*/ 92 h 93"/>
                  <a:gd name="T30" fmla="*/ 8 w 23"/>
                  <a:gd name="T31" fmla="*/ 90 h 93"/>
                  <a:gd name="T32" fmla="*/ 8 w 23"/>
                  <a:gd name="T33" fmla="*/ 45 h 93"/>
                  <a:gd name="T34" fmla="*/ 8 w 23"/>
                  <a:gd name="T35" fmla="*/ 45 h 93"/>
                  <a:gd name="T36" fmla="*/ 5 w 23"/>
                  <a:gd name="T37" fmla="*/ 44 h 93"/>
                  <a:gd name="T38" fmla="*/ 3 w 23"/>
                  <a:gd name="T39" fmla="*/ 42 h 93"/>
                  <a:gd name="T40" fmla="*/ 2 w 23"/>
                  <a:gd name="T41" fmla="*/ 38 h 93"/>
                  <a:gd name="T42" fmla="*/ 0 w 23"/>
                  <a:gd name="T43" fmla="*/ 35 h 93"/>
                  <a:gd name="T44" fmla="*/ 0 w 23"/>
                  <a:gd name="T45" fmla="*/ 3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" h="93">
                    <a:moveTo>
                      <a:pt x="0" y="35"/>
                    </a:moveTo>
                    <a:lnTo>
                      <a:pt x="0" y="0"/>
                    </a:lnTo>
                    <a:lnTo>
                      <a:pt x="23" y="0"/>
                    </a:lnTo>
                    <a:lnTo>
                      <a:pt x="23" y="35"/>
                    </a:lnTo>
                    <a:lnTo>
                      <a:pt x="23" y="35"/>
                    </a:lnTo>
                    <a:lnTo>
                      <a:pt x="22" y="38"/>
                    </a:lnTo>
                    <a:lnTo>
                      <a:pt x="21" y="42"/>
                    </a:lnTo>
                    <a:lnTo>
                      <a:pt x="19" y="44"/>
                    </a:lnTo>
                    <a:lnTo>
                      <a:pt x="15" y="45"/>
                    </a:lnTo>
                    <a:lnTo>
                      <a:pt x="15" y="90"/>
                    </a:lnTo>
                    <a:lnTo>
                      <a:pt x="15" y="90"/>
                    </a:lnTo>
                    <a:lnTo>
                      <a:pt x="14" y="92"/>
                    </a:lnTo>
                    <a:lnTo>
                      <a:pt x="12" y="93"/>
                    </a:lnTo>
                    <a:lnTo>
                      <a:pt x="12" y="93"/>
                    </a:lnTo>
                    <a:lnTo>
                      <a:pt x="10" y="92"/>
                    </a:lnTo>
                    <a:lnTo>
                      <a:pt x="8" y="90"/>
                    </a:lnTo>
                    <a:lnTo>
                      <a:pt x="8" y="45"/>
                    </a:lnTo>
                    <a:lnTo>
                      <a:pt x="8" y="45"/>
                    </a:lnTo>
                    <a:lnTo>
                      <a:pt x="5" y="44"/>
                    </a:lnTo>
                    <a:lnTo>
                      <a:pt x="3" y="42"/>
                    </a:lnTo>
                    <a:lnTo>
                      <a:pt x="2" y="38"/>
                    </a:lnTo>
                    <a:lnTo>
                      <a:pt x="0" y="35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4" name="Freeform 233"/>
              <p:cNvSpPr/>
              <p:nvPr userDrawn="1"/>
            </p:nvSpPr>
            <p:spPr bwMode="auto">
              <a:xfrm>
                <a:off x="6103958" y="3498892"/>
                <a:ext cx="74613" cy="17463"/>
              </a:xfrm>
              <a:custGeom>
                <a:avLst/>
                <a:gdLst>
                  <a:gd name="T0" fmla="*/ 59 w 95"/>
                  <a:gd name="T1" fmla="*/ 0 h 23"/>
                  <a:gd name="T2" fmla="*/ 95 w 95"/>
                  <a:gd name="T3" fmla="*/ 0 h 23"/>
                  <a:gd name="T4" fmla="*/ 95 w 95"/>
                  <a:gd name="T5" fmla="*/ 23 h 23"/>
                  <a:gd name="T6" fmla="*/ 59 w 95"/>
                  <a:gd name="T7" fmla="*/ 23 h 23"/>
                  <a:gd name="T8" fmla="*/ 59 w 95"/>
                  <a:gd name="T9" fmla="*/ 23 h 23"/>
                  <a:gd name="T10" fmla="*/ 55 w 95"/>
                  <a:gd name="T11" fmla="*/ 22 h 23"/>
                  <a:gd name="T12" fmla="*/ 53 w 95"/>
                  <a:gd name="T13" fmla="*/ 21 h 23"/>
                  <a:gd name="T14" fmla="*/ 51 w 95"/>
                  <a:gd name="T15" fmla="*/ 19 h 23"/>
                  <a:gd name="T16" fmla="*/ 48 w 95"/>
                  <a:gd name="T17" fmla="*/ 15 h 23"/>
                  <a:gd name="T18" fmla="*/ 5 w 95"/>
                  <a:gd name="T19" fmla="*/ 15 h 23"/>
                  <a:gd name="T20" fmla="*/ 5 w 95"/>
                  <a:gd name="T21" fmla="*/ 15 h 23"/>
                  <a:gd name="T22" fmla="*/ 1 w 95"/>
                  <a:gd name="T23" fmla="*/ 14 h 23"/>
                  <a:gd name="T24" fmla="*/ 0 w 95"/>
                  <a:gd name="T25" fmla="*/ 12 h 23"/>
                  <a:gd name="T26" fmla="*/ 0 w 95"/>
                  <a:gd name="T27" fmla="*/ 12 h 23"/>
                  <a:gd name="T28" fmla="*/ 1 w 95"/>
                  <a:gd name="T29" fmla="*/ 9 h 23"/>
                  <a:gd name="T30" fmla="*/ 5 w 95"/>
                  <a:gd name="T31" fmla="*/ 8 h 23"/>
                  <a:gd name="T32" fmla="*/ 48 w 95"/>
                  <a:gd name="T33" fmla="*/ 8 h 23"/>
                  <a:gd name="T34" fmla="*/ 48 w 95"/>
                  <a:gd name="T35" fmla="*/ 8 h 23"/>
                  <a:gd name="T36" fmla="*/ 51 w 95"/>
                  <a:gd name="T37" fmla="*/ 5 h 23"/>
                  <a:gd name="T38" fmla="*/ 53 w 95"/>
                  <a:gd name="T39" fmla="*/ 2 h 23"/>
                  <a:gd name="T40" fmla="*/ 55 w 95"/>
                  <a:gd name="T41" fmla="*/ 1 h 23"/>
                  <a:gd name="T42" fmla="*/ 59 w 95"/>
                  <a:gd name="T43" fmla="*/ 0 h 23"/>
                  <a:gd name="T44" fmla="*/ 59 w 95"/>
                  <a:gd name="T4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59" y="0"/>
                    </a:moveTo>
                    <a:lnTo>
                      <a:pt x="95" y="0"/>
                    </a:lnTo>
                    <a:lnTo>
                      <a:pt x="95" y="23"/>
                    </a:lnTo>
                    <a:lnTo>
                      <a:pt x="59" y="23"/>
                    </a:lnTo>
                    <a:lnTo>
                      <a:pt x="59" y="23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9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5" name="Freeform 234"/>
              <p:cNvSpPr/>
              <p:nvPr userDrawn="1"/>
            </p:nvSpPr>
            <p:spPr bwMode="auto">
              <a:xfrm>
                <a:off x="6103958" y="3468729"/>
                <a:ext cx="74613" cy="17463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1 h 22"/>
                  <a:gd name="T14" fmla="*/ 51 w 95"/>
                  <a:gd name="T15" fmla="*/ 19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8 h 22"/>
                  <a:gd name="T32" fmla="*/ 48 w 95"/>
                  <a:gd name="T33" fmla="*/ 8 h 22"/>
                  <a:gd name="T34" fmla="*/ 48 w 95"/>
                  <a:gd name="T35" fmla="*/ 8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1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9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6" name="Freeform 235"/>
              <p:cNvSpPr/>
              <p:nvPr userDrawn="1"/>
            </p:nvSpPr>
            <p:spPr bwMode="auto">
              <a:xfrm>
                <a:off x="6103958" y="3438566"/>
                <a:ext cx="74613" cy="17463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1 h 22"/>
                  <a:gd name="T14" fmla="*/ 51 w 95"/>
                  <a:gd name="T15" fmla="*/ 19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9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7" name="Freeform 236"/>
              <p:cNvSpPr/>
              <p:nvPr userDrawn="1"/>
            </p:nvSpPr>
            <p:spPr bwMode="auto">
              <a:xfrm>
                <a:off x="6103958" y="3408403"/>
                <a:ext cx="74613" cy="17463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1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8" name="Freeform 237"/>
              <p:cNvSpPr/>
              <p:nvPr userDrawn="1"/>
            </p:nvSpPr>
            <p:spPr bwMode="auto">
              <a:xfrm>
                <a:off x="6103958" y="3378241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2 h 22"/>
                  <a:gd name="T26" fmla="*/ 0 w 95"/>
                  <a:gd name="T27" fmla="*/ 12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79" name="Freeform 238"/>
              <p:cNvSpPr/>
              <p:nvPr userDrawn="1"/>
            </p:nvSpPr>
            <p:spPr bwMode="auto">
              <a:xfrm>
                <a:off x="6103958" y="3348078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0 h 22"/>
                  <a:gd name="T26" fmla="*/ 0 w 95"/>
                  <a:gd name="T27" fmla="*/ 10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5 h 22"/>
                  <a:gd name="T38" fmla="*/ 53 w 95"/>
                  <a:gd name="T39" fmla="*/ 2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5"/>
                    </a:lnTo>
                    <a:lnTo>
                      <a:pt x="53" y="2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0" name="Freeform 239"/>
              <p:cNvSpPr/>
              <p:nvPr userDrawn="1"/>
            </p:nvSpPr>
            <p:spPr bwMode="auto">
              <a:xfrm>
                <a:off x="6103958" y="3317915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5 h 22"/>
                  <a:gd name="T18" fmla="*/ 5 w 95"/>
                  <a:gd name="T19" fmla="*/ 15 h 22"/>
                  <a:gd name="T20" fmla="*/ 5 w 95"/>
                  <a:gd name="T21" fmla="*/ 15 h 22"/>
                  <a:gd name="T22" fmla="*/ 1 w 95"/>
                  <a:gd name="T23" fmla="*/ 14 h 22"/>
                  <a:gd name="T24" fmla="*/ 0 w 95"/>
                  <a:gd name="T25" fmla="*/ 10 h 22"/>
                  <a:gd name="T26" fmla="*/ 0 w 95"/>
                  <a:gd name="T27" fmla="*/ 10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4 h 22"/>
                  <a:gd name="T38" fmla="*/ 53 w 95"/>
                  <a:gd name="T39" fmla="*/ 1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4"/>
                    </a:lnTo>
                    <a:lnTo>
                      <a:pt x="53" y="1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1" name="Freeform 240"/>
              <p:cNvSpPr/>
              <p:nvPr userDrawn="1"/>
            </p:nvSpPr>
            <p:spPr bwMode="auto">
              <a:xfrm>
                <a:off x="6103958" y="3287752"/>
                <a:ext cx="74613" cy="15875"/>
              </a:xfrm>
              <a:custGeom>
                <a:avLst/>
                <a:gdLst>
                  <a:gd name="T0" fmla="*/ 59 w 95"/>
                  <a:gd name="T1" fmla="*/ 0 h 22"/>
                  <a:gd name="T2" fmla="*/ 95 w 95"/>
                  <a:gd name="T3" fmla="*/ 0 h 22"/>
                  <a:gd name="T4" fmla="*/ 95 w 95"/>
                  <a:gd name="T5" fmla="*/ 22 h 22"/>
                  <a:gd name="T6" fmla="*/ 59 w 95"/>
                  <a:gd name="T7" fmla="*/ 22 h 22"/>
                  <a:gd name="T8" fmla="*/ 59 w 95"/>
                  <a:gd name="T9" fmla="*/ 22 h 22"/>
                  <a:gd name="T10" fmla="*/ 55 w 95"/>
                  <a:gd name="T11" fmla="*/ 22 h 22"/>
                  <a:gd name="T12" fmla="*/ 53 w 95"/>
                  <a:gd name="T13" fmla="*/ 20 h 22"/>
                  <a:gd name="T14" fmla="*/ 51 w 95"/>
                  <a:gd name="T15" fmla="*/ 17 h 22"/>
                  <a:gd name="T16" fmla="*/ 48 w 95"/>
                  <a:gd name="T17" fmla="*/ 14 h 22"/>
                  <a:gd name="T18" fmla="*/ 5 w 95"/>
                  <a:gd name="T19" fmla="*/ 14 h 22"/>
                  <a:gd name="T20" fmla="*/ 5 w 95"/>
                  <a:gd name="T21" fmla="*/ 14 h 22"/>
                  <a:gd name="T22" fmla="*/ 1 w 95"/>
                  <a:gd name="T23" fmla="*/ 14 h 22"/>
                  <a:gd name="T24" fmla="*/ 0 w 95"/>
                  <a:gd name="T25" fmla="*/ 10 h 22"/>
                  <a:gd name="T26" fmla="*/ 0 w 95"/>
                  <a:gd name="T27" fmla="*/ 10 h 22"/>
                  <a:gd name="T28" fmla="*/ 1 w 95"/>
                  <a:gd name="T29" fmla="*/ 8 h 22"/>
                  <a:gd name="T30" fmla="*/ 5 w 95"/>
                  <a:gd name="T31" fmla="*/ 7 h 22"/>
                  <a:gd name="T32" fmla="*/ 48 w 95"/>
                  <a:gd name="T33" fmla="*/ 7 h 22"/>
                  <a:gd name="T34" fmla="*/ 48 w 95"/>
                  <a:gd name="T35" fmla="*/ 7 h 22"/>
                  <a:gd name="T36" fmla="*/ 51 w 95"/>
                  <a:gd name="T37" fmla="*/ 3 h 22"/>
                  <a:gd name="T38" fmla="*/ 53 w 95"/>
                  <a:gd name="T39" fmla="*/ 1 h 22"/>
                  <a:gd name="T40" fmla="*/ 55 w 95"/>
                  <a:gd name="T41" fmla="*/ 0 h 22"/>
                  <a:gd name="T42" fmla="*/ 59 w 95"/>
                  <a:gd name="T43" fmla="*/ 0 h 22"/>
                  <a:gd name="T44" fmla="*/ 59 w 95"/>
                  <a:gd name="T4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59" y="0"/>
                    </a:moveTo>
                    <a:lnTo>
                      <a:pt x="95" y="0"/>
                    </a:lnTo>
                    <a:lnTo>
                      <a:pt x="95" y="22"/>
                    </a:lnTo>
                    <a:lnTo>
                      <a:pt x="59" y="22"/>
                    </a:lnTo>
                    <a:lnTo>
                      <a:pt x="59" y="22"/>
                    </a:lnTo>
                    <a:lnTo>
                      <a:pt x="55" y="22"/>
                    </a:lnTo>
                    <a:lnTo>
                      <a:pt x="53" y="20"/>
                    </a:lnTo>
                    <a:lnTo>
                      <a:pt x="51" y="17"/>
                    </a:lnTo>
                    <a:lnTo>
                      <a:pt x="48" y="14"/>
                    </a:lnTo>
                    <a:lnTo>
                      <a:pt x="5" y="14"/>
                    </a:lnTo>
                    <a:lnTo>
                      <a:pt x="5" y="14"/>
                    </a:lnTo>
                    <a:lnTo>
                      <a:pt x="1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5" y="7"/>
                    </a:lnTo>
                    <a:lnTo>
                      <a:pt x="48" y="7"/>
                    </a:lnTo>
                    <a:lnTo>
                      <a:pt x="48" y="7"/>
                    </a:lnTo>
                    <a:lnTo>
                      <a:pt x="51" y="3"/>
                    </a:lnTo>
                    <a:lnTo>
                      <a:pt x="53" y="1"/>
                    </a:lnTo>
                    <a:lnTo>
                      <a:pt x="55" y="0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2" name="Freeform 241"/>
              <p:cNvSpPr/>
              <p:nvPr userDrawn="1"/>
            </p:nvSpPr>
            <p:spPr bwMode="auto">
              <a:xfrm>
                <a:off x="6103958" y="3225839"/>
                <a:ext cx="74613" cy="17463"/>
              </a:xfrm>
              <a:custGeom>
                <a:avLst/>
                <a:gdLst>
                  <a:gd name="T0" fmla="*/ 59 w 95"/>
                  <a:gd name="T1" fmla="*/ 0 h 23"/>
                  <a:gd name="T2" fmla="*/ 95 w 95"/>
                  <a:gd name="T3" fmla="*/ 0 h 23"/>
                  <a:gd name="T4" fmla="*/ 95 w 95"/>
                  <a:gd name="T5" fmla="*/ 23 h 23"/>
                  <a:gd name="T6" fmla="*/ 59 w 95"/>
                  <a:gd name="T7" fmla="*/ 23 h 23"/>
                  <a:gd name="T8" fmla="*/ 59 w 95"/>
                  <a:gd name="T9" fmla="*/ 23 h 23"/>
                  <a:gd name="T10" fmla="*/ 55 w 95"/>
                  <a:gd name="T11" fmla="*/ 22 h 23"/>
                  <a:gd name="T12" fmla="*/ 53 w 95"/>
                  <a:gd name="T13" fmla="*/ 21 h 23"/>
                  <a:gd name="T14" fmla="*/ 51 w 95"/>
                  <a:gd name="T15" fmla="*/ 18 h 23"/>
                  <a:gd name="T16" fmla="*/ 48 w 95"/>
                  <a:gd name="T17" fmla="*/ 15 h 23"/>
                  <a:gd name="T18" fmla="*/ 5 w 95"/>
                  <a:gd name="T19" fmla="*/ 15 h 23"/>
                  <a:gd name="T20" fmla="*/ 5 w 95"/>
                  <a:gd name="T21" fmla="*/ 15 h 23"/>
                  <a:gd name="T22" fmla="*/ 1 w 95"/>
                  <a:gd name="T23" fmla="*/ 14 h 23"/>
                  <a:gd name="T24" fmla="*/ 0 w 95"/>
                  <a:gd name="T25" fmla="*/ 11 h 23"/>
                  <a:gd name="T26" fmla="*/ 0 w 95"/>
                  <a:gd name="T27" fmla="*/ 11 h 23"/>
                  <a:gd name="T28" fmla="*/ 1 w 95"/>
                  <a:gd name="T29" fmla="*/ 9 h 23"/>
                  <a:gd name="T30" fmla="*/ 5 w 95"/>
                  <a:gd name="T31" fmla="*/ 8 h 23"/>
                  <a:gd name="T32" fmla="*/ 48 w 95"/>
                  <a:gd name="T33" fmla="*/ 8 h 23"/>
                  <a:gd name="T34" fmla="*/ 48 w 95"/>
                  <a:gd name="T35" fmla="*/ 8 h 23"/>
                  <a:gd name="T36" fmla="*/ 51 w 95"/>
                  <a:gd name="T37" fmla="*/ 4 h 23"/>
                  <a:gd name="T38" fmla="*/ 53 w 95"/>
                  <a:gd name="T39" fmla="*/ 2 h 23"/>
                  <a:gd name="T40" fmla="*/ 55 w 95"/>
                  <a:gd name="T41" fmla="*/ 1 h 23"/>
                  <a:gd name="T42" fmla="*/ 59 w 95"/>
                  <a:gd name="T43" fmla="*/ 0 h 23"/>
                  <a:gd name="T44" fmla="*/ 59 w 95"/>
                  <a:gd name="T4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59" y="0"/>
                    </a:moveTo>
                    <a:lnTo>
                      <a:pt x="95" y="0"/>
                    </a:lnTo>
                    <a:lnTo>
                      <a:pt x="95" y="23"/>
                    </a:lnTo>
                    <a:lnTo>
                      <a:pt x="59" y="23"/>
                    </a:lnTo>
                    <a:lnTo>
                      <a:pt x="59" y="23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8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4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3" name="Freeform 242"/>
              <p:cNvSpPr/>
              <p:nvPr userDrawn="1"/>
            </p:nvSpPr>
            <p:spPr bwMode="auto">
              <a:xfrm>
                <a:off x="6103958" y="3256002"/>
                <a:ext cx="74613" cy="17463"/>
              </a:xfrm>
              <a:custGeom>
                <a:avLst/>
                <a:gdLst>
                  <a:gd name="T0" fmla="*/ 59 w 95"/>
                  <a:gd name="T1" fmla="*/ 0 h 23"/>
                  <a:gd name="T2" fmla="*/ 95 w 95"/>
                  <a:gd name="T3" fmla="*/ 0 h 23"/>
                  <a:gd name="T4" fmla="*/ 95 w 95"/>
                  <a:gd name="T5" fmla="*/ 23 h 23"/>
                  <a:gd name="T6" fmla="*/ 59 w 95"/>
                  <a:gd name="T7" fmla="*/ 23 h 23"/>
                  <a:gd name="T8" fmla="*/ 59 w 95"/>
                  <a:gd name="T9" fmla="*/ 23 h 23"/>
                  <a:gd name="T10" fmla="*/ 55 w 95"/>
                  <a:gd name="T11" fmla="*/ 22 h 23"/>
                  <a:gd name="T12" fmla="*/ 53 w 95"/>
                  <a:gd name="T13" fmla="*/ 21 h 23"/>
                  <a:gd name="T14" fmla="*/ 51 w 95"/>
                  <a:gd name="T15" fmla="*/ 18 h 23"/>
                  <a:gd name="T16" fmla="*/ 48 w 95"/>
                  <a:gd name="T17" fmla="*/ 15 h 23"/>
                  <a:gd name="T18" fmla="*/ 5 w 95"/>
                  <a:gd name="T19" fmla="*/ 15 h 23"/>
                  <a:gd name="T20" fmla="*/ 5 w 95"/>
                  <a:gd name="T21" fmla="*/ 15 h 23"/>
                  <a:gd name="T22" fmla="*/ 1 w 95"/>
                  <a:gd name="T23" fmla="*/ 14 h 23"/>
                  <a:gd name="T24" fmla="*/ 0 w 95"/>
                  <a:gd name="T25" fmla="*/ 11 h 23"/>
                  <a:gd name="T26" fmla="*/ 0 w 95"/>
                  <a:gd name="T27" fmla="*/ 11 h 23"/>
                  <a:gd name="T28" fmla="*/ 1 w 95"/>
                  <a:gd name="T29" fmla="*/ 9 h 23"/>
                  <a:gd name="T30" fmla="*/ 5 w 95"/>
                  <a:gd name="T31" fmla="*/ 8 h 23"/>
                  <a:gd name="T32" fmla="*/ 48 w 95"/>
                  <a:gd name="T33" fmla="*/ 8 h 23"/>
                  <a:gd name="T34" fmla="*/ 48 w 95"/>
                  <a:gd name="T35" fmla="*/ 8 h 23"/>
                  <a:gd name="T36" fmla="*/ 51 w 95"/>
                  <a:gd name="T37" fmla="*/ 4 h 23"/>
                  <a:gd name="T38" fmla="*/ 53 w 95"/>
                  <a:gd name="T39" fmla="*/ 2 h 23"/>
                  <a:gd name="T40" fmla="*/ 55 w 95"/>
                  <a:gd name="T41" fmla="*/ 1 h 23"/>
                  <a:gd name="T42" fmla="*/ 59 w 95"/>
                  <a:gd name="T43" fmla="*/ 0 h 23"/>
                  <a:gd name="T44" fmla="*/ 59 w 95"/>
                  <a:gd name="T4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59" y="0"/>
                    </a:moveTo>
                    <a:lnTo>
                      <a:pt x="95" y="0"/>
                    </a:lnTo>
                    <a:lnTo>
                      <a:pt x="95" y="23"/>
                    </a:lnTo>
                    <a:lnTo>
                      <a:pt x="59" y="23"/>
                    </a:lnTo>
                    <a:lnTo>
                      <a:pt x="59" y="23"/>
                    </a:lnTo>
                    <a:lnTo>
                      <a:pt x="55" y="22"/>
                    </a:lnTo>
                    <a:lnTo>
                      <a:pt x="53" y="21"/>
                    </a:lnTo>
                    <a:lnTo>
                      <a:pt x="51" y="18"/>
                    </a:lnTo>
                    <a:lnTo>
                      <a:pt x="48" y="15"/>
                    </a:lnTo>
                    <a:lnTo>
                      <a:pt x="5" y="15"/>
                    </a:lnTo>
                    <a:lnTo>
                      <a:pt x="5" y="15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11"/>
                    </a:lnTo>
                    <a:lnTo>
                      <a:pt x="1" y="9"/>
                    </a:lnTo>
                    <a:lnTo>
                      <a:pt x="5" y="8"/>
                    </a:lnTo>
                    <a:lnTo>
                      <a:pt x="48" y="8"/>
                    </a:lnTo>
                    <a:lnTo>
                      <a:pt x="48" y="8"/>
                    </a:lnTo>
                    <a:lnTo>
                      <a:pt x="51" y="4"/>
                    </a:lnTo>
                    <a:lnTo>
                      <a:pt x="53" y="2"/>
                    </a:lnTo>
                    <a:lnTo>
                      <a:pt x="55" y="1"/>
                    </a:lnTo>
                    <a:lnTo>
                      <a:pt x="59" y="0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4" name="Freeform 243"/>
              <p:cNvSpPr/>
              <p:nvPr userDrawn="1"/>
            </p:nvSpPr>
            <p:spPr bwMode="auto">
              <a:xfrm>
                <a:off x="6564335" y="3225839"/>
                <a:ext cx="74613" cy="17463"/>
              </a:xfrm>
              <a:custGeom>
                <a:avLst/>
                <a:gdLst>
                  <a:gd name="T0" fmla="*/ 36 w 95"/>
                  <a:gd name="T1" fmla="*/ 23 h 23"/>
                  <a:gd name="T2" fmla="*/ 0 w 95"/>
                  <a:gd name="T3" fmla="*/ 23 h 23"/>
                  <a:gd name="T4" fmla="*/ 0 w 95"/>
                  <a:gd name="T5" fmla="*/ 0 h 23"/>
                  <a:gd name="T6" fmla="*/ 36 w 95"/>
                  <a:gd name="T7" fmla="*/ 0 h 23"/>
                  <a:gd name="T8" fmla="*/ 36 w 95"/>
                  <a:gd name="T9" fmla="*/ 0 h 23"/>
                  <a:gd name="T10" fmla="*/ 39 w 95"/>
                  <a:gd name="T11" fmla="*/ 1 h 23"/>
                  <a:gd name="T12" fmla="*/ 43 w 95"/>
                  <a:gd name="T13" fmla="*/ 2 h 23"/>
                  <a:gd name="T14" fmla="*/ 45 w 95"/>
                  <a:gd name="T15" fmla="*/ 4 h 23"/>
                  <a:gd name="T16" fmla="*/ 46 w 95"/>
                  <a:gd name="T17" fmla="*/ 8 h 23"/>
                  <a:gd name="T18" fmla="*/ 91 w 95"/>
                  <a:gd name="T19" fmla="*/ 8 h 23"/>
                  <a:gd name="T20" fmla="*/ 91 w 95"/>
                  <a:gd name="T21" fmla="*/ 8 h 23"/>
                  <a:gd name="T22" fmla="*/ 94 w 95"/>
                  <a:gd name="T23" fmla="*/ 9 h 23"/>
                  <a:gd name="T24" fmla="*/ 95 w 95"/>
                  <a:gd name="T25" fmla="*/ 11 h 23"/>
                  <a:gd name="T26" fmla="*/ 95 w 95"/>
                  <a:gd name="T27" fmla="*/ 11 h 23"/>
                  <a:gd name="T28" fmla="*/ 94 w 95"/>
                  <a:gd name="T29" fmla="*/ 14 h 23"/>
                  <a:gd name="T30" fmla="*/ 91 w 95"/>
                  <a:gd name="T31" fmla="*/ 15 h 23"/>
                  <a:gd name="T32" fmla="*/ 46 w 95"/>
                  <a:gd name="T33" fmla="*/ 15 h 23"/>
                  <a:gd name="T34" fmla="*/ 46 w 95"/>
                  <a:gd name="T35" fmla="*/ 15 h 23"/>
                  <a:gd name="T36" fmla="*/ 45 w 95"/>
                  <a:gd name="T37" fmla="*/ 18 h 23"/>
                  <a:gd name="T38" fmla="*/ 43 w 95"/>
                  <a:gd name="T39" fmla="*/ 21 h 23"/>
                  <a:gd name="T40" fmla="*/ 39 w 95"/>
                  <a:gd name="T41" fmla="*/ 22 h 23"/>
                  <a:gd name="T42" fmla="*/ 36 w 95"/>
                  <a:gd name="T43" fmla="*/ 23 h 23"/>
                  <a:gd name="T44" fmla="*/ 36 w 95"/>
                  <a:gd name="T4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36" y="23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1"/>
                    </a:lnTo>
                    <a:lnTo>
                      <a:pt x="43" y="2"/>
                    </a:lnTo>
                    <a:lnTo>
                      <a:pt x="45" y="4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9"/>
                    </a:lnTo>
                    <a:lnTo>
                      <a:pt x="95" y="11"/>
                    </a:lnTo>
                    <a:lnTo>
                      <a:pt x="95" y="11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8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5" name="Freeform 244"/>
              <p:cNvSpPr/>
              <p:nvPr userDrawn="1"/>
            </p:nvSpPr>
            <p:spPr bwMode="auto">
              <a:xfrm>
                <a:off x="6564335" y="3256002"/>
                <a:ext cx="74613" cy="17463"/>
              </a:xfrm>
              <a:custGeom>
                <a:avLst/>
                <a:gdLst>
                  <a:gd name="T0" fmla="*/ 36 w 95"/>
                  <a:gd name="T1" fmla="*/ 23 h 23"/>
                  <a:gd name="T2" fmla="*/ 0 w 95"/>
                  <a:gd name="T3" fmla="*/ 23 h 23"/>
                  <a:gd name="T4" fmla="*/ 0 w 95"/>
                  <a:gd name="T5" fmla="*/ 0 h 23"/>
                  <a:gd name="T6" fmla="*/ 36 w 95"/>
                  <a:gd name="T7" fmla="*/ 0 h 23"/>
                  <a:gd name="T8" fmla="*/ 36 w 95"/>
                  <a:gd name="T9" fmla="*/ 0 h 23"/>
                  <a:gd name="T10" fmla="*/ 39 w 95"/>
                  <a:gd name="T11" fmla="*/ 1 h 23"/>
                  <a:gd name="T12" fmla="*/ 43 w 95"/>
                  <a:gd name="T13" fmla="*/ 2 h 23"/>
                  <a:gd name="T14" fmla="*/ 45 w 95"/>
                  <a:gd name="T15" fmla="*/ 4 h 23"/>
                  <a:gd name="T16" fmla="*/ 46 w 95"/>
                  <a:gd name="T17" fmla="*/ 8 h 23"/>
                  <a:gd name="T18" fmla="*/ 91 w 95"/>
                  <a:gd name="T19" fmla="*/ 8 h 23"/>
                  <a:gd name="T20" fmla="*/ 91 w 95"/>
                  <a:gd name="T21" fmla="*/ 8 h 23"/>
                  <a:gd name="T22" fmla="*/ 94 w 95"/>
                  <a:gd name="T23" fmla="*/ 9 h 23"/>
                  <a:gd name="T24" fmla="*/ 95 w 95"/>
                  <a:gd name="T25" fmla="*/ 11 h 23"/>
                  <a:gd name="T26" fmla="*/ 95 w 95"/>
                  <a:gd name="T27" fmla="*/ 11 h 23"/>
                  <a:gd name="T28" fmla="*/ 94 w 95"/>
                  <a:gd name="T29" fmla="*/ 14 h 23"/>
                  <a:gd name="T30" fmla="*/ 91 w 95"/>
                  <a:gd name="T31" fmla="*/ 15 h 23"/>
                  <a:gd name="T32" fmla="*/ 46 w 95"/>
                  <a:gd name="T33" fmla="*/ 15 h 23"/>
                  <a:gd name="T34" fmla="*/ 46 w 95"/>
                  <a:gd name="T35" fmla="*/ 15 h 23"/>
                  <a:gd name="T36" fmla="*/ 45 w 95"/>
                  <a:gd name="T37" fmla="*/ 18 h 23"/>
                  <a:gd name="T38" fmla="*/ 43 w 95"/>
                  <a:gd name="T39" fmla="*/ 21 h 23"/>
                  <a:gd name="T40" fmla="*/ 39 w 95"/>
                  <a:gd name="T41" fmla="*/ 22 h 23"/>
                  <a:gd name="T42" fmla="*/ 36 w 95"/>
                  <a:gd name="T43" fmla="*/ 23 h 23"/>
                  <a:gd name="T44" fmla="*/ 36 w 95"/>
                  <a:gd name="T4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36" y="23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1"/>
                    </a:lnTo>
                    <a:lnTo>
                      <a:pt x="43" y="2"/>
                    </a:lnTo>
                    <a:lnTo>
                      <a:pt x="45" y="4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9"/>
                    </a:lnTo>
                    <a:lnTo>
                      <a:pt x="95" y="11"/>
                    </a:lnTo>
                    <a:lnTo>
                      <a:pt x="95" y="11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8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6" name="Freeform 245"/>
              <p:cNvSpPr/>
              <p:nvPr userDrawn="1"/>
            </p:nvSpPr>
            <p:spPr bwMode="auto">
              <a:xfrm>
                <a:off x="6564335" y="3287752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1 h 22"/>
                  <a:gd name="T14" fmla="*/ 45 w 95"/>
                  <a:gd name="T15" fmla="*/ 3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0 h 22"/>
                  <a:gd name="T26" fmla="*/ 95 w 95"/>
                  <a:gd name="T27" fmla="*/ 10 h 22"/>
                  <a:gd name="T28" fmla="*/ 94 w 95"/>
                  <a:gd name="T29" fmla="*/ 14 h 22"/>
                  <a:gd name="T30" fmla="*/ 91 w 95"/>
                  <a:gd name="T31" fmla="*/ 14 h 22"/>
                  <a:gd name="T32" fmla="*/ 46 w 95"/>
                  <a:gd name="T33" fmla="*/ 14 h 22"/>
                  <a:gd name="T34" fmla="*/ 46 w 95"/>
                  <a:gd name="T35" fmla="*/ 14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5" y="3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0"/>
                    </a:lnTo>
                    <a:lnTo>
                      <a:pt x="95" y="10"/>
                    </a:lnTo>
                    <a:lnTo>
                      <a:pt x="94" y="14"/>
                    </a:lnTo>
                    <a:lnTo>
                      <a:pt x="91" y="14"/>
                    </a:lnTo>
                    <a:lnTo>
                      <a:pt x="46" y="14"/>
                    </a:lnTo>
                    <a:lnTo>
                      <a:pt x="46" y="14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7" name="Freeform 246"/>
              <p:cNvSpPr/>
              <p:nvPr userDrawn="1"/>
            </p:nvSpPr>
            <p:spPr bwMode="auto">
              <a:xfrm>
                <a:off x="6564335" y="3317915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1 h 22"/>
                  <a:gd name="T14" fmla="*/ 45 w 95"/>
                  <a:gd name="T15" fmla="*/ 4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0 h 22"/>
                  <a:gd name="T26" fmla="*/ 95 w 95"/>
                  <a:gd name="T27" fmla="*/ 10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5" y="4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0"/>
                    </a:lnTo>
                    <a:lnTo>
                      <a:pt x="95" y="10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8" name="Freeform 247"/>
              <p:cNvSpPr/>
              <p:nvPr userDrawn="1"/>
            </p:nvSpPr>
            <p:spPr bwMode="auto">
              <a:xfrm>
                <a:off x="6564335" y="3348078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1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0 h 22"/>
                  <a:gd name="T26" fmla="*/ 95 w 95"/>
                  <a:gd name="T27" fmla="*/ 10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0"/>
                    </a:lnTo>
                    <a:lnTo>
                      <a:pt x="95" y="10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89" name="Freeform 248"/>
              <p:cNvSpPr/>
              <p:nvPr userDrawn="1"/>
            </p:nvSpPr>
            <p:spPr bwMode="auto">
              <a:xfrm>
                <a:off x="6564335" y="3378241"/>
                <a:ext cx="74613" cy="15875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0" name="Freeform 249"/>
              <p:cNvSpPr/>
              <p:nvPr userDrawn="1"/>
            </p:nvSpPr>
            <p:spPr bwMode="auto">
              <a:xfrm>
                <a:off x="6564335" y="3408403"/>
                <a:ext cx="74613" cy="17463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7 h 22"/>
                  <a:gd name="T38" fmla="*/ 43 w 95"/>
                  <a:gd name="T39" fmla="*/ 20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7"/>
                    </a:lnTo>
                    <a:lnTo>
                      <a:pt x="43" y="20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1" name="Freeform 250"/>
              <p:cNvSpPr/>
              <p:nvPr userDrawn="1"/>
            </p:nvSpPr>
            <p:spPr bwMode="auto">
              <a:xfrm>
                <a:off x="6564335" y="3438566"/>
                <a:ext cx="74613" cy="17463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7 h 22"/>
                  <a:gd name="T18" fmla="*/ 91 w 95"/>
                  <a:gd name="T19" fmla="*/ 7 h 22"/>
                  <a:gd name="T20" fmla="*/ 91 w 95"/>
                  <a:gd name="T21" fmla="*/ 7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9 h 22"/>
                  <a:gd name="T38" fmla="*/ 43 w 95"/>
                  <a:gd name="T39" fmla="*/ 21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7"/>
                    </a:lnTo>
                    <a:lnTo>
                      <a:pt x="91" y="7"/>
                    </a:lnTo>
                    <a:lnTo>
                      <a:pt x="91" y="7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9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2" name="Freeform 251"/>
              <p:cNvSpPr/>
              <p:nvPr userDrawn="1"/>
            </p:nvSpPr>
            <p:spPr bwMode="auto">
              <a:xfrm>
                <a:off x="6564335" y="3498892"/>
                <a:ext cx="74613" cy="17463"/>
              </a:xfrm>
              <a:custGeom>
                <a:avLst/>
                <a:gdLst>
                  <a:gd name="T0" fmla="*/ 36 w 95"/>
                  <a:gd name="T1" fmla="*/ 23 h 23"/>
                  <a:gd name="T2" fmla="*/ 0 w 95"/>
                  <a:gd name="T3" fmla="*/ 23 h 23"/>
                  <a:gd name="T4" fmla="*/ 0 w 95"/>
                  <a:gd name="T5" fmla="*/ 0 h 23"/>
                  <a:gd name="T6" fmla="*/ 36 w 95"/>
                  <a:gd name="T7" fmla="*/ 0 h 23"/>
                  <a:gd name="T8" fmla="*/ 36 w 95"/>
                  <a:gd name="T9" fmla="*/ 0 h 23"/>
                  <a:gd name="T10" fmla="*/ 39 w 95"/>
                  <a:gd name="T11" fmla="*/ 1 h 23"/>
                  <a:gd name="T12" fmla="*/ 43 w 95"/>
                  <a:gd name="T13" fmla="*/ 2 h 23"/>
                  <a:gd name="T14" fmla="*/ 45 w 95"/>
                  <a:gd name="T15" fmla="*/ 5 h 23"/>
                  <a:gd name="T16" fmla="*/ 46 w 95"/>
                  <a:gd name="T17" fmla="*/ 8 h 23"/>
                  <a:gd name="T18" fmla="*/ 91 w 95"/>
                  <a:gd name="T19" fmla="*/ 8 h 23"/>
                  <a:gd name="T20" fmla="*/ 91 w 95"/>
                  <a:gd name="T21" fmla="*/ 8 h 23"/>
                  <a:gd name="T22" fmla="*/ 94 w 95"/>
                  <a:gd name="T23" fmla="*/ 9 h 23"/>
                  <a:gd name="T24" fmla="*/ 95 w 95"/>
                  <a:gd name="T25" fmla="*/ 12 h 23"/>
                  <a:gd name="T26" fmla="*/ 95 w 95"/>
                  <a:gd name="T27" fmla="*/ 12 h 23"/>
                  <a:gd name="T28" fmla="*/ 94 w 95"/>
                  <a:gd name="T29" fmla="*/ 14 h 23"/>
                  <a:gd name="T30" fmla="*/ 91 w 95"/>
                  <a:gd name="T31" fmla="*/ 15 h 23"/>
                  <a:gd name="T32" fmla="*/ 46 w 95"/>
                  <a:gd name="T33" fmla="*/ 15 h 23"/>
                  <a:gd name="T34" fmla="*/ 46 w 95"/>
                  <a:gd name="T35" fmla="*/ 15 h 23"/>
                  <a:gd name="T36" fmla="*/ 45 w 95"/>
                  <a:gd name="T37" fmla="*/ 19 h 23"/>
                  <a:gd name="T38" fmla="*/ 43 w 95"/>
                  <a:gd name="T39" fmla="*/ 21 h 23"/>
                  <a:gd name="T40" fmla="*/ 39 w 95"/>
                  <a:gd name="T41" fmla="*/ 22 h 23"/>
                  <a:gd name="T42" fmla="*/ 36 w 95"/>
                  <a:gd name="T43" fmla="*/ 23 h 23"/>
                  <a:gd name="T44" fmla="*/ 36 w 95"/>
                  <a:gd name="T4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3">
                    <a:moveTo>
                      <a:pt x="36" y="23"/>
                    </a:moveTo>
                    <a:lnTo>
                      <a:pt x="0" y="23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1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9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9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3"/>
                    </a:lnTo>
                    <a:lnTo>
                      <a:pt x="36" y="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3" name="Freeform 252"/>
              <p:cNvSpPr/>
              <p:nvPr userDrawn="1"/>
            </p:nvSpPr>
            <p:spPr bwMode="auto">
              <a:xfrm>
                <a:off x="6564335" y="3468729"/>
                <a:ext cx="74613" cy="17463"/>
              </a:xfrm>
              <a:custGeom>
                <a:avLst/>
                <a:gdLst>
                  <a:gd name="T0" fmla="*/ 36 w 95"/>
                  <a:gd name="T1" fmla="*/ 22 h 22"/>
                  <a:gd name="T2" fmla="*/ 0 w 95"/>
                  <a:gd name="T3" fmla="*/ 22 h 22"/>
                  <a:gd name="T4" fmla="*/ 0 w 95"/>
                  <a:gd name="T5" fmla="*/ 0 h 22"/>
                  <a:gd name="T6" fmla="*/ 36 w 95"/>
                  <a:gd name="T7" fmla="*/ 0 h 22"/>
                  <a:gd name="T8" fmla="*/ 36 w 95"/>
                  <a:gd name="T9" fmla="*/ 0 h 22"/>
                  <a:gd name="T10" fmla="*/ 39 w 95"/>
                  <a:gd name="T11" fmla="*/ 0 h 22"/>
                  <a:gd name="T12" fmla="*/ 43 w 95"/>
                  <a:gd name="T13" fmla="*/ 2 h 22"/>
                  <a:gd name="T14" fmla="*/ 45 w 95"/>
                  <a:gd name="T15" fmla="*/ 5 h 22"/>
                  <a:gd name="T16" fmla="*/ 46 w 95"/>
                  <a:gd name="T17" fmla="*/ 8 h 22"/>
                  <a:gd name="T18" fmla="*/ 91 w 95"/>
                  <a:gd name="T19" fmla="*/ 8 h 22"/>
                  <a:gd name="T20" fmla="*/ 91 w 95"/>
                  <a:gd name="T21" fmla="*/ 8 h 22"/>
                  <a:gd name="T22" fmla="*/ 94 w 95"/>
                  <a:gd name="T23" fmla="*/ 8 h 22"/>
                  <a:gd name="T24" fmla="*/ 95 w 95"/>
                  <a:gd name="T25" fmla="*/ 12 h 22"/>
                  <a:gd name="T26" fmla="*/ 95 w 95"/>
                  <a:gd name="T27" fmla="*/ 12 h 22"/>
                  <a:gd name="T28" fmla="*/ 94 w 95"/>
                  <a:gd name="T29" fmla="*/ 14 h 22"/>
                  <a:gd name="T30" fmla="*/ 91 w 95"/>
                  <a:gd name="T31" fmla="*/ 15 h 22"/>
                  <a:gd name="T32" fmla="*/ 46 w 95"/>
                  <a:gd name="T33" fmla="*/ 15 h 22"/>
                  <a:gd name="T34" fmla="*/ 46 w 95"/>
                  <a:gd name="T35" fmla="*/ 15 h 22"/>
                  <a:gd name="T36" fmla="*/ 45 w 95"/>
                  <a:gd name="T37" fmla="*/ 19 h 22"/>
                  <a:gd name="T38" fmla="*/ 43 w 95"/>
                  <a:gd name="T39" fmla="*/ 21 h 22"/>
                  <a:gd name="T40" fmla="*/ 39 w 95"/>
                  <a:gd name="T41" fmla="*/ 22 h 22"/>
                  <a:gd name="T42" fmla="*/ 36 w 95"/>
                  <a:gd name="T43" fmla="*/ 22 h 22"/>
                  <a:gd name="T44" fmla="*/ 36 w 95"/>
                  <a:gd name="T4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5" h="22">
                    <a:moveTo>
                      <a:pt x="36" y="22"/>
                    </a:moveTo>
                    <a:lnTo>
                      <a:pt x="0" y="22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39" y="0"/>
                    </a:lnTo>
                    <a:lnTo>
                      <a:pt x="43" y="2"/>
                    </a:lnTo>
                    <a:lnTo>
                      <a:pt x="45" y="5"/>
                    </a:lnTo>
                    <a:lnTo>
                      <a:pt x="46" y="8"/>
                    </a:lnTo>
                    <a:lnTo>
                      <a:pt x="91" y="8"/>
                    </a:lnTo>
                    <a:lnTo>
                      <a:pt x="91" y="8"/>
                    </a:lnTo>
                    <a:lnTo>
                      <a:pt x="94" y="8"/>
                    </a:lnTo>
                    <a:lnTo>
                      <a:pt x="95" y="12"/>
                    </a:lnTo>
                    <a:lnTo>
                      <a:pt x="95" y="12"/>
                    </a:lnTo>
                    <a:lnTo>
                      <a:pt x="94" y="14"/>
                    </a:lnTo>
                    <a:lnTo>
                      <a:pt x="91" y="15"/>
                    </a:lnTo>
                    <a:lnTo>
                      <a:pt x="46" y="15"/>
                    </a:lnTo>
                    <a:lnTo>
                      <a:pt x="46" y="15"/>
                    </a:lnTo>
                    <a:lnTo>
                      <a:pt x="45" y="19"/>
                    </a:lnTo>
                    <a:lnTo>
                      <a:pt x="43" y="21"/>
                    </a:lnTo>
                    <a:lnTo>
                      <a:pt x="39" y="22"/>
                    </a:lnTo>
                    <a:lnTo>
                      <a:pt x="36" y="22"/>
                    </a:lnTo>
                    <a:lnTo>
                      <a:pt x="36" y="2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</p:grpSp>
        <p:grpSp>
          <p:nvGrpSpPr>
            <p:cNvPr id="94" name="Group 380"/>
            <p:cNvGrpSpPr/>
            <p:nvPr/>
          </p:nvGrpSpPr>
          <p:grpSpPr>
            <a:xfrm>
              <a:off x="8153493" y="4013334"/>
              <a:ext cx="808040" cy="808047"/>
              <a:chOff x="4978417" y="2967073"/>
              <a:chExt cx="808040" cy="808047"/>
            </a:xfrm>
          </p:grpSpPr>
          <p:sp>
            <p:nvSpPr>
              <p:cNvPr id="95" name="Freeform 211"/>
              <p:cNvSpPr/>
              <p:nvPr userDrawn="1"/>
            </p:nvSpPr>
            <p:spPr bwMode="auto">
              <a:xfrm>
                <a:off x="4978417" y="2967073"/>
                <a:ext cx="808040" cy="808047"/>
              </a:xfrm>
              <a:custGeom>
                <a:avLst/>
                <a:gdLst>
                  <a:gd name="T0" fmla="*/ 1017 w 1018"/>
                  <a:gd name="T1" fmla="*/ 536 h 1018"/>
                  <a:gd name="T2" fmla="*/ 1008 w 1018"/>
                  <a:gd name="T3" fmla="*/ 612 h 1018"/>
                  <a:gd name="T4" fmla="*/ 987 w 1018"/>
                  <a:gd name="T5" fmla="*/ 684 h 1018"/>
                  <a:gd name="T6" fmla="*/ 956 w 1018"/>
                  <a:gd name="T7" fmla="*/ 751 h 1018"/>
                  <a:gd name="T8" fmla="*/ 917 w 1018"/>
                  <a:gd name="T9" fmla="*/ 813 h 1018"/>
                  <a:gd name="T10" fmla="*/ 869 w 1018"/>
                  <a:gd name="T11" fmla="*/ 869 h 1018"/>
                  <a:gd name="T12" fmla="*/ 813 w 1018"/>
                  <a:gd name="T13" fmla="*/ 917 h 1018"/>
                  <a:gd name="T14" fmla="*/ 752 w 1018"/>
                  <a:gd name="T15" fmla="*/ 956 h 1018"/>
                  <a:gd name="T16" fmla="*/ 685 w 1018"/>
                  <a:gd name="T17" fmla="*/ 987 h 1018"/>
                  <a:gd name="T18" fmla="*/ 612 w 1018"/>
                  <a:gd name="T19" fmla="*/ 1008 h 1018"/>
                  <a:gd name="T20" fmla="*/ 536 w 1018"/>
                  <a:gd name="T21" fmla="*/ 1017 h 1018"/>
                  <a:gd name="T22" fmla="*/ 483 w 1018"/>
                  <a:gd name="T23" fmla="*/ 1017 h 1018"/>
                  <a:gd name="T24" fmla="*/ 407 w 1018"/>
                  <a:gd name="T25" fmla="*/ 1008 h 1018"/>
                  <a:gd name="T26" fmla="*/ 334 w 1018"/>
                  <a:gd name="T27" fmla="*/ 987 h 1018"/>
                  <a:gd name="T28" fmla="*/ 268 w 1018"/>
                  <a:gd name="T29" fmla="*/ 956 h 1018"/>
                  <a:gd name="T30" fmla="*/ 205 w 1018"/>
                  <a:gd name="T31" fmla="*/ 917 h 1018"/>
                  <a:gd name="T32" fmla="*/ 150 w 1018"/>
                  <a:gd name="T33" fmla="*/ 869 h 1018"/>
                  <a:gd name="T34" fmla="*/ 102 w 1018"/>
                  <a:gd name="T35" fmla="*/ 813 h 1018"/>
                  <a:gd name="T36" fmla="*/ 63 w 1018"/>
                  <a:gd name="T37" fmla="*/ 751 h 1018"/>
                  <a:gd name="T38" fmla="*/ 32 w 1018"/>
                  <a:gd name="T39" fmla="*/ 684 h 1018"/>
                  <a:gd name="T40" fmla="*/ 11 w 1018"/>
                  <a:gd name="T41" fmla="*/ 612 h 1018"/>
                  <a:gd name="T42" fmla="*/ 2 w 1018"/>
                  <a:gd name="T43" fmla="*/ 536 h 1018"/>
                  <a:gd name="T44" fmla="*/ 2 w 1018"/>
                  <a:gd name="T45" fmla="*/ 483 h 1018"/>
                  <a:gd name="T46" fmla="*/ 11 w 1018"/>
                  <a:gd name="T47" fmla="*/ 406 h 1018"/>
                  <a:gd name="T48" fmla="*/ 32 w 1018"/>
                  <a:gd name="T49" fmla="*/ 334 h 1018"/>
                  <a:gd name="T50" fmla="*/ 63 w 1018"/>
                  <a:gd name="T51" fmla="*/ 266 h 1018"/>
                  <a:gd name="T52" fmla="*/ 102 w 1018"/>
                  <a:gd name="T53" fmla="*/ 205 h 1018"/>
                  <a:gd name="T54" fmla="*/ 150 w 1018"/>
                  <a:gd name="T55" fmla="*/ 150 h 1018"/>
                  <a:gd name="T56" fmla="*/ 205 w 1018"/>
                  <a:gd name="T57" fmla="*/ 101 h 1018"/>
                  <a:gd name="T58" fmla="*/ 268 w 1018"/>
                  <a:gd name="T59" fmla="*/ 62 h 1018"/>
                  <a:gd name="T60" fmla="*/ 334 w 1018"/>
                  <a:gd name="T61" fmla="*/ 31 h 1018"/>
                  <a:gd name="T62" fmla="*/ 407 w 1018"/>
                  <a:gd name="T63" fmla="*/ 10 h 1018"/>
                  <a:gd name="T64" fmla="*/ 483 w 1018"/>
                  <a:gd name="T65" fmla="*/ 1 h 1018"/>
                  <a:gd name="T66" fmla="*/ 536 w 1018"/>
                  <a:gd name="T67" fmla="*/ 1 h 1018"/>
                  <a:gd name="T68" fmla="*/ 612 w 1018"/>
                  <a:gd name="T69" fmla="*/ 10 h 1018"/>
                  <a:gd name="T70" fmla="*/ 685 w 1018"/>
                  <a:gd name="T71" fmla="*/ 31 h 1018"/>
                  <a:gd name="T72" fmla="*/ 752 w 1018"/>
                  <a:gd name="T73" fmla="*/ 62 h 1018"/>
                  <a:gd name="T74" fmla="*/ 813 w 1018"/>
                  <a:gd name="T75" fmla="*/ 101 h 1018"/>
                  <a:gd name="T76" fmla="*/ 869 w 1018"/>
                  <a:gd name="T77" fmla="*/ 150 h 1018"/>
                  <a:gd name="T78" fmla="*/ 917 w 1018"/>
                  <a:gd name="T79" fmla="*/ 205 h 1018"/>
                  <a:gd name="T80" fmla="*/ 956 w 1018"/>
                  <a:gd name="T81" fmla="*/ 266 h 1018"/>
                  <a:gd name="T82" fmla="*/ 987 w 1018"/>
                  <a:gd name="T83" fmla="*/ 334 h 1018"/>
                  <a:gd name="T84" fmla="*/ 1008 w 1018"/>
                  <a:gd name="T85" fmla="*/ 406 h 1018"/>
                  <a:gd name="T86" fmla="*/ 1017 w 1018"/>
                  <a:gd name="T87" fmla="*/ 483 h 10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8" h="1018">
                    <a:moveTo>
                      <a:pt x="1018" y="509"/>
                    </a:moveTo>
                    <a:lnTo>
                      <a:pt x="1018" y="509"/>
                    </a:lnTo>
                    <a:lnTo>
                      <a:pt x="1017" y="536"/>
                    </a:lnTo>
                    <a:lnTo>
                      <a:pt x="1015" y="561"/>
                    </a:lnTo>
                    <a:lnTo>
                      <a:pt x="1013" y="586"/>
                    </a:lnTo>
                    <a:lnTo>
                      <a:pt x="1008" y="612"/>
                    </a:lnTo>
                    <a:lnTo>
                      <a:pt x="1002" y="636"/>
                    </a:lnTo>
                    <a:lnTo>
                      <a:pt x="995" y="660"/>
                    </a:lnTo>
                    <a:lnTo>
                      <a:pt x="987" y="684"/>
                    </a:lnTo>
                    <a:lnTo>
                      <a:pt x="978" y="707"/>
                    </a:lnTo>
                    <a:lnTo>
                      <a:pt x="968" y="729"/>
                    </a:lnTo>
                    <a:lnTo>
                      <a:pt x="956" y="751"/>
                    </a:lnTo>
                    <a:lnTo>
                      <a:pt x="945" y="773"/>
                    </a:lnTo>
                    <a:lnTo>
                      <a:pt x="931" y="794"/>
                    </a:lnTo>
                    <a:lnTo>
                      <a:pt x="917" y="813"/>
                    </a:lnTo>
                    <a:lnTo>
                      <a:pt x="902" y="833"/>
                    </a:lnTo>
                    <a:lnTo>
                      <a:pt x="886" y="851"/>
                    </a:lnTo>
                    <a:lnTo>
                      <a:pt x="869" y="869"/>
                    </a:lnTo>
                    <a:lnTo>
                      <a:pt x="851" y="886"/>
                    </a:lnTo>
                    <a:lnTo>
                      <a:pt x="833" y="902"/>
                    </a:lnTo>
                    <a:lnTo>
                      <a:pt x="813" y="917"/>
                    </a:lnTo>
                    <a:lnTo>
                      <a:pt x="794" y="931"/>
                    </a:lnTo>
                    <a:lnTo>
                      <a:pt x="773" y="945"/>
                    </a:lnTo>
                    <a:lnTo>
                      <a:pt x="752" y="956"/>
                    </a:lnTo>
                    <a:lnTo>
                      <a:pt x="731" y="968"/>
                    </a:lnTo>
                    <a:lnTo>
                      <a:pt x="708" y="978"/>
                    </a:lnTo>
                    <a:lnTo>
                      <a:pt x="685" y="987"/>
                    </a:lnTo>
                    <a:lnTo>
                      <a:pt x="660" y="995"/>
                    </a:lnTo>
                    <a:lnTo>
                      <a:pt x="636" y="1002"/>
                    </a:lnTo>
                    <a:lnTo>
                      <a:pt x="612" y="1008"/>
                    </a:lnTo>
                    <a:lnTo>
                      <a:pt x="587" y="1011"/>
                    </a:lnTo>
                    <a:lnTo>
                      <a:pt x="561" y="1015"/>
                    </a:lnTo>
                    <a:lnTo>
                      <a:pt x="536" y="1017"/>
                    </a:lnTo>
                    <a:lnTo>
                      <a:pt x="509" y="1018"/>
                    </a:lnTo>
                    <a:lnTo>
                      <a:pt x="509" y="1018"/>
                    </a:lnTo>
                    <a:lnTo>
                      <a:pt x="483" y="1017"/>
                    </a:lnTo>
                    <a:lnTo>
                      <a:pt x="458" y="1015"/>
                    </a:lnTo>
                    <a:lnTo>
                      <a:pt x="432" y="1011"/>
                    </a:lnTo>
                    <a:lnTo>
                      <a:pt x="407" y="1008"/>
                    </a:lnTo>
                    <a:lnTo>
                      <a:pt x="383" y="1002"/>
                    </a:lnTo>
                    <a:lnTo>
                      <a:pt x="359" y="995"/>
                    </a:lnTo>
                    <a:lnTo>
                      <a:pt x="334" y="987"/>
                    </a:lnTo>
                    <a:lnTo>
                      <a:pt x="311" y="978"/>
                    </a:lnTo>
                    <a:lnTo>
                      <a:pt x="290" y="968"/>
                    </a:lnTo>
                    <a:lnTo>
                      <a:pt x="268" y="956"/>
                    </a:lnTo>
                    <a:lnTo>
                      <a:pt x="246" y="945"/>
                    </a:lnTo>
                    <a:lnTo>
                      <a:pt x="225" y="931"/>
                    </a:lnTo>
                    <a:lnTo>
                      <a:pt x="205" y="917"/>
                    </a:lnTo>
                    <a:lnTo>
                      <a:pt x="186" y="902"/>
                    </a:lnTo>
                    <a:lnTo>
                      <a:pt x="167" y="886"/>
                    </a:lnTo>
                    <a:lnTo>
                      <a:pt x="150" y="869"/>
                    </a:lnTo>
                    <a:lnTo>
                      <a:pt x="133" y="851"/>
                    </a:lnTo>
                    <a:lnTo>
                      <a:pt x="117" y="833"/>
                    </a:lnTo>
                    <a:lnTo>
                      <a:pt x="102" y="813"/>
                    </a:lnTo>
                    <a:lnTo>
                      <a:pt x="88" y="794"/>
                    </a:lnTo>
                    <a:lnTo>
                      <a:pt x="74" y="773"/>
                    </a:lnTo>
                    <a:lnTo>
                      <a:pt x="63" y="751"/>
                    </a:lnTo>
                    <a:lnTo>
                      <a:pt x="51" y="729"/>
                    </a:lnTo>
                    <a:lnTo>
                      <a:pt x="41" y="707"/>
                    </a:lnTo>
                    <a:lnTo>
                      <a:pt x="32" y="684"/>
                    </a:lnTo>
                    <a:lnTo>
                      <a:pt x="23" y="660"/>
                    </a:lnTo>
                    <a:lnTo>
                      <a:pt x="17" y="636"/>
                    </a:lnTo>
                    <a:lnTo>
                      <a:pt x="11" y="612"/>
                    </a:lnTo>
                    <a:lnTo>
                      <a:pt x="7" y="586"/>
                    </a:lnTo>
                    <a:lnTo>
                      <a:pt x="4" y="561"/>
                    </a:lnTo>
                    <a:lnTo>
                      <a:pt x="2" y="536"/>
                    </a:lnTo>
                    <a:lnTo>
                      <a:pt x="0" y="509"/>
                    </a:lnTo>
                    <a:lnTo>
                      <a:pt x="0" y="509"/>
                    </a:lnTo>
                    <a:lnTo>
                      <a:pt x="2" y="483"/>
                    </a:lnTo>
                    <a:lnTo>
                      <a:pt x="4" y="457"/>
                    </a:lnTo>
                    <a:lnTo>
                      <a:pt x="7" y="432"/>
                    </a:lnTo>
                    <a:lnTo>
                      <a:pt x="11" y="406"/>
                    </a:lnTo>
                    <a:lnTo>
                      <a:pt x="17" y="382"/>
                    </a:lnTo>
                    <a:lnTo>
                      <a:pt x="23" y="358"/>
                    </a:lnTo>
                    <a:lnTo>
                      <a:pt x="32" y="334"/>
                    </a:lnTo>
                    <a:lnTo>
                      <a:pt x="41" y="311"/>
                    </a:lnTo>
                    <a:lnTo>
                      <a:pt x="51" y="289"/>
                    </a:lnTo>
                    <a:lnTo>
                      <a:pt x="63" y="266"/>
                    </a:lnTo>
                    <a:lnTo>
                      <a:pt x="74" y="245"/>
                    </a:lnTo>
                    <a:lnTo>
                      <a:pt x="88" y="224"/>
                    </a:lnTo>
                    <a:lnTo>
                      <a:pt x="102" y="205"/>
                    </a:lnTo>
                    <a:lnTo>
                      <a:pt x="117" y="185"/>
                    </a:lnTo>
                    <a:lnTo>
                      <a:pt x="133" y="167"/>
                    </a:lnTo>
                    <a:lnTo>
                      <a:pt x="150" y="150"/>
                    </a:lnTo>
                    <a:lnTo>
                      <a:pt x="167" y="132"/>
                    </a:lnTo>
                    <a:lnTo>
                      <a:pt x="186" y="116"/>
                    </a:lnTo>
                    <a:lnTo>
                      <a:pt x="205" y="101"/>
                    </a:lnTo>
                    <a:lnTo>
                      <a:pt x="225" y="87"/>
                    </a:lnTo>
                    <a:lnTo>
                      <a:pt x="246" y="73"/>
                    </a:lnTo>
                    <a:lnTo>
                      <a:pt x="268" y="62"/>
                    </a:lnTo>
                    <a:lnTo>
                      <a:pt x="290" y="50"/>
                    </a:lnTo>
                    <a:lnTo>
                      <a:pt x="311" y="40"/>
                    </a:lnTo>
                    <a:lnTo>
                      <a:pt x="334" y="31"/>
                    </a:lnTo>
                    <a:lnTo>
                      <a:pt x="359" y="23"/>
                    </a:lnTo>
                    <a:lnTo>
                      <a:pt x="383" y="16"/>
                    </a:lnTo>
                    <a:lnTo>
                      <a:pt x="407" y="10"/>
                    </a:lnTo>
                    <a:lnTo>
                      <a:pt x="432" y="6"/>
                    </a:lnTo>
                    <a:lnTo>
                      <a:pt x="458" y="3"/>
                    </a:lnTo>
                    <a:lnTo>
                      <a:pt x="483" y="1"/>
                    </a:lnTo>
                    <a:lnTo>
                      <a:pt x="509" y="0"/>
                    </a:lnTo>
                    <a:lnTo>
                      <a:pt x="509" y="0"/>
                    </a:lnTo>
                    <a:lnTo>
                      <a:pt x="536" y="1"/>
                    </a:lnTo>
                    <a:lnTo>
                      <a:pt x="561" y="3"/>
                    </a:lnTo>
                    <a:lnTo>
                      <a:pt x="587" y="6"/>
                    </a:lnTo>
                    <a:lnTo>
                      <a:pt x="612" y="10"/>
                    </a:lnTo>
                    <a:lnTo>
                      <a:pt x="636" y="16"/>
                    </a:lnTo>
                    <a:lnTo>
                      <a:pt x="660" y="23"/>
                    </a:lnTo>
                    <a:lnTo>
                      <a:pt x="685" y="31"/>
                    </a:lnTo>
                    <a:lnTo>
                      <a:pt x="708" y="40"/>
                    </a:lnTo>
                    <a:lnTo>
                      <a:pt x="731" y="50"/>
                    </a:lnTo>
                    <a:lnTo>
                      <a:pt x="752" y="62"/>
                    </a:lnTo>
                    <a:lnTo>
                      <a:pt x="773" y="73"/>
                    </a:lnTo>
                    <a:lnTo>
                      <a:pt x="794" y="87"/>
                    </a:lnTo>
                    <a:lnTo>
                      <a:pt x="813" y="101"/>
                    </a:lnTo>
                    <a:lnTo>
                      <a:pt x="833" y="116"/>
                    </a:lnTo>
                    <a:lnTo>
                      <a:pt x="851" y="132"/>
                    </a:lnTo>
                    <a:lnTo>
                      <a:pt x="869" y="150"/>
                    </a:lnTo>
                    <a:lnTo>
                      <a:pt x="886" y="167"/>
                    </a:lnTo>
                    <a:lnTo>
                      <a:pt x="902" y="185"/>
                    </a:lnTo>
                    <a:lnTo>
                      <a:pt x="917" y="205"/>
                    </a:lnTo>
                    <a:lnTo>
                      <a:pt x="931" y="224"/>
                    </a:lnTo>
                    <a:lnTo>
                      <a:pt x="945" y="245"/>
                    </a:lnTo>
                    <a:lnTo>
                      <a:pt x="956" y="266"/>
                    </a:lnTo>
                    <a:lnTo>
                      <a:pt x="968" y="289"/>
                    </a:lnTo>
                    <a:lnTo>
                      <a:pt x="978" y="311"/>
                    </a:lnTo>
                    <a:lnTo>
                      <a:pt x="987" y="334"/>
                    </a:lnTo>
                    <a:lnTo>
                      <a:pt x="995" y="358"/>
                    </a:lnTo>
                    <a:lnTo>
                      <a:pt x="1002" y="382"/>
                    </a:lnTo>
                    <a:lnTo>
                      <a:pt x="1008" y="406"/>
                    </a:lnTo>
                    <a:lnTo>
                      <a:pt x="1013" y="432"/>
                    </a:lnTo>
                    <a:lnTo>
                      <a:pt x="1015" y="457"/>
                    </a:lnTo>
                    <a:lnTo>
                      <a:pt x="1017" y="483"/>
                    </a:lnTo>
                    <a:lnTo>
                      <a:pt x="1018" y="509"/>
                    </a:lnTo>
                    <a:lnTo>
                      <a:pt x="1018" y="509"/>
                    </a:lnTo>
                    <a:close/>
                  </a:path>
                </a:pathLst>
              </a:custGeom>
              <a:solidFill>
                <a:srgbClr val="49CFA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6" name="Freeform 253"/>
              <p:cNvSpPr>
                <a:spLocks noEditPoints="1"/>
              </p:cNvSpPr>
              <p:nvPr userDrawn="1"/>
            </p:nvSpPr>
            <p:spPr bwMode="auto">
              <a:xfrm>
                <a:off x="5221305" y="3097250"/>
                <a:ext cx="325439" cy="428630"/>
              </a:xfrm>
              <a:custGeom>
                <a:avLst/>
                <a:gdLst>
                  <a:gd name="T0" fmla="*/ 136 w 409"/>
                  <a:gd name="T1" fmla="*/ 539 h 539"/>
                  <a:gd name="T2" fmla="*/ 120 w 409"/>
                  <a:gd name="T3" fmla="*/ 530 h 539"/>
                  <a:gd name="T4" fmla="*/ 118 w 409"/>
                  <a:gd name="T5" fmla="*/ 482 h 539"/>
                  <a:gd name="T6" fmla="*/ 108 w 409"/>
                  <a:gd name="T7" fmla="*/ 437 h 539"/>
                  <a:gd name="T8" fmla="*/ 80 w 409"/>
                  <a:gd name="T9" fmla="*/ 389 h 539"/>
                  <a:gd name="T10" fmla="*/ 39 w 409"/>
                  <a:gd name="T11" fmla="*/ 324 h 539"/>
                  <a:gd name="T12" fmla="*/ 21 w 409"/>
                  <a:gd name="T13" fmla="*/ 293 h 539"/>
                  <a:gd name="T14" fmla="*/ 18 w 409"/>
                  <a:gd name="T15" fmla="*/ 291 h 539"/>
                  <a:gd name="T16" fmla="*/ 1 w 409"/>
                  <a:gd name="T17" fmla="*/ 227 h 539"/>
                  <a:gd name="T18" fmla="*/ 1 w 409"/>
                  <a:gd name="T19" fmla="*/ 184 h 539"/>
                  <a:gd name="T20" fmla="*/ 16 w 409"/>
                  <a:gd name="T21" fmla="*/ 125 h 539"/>
                  <a:gd name="T22" fmla="*/ 46 w 409"/>
                  <a:gd name="T23" fmla="*/ 74 h 539"/>
                  <a:gd name="T24" fmla="*/ 90 w 409"/>
                  <a:gd name="T25" fmla="*/ 34 h 539"/>
                  <a:gd name="T26" fmla="*/ 144 w 409"/>
                  <a:gd name="T27" fmla="*/ 9 h 539"/>
                  <a:gd name="T28" fmla="*/ 204 w 409"/>
                  <a:gd name="T29" fmla="*/ 0 h 539"/>
                  <a:gd name="T30" fmla="*/ 245 w 409"/>
                  <a:gd name="T31" fmla="*/ 4 h 539"/>
                  <a:gd name="T32" fmla="*/ 302 w 409"/>
                  <a:gd name="T33" fmla="*/ 25 h 539"/>
                  <a:gd name="T34" fmla="*/ 349 w 409"/>
                  <a:gd name="T35" fmla="*/ 59 h 539"/>
                  <a:gd name="T36" fmla="*/ 383 w 409"/>
                  <a:gd name="T37" fmla="*/ 107 h 539"/>
                  <a:gd name="T38" fmla="*/ 404 w 409"/>
                  <a:gd name="T39" fmla="*/ 163 h 539"/>
                  <a:gd name="T40" fmla="*/ 409 w 409"/>
                  <a:gd name="T41" fmla="*/ 205 h 539"/>
                  <a:gd name="T42" fmla="*/ 398 w 409"/>
                  <a:gd name="T43" fmla="*/ 270 h 539"/>
                  <a:gd name="T44" fmla="*/ 388 w 409"/>
                  <a:gd name="T45" fmla="*/ 293 h 539"/>
                  <a:gd name="T46" fmla="*/ 369 w 409"/>
                  <a:gd name="T47" fmla="*/ 324 h 539"/>
                  <a:gd name="T48" fmla="*/ 349 w 409"/>
                  <a:gd name="T49" fmla="*/ 356 h 539"/>
                  <a:gd name="T50" fmla="*/ 308 w 409"/>
                  <a:gd name="T51" fmla="*/ 421 h 539"/>
                  <a:gd name="T52" fmla="*/ 291 w 409"/>
                  <a:gd name="T53" fmla="*/ 468 h 539"/>
                  <a:gd name="T54" fmla="*/ 289 w 409"/>
                  <a:gd name="T55" fmla="*/ 523 h 539"/>
                  <a:gd name="T56" fmla="*/ 280 w 409"/>
                  <a:gd name="T57" fmla="*/ 538 h 539"/>
                  <a:gd name="T58" fmla="*/ 204 w 409"/>
                  <a:gd name="T59" fmla="*/ 11 h 539"/>
                  <a:gd name="T60" fmla="*/ 166 w 409"/>
                  <a:gd name="T61" fmla="*/ 14 h 539"/>
                  <a:gd name="T62" fmla="*/ 111 w 409"/>
                  <a:gd name="T63" fmla="*/ 34 h 539"/>
                  <a:gd name="T64" fmla="*/ 68 w 409"/>
                  <a:gd name="T65" fmla="*/ 67 h 539"/>
                  <a:gd name="T66" fmla="*/ 34 w 409"/>
                  <a:gd name="T67" fmla="*/ 112 h 539"/>
                  <a:gd name="T68" fmla="*/ 15 w 409"/>
                  <a:gd name="T69" fmla="*/ 165 h 539"/>
                  <a:gd name="T70" fmla="*/ 11 w 409"/>
                  <a:gd name="T71" fmla="*/ 205 h 539"/>
                  <a:gd name="T72" fmla="*/ 22 w 409"/>
                  <a:gd name="T73" fmla="*/ 266 h 539"/>
                  <a:gd name="T74" fmla="*/ 30 w 409"/>
                  <a:gd name="T75" fmla="*/ 288 h 539"/>
                  <a:gd name="T76" fmla="*/ 39 w 409"/>
                  <a:gd name="T77" fmla="*/ 304 h 539"/>
                  <a:gd name="T78" fmla="*/ 48 w 409"/>
                  <a:gd name="T79" fmla="*/ 319 h 539"/>
                  <a:gd name="T80" fmla="*/ 92 w 409"/>
                  <a:gd name="T81" fmla="*/ 384 h 539"/>
                  <a:gd name="T82" fmla="*/ 120 w 409"/>
                  <a:gd name="T83" fmla="*/ 435 h 539"/>
                  <a:gd name="T84" fmla="*/ 130 w 409"/>
                  <a:gd name="T85" fmla="*/ 482 h 539"/>
                  <a:gd name="T86" fmla="*/ 131 w 409"/>
                  <a:gd name="T87" fmla="*/ 525 h 539"/>
                  <a:gd name="T88" fmla="*/ 136 w 409"/>
                  <a:gd name="T89" fmla="*/ 527 h 539"/>
                  <a:gd name="T90" fmla="*/ 275 w 409"/>
                  <a:gd name="T91" fmla="*/ 527 h 539"/>
                  <a:gd name="T92" fmla="*/ 277 w 409"/>
                  <a:gd name="T93" fmla="*/ 523 h 539"/>
                  <a:gd name="T94" fmla="*/ 280 w 409"/>
                  <a:gd name="T95" fmla="*/ 467 h 539"/>
                  <a:gd name="T96" fmla="*/ 297 w 409"/>
                  <a:gd name="T97" fmla="*/ 419 h 539"/>
                  <a:gd name="T98" fmla="*/ 340 w 409"/>
                  <a:gd name="T99" fmla="*/ 350 h 539"/>
                  <a:gd name="T100" fmla="*/ 360 w 409"/>
                  <a:gd name="T101" fmla="*/ 318 h 539"/>
                  <a:gd name="T102" fmla="*/ 378 w 409"/>
                  <a:gd name="T103" fmla="*/ 289 h 539"/>
                  <a:gd name="T104" fmla="*/ 379 w 409"/>
                  <a:gd name="T105" fmla="*/ 286 h 539"/>
                  <a:gd name="T106" fmla="*/ 392 w 409"/>
                  <a:gd name="T107" fmla="*/ 246 h 539"/>
                  <a:gd name="T108" fmla="*/ 397 w 409"/>
                  <a:gd name="T109" fmla="*/ 205 h 539"/>
                  <a:gd name="T110" fmla="*/ 389 w 409"/>
                  <a:gd name="T111" fmla="*/ 147 h 539"/>
                  <a:gd name="T112" fmla="*/ 364 w 409"/>
                  <a:gd name="T113" fmla="*/ 96 h 539"/>
                  <a:gd name="T114" fmla="*/ 327 w 409"/>
                  <a:gd name="T115" fmla="*/ 55 h 539"/>
                  <a:gd name="T116" fmla="*/ 280 w 409"/>
                  <a:gd name="T117" fmla="*/ 26 h 539"/>
                  <a:gd name="T118" fmla="*/ 223 w 409"/>
                  <a:gd name="T119" fmla="*/ 1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9" h="539">
                    <a:moveTo>
                      <a:pt x="273" y="539"/>
                    </a:moveTo>
                    <a:lnTo>
                      <a:pt x="136" y="539"/>
                    </a:lnTo>
                    <a:lnTo>
                      <a:pt x="136" y="539"/>
                    </a:lnTo>
                    <a:lnTo>
                      <a:pt x="129" y="538"/>
                    </a:lnTo>
                    <a:lnTo>
                      <a:pt x="124" y="534"/>
                    </a:lnTo>
                    <a:lnTo>
                      <a:pt x="120" y="530"/>
                    </a:lnTo>
                    <a:lnTo>
                      <a:pt x="118" y="523"/>
                    </a:lnTo>
                    <a:lnTo>
                      <a:pt x="118" y="482"/>
                    </a:lnTo>
                    <a:lnTo>
                      <a:pt x="118" y="482"/>
                    </a:lnTo>
                    <a:lnTo>
                      <a:pt x="117" y="468"/>
                    </a:lnTo>
                    <a:lnTo>
                      <a:pt x="114" y="453"/>
                    </a:lnTo>
                    <a:lnTo>
                      <a:pt x="108" y="437"/>
                    </a:lnTo>
                    <a:lnTo>
                      <a:pt x="100" y="421"/>
                    </a:lnTo>
                    <a:lnTo>
                      <a:pt x="91" y="405"/>
                    </a:lnTo>
                    <a:lnTo>
                      <a:pt x="80" y="389"/>
                    </a:lnTo>
                    <a:lnTo>
                      <a:pt x="59" y="356"/>
                    </a:lnTo>
                    <a:lnTo>
                      <a:pt x="59" y="356"/>
                    </a:lnTo>
                    <a:lnTo>
                      <a:pt x="39" y="324"/>
                    </a:lnTo>
                    <a:lnTo>
                      <a:pt x="39" y="324"/>
                    </a:lnTo>
                    <a:lnTo>
                      <a:pt x="29" y="309"/>
                    </a:lnTo>
                    <a:lnTo>
                      <a:pt x="21" y="293"/>
                    </a:lnTo>
                    <a:lnTo>
                      <a:pt x="21" y="293"/>
                    </a:lnTo>
                    <a:lnTo>
                      <a:pt x="18" y="291"/>
                    </a:lnTo>
                    <a:lnTo>
                      <a:pt x="18" y="291"/>
                    </a:lnTo>
                    <a:lnTo>
                      <a:pt x="10" y="270"/>
                    </a:lnTo>
                    <a:lnTo>
                      <a:pt x="4" y="248"/>
                    </a:lnTo>
                    <a:lnTo>
                      <a:pt x="1" y="227"/>
                    </a:lnTo>
                    <a:lnTo>
                      <a:pt x="0" y="205"/>
                    </a:lnTo>
                    <a:lnTo>
                      <a:pt x="0" y="205"/>
                    </a:lnTo>
                    <a:lnTo>
                      <a:pt x="1" y="184"/>
                    </a:lnTo>
                    <a:lnTo>
                      <a:pt x="3" y="163"/>
                    </a:lnTo>
                    <a:lnTo>
                      <a:pt x="9" y="144"/>
                    </a:lnTo>
                    <a:lnTo>
                      <a:pt x="16" y="125"/>
                    </a:lnTo>
                    <a:lnTo>
                      <a:pt x="24" y="107"/>
                    </a:lnTo>
                    <a:lnTo>
                      <a:pt x="34" y="89"/>
                    </a:lnTo>
                    <a:lnTo>
                      <a:pt x="46" y="74"/>
                    </a:lnTo>
                    <a:lnTo>
                      <a:pt x="60" y="59"/>
                    </a:lnTo>
                    <a:lnTo>
                      <a:pt x="73" y="47"/>
                    </a:lnTo>
                    <a:lnTo>
                      <a:pt x="90" y="34"/>
                    </a:lnTo>
                    <a:lnTo>
                      <a:pt x="107" y="25"/>
                    </a:lnTo>
                    <a:lnTo>
                      <a:pt x="124" y="16"/>
                    </a:lnTo>
                    <a:lnTo>
                      <a:pt x="144" y="9"/>
                    </a:lnTo>
                    <a:lnTo>
                      <a:pt x="163" y="4"/>
                    </a:lnTo>
                    <a:lnTo>
                      <a:pt x="183" y="1"/>
                    </a:lnTo>
                    <a:lnTo>
                      <a:pt x="204" y="0"/>
                    </a:lnTo>
                    <a:lnTo>
                      <a:pt x="204" y="0"/>
                    </a:lnTo>
                    <a:lnTo>
                      <a:pt x="224" y="1"/>
                    </a:lnTo>
                    <a:lnTo>
                      <a:pt x="245" y="4"/>
                    </a:lnTo>
                    <a:lnTo>
                      <a:pt x="265" y="9"/>
                    </a:lnTo>
                    <a:lnTo>
                      <a:pt x="283" y="16"/>
                    </a:lnTo>
                    <a:lnTo>
                      <a:pt x="302" y="25"/>
                    </a:lnTo>
                    <a:lnTo>
                      <a:pt x="319" y="34"/>
                    </a:lnTo>
                    <a:lnTo>
                      <a:pt x="334" y="47"/>
                    </a:lnTo>
                    <a:lnTo>
                      <a:pt x="349" y="59"/>
                    </a:lnTo>
                    <a:lnTo>
                      <a:pt x="361" y="74"/>
                    </a:lnTo>
                    <a:lnTo>
                      <a:pt x="374" y="89"/>
                    </a:lnTo>
                    <a:lnTo>
                      <a:pt x="383" y="107"/>
                    </a:lnTo>
                    <a:lnTo>
                      <a:pt x="392" y="125"/>
                    </a:lnTo>
                    <a:lnTo>
                      <a:pt x="399" y="144"/>
                    </a:lnTo>
                    <a:lnTo>
                      <a:pt x="404" y="163"/>
                    </a:lnTo>
                    <a:lnTo>
                      <a:pt x="407" y="184"/>
                    </a:lnTo>
                    <a:lnTo>
                      <a:pt x="409" y="205"/>
                    </a:lnTo>
                    <a:lnTo>
                      <a:pt x="409" y="205"/>
                    </a:lnTo>
                    <a:lnTo>
                      <a:pt x="407" y="227"/>
                    </a:lnTo>
                    <a:lnTo>
                      <a:pt x="404" y="248"/>
                    </a:lnTo>
                    <a:lnTo>
                      <a:pt x="398" y="270"/>
                    </a:lnTo>
                    <a:lnTo>
                      <a:pt x="389" y="291"/>
                    </a:lnTo>
                    <a:lnTo>
                      <a:pt x="389" y="291"/>
                    </a:lnTo>
                    <a:lnTo>
                      <a:pt x="388" y="293"/>
                    </a:lnTo>
                    <a:lnTo>
                      <a:pt x="388" y="293"/>
                    </a:lnTo>
                    <a:lnTo>
                      <a:pt x="379" y="309"/>
                    </a:lnTo>
                    <a:lnTo>
                      <a:pt x="369" y="324"/>
                    </a:lnTo>
                    <a:lnTo>
                      <a:pt x="369" y="324"/>
                    </a:lnTo>
                    <a:lnTo>
                      <a:pt x="349" y="356"/>
                    </a:lnTo>
                    <a:lnTo>
                      <a:pt x="349" y="356"/>
                    </a:lnTo>
                    <a:lnTo>
                      <a:pt x="327" y="389"/>
                    </a:lnTo>
                    <a:lnTo>
                      <a:pt x="318" y="405"/>
                    </a:lnTo>
                    <a:lnTo>
                      <a:pt x="308" y="421"/>
                    </a:lnTo>
                    <a:lnTo>
                      <a:pt x="300" y="437"/>
                    </a:lnTo>
                    <a:lnTo>
                      <a:pt x="295" y="453"/>
                    </a:lnTo>
                    <a:lnTo>
                      <a:pt x="291" y="468"/>
                    </a:lnTo>
                    <a:lnTo>
                      <a:pt x="289" y="482"/>
                    </a:lnTo>
                    <a:lnTo>
                      <a:pt x="289" y="523"/>
                    </a:lnTo>
                    <a:lnTo>
                      <a:pt x="289" y="523"/>
                    </a:lnTo>
                    <a:lnTo>
                      <a:pt x="288" y="530"/>
                    </a:lnTo>
                    <a:lnTo>
                      <a:pt x="284" y="534"/>
                    </a:lnTo>
                    <a:lnTo>
                      <a:pt x="280" y="538"/>
                    </a:lnTo>
                    <a:lnTo>
                      <a:pt x="273" y="539"/>
                    </a:lnTo>
                    <a:lnTo>
                      <a:pt x="273" y="539"/>
                    </a:lnTo>
                    <a:close/>
                    <a:moveTo>
                      <a:pt x="204" y="11"/>
                    </a:moveTo>
                    <a:lnTo>
                      <a:pt x="204" y="11"/>
                    </a:lnTo>
                    <a:lnTo>
                      <a:pt x="184" y="12"/>
                    </a:lnTo>
                    <a:lnTo>
                      <a:pt x="166" y="14"/>
                    </a:lnTo>
                    <a:lnTo>
                      <a:pt x="147" y="19"/>
                    </a:lnTo>
                    <a:lnTo>
                      <a:pt x="129" y="26"/>
                    </a:lnTo>
                    <a:lnTo>
                      <a:pt x="111" y="34"/>
                    </a:lnTo>
                    <a:lnTo>
                      <a:pt x="97" y="44"/>
                    </a:lnTo>
                    <a:lnTo>
                      <a:pt x="82" y="55"/>
                    </a:lnTo>
                    <a:lnTo>
                      <a:pt x="68" y="67"/>
                    </a:lnTo>
                    <a:lnTo>
                      <a:pt x="55" y="81"/>
                    </a:lnTo>
                    <a:lnTo>
                      <a:pt x="44" y="96"/>
                    </a:lnTo>
                    <a:lnTo>
                      <a:pt x="34" y="112"/>
                    </a:lnTo>
                    <a:lnTo>
                      <a:pt x="26" y="129"/>
                    </a:lnTo>
                    <a:lnTo>
                      <a:pt x="19" y="147"/>
                    </a:lnTo>
                    <a:lnTo>
                      <a:pt x="15" y="165"/>
                    </a:lnTo>
                    <a:lnTo>
                      <a:pt x="11" y="185"/>
                    </a:lnTo>
                    <a:lnTo>
                      <a:pt x="11" y="205"/>
                    </a:lnTo>
                    <a:lnTo>
                      <a:pt x="11" y="205"/>
                    </a:lnTo>
                    <a:lnTo>
                      <a:pt x="12" y="225"/>
                    </a:lnTo>
                    <a:lnTo>
                      <a:pt x="16" y="246"/>
                    </a:lnTo>
                    <a:lnTo>
                      <a:pt x="22" y="266"/>
                    </a:lnTo>
                    <a:lnTo>
                      <a:pt x="29" y="285"/>
                    </a:lnTo>
                    <a:lnTo>
                      <a:pt x="29" y="285"/>
                    </a:lnTo>
                    <a:lnTo>
                      <a:pt x="30" y="288"/>
                    </a:lnTo>
                    <a:lnTo>
                      <a:pt x="30" y="289"/>
                    </a:lnTo>
                    <a:lnTo>
                      <a:pt x="30" y="289"/>
                    </a:lnTo>
                    <a:lnTo>
                      <a:pt x="39" y="304"/>
                    </a:lnTo>
                    <a:lnTo>
                      <a:pt x="48" y="318"/>
                    </a:lnTo>
                    <a:lnTo>
                      <a:pt x="48" y="319"/>
                    </a:lnTo>
                    <a:lnTo>
                      <a:pt x="48" y="319"/>
                    </a:lnTo>
                    <a:lnTo>
                      <a:pt x="69" y="349"/>
                    </a:lnTo>
                    <a:lnTo>
                      <a:pt x="69" y="349"/>
                    </a:lnTo>
                    <a:lnTo>
                      <a:pt x="92" y="384"/>
                    </a:lnTo>
                    <a:lnTo>
                      <a:pt x="102" y="402"/>
                    </a:lnTo>
                    <a:lnTo>
                      <a:pt x="111" y="419"/>
                    </a:lnTo>
                    <a:lnTo>
                      <a:pt x="120" y="435"/>
                    </a:lnTo>
                    <a:lnTo>
                      <a:pt x="125" y="451"/>
                    </a:lnTo>
                    <a:lnTo>
                      <a:pt x="129" y="467"/>
                    </a:lnTo>
                    <a:lnTo>
                      <a:pt x="130" y="482"/>
                    </a:lnTo>
                    <a:lnTo>
                      <a:pt x="130" y="523"/>
                    </a:lnTo>
                    <a:lnTo>
                      <a:pt x="130" y="523"/>
                    </a:lnTo>
                    <a:lnTo>
                      <a:pt x="131" y="525"/>
                    </a:lnTo>
                    <a:lnTo>
                      <a:pt x="132" y="526"/>
                    </a:lnTo>
                    <a:lnTo>
                      <a:pt x="133" y="527"/>
                    </a:lnTo>
                    <a:lnTo>
                      <a:pt x="136" y="527"/>
                    </a:lnTo>
                    <a:lnTo>
                      <a:pt x="273" y="527"/>
                    </a:lnTo>
                    <a:lnTo>
                      <a:pt x="273" y="527"/>
                    </a:lnTo>
                    <a:lnTo>
                      <a:pt x="275" y="527"/>
                    </a:lnTo>
                    <a:lnTo>
                      <a:pt x="276" y="526"/>
                    </a:lnTo>
                    <a:lnTo>
                      <a:pt x="277" y="525"/>
                    </a:lnTo>
                    <a:lnTo>
                      <a:pt x="277" y="523"/>
                    </a:lnTo>
                    <a:lnTo>
                      <a:pt x="277" y="482"/>
                    </a:lnTo>
                    <a:lnTo>
                      <a:pt x="277" y="482"/>
                    </a:lnTo>
                    <a:lnTo>
                      <a:pt x="280" y="467"/>
                    </a:lnTo>
                    <a:lnTo>
                      <a:pt x="283" y="451"/>
                    </a:lnTo>
                    <a:lnTo>
                      <a:pt x="289" y="435"/>
                    </a:lnTo>
                    <a:lnTo>
                      <a:pt x="297" y="419"/>
                    </a:lnTo>
                    <a:lnTo>
                      <a:pt x="306" y="402"/>
                    </a:lnTo>
                    <a:lnTo>
                      <a:pt x="316" y="384"/>
                    </a:lnTo>
                    <a:lnTo>
                      <a:pt x="340" y="350"/>
                    </a:lnTo>
                    <a:lnTo>
                      <a:pt x="340" y="350"/>
                    </a:lnTo>
                    <a:lnTo>
                      <a:pt x="359" y="319"/>
                    </a:lnTo>
                    <a:lnTo>
                      <a:pt x="360" y="318"/>
                    </a:lnTo>
                    <a:lnTo>
                      <a:pt x="360" y="318"/>
                    </a:lnTo>
                    <a:lnTo>
                      <a:pt x="369" y="304"/>
                    </a:lnTo>
                    <a:lnTo>
                      <a:pt x="378" y="289"/>
                    </a:lnTo>
                    <a:lnTo>
                      <a:pt x="378" y="288"/>
                    </a:lnTo>
                    <a:lnTo>
                      <a:pt x="378" y="288"/>
                    </a:lnTo>
                    <a:lnTo>
                      <a:pt x="379" y="286"/>
                    </a:lnTo>
                    <a:lnTo>
                      <a:pt x="379" y="286"/>
                    </a:lnTo>
                    <a:lnTo>
                      <a:pt x="387" y="266"/>
                    </a:lnTo>
                    <a:lnTo>
                      <a:pt x="392" y="246"/>
                    </a:lnTo>
                    <a:lnTo>
                      <a:pt x="396" y="225"/>
                    </a:lnTo>
                    <a:lnTo>
                      <a:pt x="397" y="205"/>
                    </a:lnTo>
                    <a:lnTo>
                      <a:pt x="397" y="205"/>
                    </a:lnTo>
                    <a:lnTo>
                      <a:pt x="396" y="185"/>
                    </a:lnTo>
                    <a:lnTo>
                      <a:pt x="394" y="165"/>
                    </a:lnTo>
                    <a:lnTo>
                      <a:pt x="389" y="147"/>
                    </a:lnTo>
                    <a:lnTo>
                      <a:pt x="382" y="129"/>
                    </a:lnTo>
                    <a:lnTo>
                      <a:pt x="374" y="112"/>
                    </a:lnTo>
                    <a:lnTo>
                      <a:pt x="364" y="96"/>
                    </a:lnTo>
                    <a:lnTo>
                      <a:pt x="353" y="81"/>
                    </a:lnTo>
                    <a:lnTo>
                      <a:pt x="341" y="67"/>
                    </a:lnTo>
                    <a:lnTo>
                      <a:pt x="327" y="55"/>
                    </a:lnTo>
                    <a:lnTo>
                      <a:pt x="312" y="44"/>
                    </a:lnTo>
                    <a:lnTo>
                      <a:pt x="296" y="34"/>
                    </a:lnTo>
                    <a:lnTo>
                      <a:pt x="280" y="26"/>
                    </a:lnTo>
                    <a:lnTo>
                      <a:pt x="261" y="19"/>
                    </a:lnTo>
                    <a:lnTo>
                      <a:pt x="243" y="14"/>
                    </a:lnTo>
                    <a:lnTo>
                      <a:pt x="223" y="12"/>
                    </a:lnTo>
                    <a:lnTo>
                      <a:pt x="204" y="11"/>
                    </a:lnTo>
                    <a:lnTo>
                      <a:pt x="204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7" name="Freeform 254"/>
              <p:cNvSpPr>
                <a:spLocks noEditPoints="1"/>
              </p:cNvSpPr>
              <p:nvPr userDrawn="1"/>
            </p:nvSpPr>
            <p:spPr bwMode="auto">
              <a:xfrm>
                <a:off x="5316556" y="3541755"/>
                <a:ext cx="134938" cy="28575"/>
              </a:xfrm>
              <a:custGeom>
                <a:avLst/>
                <a:gdLst>
                  <a:gd name="T0" fmla="*/ 158 w 171"/>
                  <a:gd name="T1" fmla="*/ 36 h 36"/>
                  <a:gd name="T2" fmla="*/ 14 w 171"/>
                  <a:gd name="T3" fmla="*/ 36 h 36"/>
                  <a:gd name="T4" fmla="*/ 14 w 171"/>
                  <a:gd name="T5" fmla="*/ 36 h 36"/>
                  <a:gd name="T6" fmla="*/ 10 w 171"/>
                  <a:gd name="T7" fmla="*/ 35 h 36"/>
                  <a:gd name="T8" fmla="*/ 5 w 171"/>
                  <a:gd name="T9" fmla="*/ 33 h 36"/>
                  <a:gd name="T10" fmla="*/ 2 w 171"/>
                  <a:gd name="T11" fmla="*/ 28 h 36"/>
                  <a:gd name="T12" fmla="*/ 0 w 171"/>
                  <a:gd name="T13" fmla="*/ 23 h 36"/>
                  <a:gd name="T14" fmla="*/ 0 w 171"/>
                  <a:gd name="T15" fmla="*/ 14 h 36"/>
                  <a:gd name="T16" fmla="*/ 0 w 171"/>
                  <a:gd name="T17" fmla="*/ 14 h 36"/>
                  <a:gd name="T18" fmla="*/ 2 w 171"/>
                  <a:gd name="T19" fmla="*/ 8 h 36"/>
                  <a:gd name="T20" fmla="*/ 5 w 171"/>
                  <a:gd name="T21" fmla="*/ 4 h 36"/>
                  <a:gd name="T22" fmla="*/ 10 w 171"/>
                  <a:gd name="T23" fmla="*/ 1 h 36"/>
                  <a:gd name="T24" fmla="*/ 14 w 171"/>
                  <a:gd name="T25" fmla="*/ 0 h 36"/>
                  <a:gd name="T26" fmla="*/ 158 w 171"/>
                  <a:gd name="T27" fmla="*/ 0 h 36"/>
                  <a:gd name="T28" fmla="*/ 158 w 171"/>
                  <a:gd name="T29" fmla="*/ 0 h 36"/>
                  <a:gd name="T30" fmla="*/ 163 w 171"/>
                  <a:gd name="T31" fmla="*/ 1 h 36"/>
                  <a:gd name="T32" fmla="*/ 167 w 171"/>
                  <a:gd name="T33" fmla="*/ 4 h 36"/>
                  <a:gd name="T34" fmla="*/ 170 w 171"/>
                  <a:gd name="T35" fmla="*/ 8 h 36"/>
                  <a:gd name="T36" fmla="*/ 171 w 171"/>
                  <a:gd name="T37" fmla="*/ 14 h 36"/>
                  <a:gd name="T38" fmla="*/ 171 w 171"/>
                  <a:gd name="T39" fmla="*/ 23 h 36"/>
                  <a:gd name="T40" fmla="*/ 171 w 171"/>
                  <a:gd name="T41" fmla="*/ 23 h 36"/>
                  <a:gd name="T42" fmla="*/ 170 w 171"/>
                  <a:gd name="T43" fmla="*/ 28 h 36"/>
                  <a:gd name="T44" fmla="*/ 167 w 171"/>
                  <a:gd name="T45" fmla="*/ 33 h 36"/>
                  <a:gd name="T46" fmla="*/ 163 w 171"/>
                  <a:gd name="T47" fmla="*/ 35 h 36"/>
                  <a:gd name="T48" fmla="*/ 158 w 171"/>
                  <a:gd name="T49" fmla="*/ 36 h 36"/>
                  <a:gd name="T50" fmla="*/ 158 w 171"/>
                  <a:gd name="T51" fmla="*/ 36 h 36"/>
                  <a:gd name="T52" fmla="*/ 14 w 171"/>
                  <a:gd name="T53" fmla="*/ 12 h 36"/>
                  <a:gd name="T54" fmla="*/ 14 w 171"/>
                  <a:gd name="T55" fmla="*/ 12 h 36"/>
                  <a:gd name="T56" fmla="*/ 13 w 171"/>
                  <a:gd name="T57" fmla="*/ 12 h 36"/>
                  <a:gd name="T58" fmla="*/ 12 w 171"/>
                  <a:gd name="T59" fmla="*/ 14 h 36"/>
                  <a:gd name="T60" fmla="*/ 12 w 171"/>
                  <a:gd name="T61" fmla="*/ 23 h 36"/>
                  <a:gd name="T62" fmla="*/ 12 w 171"/>
                  <a:gd name="T63" fmla="*/ 23 h 36"/>
                  <a:gd name="T64" fmla="*/ 13 w 171"/>
                  <a:gd name="T65" fmla="*/ 25 h 36"/>
                  <a:gd name="T66" fmla="*/ 14 w 171"/>
                  <a:gd name="T67" fmla="*/ 25 h 36"/>
                  <a:gd name="T68" fmla="*/ 158 w 171"/>
                  <a:gd name="T69" fmla="*/ 25 h 36"/>
                  <a:gd name="T70" fmla="*/ 158 w 171"/>
                  <a:gd name="T71" fmla="*/ 25 h 36"/>
                  <a:gd name="T72" fmla="*/ 159 w 171"/>
                  <a:gd name="T73" fmla="*/ 25 h 36"/>
                  <a:gd name="T74" fmla="*/ 159 w 171"/>
                  <a:gd name="T75" fmla="*/ 23 h 36"/>
                  <a:gd name="T76" fmla="*/ 159 w 171"/>
                  <a:gd name="T77" fmla="*/ 14 h 36"/>
                  <a:gd name="T78" fmla="*/ 159 w 171"/>
                  <a:gd name="T79" fmla="*/ 14 h 36"/>
                  <a:gd name="T80" fmla="*/ 159 w 171"/>
                  <a:gd name="T81" fmla="*/ 12 h 36"/>
                  <a:gd name="T82" fmla="*/ 158 w 171"/>
                  <a:gd name="T83" fmla="*/ 12 h 36"/>
                  <a:gd name="T84" fmla="*/ 14 w 171"/>
                  <a:gd name="T85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1" h="36">
                    <a:moveTo>
                      <a:pt x="158" y="36"/>
                    </a:moveTo>
                    <a:lnTo>
                      <a:pt x="14" y="36"/>
                    </a:lnTo>
                    <a:lnTo>
                      <a:pt x="14" y="36"/>
                    </a:lnTo>
                    <a:lnTo>
                      <a:pt x="10" y="35"/>
                    </a:lnTo>
                    <a:lnTo>
                      <a:pt x="5" y="33"/>
                    </a:lnTo>
                    <a:lnTo>
                      <a:pt x="2" y="28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2" y="8"/>
                    </a:lnTo>
                    <a:lnTo>
                      <a:pt x="5" y="4"/>
                    </a:lnTo>
                    <a:lnTo>
                      <a:pt x="10" y="1"/>
                    </a:lnTo>
                    <a:lnTo>
                      <a:pt x="14" y="0"/>
                    </a:lnTo>
                    <a:lnTo>
                      <a:pt x="158" y="0"/>
                    </a:lnTo>
                    <a:lnTo>
                      <a:pt x="158" y="0"/>
                    </a:lnTo>
                    <a:lnTo>
                      <a:pt x="163" y="1"/>
                    </a:lnTo>
                    <a:lnTo>
                      <a:pt x="167" y="4"/>
                    </a:lnTo>
                    <a:lnTo>
                      <a:pt x="170" y="8"/>
                    </a:lnTo>
                    <a:lnTo>
                      <a:pt x="171" y="14"/>
                    </a:lnTo>
                    <a:lnTo>
                      <a:pt x="171" y="23"/>
                    </a:lnTo>
                    <a:lnTo>
                      <a:pt x="171" y="23"/>
                    </a:lnTo>
                    <a:lnTo>
                      <a:pt x="170" y="28"/>
                    </a:lnTo>
                    <a:lnTo>
                      <a:pt x="167" y="33"/>
                    </a:lnTo>
                    <a:lnTo>
                      <a:pt x="163" y="35"/>
                    </a:lnTo>
                    <a:lnTo>
                      <a:pt x="158" y="36"/>
                    </a:lnTo>
                    <a:lnTo>
                      <a:pt x="158" y="36"/>
                    </a:lnTo>
                    <a:close/>
                    <a:moveTo>
                      <a:pt x="14" y="12"/>
                    </a:moveTo>
                    <a:lnTo>
                      <a:pt x="14" y="12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12" y="23"/>
                    </a:lnTo>
                    <a:lnTo>
                      <a:pt x="12" y="23"/>
                    </a:lnTo>
                    <a:lnTo>
                      <a:pt x="13" y="25"/>
                    </a:lnTo>
                    <a:lnTo>
                      <a:pt x="14" y="25"/>
                    </a:lnTo>
                    <a:lnTo>
                      <a:pt x="158" y="25"/>
                    </a:lnTo>
                    <a:lnTo>
                      <a:pt x="158" y="25"/>
                    </a:lnTo>
                    <a:lnTo>
                      <a:pt x="159" y="25"/>
                    </a:lnTo>
                    <a:lnTo>
                      <a:pt x="159" y="23"/>
                    </a:lnTo>
                    <a:lnTo>
                      <a:pt x="159" y="14"/>
                    </a:lnTo>
                    <a:lnTo>
                      <a:pt x="159" y="14"/>
                    </a:lnTo>
                    <a:lnTo>
                      <a:pt x="159" y="12"/>
                    </a:lnTo>
                    <a:lnTo>
                      <a:pt x="158" y="1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8" name="Freeform 255"/>
              <p:cNvSpPr>
                <a:spLocks noEditPoints="1"/>
              </p:cNvSpPr>
              <p:nvPr userDrawn="1"/>
            </p:nvSpPr>
            <p:spPr bwMode="auto">
              <a:xfrm>
                <a:off x="5329256" y="3579856"/>
                <a:ext cx="107950" cy="28575"/>
              </a:xfrm>
              <a:custGeom>
                <a:avLst/>
                <a:gdLst>
                  <a:gd name="T0" fmla="*/ 123 w 136"/>
                  <a:gd name="T1" fmla="*/ 35 h 35"/>
                  <a:gd name="T2" fmla="*/ 13 w 136"/>
                  <a:gd name="T3" fmla="*/ 35 h 35"/>
                  <a:gd name="T4" fmla="*/ 13 w 136"/>
                  <a:gd name="T5" fmla="*/ 35 h 35"/>
                  <a:gd name="T6" fmla="*/ 8 w 136"/>
                  <a:gd name="T7" fmla="*/ 34 h 35"/>
                  <a:gd name="T8" fmla="*/ 4 w 136"/>
                  <a:gd name="T9" fmla="*/ 32 h 35"/>
                  <a:gd name="T10" fmla="*/ 1 w 136"/>
                  <a:gd name="T11" fmla="*/ 27 h 35"/>
                  <a:gd name="T12" fmla="*/ 0 w 136"/>
                  <a:gd name="T13" fmla="*/ 23 h 35"/>
                  <a:gd name="T14" fmla="*/ 0 w 136"/>
                  <a:gd name="T15" fmla="*/ 14 h 35"/>
                  <a:gd name="T16" fmla="*/ 0 w 136"/>
                  <a:gd name="T17" fmla="*/ 14 h 35"/>
                  <a:gd name="T18" fmla="*/ 1 w 136"/>
                  <a:gd name="T19" fmla="*/ 8 h 35"/>
                  <a:gd name="T20" fmla="*/ 4 w 136"/>
                  <a:gd name="T21" fmla="*/ 3 h 35"/>
                  <a:gd name="T22" fmla="*/ 8 w 136"/>
                  <a:gd name="T23" fmla="*/ 1 h 35"/>
                  <a:gd name="T24" fmla="*/ 13 w 136"/>
                  <a:gd name="T25" fmla="*/ 0 h 35"/>
                  <a:gd name="T26" fmla="*/ 123 w 136"/>
                  <a:gd name="T27" fmla="*/ 0 h 35"/>
                  <a:gd name="T28" fmla="*/ 123 w 136"/>
                  <a:gd name="T29" fmla="*/ 0 h 35"/>
                  <a:gd name="T30" fmla="*/ 128 w 136"/>
                  <a:gd name="T31" fmla="*/ 1 h 35"/>
                  <a:gd name="T32" fmla="*/ 132 w 136"/>
                  <a:gd name="T33" fmla="*/ 3 h 35"/>
                  <a:gd name="T34" fmla="*/ 136 w 136"/>
                  <a:gd name="T35" fmla="*/ 8 h 35"/>
                  <a:gd name="T36" fmla="*/ 136 w 136"/>
                  <a:gd name="T37" fmla="*/ 14 h 35"/>
                  <a:gd name="T38" fmla="*/ 136 w 136"/>
                  <a:gd name="T39" fmla="*/ 23 h 35"/>
                  <a:gd name="T40" fmla="*/ 136 w 136"/>
                  <a:gd name="T41" fmla="*/ 23 h 35"/>
                  <a:gd name="T42" fmla="*/ 136 w 136"/>
                  <a:gd name="T43" fmla="*/ 27 h 35"/>
                  <a:gd name="T44" fmla="*/ 132 w 136"/>
                  <a:gd name="T45" fmla="*/ 32 h 35"/>
                  <a:gd name="T46" fmla="*/ 128 w 136"/>
                  <a:gd name="T47" fmla="*/ 34 h 35"/>
                  <a:gd name="T48" fmla="*/ 123 w 136"/>
                  <a:gd name="T49" fmla="*/ 35 h 35"/>
                  <a:gd name="T50" fmla="*/ 123 w 136"/>
                  <a:gd name="T51" fmla="*/ 35 h 35"/>
                  <a:gd name="T52" fmla="*/ 13 w 136"/>
                  <a:gd name="T53" fmla="*/ 11 h 35"/>
                  <a:gd name="T54" fmla="*/ 13 w 136"/>
                  <a:gd name="T55" fmla="*/ 11 h 35"/>
                  <a:gd name="T56" fmla="*/ 12 w 136"/>
                  <a:gd name="T57" fmla="*/ 11 h 35"/>
                  <a:gd name="T58" fmla="*/ 11 w 136"/>
                  <a:gd name="T59" fmla="*/ 14 h 35"/>
                  <a:gd name="T60" fmla="*/ 11 w 136"/>
                  <a:gd name="T61" fmla="*/ 23 h 35"/>
                  <a:gd name="T62" fmla="*/ 11 w 136"/>
                  <a:gd name="T63" fmla="*/ 23 h 35"/>
                  <a:gd name="T64" fmla="*/ 12 w 136"/>
                  <a:gd name="T65" fmla="*/ 24 h 35"/>
                  <a:gd name="T66" fmla="*/ 13 w 136"/>
                  <a:gd name="T67" fmla="*/ 24 h 35"/>
                  <a:gd name="T68" fmla="*/ 123 w 136"/>
                  <a:gd name="T69" fmla="*/ 24 h 35"/>
                  <a:gd name="T70" fmla="*/ 123 w 136"/>
                  <a:gd name="T71" fmla="*/ 24 h 35"/>
                  <a:gd name="T72" fmla="*/ 124 w 136"/>
                  <a:gd name="T73" fmla="*/ 24 h 35"/>
                  <a:gd name="T74" fmla="*/ 125 w 136"/>
                  <a:gd name="T75" fmla="*/ 23 h 35"/>
                  <a:gd name="T76" fmla="*/ 125 w 136"/>
                  <a:gd name="T77" fmla="*/ 14 h 35"/>
                  <a:gd name="T78" fmla="*/ 125 w 136"/>
                  <a:gd name="T79" fmla="*/ 14 h 35"/>
                  <a:gd name="T80" fmla="*/ 124 w 136"/>
                  <a:gd name="T81" fmla="*/ 11 h 35"/>
                  <a:gd name="T82" fmla="*/ 123 w 136"/>
                  <a:gd name="T83" fmla="*/ 11 h 35"/>
                  <a:gd name="T84" fmla="*/ 13 w 136"/>
                  <a:gd name="T85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6" h="35">
                    <a:moveTo>
                      <a:pt x="123" y="35"/>
                    </a:moveTo>
                    <a:lnTo>
                      <a:pt x="13" y="35"/>
                    </a:lnTo>
                    <a:lnTo>
                      <a:pt x="13" y="35"/>
                    </a:lnTo>
                    <a:lnTo>
                      <a:pt x="8" y="34"/>
                    </a:lnTo>
                    <a:lnTo>
                      <a:pt x="4" y="32"/>
                    </a:lnTo>
                    <a:lnTo>
                      <a:pt x="1" y="27"/>
                    </a:lnTo>
                    <a:lnTo>
                      <a:pt x="0" y="23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4" y="3"/>
                    </a:lnTo>
                    <a:lnTo>
                      <a:pt x="8" y="1"/>
                    </a:lnTo>
                    <a:lnTo>
                      <a:pt x="1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8" y="1"/>
                    </a:lnTo>
                    <a:lnTo>
                      <a:pt x="132" y="3"/>
                    </a:lnTo>
                    <a:lnTo>
                      <a:pt x="136" y="8"/>
                    </a:lnTo>
                    <a:lnTo>
                      <a:pt x="136" y="14"/>
                    </a:lnTo>
                    <a:lnTo>
                      <a:pt x="136" y="23"/>
                    </a:lnTo>
                    <a:lnTo>
                      <a:pt x="136" y="23"/>
                    </a:lnTo>
                    <a:lnTo>
                      <a:pt x="136" y="27"/>
                    </a:lnTo>
                    <a:lnTo>
                      <a:pt x="132" y="32"/>
                    </a:lnTo>
                    <a:lnTo>
                      <a:pt x="128" y="34"/>
                    </a:lnTo>
                    <a:lnTo>
                      <a:pt x="123" y="35"/>
                    </a:lnTo>
                    <a:lnTo>
                      <a:pt x="123" y="35"/>
                    </a:lnTo>
                    <a:close/>
                    <a:moveTo>
                      <a:pt x="13" y="11"/>
                    </a:moveTo>
                    <a:lnTo>
                      <a:pt x="13" y="11"/>
                    </a:lnTo>
                    <a:lnTo>
                      <a:pt x="12" y="11"/>
                    </a:lnTo>
                    <a:lnTo>
                      <a:pt x="11" y="14"/>
                    </a:lnTo>
                    <a:lnTo>
                      <a:pt x="11" y="23"/>
                    </a:lnTo>
                    <a:lnTo>
                      <a:pt x="11" y="23"/>
                    </a:lnTo>
                    <a:lnTo>
                      <a:pt x="12" y="24"/>
                    </a:lnTo>
                    <a:lnTo>
                      <a:pt x="13" y="24"/>
                    </a:lnTo>
                    <a:lnTo>
                      <a:pt x="123" y="24"/>
                    </a:lnTo>
                    <a:lnTo>
                      <a:pt x="123" y="24"/>
                    </a:lnTo>
                    <a:lnTo>
                      <a:pt x="124" y="24"/>
                    </a:lnTo>
                    <a:lnTo>
                      <a:pt x="125" y="23"/>
                    </a:lnTo>
                    <a:lnTo>
                      <a:pt x="125" y="14"/>
                    </a:lnTo>
                    <a:lnTo>
                      <a:pt x="125" y="14"/>
                    </a:lnTo>
                    <a:lnTo>
                      <a:pt x="124" y="11"/>
                    </a:lnTo>
                    <a:lnTo>
                      <a:pt x="123" y="11"/>
                    </a:lnTo>
                    <a:lnTo>
                      <a:pt x="13" y="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99" name="Freeform 256"/>
              <p:cNvSpPr>
                <a:spLocks noEditPoints="1"/>
              </p:cNvSpPr>
              <p:nvPr userDrawn="1"/>
            </p:nvSpPr>
            <p:spPr bwMode="auto">
              <a:xfrm>
                <a:off x="5343543" y="3617956"/>
                <a:ext cx="80963" cy="28575"/>
              </a:xfrm>
              <a:custGeom>
                <a:avLst/>
                <a:gdLst>
                  <a:gd name="T0" fmla="*/ 89 w 102"/>
                  <a:gd name="T1" fmla="*/ 36 h 36"/>
                  <a:gd name="T2" fmla="*/ 14 w 102"/>
                  <a:gd name="T3" fmla="*/ 36 h 36"/>
                  <a:gd name="T4" fmla="*/ 14 w 102"/>
                  <a:gd name="T5" fmla="*/ 36 h 36"/>
                  <a:gd name="T6" fmla="*/ 8 w 102"/>
                  <a:gd name="T7" fmla="*/ 35 h 36"/>
                  <a:gd name="T8" fmla="*/ 3 w 102"/>
                  <a:gd name="T9" fmla="*/ 32 h 36"/>
                  <a:gd name="T10" fmla="*/ 1 w 102"/>
                  <a:gd name="T11" fmla="*/ 28 h 36"/>
                  <a:gd name="T12" fmla="*/ 0 w 102"/>
                  <a:gd name="T13" fmla="*/ 22 h 36"/>
                  <a:gd name="T14" fmla="*/ 0 w 102"/>
                  <a:gd name="T15" fmla="*/ 14 h 36"/>
                  <a:gd name="T16" fmla="*/ 0 w 102"/>
                  <a:gd name="T17" fmla="*/ 14 h 36"/>
                  <a:gd name="T18" fmla="*/ 1 w 102"/>
                  <a:gd name="T19" fmla="*/ 8 h 36"/>
                  <a:gd name="T20" fmla="*/ 3 w 102"/>
                  <a:gd name="T21" fmla="*/ 4 h 36"/>
                  <a:gd name="T22" fmla="*/ 8 w 102"/>
                  <a:gd name="T23" fmla="*/ 1 h 36"/>
                  <a:gd name="T24" fmla="*/ 14 w 102"/>
                  <a:gd name="T25" fmla="*/ 0 h 36"/>
                  <a:gd name="T26" fmla="*/ 89 w 102"/>
                  <a:gd name="T27" fmla="*/ 0 h 36"/>
                  <a:gd name="T28" fmla="*/ 89 w 102"/>
                  <a:gd name="T29" fmla="*/ 0 h 36"/>
                  <a:gd name="T30" fmla="*/ 93 w 102"/>
                  <a:gd name="T31" fmla="*/ 1 h 36"/>
                  <a:gd name="T32" fmla="*/ 98 w 102"/>
                  <a:gd name="T33" fmla="*/ 4 h 36"/>
                  <a:gd name="T34" fmla="*/ 101 w 102"/>
                  <a:gd name="T35" fmla="*/ 8 h 36"/>
                  <a:gd name="T36" fmla="*/ 102 w 102"/>
                  <a:gd name="T37" fmla="*/ 14 h 36"/>
                  <a:gd name="T38" fmla="*/ 102 w 102"/>
                  <a:gd name="T39" fmla="*/ 22 h 36"/>
                  <a:gd name="T40" fmla="*/ 102 w 102"/>
                  <a:gd name="T41" fmla="*/ 22 h 36"/>
                  <a:gd name="T42" fmla="*/ 101 w 102"/>
                  <a:gd name="T43" fmla="*/ 28 h 36"/>
                  <a:gd name="T44" fmla="*/ 98 w 102"/>
                  <a:gd name="T45" fmla="*/ 32 h 36"/>
                  <a:gd name="T46" fmla="*/ 93 w 102"/>
                  <a:gd name="T47" fmla="*/ 35 h 36"/>
                  <a:gd name="T48" fmla="*/ 89 w 102"/>
                  <a:gd name="T49" fmla="*/ 36 h 36"/>
                  <a:gd name="T50" fmla="*/ 89 w 102"/>
                  <a:gd name="T51" fmla="*/ 36 h 36"/>
                  <a:gd name="T52" fmla="*/ 14 w 102"/>
                  <a:gd name="T53" fmla="*/ 12 h 36"/>
                  <a:gd name="T54" fmla="*/ 14 w 102"/>
                  <a:gd name="T55" fmla="*/ 12 h 36"/>
                  <a:gd name="T56" fmla="*/ 11 w 102"/>
                  <a:gd name="T57" fmla="*/ 12 h 36"/>
                  <a:gd name="T58" fmla="*/ 11 w 102"/>
                  <a:gd name="T59" fmla="*/ 14 h 36"/>
                  <a:gd name="T60" fmla="*/ 11 w 102"/>
                  <a:gd name="T61" fmla="*/ 22 h 36"/>
                  <a:gd name="T62" fmla="*/ 11 w 102"/>
                  <a:gd name="T63" fmla="*/ 22 h 36"/>
                  <a:gd name="T64" fmla="*/ 11 w 102"/>
                  <a:gd name="T65" fmla="*/ 24 h 36"/>
                  <a:gd name="T66" fmla="*/ 14 w 102"/>
                  <a:gd name="T67" fmla="*/ 24 h 36"/>
                  <a:gd name="T68" fmla="*/ 89 w 102"/>
                  <a:gd name="T69" fmla="*/ 24 h 36"/>
                  <a:gd name="T70" fmla="*/ 89 w 102"/>
                  <a:gd name="T71" fmla="*/ 24 h 36"/>
                  <a:gd name="T72" fmla="*/ 90 w 102"/>
                  <a:gd name="T73" fmla="*/ 24 h 36"/>
                  <a:gd name="T74" fmla="*/ 91 w 102"/>
                  <a:gd name="T75" fmla="*/ 22 h 36"/>
                  <a:gd name="T76" fmla="*/ 91 w 102"/>
                  <a:gd name="T77" fmla="*/ 14 h 36"/>
                  <a:gd name="T78" fmla="*/ 91 w 102"/>
                  <a:gd name="T79" fmla="*/ 14 h 36"/>
                  <a:gd name="T80" fmla="*/ 90 w 102"/>
                  <a:gd name="T81" fmla="*/ 12 h 36"/>
                  <a:gd name="T82" fmla="*/ 89 w 102"/>
                  <a:gd name="T83" fmla="*/ 12 h 36"/>
                  <a:gd name="T84" fmla="*/ 14 w 102"/>
                  <a:gd name="T85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2" h="36">
                    <a:moveTo>
                      <a:pt x="89" y="36"/>
                    </a:moveTo>
                    <a:lnTo>
                      <a:pt x="14" y="36"/>
                    </a:lnTo>
                    <a:lnTo>
                      <a:pt x="14" y="36"/>
                    </a:lnTo>
                    <a:lnTo>
                      <a:pt x="8" y="35"/>
                    </a:lnTo>
                    <a:lnTo>
                      <a:pt x="3" y="32"/>
                    </a:lnTo>
                    <a:lnTo>
                      <a:pt x="1" y="28"/>
                    </a:lnTo>
                    <a:lnTo>
                      <a:pt x="0" y="22"/>
                    </a:lnTo>
                    <a:lnTo>
                      <a:pt x="0" y="14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3" y="4"/>
                    </a:lnTo>
                    <a:lnTo>
                      <a:pt x="8" y="1"/>
                    </a:lnTo>
                    <a:lnTo>
                      <a:pt x="14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93" y="1"/>
                    </a:lnTo>
                    <a:lnTo>
                      <a:pt x="98" y="4"/>
                    </a:lnTo>
                    <a:lnTo>
                      <a:pt x="101" y="8"/>
                    </a:lnTo>
                    <a:lnTo>
                      <a:pt x="102" y="14"/>
                    </a:lnTo>
                    <a:lnTo>
                      <a:pt x="102" y="22"/>
                    </a:lnTo>
                    <a:lnTo>
                      <a:pt x="102" y="22"/>
                    </a:lnTo>
                    <a:lnTo>
                      <a:pt x="101" y="28"/>
                    </a:lnTo>
                    <a:lnTo>
                      <a:pt x="98" y="32"/>
                    </a:lnTo>
                    <a:lnTo>
                      <a:pt x="93" y="35"/>
                    </a:lnTo>
                    <a:lnTo>
                      <a:pt x="89" y="36"/>
                    </a:lnTo>
                    <a:lnTo>
                      <a:pt x="89" y="36"/>
                    </a:lnTo>
                    <a:close/>
                    <a:moveTo>
                      <a:pt x="14" y="12"/>
                    </a:moveTo>
                    <a:lnTo>
                      <a:pt x="14" y="12"/>
                    </a:lnTo>
                    <a:lnTo>
                      <a:pt x="11" y="12"/>
                    </a:lnTo>
                    <a:lnTo>
                      <a:pt x="11" y="14"/>
                    </a:lnTo>
                    <a:lnTo>
                      <a:pt x="11" y="22"/>
                    </a:lnTo>
                    <a:lnTo>
                      <a:pt x="11" y="22"/>
                    </a:lnTo>
                    <a:lnTo>
                      <a:pt x="11" y="24"/>
                    </a:lnTo>
                    <a:lnTo>
                      <a:pt x="14" y="24"/>
                    </a:lnTo>
                    <a:lnTo>
                      <a:pt x="89" y="24"/>
                    </a:lnTo>
                    <a:lnTo>
                      <a:pt x="89" y="24"/>
                    </a:lnTo>
                    <a:lnTo>
                      <a:pt x="90" y="24"/>
                    </a:lnTo>
                    <a:lnTo>
                      <a:pt x="91" y="22"/>
                    </a:lnTo>
                    <a:lnTo>
                      <a:pt x="91" y="14"/>
                    </a:lnTo>
                    <a:lnTo>
                      <a:pt x="91" y="14"/>
                    </a:lnTo>
                    <a:lnTo>
                      <a:pt x="90" y="12"/>
                    </a:lnTo>
                    <a:lnTo>
                      <a:pt x="89" y="12"/>
                    </a:lnTo>
                    <a:lnTo>
                      <a:pt x="14" y="1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  <p:sp>
            <p:nvSpPr>
              <p:cNvPr id="100" name="Freeform 257"/>
              <p:cNvSpPr/>
              <p:nvPr userDrawn="1"/>
            </p:nvSpPr>
            <p:spPr bwMode="auto">
              <a:xfrm>
                <a:off x="5260993" y="3143288"/>
                <a:ext cx="100013" cy="133352"/>
              </a:xfrm>
              <a:custGeom>
                <a:avLst/>
                <a:gdLst>
                  <a:gd name="T0" fmla="*/ 6 w 126"/>
                  <a:gd name="T1" fmla="*/ 167 h 167"/>
                  <a:gd name="T2" fmla="*/ 6 w 126"/>
                  <a:gd name="T3" fmla="*/ 167 h 167"/>
                  <a:gd name="T4" fmla="*/ 4 w 126"/>
                  <a:gd name="T5" fmla="*/ 166 h 167"/>
                  <a:gd name="T6" fmla="*/ 3 w 126"/>
                  <a:gd name="T7" fmla="*/ 165 h 167"/>
                  <a:gd name="T8" fmla="*/ 1 w 126"/>
                  <a:gd name="T9" fmla="*/ 164 h 167"/>
                  <a:gd name="T10" fmla="*/ 0 w 126"/>
                  <a:gd name="T11" fmla="*/ 161 h 167"/>
                  <a:gd name="T12" fmla="*/ 0 w 126"/>
                  <a:gd name="T13" fmla="*/ 161 h 167"/>
                  <a:gd name="T14" fmla="*/ 1 w 126"/>
                  <a:gd name="T15" fmla="*/ 142 h 167"/>
                  <a:gd name="T16" fmla="*/ 4 w 126"/>
                  <a:gd name="T17" fmla="*/ 125 h 167"/>
                  <a:gd name="T18" fmla="*/ 8 w 126"/>
                  <a:gd name="T19" fmla="*/ 107 h 167"/>
                  <a:gd name="T20" fmla="*/ 14 w 126"/>
                  <a:gd name="T21" fmla="*/ 92 h 167"/>
                  <a:gd name="T22" fmla="*/ 21 w 126"/>
                  <a:gd name="T23" fmla="*/ 77 h 167"/>
                  <a:gd name="T24" fmla="*/ 29 w 126"/>
                  <a:gd name="T25" fmla="*/ 65 h 167"/>
                  <a:gd name="T26" fmla="*/ 38 w 126"/>
                  <a:gd name="T27" fmla="*/ 52 h 167"/>
                  <a:gd name="T28" fmla="*/ 48 w 126"/>
                  <a:gd name="T29" fmla="*/ 42 h 167"/>
                  <a:gd name="T30" fmla="*/ 57 w 126"/>
                  <a:gd name="T31" fmla="*/ 31 h 167"/>
                  <a:gd name="T32" fmla="*/ 67 w 126"/>
                  <a:gd name="T33" fmla="*/ 23 h 167"/>
                  <a:gd name="T34" fmla="*/ 77 w 126"/>
                  <a:gd name="T35" fmla="*/ 16 h 167"/>
                  <a:gd name="T36" fmla="*/ 87 w 126"/>
                  <a:gd name="T37" fmla="*/ 10 h 167"/>
                  <a:gd name="T38" fmla="*/ 97 w 126"/>
                  <a:gd name="T39" fmla="*/ 6 h 167"/>
                  <a:gd name="T40" fmla="*/ 105 w 126"/>
                  <a:gd name="T41" fmla="*/ 2 h 167"/>
                  <a:gd name="T42" fmla="*/ 113 w 126"/>
                  <a:gd name="T43" fmla="*/ 1 h 167"/>
                  <a:gd name="T44" fmla="*/ 121 w 126"/>
                  <a:gd name="T45" fmla="*/ 0 h 167"/>
                  <a:gd name="T46" fmla="*/ 121 w 126"/>
                  <a:gd name="T47" fmla="*/ 0 h 167"/>
                  <a:gd name="T48" fmla="*/ 122 w 126"/>
                  <a:gd name="T49" fmla="*/ 0 h 167"/>
                  <a:gd name="T50" fmla="*/ 125 w 126"/>
                  <a:gd name="T51" fmla="*/ 1 h 167"/>
                  <a:gd name="T52" fmla="*/ 126 w 126"/>
                  <a:gd name="T53" fmla="*/ 4 h 167"/>
                  <a:gd name="T54" fmla="*/ 126 w 126"/>
                  <a:gd name="T55" fmla="*/ 6 h 167"/>
                  <a:gd name="T56" fmla="*/ 126 w 126"/>
                  <a:gd name="T57" fmla="*/ 6 h 167"/>
                  <a:gd name="T58" fmla="*/ 126 w 126"/>
                  <a:gd name="T59" fmla="*/ 8 h 167"/>
                  <a:gd name="T60" fmla="*/ 125 w 126"/>
                  <a:gd name="T61" fmla="*/ 9 h 167"/>
                  <a:gd name="T62" fmla="*/ 122 w 126"/>
                  <a:gd name="T63" fmla="*/ 10 h 167"/>
                  <a:gd name="T64" fmla="*/ 121 w 126"/>
                  <a:gd name="T65" fmla="*/ 12 h 167"/>
                  <a:gd name="T66" fmla="*/ 121 w 126"/>
                  <a:gd name="T67" fmla="*/ 12 h 167"/>
                  <a:gd name="T68" fmla="*/ 114 w 126"/>
                  <a:gd name="T69" fmla="*/ 12 h 167"/>
                  <a:gd name="T70" fmla="*/ 107 w 126"/>
                  <a:gd name="T71" fmla="*/ 14 h 167"/>
                  <a:gd name="T72" fmla="*/ 100 w 126"/>
                  <a:gd name="T73" fmla="*/ 17 h 167"/>
                  <a:gd name="T74" fmla="*/ 92 w 126"/>
                  <a:gd name="T75" fmla="*/ 21 h 167"/>
                  <a:gd name="T76" fmla="*/ 83 w 126"/>
                  <a:gd name="T77" fmla="*/ 27 h 167"/>
                  <a:gd name="T78" fmla="*/ 74 w 126"/>
                  <a:gd name="T79" fmla="*/ 32 h 167"/>
                  <a:gd name="T80" fmla="*/ 65 w 126"/>
                  <a:gd name="T81" fmla="*/ 40 h 167"/>
                  <a:gd name="T82" fmla="*/ 56 w 126"/>
                  <a:gd name="T83" fmla="*/ 50 h 167"/>
                  <a:gd name="T84" fmla="*/ 48 w 126"/>
                  <a:gd name="T85" fmla="*/ 60 h 167"/>
                  <a:gd name="T86" fmla="*/ 39 w 126"/>
                  <a:gd name="T87" fmla="*/ 70 h 167"/>
                  <a:gd name="T88" fmla="*/ 31 w 126"/>
                  <a:gd name="T89" fmla="*/ 83 h 167"/>
                  <a:gd name="T90" fmla="*/ 24 w 126"/>
                  <a:gd name="T91" fmla="*/ 97 h 167"/>
                  <a:gd name="T92" fmla="*/ 20 w 126"/>
                  <a:gd name="T93" fmla="*/ 111 h 167"/>
                  <a:gd name="T94" fmla="*/ 15 w 126"/>
                  <a:gd name="T95" fmla="*/ 127 h 167"/>
                  <a:gd name="T96" fmla="*/ 13 w 126"/>
                  <a:gd name="T97" fmla="*/ 143 h 167"/>
                  <a:gd name="T98" fmla="*/ 12 w 126"/>
                  <a:gd name="T99" fmla="*/ 161 h 167"/>
                  <a:gd name="T100" fmla="*/ 12 w 126"/>
                  <a:gd name="T101" fmla="*/ 161 h 167"/>
                  <a:gd name="T102" fmla="*/ 12 w 126"/>
                  <a:gd name="T103" fmla="*/ 164 h 167"/>
                  <a:gd name="T104" fmla="*/ 11 w 126"/>
                  <a:gd name="T105" fmla="*/ 165 h 167"/>
                  <a:gd name="T106" fmla="*/ 8 w 126"/>
                  <a:gd name="T107" fmla="*/ 166 h 167"/>
                  <a:gd name="T108" fmla="*/ 6 w 126"/>
                  <a:gd name="T109" fmla="*/ 167 h 167"/>
                  <a:gd name="T110" fmla="*/ 6 w 126"/>
                  <a:gd name="T111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6" h="167">
                    <a:moveTo>
                      <a:pt x="6" y="167"/>
                    </a:moveTo>
                    <a:lnTo>
                      <a:pt x="6" y="167"/>
                    </a:lnTo>
                    <a:lnTo>
                      <a:pt x="4" y="166"/>
                    </a:lnTo>
                    <a:lnTo>
                      <a:pt x="3" y="165"/>
                    </a:lnTo>
                    <a:lnTo>
                      <a:pt x="1" y="164"/>
                    </a:lnTo>
                    <a:lnTo>
                      <a:pt x="0" y="161"/>
                    </a:lnTo>
                    <a:lnTo>
                      <a:pt x="0" y="161"/>
                    </a:lnTo>
                    <a:lnTo>
                      <a:pt x="1" y="142"/>
                    </a:lnTo>
                    <a:lnTo>
                      <a:pt x="4" y="125"/>
                    </a:lnTo>
                    <a:lnTo>
                      <a:pt x="8" y="107"/>
                    </a:lnTo>
                    <a:lnTo>
                      <a:pt x="14" y="92"/>
                    </a:lnTo>
                    <a:lnTo>
                      <a:pt x="21" y="77"/>
                    </a:lnTo>
                    <a:lnTo>
                      <a:pt x="29" y="65"/>
                    </a:lnTo>
                    <a:lnTo>
                      <a:pt x="38" y="52"/>
                    </a:lnTo>
                    <a:lnTo>
                      <a:pt x="48" y="42"/>
                    </a:lnTo>
                    <a:lnTo>
                      <a:pt x="57" y="31"/>
                    </a:lnTo>
                    <a:lnTo>
                      <a:pt x="67" y="23"/>
                    </a:lnTo>
                    <a:lnTo>
                      <a:pt x="77" y="16"/>
                    </a:lnTo>
                    <a:lnTo>
                      <a:pt x="87" y="10"/>
                    </a:lnTo>
                    <a:lnTo>
                      <a:pt x="97" y="6"/>
                    </a:lnTo>
                    <a:lnTo>
                      <a:pt x="105" y="2"/>
                    </a:lnTo>
                    <a:lnTo>
                      <a:pt x="113" y="1"/>
                    </a:lnTo>
                    <a:lnTo>
                      <a:pt x="121" y="0"/>
                    </a:lnTo>
                    <a:lnTo>
                      <a:pt x="121" y="0"/>
                    </a:lnTo>
                    <a:lnTo>
                      <a:pt x="122" y="0"/>
                    </a:lnTo>
                    <a:lnTo>
                      <a:pt x="125" y="1"/>
                    </a:lnTo>
                    <a:lnTo>
                      <a:pt x="126" y="4"/>
                    </a:lnTo>
                    <a:lnTo>
                      <a:pt x="126" y="6"/>
                    </a:lnTo>
                    <a:lnTo>
                      <a:pt x="126" y="6"/>
                    </a:lnTo>
                    <a:lnTo>
                      <a:pt x="126" y="8"/>
                    </a:lnTo>
                    <a:lnTo>
                      <a:pt x="125" y="9"/>
                    </a:lnTo>
                    <a:lnTo>
                      <a:pt x="122" y="10"/>
                    </a:lnTo>
                    <a:lnTo>
                      <a:pt x="121" y="12"/>
                    </a:lnTo>
                    <a:lnTo>
                      <a:pt x="121" y="12"/>
                    </a:lnTo>
                    <a:lnTo>
                      <a:pt x="114" y="12"/>
                    </a:lnTo>
                    <a:lnTo>
                      <a:pt x="107" y="14"/>
                    </a:lnTo>
                    <a:lnTo>
                      <a:pt x="100" y="17"/>
                    </a:lnTo>
                    <a:lnTo>
                      <a:pt x="92" y="21"/>
                    </a:lnTo>
                    <a:lnTo>
                      <a:pt x="83" y="27"/>
                    </a:lnTo>
                    <a:lnTo>
                      <a:pt x="74" y="32"/>
                    </a:lnTo>
                    <a:lnTo>
                      <a:pt x="65" y="40"/>
                    </a:lnTo>
                    <a:lnTo>
                      <a:pt x="56" y="50"/>
                    </a:lnTo>
                    <a:lnTo>
                      <a:pt x="48" y="60"/>
                    </a:lnTo>
                    <a:lnTo>
                      <a:pt x="39" y="70"/>
                    </a:lnTo>
                    <a:lnTo>
                      <a:pt x="31" y="83"/>
                    </a:lnTo>
                    <a:lnTo>
                      <a:pt x="24" y="97"/>
                    </a:lnTo>
                    <a:lnTo>
                      <a:pt x="20" y="111"/>
                    </a:lnTo>
                    <a:lnTo>
                      <a:pt x="15" y="127"/>
                    </a:lnTo>
                    <a:lnTo>
                      <a:pt x="13" y="143"/>
                    </a:lnTo>
                    <a:lnTo>
                      <a:pt x="12" y="161"/>
                    </a:lnTo>
                    <a:lnTo>
                      <a:pt x="12" y="161"/>
                    </a:lnTo>
                    <a:lnTo>
                      <a:pt x="12" y="164"/>
                    </a:lnTo>
                    <a:lnTo>
                      <a:pt x="11" y="165"/>
                    </a:lnTo>
                    <a:lnTo>
                      <a:pt x="8" y="166"/>
                    </a:lnTo>
                    <a:lnTo>
                      <a:pt x="6" y="167"/>
                    </a:lnTo>
                    <a:lnTo>
                      <a:pt x="6" y="1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/>
              </a:p>
            </p:txBody>
          </p:sp>
        </p:grpSp>
      </p:grpSp>
      <p:sp>
        <p:nvSpPr>
          <p:cNvPr id="27" name="Title 1"/>
          <p:cNvSpPr txBox="1"/>
          <p:nvPr/>
        </p:nvSpPr>
        <p:spPr>
          <a:xfrm>
            <a:off x="4010091" y="1551308"/>
            <a:ext cx="4708764" cy="5844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深度学习之 </a:t>
            </a:r>
            <a:r>
              <a:rPr lang="en-US" altLang="zh-CN" sz="30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PyTorch</a:t>
            </a:r>
            <a:r>
              <a:rPr lang="zh-CN" altLang="en-US" sz="30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 实战</a:t>
            </a:r>
            <a:endParaRPr lang="en-US" sz="3000" dirty="0">
              <a:solidFill>
                <a:schemeClr val="bg1"/>
              </a:solidFill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28" name="Text Placeholder 2"/>
          <p:cNvSpPr txBox="1"/>
          <p:nvPr/>
        </p:nvSpPr>
        <p:spPr>
          <a:xfrm>
            <a:off x="4422142" y="2278091"/>
            <a:ext cx="3265909" cy="3084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深度学习基础 </a:t>
            </a:r>
            <a:r>
              <a:rPr lang="en-US" altLang="zh-CN" sz="22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Part</a:t>
            </a:r>
            <a:r>
              <a:rPr lang="zh-CN" altLang="en-US" sz="22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en-US" altLang="zh-CN" sz="2200" dirty="0">
                <a:solidFill>
                  <a:schemeClr val="bg1"/>
                </a:solidFill>
                <a:latin typeface="宋体" charset="0"/>
                <a:ea typeface="宋体" charset="0"/>
                <a:cs typeface="宋体" charset="0"/>
              </a:rPr>
              <a:t>3</a:t>
            </a:r>
            <a:endParaRPr lang="en-US" sz="2200" dirty="0">
              <a:solidFill>
                <a:schemeClr val="bg1"/>
              </a:solidFill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729833" y="391234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solidFill>
                  <a:srgbClr val="494C4F"/>
                </a:solidFill>
                <a:latin typeface="宋体" charset="0"/>
                <a:ea typeface="宋体" charset="0"/>
                <a:cs typeface="宋体" charset="0"/>
              </a:rPr>
              <a:t>主讲老师</a:t>
            </a:r>
            <a:r>
              <a:rPr kumimoji="1" lang="en-US" altLang="zh-CN" sz="1600" dirty="0">
                <a:solidFill>
                  <a:srgbClr val="494C4F"/>
                </a:solidFill>
                <a:latin typeface="宋体" charset="0"/>
                <a:ea typeface="宋体" charset="0"/>
                <a:cs typeface="宋体" charset="0"/>
              </a:rPr>
              <a:t>:</a:t>
            </a:r>
            <a:r>
              <a:rPr kumimoji="1" lang="zh-CN" altLang="en-US" sz="1600" dirty="0">
                <a:solidFill>
                  <a:srgbClr val="494C4F"/>
                </a:solidFill>
                <a:latin typeface="宋体" charset="0"/>
                <a:ea typeface="宋体" charset="0"/>
                <a:cs typeface="宋体" charset="0"/>
              </a:rPr>
              <a:t> 土豆老师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6885601" y="2331108"/>
            <a:ext cx="942968" cy="1410643"/>
            <a:chOff x="9180800" y="3108144"/>
            <a:chExt cx="1257291" cy="1880857"/>
          </a:xfrm>
        </p:grpSpPr>
        <p:sp>
          <p:nvSpPr>
            <p:cNvPr id="21" name="等腰三角形 19"/>
            <p:cNvSpPr/>
            <p:nvPr/>
          </p:nvSpPr>
          <p:spPr>
            <a:xfrm rot="13945919">
              <a:off x="9495592" y="3135160"/>
              <a:ext cx="391729" cy="337697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2" name="等腰三角形 20"/>
            <p:cNvSpPr/>
            <p:nvPr/>
          </p:nvSpPr>
          <p:spPr>
            <a:xfrm rot="8598772">
              <a:off x="9565081" y="4108353"/>
              <a:ext cx="266912" cy="230096"/>
            </a:xfrm>
            <a:prstGeom prst="triangle">
              <a:avLst/>
            </a:prstGeom>
            <a:solidFill>
              <a:srgbClr val="48CF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sp>
          <p:nvSpPr>
            <p:cNvPr id="23" name="等腰三角形 21"/>
            <p:cNvSpPr/>
            <p:nvPr/>
          </p:nvSpPr>
          <p:spPr>
            <a:xfrm rot="8598772">
              <a:off x="10072135" y="4047133"/>
              <a:ext cx="266912" cy="230096"/>
            </a:xfrm>
            <a:prstGeom prst="triangle">
              <a:avLst/>
            </a:prstGeom>
            <a:solidFill>
              <a:srgbClr val="FFC2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schemeClr val="bg1"/>
                </a:solidFill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 rot="7938589">
              <a:off x="9125099" y="3676009"/>
              <a:ext cx="1368693" cy="1257291"/>
              <a:chOff x="1145739" y="762009"/>
              <a:chExt cx="1001675" cy="920146"/>
            </a:xfrm>
          </p:grpSpPr>
          <p:sp>
            <p:nvSpPr>
              <p:cNvPr id="25" name="等腰三角形 47"/>
              <p:cNvSpPr/>
              <p:nvPr/>
            </p:nvSpPr>
            <p:spPr>
              <a:xfrm rot="1020767">
                <a:off x="1286833" y="792672"/>
                <a:ext cx="860581" cy="741879"/>
              </a:xfrm>
              <a:prstGeom prst="triangle">
                <a:avLst/>
              </a:prstGeom>
              <a:noFill/>
              <a:ln>
                <a:solidFill>
                  <a:srgbClr val="FFC20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 rot="18818926">
                <a:off x="1145739" y="1360786"/>
                <a:ext cx="84049" cy="84049"/>
              </a:xfrm>
              <a:prstGeom prst="ellipse">
                <a:avLst/>
              </a:prstGeom>
              <a:solidFill>
                <a:srgbClr val="FFC2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 rot="18818926">
                <a:off x="1787028" y="762009"/>
                <a:ext cx="84049" cy="84049"/>
              </a:xfrm>
              <a:prstGeom prst="ellipse">
                <a:avLst/>
              </a:prstGeom>
              <a:solidFill>
                <a:srgbClr val="FFC2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 rot="18818926">
                <a:off x="1971488" y="1598106"/>
                <a:ext cx="84049" cy="84049"/>
              </a:xfrm>
              <a:prstGeom prst="ellipse">
                <a:avLst/>
              </a:prstGeom>
              <a:solidFill>
                <a:srgbClr val="FFC2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" name="Text Placeholder 4"/>
          <p:cNvSpPr txBox="1"/>
          <p:nvPr/>
        </p:nvSpPr>
        <p:spPr>
          <a:xfrm>
            <a:off x="1427285" y="315925"/>
            <a:ext cx="2379251" cy="5238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3375" b="1" dirty="0">
                <a:solidFill>
                  <a:srgbClr val="636D78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lt"/>
              </a:rPr>
              <a:t>目录</a:t>
            </a:r>
            <a:endParaRPr lang="en-GB" sz="1900" b="1" dirty="0">
              <a:solidFill>
                <a:srgbClr val="636D78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lt"/>
            </a:endParaRPr>
          </a:p>
        </p:txBody>
      </p:sp>
      <p:grpSp>
        <p:nvGrpSpPr>
          <p:cNvPr id="14" name="组 2"/>
          <p:cNvGrpSpPr/>
          <p:nvPr/>
        </p:nvGrpSpPr>
        <p:grpSpPr>
          <a:xfrm>
            <a:off x="1977634" y="1240433"/>
            <a:ext cx="4783739" cy="546432"/>
            <a:chOff x="2017962" y="1672109"/>
            <a:chExt cx="6378319" cy="728576"/>
          </a:xfrm>
        </p:grpSpPr>
        <p:grpSp>
          <p:nvGrpSpPr>
            <p:cNvPr id="15" name="组合 14"/>
            <p:cNvGrpSpPr/>
            <p:nvPr/>
          </p:nvGrpSpPr>
          <p:grpSpPr>
            <a:xfrm>
              <a:off x="2017962" y="1672109"/>
              <a:ext cx="1257329" cy="728576"/>
              <a:chOff x="2215144" y="927951"/>
              <a:chExt cx="1244731" cy="950033"/>
            </a:xfrm>
          </p:grpSpPr>
          <p:sp>
            <p:nvSpPr>
              <p:cNvPr id="19" name="平行四边形 18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646D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文本框 9"/>
              <p:cNvSpPr txBox="1"/>
              <p:nvPr/>
            </p:nvSpPr>
            <p:spPr>
              <a:xfrm>
                <a:off x="2393076" y="927951"/>
                <a:ext cx="1066799" cy="95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95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01</a:t>
                </a:r>
                <a:endParaRPr lang="zh-CN" altLang="en-US" sz="295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2972991" y="1690824"/>
              <a:ext cx="5423290" cy="646324"/>
              <a:chOff x="4315150" y="953426"/>
              <a:chExt cx="3857250" cy="540057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4830201" y="974066"/>
                <a:ext cx="2827147" cy="440757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72317" tIns="36159" rIns="72317" bIns="36159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多层感知机</a:t>
                </a:r>
                <a:endParaRPr lang="en-GB" altLang="zh-CN" sz="1600" dirty="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18" name="平行四边形 17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646D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17" tIns="36159" rIns="72317" bIns="36159"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9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31" name="矩形 30"/>
          <p:cNvSpPr/>
          <p:nvPr/>
        </p:nvSpPr>
        <p:spPr>
          <a:xfrm>
            <a:off x="2024158" y="414181"/>
            <a:ext cx="132008" cy="394351"/>
          </a:xfrm>
          <a:prstGeom prst="rect">
            <a:avLst/>
          </a:prstGeom>
          <a:solidFill>
            <a:srgbClr val="636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646D7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666837" y="414181"/>
            <a:ext cx="310796" cy="394351"/>
          </a:xfrm>
          <a:prstGeom prst="rect">
            <a:avLst/>
          </a:prstGeom>
          <a:solidFill>
            <a:srgbClr val="636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646D7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" name="组 4"/>
          <p:cNvGrpSpPr/>
          <p:nvPr/>
        </p:nvGrpSpPr>
        <p:grpSpPr>
          <a:xfrm>
            <a:off x="1995791" y="1945871"/>
            <a:ext cx="4783739" cy="546432"/>
            <a:chOff x="1912280" y="3780555"/>
            <a:chExt cx="6378319" cy="728576"/>
          </a:xfrm>
        </p:grpSpPr>
        <p:grpSp>
          <p:nvGrpSpPr>
            <p:cNvPr id="41" name="组合 8"/>
            <p:cNvGrpSpPr/>
            <p:nvPr/>
          </p:nvGrpSpPr>
          <p:grpSpPr>
            <a:xfrm>
              <a:off x="1912280" y="3780555"/>
              <a:ext cx="1257328" cy="728576"/>
              <a:chOff x="2215144" y="927951"/>
              <a:chExt cx="1244730" cy="950033"/>
            </a:xfrm>
          </p:grpSpPr>
          <p:sp>
            <p:nvSpPr>
              <p:cNvPr id="45" name="平行四边形 44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646D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46" name="文本框 9"/>
              <p:cNvSpPr txBox="1"/>
              <p:nvPr/>
            </p:nvSpPr>
            <p:spPr>
              <a:xfrm>
                <a:off x="2393075" y="927951"/>
                <a:ext cx="1066799" cy="95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95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02</a:t>
                </a:r>
                <a:endParaRPr lang="zh-CN" altLang="en-US" sz="295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组合 20"/>
            <p:cNvGrpSpPr/>
            <p:nvPr/>
          </p:nvGrpSpPr>
          <p:grpSpPr>
            <a:xfrm>
              <a:off x="2867309" y="3799270"/>
              <a:ext cx="5423290" cy="646324"/>
              <a:chOff x="4315150" y="953426"/>
              <a:chExt cx="3857250" cy="540057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4406080" y="988799"/>
                <a:ext cx="3664274" cy="4285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72317" tIns="36159" rIns="72317" bIns="36159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多层感知机的从零开始实现</a:t>
                </a:r>
                <a:endParaRPr lang="en-GB" altLang="zh-CN" sz="1600" dirty="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44" name="平行四边形 43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646D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17" tIns="36159" rIns="72317" bIns="36159"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9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7" name="组 5"/>
          <p:cNvGrpSpPr/>
          <p:nvPr/>
        </p:nvGrpSpPr>
        <p:grpSpPr>
          <a:xfrm>
            <a:off x="1995791" y="2657627"/>
            <a:ext cx="4783739" cy="546432"/>
            <a:chOff x="1842652" y="4729686"/>
            <a:chExt cx="6378319" cy="728576"/>
          </a:xfrm>
        </p:grpSpPr>
        <p:grpSp>
          <p:nvGrpSpPr>
            <p:cNvPr id="48" name="组合 8"/>
            <p:cNvGrpSpPr/>
            <p:nvPr/>
          </p:nvGrpSpPr>
          <p:grpSpPr>
            <a:xfrm>
              <a:off x="1842652" y="4729686"/>
              <a:ext cx="1257328" cy="728576"/>
              <a:chOff x="2215144" y="927951"/>
              <a:chExt cx="1244730" cy="950033"/>
            </a:xfrm>
          </p:grpSpPr>
          <p:sp>
            <p:nvSpPr>
              <p:cNvPr id="52" name="平行四边形 51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646D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3" name="文本框 9"/>
              <p:cNvSpPr txBox="1"/>
              <p:nvPr/>
            </p:nvSpPr>
            <p:spPr>
              <a:xfrm>
                <a:off x="2393075" y="927951"/>
                <a:ext cx="1066799" cy="95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95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03</a:t>
                </a:r>
                <a:endParaRPr lang="zh-CN" altLang="en-US" sz="295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9" name="组合 20"/>
            <p:cNvGrpSpPr/>
            <p:nvPr/>
          </p:nvGrpSpPr>
          <p:grpSpPr>
            <a:xfrm>
              <a:off x="2797681" y="4748401"/>
              <a:ext cx="5423290" cy="646324"/>
              <a:chOff x="4315150" y="953426"/>
              <a:chExt cx="3857250" cy="540057"/>
            </a:xfrm>
          </p:grpSpPr>
          <p:sp>
            <p:nvSpPr>
              <p:cNvPr id="50" name="矩形 49"/>
              <p:cNvSpPr/>
              <p:nvPr/>
            </p:nvSpPr>
            <p:spPr>
              <a:xfrm>
                <a:off x="4830201" y="1005774"/>
                <a:ext cx="2827147" cy="428540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72317" tIns="36159" rIns="72317" bIns="36159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多层感知机的简洁实现</a:t>
                </a:r>
                <a:endParaRPr lang="en-GB" altLang="zh-CN" sz="1600" dirty="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1" name="平行四边形 50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646D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17" tIns="36159" rIns="72317" bIns="36159"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9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4" name="Freeform 12">
            <a:extLst>
              <a:ext uri="{FF2B5EF4-FFF2-40B4-BE49-F238E27FC236}">
                <a16:creationId xmlns:a16="http://schemas.microsoft.com/office/drawing/2014/main" id="{B5B89F53-3F1B-1641-A2A6-B272E95FF9B3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grpSp>
        <p:nvGrpSpPr>
          <p:cNvPr id="55" name="组 5">
            <a:extLst>
              <a:ext uri="{FF2B5EF4-FFF2-40B4-BE49-F238E27FC236}">
                <a16:creationId xmlns:a16="http://schemas.microsoft.com/office/drawing/2014/main" id="{F19E91B5-3307-344A-90F5-FE4979055968}"/>
              </a:ext>
            </a:extLst>
          </p:cNvPr>
          <p:cNvGrpSpPr/>
          <p:nvPr/>
        </p:nvGrpSpPr>
        <p:grpSpPr>
          <a:xfrm>
            <a:off x="1975560" y="3378855"/>
            <a:ext cx="4783739" cy="546432"/>
            <a:chOff x="1842652" y="4729686"/>
            <a:chExt cx="6378319" cy="728576"/>
          </a:xfrm>
        </p:grpSpPr>
        <p:grpSp>
          <p:nvGrpSpPr>
            <p:cNvPr id="56" name="组合 8">
              <a:extLst>
                <a:ext uri="{FF2B5EF4-FFF2-40B4-BE49-F238E27FC236}">
                  <a16:creationId xmlns:a16="http://schemas.microsoft.com/office/drawing/2014/main" id="{6F2E71F6-2D75-724D-85D3-7FBBCB3F53B9}"/>
                </a:ext>
              </a:extLst>
            </p:cNvPr>
            <p:cNvGrpSpPr/>
            <p:nvPr/>
          </p:nvGrpSpPr>
          <p:grpSpPr>
            <a:xfrm>
              <a:off x="1842652" y="4729686"/>
              <a:ext cx="1257328" cy="728576"/>
              <a:chOff x="2215144" y="927951"/>
              <a:chExt cx="1244730" cy="950033"/>
            </a:xfrm>
          </p:grpSpPr>
          <p:sp>
            <p:nvSpPr>
              <p:cNvPr id="60" name="平行四边形 59">
                <a:extLst>
                  <a:ext uri="{FF2B5EF4-FFF2-40B4-BE49-F238E27FC236}">
                    <a16:creationId xmlns:a16="http://schemas.microsoft.com/office/drawing/2014/main" id="{FCC591E0-F7C9-224C-A813-882285AB0DB7}"/>
                  </a:ext>
                </a:extLst>
              </p:cNvPr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646D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80">
                  <a:solidFill>
                    <a:schemeClr val="accent1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文本框 9">
                <a:extLst>
                  <a:ext uri="{FF2B5EF4-FFF2-40B4-BE49-F238E27FC236}">
                    <a16:creationId xmlns:a16="http://schemas.microsoft.com/office/drawing/2014/main" id="{7D2847DA-90C5-7D4C-8C2B-7F5A8F2FA6E2}"/>
                  </a:ext>
                </a:extLst>
              </p:cNvPr>
              <p:cNvSpPr txBox="1"/>
              <p:nvPr/>
            </p:nvSpPr>
            <p:spPr>
              <a:xfrm>
                <a:off x="2393075" y="927951"/>
                <a:ext cx="1066799" cy="950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95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ea"/>
                    <a:sym typeface="+mn-lt"/>
                  </a:rPr>
                  <a:t>04</a:t>
                </a:r>
                <a:endParaRPr lang="zh-CN" altLang="en-US" sz="295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7" name="组合 20">
              <a:extLst>
                <a:ext uri="{FF2B5EF4-FFF2-40B4-BE49-F238E27FC236}">
                  <a16:creationId xmlns:a16="http://schemas.microsoft.com/office/drawing/2014/main" id="{96064A91-6AEF-AB40-A0F1-6C2953277CE5}"/>
                </a:ext>
              </a:extLst>
            </p:cNvPr>
            <p:cNvGrpSpPr/>
            <p:nvPr/>
          </p:nvGrpSpPr>
          <p:grpSpPr>
            <a:xfrm>
              <a:off x="2797681" y="4748401"/>
              <a:ext cx="5423290" cy="646324"/>
              <a:chOff x="4315150" y="953426"/>
              <a:chExt cx="3857250" cy="540057"/>
            </a:xfrm>
          </p:grpSpPr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E77C661F-895C-4B4E-8BE9-8C56BEA60DD2}"/>
                  </a:ext>
                </a:extLst>
              </p:cNvPr>
              <p:cNvSpPr/>
              <p:nvPr/>
            </p:nvSpPr>
            <p:spPr>
              <a:xfrm>
                <a:off x="4830201" y="1005774"/>
                <a:ext cx="2827147" cy="440756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72317" tIns="36159" rIns="72317" bIns="36159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494C4F"/>
                    </a:solidFill>
                    <a:latin typeface="Times New Roman" panose="02020503050405090304" pitchFamily="18" charset="0"/>
                    <a:ea typeface="黑体" panose="02010609060101010101" pitchFamily="49" charset="-122"/>
                    <a:cs typeface="Times New Roman" panose="02020503050405090304" pitchFamily="18" charset="0"/>
                    <a:sym typeface="+mn-lt"/>
                  </a:rPr>
                  <a:t>小结</a:t>
                </a:r>
                <a:endParaRPr lang="en-GB" altLang="zh-CN" sz="1600" dirty="0">
                  <a:solidFill>
                    <a:srgbClr val="494C4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9" name="平行四边形 58">
                <a:extLst>
                  <a:ext uri="{FF2B5EF4-FFF2-40B4-BE49-F238E27FC236}">
                    <a16:creationId xmlns:a16="http://schemas.microsoft.com/office/drawing/2014/main" id="{45A46F46-304B-F640-BC07-64D1177032CD}"/>
                  </a:ext>
                </a:extLst>
              </p:cNvPr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646D7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317" tIns="36159" rIns="72317" bIns="36159"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z="169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2"/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6" name="Title 1"/>
          <p:cNvSpPr txBox="1"/>
          <p:nvPr/>
        </p:nvSpPr>
        <p:spPr>
          <a:xfrm>
            <a:off x="1595312" y="309302"/>
            <a:ext cx="4920817" cy="440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b="1" dirty="0">
                <a:solidFill>
                  <a:srgbClr val="494C4F"/>
                </a:solidFill>
                <a:latin typeface="SimHei" charset="0"/>
                <a:ea typeface="SimHei" charset="0"/>
                <a:cs typeface="SimHei" charset="0"/>
              </a:rPr>
              <a:t>多层感知机</a:t>
            </a:r>
          </a:p>
        </p:txBody>
      </p:sp>
      <p:sp>
        <p:nvSpPr>
          <p:cNvPr id="37" name="Text Placeholder 2"/>
          <p:cNvSpPr txBox="1"/>
          <p:nvPr/>
        </p:nvSpPr>
        <p:spPr>
          <a:xfrm>
            <a:off x="1595312" y="808614"/>
            <a:ext cx="6615433" cy="4178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以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多层感知机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</a:t>
            </a: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multilayer perceptron</a:t>
            </a:r>
            <a:r>
              <a:rPr lang="zh-CN" altLang="e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，</a:t>
            </a: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MLP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为例，介绍多层神经网络的概念。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多层感知机在单层神经网络的基础上引入了一到多个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隐藏层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</a:t>
            </a: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hidden layer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)</a:t>
            </a:r>
            <a:r>
              <a:rPr lang="zh-CN" altLang="e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。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隐藏层位于输入层和输出层之间。例如下图，它含有一个隐藏层，该层中有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5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个</a:t>
            </a:r>
            <a:r>
              <a:rPr lang="zh-CN" altLang="en-US" sz="1400" dirty="0">
                <a:solidFill>
                  <a:schemeClr val="accent1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隐藏单元 </a:t>
            </a: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(hidden unit)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，输入和输出个数分别为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4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和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3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。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隐藏层中的神经元和输入层中各个输入完全连接，输出层中的神经元和隐藏层中的各个神经元也完全连接。因此，多层感知机中的隐藏层和输出层都是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全连接层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(fully-connected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layer) 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。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84BE62-6568-124D-8F3C-F76590E5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022" y="3085976"/>
            <a:ext cx="3263208" cy="1773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2"/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6" name="Title 1"/>
          <p:cNvSpPr txBox="1"/>
          <p:nvPr/>
        </p:nvSpPr>
        <p:spPr>
          <a:xfrm>
            <a:off x="1595312" y="309302"/>
            <a:ext cx="4920817" cy="440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b="1" dirty="0">
                <a:solidFill>
                  <a:srgbClr val="494C4F"/>
                </a:solidFill>
                <a:latin typeface="SimHei" charset="0"/>
                <a:ea typeface="SimHei" charset="0"/>
                <a:cs typeface="SimHei" charset="0"/>
              </a:rPr>
              <a:t>多层感知机</a:t>
            </a:r>
          </a:p>
        </p:txBody>
      </p:sp>
      <p:sp>
        <p:nvSpPr>
          <p:cNvPr id="37" name="Text Placeholder 2"/>
          <p:cNvSpPr txBox="1"/>
          <p:nvPr/>
        </p:nvSpPr>
        <p:spPr>
          <a:xfrm>
            <a:off x="1595312" y="808614"/>
            <a:ext cx="6615433" cy="4178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具体来说，给定一个小批量样本                  </a:t>
            </a:r>
            <a:r>
              <a:rPr lang="zh-CN" altLang="e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，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其批量大小为 </a:t>
            </a: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n </a:t>
            </a:r>
            <a:r>
              <a:rPr lang="zh-CN" altLang="e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，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输入个数为 </a:t>
            </a: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d </a:t>
            </a:r>
            <a:r>
              <a:rPr lang="zh-CN" altLang="e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。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假设多层感知机只有一个隐藏层，其中隐藏单元个数为 </a:t>
            </a: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h </a:t>
            </a:r>
            <a:r>
              <a:rPr lang="zh-CN" altLang="e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。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记隐藏层的输出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也称为隐藏层变量或隐藏变量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为 </a:t>
            </a: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H </a:t>
            </a:r>
            <a:r>
              <a:rPr lang="zh-CN" altLang="e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，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有                 </a:t>
            </a:r>
            <a:r>
              <a:rPr lang="zh-CN" altLang="e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。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因为隐藏层和输出层均是全连接层，可以设隐藏层的权重参数和偏差参数分别为                   </a:t>
            </a: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和                  </a:t>
            </a:r>
            <a:r>
              <a:rPr lang="zh-CN" altLang="e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，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输出层的权重和偏差参数分别为                   和                 </a:t>
            </a:r>
            <a:r>
              <a:rPr lang="zh-CN" altLang="e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。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我们先来看一种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含单隐藏层的多层感知机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的设计。其输出               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的计算为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lnSpc>
                <a:spcPts val="2080"/>
              </a:lnSpc>
            </a:pP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也就是将隐藏层的输出直接作为输出层的输入。如果将以上两个式子联立起来，可以得到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lnSpc>
                <a:spcPts val="2080"/>
              </a:lnSpc>
            </a:pP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从联立后的式子可以看出，虽然神经网络引入了隐藏层，却依然等价于一个单层神经网络。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9D40E5E-D53F-5647-8897-B01603451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182" y="903976"/>
            <a:ext cx="723900" cy="1905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F5C00E-0156-0F4A-973A-CE77803A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028" y="1437409"/>
            <a:ext cx="736600" cy="1905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1BB8348-EAEC-6548-AA8B-9AA678A3D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927" y="1695103"/>
            <a:ext cx="825500" cy="19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EE639C6-3FA9-644E-8446-39A9BE3C7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880" y="1695103"/>
            <a:ext cx="723900" cy="190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91C346-EB3A-4642-B623-AD7A129DA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6182" y="1970842"/>
            <a:ext cx="800100" cy="190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38F3C3F-15B6-D941-B507-9F3F696EC5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1346" y="1970842"/>
            <a:ext cx="698500" cy="1905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AD779EC-E8B5-BD4D-B534-C71561F429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4398" y="2372937"/>
            <a:ext cx="698500" cy="190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F88B76A-D806-EF41-BDC6-A393A69F7B8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6128" y="2631308"/>
            <a:ext cx="1193800" cy="406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4988C3-0353-B941-AF3D-0A0906D4E8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3132" y="3729610"/>
            <a:ext cx="38100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8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2"/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6" name="Title 1"/>
          <p:cNvSpPr txBox="1"/>
          <p:nvPr/>
        </p:nvSpPr>
        <p:spPr>
          <a:xfrm>
            <a:off x="1595312" y="309302"/>
            <a:ext cx="4920817" cy="440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b="1" dirty="0">
                <a:solidFill>
                  <a:srgbClr val="494C4F"/>
                </a:solidFill>
                <a:latin typeface="SimHei" charset="0"/>
                <a:ea typeface="SimHei" charset="0"/>
                <a:cs typeface="SimHei" charset="0"/>
              </a:rPr>
              <a:t>激活函数</a:t>
            </a:r>
          </a:p>
        </p:txBody>
      </p:sp>
      <p:sp>
        <p:nvSpPr>
          <p:cNvPr id="37" name="Text Placeholder 2"/>
          <p:cNvSpPr txBox="1"/>
          <p:nvPr/>
        </p:nvSpPr>
        <p:spPr>
          <a:xfrm>
            <a:off x="1595312" y="808614"/>
            <a:ext cx="6615433" cy="41781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上述问题的根源在于全连接层只是对数据做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仿射变换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</a:t>
            </a: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affine transformation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)</a:t>
            </a:r>
            <a:r>
              <a:rPr lang="zh-CN" altLang="e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，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而多个仿射变换的叠加仍然是一个仿射变换。解决问题的一个方法是引入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非线性变换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，例如对隐藏变量使用按元素运算的非线性函数进行变换，然后再作为下一个全连接层的输入。这个非线性函数被称为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激活函数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（</a:t>
            </a: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activation function</a:t>
            </a:r>
            <a:r>
              <a:rPr lang="zh-CN" altLang="e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）。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几个常用的激活函数：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en-US" altLang="zh-CN" sz="1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ReLU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(rectified linear unit)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函数提供了一个很简单的非线性变换。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lvl="1">
              <a:lnSpc>
                <a:spcPts val="2080"/>
              </a:lnSpc>
            </a:pP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sigmoid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函数可以将元素的值变换到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0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和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之间：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lvl="1">
              <a:lnSpc>
                <a:spcPts val="2080"/>
              </a:lnSpc>
            </a:pP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en-US" altLang="zh-CN" sz="1400" dirty="0">
                <a:solidFill>
                  <a:srgbClr val="0070C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tanh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双曲正切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函数可以将元素的值变换到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-1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和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之间：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27B3EE-AD85-504D-9CDB-138E8A63A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171" y="2707196"/>
            <a:ext cx="1600200" cy="190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CBD26E-73BF-4E4A-BEF0-7A640FA5E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07" y="3317438"/>
            <a:ext cx="2006600" cy="393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1F7EEF-79AC-9648-AD72-217A43918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657" y="4017373"/>
            <a:ext cx="1866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9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2"/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36" name="Title 1"/>
          <p:cNvSpPr txBox="1"/>
          <p:nvPr/>
        </p:nvSpPr>
        <p:spPr>
          <a:xfrm>
            <a:off x="1595312" y="309302"/>
            <a:ext cx="4920817" cy="440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b="1" dirty="0">
                <a:solidFill>
                  <a:srgbClr val="494C4F"/>
                </a:solidFill>
                <a:latin typeface="SimHei" charset="0"/>
                <a:ea typeface="SimHei" charset="0"/>
                <a:cs typeface="SimHei" charset="0"/>
              </a:rPr>
              <a:t>多层感知机</a:t>
            </a:r>
          </a:p>
        </p:txBody>
      </p:sp>
      <p:sp>
        <p:nvSpPr>
          <p:cNvPr id="37" name="Text Placeholder 2"/>
          <p:cNvSpPr txBox="1"/>
          <p:nvPr/>
        </p:nvSpPr>
        <p:spPr>
          <a:xfrm>
            <a:off x="1595312" y="991498"/>
            <a:ext cx="6615433" cy="39379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多层感知机就是</a:t>
            </a:r>
            <a:r>
              <a:rPr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含有至少一个隐藏层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的由全连接层组成的神经网络，且每个隐藏层的输出通过激活函数进行变换。多层感知机的层数和各隐藏层中隐藏单元个数都是超参数。以单隐藏层为例并沿用本节之前定义的符号，多层感知机按以下方式计算输出：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lnSpc>
                <a:spcPts val="2080"/>
              </a:lnSpc>
            </a:pP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lnSpc>
                <a:spcPts val="2080"/>
              </a:lnSpc>
            </a:pP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其中    </a:t>
            </a:r>
            <a:r>
              <a:rPr lang="el-GR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表示激活函数。在分类问题中，我们可以对输出     做 </a:t>
            </a:r>
            <a:r>
              <a:rPr lang="en-US" altLang="zh-CN" sz="1400" dirty="0" err="1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softmax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运算，并使用 </a:t>
            </a:r>
            <a:r>
              <a:rPr lang="en-US" altLang="zh-CN" sz="1400" dirty="0" err="1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softmax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回归中的交叉熵损失函数。 在回归问题中，我们将输出层的输出个数设为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1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，并将输出  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直接提供给线性回归中使用的平方损失函数。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479C27-597C-E940-B7E8-E52562696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720" y="2348233"/>
            <a:ext cx="1473200" cy="406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8168CD5-B40D-9341-9AA9-88F983784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90" y="3058758"/>
            <a:ext cx="88900" cy="1905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EFF4E4F-4DCA-A44D-B9EE-1B538E5E4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486" y="3058758"/>
            <a:ext cx="127000" cy="190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106EC85-F2D4-2C4D-9781-C331A228C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541" y="3623659"/>
            <a:ext cx="127000" cy="1905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5B187AC-845E-6D46-AECC-D73E3D057F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608" t="4197" r="-49" b="25791"/>
          <a:stretch>
            <a:fillRect/>
          </a:stretch>
        </p:blipFill>
        <p:spPr>
          <a:xfrm>
            <a:off x="7465060" y="153670"/>
            <a:ext cx="1434465" cy="87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8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"/>
          <p:cNvSpPr txBox="1"/>
          <p:nvPr/>
        </p:nvSpPr>
        <p:spPr>
          <a:xfrm>
            <a:off x="1131844" y="1068811"/>
            <a:ext cx="7013779" cy="37555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小结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多层感知机在输出层与输入层之间加入了一个或多个全连接隐藏层，并通过激活函数对隐藏层输出进行变换。</a:t>
            </a:r>
          </a:p>
          <a:p>
            <a:pPr lvl="1"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常用的激活函数包括 </a:t>
            </a:r>
            <a:r>
              <a:rPr lang="en" altLang="zh-CN" sz="1400" dirty="0" err="1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ReLU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函数、</a:t>
            </a: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sigmoid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函数和</a:t>
            </a:r>
            <a:r>
              <a:rPr lang="en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tanh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函数。  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通过 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PyTorch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可以更简洁地实现多层感知机。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lvl="2">
              <a:lnSpc>
                <a:spcPts val="2080"/>
              </a:lnSpc>
            </a:pP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lvl="1">
              <a:lnSpc>
                <a:spcPts val="2080"/>
              </a:lnSpc>
            </a:pPr>
            <a:r>
              <a:rPr lang="zh-CN" altLang="en-US" sz="18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思考题：</a:t>
            </a:r>
            <a:endParaRPr lang="en-US" altLang="zh-CN" sz="18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 lvl="2">
              <a:lnSpc>
                <a:spcPts val="2080"/>
              </a:lnSpc>
            </a:pP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如果把我们学到的线性回归、</a:t>
            </a:r>
            <a:r>
              <a:rPr lang="en-US" altLang="zh-CN" sz="1400" dirty="0" err="1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Softmax</a:t>
            </a:r>
            <a:r>
              <a:rPr lang="en-US" altLang="zh-CN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回归和多层感知机等模型的训练迭代次数提高，直到训练集上的损失函数收敛到不再变化，我们可以发现训练集和测试集上模型的准确率</a:t>
            </a:r>
            <a:r>
              <a:rPr lang="zh-CN" altLang="en-US" sz="1400">
                <a:solidFill>
                  <a:srgbClr val="636D78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有什么特点呢？</a:t>
            </a:r>
            <a:endParaRPr lang="en-US" altLang="zh-CN" sz="1400" dirty="0">
              <a:solidFill>
                <a:srgbClr val="636D78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2"/>
          <a:srcRect l="39608" t="4197" r="-49" b="25791"/>
          <a:stretch>
            <a:fillRect/>
          </a:stretch>
        </p:blipFill>
        <p:spPr>
          <a:xfrm>
            <a:off x="7465060" y="153670"/>
            <a:ext cx="1434465" cy="875665"/>
          </a:xfrm>
          <a:prstGeom prst="rect">
            <a:avLst/>
          </a:prstGeom>
        </p:spPr>
      </p:pic>
      <p:sp>
        <p:nvSpPr>
          <p:cNvPr id="17" name="Freeform 12">
            <a:extLst>
              <a:ext uri="{FF2B5EF4-FFF2-40B4-BE49-F238E27FC236}">
                <a16:creationId xmlns:a16="http://schemas.microsoft.com/office/drawing/2014/main" id="{AACA3CAE-8890-EF4B-8BAB-DC46D0062F77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-1642852" y="1642852"/>
            <a:ext cx="5143500" cy="1857796"/>
          </a:xfrm>
          <a:custGeom>
            <a:avLst/>
            <a:gdLst>
              <a:gd name="T0" fmla="*/ 11520 w 11520"/>
              <a:gd name="T1" fmla="*/ 0 h 933"/>
              <a:gd name="T2" fmla="*/ 0 w 11520"/>
              <a:gd name="T3" fmla="*/ 507 h 933"/>
              <a:gd name="T4" fmla="*/ 0 w 11520"/>
              <a:gd name="T5" fmla="*/ 933 h 933"/>
              <a:gd name="T6" fmla="*/ 11520 w 11520"/>
              <a:gd name="T7" fmla="*/ 933 h 933"/>
              <a:gd name="T8" fmla="*/ 11520 w 11520"/>
              <a:gd name="T9" fmla="*/ 0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0" h="933">
                <a:moveTo>
                  <a:pt x="11520" y="0"/>
                </a:moveTo>
                <a:lnTo>
                  <a:pt x="0" y="507"/>
                </a:lnTo>
                <a:lnTo>
                  <a:pt x="0" y="933"/>
                </a:lnTo>
                <a:lnTo>
                  <a:pt x="11520" y="933"/>
                </a:lnTo>
                <a:lnTo>
                  <a:pt x="11520" y="0"/>
                </a:lnTo>
                <a:close/>
              </a:path>
            </a:pathLst>
          </a:custGeom>
          <a:solidFill>
            <a:srgbClr val="49CFAE">
              <a:alpha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B7DDA6-E7E7-2845-A611-104AAF109ED8}"/>
              </a:ext>
            </a:extLst>
          </p:cNvPr>
          <p:cNvSpPr txBox="1"/>
          <p:nvPr/>
        </p:nvSpPr>
        <p:spPr>
          <a:xfrm>
            <a:off x="1595312" y="309302"/>
            <a:ext cx="4920817" cy="4403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700" b="1" dirty="0">
                <a:solidFill>
                  <a:srgbClr val="494C4F"/>
                </a:solidFill>
                <a:latin typeface="SimHei" charset="0"/>
                <a:ea typeface="SimHei" charset="0"/>
                <a:cs typeface="SimHei" charset="0"/>
              </a:rPr>
              <a:t>多层感知机</a:t>
            </a:r>
          </a:p>
        </p:txBody>
      </p:sp>
    </p:spTree>
    <p:extLst>
      <p:ext uri="{BB962C8B-B14F-4D97-AF65-F5344CB8AC3E}">
        <p14:creationId xmlns:p14="http://schemas.microsoft.com/office/powerpoint/2010/main" val="102113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 8"/>
          <p:cNvGrpSpPr/>
          <p:nvPr/>
        </p:nvGrpSpPr>
        <p:grpSpPr>
          <a:xfrm>
            <a:off x="3044275" y="1920905"/>
            <a:ext cx="3042475" cy="1213017"/>
            <a:chOff x="4464880" y="2172204"/>
            <a:chExt cx="4356504" cy="1736914"/>
          </a:xfrm>
        </p:grpSpPr>
        <p:sp>
          <p:nvSpPr>
            <p:cNvPr id="40" name="文本框 10"/>
            <p:cNvSpPr txBox="1">
              <a:spLocks noChangeArrowheads="1"/>
            </p:cNvSpPr>
            <p:nvPr/>
          </p:nvSpPr>
          <p:spPr bwMode="auto">
            <a:xfrm>
              <a:off x="5074349" y="2172204"/>
              <a:ext cx="3239172" cy="102463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90204" pitchFamily="34" charset="0"/>
                <a:buNone/>
              </a:pPr>
              <a:r>
                <a:rPr lang="zh-CN" altLang="en-US" sz="405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谢谢观看</a:t>
              </a:r>
              <a:endParaRPr lang="en-US" altLang="zh-CN" sz="3000" b="1" dirty="0">
                <a:solidFill>
                  <a:prstClr val="black">
                    <a:lumMod val="65000"/>
                    <a:lumOff val="35000"/>
                  </a:prst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4464880" y="3380273"/>
              <a:ext cx="4356504" cy="528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500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更多好课，请关注</a:t>
              </a:r>
              <a:r>
                <a:rPr kumimoji="1" lang="zh-CN" altLang="en-US" sz="1800" b="1" dirty="0">
                  <a:solidFill>
                    <a:srgbClr val="0087E1"/>
                  </a:solidFill>
                  <a:effectLst>
                    <a:outerShdw blurRad="50800" dist="76200" dir="2700000" algn="tl" rotWithShape="0">
                      <a:prstClr val="black">
                        <a:alpha val="30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万门大学</a:t>
              </a:r>
              <a:r>
                <a:rPr kumimoji="1" lang="en-US" altLang="zh-CN" sz="1800" b="1" dirty="0">
                  <a:solidFill>
                    <a:srgbClr val="0087E1"/>
                  </a:solidFill>
                  <a:effectLst>
                    <a:outerShdw blurRad="50800" dist="76200" dir="2700000" algn="tl" rotWithShape="0">
                      <a:prstClr val="black">
                        <a:alpha val="30000"/>
                      </a:prst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APP</a:t>
              </a:r>
              <a:endParaRPr kumimoji="1" lang="zh-CN" altLang="en-US" sz="1800" b="1" dirty="0">
                <a:solidFill>
                  <a:srgbClr val="0087E1"/>
                </a:solidFill>
                <a:effectLst>
                  <a:outerShdw blurRad="50800" dist="76200" dir="2700000" algn="tl" rotWithShape="0">
                    <a:prstClr val="black">
                      <a:alpha val="30000"/>
                    </a:prst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7973">
            <a:off x="5898717" y="3059209"/>
            <a:ext cx="233287" cy="233287"/>
          </a:xfrm>
          <a:prstGeom prst="rect">
            <a:avLst/>
          </a:prstGeom>
        </p:spPr>
      </p:pic>
      <p:sp>
        <p:nvSpPr>
          <p:cNvPr id="43" name="外同心圆剪裁"/>
          <p:cNvSpPr/>
          <p:nvPr/>
        </p:nvSpPr>
        <p:spPr>
          <a:xfrm>
            <a:off x="2639309" y="785380"/>
            <a:ext cx="3877200" cy="3565819"/>
          </a:xfrm>
          <a:custGeom>
            <a:avLst/>
            <a:gdLst/>
            <a:ahLst/>
            <a:cxnLst/>
            <a:rect l="l" t="t" r="r" b="b"/>
            <a:pathLst>
              <a:path w="5169600" h="4754425">
                <a:moveTo>
                  <a:pt x="5125532" y="1931907"/>
                </a:moveTo>
                <a:cubicBezTo>
                  <a:pt x="5155225" y="2076236"/>
                  <a:pt x="5169600" y="2225367"/>
                  <a:pt x="5169600" y="2377714"/>
                </a:cubicBezTo>
                <a:cubicBezTo>
                  <a:pt x="5169600" y="3506603"/>
                  <a:pt x="4380279" y="4458966"/>
                  <a:pt x="3300714" y="4754425"/>
                </a:cubicBezTo>
                <a:lnTo>
                  <a:pt x="3408743" y="4587332"/>
                </a:lnTo>
                <a:cubicBezTo>
                  <a:pt x="4361179" y="4266130"/>
                  <a:pt x="5042337" y="3397915"/>
                  <a:pt x="5042337" y="2377714"/>
                </a:cubicBezTo>
                <a:cubicBezTo>
                  <a:pt x="5042337" y="2280775"/>
                  <a:pt x="5036187" y="2185208"/>
                  <a:pt x="5022289" y="2091598"/>
                </a:cubicBezTo>
                <a:close/>
                <a:moveTo>
                  <a:pt x="1872964" y="0"/>
                </a:moveTo>
                <a:lnTo>
                  <a:pt x="1765287" y="166548"/>
                </a:lnTo>
                <a:cubicBezTo>
                  <a:pt x="810546" y="486595"/>
                  <a:pt x="127265" y="1355925"/>
                  <a:pt x="127265" y="2377714"/>
                </a:cubicBezTo>
                <a:cubicBezTo>
                  <a:pt x="127265" y="2476124"/>
                  <a:pt x="133603" y="2573119"/>
                  <a:pt x="147992" y="2668079"/>
                </a:cubicBezTo>
                <a:lnTo>
                  <a:pt x="44746" y="2827775"/>
                </a:lnTo>
                <a:cubicBezTo>
                  <a:pt x="14657" y="2682101"/>
                  <a:pt x="0" y="2531546"/>
                  <a:pt x="0" y="2377714"/>
                </a:cubicBezTo>
                <a:cubicBezTo>
                  <a:pt x="0" y="1247414"/>
                  <a:pt x="791298" y="294080"/>
                  <a:pt x="1872964" y="0"/>
                </a:cubicBezTo>
                <a:close/>
              </a:path>
            </a:pathLst>
          </a:custGeom>
          <a:solidFill>
            <a:srgbClr val="008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4" name="内同心圆剪裁"/>
          <p:cNvSpPr/>
          <p:nvPr/>
        </p:nvSpPr>
        <p:spPr>
          <a:xfrm>
            <a:off x="3298500" y="1134506"/>
            <a:ext cx="2564968" cy="2862000"/>
          </a:xfrm>
          <a:custGeom>
            <a:avLst/>
            <a:gdLst/>
            <a:ahLst/>
            <a:cxnLst/>
            <a:rect l="l" t="t" r="r" b="b"/>
            <a:pathLst>
              <a:path w="3419957" h="3816000">
                <a:moveTo>
                  <a:pt x="8692" y="2892709"/>
                </a:moveTo>
                <a:lnTo>
                  <a:pt x="406506" y="2892709"/>
                </a:lnTo>
                <a:cubicBezTo>
                  <a:pt x="710747" y="3258511"/>
                  <a:pt x="1181633" y="3492556"/>
                  <a:pt x="1709978" y="3492556"/>
                </a:cubicBezTo>
                <a:cubicBezTo>
                  <a:pt x="2238323" y="3492556"/>
                  <a:pt x="2709210" y="3258511"/>
                  <a:pt x="3013450" y="2892709"/>
                </a:cubicBezTo>
                <a:lnTo>
                  <a:pt x="3411265" y="2892709"/>
                </a:lnTo>
                <a:cubicBezTo>
                  <a:pt x="3064805" y="3446577"/>
                  <a:pt x="2432365" y="3816000"/>
                  <a:pt x="1709978" y="3816000"/>
                </a:cubicBezTo>
                <a:cubicBezTo>
                  <a:pt x="987592" y="3816000"/>
                  <a:pt x="355151" y="3446577"/>
                  <a:pt x="8692" y="2892709"/>
                </a:cubicBezTo>
                <a:close/>
                <a:moveTo>
                  <a:pt x="1709978" y="0"/>
                </a:moveTo>
                <a:cubicBezTo>
                  <a:pt x="2438359" y="0"/>
                  <a:pt x="3075295" y="375580"/>
                  <a:pt x="3419957" y="937016"/>
                </a:cubicBezTo>
                <a:lnTo>
                  <a:pt x="3024238" y="937016"/>
                </a:lnTo>
                <a:cubicBezTo>
                  <a:pt x="2720727" y="563254"/>
                  <a:pt x="2244790" y="323444"/>
                  <a:pt x="1709978" y="323444"/>
                </a:cubicBezTo>
                <a:cubicBezTo>
                  <a:pt x="1175167" y="323444"/>
                  <a:pt x="699229" y="563254"/>
                  <a:pt x="395718" y="937016"/>
                </a:cubicBezTo>
                <a:lnTo>
                  <a:pt x="0" y="937016"/>
                </a:lnTo>
                <a:cubicBezTo>
                  <a:pt x="344661" y="375580"/>
                  <a:pt x="981597" y="0"/>
                  <a:pt x="1709978" y="0"/>
                </a:cubicBezTo>
                <a:close/>
              </a:path>
            </a:pathLst>
          </a:custGeom>
          <a:solidFill>
            <a:srgbClr val="0087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92680" y="4740923"/>
            <a:ext cx="305658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DengXian" charset="-122"/>
                <a:ea typeface="DengXian" charset="-122"/>
                <a:cs typeface="DengXian" charset="-122"/>
              </a:defRPr>
            </a:lvl9pPr>
          </a:lstStyle>
          <a:p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视频图片均来源于网络，</a:t>
            </a:r>
            <a:r>
              <a:rPr kumimoji="1"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如有侵权请联系我们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11249</TotalTime>
  <Words>805</Words>
  <Application>Microsoft Macintosh PowerPoint</Application>
  <PresentationFormat>全屏显示(16:9)</PresentationFormat>
  <Paragraphs>48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等线 Light</vt:lpstr>
      <vt:lpstr>黑体</vt:lpstr>
      <vt:lpstr>黑体</vt:lpstr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915</cp:revision>
  <dcterms:created xsi:type="dcterms:W3CDTF">2021-03-08T10:19:15Z</dcterms:created>
  <dcterms:modified xsi:type="dcterms:W3CDTF">2021-03-17T07:32:29Z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