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7" r:id="rId2"/>
    <p:sldId id="448" r:id="rId3"/>
    <p:sldId id="517" r:id="rId4"/>
    <p:sldId id="518" r:id="rId5"/>
    <p:sldId id="453" r:id="rId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6EFF"/>
    <a:srgbClr val="48CFAE"/>
    <a:srgbClr val="494C4F"/>
    <a:srgbClr val="646D7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/>
    <p:restoredTop sz="93802"/>
  </p:normalViewPr>
  <p:slideViewPr>
    <p:cSldViewPr snapToGrid="0" snapToObjects="1">
      <p:cViewPr varScale="1">
        <p:scale>
          <a:sx n="150" d="100"/>
          <a:sy n="150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886C-921D-F84B-9CFC-65BA030355A4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ED9B0-4501-874E-8BCA-D6C51D50C6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ED9B0-4501-874E-8BCA-D6C51D50C6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0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ED9B0-4501-874E-8BCA-D6C51D50C6D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64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非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0"/>
            <a:ext cx="9144001" cy="4492532"/>
            <a:chOff x="0" y="0"/>
            <a:chExt cx="12192001" cy="5990042"/>
          </a:xfrm>
        </p:grpSpPr>
        <p:sp>
          <p:nvSpPr>
            <p:cNvPr id="12" name="矩形 11"/>
            <p:cNvSpPr/>
            <p:nvPr/>
          </p:nvSpPr>
          <p:spPr>
            <a:xfrm>
              <a:off x="7917" y="0"/>
              <a:ext cx="12184084" cy="4821381"/>
            </a:xfrm>
            <a:custGeom>
              <a:avLst/>
              <a:gdLst>
                <a:gd name="connsiteX0" fmla="*/ 0 w 2790701"/>
                <a:gd name="connsiteY0" fmla="*/ 0 h 3146961"/>
                <a:gd name="connsiteX1" fmla="*/ 2790701 w 2790701"/>
                <a:gd name="connsiteY1" fmla="*/ 0 h 3146961"/>
                <a:gd name="connsiteX2" fmla="*/ 2790701 w 2790701"/>
                <a:gd name="connsiteY2" fmla="*/ 3146961 h 3146961"/>
                <a:gd name="connsiteX3" fmla="*/ 0 w 2790701"/>
                <a:gd name="connsiteY3" fmla="*/ 3146961 h 3146961"/>
                <a:gd name="connsiteX4" fmla="*/ 0 w 2790701"/>
                <a:gd name="connsiteY4" fmla="*/ 0 h 3146961"/>
                <a:gd name="connsiteX0-1" fmla="*/ 5153891 w 7944592"/>
                <a:gd name="connsiteY0-2" fmla="*/ 0 h 5153891"/>
                <a:gd name="connsiteX1-3" fmla="*/ 7944592 w 7944592"/>
                <a:gd name="connsiteY1-4" fmla="*/ 0 h 5153891"/>
                <a:gd name="connsiteX2-5" fmla="*/ 7944592 w 7944592"/>
                <a:gd name="connsiteY2-6" fmla="*/ 3146961 h 5153891"/>
                <a:gd name="connsiteX3-7" fmla="*/ 0 w 7944592"/>
                <a:gd name="connsiteY3-8" fmla="*/ 5153891 h 5153891"/>
                <a:gd name="connsiteX4-9" fmla="*/ 5153891 w 7944592"/>
                <a:gd name="connsiteY4-10" fmla="*/ 0 h 5153891"/>
                <a:gd name="connsiteX0-11" fmla="*/ 9405258 w 12195959"/>
                <a:gd name="connsiteY0-12" fmla="*/ 0 h 4857008"/>
                <a:gd name="connsiteX1-13" fmla="*/ 12195959 w 12195959"/>
                <a:gd name="connsiteY1-14" fmla="*/ 0 h 4857008"/>
                <a:gd name="connsiteX2-15" fmla="*/ 12195959 w 12195959"/>
                <a:gd name="connsiteY2-16" fmla="*/ 3146961 h 4857008"/>
                <a:gd name="connsiteX3-17" fmla="*/ 0 w 12195959"/>
                <a:gd name="connsiteY3-18" fmla="*/ 4857008 h 4857008"/>
                <a:gd name="connsiteX4-19" fmla="*/ 9405258 w 12195959"/>
                <a:gd name="connsiteY4-20" fmla="*/ 0 h 4857008"/>
                <a:gd name="connsiteX0-21" fmla="*/ 9405258 w 12231585"/>
                <a:gd name="connsiteY0-22" fmla="*/ 0 h 4857008"/>
                <a:gd name="connsiteX1-23" fmla="*/ 12195959 w 12231585"/>
                <a:gd name="connsiteY1-24" fmla="*/ 0 h 4857008"/>
                <a:gd name="connsiteX2-25" fmla="*/ 12231585 w 12231585"/>
                <a:gd name="connsiteY2-26" fmla="*/ 4275117 h 4857008"/>
                <a:gd name="connsiteX3-27" fmla="*/ 0 w 12231585"/>
                <a:gd name="connsiteY3-28" fmla="*/ 4857008 h 4857008"/>
                <a:gd name="connsiteX4-29" fmla="*/ 9405258 w 12231585"/>
                <a:gd name="connsiteY4-30" fmla="*/ 0 h 4857008"/>
                <a:gd name="connsiteX0-31" fmla="*/ 9405258 w 12231585"/>
                <a:gd name="connsiteY0-32" fmla="*/ 0 h 4857008"/>
                <a:gd name="connsiteX1-33" fmla="*/ 12195959 w 12231585"/>
                <a:gd name="connsiteY1-34" fmla="*/ 0 h 4857008"/>
                <a:gd name="connsiteX2-35" fmla="*/ 12231585 w 12231585"/>
                <a:gd name="connsiteY2-36" fmla="*/ 4239491 h 4857008"/>
                <a:gd name="connsiteX3-37" fmla="*/ 0 w 12231585"/>
                <a:gd name="connsiteY3-38" fmla="*/ 4857008 h 4857008"/>
                <a:gd name="connsiteX4-39" fmla="*/ 9405258 w 12231585"/>
                <a:gd name="connsiteY4-40" fmla="*/ 0 h 4857008"/>
                <a:gd name="connsiteX0-41" fmla="*/ 9357757 w 12184084"/>
                <a:gd name="connsiteY0-42" fmla="*/ 0 h 4833257"/>
                <a:gd name="connsiteX1-43" fmla="*/ 12148458 w 12184084"/>
                <a:gd name="connsiteY1-44" fmla="*/ 0 h 4833257"/>
                <a:gd name="connsiteX2-45" fmla="*/ 12184084 w 12184084"/>
                <a:gd name="connsiteY2-46" fmla="*/ 4239491 h 4833257"/>
                <a:gd name="connsiteX3-47" fmla="*/ 0 w 12184084"/>
                <a:gd name="connsiteY3-48" fmla="*/ 4833257 h 4833257"/>
                <a:gd name="connsiteX4-49" fmla="*/ 9357757 w 12184084"/>
                <a:gd name="connsiteY4-50" fmla="*/ 0 h 4833257"/>
                <a:gd name="connsiteX0-51" fmla="*/ 9357757 w 12184084"/>
                <a:gd name="connsiteY0-52" fmla="*/ 0 h 4833257"/>
                <a:gd name="connsiteX1-53" fmla="*/ 12148458 w 12184084"/>
                <a:gd name="connsiteY1-54" fmla="*/ 0 h 4833257"/>
                <a:gd name="connsiteX2-55" fmla="*/ 12184084 w 12184084"/>
                <a:gd name="connsiteY2-56" fmla="*/ 4263241 h 4833257"/>
                <a:gd name="connsiteX3-57" fmla="*/ 0 w 12184084"/>
                <a:gd name="connsiteY3-58" fmla="*/ 4833257 h 4833257"/>
                <a:gd name="connsiteX4-59" fmla="*/ 9357757 w 12184084"/>
                <a:gd name="connsiteY4-60" fmla="*/ 0 h 4833257"/>
                <a:gd name="connsiteX0-61" fmla="*/ 9357757 w 12184084"/>
                <a:gd name="connsiteY0-62" fmla="*/ 0 h 4833257"/>
                <a:gd name="connsiteX1-63" fmla="*/ 12184084 w 12184084"/>
                <a:gd name="connsiteY1-64" fmla="*/ 0 h 4833257"/>
                <a:gd name="connsiteX2-65" fmla="*/ 12184084 w 12184084"/>
                <a:gd name="connsiteY2-66" fmla="*/ 4263241 h 4833257"/>
                <a:gd name="connsiteX3-67" fmla="*/ 0 w 12184084"/>
                <a:gd name="connsiteY3-68" fmla="*/ 4833257 h 4833257"/>
                <a:gd name="connsiteX4-69" fmla="*/ 9357757 w 12184084"/>
                <a:gd name="connsiteY4-70" fmla="*/ 0 h 4833257"/>
                <a:gd name="connsiteX0-71" fmla="*/ 9357757 w 12184084"/>
                <a:gd name="connsiteY0-72" fmla="*/ 0 h 4833257"/>
                <a:gd name="connsiteX1-73" fmla="*/ 12184084 w 12184084"/>
                <a:gd name="connsiteY1-74" fmla="*/ 0 h 4833257"/>
                <a:gd name="connsiteX2-75" fmla="*/ 12184084 w 12184084"/>
                <a:gd name="connsiteY2-76" fmla="*/ 4241758 h 4833257"/>
                <a:gd name="connsiteX3-77" fmla="*/ 0 w 12184084"/>
                <a:gd name="connsiteY3-78" fmla="*/ 4833257 h 4833257"/>
                <a:gd name="connsiteX4-79" fmla="*/ 9357757 w 12184084"/>
                <a:gd name="connsiteY4-80" fmla="*/ 0 h 4833257"/>
                <a:gd name="connsiteX0-81" fmla="*/ 9357757 w 12184084"/>
                <a:gd name="connsiteY0-82" fmla="*/ 0 h 4833257"/>
                <a:gd name="connsiteX1-83" fmla="*/ 12184084 w 12184084"/>
                <a:gd name="connsiteY1-84" fmla="*/ 0 h 4833257"/>
                <a:gd name="connsiteX2-85" fmla="*/ 12184084 w 12184084"/>
                <a:gd name="connsiteY2-86" fmla="*/ 4256082 h 4833257"/>
                <a:gd name="connsiteX3-87" fmla="*/ 0 w 12184084"/>
                <a:gd name="connsiteY3-88" fmla="*/ 4833257 h 4833257"/>
                <a:gd name="connsiteX4-89" fmla="*/ 9357757 w 12184084"/>
                <a:gd name="connsiteY4-90" fmla="*/ 0 h 48332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184084" h="4833257">
                  <a:moveTo>
                    <a:pt x="9357757" y="0"/>
                  </a:moveTo>
                  <a:lnTo>
                    <a:pt x="12184084" y="0"/>
                  </a:lnTo>
                  <a:lnTo>
                    <a:pt x="12184084" y="4256082"/>
                  </a:lnTo>
                  <a:lnTo>
                    <a:pt x="0" y="4833257"/>
                  </a:lnTo>
                  <a:lnTo>
                    <a:pt x="9357757" y="0"/>
                  </a:lnTo>
                  <a:close/>
                </a:path>
              </a:pathLst>
            </a:custGeom>
            <a:solidFill>
              <a:srgbClr val="63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pic>
          <p:nvPicPr>
            <p:cNvPr id="24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214" b="28012"/>
            <a:stretch>
              <a:fillRect/>
            </a:stretch>
          </p:blipFill>
          <p:spPr>
            <a:xfrm>
              <a:off x="0" y="0"/>
              <a:ext cx="11079678" cy="4916384"/>
            </a:xfrm>
            <a:prstGeom prst="rect">
              <a:avLst/>
            </a:prstGeom>
          </p:spPr>
        </p:pic>
        <p:pic>
          <p:nvPicPr>
            <p:cNvPr id="25" name="Picture 30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7" r="52857" b="10989"/>
            <a:stretch>
              <a:fillRect/>
            </a:stretch>
          </p:blipFill>
          <p:spPr>
            <a:xfrm>
              <a:off x="240095" y="195213"/>
              <a:ext cx="4837024" cy="5794829"/>
            </a:xfrm>
            <a:prstGeom prst="rect">
              <a:avLst/>
            </a:prstGeom>
          </p:spPr>
        </p:pic>
        <p:grpSp>
          <p:nvGrpSpPr>
            <p:cNvPr id="43" name="Group 378"/>
            <p:cNvGrpSpPr/>
            <p:nvPr/>
          </p:nvGrpSpPr>
          <p:grpSpPr>
            <a:xfrm>
              <a:off x="10133112" y="4013334"/>
              <a:ext cx="808040" cy="808047"/>
              <a:chOff x="6958036" y="2967073"/>
              <a:chExt cx="808040" cy="808047"/>
            </a:xfrm>
          </p:grpSpPr>
          <p:sp>
            <p:nvSpPr>
              <p:cNvPr id="44" name="Freeform 209"/>
              <p:cNvSpPr/>
              <p:nvPr userDrawn="1"/>
            </p:nvSpPr>
            <p:spPr bwMode="auto">
              <a:xfrm>
                <a:off x="6958036" y="2967073"/>
                <a:ext cx="808040" cy="808047"/>
              </a:xfrm>
              <a:custGeom>
                <a:avLst/>
                <a:gdLst>
                  <a:gd name="T0" fmla="*/ 1017 w 1017"/>
                  <a:gd name="T1" fmla="*/ 535 h 1017"/>
                  <a:gd name="T2" fmla="*/ 1007 w 1017"/>
                  <a:gd name="T3" fmla="*/ 612 h 1017"/>
                  <a:gd name="T4" fmla="*/ 987 w 1017"/>
                  <a:gd name="T5" fmla="*/ 684 h 1017"/>
                  <a:gd name="T6" fmla="*/ 956 w 1017"/>
                  <a:gd name="T7" fmla="*/ 751 h 1017"/>
                  <a:gd name="T8" fmla="*/ 917 w 1017"/>
                  <a:gd name="T9" fmla="*/ 813 h 1017"/>
                  <a:gd name="T10" fmla="*/ 868 w 1017"/>
                  <a:gd name="T11" fmla="*/ 869 h 1017"/>
                  <a:gd name="T12" fmla="*/ 813 w 1017"/>
                  <a:gd name="T13" fmla="*/ 917 h 1017"/>
                  <a:gd name="T14" fmla="*/ 751 w 1017"/>
                  <a:gd name="T15" fmla="*/ 956 h 1017"/>
                  <a:gd name="T16" fmla="*/ 684 w 1017"/>
                  <a:gd name="T17" fmla="*/ 987 h 1017"/>
                  <a:gd name="T18" fmla="*/ 611 w 1017"/>
                  <a:gd name="T19" fmla="*/ 1007 h 1017"/>
                  <a:gd name="T20" fmla="*/ 535 w 1017"/>
                  <a:gd name="T21" fmla="*/ 1017 h 1017"/>
                  <a:gd name="T22" fmla="*/ 482 w 1017"/>
                  <a:gd name="T23" fmla="*/ 1017 h 1017"/>
                  <a:gd name="T24" fmla="*/ 406 w 1017"/>
                  <a:gd name="T25" fmla="*/ 1007 h 1017"/>
                  <a:gd name="T26" fmla="*/ 334 w 1017"/>
                  <a:gd name="T27" fmla="*/ 987 h 1017"/>
                  <a:gd name="T28" fmla="*/ 266 w 1017"/>
                  <a:gd name="T29" fmla="*/ 956 h 1017"/>
                  <a:gd name="T30" fmla="*/ 205 w 1017"/>
                  <a:gd name="T31" fmla="*/ 917 h 1017"/>
                  <a:gd name="T32" fmla="*/ 150 w 1017"/>
                  <a:gd name="T33" fmla="*/ 869 h 1017"/>
                  <a:gd name="T34" fmla="*/ 101 w 1017"/>
                  <a:gd name="T35" fmla="*/ 813 h 1017"/>
                  <a:gd name="T36" fmla="*/ 62 w 1017"/>
                  <a:gd name="T37" fmla="*/ 751 h 1017"/>
                  <a:gd name="T38" fmla="*/ 31 w 1017"/>
                  <a:gd name="T39" fmla="*/ 684 h 1017"/>
                  <a:gd name="T40" fmla="*/ 10 w 1017"/>
                  <a:gd name="T41" fmla="*/ 612 h 1017"/>
                  <a:gd name="T42" fmla="*/ 1 w 1017"/>
                  <a:gd name="T43" fmla="*/ 535 h 1017"/>
                  <a:gd name="T44" fmla="*/ 1 w 1017"/>
                  <a:gd name="T45" fmla="*/ 483 h 1017"/>
                  <a:gd name="T46" fmla="*/ 10 w 1017"/>
                  <a:gd name="T47" fmla="*/ 407 h 1017"/>
                  <a:gd name="T48" fmla="*/ 31 w 1017"/>
                  <a:gd name="T49" fmla="*/ 334 h 1017"/>
                  <a:gd name="T50" fmla="*/ 62 w 1017"/>
                  <a:gd name="T51" fmla="*/ 266 h 1017"/>
                  <a:gd name="T52" fmla="*/ 101 w 1017"/>
                  <a:gd name="T53" fmla="*/ 204 h 1017"/>
                  <a:gd name="T54" fmla="*/ 150 w 1017"/>
                  <a:gd name="T55" fmla="*/ 149 h 1017"/>
                  <a:gd name="T56" fmla="*/ 205 w 1017"/>
                  <a:gd name="T57" fmla="*/ 101 h 1017"/>
                  <a:gd name="T58" fmla="*/ 266 w 1017"/>
                  <a:gd name="T59" fmla="*/ 61 h 1017"/>
                  <a:gd name="T60" fmla="*/ 334 w 1017"/>
                  <a:gd name="T61" fmla="*/ 31 h 1017"/>
                  <a:gd name="T62" fmla="*/ 406 w 1017"/>
                  <a:gd name="T63" fmla="*/ 10 h 1017"/>
                  <a:gd name="T64" fmla="*/ 482 w 1017"/>
                  <a:gd name="T65" fmla="*/ 1 h 1017"/>
                  <a:gd name="T66" fmla="*/ 535 w 1017"/>
                  <a:gd name="T67" fmla="*/ 1 h 1017"/>
                  <a:gd name="T68" fmla="*/ 611 w 1017"/>
                  <a:gd name="T69" fmla="*/ 10 h 1017"/>
                  <a:gd name="T70" fmla="*/ 684 w 1017"/>
                  <a:gd name="T71" fmla="*/ 31 h 1017"/>
                  <a:gd name="T72" fmla="*/ 751 w 1017"/>
                  <a:gd name="T73" fmla="*/ 61 h 1017"/>
                  <a:gd name="T74" fmla="*/ 813 w 1017"/>
                  <a:gd name="T75" fmla="*/ 101 h 1017"/>
                  <a:gd name="T76" fmla="*/ 868 w 1017"/>
                  <a:gd name="T77" fmla="*/ 149 h 1017"/>
                  <a:gd name="T78" fmla="*/ 917 w 1017"/>
                  <a:gd name="T79" fmla="*/ 204 h 1017"/>
                  <a:gd name="T80" fmla="*/ 956 w 1017"/>
                  <a:gd name="T81" fmla="*/ 266 h 1017"/>
                  <a:gd name="T82" fmla="*/ 987 w 1017"/>
                  <a:gd name="T83" fmla="*/ 334 h 1017"/>
                  <a:gd name="T84" fmla="*/ 1007 w 1017"/>
                  <a:gd name="T85" fmla="*/ 407 h 1017"/>
                  <a:gd name="T86" fmla="*/ 1017 w 1017"/>
                  <a:gd name="T87" fmla="*/ 483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7" h="1017">
                    <a:moveTo>
                      <a:pt x="1017" y="509"/>
                    </a:moveTo>
                    <a:lnTo>
                      <a:pt x="1017" y="509"/>
                    </a:lnTo>
                    <a:lnTo>
                      <a:pt x="1017" y="535"/>
                    </a:lnTo>
                    <a:lnTo>
                      <a:pt x="1014" y="561"/>
                    </a:lnTo>
                    <a:lnTo>
                      <a:pt x="1011" y="586"/>
                    </a:lnTo>
                    <a:lnTo>
                      <a:pt x="1007" y="612"/>
                    </a:lnTo>
                    <a:lnTo>
                      <a:pt x="1002" y="636"/>
                    </a:lnTo>
                    <a:lnTo>
                      <a:pt x="995" y="660"/>
                    </a:lnTo>
                    <a:lnTo>
                      <a:pt x="987" y="684"/>
                    </a:lnTo>
                    <a:lnTo>
                      <a:pt x="978" y="707"/>
                    </a:lnTo>
                    <a:lnTo>
                      <a:pt x="967" y="729"/>
                    </a:lnTo>
                    <a:lnTo>
                      <a:pt x="956" y="751"/>
                    </a:lnTo>
                    <a:lnTo>
                      <a:pt x="944" y="773"/>
                    </a:lnTo>
                    <a:lnTo>
                      <a:pt x="930" y="794"/>
                    </a:lnTo>
                    <a:lnTo>
                      <a:pt x="917" y="813"/>
                    </a:lnTo>
                    <a:lnTo>
                      <a:pt x="902" y="833"/>
                    </a:lnTo>
                    <a:lnTo>
                      <a:pt x="885" y="851"/>
                    </a:lnTo>
                    <a:lnTo>
                      <a:pt x="868" y="869"/>
                    </a:lnTo>
                    <a:lnTo>
                      <a:pt x="851" y="886"/>
                    </a:lnTo>
                    <a:lnTo>
                      <a:pt x="832" y="901"/>
                    </a:lnTo>
                    <a:lnTo>
                      <a:pt x="813" y="917"/>
                    </a:lnTo>
                    <a:lnTo>
                      <a:pt x="793" y="931"/>
                    </a:lnTo>
                    <a:lnTo>
                      <a:pt x="773" y="944"/>
                    </a:lnTo>
                    <a:lnTo>
                      <a:pt x="751" y="956"/>
                    </a:lnTo>
                    <a:lnTo>
                      <a:pt x="729" y="968"/>
                    </a:lnTo>
                    <a:lnTo>
                      <a:pt x="707" y="978"/>
                    </a:lnTo>
                    <a:lnTo>
                      <a:pt x="684" y="987"/>
                    </a:lnTo>
                    <a:lnTo>
                      <a:pt x="660" y="994"/>
                    </a:lnTo>
                    <a:lnTo>
                      <a:pt x="636" y="1001"/>
                    </a:lnTo>
                    <a:lnTo>
                      <a:pt x="611" y="1007"/>
                    </a:lnTo>
                    <a:lnTo>
                      <a:pt x="586" y="1012"/>
                    </a:lnTo>
                    <a:lnTo>
                      <a:pt x="561" y="1015"/>
                    </a:lnTo>
                    <a:lnTo>
                      <a:pt x="535" y="1017"/>
                    </a:lnTo>
                    <a:lnTo>
                      <a:pt x="509" y="1017"/>
                    </a:lnTo>
                    <a:lnTo>
                      <a:pt x="509" y="1017"/>
                    </a:lnTo>
                    <a:lnTo>
                      <a:pt x="482" y="1017"/>
                    </a:lnTo>
                    <a:lnTo>
                      <a:pt x="457" y="1015"/>
                    </a:lnTo>
                    <a:lnTo>
                      <a:pt x="432" y="1012"/>
                    </a:lnTo>
                    <a:lnTo>
                      <a:pt x="406" y="1007"/>
                    </a:lnTo>
                    <a:lnTo>
                      <a:pt x="381" y="1001"/>
                    </a:lnTo>
                    <a:lnTo>
                      <a:pt x="358" y="994"/>
                    </a:lnTo>
                    <a:lnTo>
                      <a:pt x="334" y="987"/>
                    </a:lnTo>
                    <a:lnTo>
                      <a:pt x="311" y="978"/>
                    </a:lnTo>
                    <a:lnTo>
                      <a:pt x="288" y="968"/>
                    </a:lnTo>
                    <a:lnTo>
                      <a:pt x="266" y="956"/>
                    </a:lnTo>
                    <a:lnTo>
                      <a:pt x="245" y="944"/>
                    </a:lnTo>
                    <a:lnTo>
                      <a:pt x="224" y="931"/>
                    </a:lnTo>
                    <a:lnTo>
                      <a:pt x="205" y="917"/>
                    </a:lnTo>
                    <a:lnTo>
                      <a:pt x="185" y="901"/>
                    </a:lnTo>
                    <a:lnTo>
                      <a:pt x="167" y="886"/>
                    </a:lnTo>
                    <a:lnTo>
                      <a:pt x="150" y="869"/>
                    </a:lnTo>
                    <a:lnTo>
                      <a:pt x="132" y="851"/>
                    </a:lnTo>
                    <a:lnTo>
                      <a:pt x="116" y="833"/>
                    </a:lnTo>
                    <a:lnTo>
                      <a:pt x="101" y="813"/>
                    </a:lnTo>
                    <a:lnTo>
                      <a:pt x="87" y="794"/>
                    </a:lnTo>
                    <a:lnTo>
                      <a:pt x="74" y="773"/>
                    </a:lnTo>
                    <a:lnTo>
                      <a:pt x="62" y="751"/>
                    </a:lnTo>
                    <a:lnTo>
                      <a:pt x="50" y="729"/>
                    </a:lnTo>
                    <a:lnTo>
                      <a:pt x="40" y="707"/>
                    </a:lnTo>
                    <a:lnTo>
                      <a:pt x="31" y="684"/>
                    </a:lnTo>
                    <a:lnTo>
                      <a:pt x="23" y="660"/>
                    </a:lnTo>
                    <a:lnTo>
                      <a:pt x="16" y="636"/>
                    </a:lnTo>
                    <a:lnTo>
                      <a:pt x="10" y="612"/>
                    </a:lnTo>
                    <a:lnTo>
                      <a:pt x="6" y="586"/>
                    </a:lnTo>
                    <a:lnTo>
                      <a:pt x="3" y="561"/>
                    </a:lnTo>
                    <a:lnTo>
                      <a:pt x="1" y="535"/>
                    </a:lnTo>
                    <a:lnTo>
                      <a:pt x="0" y="509"/>
                    </a:lnTo>
                    <a:lnTo>
                      <a:pt x="0" y="509"/>
                    </a:lnTo>
                    <a:lnTo>
                      <a:pt x="1" y="483"/>
                    </a:lnTo>
                    <a:lnTo>
                      <a:pt x="3" y="457"/>
                    </a:lnTo>
                    <a:lnTo>
                      <a:pt x="6" y="431"/>
                    </a:lnTo>
                    <a:lnTo>
                      <a:pt x="10" y="407"/>
                    </a:lnTo>
                    <a:lnTo>
                      <a:pt x="16" y="381"/>
                    </a:lnTo>
                    <a:lnTo>
                      <a:pt x="23" y="357"/>
                    </a:lnTo>
                    <a:lnTo>
                      <a:pt x="31" y="334"/>
                    </a:lnTo>
                    <a:lnTo>
                      <a:pt x="40" y="311"/>
                    </a:lnTo>
                    <a:lnTo>
                      <a:pt x="50" y="288"/>
                    </a:lnTo>
                    <a:lnTo>
                      <a:pt x="62" y="266"/>
                    </a:lnTo>
                    <a:lnTo>
                      <a:pt x="74" y="245"/>
                    </a:lnTo>
                    <a:lnTo>
                      <a:pt x="87" y="225"/>
                    </a:lnTo>
                    <a:lnTo>
                      <a:pt x="101" y="204"/>
                    </a:lnTo>
                    <a:lnTo>
                      <a:pt x="116" y="185"/>
                    </a:lnTo>
                    <a:lnTo>
                      <a:pt x="132" y="167"/>
                    </a:lnTo>
                    <a:lnTo>
                      <a:pt x="150" y="149"/>
                    </a:lnTo>
                    <a:lnTo>
                      <a:pt x="167" y="132"/>
                    </a:lnTo>
                    <a:lnTo>
                      <a:pt x="185" y="116"/>
                    </a:lnTo>
                    <a:lnTo>
                      <a:pt x="205" y="101"/>
                    </a:lnTo>
                    <a:lnTo>
                      <a:pt x="224" y="86"/>
                    </a:lnTo>
                    <a:lnTo>
                      <a:pt x="245" y="74"/>
                    </a:lnTo>
                    <a:lnTo>
                      <a:pt x="266" y="61"/>
                    </a:lnTo>
                    <a:lnTo>
                      <a:pt x="288" y="51"/>
                    </a:lnTo>
                    <a:lnTo>
                      <a:pt x="311" y="40"/>
                    </a:lnTo>
                    <a:lnTo>
                      <a:pt x="334" y="31"/>
                    </a:lnTo>
                    <a:lnTo>
                      <a:pt x="358" y="23"/>
                    </a:lnTo>
                    <a:lnTo>
                      <a:pt x="381" y="16"/>
                    </a:lnTo>
                    <a:lnTo>
                      <a:pt x="406" y="10"/>
                    </a:lnTo>
                    <a:lnTo>
                      <a:pt x="432" y="6"/>
                    </a:lnTo>
                    <a:lnTo>
                      <a:pt x="457" y="2"/>
                    </a:lnTo>
                    <a:lnTo>
                      <a:pt x="482" y="1"/>
                    </a:lnTo>
                    <a:lnTo>
                      <a:pt x="509" y="0"/>
                    </a:lnTo>
                    <a:lnTo>
                      <a:pt x="509" y="0"/>
                    </a:lnTo>
                    <a:lnTo>
                      <a:pt x="535" y="1"/>
                    </a:lnTo>
                    <a:lnTo>
                      <a:pt x="561" y="2"/>
                    </a:lnTo>
                    <a:lnTo>
                      <a:pt x="586" y="6"/>
                    </a:lnTo>
                    <a:lnTo>
                      <a:pt x="611" y="10"/>
                    </a:lnTo>
                    <a:lnTo>
                      <a:pt x="636" y="16"/>
                    </a:lnTo>
                    <a:lnTo>
                      <a:pt x="660" y="23"/>
                    </a:lnTo>
                    <a:lnTo>
                      <a:pt x="684" y="31"/>
                    </a:lnTo>
                    <a:lnTo>
                      <a:pt x="707" y="40"/>
                    </a:lnTo>
                    <a:lnTo>
                      <a:pt x="729" y="51"/>
                    </a:lnTo>
                    <a:lnTo>
                      <a:pt x="751" y="61"/>
                    </a:lnTo>
                    <a:lnTo>
                      <a:pt x="773" y="74"/>
                    </a:lnTo>
                    <a:lnTo>
                      <a:pt x="793" y="86"/>
                    </a:lnTo>
                    <a:lnTo>
                      <a:pt x="813" y="101"/>
                    </a:lnTo>
                    <a:lnTo>
                      <a:pt x="832" y="116"/>
                    </a:lnTo>
                    <a:lnTo>
                      <a:pt x="851" y="132"/>
                    </a:lnTo>
                    <a:lnTo>
                      <a:pt x="868" y="149"/>
                    </a:lnTo>
                    <a:lnTo>
                      <a:pt x="885" y="167"/>
                    </a:lnTo>
                    <a:lnTo>
                      <a:pt x="902" y="185"/>
                    </a:lnTo>
                    <a:lnTo>
                      <a:pt x="917" y="204"/>
                    </a:lnTo>
                    <a:lnTo>
                      <a:pt x="930" y="225"/>
                    </a:lnTo>
                    <a:lnTo>
                      <a:pt x="944" y="245"/>
                    </a:lnTo>
                    <a:lnTo>
                      <a:pt x="956" y="266"/>
                    </a:lnTo>
                    <a:lnTo>
                      <a:pt x="967" y="288"/>
                    </a:lnTo>
                    <a:lnTo>
                      <a:pt x="978" y="311"/>
                    </a:lnTo>
                    <a:lnTo>
                      <a:pt x="987" y="334"/>
                    </a:lnTo>
                    <a:lnTo>
                      <a:pt x="995" y="357"/>
                    </a:lnTo>
                    <a:lnTo>
                      <a:pt x="1002" y="381"/>
                    </a:lnTo>
                    <a:lnTo>
                      <a:pt x="1007" y="407"/>
                    </a:lnTo>
                    <a:lnTo>
                      <a:pt x="1011" y="431"/>
                    </a:lnTo>
                    <a:lnTo>
                      <a:pt x="1014" y="457"/>
                    </a:lnTo>
                    <a:lnTo>
                      <a:pt x="1017" y="483"/>
                    </a:lnTo>
                    <a:lnTo>
                      <a:pt x="1017" y="509"/>
                    </a:lnTo>
                    <a:lnTo>
                      <a:pt x="1017" y="509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 userDrawn="1"/>
            </p:nvSpPr>
            <p:spPr bwMode="auto">
              <a:xfrm>
                <a:off x="7075512" y="3165513"/>
                <a:ext cx="574677" cy="360367"/>
              </a:xfrm>
              <a:custGeom>
                <a:avLst/>
                <a:gdLst>
                  <a:gd name="T0" fmla="*/ 629 w 726"/>
                  <a:gd name="T1" fmla="*/ 223 h 454"/>
                  <a:gd name="T2" fmla="*/ 452 w 726"/>
                  <a:gd name="T3" fmla="*/ 141 h 454"/>
                  <a:gd name="T4" fmla="*/ 462 w 726"/>
                  <a:gd name="T5" fmla="*/ 137 h 454"/>
                  <a:gd name="T6" fmla="*/ 466 w 726"/>
                  <a:gd name="T7" fmla="*/ 16 h 454"/>
                  <a:gd name="T8" fmla="*/ 462 w 726"/>
                  <a:gd name="T9" fmla="*/ 5 h 454"/>
                  <a:gd name="T10" fmla="*/ 274 w 726"/>
                  <a:gd name="T11" fmla="*/ 0 h 454"/>
                  <a:gd name="T12" fmla="*/ 264 w 726"/>
                  <a:gd name="T13" fmla="*/ 5 h 454"/>
                  <a:gd name="T14" fmla="*/ 259 w 726"/>
                  <a:gd name="T15" fmla="*/ 126 h 454"/>
                  <a:gd name="T16" fmla="*/ 264 w 726"/>
                  <a:gd name="T17" fmla="*/ 137 h 454"/>
                  <a:gd name="T18" fmla="*/ 356 w 726"/>
                  <a:gd name="T19" fmla="*/ 141 h 454"/>
                  <a:gd name="T20" fmla="*/ 97 w 726"/>
                  <a:gd name="T21" fmla="*/ 313 h 454"/>
                  <a:gd name="T22" fmla="*/ 9 w 726"/>
                  <a:gd name="T23" fmla="*/ 314 h 454"/>
                  <a:gd name="T24" fmla="*/ 0 w 726"/>
                  <a:gd name="T25" fmla="*/ 328 h 454"/>
                  <a:gd name="T26" fmla="*/ 1 w 726"/>
                  <a:gd name="T27" fmla="*/ 445 h 454"/>
                  <a:gd name="T28" fmla="*/ 15 w 726"/>
                  <a:gd name="T29" fmla="*/ 454 h 454"/>
                  <a:gd name="T30" fmla="*/ 197 w 726"/>
                  <a:gd name="T31" fmla="*/ 453 h 454"/>
                  <a:gd name="T32" fmla="*/ 206 w 726"/>
                  <a:gd name="T33" fmla="*/ 439 h 454"/>
                  <a:gd name="T34" fmla="*/ 205 w 726"/>
                  <a:gd name="T35" fmla="*/ 323 h 454"/>
                  <a:gd name="T36" fmla="*/ 191 w 726"/>
                  <a:gd name="T37" fmla="*/ 313 h 454"/>
                  <a:gd name="T38" fmla="*/ 356 w 726"/>
                  <a:gd name="T39" fmla="*/ 236 h 454"/>
                  <a:gd name="T40" fmla="*/ 274 w 726"/>
                  <a:gd name="T41" fmla="*/ 313 h 454"/>
                  <a:gd name="T42" fmla="*/ 260 w 726"/>
                  <a:gd name="T43" fmla="*/ 323 h 454"/>
                  <a:gd name="T44" fmla="*/ 259 w 726"/>
                  <a:gd name="T45" fmla="*/ 439 h 454"/>
                  <a:gd name="T46" fmla="*/ 268 w 726"/>
                  <a:gd name="T47" fmla="*/ 453 h 454"/>
                  <a:gd name="T48" fmla="*/ 452 w 726"/>
                  <a:gd name="T49" fmla="*/ 454 h 454"/>
                  <a:gd name="T50" fmla="*/ 465 w 726"/>
                  <a:gd name="T51" fmla="*/ 445 h 454"/>
                  <a:gd name="T52" fmla="*/ 466 w 726"/>
                  <a:gd name="T53" fmla="*/ 328 h 454"/>
                  <a:gd name="T54" fmla="*/ 457 w 726"/>
                  <a:gd name="T55" fmla="*/ 314 h 454"/>
                  <a:gd name="T56" fmla="*/ 370 w 726"/>
                  <a:gd name="T57" fmla="*/ 236 h 454"/>
                  <a:gd name="T58" fmla="*/ 534 w 726"/>
                  <a:gd name="T59" fmla="*/ 313 h 454"/>
                  <a:gd name="T60" fmla="*/ 523 w 726"/>
                  <a:gd name="T61" fmla="*/ 318 h 454"/>
                  <a:gd name="T62" fmla="*/ 519 w 726"/>
                  <a:gd name="T63" fmla="*/ 439 h 454"/>
                  <a:gd name="T64" fmla="*/ 523 w 726"/>
                  <a:gd name="T65" fmla="*/ 449 h 454"/>
                  <a:gd name="T66" fmla="*/ 711 w 726"/>
                  <a:gd name="T67" fmla="*/ 454 h 454"/>
                  <a:gd name="T68" fmla="*/ 721 w 726"/>
                  <a:gd name="T69" fmla="*/ 449 h 454"/>
                  <a:gd name="T70" fmla="*/ 726 w 726"/>
                  <a:gd name="T71" fmla="*/ 328 h 454"/>
                  <a:gd name="T72" fmla="*/ 721 w 726"/>
                  <a:gd name="T73" fmla="*/ 318 h 454"/>
                  <a:gd name="T74" fmla="*/ 711 w 726"/>
                  <a:gd name="T75" fmla="*/ 313 h 454"/>
                  <a:gd name="T76" fmla="*/ 272 w 726"/>
                  <a:gd name="T77" fmla="*/ 16 h 454"/>
                  <a:gd name="T78" fmla="*/ 452 w 726"/>
                  <a:gd name="T79" fmla="*/ 14 h 454"/>
                  <a:gd name="T80" fmla="*/ 453 w 726"/>
                  <a:gd name="T81" fmla="*/ 16 h 454"/>
                  <a:gd name="T82" fmla="*/ 453 w 726"/>
                  <a:gd name="T83" fmla="*/ 128 h 454"/>
                  <a:gd name="T84" fmla="*/ 274 w 726"/>
                  <a:gd name="T85" fmla="*/ 128 h 454"/>
                  <a:gd name="T86" fmla="*/ 272 w 726"/>
                  <a:gd name="T87" fmla="*/ 126 h 454"/>
                  <a:gd name="T88" fmla="*/ 194 w 726"/>
                  <a:gd name="T89" fmla="*/ 439 h 454"/>
                  <a:gd name="T90" fmla="*/ 15 w 726"/>
                  <a:gd name="T91" fmla="*/ 441 h 454"/>
                  <a:gd name="T92" fmla="*/ 13 w 726"/>
                  <a:gd name="T93" fmla="*/ 439 h 454"/>
                  <a:gd name="T94" fmla="*/ 13 w 726"/>
                  <a:gd name="T95" fmla="*/ 327 h 454"/>
                  <a:gd name="T96" fmla="*/ 191 w 726"/>
                  <a:gd name="T97" fmla="*/ 326 h 454"/>
                  <a:gd name="T98" fmla="*/ 194 w 726"/>
                  <a:gd name="T99" fmla="*/ 328 h 454"/>
                  <a:gd name="T100" fmla="*/ 453 w 726"/>
                  <a:gd name="T101" fmla="*/ 439 h 454"/>
                  <a:gd name="T102" fmla="*/ 274 w 726"/>
                  <a:gd name="T103" fmla="*/ 441 h 454"/>
                  <a:gd name="T104" fmla="*/ 272 w 726"/>
                  <a:gd name="T105" fmla="*/ 439 h 454"/>
                  <a:gd name="T106" fmla="*/ 273 w 726"/>
                  <a:gd name="T107" fmla="*/ 327 h 454"/>
                  <a:gd name="T108" fmla="*/ 452 w 726"/>
                  <a:gd name="T109" fmla="*/ 326 h 454"/>
                  <a:gd name="T110" fmla="*/ 453 w 726"/>
                  <a:gd name="T111" fmla="*/ 328 h 454"/>
                  <a:gd name="T112" fmla="*/ 712 w 726"/>
                  <a:gd name="T113" fmla="*/ 440 h 454"/>
                  <a:gd name="T114" fmla="*/ 534 w 726"/>
                  <a:gd name="T115" fmla="*/ 441 h 454"/>
                  <a:gd name="T116" fmla="*/ 532 w 726"/>
                  <a:gd name="T117" fmla="*/ 328 h 454"/>
                  <a:gd name="T118" fmla="*/ 534 w 726"/>
                  <a:gd name="T119" fmla="*/ 326 h 454"/>
                  <a:gd name="T120" fmla="*/ 712 w 726"/>
                  <a:gd name="T121" fmla="*/ 327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26" h="454">
                    <a:moveTo>
                      <a:pt x="711" y="313"/>
                    </a:moveTo>
                    <a:lnTo>
                      <a:pt x="629" y="313"/>
                    </a:lnTo>
                    <a:lnTo>
                      <a:pt x="629" y="223"/>
                    </a:lnTo>
                    <a:lnTo>
                      <a:pt x="370" y="223"/>
                    </a:lnTo>
                    <a:lnTo>
                      <a:pt x="370" y="141"/>
                    </a:lnTo>
                    <a:lnTo>
                      <a:pt x="452" y="141"/>
                    </a:lnTo>
                    <a:lnTo>
                      <a:pt x="452" y="141"/>
                    </a:lnTo>
                    <a:lnTo>
                      <a:pt x="457" y="139"/>
                    </a:lnTo>
                    <a:lnTo>
                      <a:pt x="462" y="137"/>
                    </a:lnTo>
                    <a:lnTo>
                      <a:pt x="465" y="131"/>
                    </a:lnTo>
                    <a:lnTo>
                      <a:pt x="466" y="126"/>
                    </a:lnTo>
                    <a:lnTo>
                      <a:pt x="466" y="16"/>
                    </a:lnTo>
                    <a:lnTo>
                      <a:pt x="466" y="16"/>
                    </a:lnTo>
                    <a:lnTo>
                      <a:pt x="465" y="9"/>
                    </a:lnTo>
                    <a:lnTo>
                      <a:pt x="462" y="5"/>
                    </a:lnTo>
                    <a:lnTo>
                      <a:pt x="457" y="2"/>
                    </a:lnTo>
                    <a:lnTo>
                      <a:pt x="452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68" y="2"/>
                    </a:lnTo>
                    <a:lnTo>
                      <a:pt x="264" y="5"/>
                    </a:lnTo>
                    <a:lnTo>
                      <a:pt x="260" y="9"/>
                    </a:lnTo>
                    <a:lnTo>
                      <a:pt x="259" y="16"/>
                    </a:lnTo>
                    <a:lnTo>
                      <a:pt x="259" y="126"/>
                    </a:lnTo>
                    <a:lnTo>
                      <a:pt x="259" y="126"/>
                    </a:lnTo>
                    <a:lnTo>
                      <a:pt x="260" y="131"/>
                    </a:lnTo>
                    <a:lnTo>
                      <a:pt x="264" y="137"/>
                    </a:lnTo>
                    <a:lnTo>
                      <a:pt x="268" y="139"/>
                    </a:lnTo>
                    <a:lnTo>
                      <a:pt x="274" y="141"/>
                    </a:lnTo>
                    <a:lnTo>
                      <a:pt x="356" y="141"/>
                    </a:lnTo>
                    <a:lnTo>
                      <a:pt x="356" y="223"/>
                    </a:lnTo>
                    <a:lnTo>
                      <a:pt x="97" y="223"/>
                    </a:lnTo>
                    <a:lnTo>
                      <a:pt x="97" y="313"/>
                    </a:lnTo>
                    <a:lnTo>
                      <a:pt x="15" y="313"/>
                    </a:lnTo>
                    <a:lnTo>
                      <a:pt x="15" y="313"/>
                    </a:lnTo>
                    <a:lnTo>
                      <a:pt x="9" y="314"/>
                    </a:lnTo>
                    <a:lnTo>
                      <a:pt x="4" y="318"/>
                    </a:lnTo>
                    <a:lnTo>
                      <a:pt x="1" y="323"/>
                    </a:lnTo>
                    <a:lnTo>
                      <a:pt x="0" y="328"/>
                    </a:lnTo>
                    <a:lnTo>
                      <a:pt x="0" y="439"/>
                    </a:lnTo>
                    <a:lnTo>
                      <a:pt x="0" y="439"/>
                    </a:lnTo>
                    <a:lnTo>
                      <a:pt x="1" y="445"/>
                    </a:lnTo>
                    <a:lnTo>
                      <a:pt x="4" y="449"/>
                    </a:lnTo>
                    <a:lnTo>
                      <a:pt x="9" y="453"/>
                    </a:lnTo>
                    <a:lnTo>
                      <a:pt x="15" y="454"/>
                    </a:lnTo>
                    <a:lnTo>
                      <a:pt x="191" y="454"/>
                    </a:lnTo>
                    <a:lnTo>
                      <a:pt x="191" y="454"/>
                    </a:lnTo>
                    <a:lnTo>
                      <a:pt x="197" y="453"/>
                    </a:lnTo>
                    <a:lnTo>
                      <a:pt x="202" y="449"/>
                    </a:lnTo>
                    <a:lnTo>
                      <a:pt x="205" y="445"/>
                    </a:lnTo>
                    <a:lnTo>
                      <a:pt x="206" y="439"/>
                    </a:lnTo>
                    <a:lnTo>
                      <a:pt x="206" y="328"/>
                    </a:lnTo>
                    <a:lnTo>
                      <a:pt x="206" y="328"/>
                    </a:lnTo>
                    <a:lnTo>
                      <a:pt x="205" y="323"/>
                    </a:lnTo>
                    <a:lnTo>
                      <a:pt x="202" y="318"/>
                    </a:lnTo>
                    <a:lnTo>
                      <a:pt x="197" y="314"/>
                    </a:lnTo>
                    <a:lnTo>
                      <a:pt x="191" y="313"/>
                    </a:lnTo>
                    <a:lnTo>
                      <a:pt x="109" y="313"/>
                    </a:lnTo>
                    <a:lnTo>
                      <a:pt x="109" y="236"/>
                    </a:lnTo>
                    <a:lnTo>
                      <a:pt x="356" y="236"/>
                    </a:lnTo>
                    <a:lnTo>
                      <a:pt x="356" y="313"/>
                    </a:lnTo>
                    <a:lnTo>
                      <a:pt x="274" y="313"/>
                    </a:lnTo>
                    <a:lnTo>
                      <a:pt x="274" y="313"/>
                    </a:lnTo>
                    <a:lnTo>
                      <a:pt x="268" y="314"/>
                    </a:lnTo>
                    <a:lnTo>
                      <a:pt x="264" y="318"/>
                    </a:lnTo>
                    <a:lnTo>
                      <a:pt x="260" y="323"/>
                    </a:lnTo>
                    <a:lnTo>
                      <a:pt x="259" y="328"/>
                    </a:lnTo>
                    <a:lnTo>
                      <a:pt x="259" y="439"/>
                    </a:lnTo>
                    <a:lnTo>
                      <a:pt x="259" y="439"/>
                    </a:lnTo>
                    <a:lnTo>
                      <a:pt x="260" y="445"/>
                    </a:lnTo>
                    <a:lnTo>
                      <a:pt x="264" y="449"/>
                    </a:lnTo>
                    <a:lnTo>
                      <a:pt x="268" y="453"/>
                    </a:lnTo>
                    <a:lnTo>
                      <a:pt x="274" y="454"/>
                    </a:lnTo>
                    <a:lnTo>
                      <a:pt x="452" y="454"/>
                    </a:lnTo>
                    <a:lnTo>
                      <a:pt x="452" y="454"/>
                    </a:lnTo>
                    <a:lnTo>
                      <a:pt x="457" y="453"/>
                    </a:lnTo>
                    <a:lnTo>
                      <a:pt x="462" y="449"/>
                    </a:lnTo>
                    <a:lnTo>
                      <a:pt x="465" y="445"/>
                    </a:lnTo>
                    <a:lnTo>
                      <a:pt x="466" y="439"/>
                    </a:lnTo>
                    <a:lnTo>
                      <a:pt x="466" y="328"/>
                    </a:lnTo>
                    <a:lnTo>
                      <a:pt x="466" y="328"/>
                    </a:lnTo>
                    <a:lnTo>
                      <a:pt x="465" y="323"/>
                    </a:lnTo>
                    <a:lnTo>
                      <a:pt x="462" y="318"/>
                    </a:lnTo>
                    <a:lnTo>
                      <a:pt x="457" y="314"/>
                    </a:lnTo>
                    <a:lnTo>
                      <a:pt x="452" y="313"/>
                    </a:lnTo>
                    <a:lnTo>
                      <a:pt x="370" y="313"/>
                    </a:lnTo>
                    <a:lnTo>
                      <a:pt x="370" y="236"/>
                    </a:lnTo>
                    <a:lnTo>
                      <a:pt x="616" y="236"/>
                    </a:lnTo>
                    <a:lnTo>
                      <a:pt x="616" y="313"/>
                    </a:lnTo>
                    <a:lnTo>
                      <a:pt x="534" y="313"/>
                    </a:lnTo>
                    <a:lnTo>
                      <a:pt x="534" y="313"/>
                    </a:lnTo>
                    <a:lnTo>
                      <a:pt x="529" y="314"/>
                    </a:lnTo>
                    <a:lnTo>
                      <a:pt x="523" y="318"/>
                    </a:lnTo>
                    <a:lnTo>
                      <a:pt x="521" y="323"/>
                    </a:lnTo>
                    <a:lnTo>
                      <a:pt x="519" y="328"/>
                    </a:lnTo>
                    <a:lnTo>
                      <a:pt x="519" y="439"/>
                    </a:lnTo>
                    <a:lnTo>
                      <a:pt x="519" y="439"/>
                    </a:lnTo>
                    <a:lnTo>
                      <a:pt x="521" y="445"/>
                    </a:lnTo>
                    <a:lnTo>
                      <a:pt x="523" y="449"/>
                    </a:lnTo>
                    <a:lnTo>
                      <a:pt x="529" y="453"/>
                    </a:lnTo>
                    <a:lnTo>
                      <a:pt x="534" y="454"/>
                    </a:lnTo>
                    <a:lnTo>
                      <a:pt x="711" y="454"/>
                    </a:lnTo>
                    <a:lnTo>
                      <a:pt x="711" y="454"/>
                    </a:lnTo>
                    <a:lnTo>
                      <a:pt x="716" y="453"/>
                    </a:lnTo>
                    <a:lnTo>
                      <a:pt x="721" y="449"/>
                    </a:lnTo>
                    <a:lnTo>
                      <a:pt x="724" y="445"/>
                    </a:lnTo>
                    <a:lnTo>
                      <a:pt x="726" y="439"/>
                    </a:lnTo>
                    <a:lnTo>
                      <a:pt x="726" y="328"/>
                    </a:lnTo>
                    <a:lnTo>
                      <a:pt x="726" y="328"/>
                    </a:lnTo>
                    <a:lnTo>
                      <a:pt x="724" y="323"/>
                    </a:lnTo>
                    <a:lnTo>
                      <a:pt x="721" y="318"/>
                    </a:lnTo>
                    <a:lnTo>
                      <a:pt x="716" y="314"/>
                    </a:lnTo>
                    <a:lnTo>
                      <a:pt x="711" y="313"/>
                    </a:lnTo>
                    <a:lnTo>
                      <a:pt x="711" y="313"/>
                    </a:lnTo>
                    <a:close/>
                    <a:moveTo>
                      <a:pt x="272" y="126"/>
                    </a:moveTo>
                    <a:lnTo>
                      <a:pt x="272" y="16"/>
                    </a:lnTo>
                    <a:lnTo>
                      <a:pt x="272" y="16"/>
                    </a:lnTo>
                    <a:lnTo>
                      <a:pt x="273" y="14"/>
                    </a:lnTo>
                    <a:lnTo>
                      <a:pt x="274" y="14"/>
                    </a:lnTo>
                    <a:lnTo>
                      <a:pt x="452" y="14"/>
                    </a:lnTo>
                    <a:lnTo>
                      <a:pt x="452" y="14"/>
                    </a:lnTo>
                    <a:lnTo>
                      <a:pt x="453" y="14"/>
                    </a:lnTo>
                    <a:lnTo>
                      <a:pt x="453" y="16"/>
                    </a:lnTo>
                    <a:lnTo>
                      <a:pt x="453" y="126"/>
                    </a:lnTo>
                    <a:lnTo>
                      <a:pt x="453" y="126"/>
                    </a:lnTo>
                    <a:lnTo>
                      <a:pt x="453" y="128"/>
                    </a:lnTo>
                    <a:lnTo>
                      <a:pt x="452" y="128"/>
                    </a:lnTo>
                    <a:lnTo>
                      <a:pt x="274" y="128"/>
                    </a:lnTo>
                    <a:lnTo>
                      <a:pt x="274" y="128"/>
                    </a:lnTo>
                    <a:lnTo>
                      <a:pt x="273" y="128"/>
                    </a:lnTo>
                    <a:lnTo>
                      <a:pt x="272" y="126"/>
                    </a:lnTo>
                    <a:lnTo>
                      <a:pt x="272" y="126"/>
                    </a:lnTo>
                    <a:close/>
                    <a:moveTo>
                      <a:pt x="194" y="328"/>
                    </a:moveTo>
                    <a:lnTo>
                      <a:pt x="194" y="439"/>
                    </a:lnTo>
                    <a:lnTo>
                      <a:pt x="194" y="439"/>
                    </a:lnTo>
                    <a:lnTo>
                      <a:pt x="192" y="440"/>
                    </a:lnTo>
                    <a:lnTo>
                      <a:pt x="191" y="441"/>
                    </a:lnTo>
                    <a:lnTo>
                      <a:pt x="15" y="441"/>
                    </a:lnTo>
                    <a:lnTo>
                      <a:pt x="15" y="441"/>
                    </a:lnTo>
                    <a:lnTo>
                      <a:pt x="13" y="440"/>
                    </a:lnTo>
                    <a:lnTo>
                      <a:pt x="13" y="439"/>
                    </a:lnTo>
                    <a:lnTo>
                      <a:pt x="13" y="328"/>
                    </a:lnTo>
                    <a:lnTo>
                      <a:pt x="13" y="328"/>
                    </a:lnTo>
                    <a:lnTo>
                      <a:pt x="13" y="327"/>
                    </a:lnTo>
                    <a:lnTo>
                      <a:pt x="15" y="326"/>
                    </a:lnTo>
                    <a:lnTo>
                      <a:pt x="191" y="326"/>
                    </a:lnTo>
                    <a:lnTo>
                      <a:pt x="191" y="326"/>
                    </a:lnTo>
                    <a:lnTo>
                      <a:pt x="192" y="327"/>
                    </a:lnTo>
                    <a:lnTo>
                      <a:pt x="194" y="328"/>
                    </a:lnTo>
                    <a:lnTo>
                      <a:pt x="194" y="328"/>
                    </a:lnTo>
                    <a:close/>
                    <a:moveTo>
                      <a:pt x="453" y="328"/>
                    </a:moveTo>
                    <a:lnTo>
                      <a:pt x="453" y="439"/>
                    </a:lnTo>
                    <a:lnTo>
                      <a:pt x="453" y="439"/>
                    </a:lnTo>
                    <a:lnTo>
                      <a:pt x="453" y="440"/>
                    </a:lnTo>
                    <a:lnTo>
                      <a:pt x="452" y="441"/>
                    </a:lnTo>
                    <a:lnTo>
                      <a:pt x="274" y="441"/>
                    </a:lnTo>
                    <a:lnTo>
                      <a:pt x="274" y="441"/>
                    </a:lnTo>
                    <a:lnTo>
                      <a:pt x="273" y="440"/>
                    </a:lnTo>
                    <a:lnTo>
                      <a:pt x="272" y="439"/>
                    </a:lnTo>
                    <a:lnTo>
                      <a:pt x="272" y="328"/>
                    </a:lnTo>
                    <a:lnTo>
                      <a:pt x="272" y="328"/>
                    </a:lnTo>
                    <a:lnTo>
                      <a:pt x="273" y="327"/>
                    </a:lnTo>
                    <a:lnTo>
                      <a:pt x="274" y="326"/>
                    </a:lnTo>
                    <a:lnTo>
                      <a:pt x="452" y="326"/>
                    </a:lnTo>
                    <a:lnTo>
                      <a:pt x="452" y="326"/>
                    </a:lnTo>
                    <a:lnTo>
                      <a:pt x="453" y="327"/>
                    </a:lnTo>
                    <a:lnTo>
                      <a:pt x="453" y="328"/>
                    </a:lnTo>
                    <a:lnTo>
                      <a:pt x="453" y="328"/>
                    </a:lnTo>
                    <a:close/>
                    <a:moveTo>
                      <a:pt x="713" y="439"/>
                    </a:moveTo>
                    <a:lnTo>
                      <a:pt x="713" y="439"/>
                    </a:lnTo>
                    <a:lnTo>
                      <a:pt x="712" y="440"/>
                    </a:lnTo>
                    <a:lnTo>
                      <a:pt x="711" y="441"/>
                    </a:lnTo>
                    <a:lnTo>
                      <a:pt x="534" y="441"/>
                    </a:lnTo>
                    <a:lnTo>
                      <a:pt x="534" y="441"/>
                    </a:lnTo>
                    <a:lnTo>
                      <a:pt x="532" y="440"/>
                    </a:lnTo>
                    <a:lnTo>
                      <a:pt x="532" y="439"/>
                    </a:lnTo>
                    <a:lnTo>
                      <a:pt x="532" y="328"/>
                    </a:lnTo>
                    <a:lnTo>
                      <a:pt x="532" y="328"/>
                    </a:lnTo>
                    <a:lnTo>
                      <a:pt x="532" y="327"/>
                    </a:lnTo>
                    <a:lnTo>
                      <a:pt x="534" y="326"/>
                    </a:lnTo>
                    <a:lnTo>
                      <a:pt x="711" y="326"/>
                    </a:lnTo>
                    <a:lnTo>
                      <a:pt x="711" y="326"/>
                    </a:lnTo>
                    <a:lnTo>
                      <a:pt x="712" y="327"/>
                    </a:lnTo>
                    <a:lnTo>
                      <a:pt x="713" y="328"/>
                    </a:lnTo>
                    <a:lnTo>
                      <a:pt x="713" y="4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</p:grpSp>
        <p:grpSp>
          <p:nvGrpSpPr>
            <p:cNvPr id="47" name="Group 379"/>
            <p:cNvGrpSpPr/>
            <p:nvPr/>
          </p:nvGrpSpPr>
          <p:grpSpPr>
            <a:xfrm>
              <a:off x="9142509" y="4013334"/>
              <a:ext cx="808040" cy="808047"/>
              <a:chOff x="5967433" y="2967073"/>
              <a:chExt cx="808040" cy="808047"/>
            </a:xfrm>
          </p:grpSpPr>
          <p:sp>
            <p:nvSpPr>
              <p:cNvPr id="52" name="Freeform 208"/>
              <p:cNvSpPr/>
              <p:nvPr userDrawn="1"/>
            </p:nvSpPr>
            <p:spPr bwMode="auto">
              <a:xfrm>
                <a:off x="5967433" y="2967073"/>
                <a:ext cx="808040" cy="808047"/>
              </a:xfrm>
              <a:custGeom>
                <a:avLst/>
                <a:gdLst>
                  <a:gd name="T0" fmla="*/ 1017 w 1017"/>
                  <a:gd name="T1" fmla="*/ 535 h 1017"/>
                  <a:gd name="T2" fmla="*/ 1007 w 1017"/>
                  <a:gd name="T3" fmla="*/ 612 h 1017"/>
                  <a:gd name="T4" fmla="*/ 986 w 1017"/>
                  <a:gd name="T5" fmla="*/ 684 h 1017"/>
                  <a:gd name="T6" fmla="*/ 956 w 1017"/>
                  <a:gd name="T7" fmla="*/ 751 h 1017"/>
                  <a:gd name="T8" fmla="*/ 917 w 1017"/>
                  <a:gd name="T9" fmla="*/ 813 h 1017"/>
                  <a:gd name="T10" fmla="*/ 869 w 1017"/>
                  <a:gd name="T11" fmla="*/ 869 h 1017"/>
                  <a:gd name="T12" fmla="*/ 814 w 1017"/>
                  <a:gd name="T13" fmla="*/ 917 h 1017"/>
                  <a:gd name="T14" fmla="*/ 751 w 1017"/>
                  <a:gd name="T15" fmla="*/ 956 h 1017"/>
                  <a:gd name="T16" fmla="*/ 683 w 1017"/>
                  <a:gd name="T17" fmla="*/ 987 h 1017"/>
                  <a:gd name="T18" fmla="*/ 612 w 1017"/>
                  <a:gd name="T19" fmla="*/ 1007 h 1017"/>
                  <a:gd name="T20" fmla="*/ 535 w 1017"/>
                  <a:gd name="T21" fmla="*/ 1017 h 1017"/>
                  <a:gd name="T22" fmla="*/ 483 w 1017"/>
                  <a:gd name="T23" fmla="*/ 1017 h 1017"/>
                  <a:gd name="T24" fmla="*/ 407 w 1017"/>
                  <a:gd name="T25" fmla="*/ 1007 h 1017"/>
                  <a:gd name="T26" fmla="*/ 334 w 1017"/>
                  <a:gd name="T27" fmla="*/ 987 h 1017"/>
                  <a:gd name="T28" fmla="*/ 267 w 1017"/>
                  <a:gd name="T29" fmla="*/ 956 h 1017"/>
                  <a:gd name="T30" fmla="*/ 204 w 1017"/>
                  <a:gd name="T31" fmla="*/ 917 h 1017"/>
                  <a:gd name="T32" fmla="*/ 149 w 1017"/>
                  <a:gd name="T33" fmla="*/ 869 h 1017"/>
                  <a:gd name="T34" fmla="*/ 102 w 1017"/>
                  <a:gd name="T35" fmla="*/ 813 h 1017"/>
                  <a:gd name="T36" fmla="*/ 62 w 1017"/>
                  <a:gd name="T37" fmla="*/ 751 h 1017"/>
                  <a:gd name="T38" fmla="*/ 32 w 1017"/>
                  <a:gd name="T39" fmla="*/ 684 h 1017"/>
                  <a:gd name="T40" fmla="*/ 11 w 1017"/>
                  <a:gd name="T41" fmla="*/ 612 h 1017"/>
                  <a:gd name="T42" fmla="*/ 2 w 1017"/>
                  <a:gd name="T43" fmla="*/ 535 h 1017"/>
                  <a:gd name="T44" fmla="*/ 2 w 1017"/>
                  <a:gd name="T45" fmla="*/ 483 h 1017"/>
                  <a:gd name="T46" fmla="*/ 11 w 1017"/>
                  <a:gd name="T47" fmla="*/ 407 h 1017"/>
                  <a:gd name="T48" fmla="*/ 32 w 1017"/>
                  <a:gd name="T49" fmla="*/ 334 h 1017"/>
                  <a:gd name="T50" fmla="*/ 62 w 1017"/>
                  <a:gd name="T51" fmla="*/ 266 h 1017"/>
                  <a:gd name="T52" fmla="*/ 102 w 1017"/>
                  <a:gd name="T53" fmla="*/ 204 h 1017"/>
                  <a:gd name="T54" fmla="*/ 149 w 1017"/>
                  <a:gd name="T55" fmla="*/ 149 h 1017"/>
                  <a:gd name="T56" fmla="*/ 204 w 1017"/>
                  <a:gd name="T57" fmla="*/ 101 h 1017"/>
                  <a:gd name="T58" fmla="*/ 267 w 1017"/>
                  <a:gd name="T59" fmla="*/ 61 h 1017"/>
                  <a:gd name="T60" fmla="*/ 334 w 1017"/>
                  <a:gd name="T61" fmla="*/ 31 h 1017"/>
                  <a:gd name="T62" fmla="*/ 407 w 1017"/>
                  <a:gd name="T63" fmla="*/ 10 h 1017"/>
                  <a:gd name="T64" fmla="*/ 483 w 1017"/>
                  <a:gd name="T65" fmla="*/ 1 h 1017"/>
                  <a:gd name="T66" fmla="*/ 535 w 1017"/>
                  <a:gd name="T67" fmla="*/ 1 h 1017"/>
                  <a:gd name="T68" fmla="*/ 612 w 1017"/>
                  <a:gd name="T69" fmla="*/ 10 h 1017"/>
                  <a:gd name="T70" fmla="*/ 683 w 1017"/>
                  <a:gd name="T71" fmla="*/ 31 h 1017"/>
                  <a:gd name="T72" fmla="*/ 751 w 1017"/>
                  <a:gd name="T73" fmla="*/ 61 h 1017"/>
                  <a:gd name="T74" fmla="*/ 814 w 1017"/>
                  <a:gd name="T75" fmla="*/ 101 h 1017"/>
                  <a:gd name="T76" fmla="*/ 869 w 1017"/>
                  <a:gd name="T77" fmla="*/ 149 h 1017"/>
                  <a:gd name="T78" fmla="*/ 917 w 1017"/>
                  <a:gd name="T79" fmla="*/ 204 h 1017"/>
                  <a:gd name="T80" fmla="*/ 956 w 1017"/>
                  <a:gd name="T81" fmla="*/ 266 h 1017"/>
                  <a:gd name="T82" fmla="*/ 986 w 1017"/>
                  <a:gd name="T83" fmla="*/ 334 h 1017"/>
                  <a:gd name="T84" fmla="*/ 1007 w 1017"/>
                  <a:gd name="T85" fmla="*/ 407 h 1017"/>
                  <a:gd name="T86" fmla="*/ 1017 w 1017"/>
                  <a:gd name="T87" fmla="*/ 483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7" h="1017">
                    <a:moveTo>
                      <a:pt x="1017" y="509"/>
                    </a:moveTo>
                    <a:lnTo>
                      <a:pt x="1017" y="509"/>
                    </a:lnTo>
                    <a:lnTo>
                      <a:pt x="1017" y="535"/>
                    </a:lnTo>
                    <a:lnTo>
                      <a:pt x="1015" y="561"/>
                    </a:lnTo>
                    <a:lnTo>
                      <a:pt x="1012" y="586"/>
                    </a:lnTo>
                    <a:lnTo>
                      <a:pt x="1007" y="612"/>
                    </a:lnTo>
                    <a:lnTo>
                      <a:pt x="1001" y="636"/>
                    </a:lnTo>
                    <a:lnTo>
                      <a:pt x="994" y="660"/>
                    </a:lnTo>
                    <a:lnTo>
                      <a:pt x="986" y="684"/>
                    </a:lnTo>
                    <a:lnTo>
                      <a:pt x="978" y="707"/>
                    </a:lnTo>
                    <a:lnTo>
                      <a:pt x="968" y="729"/>
                    </a:lnTo>
                    <a:lnTo>
                      <a:pt x="956" y="751"/>
                    </a:lnTo>
                    <a:lnTo>
                      <a:pt x="944" y="773"/>
                    </a:lnTo>
                    <a:lnTo>
                      <a:pt x="931" y="794"/>
                    </a:lnTo>
                    <a:lnTo>
                      <a:pt x="917" y="813"/>
                    </a:lnTo>
                    <a:lnTo>
                      <a:pt x="901" y="833"/>
                    </a:lnTo>
                    <a:lnTo>
                      <a:pt x="886" y="851"/>
                    </a:lnTo>
                    <a:lnTo>
                      <a:pt x="869" y="869"/>
                    </a:lnTo>
                    <a:lnTo>
                      <a:pt x="852" y="886"/>
                    </a:lnTo>
                    <a:lnTo>
                      <a:pt x="833" y="901"/>
                    </a:lnTo>
                    <a:lnTo>
                      <a:pt x="814" y="917"/>
                    </a:lnTo>
                    <a:lnTo>
                      <a:pt x="794" y="931"/>
                    </a:lnTo>
                    <a:lnTo>
                      <a:pt x="773" y="944"/>
                    </a:lnTo>
                    <a:lnTo>
                      <a:pt x="751" y="956"/>
                    </a:lnTo>
                    <a:lnTo>
                      <a:pt x="729" y="968"/>
                    </a:lnTo>
                    <a:lnTo>
                      <a:pt x="708" y="978"/>
                    </a:lnTo>
                    <a:lnTo>
                      <a:pt x="683" y="987"/>
                    </a:lnTo>
                    <a:lnTo>
                      <a:pt x="660" y="994"/>
                    </a:lnTo>
                    <a:lnTo>
                      <a:pt x="636" y="1001"/>
                    </a:lnTo>
                    <a:lnTo>
                      <a:pt x="612" y="1007"/>
                    </a:lnTo>
                    <a:lnTo>
                      <a:pt x="587" y="1012"/>
                    </a:lnTo>
                    <a:lnTo>
                      <a:pt x="561" y="1015"/>
                    </a:lnTo>
                    <a:lnTo>
                      <a:pt x="535" y="1017"/>
                    </a:lnTo>
                    <a:lnTo>
                      <a:pt x="510" y="1017"/>
                    </a:lnTo>
                    <a:lnTo>
                      <a:pt x="510" y="1017"/>
                    </a:lnTo>
                    <a:lnTo>
                      <a:pt x="483" y="1017"/>
                    </a:lnTo>
                    <a:lnTo>
                      <a:pt x="457" y="1015"/>
                    </a:lnTo>
                    <a:lnTo>
                      <a:pt x="431" y="1012"/>
                    </a:lnTo>
                    <a:lnTo>
                      <a:pt x="407" y="1007"/>
                    </a:lnTo>
                    <a:lnTo>
                      <a:pt x="382" y="1001"/>
                    </a:lnTo>
                    <a:lnTo>
                      <a:pt x="357" y="994"/>
                    </a:lnTo>
                    <a:lnTo>
                      <a:pt x="334" y="987"/>
                    </a:lnTo>
                    <a:lnTo>
                      <a:pt x="311" y="978"/>
                    </a:lnTo>
                    <a:lnTo>
                      <a:pt x="288" y="968"/>
                    </a:lnTo>
                    <a:lnTo>
                      <a:pt x="267" y="956"/>
                    </a:lnTo>
                    <a:lnTo>
                      <a:pt x="246" y="944"/>
                    </a:lnTo>
                    <a:lnTo>
                      <a:pt x="225" y="931"/>
                    </a:lnTo>
                    <a:lnTo>
                      <a:pt x="204" y="917"/>
                    </a:lnTo>
                    <a:lnTo>
                      <a:pt x="186" y="901"/>
                    </a:lnTo>
                    <a:lnTo>
                      <a:pt x="167" y="886"/>
                    </a:lnTo>
                    <a:lnTo>
                      <a:pt x="149" y="869"/>
                    </a:lnTo>
                    <a:lnTo>
                      <a:pt x="133" y="851"/>
                    </a:lnTo>
                    <a:lnTo>
                      <a:pt x="117" y="833"/>
                    </a:lnTo>
                    <a:lnTo>
                      <a:pt x="102" y="813"/>
                    </a:lnTo>
                    <a:lnTo>
                      <a:pt x="87" y="794"/>
                    </a:lnTo>
                    <a:lnTo>
                      <a:pt x="74" y="773"/>
                    </a:lnTo>
                    <a:lnTo>
                      <a:pt x="62" y="751"/>
                    </a:lnTo>
                    <a:lnTo>
                      <a:pt x="51" y="729"/>
                    </a:lnTo>
                    <a:lnTo>
                      <a:pt x="41" y="707"/>
                    </a:lnTo>
                    <a:lnTo>
                      <a:pt x="32" y="684"/>
                    </a:lnTo>
                    <a:lnTo>
                      <a:pt x="24" y="660"/>
                    </a:lnTo>
                    <a:lnTo>
                      <a:pt x="17" y="636"/>
                    </a:lnTo>
                    <a:lnTo>
                      <a:pt x="11" y="612"/>
                    </a:lnTo>
                    <a:lnTo>
                      <a:pt x="6" y="586"/>
                    </a:lnTo>
                    <a:lnTo>
                      <a:pt x="3" y="561"/>
                    </a:lnTo>
                    <a:lnTo>
                      <a:pt x="2" y="535"/>
                    </a:lnTo>
                    <a:lnTo>
                      <a:pt x="0" y="509"/>
                    </a:lnTo>
                    <a:lnTo>
                      <a:pt x="0" y="509"/>
                    </a:lnTo>
                    <a:lnTo>
                      <a:pt x="2" y="483"/>
                    </a:lnTo>
                    <a:lnTo>
                      <a:pt x="3" y="457"/>
                    </a:lnTo>
                    <a:lnTo>
                      <a:pt x="6" y="431"/>
                    </a:lnTo>
                    <a:lnTo>
                      <a:pt x="11" y="407"/>
                    </a:lnTo>
                    <a:lnTo>
                      <a:pt x="17" y="381"/>
                    </a:lnTo>
                    <a:lnTo>
                      <a:pt x="24" y="357"/>
                    </a:lnTo>
                    <a:lnTo>
                      <a:pt x="32" y="334"/>
                    </a:lnTo>
                    <a:lnTo>
                      <a:pt x="41" y="311"/>
                    </a:lnTo>
                    <a:lnTo>
                      <a:pt x="51" y="288"/>
                    </a:lnTo>
                    <a:lnTo>
                      <a:pt x="62" y="266"/>
                    </a:lnTo>
                    <a:lnTo>
                      <a:pt x="74" y="245"/>
                    </a:lnTo>
                    <a:lnTo>
                      <a:pt x="87" y="225"/>
                    </a:lnTo>
                    <a:lnTo>
                      <a:pt x="102" y="204"/>
                    </a:lnTo>
                    <a:lnTo>
                      <a:pt x="117" y="185"/>
                    </a:lnTo>
                    <a:lnTo>
                      <a:pt x="133" y="167"/>
                    </a:lnTo>
                    <a:lnTo>
                      <a:pt x="149" y="149"/>
                    </a:lnTo>
                    <a:lnTo>
                      <a:pt x="167" y="132"/>
                    </a:lnTo>
                    <a:lnTo>
                      <a:pt x="186" y="116"/>
                    </a:lnTo>
                    <a:lnTo>
                      <a:pt x="204" y="101"/>
                    </a:lnTo>
                    <a:lnTo>
                      <a:pt x="225" y="86"/>
                    </a:lnTo>
                    <a:lnTo>
                      <a:pt x="246" y="74"/>
                    </a:lnTo>
                    <a:lnTo>
                      <a:pt x="267" y="61"/>
                    </a:lnTo>
                    <a:lnTo>
                      <a:pt x="288" y="51"/>
                    </a:lnTo>
                    <a:lnTo>
                      <a:pt x="311" y="40"/>
                    </a:lnTo>
                    <a:lnTo>
                      <a:pt x="334" y="31"/>
                    </a:lnTo>
                    <a:lnTo>
                      <a:pt x="357" y="23"/>
                    </a:lnTo>
                    <a:lnTo>
                      <a:pt x="382" y="16"/>
                    </a:lnTo>
                    <a:lnTo>
                      <a:pt x="407" y="10"/>
                    </a:lnTo>
                    <a:lnTo>
                      <a:pt x="431" y="6"/>
                    </a:lnTo>
                    <a:lnTo>
                      <a:pt x="457" y="2"/>
                    </a:lnTo>
                    <a:lnTo>
                      <a:pt x="483" y="1"/>
                    </a:lnTo>
                    <a:lnTo>
                      <a:pt x="510" y="0"/>
                    </a:lnTo>
                    <a:lnTo>
                      <a:pt x="510" y="0"/>
                    </a:lnTo>
                    <a:lnTo>
                      <a:pt x="535" y="1"/>
                    </a:lnTo>
                    <a:lnTo>
                      <a:pt x="561" y="2"/>
                    </a:lnTo>
                    <a:lnTo>
                      <a:pt x="587" y="6"/>
                    </a:lnTo>
                    <a:lnTo>
                      <a:pt x="612" y="10"/>
                    </a:lnTo>
                    <a:lnTo>
                      <a:pt x="636" y="16"/>
                    </a:lnTo>
                    <a:lnTo>
                      <a:pt x="660" y="23"/>
                    </a:lnTo>
                    <a:lnTo>
                      <a:pt x="683" y="31"/>
                    </a:lnTo>
                    <a:lnTo>
                      <a:pt x="708" y="40"/>
                    </a:lnTo>
                    <a:lnTo>
                      <a:pt x="729" y="51"/>
                    </a:lnTo>
                    <a:lnTo>
                      <a:pt x="751" y="61"/>
                    </a:lnTo>
                    <a:lnTo>
                      <a:pt x="773" y="74"/>
                    </a:lnTo>
                    <a:lnTo>
                      <a:pt x="794" y="86"/>
                    </a:lnTo>
                    <a:lnTo>
                      <a:pt x="814" y="101"/>
                    </a:lnTo>
                    <a:lnTo>
                      <a:pt x="833" y="116"/>
                    </a:lnTo>
                    <a:lnTo>
                      <a:pt x="852" y="132"/>
                    </a:lnTo>
                    <a:lnTo>
                      <a:pt x="869" y="149"/>
                    </a:lnTo>
                    <a:lnTo>
                      <a:pt x="886" y="167"/>
                    </a:lnTo>
                    <a:lnTo>
                      <a:pt x="901" y="185"/>
                    </a:lnTo>
                    <a:lnTo>
                      <a:pt x="917" y="204"/>
                    </a:lnTo>
                    <a:lnTo>
                      <a:pt x="931" y="225"/>
                    </a:lnTo>
                    <a:lnTo>
                      <a:pt x="944" y="245"/>
                    </a:lnTo>
                    <a:lnTo>
                      <a:pt x="956" y="266"/>
                    </a:lnTo>
                    <a:lnTo>
                      <a:pt x="968" y="288"/>
                    </a:lnTo>
                    <a:lnTo>
                      <a:pt x="978" y="311"/>
                    </a:lnTo>
                    <a:lnTo>
                      <a:pt x="986" y="334"/>
                    </a:lnTo>
                    <a:lnTo>
                      <a:pt x="994" y="357"/>
                    </a:lnTo>
                    <a:lnTo>
                      <a:pt x="1001" y="381"/>
                    </a:lnTo>
                    <a:lnTo>
                      <a:pt x="1007" y="407"/>
                    </a:lnTo>
                    <a:lnTo>
                      <a:pt x="1012" y="431"/>
                    </a:lnTo>
                    <a:lnTo>
                      <a:pt x="1015" y="457"/>
                    </a:lnTo>
                    <a:lnTo>
                      <a:pt x="1017" y="483"/>
                    </a:lnTo>
                    <a:lnTo>
                      <a:pt x="1017" y="509"/>
                    </a:lnTo>
                    <a:lnTo>
                      <a:pt x="1017" y="509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3" name="Freeform 212"/>
              <p:cNvSpPr>
                <a:spLocks noEditPoints="1"/>
              </p:cNvSpPr>
              <p:nvPr userDrawn="1"/>
            </p:nvSpPr>
            <p:spPr bwMode="auto">
              <a:xfrm>
                <a:off x="6191271" y="3189326"/>
                <a:ext cx="360364" cy="363542"/>
              </a:xfrm>
              <a:custGeom>
                <a:avLst/>
                <a:gdLst>
                  <a:gd name="T0" fmla="*/ 455 w 455"/>
                  <a:gd name="T1" fmla="*/ 456 h 456"/>
                  <a:gd name="T2" fmla="*/ 0 w 455"/>
                  <a:gd name="T3" fmla="*/ 456 h 456"/>
                  <a:gd name="T4" fmla="*/ 0 w 455"/>
                  <a:gd name="T5" fmla="*/ 0 h 456"/>
                  <a:gd name="T6" fmla="*/ 455 w 455"/>
                  <a:gd name="T7" fmla="*/ 0 h 456"/>
                  <a:gd name="T8" fmla="*/ 455 w 455"/>
                  <a:gd name="T9" fmla="*/ 456 h 456"/>
                  <a:gd name="T10" fmla="*/ 44 w 455"/>
                  <a:gd name="T11" fmla="*/ 411 h 456"/>
                  <a:gd name="T12" fmla="*/ 410 w 455"/>
                  <a:gd name="T13" fmla="*/ 411 h 456"/>
                  <a:gd name="T14" fmla="*/ 410 w 455"/>
                  <a:gd name="T15" fmla="*/ 45 h 456"/>
                  <a:gd name="T16" fmla="*/ 44 w 455"/>
                  <a:gd name="T17" fmla="*/ 45 h 456"/>
                  <a:gd name="T18" fmla="*/ 44 w 455"/>
                  <a:gd name="T19" fmla="*/ 411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5" h="456">
                    <a:moveTo>
                      <a:pt x="455" y="456"/>
                    </a:moveTo>
                    <a:lnTo>
                      <a:pt x="0" y="456"/>
                    </a:lnTo>
                    <a:lnTo>
                      <a:pt x="0" y="0"/>
                    </a:lnTo>
                    <a:lnTo>
                      <a:pt x="455" y="0"/>
                    </a:lnTo>
                    <a:lnTo>
                      <a:pt x="455" y="456"/>
                    </a:lnTo>
                    <a:close/>
                    <a:moveTo>
                      <a:pt x="44" y="411"/>
                    </a:moveTo>
                    <a:lnTo>
                      <a:pt x="410" y="411"/>
                    </a:lnTo>
                    <a:lnTo>
                      <a:pt x="410" y="45"/>
                    </a:lnTo>
                    <a:lnTo>
                      <a:pt x="44" y="45"/>
                    </a:lnTo>
                    <a:lnTo>
                      <a:pt x="44" y="411"/>
                    </a:lnTo>
                    <a:close/>
                  </a:path>
                </a:pathLst>
              </a:custGeom>
              <a:noFill/>
              <a:ln w="7938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4" name="Freeform 213"/>
              <p:cNvSpPr/>
              <p:nvPr userDrawn="1"/>
            </p:nvSpPr>
            <p:spPr bwMode="auto">
              <a:xfrm>
                <a:off x="6226196" y="3103600"/>
                <a:ext cx="17463" cy="74613"/>
              </a:xfrm>
              <a:custGeom>
                <a:avLst/>
                <a:gdLst>
                  <a:gd name="T0" fmla="*/ 22 w 22"/>
                  <a:gd name="T1" fmla="*/ 58 h 93"/>
                  <a:gd name="T2" fmla="*/ 22 w 22"/>
                  <a:gd name="T3" fmla="*/ 93 h 93"/>
                  <a:gd name="T4" fmla="*/ 0 w 22"/>
                  <a:gd name="T5" fmla="*/ 93 h 93"/>
                  <a:gd name="T6" fmla="*/ 0 w 22"/>
                  <a:gd name="T7" fmla="*/ 58 h 93"/>
                  <a:gd name="T8" fmla="*/ 0 w 22"/>
                  <a:gd name="T9" fmla="*/ 58 h 93"/>
                  <a:gd name="T10" fmla="*/ 0 w 22"/>
                  <a:gd name="T11" fmla="*/ 55 h 93"/>
                  <a:gd name="T12" fmla="*/ 3 w 22"/>
                  <a:gd name="T13" fmla="*/ 51 h 93"/>
                  <a:gd name="T14" fmla="*/ 5 w 22"/>
                  <a:gd name="T15" fmla="*/ 49 h 93"/>
                  <a:gd name="T16" fmla="*/ 8 w 22"/>
                  <a:gd name="T17" fmla="*/ 47 h 93"/>
                  <a:gd name="T18" fmla="*/ 8 w 22"/>
                  <a:gd name="T19" fmla="*/ 3 h 93"/>
                  <a:gd name="T20" fmla="*/ 8 w 22"/>
                  <a:gd name="T21" fmla="*/ 3 h 93"/>
                  <a:gd name="T22" fmla="*/ 8 w 22"/>
                  <a:gd name="T23" fmla="*/ 1 h 93"/>
                  <a:gd name="T24" fmla="*/ 12 w 22"/>
                  <a:gd name="T25" fmla="*/ 0 h 93"/>
                  <a:gd name="T26" fmla="*/ 12 w 22"/>
                  <a:gd name="T27" fmla="*/ 0 h 93"/>
                  <a:gd name="T28" fmla="*/ 14 w 22"/>
                  <a:gd name="T29" fmla="*/ 1 h 93"/>
                  <a:gd name="T30" fmla="*/ 15 w 22"/>
                  <a:gd name="T31" fmla="*/ 3 h 93"/>
                  <a:gd name="T32" fmla="*/ 15 w 22"/>
                  <a:gd name="T33" fmla="*/ 47 h 93"/>
                  <a:gd name="T34" fmla="*/ 15 w 22"/>
                  <a:gd name="T35" fmla="*/ 47 h 93"/>
                  <a:gd name="T36" fmla="*/ 19 w 22"/>
                  <a:gd name="T37" fmla="*/ 49 h 93"/>
                  <a:gd name="T38" fmla="*/ 21 w 22"/>
                  <a:gd name="T39" fmla="*/ 51 h 93"/>
                  <a:gd name="T40" fmla="*/ 22 w 22"/>
                  <a:gd name="T41" fmla="*/ 55 h 93"/>
                  <a:gd name="T42" fmla="*/ 22 w 22"/>
                  <a:gd name="T43" fmla="*/ 58 h 93"/>
                  <a:gd name="T44" fmla="*/ 22 w 22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93">
                    <a:moveTo>
                      <a:pt x="22" y="58"/>
                    </a:moveTo>
                    <a:lnTo>
                      <a:pt x="22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2" y="58"/>
                    </a:lnTo>
                    <a:lnTo>
                      <a:pt x="22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5" name="Freeform 214"/>
              <p:cNvSpPr/>
              <p:nvPr userDrawn="1"/>
            </p:nvSpPr>
            <p:spPr bwMode="auto">
              <a:xfrm>
                <a:off x="6256359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6" name="Freeform 215"/>
              <p:cNvSpPr/>
              <p:nvPr userDrawn="1"/>
            </p:nvSpPr>
            <p:spPr bwMode="auto">
              <a:xfrm>
                <a:off x="6286521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7" name="Freeform 216"/>
              <p:cNvSpPr/>
              <p:nvPr userDrawn="1"/>
            </p:nvSpPr>
            <p:spPr bwMode="auto">
              <a:xfrm>
                <a:off x="6316684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8" name="Freeform 217"/>
              <p:cNvSpPr/>
              <p:nvPr userDrawn="1"/>
            </p:nvSpPr>
            <p:spPr bwMode="auto">
              <a:xfrm>
                <a:off x="6346847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9" name="Freeform 218"/>
              <p:cNvSpPr/>
              <p:nvPr userDrawn="1"/>
            </p:nvSpPr>
            <p:spPr bwMode="auto">
              <a:xfrm>
                <a:off x="6377009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0" name="Freeform 219"/>
              <p:cNvSpPr/>
              <p:nvPr userDrawn="1"/>
            </p:nvSpPr>
            <p:spPr bwMode="auto">
              <a:xfrm>
                <a:off x="6408759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1 w 21"/>
                  <a:gd name="T13" fmla="*/ 51 h 93"/>
                  <a:gd name="T14" fmla="*/ 3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0 w 21"/>
                  <a:gd name="T25" fmla="*/ 0 h 93"/>
                  <a:gd name="T26" fmla="*/ 10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3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1" name="Freeform 220"/>
              <p:cNvSpPr/>
              <p:nvPr userDrawn="1"/>
            </p:nvSpPr>
            <p:spPr bwMode="auto">
              <a:xfrm>
                <a:off x="6438922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1 w 21"/>
                  <a:gd name="T13" fmla="*/ 51 h 93"/>
                  <a:gd name="T14" fmla="*/ 3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0 w 21"/>
                  <a:gd name="T25" fmla="*/ 0 h 93"/>
                  <a:gd name="T26" fmla="*/ 10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3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2" name="Freeform 221"/>
              <p:cNvSpPr/>
              <p:nvPr userDrawn="1"/>
            </p:nvSpPr>
            <p:spPr bwMode="auto">
              <a:xfrm>
                <a:off x="6499247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2 w 21"/>
                  <a:gd name="T13" fmla="*/ 51 h 93"/>
                  <a:gd name="T14" fmla="*/ 4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1 w 21"/>
                  <a:gd name="T25" fmla="*/ 0 h 93"/>
                  <a:gd name="T26" fmla="*/ 11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2" y="51"/>
                    </a:lnTo>
                    <a:lnTo>
                      <a:pt x="4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3" name="Freeform 222"/>
              <p:cNvSpPr/>
              <p:nvPr userDrawn="1"/>
            </p:nvSpPr>
            <p:spPr bwMode="auto">
              <a:xfrm>
                <a:off x="6469085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2 w 21"/>
                  <a:gd name="T13" fmla="*/ 51 h 93"/>
                  <a:gd name="T14" fmla="*/ 4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0 w 21"/>
                  <a:gd name="T25" fmla="*/ 0 h 93"/>
                  <a:gd name="T26" fmla="*/ 10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2" y="51"/>
                    </a:lnTo>
                    <a:lnTo>
                      <a:pt x="4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4" name="Freeform 223"/>
              <p:cNvSpPr/>
              <p:nvPr userDrawn="1"/>
            </p:nvSpPr>
            <p:spPr bwMode="auto">
              <a:xfrm>
                <a:off x="6499247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1 w 21"/>
                  <a:gd name="T25" fmla="*/ 93 h 93"/>
                  <a:gd name="T26" fmla="*/ 11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4 w 21"/>
                  <a:gd name="T37" fmla="*/ 44 h 93"/>
                  <a:gd name="T38" fmla="*/ 2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1" y="93"/>
                    </a:lnTo>
                    <a:lnTo>
                      <a:pt x="11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4" y="44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5" name="Freeform 224"/>
              <p:cNvSpPr/>
              <p:nvPr userDrawn="1"/>
            </p:nvSpPr>
            <p:spPr bwMode="auto">
              <a:xfrm>
                <a:off x="6469085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0 w 21"/>
                  <a:gd name="T25" fmla="*/ 93 h 93"/>
                  <a:gd name="T26" fmla="*/ 10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4 w 21"/>
                  <a:gd name="T37" fmla="*/ 44 h 93"/>
                  <a:gd name="T38" fmla="*/ 2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0" y="93"/>
                    </a:lnTo>
                    <a:lnTo>
                      <a:pt x="10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4" y="44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6" name="Freeform 225"/>
              <p:cNvSpPr/>
              <p:nvPr userDrawn="1"/>
            </p:nvSpPr>
            <p:spPr bwMode="auto">
              <a:xfrm>
                <a:off x="6438922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0 w 21"/>
                  <a:gd name="T25" fmla="*/ 93 h 93"/>
                  <a:gd name="T26" fmla="*/ 10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3 w 21"/>
                  <a:gd name="T37" fmla="*/ 44 h 93"/>
                  <a:gd name="T38" fmla="*/ 1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0" y="93"/>
                    </a:lnTo>
                    <a:lnTo>
                      <a:pt x="10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3" y="44"/>
                    </a:lnTo>
                    <a:lnTo>
                      <a:pt x="1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7" name="Freeform 226"/>
              <p:cNvSpPr/>
              <p:nvPr userDrawn="1"/>
            </p:nvSpPr>
            <p:spPr bwMode="auto">
              <a:xfrm>
                <a:off x="6408759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0 w 21"/>
                  <a:gd name="T25" fmla="*/ 93 h 93"/>
                  <a:gd name="T26" fmla="*/ 10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3 w 21"/>
                  <a:gd name="T37" fmla="*/ 44 h 93"/>
                  <a:gd name="T38" fmla="*/ 1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0" y="93"/>
                    </a:lnTo>
                    <a:lnTo>
                      <a:pt x="10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3" y="44"/>
                    </a:lnTo>
                    <a:lnTo>
                      <a:pt x="1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8" name="Freeform 227"/>
              <p:cNvSpPr/>
              <p:nvPr userDrawn="1"/>
            </p:nvSpPr>
            <p:spPr bwMode="auto">
              <a:xfrm>
                <a:off x="6377009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9" name="Freeform 228"/>
              <p:cNvSpPr/>
              <p:nvPr userDrawn="1"/>
            </p:nvSpPr>
            <p:spPr bwMode="auto">
              <a:xfrm>
                <a:off x="6346847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0" name="Freeform 229"/>
              <p:cNvSpPr/>
              <p:nvPr userDrawn="1"/>
            </p:nvSpPr>
            <p:spPr bwMode="auto">
              <a:xfrm>
                <a:off x="6316684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1" name="Freeform 230"/>
              <p:cNvSpPr/>
              <p:nvPr userDrawn="1"/>
            </p:nvSpPr>
            <p:spPr bwMode="auto">
              <a:xfrm>
                <a:off x="6286521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2" name="Freeform 231"/>
              <p:cNvSpPr/>
              <p:nvPr userDrawn="1"/>
            </p:nvSpPr>
            <p:spPr bwMode="auto">
              <a:xfrm>
                <a:off x="6226196" y="3563980"/>
                <a:ext cx="17463" cy="74613"/>
              </a:xfrm>
              <a:custGeom>
                <a:avLst/>
                <a:gdLst>
                  <a:gd name="T0" fmla="*/ 0 w 22"/>
                  <a:gd name="T1" fmla="*/ 35 h 93"/>
                  <a:gd name="T2" fmla="*/ 0 w 22"/>
                  <a:gd name="T3" fmla="*/ 0 h 93"/>
                  <a:gd name="T4" fmla="*/ 22 w 22"/>
                  <a:gd name="T5" fmla="*/ 0 h 93"/>
                  <a:gd name="T6" fmla="*/ 22 w 22"/>
                  <a:gd name="T7" fmla="*/ 35 h 93"/>
                  <a:gd name="T8" fmla="*/ 22 w 22"/>
                  <a:gd name="T9" fmla="*/ 35 h 93"/>
                  <a:gd name="T10" fmla="*/ 22 w 22"/>
                  <a:gd name="T11" fmla="*/ 38 h 93"/>
                  <a:gd name="T12" fmla="*/ 21 w 22"/>
                  <a:gd name="T13" fmla="*/ 42 h 93"/>
                  <a:gd name="T14" fmla="*/ 19 w 22"/>
                  <a:gd name="T15" fmla="*/ 44 h 93"/>
                  <a:gd name="T16" fmla="*/ 15 w 22"/>
                  <a:gd name="T17" fmla="*/ 45 h 93"/>
                  <a:gd name="T18" fmla="*/ 15 w 22"/>
                  <a:gd name="T19" fmla="*/ 90 h 93"/>
                  <a:gd name="T20" fmla="*/ 15 w 22"/>
                  <a:gd name="T21" fmla="*/ 90 h 93"/>
                  <a:gd name="T22" fmla="*/ 14 w 22"/>
                  <a:gd name="T23" fmla="*/ 92 h 93"/>
                  <a:gd name="T24" fmla="*/ 12 w 22"/>
                  <a:gd name="T25" fmla="*/ 93 h 93"/>
                  <a:gd name="T26" fmla="*/ 12 w 22"/>
                  <a:gd name="T27" fmla="*/ 93 h 93"/>
                  <a:gd name="T28" fmla="*/ 8 w 22"/>
                  <a:gd name="T29" fmla="*/ 92 h 93"/>
                  <a:gd name="T30" fmla="*/ 8 w 22"/>
                  <a:gd name="T31" fmla="*/ 90 h 93"/>
                  <a:gd name="T32" fmla="*/ 8 w 22"/>
                  <a:gd name="T33" fmla="*/ 45 h 93"/>
                  <a:gd name="T34" fmla="*/ 8 w 22"/>
                  <a:gd name="T35" fmla="*/ 45 h 93"/>
                  <a:gd name="T36" fmla="*/ 5 w 22"/>
                  <a:gd name="T37" fmla="*/ 44 h 93"/>
                  <a:gd name="T38" fmla="*/ 3 w 22"/>
                  <a:gd name="T39" fmla="*/ 42 h 93"/>
                  <a:gd name="T40" fmla="*/ 2 w 22"/>
                  <a:gd name="T41" fmla="*/ 38 h 93"/>
                  <a:gd name="T42" fmla="*/ 0 w 22"/>
                  <a:gd name="T43" fmla="*/ 35 h 93"/>
                  <a:gd name="T44" fmla="*/ 0 w 22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93">
                    <a:moveTo>
                      <a:pt x="0" y="35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8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3" name="Freeform 232"/>
              <p:cNvSpPr/>
              <p:nvPr userDrawn="1"/>
            </p:nvSpPr>
            <p:spPr bwMode="auto">
              <a:xfrm>
                <a:off x="6256359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4" name="Freeform 233"/>
              <p:cNvSpPr/>
              <p:nvPr userDrawn="1"/>
            </p:nvSpPr>
            <p:spPr bwMode="auto">
              <a:xfrm>
                <a:off x="6103958" y="3498892"/>
                <a:ext cx="74613" cy="17463"/>
              </a:xfrm>
              <a:custGeom>
                <a:avLst/>
                <a:gdLst>
                  <a:gd name="T0" fmla="*/ 59 w 95"/>
                  <a:gd name="T1" fmla="*/ 0 h 23"/>
                  <a:gd name="T2" fmla="*/ 95 w 95"/>
                  <a:gd name="T3" fmla="*/ 0 h 23"/>
                  <a:gd name="T4" fmla="*/ 95 w 95"/>
                  <a:gd name="T5" fmla="*/ 23 h 23"/>
                  <a:gd name="T6" fmla="*/ 59 w 95"/>
                  <a:gd name="T7" fmla="*/ 23 h 23"/>
                  <a:gd name="T8" fmla="*/ 59 w 95"/>
                  <a:gd name="T9" fmla="*/ 23 h 23"/>
                  <a:gd name="T10" fmla="*/ 55 w 95"/>
                  <a:gd name="T11" fmla="*/ 22 h 23"/>
                  <a:gd name="T12" fmla="*/ 53 w 95"/>
                  <a:gd name="T13" fmla="*/ 21 h 23"/>
                  <a:gd name="T14" fmla="*/ 51 w 95"/>
                  <a:gd name="T15" fmla="*/ 19 h 23"/>
                  <a:gd name="T16" fmla="*/ 48 w 95"/>
                  <a:gd name="T17" fmla="*/ 15 h 23"/>
                  <a:gd name="T18" fmla="*/ 5 w 95"/>
                  <a:gd name="T19" fmla="*/ 15 h 23"/>
                  <a:gd name="T20" fmla="*/ 5 w 95"/>
                  <a:gd name="T21" fmla="*/ 15 h 23"/>
                  <a:gd name="T22" fmla="*/ 1 w 95"/>
                  <a:gd name="T23" fmla="*/ 14 h 23"/>
                  <a:gd name="T24" fmla="*/ 0 w 95"/>
                  <a:gd name="T25" fmla="*/ 12 h 23"/>
                  <a:gd name="T26" fmla="*/ 0 w 95"/>
                  <a:gd name="T27" fmla="*/ 12 h 23"/>
                  <a:gd name="T28" fmla="*/ 1 w 95"/>
                  <a:gd name="T29" fmla="*/ 9 h 23"/>
                  <a:gd name="T30" fmla="*/ 5 w 95"/>
                  <a:gd name="T31" fmla="*/ 8 h 23"/>
                  <a:gd name="T32" fmla="*/ 48 w 95"/>
                  <a:gd name="T33" fmla="*/ 8 h 23"/>
                  <a:gd name="T34" fmla="*/ 48 w 95"/>
                  <a:gd name="T35" fmla="*/ 8 h 23"/>
                  <a:gd name="T36" fmla="*/ 51 w 95"/>
                  <a:gd name="T37" fmla="*/ 5 h 23"/>
                  <a:gd name="T38" fmla="*/ 53 w 95"/>
                  <a:gd name="T39" fmla="*/ 2 h 23"/>
                  <a:gd name="T40" fmla="*/ 55 w 95"/>
                  <a:gd name="T41" fmla="*/ 1 h 23"/>
                  <a:gd name="T42" fmla="*/ 59 w 95"/>
                  <a:gd name="T43" fmla="*/ 0 h 23"/>
                  <a:gd name="T44" fmla="*/ 59 w 95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59" y="0"/>
                    </a:moveTo>
                    <a:lnTo>
                      <a:pt x="95" y="0"/>
                    </a:lnTo>
                    <a:lnTo>
                      <a:pt x="95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9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5" name="Freeform 234"/>
              <p:cNvSpPr/>
              <p:nvPr userDrawn="1"/>
            </p:nvSpPr>
            <p:spPr bwMode="auto">
              <a:xfrm>
                <a:off x="6103958" y="3468729"/>
                <a:ext cx="74613" cy="17463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1 h 22"/>
                  <a:gd name="T14" fmla="*/ 51 w 95"/>
                  <a:gd name="T15" fmla="*/ 19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8 h 22"/>
                  <a:gd name="T32" fmla="*/ 48 w 95"/>
                  <a:gd name="T33" fmla="*/ 8 h 22"/>
                  <a:gd name="T34" fmla="*/ 48 w 95"/>
                  <a:gd name="T35" fmla="*/ 8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1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9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6" name="Freeform 235"/>
              <p:cNvSpPr/>
              <p:nvPr userDrawn="1"/>
            </p:nvSpPr>
            <p:spPr bwMode="auto">
              <a:xfrm>
                <a:off x="6103958" y="3438566"/>
                <a:ext cx="74613" cy="17463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1 h 22"/>
                  <a:gd name="T14" fmla="*/ 51 w 95"/>
                  <a:gd name="T15" fmla="*/ 19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9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7" name="Freeform 236"/>
              <p:cNvSpPr/>
              <p:nvPr userDrawn="1"/>
            </p:nvSpPr>
            <p:spPr bwMode="auto">
              <a:xfrm>
                <a:off x="6103958" y="3408403"/>
                <a:ext cx="74613" cy="17463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1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8" name="Freeform 237"/>
              <p:cNvSpPr/>
              <p:nvPr userDrawn="1"/>
            </p:nvSpPr>
            <p:spPr bwMode="auto">
              <a:xfrm>
                <a:off x="6103958" y="3378241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9" name="Freeform 238"/>
              <p:cNvSpPr/>
              <p:nvPr userDrawn="1"/>
            </p:nvSpPr>
            <p:spPr bwMode="auto">
              <a:xfrm>
                <a:off x="6103958" y="3348078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0 h 22"/>
                  <a:gd name="T26" fmla="*/ 0 w 95"/>
                  <a:gd name="T27" fmla="*/ 10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0" name="Freeform 239"/>
              <p:cNvSpPr/>
              <p:nvPr userDrawn="1"/>
            </p:nvSpPr>
            <p:spPr bwMode="auto">
              <a:xfrm>
                <a:off x="6103958" y="3317915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0 h 22"/>
                  <a:gd name="T26" fmla="*/ 0 w 95"/>
                  <a:gd name="T27" fmla="*/ 10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4 h 22"/>
                  <a:gd name="T38" fmla="*/ 53 w 95"/>
                  <a:gd name="T39" fmla="*/ 1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4"/>
                    </a:lnTo>
                    <a:lnTo>
                      <a:pt x="53" y="1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1" name="Freeform 240"/>
              <p:cNvSpPr/>
              <p:nvPr userDrawn="1"/>
            </p:nvSpPr>
            <p:spPr bwMode="auto">
              <a:xfrm>
                <a:off x="6103958" y="3287752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4 h 22"/>
                  <a:gd name="T18" fmla="*/ 5 w 95"/>
                  <a:gd name="T19" fmla="*/ 14 h 22"/>
                  <a:gd name="T20" fmla="*/ 5 w 95"/>
                  <a:gd name="T21" fmla="*/ 14 h 22"/>
                  <a:gd name="T22" fmla="*/ 1 w 95"/>
                  <a:gd name="T23" fmla="*/ 14 h 22"/>
                  <a:gd name="T24" fmla="*/ 0 w 95"/>
                  <a:gd name="T25" fmla="*/ 10 h 22"/>
                  <a:gd name="T26" fmla="*/ 0 w 95"/>
                  <a:gd name="T27" fmla="*/ 10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3 h 22"/>
                  <a:gd name="T38" fmla="*/ 53 w 95"/>
                  <a:gd name="T39" fmla="*/ 1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4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3"/>
                    </a:lnTo>
                    <a:lnTo>
                      <a:pt x="53" y="1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2" name="Freeform 241"/>
              <p:cNvSpPr/>
              <p:nvPr userDrawn="1"/>
            </p:nvSpPr>
            <p:spPr bwMode="auto">
              <a:xfrm>
                <a:off x="6103958" y="3225839"/>
                <a:ext cx="74613" cy="17463"/>
              </a:xfrm>
              <a:custGeom>
                <a:avLst/>
                <a:gdLst>
                  <a:gd name="T0" fmla="*/ 59 w 95"/>
                  <a:gd name="T1" fmla="*/ 0 h 23"/>
                  <a:gd name="T2" fmla="*/ 95 w 95"/>
                  <a:gd name="T3" fmla="*/ 0 h 23"/>
                  <a:gd name="T4" fmla="*/ 95 w 95"/>
                  <a:gd name="T5" fmla="*/ 23 h 23"/>
                  <a:gd name="T6" fmla="*/ 59 w 95"/>
                  <a:gd name="T7" fmla="*/ 23 h 23"/>
                  <a:gd name="T8" fmla="*/ 59 w 95"/>
                  <a:gd name="T9" fmla="*/ 23 h 23"/>
                  <a:gd name="T10" fmla="*/ 55 w 95"/>
                  <a:gd name="T11" fmla="*/ 22 h 23"/>
                  <a:gd name="T12" fmla="*/ 53 w 95"/>
                  <a:gd name="T13" fmla="*/ 21 h 23"/>
                  <a:gd name="T14" fmla="*/ 51 w 95"/>
                  <a:gd name="T15" fmla="*/ 18 h 23"/>
                  <a:gd name="T16" fmla="*/ 48 w 95"/>
                  <a:gd name="T17" fmla="*/ 15 h 23"/>
                  <a:gd name="T18" fmla="*/ 5 w 95"/>
                  <a:gd name="T19" fmla="*/ 15 h 23"/>
                  <a:gd name="T20" fmla="*/ 5 w 95"/>
                  <a:gd name="T21" fmla="*/ 15 h 23"/>
                  <a:gd name="T22" fmla="*/ 1 w 95"/>
                  <a:gd name="T23" fmla="*/ 14 h 23"/>
                  <a:gd name="T24" fmla="*/ 0 w 95"/>
                  <a:gd name="T25" fmla="*/ 11 h 23"/>
                  <a:gd name="T26" fmla="*/ 0 w 95"/>
                  <a:gd name="T27" fmla="*/ 11 h 23"/>
                  <a:gd name="T28" fmla="*/ 1 w 95"/>
                  <a:gd name="T29" fmla="*/ 9 h 23"/>
                  <a:gd name="T30" fmla="*/ 5 w 95"/>
                  <a:gd name="T31" fmla="*/ 8 h 23"/>
                  <a:gd name="T32" fmla="*/ 48 w 95"/>
                  <a:gd name="T33" fmla="*/ 8 h 23"/>
                  <a:gd name="T34" fmla="*/ 48 w 95"/>
                  <a:gd name="T35" fmla="*/ 8 h 23"/>
                  <a:gd name="T36" fmla="*/ 51 w 95"/>
                  <a:gd name="T37" fmla="*/ 4 h 23"/>
                  <a:gd name="T38" fmla="*/ 53 w 95"/>
                  <a:gd name="T39" fmla="*/ 2 h 23"/>
                  <a:gd name="T40" fmla="*/ 55 w 95"/>
                  <a:gd name="T41" fmla="*/ 1 h 23"/>
                  <a:gd name="T42" fmla="*/ 59 w 95"/>
                  <a:gd name="T43" fmla="*/ 0 h 23"/>
                  <a:gd name="T44" fmla="*/ 59 w 95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59" y="0"/>
                    </a:moveTo>
                    <a:lnTo>
                      <a:pt x="95" y="0"/>
                    </a:lnTo>
                    <a:lnTo>
                      <a:pt x="95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8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4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3" name="Freeform 242"/>
              <p:cNvSpPr/>
              <p:nvPr userDrawn="1"/>
            </p:nvSpPr>
            <p:spPr bwMode="auto">
              <a:xfrm>
                <a:off x="6103958" y="3256002"/>
                <a:ext cx="74613" cy="17463"/>
              </a:xfrm>
              <a:custGeom>
                <a:avLst/>
                <a:gdLst>
                  <a:gd name="T0" fmla="*/ 59 w 95"/>
                  <a:gd name="T1" fmla="*/ 0 h 23"/>
                  <a:gd name="T2" fmla="*/ 95 w 95"/>
                  <a:gd name="T3" fmla="*/ 0 h 23"/>
                  <a:gd name="T4" fmla="*/ 95 w 95"/>
                  <a:gd name="T5" fmla="*/ 23 h 23"/>
                  <a:gd name="T6" fmla="*/ 59 w 95"/>
                  <a:gd name="T7" fmla="*/ 23 h 23"/>
                  <a:gd name="T8" fmla="*/ 59 w 95"/>
                  <a:gd name="T9" fmla="*/ 23 h 23"/>
                  <a:gd name="T10" fmla="*/ 55 w 95"/>
                  <a:gd name="T11" fmla="*/ 22 h 23"/>
                  <a:gd name="T12" fmla="*/ 53 w 95"/>
                  <a:gd name="T13" fmla="*/ 21 h 23"/>
                  <a:gd name="T14" fmla="*/ 51 w 95"/>
                  <a:gd name="T15" fmla="*/ 18 h 23"/>
                  <a:gd name="T16" fmla="*/ 48 w 95"/>
                  <a:gd name="T17" fmla="*/ 15 h 23"/>
                  <a:gd name="T18" fmla="*/ 5 w 95"/>
                  <a:gd name="T19" fmla="*/ 15 h 23"/>
                  <a:gd name="T20" fmla="*/ 5 w 95"/>
                  <a:gd name="T21" fmla="*/ 15 h 23"/>
                  <a:gd name="T22" fmla="*/ 1 w 95"/>
                  <a:gd name="T23" fmla="*/ 14 h 23"/>
                  <a:gd name="T24" fmla="*/ 0 w 95"/>
                  <a:gd name="T25" fmla="*/ 11 h 23"/>
                  <a:gd name="T26" fmla="*/ 0 w 95"/>
                  <a:gd name="T27" fmla="*/ 11 h 23"/>
                  <a:gd name="T28" fmla="*/ 1 w 95"/>
                  <a:gd name="T29" fmla="*/ 9 h 23"/>
                  <a:gd name="T30" fmla="*/ 5 w 95"/>
                  <a:gd name="T31" fmla="*/ 8 h 23"/>
                  <a:gd name="T32" fmla="*/ 48 w 95"/>
                  <a:gd name="T33" fmla="*/ 8 h 23"/>
                  <a:gd name="T34" fmla="*/ 48 w 95"/>
                  <a:gd name="T35" fmla="*/ 8 h 23"/>
                  <a:gd name="T36" fmla="*/ 51 w 95"/>
                  <a:gd name="T37" fmla="*/ 4 h 23"/>
                  <a:gd name="T38" fmla="*/ 53 w 95"/>
                  <a:gd name="T39" fmla="*/ 2 h 23"/>
                  <a:gd name="T40" fmla="*/ 55 w 95"/>
                  <a:gd name="T41" fmla="*/ 1 h 23"/>
                  <a:gd name="T42" fmla="*/ 59 w 95"/>
                  <a:gd name="T43" fmla="*/ 0 h 23"/>
                  <a:gd name="T44" fmla="*/ 59 w 95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59" y="0"/>
                    </a:moveTo>
                    <a:lnTo>
                      <a:pt x="95" y="0"/>
                    </a:lnTo>
                    <a:lnTo>
                      <a:pt x="95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8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4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4" name="Freeform 243"/>
              <p:cNvSpPr/>
              <p:nvPr userDrawn="1"/>
            </p:nvSpPr>
            <p:spPr bwMode="auto">
              <a:xfrm>
                <a:off x="6564335" y="3225839"/>
                <a:ext cx="74613" cy="17463"/>
              </a:xfrm>
              <a:custGeom>
                <a:avLst/>
                <a:gdLst>
                  <a:gd name="T0" fmla="*/ 36 w 95"/>
                  <a:gd name="T1" fmla="*/ 23 h 23"/>
                  <a:gd name="T2" fmla="*/ 0 w 95"/>
                  <a:gd name="T3" fmla="*/ 23 h 23"/>
                  <a:gd name="T4" fmla="*/ 0 w 95"/>
                  <a:gd name="T5" fmla="*/ 0 h 23"/>
                  <a:gd name="T6" fmla="*/ 36 w 95"/>
                  <a:gd name="T7" fmla="*/ 0 h 23"/>
                  <a:gd name="T8" fmla="*/ 36 w 95"/>
                  <a:gd name="T9" fmla="*/ 0 h 23"/>
                  <a:gd name="T10" fmla="*/ 39 w 95"/>
                  <a:gd name="T11" fmla="*/ 1 h 23"/>
                  <a:gd name="T12" fmla="*/ 43 w 95"/>
                  <a:gd name="T13" fmla="*/ 2 h 23"/>
                  <a:gd name="T14" fmla="*/ 45 w 95"/>
                  <a:gd name="T15" fmla="*/ 4 h 23"/>
                  <a:gd name="T16" fmla="*/ 46 w 95"/>
                  <a:gd name="T17" fmla="*/ 8 h 23"/>
                  <a:gd name="T18" fmla="*/ 91 w 95"/>
                  <a:gd name="T19" fmla="*/ 8 h 23"/>
                  <a:gd name="T20" fmla="*/ 91 w 95"/>
                  <a:gd name="T21" fmla="*/ 8 h 23"/>
                  <a:gd name="T22" fmla="*/ 94 w 95"/>
                  <a:gd name="T23" fmla="*/ 9 h 23"/>
                  <a:gd name="T24" fmla="*/ 95 w 95"/>
                  <a:gd name="T25" fmla="*/ 11 h 23"/>
                  <a:gd name="T26" fmla="*/ 95 w 95"/>
                  <a:gd name="T27" fmla="*/ 11 h 23"/>
                  <a:gd name="T28" fmla="*/ 94 w 95"/>
                  <a:gd name="T29" fmla="*/ 14 h 23"/>
                  <a:gd name="T30" fmla="*/ 91 w 95"/>
                  <a:gd name="T31" fmla="*/ 15 h 23"/>
                  <a:gd name="T32" fmla="*/ 46 w 95"/>
                  <a:gd name="T33" fmla="*/ 15 h 23"/>
                  <a:gd name="T34" fmla="*/ 46 w 95"/>
                  <a:gd name="T35" fmla="*/ 15 h 23"/>
                  <a:gd name="T36" fmla="*/ 45 w 95"/>
                  <a:gd name="T37" fmla="*/ 18 h 23"/>
                  <a:gd name="T38" fmla="*/ 43 w 95"/>
                  <a:gd name="T39" fmla="*/ 21 h 23"/>
                  <a:gd name="T40" fmla="*/ 39 w 95"/>
                  <a:gd name="T41" fmla="*/ 22 h 23"/>
                  <a:gd name="T42" fmla="*/ 36 w 95"/>
                  <a:gd name="T43" fmla="*/ 23 h 23"/>
                  <a:gd name="T44" fmla="*/ 36 w 95"/>
                  <a:gd name="T4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36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3" y="2"/>
                    </a:lnTo>
                    <a:lnTo>
                      <a:pt x="45" y="4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9"/>
                    </a:lnTo>
                    <a:lnTo>
                      <a:pt x="95" y="11"/>
                    </a:lnTo>
                    <a:lnTo>
                      <a:pt x="95" y="11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8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5" name="Freeform 244"/>
              <p:cNvSpPr/>
              <p:nvPr userDrawn="1"/>
            </p:nvSpPr>
            <p:spPr bwMode="auto">
              <a:xfrm>
                <a:off x="6564335" y="3256002"/>
                <a:ext cx="74613" cy="17463"/>
              </a:xfrm>
              <a:custGeom>
                <a:avLst/>
                <a:gdLst>
                  <a:gd name="T0" fmla="*/ 36 w 95"/>
                  <a:gd name="T1" fmla="*/ 23 h 23"/>
                  <a:gd name="T2" fmla="*/ 0 w 95"/>
                  <a:gd name="T3" fmla="*/ 23 h 23"/>
                  <a:gd name="T4" fmla="*/ 0 w 95"/>
                  <a:gd name="T5" fmla="*/ 0 h 23"/>
                  <a:gd name="T6" fmla="*/ 36 w 95"/>
                  <a:gd name="T7" fmla="*/ 0 h 23"/>
                  <a:gd name="T8" fmla="*/ 36 w 95"/>
                  <a:gd name="T9" fmla="*/ 0 h 23"/>
                  <a:gd name="T10" fmla="*/ 39 w 95"/>
                  <a:gd name="T11" fmla="*/ 1 h 23"/>
                  <a:gd name="T12" fmla="*/ 43 w 95"/>
                  <a:gd name="T13" fmla="*/ 2 h 23"/>
                  <a:gd name="T14" fmla="*/ 45 w 95"/>
                  <a:gd name="T15" fmla="*/ 4 h 23"/>
                  <a:gd name="T16" fmla="*/ 46 w 95"/>
                  <a:gd name="T17" fmla="*/ 8 h 23"/>
                  <a:gd name="T18" fmla="*/ 91 w 95"/>
                  <a:gd name="T19" fmla="*/ 8 h 23"/>
                  <a:gd name="T20" fmla="*/ 91 w 95"/>
                  <a:gd name="T21" fmla="*/ 8 h 23"/>
                  <a:gd name="T22" fmla="*/ 94 w 95"/>
                  <a:gd name="T23" fmla="*/ 9 h 23"/>
                  <a:gd name="T24" fmla="*/ 95 w 95"/>
                  <a:gd name="T25" fmla="*/ 11 h 23"/>
                  <a:gd name="T26" fmla="*/ 95 w 95"/>
                  <a:gd name="T27" fmla="*/ 11 h 23"/>
                  <a:gd name="T28" fmla="*/ 94 w 95"/>
                  <a:gd name="T29" fmla="*/ 14 h 23"/>
                  <a:gd name="T30" fmla="*/ 91 w 95"/>
                  <a:gd name="T31" fmla="*/ 15 h 23"/>
                  <a:gd name="T32" fmla="*/ 46 w 95"/>
                  <a:gd name="T33" fmla="*/ 15 h 23"/>
                  <a:gd name="T34" fmla="*/ 46 w 95"/>
                  <a:gd name="T35" fmla="*/ 15 h 23"/>
                  <a:gd name="T36" fmla="*/ 45 w 95"/>
                  <a:gd name="T37" fmla="*/ 18 h 23"/>
                  <a:gd name="T38" fmla="*/ 43 w 95"/>
                  <a:gd name="T39" fmla="*/ 21 h 23"/>
                  <a:gd name="T40" fmla="*/ 39 w 95"/>
                  <a:gd name="T41" fmla="*/ 22 h 23"/>
                  <a:gd name="T42" fmla="*/ 36 w 95"/>
                  <a:gd name="T43" fmla="*/ 23 h 23"/>
                  <a:gd name="T44" fmla="*/ 36 w 95"/>
                  <a:gd name="T4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36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3" y="2"/>
                    </a:lnTo>
                    <a:lnTo>
                      <a:pt x="45" y="4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9"/>
                    </a:lnTo>
                    <a:lnTo>
                      <a:pt x="95" y="11"/>
                    </a:lnTo>
                    <a:lnTo>
                      <a:pt x="95" y="11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8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6" name="Freeform 245"/>
              <p:cNvSpPr/>
              <p:nvPr userDrawn="1"/>
            </p:nvSpPr>
            <p:spPr bwMode="auto">
              <a:xfrm>
                <a:off x="6564335" y="3287752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1 h 22"/>
                  <a:gd name="T14" fmla="*/ 45 w 95"/>
                  <a:gd name="T15" fmla="*/ 3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0 h 22"/>
                  <a:gd name="T26" fmla="*/ 95 w 95"/>
                  <a:gd name="T27" fmla="*/ 10 h 22"/>
                  <a:gd name="T28" fmla="*/ 94 w 95"/>
                  <a:gd name="T29" fmla="*/ 14 h 22"/>
                  <a:gd name="T30" fmla="*/ 91 w 95"/>
                  <a:gd name="T31" fmla="*/ 14 h 22"/>
                  <a:gd name="T32" fmla="*/ 46 w 95"/>
                  <a:gd name="T33" fmla="*/ 14 h 22"/>
                  <a:gd name="T34" fmla="*/ 46 w 95"/>
                  <a:gd name="T35" fmla="*/ 14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3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0"/>
                    </a:lnTo>
                    <a:lnTo>
                      <a:pt x="95" y="10"/>
                    </a:lnTo>
                    <a:lnTo>
                      <a:pt x="94" y="14"/>
                    </a:lnTo>
                    <a:lnTo>
                      <a:pt x="91" y="14"/>
                    </a:lnTo>
                    <a:lnTo>
                      <a:pt x="46" y="14"/>
                    </a:lnTo>
                    <a:lnTo>
                      <a:pt x="46" y="14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7" name="Freeform 246"/>
              <p:cNvSpPr/>
              <p:nvPr userDrawn="1"/>
            </p:nvSpPr>
            <p:spPr bwMode="auto">
              <a:xfrm>
                <a:off x="6564335" y="3317915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1 h 22"/>
                  <a:gd name="T14" fmla="*/ 45 w 95"/>
                  <a:gd name="T15" fmla="*/ 4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0 h 22"/>
                  <a:gd name="T26" fmla="*/ 95 w 95"/>
                  <a:gd name="T27" fmla="*/ 10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4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0"/>
                    </a:lnTo>
                    <a:lnTo>
                      <a:pt x="95" y="10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8" name="Freeform 247"/>
              <p:cNvSpPr/>
              <p:nvPr userDrawn="1"/>
            </p:nvSpPr>
            <p:spPr bwMode="auto">
              <a:xfrm>
                <a:off x="6564335" y="3348078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1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0 h 22"/>
                  <a:gd name="T26" fmla="*/ 95 w 95"/>
                  <a:gd name="T27" fmla="*/ 10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0"/>
                    </a:lnTo>
                    <a:lnTo>
                      <a:pt x="95" y="10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9" name="Freeform 248"/>
              <p:cNvSpPr/>
              <p:nvPr userDrawn="1"/>
            </p:nvSpPr>
            <p:spPr bwMode="auto">
              <a:xfrm>
                <a:off x="6564335" y="3378241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0" name="Freeform 249"/>
              <p:cNvSpPr/>
              <p:nvPr userDrawn="1"/>
            </p:nvSpPr>
            <p:spPr bwMode="auto">
              <a:xfrm>
                <a:off x="6564335" y="3408403"/>
                <a:ext cx="74613" cy="17463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1" name="Freeform 250"/>
              <p:cNvSpPr/>
              <p:nvPr userDrawn="1"/>
            </p:nvSpPr>
            <p:spPr bwMode="auto">
              <a:xfrm>
                <a:off x="6564335" y="3438566"/>
                <a:ext cx="74613" cy="17463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9 h 22"/>
                  <a:gd name="T38" fmla="*/ 43 w 95"/>
                  <a:gd name="T39" fmla="*/ 21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9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2" name="Freeform 251"/>
              <p:cNvSpPr/>
              <p:nvPr userDrawn="1"/>
            </p:nvSpPr>
            <p:spPr bwMode="auto">
              <a:xfrm>
                <a:off x="6564335" y="3498892"/>
                <a:ext cx="74613" cy="17463"/>
              </a:xfrm>
              <a:custGeom>
                <a:avLst/>
                <a:gdLst>
                  <a:gd name="T0" fmla="*/ 36 w 95"/>
                  <a:gd name="T1" fmla="*/ 23 h 23"/>
                  <a:gd name="T2" fmla="*/ 0 w 95"/>
                  <a:gd name="T3" fmla="*/ 23 h 23"/>
                  <a:gd name="T4" fmla="*/ 0 w 95"/>
                  <a:gd name="T5" fmla="*/ 0 h 23"/>
                  <a:gd name="T6" fmla="*/ 36 w 95"/>
                  <a:gd name="T7" fmla="*/ 0 h 23"/>
                  <a:gd name="T8" fmla="*/ 36 w 95"/>
                  <a:gd name="T9" fmla="*/ 0 h 23"/>
                  <a:gd name="T10" fmla="*/ 39 w 95"/>
                  <a:gd name="T11" fmla="*/ 1 h 23"/>
                  <a:gd name="T12" fmla="*/ 43 w 95"/>
                  <a:gd name="T13" fmla="*/ 2 h 23"/>
                  <a:gd name="T14" fmla="*/ 45 w 95"/>
                  <a:gd name="T15" fmla="*/ 5 h 23"/>
                  <a:gd name="T16" fmla="*/ 46 w 95"/>
                  <a:gd name="T17" fmla="*/ 8 h 23"/>
                  <a:gd name="T18" fmla="*/ 91 w 95"/>
                  <a:gd name="T19" fmla="*/ 8 h 23"/>
                  <a:gd name="T20" fmla="*/ 91 w 95"/>
                  <a:gd name="T21" fmla="*/ 8 h 23"/>
                  <a:gd name="T22" fmla="*/ 94 w 95"/>
                  <a:gd name="T23" fmla="*/ 9 h 23"/>
                  <a:gd name="T24" fmla="*/ 95 w 95"/>
                  <a:gd name="T25" fmla="*/ 12 h 23"/>
                  <a:gd name="T26" fmla="*/ 95 w 95"/>
                  <a:gd name="T27" fmla="*/ 12 h 23"/>
                  <a:gd name="T28" fmla="*/ 94 w 95"/>
                  <a:gd name="T29" fmla="*/ 14 h 23"/>
                  <a:gd name="T30" fmla="*/ 91 w 95"/>
                  <a:gd name="T31" fmla="*/ 15 h 23"/>
                  <a:gd name="T32" fmla="*/ 46 w 95"/>
                  <a:gd name="T33" fmla="*/ 15 h 23"/>
                  <a:gd name="T34" fmla="*/ 46 w 95"/>
                  <a:gd name="T35" fmla="*/ 15 h 23"/>
                  <a:gd name="T36" fmla="*/ 45 w 95"/>
                  <a:gd name="T37" fmla="*/ 19 h 23"/>
                  <a:gd name="T38" fmla="*/ 43 w 95"/>
                  <a:gd name="T39" fmla="*/ 21 h 23"/>
                  <a:gd name="T40" fmla="*/ 39 w 95"/>
                  <a:gd name="T41" fmla="*/ 22 h 23"/>
                  <a:gd name="T42" fmla="*/ 36 w 95"/>
                  <a:gd name="T43" fmla="*/ 23 h 23"/>
                  <a:gd name="T44" fmla="*/ 36 w 95"/>
                  <a:gd name="T4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36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9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9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3" name="Freeform 252"/>
              <p:cNvSpPr/>
              <p:nvPr userDrawn="1"/>
            </p:nvSpPr>
            <p:spPr bwMode="auto">
              <a:xfrm>
                <a:off x="6564335" y="3468729"/>
                <a:ext cx="74613" cy="17463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8 h 22"/>
                  <a:gd name="T18" fmla="*/ 91 w 95"/>
                  <a:gd name="T19" fmla="*/ 8 h 22"/>
                  <a:gd name="T20" fmla="*/ 91 w 95"/>
                  <a:gd name="T21" fmla="*/ 8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9 h 22"/>
                  <a:gd name="T38" fmla="*/ 43 w 95"/>
                  <a:gd name="T39" fmla="*/ 21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9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</p:grpSp>
        <p:grpSp>
          <p:nvGrpSpPr>
            <p:cNvPr id="94" name="Group 380"/>
            <p:cNvGrpSpPr/>
            <p:nvPr/>
          </p:nvGrpSpPr>
          <p:grpSpPr>
            <a:xfrm>
              <a:off x="8153493" y="4013334"/>
              <a:ext cx="808040" cy="808047"/>
              <a:chOff x="4978417" y="2967073"/>
              <a:chExt cx="808040" cy="808047"/>
            </a:xfrm>
          </p:grpSpPr>
          <p:sp>
            <p:nvSpPr>
              <p:cNvPr id="95" name="Freeform 211"/>
              <p:cNvSpPr/>
              <p:nvPr userDrawn="1"/>
            </p:nvSpPr>
            <p:spPr bwMode="auto">
              <a:xfrm>
                <a:off x="4978417" y="2967073"/>
                <a:ext cx="808040" cy="808047"/>
              </a:xfrm>
              <a:custGeom>
                <a:avLst/>
                <a:gdLst>
                  <a:gd name="T0" fmla="*/ 1017 w 1018"/>
                  <a:gd name="T1" fmla="*/ 536 h 1018"/>
                  <a:gd name="T2" fmla="*/ 1008 w 1018"/>
                  <a:gd name="T3" fmla="*/ 612 h 1018"/>
                  <a:gd name="T4" fmla="*/ 987 w 1018"/>
                  <a:gd name="T5" fmla="*/ 684 h 1018"/>
                  <a:gd name="T6" fmla="*/ 956 w 1018"/>
                  <a:gd name="T7" fmla="*/ 751 h 1018"/>
                  <a:gd name="T8" fmla="*/ 917 w 1018"/>
                  <a:gd name="T9" fmla="*/ 813 h 1018"/>
                  <a:gd name="T10" fmla="*/ 869 w 1018"/>
                  <a:gd name="T11" fmla="*/ 869 h 1018"/>
                  <a:gd name="T12" fmla="*/ 813 w 1018"/>
                  <a:gd name="T13" fmla="*/ 917 h 1018"/>
                  <a:gd name="T14" fmla="*/ 752 w 1018"/>
                  <a:gd name="T15" fmla="*/ 956 h 1018"/>
                  <a:gd name="T16" fmla="*/ 685 w 1018"/>
                  <a:gd name="T17" fmla="*/ 987 h 1018"/>
                  <a:gd name="T18" fmla="*/ 612 w 1018"/>
                  <a:gd name="T19" fmla="*/ 1008 h 1018"/>
                  <a:gd name="T20" fmla="*/ 536 w 1018"/>
                  <a:gd name="T21" fmla="*/ 1017 h 1018"/>
                  <a:gd name="T22" fmla="*/ 483 w 1018"/>
                  <a:gd name="T23" fmla="*/ 1017 h 1018"/>
                  <a:gd name="T24" fmla="*/ 407 w 1018"/>
                  <a:gd name="T25" fmla="*/ 1008 h 1018"/>
                  <a:gd name="T26" fmla="*/ 334 w 1018"/>
                  <a:gd name="T27" fmla="*/ 987 h 1018"/>
                  <a:gd name="T28" fmla="*/ 268 w 1018"/>
                  <a:gd name="T29" fmla="*/ 956 h 1018"/>
                  <a:gd name="T30" fmla="*/ 205 w 1018"/>
                  <a:gd name="T31" fmla="*/ 917 h 1018"/>
                  <a:gd name="T32" fmla="*/ 150 w 1018"/>
                  <a:gd name="T33" fmla="*/ 869 h 1018"/>
                  <a:gd name="T34" fmla="*/ 102 w 1018"/>
                  <a:gd name="T35" fmla="*/ 813 h 1018"/>
                  <a:gd name="T36" fmla="*/ 63 w 1018"/>
                  <a:gd name="T37" fmla="*/ 751 h 1018"/>
                  <a:gd name="T38" fmla="*/ 32 w 1018"/>
                  <a:gd name="T39" fmla="*/ 684 h 1018"/>
                  <a:gd name="T40" fmla="*/ 11 w 1018"/>
                  <a:gd name="T41" fmla="*/ 612 h 1018"/>
                  <a:gd name="T42" fmla="*/ 2 w 1018"/>
                  <a:gd name="T43" fmla="*/ 536 h 1018"/>
                  <a:gd name="T44" fmla="*/ 2 w 1018"/>
                  <a:gd name="T45" fmla="*/ 483 h 1018"/>
                  <a:gd name="T46" fmla="*/ 11 w 1018"/>
                  <a:gd name="T47" fmla="*/ 406 h 1018"/>
                  <a:gd name="T48" fmla="*/ 32 w 1018"/>
                  <a:gd name="T49" fmla="*/ 334 h 1018"/>
                  <a:gd name="T50" fmla="*/ 63 w 1018"/>
                  <a:gd name="T51" fmla="*/ 266 h 1018"/>
                  <a:gd name="T52" fmla="*/ 102 w 1018"/>
                  <a:gd name="T53" fmla="*/ 205 h 1018"/>
                  <a:gd name="T54" fmla="*/ 150 w 1018"/>
                  <a:gd name="T55" fmla="*/ 150 h 1018"/>
                  <a:gd name="T56" fmla="*/ 205 w 1018"/>
                  <a:gd name="T57" fmla="*/ 101 h 1018"/>
                  <a:gd name="T58" fmla="*/ 268 w 1018"/>
                  <a:gd name="T59" fmla="*/ 62 h 1018"/>
                  <a:gd name="T60" fmla="*/ 334 w 1018"/>
                  <a:gd name="T61" fmla="*/ 31 h 1018"/>
                  <a:gd name="T62" fmla="*/ 407 w 1018"/>
                  <a:gd name="T63" fmla="*/ 10 h 1018"/>
                  <a:gd name="T64" fmla="*/ 483 w 1018"/>
                  <a:gd name="T65" fmla="*/ 1 h 1018"/>
                  <a:gd name="T66" fmla="*/ 536 w 1018"/>
                  <a:gd name="T67" fmla="*/ 1 h 1018"/>
                  <a:gd name="T68" fmla="*/ 612 w 1018"/>
                  <a:gd name="T69" fmla="*/ 10 h 1018"/>
                  <a:gd name="T70" fmla="*/ 685 w 1018"/>
                  <a:gd name="T71" fmla="*/ 31 h 1018"/>
                  <a:gd name="T72" fmla="*/ 752 w 1018"/>
                  <a:gd name="T73" fmla="*/ 62 h 1018"/>
                  <a:gd name="T74" fmla="*/ 813 w 1018"/>
                  <a:gd name="T75" fmla="*/ 101 h 1018"/>
                  <a:gd name="T76" fmla="*/ 869 w 1018"/>
                  <a:gd name="T77" fmla="*/ 150 h 1018"/>
                  <a:gd name="T78" fmla="*/ 917 w 1018"/>
                  <a:gd name="T79" fmla="*/ 205 h 1018"/>
                  <a:gd name="T80" fmla="*/ 956 w 1018"/>
                  <a:gd name="T81" fmla="*/ 266 h 1018"/>
                  <a:gd name="T82" fmla="*/ 987 w 1018"/>
                  <a:gd name="T83" fmla="*/ 334 h 1018"/>
                  <a:gd name="T84" fmla="*/ 1008 w 1018"/>
                  <a:gd name="T85" fmla="*/ 406 h 1018"/>
                  <a:gd name="T86" fmla="*/ 1017 w 1018"/>
                  <a:gd name="T87" fmla="*/ 483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8" h="1018">
                    <a:moveTo>
                      <a:pt x="1018" y="509"/>
                    </a:moveTo>
                    <a:lnTo>
                      <a:pt x="1018" y="509"/>
                    </a:lnTo>
                    <a:lnTo>
                      <a:pt x="1017" y="536"/>
                    </a:lnTo>
                    <a:lnTo>
                      <a:pt x="1015" y="561"/>
                    </a:lnTo>
                    <a:lnTo>
                      <a:pt x="1013" y="586"/>
                    </a:lnTo>
                    <a:lnTo>
                      <a:pt x="1008" y="612"/>
                    </a:lnTo>
                    <a:lnTo>
                      <a:pt x="1002" y="636"/>
                    </a:lnTo>
                    <a:lnTo>
                      <a:pt x="995" y="660"/>
                    </a:lnTo>
                    <a:lnTo>
                      <a:pt x="987" y="684"/>
                    </a:lnTo>
                    <a:lnTo>
                      <a:pt x="978" y="707"/>
                    </a:lnTo>
                    <a:lnTo>
                      <a:pt x="968" y="729"/>
                    </a:lnTo>
                    <a:lnTo>
                      <a:pt x="956" y="751"/>
                    </a:lnTo>
                    <a:lnTo>
                      <a:pt x="945" y="773"/>
                    </a:lnTo>
                    <a:lnTo>
                      <a:pt x="931" y="794"/>
                    </a:lnTo>
                    <a:lnTo>
                      <a:pt x="917" y="813"/>
                    </a:lnTo>
                    <a:lnTo>
                      <a:pt x="902" y="833"/>
                    </a:lnTo>
                    <a:lnTo>
                      <a:pt x="886" y="851"/>
                    </a:lnTo>
                    <a:lnTo>
                      <a:pt x="869" y="869"/>
                    </a:lnTo>
                    <a:lnTo>
                      <a:pt x="851" y="886"/>
                    </a:lnTo>
                    <a:lnTo>
                      <a:pt x="833" y="902"/>
                    </a:lnTo>
                    <a:lnTo>
                      <a:pt x="813" y="917"/>
                    </a:lnTo>
                    <a:lnTo>
                      <a:pt x="794" y="931"/>
                    </a:lnTo>
                    <a:lnTo>
                      <a:pt x="773" y="945"/>
                    </a:lnTo>
                    <a:lnTo>
                      <a:pt x="752" y="956"/>
                    </a:lnTo>
                    <a:lnTo>
                      <a:pt x="731" y="968"/>
                    </a:lnTo>
                    <a:lnTo>
                      <a:pt x="708" y="978"/>
                    </a:lnTo>
                    <a:lnTo>
                      <a:pt x="685" y="987"/>
                    </a:lnTo>
                    <a:lnTo>
                      <a:pt x="660" y="995"/>
                    </a:lnTo>
                    <a:lnTo>
                      <a:pt x="636" y="1002"/>
                    </a:lnTo>
                    <a:lnTo>
                      <a:pt x="612" y="1008"/>
                    </a:lnTo>
                    <a:lnTo>
                      <a:pt x="587" y="1011"/>
                    </a:lnTo>
                    <a:lnTo>
                      <a:pt x="561" y="1015"/>
                    </a:lnTo>
                    <a:lnTo>
                      <a:pt x="536" y="1017"/>
                    </a:lnTo>
                    <a:lnTo>
                      <a:pt x="509" y="1018"/>
                    </a:lnTo>
                    <a:lnTo>
                      <a:pt x="509" y="1018"/>
                    </a:lnTo>
                    <a:lnTo>
                      <a:pt x="483" y="1017"/>
                    </a:lnTo>
                    <a:lnTo>
                      <a:pt x="458" y="1015"/>
                    </a:lnTo>
                    <a:lnTo>
                      <a:pt x="432" y="1011"/>
                    </a:lnTo>
                    <a:lnTo>
                      <a:pt x="407" y="1008"/>
                    </a:lnTo>
                    <a:lnTo>
                      <a:pt x="383" y="1002"/>
                    </a:lnTo>
                    <a:lnTo>
                      <a:pt x="359" y="995"/>
                    </a:lnTo>
                    <a:lnTo>
                      <a:pt x="334" y="987"/>
                    </a:lnTo>
                    <a:lnTo>
                      <a:pt x="311" y="978"/>
                    </a:lnTo>
                    <a:lnTo>
                      <a:pt x="290" y="968"/>
                    </a:lnTo>
                    <a:lnTo>
                      <a:pt x="268" y="956"/>
                    </a:lnTo>
                    <a:lnTo>
                      <a:pt x="246" y="945"/>
                    </a:lnTo>
                    <a:lnTo>
                      <a:pt x="225" y="931"/>
                    </a:lnTo>
                    <a:lnTo>
                      <a:pt x="205" y="917"/>
                    </a:lnTo>
                    <a:lnTo>
                      <a:pt x="186" y="902"/>
                    </a:lnTo>
                    <a:lnTo>
                      <a:pt x="167" y="886"/>
                    </a:lnTo>
                    <a:lnTo>
                      <a:pt x="150" y="869"/>
                    </a:lnTo>
                    <a:lnTo>
                      <a:pt x="133" y="851"/>
                    </a:lnTo>
                    <a:lnTo>
                      <a:pt x="117" y="833"/>
                    </a:lnTo>
                    <a:lnTo>
                      <a:pt x="102" y="813"/>
                    </a:lnTo>
                    <a:lnTo>
                      <a:pt x="88" y="794"/>
                    </a:lnTo>
                    <a:lnTo>
                      <a:pt x="74" y="773"/>
                    </a:lnTo>
                    <a:lnTo>
                      <a:pt x="63" y="751"/>
                    </a:lnTo>
                    <a:lnTo>
                      <a:pt x="51" y="729"/>
                    </a:lnTo>
                    <a:lnTo>
                      <a:pt x="41" y="707"/>
                    </a:lnTo>
                    <a:lnTo>
                      <a:pt x="32" y="684"/>
                    </a:lnTo>
                    <a:lnTo>
                      <a:pt x="23" y="660"/>
                    </a:lnTo>
                    <a:lnTo>
                      <a:pt x="17" y="636"/>
                    </a:lnTo>
                    <a:lnTo>
                      <a:pt x="11" y="612"/>
                    </a:lnTo>
                    <a:lnTo>
                      <a:pt x="7" y="586"/>
                    </a:lnTo>
                    <a:lnTo>
                      <a:pt x="4" y="561"/>
                    </a:lnTo>
                    <a:lnTo>
                      <a:pt x="2" y="536"/>
                    </a:lnTo>
                    <a:lnTo>
                      <a:pt x="0" y="509"/>
                    </a:lnTo>
                    <a:lnTo>
                      <a:pt x="0" y="509"/>
                    </a:lnTo>
                    <a:lnTo>
                      <a:pt x="2" y="483"/>
                    </a:lnTo>
                    <a:lnTo>
                      <a:pt x="4" y="457"/>
                    </a:lnTo>
                    <a:lnTo>
                      <a:pt x="7" y="432"/>
                    </a:lnTo>
                    <a:lnTo>
                      <a:pt x="11" y="406"/>
                    </a:lnTo>
                    <a:lnTo>
                      <a:pt x="17" y="382"/>
                    </a:lnTo>
                    <a:lnTo>
                      <a:pt x="23" y="358"/>
                    </a:lnTo>
                    <a:lnTo>
                      <a:pt x="32" y="334"/>
                    </a:lnTo>
                    <a:lnTo>
                      <a:pt x="41" y="311"/>
                    </a:lnTo>
                    <a:lnTo>
                      <a:pt x="51" y="289"/>
                    </a:lnTo>
                    <a:lnTo>
                      <a:pt x="63" y="266"/>
                    </a:lnTo>
                    <a:lnTo>
                      <a:pt x="74" y="245"/>
                    </a:lnTo>
                    <a:lnTo>
                      <a:pt x="88" y="224"/>
                    </a:lnTo>
                    <a:lnTo>
                      <a:pt x="102" y="205"/>
                    </a:lnTo>
                    <a:lnTo>
                      <a:pt x="117" y="185"/>
                    </a:lnTo>
                    <a:lnTo>
                      <a:pt x="133" y="167"/>
                    </a:lnTo>
                    <a:lnTo>
                      <a:pt x="150" y="150"/>
                    </a:lnTo>
                    <a:lnTo>
                      <a:pt x="167" y="132"/>
                    </a:lnTo>
                    <a:lnTo>
                      <a:pt x="186" y="116"/>
                    </a:lnTo>
                    <a:lnTo>
                      <a:pt x="205" y="101"/>
                    </a:lnTo>
                    <a:lnTo>
                      <a:pt x="225" y="87"/>
                    </a:lnTo>
                    <a:lnTo>
                      <a:pt x="246" y="73"/>
                    </a:lnTo>
                    <a:lnTo>
                      <a:pt x="268" y="62"/>
                    </a:lnTo>
                    <a:lnTo>
                      <a:pt x="290" y="50"/>
                    </a:lnTo>
                    <a:lnTo>
                      <a:pt x="311" y="40"/>
                    </a:lnTo>
                    <a:lnTo>
                      <a:pt x="334" y="31"/>
                    </a:lnTo>
                    <a:lnTo>
                      <a:pt x="359" y="23"/>
                    </a:lnTo>
                    <a:lnTo>
                      <a:pt x="383" y="16"/>
                    </a:lnTo>
                    <a:lnTo>
                      <a:pt x="407" y="10"/>
                    </a:lnTo>
                    <a:lnTo>
                      <a:pt x="432" y="6"/>
                    </a:lnTo>
                    <a:lnTo>
                      <a:pt x="458" y="3"/>
                    </a:lnTo>
                    <a:lnTo>
                      <a:pt x="483" y="1"/>
                    </a:lnTo>
                    <a:lnTo>
                      <a:pt x="509" y="0"/>
                    </a:lnTo>
                    <a:lnTo>
                      <a:pt x="509" y="0"/>
                    </a:lnTo>
                    <a:lnTo>
                      <a:pt x="536" y="1"/>
                    </a:lnTo>
                    <a:lnTo>
                      <a:pt x="561" y="3"/>
                    </a:lnTo>
                    <a:lnTo>
                      <a:pt x="587" y="6"/>
                    </a:lnTo>
                    <a:lnTo>
                      <a:pt x="612" y="10"/>
                    </a:lnTo>
                    <a:lnTo>
                      <a:pt x="636" y="16"/>
                    </a:lnTo>
                    <a:lnTo>
                      <a:pt x="660" y="23"/>
                    </a:lnTo>
                    <a:lnTo>
                      <a:pt x="685" y="31"/>
                    </a:lnTo>
                    <a:lnTo>
                      <a:pt x="708" y="40"/>
                    </a:lnTo>
                    <a:lnTo>
                      <a:pt x="731" y="50"/>
                    </a:lnTo>
                    <a:lnTo>
                      <a:pt x="752" y="62"/>
                    </a:lnTo>
                    <a:lnTo>
                      <a:pt x="773" y="73"/>
                    </a:lnTo>
                    <a:lnTo>
                      <a:pt x="794" y="87"/>
                    </a:lnTo>
                    <a:lnTo>
                      <a:pt x="813" y="101"/>
                    </a:lnTo>
                    <a:lnTo>
                      <a:pt x="833" y="116"/>
                    </a:lnTo>
                    <a:lnTo>
                      <a:pt x="851" y="132"/>
                    </a:lnTo>
                    <a:lnTo>
                      <a:pt x="869" y="150"/>
                    </a:lnTo>
                    <a:lnTo>
                      <a:pt x="886" y="167"/>
                    </a:lnTo>
                    <a:lnTo>
                      <a:pt x="902" y="185"/>
                    </a:lnTo>
                    <a:lnTo>
                      <a:pt x="917" y="205"/>
                    </a:lnTo>
                    <a:lnTo>
                      <a:pt x="931" y="224"/>
                    </a:lnTo>
                    <a:lnTo>
                      <a:pt x="945" y="245"/>
                    </a:lnTo>
                    <a:lnTo>
                      <a:pt x="956" y="266"/>
                    </a:lnTo>
                    <a:lnTo>
                      <a:pt x="968" y="289"/>
                    </a:lnTo>
                    <a:lnTo>
                      <a:pt x="978" y="311"/>
                    </a:lnTo>
                    <a:lnTo>
                      <a:pt x="987" y="334"/>
                    </a:lnTo>
                    <a:lnTo>
                      <a:pt x="995" y="358"/>
                    </a:lnTo>
                    <a:lnTo>
                      <a:pt x="1002" y="382"/>
                    </a:lnTo>
                    <a:lnTo>
                      <a:pt x="1008" y="406"/>
                    </a:lnTo>
                    <a:lnTo>
                      <a:pt x="1013" y="432"/>
                    </a:lnTo>
                    <a:lnTo>
                      <a:pt x="1015" y="457"/>
                    </a:lnTo>
                    <a:lnTo>
                      <a:pt x="1017" y="483"/>
                    </a:lnTo>
                    <a:lnTo>
                      <a:pt x="1018" y="509"/>
                    </a:lnTo>
                    <a:lnTo>
                      <a:pt x="1018" y="509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6" name="Freeform 253"/>
              <p:cNvSpPr>
                <a:spLocks noEditPoints="1"/>
              </p:cNvSpPr>
              <p:nvPr userDrawn="1"/>
            </p:nvSpPr>
            <p:spPr bwMode="auto">
              <a:xfrm>
                <a:off x="5221305" y="3097250"/>
                <a:ext cx="325439" cy="428630"/>
              </a:xfrm>
              <a:custGeom>
                <a:avLst/>
                <a:gdLst>
                  <a:gd name="T0" fmla="*/ 136 w 409"/>
                  <a:gd name="T1" fmla="*/ 539 h 539"/>
                  <a:gd name="T2" fmla="*/ 120 w 409"/>
                  <a:gd name="T3" fmla="*/ 530 h 539"/>
                  <a:gd name="T4" fmla="*/ 118 w 409"/>
                  <a:gd name="T5" fmla="*/ 482 h 539"/>
                  <a:gd name="T6" fmla="*/ 108 w 409"/>
                  <a:gd name="T7" fmla="*/ 437 h 539"/>
                  <a:gd name="T8" fmla="*/ 80 w 409"/>
                  <a:gd name="T9" fmla="*/ 389 h 539"/>
                  <a:gd name="T10" fmla="*/ 39 w 409"/>
                  <a:gd name="T11" fmla="*/ 324 h 539"/>
                  <a:gd name="T12" fmla="*/ 21 w 409"/>
                  <a:gd name="T13" fmla="*/ 293 h 539"/>
                  <a:gd name="T14" fmla="*/ 18 w 409"/>
                  <a:gd name="T15" fmla="*/ 291 h 539"/>
                  <a:gd name="T16" fmla="*/ 1 w 409"/>
                  <a:gd name="T17" fmla="*/ 227 h 539"/>
                  <a:gd name="T18" fmla="*/ 1 w 409"/>
                  <a:gd name="T19" fmla="*/ 184 h 539"/>
                  <a:gd name="T20" fmla="*/ 16 w 409"/>
                  <a:gd name="T21" fmla="*/ 125 h 539"/>
                  <a:gd name="T22" fmla="*/ 46 w 409"/>
                  <a:gd name="T23" fmla="*/ 74 h 539"/>
                  <a:gd name="T24" fmla="*/ 90 w 409"/>
                  <a:gd name="T25" fmla="*/ 34 h 539"/>
                  <a:gd name="T26" fmla="*/ 144 w 409"/>
                  <a:gd name="T27" fmla="*/ 9 h 539"/>
                  <a:gd name="T28" fmla="*/ 204 w 409"/>
                  <a:gd name="T29" fmla="*/ 0 h 539"/>
                  <a:gd name="T30" fmla="*/ 245 w 409"/>
                  <a:gd name="T31" fmla="*/ 4 h 539"/>
                  <a:gd name="T32" fmla="*/ 302 w 409"/>
                  <a:gd name="T33" fmla="*/ 25 h 539"/>
                  <a:gd name="T34" fmla="*/ 349 w 409"/>
                  <a:gd name="T35" fmla="*/ 59 h 539"/>
                  <a:gd name="T36" fmla="*/ 383 w 409"/>
                  <a:gd name="T37" fmla="*/ 107 h 539"/>
                  <a:gd name="T38" fmla="*/ 404 w 409"/>
                  <a:gd name="T39" fmla="*/ 163 h 539"/>
                  <a:gd name="T40" fmla="*/ 409 w 409"/>
                  <a:gd name="T41" fmla="*/ 205 h 539"/>
                  <a:gd name="T42" fmla="*/ 398 w 409"/>
                  <a:gd name="T43" fmla="*/ 270 h 539"/>
                  <a:gd name="T44" fmla="*/ 388 w 409"/>
                  <a:gd name="T45" fmla="*/ 293 h 539"/>
                  <a:gd name="T46" fmla="*/ 369 w 409"/>
                  <a:gd name="T47" fmla="*/ 324 h 539"/>
                  <a:gd name="T48" fmla="*/ 349 w 409"/>
                  <a:gd name="T49" fmla="*/ 356 h 539"/>
                  <a:gd name="T50" fmla="*/ 308 w 409"/>
                  <a:gd name="T51" fmla="*/ 421 h 539"/>
                  <a:gd name="T52" fmla="*/ 291 w 409"/>
                  <a:gd name="T53" fmla="*/ 468 h 539"/>
                  <a:gd name="T54" fmla="*/ 289 w 409"/>
                  <a:gd name="T55" fmla="*/ 523 h 539"/>
                  <a:gd name="T56" fmla="*/ 280 w 409"/>
                  <a:gd name="T57" fmla="*/ 538 h 539"/>
                  <a:gd name="T58" fmla="*/ 204 w 409"/>
                  <a:gd name="T59" fmla="*/ 11 h 539"/>
                  <a:gd name="T60" fmla="*/ 166 w 409"/>
                  <a:gd name="T61" fmla="*/ 14 h 539"/>
                  <a:gd name="T62" fmla="*/ 111 w 409"/>
                  <a:gd name="T63" fmla="*/ 34 h 539"/>
                  <a:gd name="T64" fmla="*/ 68 w 409"/>
                  <a:gd name="T65" fmla="*/ 67 h 539"/>
                  <a:gd name="T66" fmla="*/ 34 w 409"/>
                  <a:gd name="T67" fmla="*/ 112 h 539"/>
                  <a:gd name="T68" fmla="*/ 15 w 409"/>
                  <a:gd name="T69" fmla="*/ 165 h 539"/>
                  <a:gd name="T70" fmla="*/ 11 w 409"/>
                  <a:gd name="T71" fmla="*/ 205 h 539"/>
                  <a:gd name="T72" fmla="*/ 22 w 409"/>
                  <a:gd name="T73" fmla="*/ 266 h 539"/>
                  <a:gd name="T74" fmla="*/ 30 w 409"/>
                  <a:gd name="T75" fmla="*/ 288 h 539"/>
                  <a:gd name="T76" fmla="*/ 39 w 409"/>
                  <a:gd name="T77" fmla="*/ 304 h 539"/>
                  <a:gd name="T78" fmla="*/ 48 w 409"/>
                  <a:gd name="T79" fmla="*/ 319 h 539"/>
                  <a:gd name="T80" fmla="*/ 92 w 409"/>
                  <a:gd name="T81" fmla="*/ 384 h 539"/>
                  <a:gd name="T82" fmla="*/ 120 w 409"/>
                  <a:gd name="T83" fmla="*/ 435 h 539"/>
                  <a:gd name="T84" fmla="*/ 130 w 409"/>
                  <a:gd name="T85" fmla="*/ 482 h 539"/>
                  <a:gd name="T86" fmla="*/ 131 w 409"/>
                  <a:gd name="T87" fmla="*/ 525 h 539"/>
                  <a:gd name="T88" fmla="*/ 136 w 409"/>
                  <a:gd name="T89" fmla="*/ 527 h 539"/>
                  <a:gd name="T90" fmla="*/ 275 w 409"/>
                  <a:gd name="T91" fmla="*/ 527 h 539"/>
                  <a:gd name="T92" fmla="*/ 277 w 409"/>
                  <a:gd name="T93" fmla="*/ 523 h 539"/>
                  <a:gd name="T94" fmla="*/ 280 w 409"/>
                  <a:gd name="T95" fmla="*/ 467 h 539"/>
                  <a:gd name="T96" fmla="*/ 297 w 409"/>
                  <a:gd name="T97" fmla="*/ 419 h 539"/>
                  <a:gd name="T98" fmla="*/ 340 w 409"/>
                  <a:gd name="T99" fmla="*/ 350 h 539"/>
                  <a:gd name="T100" fmla="*/ 360 w 409"/>
                  <a:gd name="T101" fmla="*/ 318 h 539"/>
                  <a:gd name="T102" fmla="*/ 378 w 409"/>
                  <a:gd name="T103" fmla="*/ 289 h 539"/>
                  <a:gd name="T104" fmla="*/ 379 w 409"/>
                  <a:gd name="T105" fmla="*/ 286 h 539"/>
                  <a:gd name="T106" fmla="*/ 392 w 409"/>
                  <a:gd name="T107" fmla="*/ 246 h 539"/>
                  <a:gd name="T108" fmla="*/ 397 w 409"/>
                  <a:gd name="T109" fmla="*/ 205 h 539"/>
                  <a:gd name="T110" fmla="*/ 389 w 409"/>
                  <a:gd name="T111" fmla="*/ 147 h 539"/>
                  <a:gd name="T112" fmla="*/ 364 w 409"/>
                  <a:gd name="T113" fmla="*/ 96 h 539"/>
                  <a:gd name="T114" fmla="*/ 327 w 409"/>
                  <a:gd name="T115" fmla="*/ 55 h 539"/>
                  <a:gd name="T116" fmla="*/ 280 w 409"/>
                  <a:gd name="T117" fmla="*/ 26 h 539"/>
                  <a:gd name="T118" fmla="*/ 223 w 409"/>
                  <a:gd name="T119" fmla="*/ 1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9" h="539">
                    <a:moveTo>
                      <a:pt x="273" y="539"/>
                    </a:moveTo>
                    <a:lnTo>
                      <a:pt x="136" y="539"/>
                    </a:lnTo>
                    <a:lnTo>
                      <a:pt x="136" y="539"/>
                    </a:lnTo>
                    <a:lnTo>
                      <a:pt x="129" y="538"/>
                    </a:lnTo>
                    <a:lnTo>
                      <a:pt x="124" y="534"/>
                    </a:lnTo>
                    <a:lnTo>
                      <a:pt x="120" y="530"/>
                    </a:lnTo>
                    <a:lnTo>
                      <a:pt x="118" y="523"/>
                    </a:lnTo>
                    <a:lnTo>
                      <a:pt x="118" y="482"/>
                    </a:lnTo>
                    <a:lnTo>
                      <a:pt x="118" y="482"/>
                    </a:lnTo>
                    <a:lnTo>
                      <a:pt x="117" y="468"/>
                    </a:lnTo>
                    <a:lnTo>
                      <a:pt x="114" y="453"/>
                    </a:lnTo>
                    <a:lnTo>
                      <a:pt x="108" y="437"/>
                    </a:lnTo>
                    <a:lnTo>
                      <a:pt x="100" y="421"/>
                    </a:lnTo>
                    <a:lnTo>
                      <a:pt x="91" y="405"/>
                    </a:lnTo>
                    <a:lnTo>
                      <a:pt x="80" y="389"/>
                    </a:lnTo>
                    <a:lnTo>
                      <a:pt x="59" y="356"/>
                    </a:lnTo>
                    <a:lnTo>
                      <a:pt x="59" y="356"/>
                    </a:lnTo>
                    <a:lnTo>
                      <a:pt x="39" y="324"/>
                    </a:lnTo>
                    <a:lnTo>
                      <a:pt x="39" y="324"/>
                    </a:lnTo>
                    <a:lnTo>
                      <a:pt x="29" y="309"/>
                    </a:lnTo>
                    <a:lnTo>
                      <a:pt x="21" y="293"/>
                    </a:lnTo>
                    <a:lnTo>
                      <a:pt x="21" y="293"/>
                    </a:lnTo>
                    <a:lnTo>
                      <a:pt x="18" y="291"/>
                    </a:lnTo>
                    <a:lnTo>
                      <a:pt x="18" y="291"/>
                    </a:lnTo>
                    <a:lnTo>
                      <a:pt x="10" y="270"/>
                    </a:lnTo>
                    <a:lnTo>
                      <a:pt x="4" y="248"/>
                    </a:lnTo>
                    <a:lnTo>
                      <a:pt x="1" y="227"/>
                    </a:lnTo>
                    <a:lnTo>
                      <a:pt x="0" y="205"/>
                    </a:lnTo>
                    <a:lnTo>
                      <a:pt x="0" y="205"/>
                    </a:lnTo>
                    <a:lnTo>
                      <a:pt x="1" y="184"/>
                    </a:lnTo>
                    <a:lnTo>
                      <a:pt x="3" y="163"/>
                    </a:lnTo>
                    <a:lnTo>
                      <a:pt x="9" y="144"/>
                    </a:lnTo>
                    <a:lnTo>
                      <a:pt x="16" y="125"/>
                    </a:lnTo>
                    <a:lnTo>
                      <a:pt x="24" y="107"/>
                    </a:lnTo>
                    <a:lnTo>
                      <a:pt x="34" y="89"/>
                    </a:lnTo>
                    <a:lnTo>
                      <a:pt x="46" y="74"/>
                    </a:lnTo>
                    <a:lnTo>
                      <a:pt x="60" y="59"/>
                    </a:lnTo>
                    <a:lnTo>
                      <a:pt x="73" y="47"/>
                    </a:lnTo>
                    <a:lnTo>
                      <a:pt x="90" y="34"/>
                    </a:lnTo>
                    <a:lnTo>
                      <a:pt x="107" y="25"/>
                    </a:lnTo>
                    <a:lnTo>
                      <a:pt x="124" y="16"/>
                    </a:lnTo>
                    <a:lnTo>
                      <a:pt x="144" y="9"/>
                    </a:lnTo>
                    <a:lnTo>
                      <a:pt x="163" y="4"/>
                    </a:lnTo>
                    <a:lnTo>
                      <a:pt x="183" y="1"/>
                    </a:lnTo>
                    <a:lnTo>
                      <a:pt x="204" y="0"/>
                    </a:lnTo>
                    <a:lnTo>
                      <a:pt x="204" y="0"/>
                    </a:lnTo>
                    <a:lnTo>
                      <a:pt x="224" y="1"/>
                    </a:lnTo>
                    <a:lnTo>
                      <a:pt x="245" y="4"/>
                    </a:lnTo>
                    <a:lnTo>
                      <a:pt x="265" y="9"/>
                    </a:lnTo>
                    <a:lnTo>
                      <a:pt x="283" y="16"/>
                    </a:lnTo>
                    <a:lnTo>
                      <a:pt x="302" y="25"/>
                    </a:lnTo>
                    <a:lnTo>
                      <a:pt x="319" y="34"/>
                    </a:lnTo>
                    <a:lnTo>
                      <a:pt x="334" y="47"/>
                    </a:lnTo>
                    <a:lnTo>
                      <a:pt x="349" y="59"/>
                    </a:lnTo>
                    <a:lnTo>
                      <a:pt x="361" y="74"/>
                    </a:lnTo>
                    <a:lnTo>
                      <a:pt x="374" y="89"/>
                    </a:lnTo>
                    <a:lnTo>
                      <a:pt x="383" y="107"/>
                    </a:lnTo>
                    <a:lnTo>
                      <a:pt x="392" y="125"/>
                    </a:lnTo>
                    <a:lnTo>
                      <a:pt x="399" y="144"/>
                    </a:lnTo>
                    <a:lnTo>
                      <a:pt x="404" y="163"/>
                    </a:lnTo>
                    <a:lnTo>
                      <a:pt x="407" y="184"/>
                    </a:lnTo>
                    <a:lnTo>
                      <a:pt x="409" y="205"/>
                    </a:lnTo>
                    <a:lnTo>
                      <a:pt x="409" y="205"/>
                    </a:lnTo>
                    <a:lnTo>
                      <a:pt x="407" y="227"/>
                    </a:lnTo>
                    <a:lnTo>
                      <a:pt x="404" y="248"/>
                    </a:lnTo>
                    <a:lnTo>
                      <a:pt x="398" y="270"/>
                    </a:lnTo>
                    <a:lnTo>
                      <a:pt x="389" y="291"/>
                    </a:lnTo>
                    <a:lnTo>
                      <a:pt x="389" y="291"/>
                    </a:lnTo>
                    <a:lnTo>
                      <a:pt x="388" y="293"/>
                    </a:lnTo>
                    <a:lnTo>
                      <a:pt x="388" y="293"/>
                    </a:lnTo>
                    <a:lnTo>
                      <a:pt x="379" y="309"/>
                    </a:lnTo>
                    <a:lnTo>
                      <a:pt x="369" y="324"/>
                    </a:lnTo>
                    <a:lnTo>
                      <a:pt x="369" y="324"/>
                    </a:lnTo>
                    <a:lnTo>
                      <a:pt x="349" y="356"/>
                    </a:lnTo>
                    <a:lnTo>
                      <a:pt x="349" y="356"/>
                    </a:lnTo>
                    <a:lnTo>
                      <a:pt x="327" y="389"/>
                    </a:lnTo>
                    <a:lnTo>
                      <a:pt x="318" y="405"/>
                    </a:lnTo>
                    <a:lnTo>
                      <a:pt x="308" y="421"/>
                    </a:lnTo>
                    <a:lnTo>
                      <a:pt x="300" y="437"/>
                    </a:lnTo>
                    <a:lnTo>
                      <a:pt x="295" y="453"/>
                    </a:lnTo>
                    <a:lnTo>
                      <a:pt x="291" y="468"/>
                    </a:lnTo>
                    <a:lnTo>
                      <a:pt x="289" y="482"/>
                    </a:lnTo>
                    <a:lnTo>
                      <a:pt x="289" y="523"/>
                    </a:lnTo>
                    <a:lnTo>
                      <a:pt x="289" y="523"/>
                    </a:lnTo>
                    <a:lnTo>
                      <a:pt x="288" y="530"/>
                    </a:lnTo>
                    <a:lnTo>
                      <a:pt x="284" y="534"/>
                    </a:lnTo>
                    <a:lnTo>
                      <a:pt x="280" y="538"/>
                    </a:lnTo>
                    <a:lnTo>
                      <a:pt x="273" y="539"/>
                    </a:lnTo>
                    <a:lnTo>
                      <a:pt x="273" y="539"/>
                    </a:lnTo>
                    <a:close/>
                    <a:moveTo>
                      <a:pt x="204" y="11"/>
                    </a:moveTo>
                    <a:lnTo>
                      <a:pt x="204" y="11"/>
                    </a:lnTo>
                    <a:lnTo>
                      <a:pt x="184" y="12"/>
                    </a:lnTo>
                    <a:lnTo>
                      <a:pt x="166" y="14"/>
                    </a:lnTo>
                    <a:lnTo>
                      <a:pt x="147" y="19"/>
                    </a:lnTo>
                    <a:lnTo>
                      <a:pt x="129" y="26"/>
                    </a:lnTo>
                    <a:lnTo>
                      <a:pt x="111" y="34"/>
                    </a:lnTo>
                    <a:lnTo>
                      <a:pt x="97" y="44"/>
                    </a:lnTo>
                    <a:lnTo>
                      <a:pt x="82" y="55"/>
                    </a:lnTo>
                    <a:lnTo>
                      <a:pt x="68" y="67"/>
                    </a:lnTo>
                    <a:lnTo>
                      <a:pt x="55" y="81"/>
                    </a:lnTo>
                    <a:lnTo>
                      <a:pt x="44" y="96"/>
                    </a:lnTo>
                    <a:lnTo>
                      <a:pt x="34" y="112"/>
                    </a:lnTo>
                    <a:lnTo>
                      <a:pt x="26" y="129"/>
                    </a:lnTo>
                    <a:lnTo>
                      <a:pt x="19" y="147"/>
                    </a:lnTo>
                    <a:lnTo>
                      <a:pt x="15" y="165"/>
                    </a:lnTo>
                    <a:lnTo>
                      <a:pt x="11" y="185"/>
                    </a:lnTo>
                    <a:lnTo>
                      <a:pt x="11" y="205"/>
                    </a:lnTo>
                    <a:lnTo>
                      <a:pt x="11" y="205"/>
                    </a:lnTo>
                    <a:lnTo>
                      <a:pt x="12" y="225"/>
                    </a:lnTo>
                    <a:lnTo>
                      <a:pt x="16" y="246"/>
                    </a:lnTo>
                    <a:lnTo>
                      <a:pt x="22" y="266"/>
                    </a:lnTo>
                    <a:lnTo>
                      <a:pt x="29" y="285"/>
                    </a:lnTo>
                    <a:lnTo>
                      <a:pt x="29" y="285"/>
                    </a:lnTo>
                    <a:lnTo>
                      <a:pt x="30" y="288"/>
                    </a:lnTo>
                    <a:lnTo>
                      <a:pt x="30" y="289"/>
                    </a:lnTo>
                    <a:lnTo>
                      <a:pt x="30" y="289"/>
                    </a:lnTo>
                    <a:lnTo>
                      <a:pt x="39" y="304"/>
                    </a:lnTo>
                    <a:lnTo>
                      <a:pt x="48" y="318"/>
                    </a:lnTo>
                    <a:lnTo>
                      <a:pt x="48" y="319"/>
                    </a:lnTo>
                    <a:lnTo>
                      <a:pt x="48" y="319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92" y="384"/>
                    </a:lnTo>
                    <a:lnTo>
                      <a:pt x="102" y="402"/>
                    </a:lnTo>
                    <a:lnTo>
                      <a:pt x="111" y="419"/>
                    </a:lnTo>
                    <a:lnTo>
                      <a:pt x="120" y="435"/>
                    </a:lnTo>
                    <a:lnTo>
                      <a:pt x="125" y="451"/>
                    </a:lnTo>
                    <a:lnTo>
                      <a:pt x="129" y="467"/>
                    </a:lnTo>
                    <a:lnTo>
                      <a:pt x="130" y="482"/>
                    </a:lnTo>
                    <a:lnTo>
                      <a:pt x="130" y="523"/>
                    </a:lnTo>
                    <a:lnTo>
                      <a:pt x="130" y="523"/>
                    </a:lnTo>
                    <a:lnTo>
                      <a:pt x="131" y="525"/>
                    </a:lnTo>
                    <a:lnTo>
                      <a:pt x="132" y="526"/>
                    </a:lnTo>
                    <a:lnTo>
                      <a:pt x="133" y="527"/>
                    </a:lnTo>
                    <a:lnTo>
                      <a:pt x="136" y="527"/>
                    </a:lnTo>
                    <a:lnTo>
                      <a:pt x="273" y="527"/>
                    </a:lnTo>
                    <a:lnTo>
                      <a:pt x="273" y="527"/>
                    </a:lnTo>
                    <a:lnTo>
                      <a:pt x="275" y="527"/>
                    </a:lnTo>
                    <a:lnTo>
                      <a:pt x="276" y="526"/>
                    </a:lnTo>
                    <a:lnTo>
                      <a:pt x="277" y="525"/>
                    </a:lnTo>
                    <a:lnTo>
                      <a:pt x="277" y="523"/>
                    </a:lnTo>
                    <a:lnTo>
                      <a:pt x="277" y="482"/>
                    </a:lnTo>
                    <a:lnTo>
                      <a:pt x="277" y="482"/>
                    </a:lnTo>
                    <a:lnTo>
                      <a:pt x="280" y="467"/>
                    </a:lnTo>
                    <a:lnTo>
                      <a:pt x="283" y="451"/>
                    </a:lnTo>
                    <a:lnTo>
                      <a:pt x="289" y="435"/>
                    </a:lnTo>
                    <a:lnTo>
                      <a:pt x="297" y="419"/>
                    </a:lnTo>
                    <a:lnTo>
                      <a:pt x="306" y="402"/>
                    </a:lnTo>
                    <a:lnTo>
                      <a:pt x="316" y="384"/>
                    </a:lnTo>
                    <a:lnTo>
                      <a:pt x="340" y="350"/>
                    </a:lnTo>
                    <a:lnTo>
                      <a:pt x="340" y="350"/>
                    </a:lnTo>
                    <a:lnTo>
                      <a:pt x="359" y="319"/>
                    </a:lnTo>
                    <a:lnTo>
                      <a:pt x="360" y="318"/>
                    </a:lnTo>
                    <a:lnTo>
                      <a:pt x="360" y="318"/>
                    </a:lnTo>
                    <a:lnTo>
                      <a:pt x="369" y="304"/>
                    </a:lnTo>
                    <a:lnTo>
                      <a:pt x="378" y="289"/>
                    </a:lnTo>
                    <a:lnTo>
                      <a:pt x="378" y="288"/>
                    </a:lnTo>
                    <a:lnTo>
                      <a:pt x="378" y="288"/>
                    </a:lnTo>
                    <a:lnTo>
                      <a:pt x="379" y="286"/>
                    </a:lnTo>
                    <a:lnTo>
                      <a:pt x="379" y="286"/>
                    </a:lnTo>
                    <a:lnTo>
                      <a:pt x="387" y="266"/>
                    </a:lnTo>
                    <a:lnTo>
                      <a:pt x="392" y="246"/>
                    </a:lnTo>
                    <a:lnTo>
                      <a:pt x="396" y="225"/>
                    </a:lnTo>
                    <a:lnTo>
                      <a:pt x="397" y="205"/>
                    </a:lnTo>
                    <a:lnTo>
                      <a:pt x="397" y="205"/>
                    </a:lnTo>
                    <a:lnTo>
                      <a:pt x="396" y="185"/>
                    </a:lnTo>
                    <a:lnTo>
                      <a:pt x="394" y="165"/>
                    </a:lnTo>
                    <a:lnTo>
                      <a:pt x="389" y="147"/>
                    </a:lnTo>
                    <a:lnTo>
                      <a:pt x="382" y="129"/>
                    </a:lnTo>
                    <a:lnTo>
                      <a:pt x="374" y="112"/>
                    </a:lnTo>
                    <a:lnTo>
                      <a:pt x="364" y="96"/>
                    </a:lnTo>
                    <a:lnTo>
                      <a:pt x="353" y="81"/>
                    </a:lnTo>
                    <a:lnTo>
                      <a:pt x="341" y="67"/>
                    </a:lnTo>
                    <a:lnTo>
                      <a:pt x="327" y="55"/>
                    </a:lnTo>
                    <a:lnTo>
                      <a:pt x="312" y="44"/>
                    </a:lnTo>
                    <a:lnTo>
                      <a:pt x="296" y="34"/>
                    </a:lnTo>
                    <a:lnTo>
                      <a:pt x="280" y="26"/>
                    </a:lnTo>
                    <a:lnTo>
                      <a:pt x="261" y="19"/>
                    </a:lnTo>
                    <a:lnTo>
                      <a:pt x="243" y="14"/>
                    </a:lnTo>
                    <a:lnTo>
                      <a:pt x="223" y="12"/>
                    </a:lnTo>
                    <a:lnTo>
                      <a:pt x="204" y="11"/>
                    </a:lnTo>
                    <a:lnTo>
                      <a:pt x="204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7" name="Freeform 254"/>
              <p:cNvSpPr>
                <a:spLocks noEditPoints="1"/>
              </p:cNvSpPr>
              <p:nvPr userDrawn="1"/>
            </p:nvSpPr>
            <p:spPr bwMode="auto">
              <a:xfrm>
                <a:off x="5316556" y="3541755"/>
                <a:ext cx="134938" cy="28575"/>
              </a:xfrm>
              <a:custGeom>
                <a:avLst/>
                <a:gdLst>
                  <a:gd name="T0" fmla="*/ 158 w 171"/>
                  <a:gd name="T1" fmla="*/ 36 h 36"/>
                  <a:gd name="T2" fmla="*/ 14 w 171"/>
                  <a:gd name="T3" fmla="*/ 36 h 36"/>
                  <a:gd name="T4" fmla="*/ 14 w 171"/>
                  <a:gd name="T5" fmla="*/ 36 h 36"/>
                  <a:gd name="T6" fmla="*/ 10 w 171"/>
                  <a:gd name="T7" fmla="*/ 35 h 36"/>
                  <a:gd name="T8" fmla="*/ 5 w 171"/>
                  <a:gd name="T9" fmla="*/ 33 h 36"/>
                  <a:gd name="T10" fmla="*/ 2 w 171"/>
                  <a:gd name="T11" fmla="*/ 28 h 36"/>
                  <a:gd name="T12" fmla="*/ 0 w 171"/>
                  <a:gd name="T13" fmla="*/ 23 h 36"/>
                  <a:gd name="T14" fmla="*/ 0 w 171"/>
                  <a:gd name="T15" fmla="*/ 14 h 36"/>
                  <a:gd name="T16" fmla="*/ 0 w 171"/>
                  <a:gd name="T17" fmla="*/ 14 h 36"/>
                  <a:gd name="T18" fmla="*/ 2 w 171"/>
                  <a:gd name="T19" fmla="*/ 8 h 36"/>
                  <a:gd name="T20" fmla="*/ 5 w 171"/>
                  <a:gd name="T21" fmla="*/ 4 h 36"/>
                  <a:gd name="T22" fmla="*/ 10 w 171"/>
                  <a:gd name="T23" fmla="*/ 1 h 36"/>
                  <a:gd name="T24" fmla="*/ 14 w 171"/>
                  <a:gd name="T25" fmla="*/ 0 h 36"/>
                  <a:gd name="T26" fmla="*/ 158 w 171"/>
                  <a:gd name="T27" fmla="*/ 0 h 36"/>
                  <a:gd name="T28" fmla="*/ 158 w 171"/>
                  <a:gd name="T29" fmla="*/ 0 h 36"/>
                  <a:gd name="T30" fmla="*/ 163 w 171"/>
                  <a:gd name="T31" fmla="*/ 1 h 36"/>
                  <a:gd name="T32" fmla="*/ 167 w 171"/>
                  <a:gd name="T33" fmla="*/ 4 h 36"/>
                  <a:gd name="T34" fmla="*/ 170 w 171"/>
                  <a:gd name="T35" fmla="*/ 8 h 36"/>
                  <a:gd name="T36" fmla="*/ 171 w 171"/>
                  <a:gd name="T37" fmla="*/ 14 h 36"/>
                  <a:gd name="T38" fmla="*/ 171 w 171"/>
                  <a:gd name="T39" fmla="*/ 23 h 36"/>
                  <a:gd name="T40" fmla="*/ 171 w 171"/>
                  <a:gd name="T41" fmla="*/ 23 h 36"/>
                  <a:gd name="T42" fmla="*/ 170 w 171"/>
                  <a:gd name="T43" fmla="*/ 28 h 36"/>
                  <a:gd name="T44" fmla="*/ 167 w 171"/>
                  <a:gd name="T45" fmla="*/ 33 h 36"/>
                  <a:gd name="T46" fmla="*/ 163 w 171"/>
                  <a:gd name="T47" fmla="*/ 35 h 36"/>
                  <a:gd name="T48" fmla="*/ 158 w 171"/>
                  <a:gd name="T49" fmla="*/ 36 h 36"/>
                  <a:gd name="T50" fmla="*/ 158 w 171"/>
                  <a:gd name="T51" fmla="*/ 36 h 36"/>
                  <a:gd name="T52" fmla="*/ 14 w 171"/>
                  <a:gd name="T53" fmla="*/ 12 h 36"/>
                  <a:gd name="T54" fmla="*/ 14 w 171"/>
                  <a:gd name="T55" fmla="*/ 12 h 36"/>
                  <a:gd name="T56" fmla="*/ 13 w 171"/>
                  <a:gd name="T57" fmla="*/ 12 h 36"/>
                  <a:gd name="T58" fmla="*/ 12 w 171"/>
                  <a:gd name="T59" fmla="*/ 14 h 36"/>
                  <a:gd name="T60" fmla="*/ 12 w 171"/>
                  <a:gd name="T61" fmla="*/ 23 h 36"/>
                  <a:gd name="T62" fmla="*/ 12 w 171"/>
                  <a:gd name="T63" fmla="*/ 23 h 36"/>
                  <a:gd name="T64" fmla="*/ 13 w 171"/>
                  <a:gd name="T65" fmla="*/ 25 h 36"/>
                  <a:gd name="T66" fmla="*/ 14 w 171"/>
                  <a:gd name="T67" fmla="*/ 25 h 36"/>
                  <a:gd name="T68" fmla="*/ 158 w 171"/>
                  <a:gd name="T69" fmla="*/ 25 h 36"/>
                  <a:gd name="T70" fmla="*/ 158 w 171"/>
                  <a:gd name="T71" fmla="*/ 25 h 36"/>
                  <a:gd name="T72" fmla="*/ 159 w 171"/>
                  <a:gd name="T73" fmla="*/ 25 h 36"/>
                  <a:gd name="T74" fmla="*/ 159 w 171"/>
                  <a:gd name="T75" fmla="*/ 23 h 36"/>
                  <a:gd name="T76" fmla="*/ 159 w 171"/>
                  <a:gd name="T77" fmla="*/ 14 h 36"/>
                  <a:gd name="T78" fmla="*/ 159 w 171"/>
                  <a:gd name="T79" fmla="*/ 14 h 36"/>
                  <a:gd name="T80" fmla="*/ 159 w 171"/>
                  <a:gd name="T81" fmla="*/ 12 h 36"/>
                  <a:gd name="T82" fmla="*/ 158 w 171"/>
                  <a:gd name="T83" fmla="*/ 12 h 36"/>
                  <a:gd name="T84" fmla="*/ 14 w 171"/>
                  <a:gd name="T85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1" h="36">
                    <a:moveTo>
                      <a:pt x="158" y="36"/>
                    </a:moveTo>
                    <a:lnTo>
                      <a:pt x="14" y="36"/>
                    </a:lnTo>
                    <a:lnTo>
                      <a:pt x="14" y="36"/>
                    </a:lnTo>
                    <a:lnTo>
                      <a:pt x="10" y="35"/>
                    </a:lnTo>
                    <a:lnTo>
                      <a:pt x="5" y="33"/>
                    </a:lnTo>
                    <a:lnTo>
                      <a:pt x="2" y="28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5" y="4"/>
                    </a:lnTo>
                    <a:lnTo>
                      <a:pt x="10" y="1"/>
                    </a:lnTo>
                    <a:lnTo>
                      <a:pt x="1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63" y="1"/>
                    </a:lnTo>
                    <a:lnTo>
                      <a:pt x="167" y="4"/>
                    </a:lnTo>
                    <a:lnTo>
                      <a:pt x="170" y="8"/>
                    </a:lnTo>
                    <a:lnTo>
                      <a:pt x="171" y="14"/>
                    </a:lnTo>
                    <a:lnTo>
                      <a:pt x="171" y="23"/>
                    </a:lnTo>
                    <a:lnTo>
                      <a:pt x="171" y="23"/>
                    </a:lnTo>
                    <a:lnTo>
                      <a:pt x="170" y="28"/>
                    </a:lnTo>
                    <a:lnTo>
                      <a:pt x="167" y="33"/>
                    </a:lnTo>
                    <a:lnTo>
                      <a:pt x="163" y="35"/>
                    </a:lnTo>
                    <a:lnTo>
                      <a:pt x="158" y="36"/>
                    </a:lnTo>
                    <a:lnTo>
                      <a:pt x="158" y="36"/>
                    </a:lnTo>
                    <a:close/>
                    <a:moveTo>
                      <a:pt x="14" y="12"/>
                    </a:moveTo>
                    <a:lnTo>
                      <a:pt x="14" y="12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4" y="25"/>
                    </a:lnTo>
                    <a:lnTo>
                      <a:pt x="158" y="25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59" y="23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59" y="12"/>
                    </a:lnTo>
                    <a:lnTo>
                      <a:pt x="158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8" name="Freeform 255"/>
              <p:cNvSpPr>
                <a:spLocks noEditPoints="1"/>
              </p:cNvSpPr>
              <p:nvPr userDrawn="1"/>
            </p:nvSpPr>
            <p:spPr bwMode="auto">
              <a:xfrm>
                <a:off x="5329256" y="3579856"/>
                <a:ext cx="107950" cy="28575"/>
              </a:xfrm>
              <a:custGeom>
                <a:avLst/>
                <a:gdLst>
                  <a:gd name="T0" fmla="*/ 123 w 136"/>
                  <a:gd name="T1" fmla="*/ 35 h 35"/>
                  <a:gd name="T2" fmla="*/ 13 w 136"/>
                  <a:gd name="T3" fmla="*/ 35 h 35"/>
                  <a:gd name="T4" fmla="*/ 13 w 136"/>
                  <a:gd name="T5" fmla="*/ 35 h 35"/>
                  <a:gd name="T6" fmla="*/ 8 w 136"/>
                  <a:gd name="T7" fmla="*/ 34 h 35"/>
                  <a:gd name="T8" fmla="*/ 4 w 136"/>
                  <a:gd name="T9" fmla="*/ 32 h 35"/>
                  <a:gd name="T10" fmla="*/ 1 w 136"/>
                  <a:gd name="T11" fmla="*/ 27 h 35"/>
                  <a:gd name="T12" fmla="*/ 0 w 136"/>
                  <a:gd name="T13" fmla="*/ 23 h 35"/>
                  <a:gd name="T14" fmla="*/ 0 w 136"/>
                  <a:gd name="T15" fmla="*/ 14 h 35"/>
                  <a:gd name="T16" fmla="*/ 0 w 136"/>
                  <a:gd name="T17" fmla="*/ 14 h 35"/>
                  <a:gd name="T18" fmla="*/ 1 w 136"/>
                  <a:gd name="T19" fmla="*/ 8 h 35"/>
                  <a:gd name="T20" fmla="*/ 4 w 136"/>
                  <a:gd name="T21" fmla="*/ 3 h 35"/>
                  <a:gd name="T22" fmla="*/ 8 w 136"/>
                  <a:gd name="T23" fmla="*/ 1 h 35"/>
                  <a:gd name="T24" fmla="*/ 13 w 136"/>
                  <a:gd name="T25" fmla="*/ 0 h 35"/>
                  <a:gd name="T26" fmla="*/ 123 w 136"/>
                  <a:gd name="T27" fmla="*/ 0 h 35"/>
                  <a:gd name="T28" fmla="*/ 123 w 136"/>
                  <a:gd name="T29" fmla="*/ 0 h 35"/>
                  <a:gd name="T30" fmla="*/ 128 w 136"/>
                  <a:gd name="T31" fmla="*/ 1 h 35"/>
                  <a:gd name="T32" fmla="*/ 132 w 136"/>
                  <a:gd name="T33" fmla="*/ 3 h 35"/>
                  <a:gd name="T34" fmla="*/ 136 w 136"/>
                  <a:gd name="T35" fmla="*/ 8 h 35"/>
                  <a:gd name="T36" fmla="*/ 136 w 136"/>
                  <a:gd name="T37" fmla="*/ 14 h 35"/>
                  <a:gd name="T38" fmla="*/ 136 w 136"/>
                  <a:gd name="T39" fmla="*/ 23 h 35"/>
                  <a:gd name="T40" fmla="*/ 136 w 136"/>
                  <a:gd name="T41" fmla="*/ 23 h 35"/>
                  <a:gd name="T42" fmla="*/ 136 w 136"/>
                  <a:gd name="T43" fmla="*/ 27 h 35"/>
                  <a:gd name="T44" fmla="*/ 132 w 136"/>
                  <a:gd name="T45" fmla="*/ 32 h 35"/>
                  <a:gd name="T46" fmla="*/ 128 w 136"/>
                  <a:gd name="T47" fmla="*/ 34 h 35"/>
                  <a:gd name="T48" fmla="*/ 123 w 136"/>
                  <a:gd name="T49" fmla="*/ 35 h 35"/>
                  <a:gd name="T50" fmla="*/ 123 w 136"/>
                  <a:gd name="T51" fmla="*/ 35 h 35"/>
                  <a:gd name="T52" fmla="*/ 13 w 136"/>
                  <a:gd name="T53" fmla="*/ 11 h 35"/>
                  <a:gd name="T54" fmla="*/ 13 w 136"/>
                  <a:gd name="T55" fmla="*/ 11 h 35"/>
                  <a:gd name="T56" fmla="*/ 12 w 136"/>
                  <a:gd name="T57" fmla="*/ 11 h 35"/>
                  <a:gd name="T58" fmla="*/ 11 w 136"/>
                  <a:gd name="T59" fmla="*/ 14 h 35"/>
                  <a:gd name="T60" fmla="*/ 11 w 136"/>
                  <a:gd name="T61" fmla="*/ 23 h 35"/>
                  <a:gd name="T62" fmla="*/ 11 w 136"/>
                  <a:gd name="T63" fmla="*/ 23 h 35"/>
                  <a:gd name="T64" fmla="*/ 12 w 136"/>
                  <a:gd name="T65" fmla="*/ 24 h 35"/>
                  <a:gd name="T66" fmla="*/ 13 w 136"/>
                  <a:gd name="T67" fmla="*/ 24 h 35"/>
                  <a:gd name="T68" fmla="*/ 123 w 136"/>
                  <a:gd name="T69" fmla="*/ 24 h 35"/>
                  <a:gd name="T70" fmla="*/ 123 w 136"/>
                  <a:gd name="T71" fmla="*/ 24 h 35"/>
                  <a:gd name="T72" fmla="*/ 124 w 136"/>
                  <a:gd name="T73" fmla="*/ 24 h 35"/>
                  <a:gd name="T74" fmla="*/ 125 w 136"/>
                  <a:gd name="T75" fmla="*/ 23 h 35"/>
                  <a:gd name="T76" fmla="*/ 125 w 136"/>
                  <a:gd name="T77" fmla="*/ 14 h 35"/>
                  <a:gd name="T78" fmla="*/ 125 w 136"/>
                  <a:gd name="T79" fmla="*/ 14 h 35"/>
                  <a:gd name="T80" fmla="*/ 124 w 136"/>
                  <a:gd name="T81" fmla="*/ 11 h 35"/>
                  <a:gd name="T82" fmla="*/ 123 w 136"/>
                  <a:gd name="T83" fmla="*/ 11 h 35"/>
                  <a:gd name="T84" fmla="*/ 13 w 136"/>
                  <a:gd name="T85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35">
                    <a:moveTo>
                      <a:pt x="123" y="35"/>
                    </a:moveTo>
                    <a:lnTo>
                      <a:pt x="13" y="35"/>
                    </a:lnTo>
                    <a:lnTo>
                      <a:pt x="13" y="35"/>
                    </a:lnTo>
                    <a:lnTo>
                      <a:pt x="8" y="34"/>
                    </a:lnTo>
                    <a:lnTo>
                      <a:pt x="4" y="32"/>
                    </a:lnTo>
                    <a:lnTo>
                      <a:pt x="1" y="27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3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8" y="1"/>
                    </a:lnTo>
                    <a:lnTo>
                      <a:pt x="132" y="3"/>
                    </a:lnTo>
                    <a:lnTo>
                      <a:pt x="136" y="8"/>
                    </a:lnTo>
                    <a:lnTo>
                      <a:pt x="136" y="14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6" y="27"/>
                    </a:lnTo>
                    <a:lnTo>
                      <a:pt x="132" y="32"/>
                    </a:lnTo>
                    <a:lnTo>
                      <a:pt x="128" y="34"/>
                    </a:lnTo>
                    <a:lnTo>
                      <a:pt x="123" y="35"/>
                    </a:lnTo>
                    <a:lnTo>
                      <a:pt x="123" y="35"/>
                    </a:lnTo>
                    <a:close/>
                    <a:moveTo>
                      <a:pt x="13" y="11"/>
                    </a:moveTo>
                    <a:lnTo>
                      <a:pt x="13" y="11"/>
                    </a:lnTo>
                    <a:lnTo>
                      <a:pt x="12" y="11"/>
                    </a:lnTo>
                    <a:lnTo>
                      <a:pt x="11" y="14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2" y="24"/>
                    </a:lnTo>
                    <a:lnTo>
                      <a:pt x="13" y="24"/>
                    </a:lnTo>
                    <a:lnTo>
                      <a:pt x="123" y="24"/>
                    </a:lnTo>
                    <a:lnTo>
                      <a:pt x="123" y="24"/>
                    </a:lnTo>
                    <a:lnTo>
                      <a:pt x="124" y="24"/>
                    </a:lnTo>
                    <a:lnTo>
                      <a:pt x="125" y="23"/>
                    </a:lnTo>
                    <a:lnTo>
                      <a:pt x="125" y="14"/>
                    </a:lnTo>
                    <a:lnTo>
                      <a:pt x="125" y="14"/>
                    </a:lnTo>
                    <a:lnTo>
                      <a:pt x="124" y="11"/>
                    </a:lnTo>
                    <a:lnTo>
                      <a:pt x="123" y="11"/>
                    </a:lnTo>
                    <a:lnTo>
                      <a:pt x="13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9" name="Freeform 256"/>
              <p:cNvSpPr>
                <a:spLocks noEditPoints="1"/>
              </p:cNvSpPr>
              <p:nvPr userDrawn="1"/>
            </p:nvSpPr>
            <p:spPr bwMode="auto">
              <a:xfrm>
                <a:off x="5343543" y="3617956"/>
                <a:ext cx="80963" cy="28575"/>
              </a:xfrm>
              <a:custGeom>
                <a:avLst/>
                <a:gdLst>
                  <a:gd name="T0" fmla="*/ 89 w 102"/>
                  <a:gd name="T1" fmla="*/ 36 h 36"/>
                  <a:gd name="T2" fmla="*/ 14 w 102"/>
                  <a:gd name="T3" fmla="*/ 36 h 36"/>
                  <a:gd name="T4" fmla="*/ 14 w 102"/>
                  <a:gd name="T5" fmla="*/ 36 h 36"/>
                  <a:gd name="T6" fmla="*/ 8 w 102"/>
                  <a:gd name="T7" fmla="*/ 35 h 36"/>
                  <a:gd name="T8" fmla="*/ 3 w 102"/>
                  <a:gd name="T9" fmla="*/ 32 h 36"/>
                  <a:gd name="T10" fmla="*/ 1 w 102"/>
                  <a:gd name="T11" fmla="*/ 28 h 36"/>
                  <a:gd name="T12" fmla="*/ 0 w 102"/>
                  <a:gd name="T13" fmla="*/ 22 h 36"/>
                  <a:gd name="T14" fmla="*/ 0 w 102"/>
                  <a:gd name="T15" fmla="*/ 14 h 36"/>
                  <a:gd name="T16" fmla="*/ 0 w 102"/>
                  <a:gd name="T17" fmla="*/ 14 h 36"/>
                  <a:gd name="T18" fmla="*/ 1 w 102"/>
                  <a:gd name="T19" fmla="*/ 8 h 36"/>
                  <a:gd name="T20" fmla="*/ 3 w 102"/>
                  <a:gd name="T21" fmla="*/ 4 h 36"/>
                  <a:gd name="T22" fmla="*/ 8 w 102"/>
                  <a:gd name="T23" fmla="*/ 1 h 36"/>
                  <a:gd name="T24" fmla="*/ 14 w 102"/>
                  <a:gd name="T25" fmla="*/ 0 h 36"/>
                  <a:gd name="T26" fmla="*/ 89 w 102"/>
                  <a:gd name="T27" fmla="*/ 0 h 36"/>
                  <a:gd name="T28" fmla="*/ 89 w 102"/>
                  <a:gd name="T29" fmla="*/ 0 h 36"/>
                  <a:gd name="T30" fmla="*/ 93 w 102"/>
                  <a:gd name="T31" fmla="*/ 1 h 36"/>
                  <a:gd name="T32" fmla="*/ 98 w 102"/>
                  <a:gd name="T33" fmla="*/ 4 h 36"/>
                  <a:gd name="T34" fmla="*/ 101 w 102"/>
                  <a:gd name="T35" fmla="*/ 8 h 36"/>
                  <a:gd name="T36" fmla="*/ 102 w 102"/>
                  <a:gd name="T37" fmla="*/ 14 h 36"/>
                  <a:gd name="T38" fmla="*/ 102 w 102"/>
                  <a:gd name="T39" fmla="*/ 22 h 36"/>
                  <a:gd name="T40" fmla="*/ 102 w 102"/>
                  <a:gd name="T41" fmla="*/ 22 h 36"/>
                  <a:gd name="T42" fmla="*/ 101 w 102"/>
                  <a:gd name="T43" fmla="*/ 28 h 36"/>
                  <a:gd name="T44" fmla="*/ 98 w 102"/>
                  <a:gd name="T45" fmla="*/ 32 h 36"/>
                  <a:gd name="T46" fmla="*/ 93 w 102"/>
                  <a:gd name="T47" fmla="*/ 35 h 36"/>
                  <a:gd name="T48" fmla="*/ 89 w 102"/>
                  <a:gd name="T49" fmla="*/ 36 h 36"/>
                  <a:gd name="T50" fmla="*/ 89 w 102"/>
                  <a:gd name="T51" fmla="*/ 36 h 36"/>
                  <a:gd name="T52" fmla="*/ 14 w 102"/>
                  <a:gd name="T53" fmla="*/ 12 h 36"/>
                  <a:gd name="T54" fmla="*/ 14 w 102"/>
                  <a:gd name="T55" fmla="*/ 12 h 36"/>
                  <a:gd name="T56" fmla="*/ 11 w 102"/>
                  <a:gd name="T57" fmla="*/ 12 h 36"/>
                  <a:gd name="T58" fmla="*/ 11 w 102"/>
                  <a:gd name="T59" fmla="*/ 14 h 36"/>
                  <a:gd name="T60" fmla="*/ 11 w 102"/>
                  <a:gd name="T61" fmla="*/ 22 h 36"/>
                  <a:gd name="T62" fmla="*/ 11 w 102"/>
                  <a:gd name="T63" fmla="*/ 22 h 36"/>
                  <a:gd name="T64" fmla="*/ 11 w 102"/>
                  <a:gd name="T65" fmla="*/ 24 h 36"/>
                  <a:gd name="T66" fmla="*/ 14 w 102"/>
                  <a:gd name="T67" fmla="*/ 24 h 36"/>
                  <a:gd name="T68" fmla="*/ 89 w 102"/>
                  <a:gd name="T69" fmla="*/ 24 h 36"/>
                  <a:gd name="T70" fmla="*/ 89 w 102"/>
                  <a:gd name="T71" fmla="*/ 24 h 36"/>
                  <a:gd name="T72" fmla="*/ 90 w 102"/>
                  <a:gd name="T73" fmla="*/ 24 h 36"/>
                  <a:gd name="T74" fmla="*/ 91 w 102"/>
                  <a:gd name="T75" fmla="*/ 22 h 36"/>
                  <a:gd name="T76" fmla="*/ 91 w 102"/>
                  <a:gd name="T77" fmla="*/ 14 h 36"/>
                  <a:gd name="T78" fmla="*/ 91 w 102"/>
                  <a:gd name="T79" fmla="*/ 14 h 36"/>
                  <a:gd name="T80" fmla="*/ 90 w 102"/>
                  <a:gd name="T81" fmla="*/ 12 h 36"/>
                  <a:gd name="T82" fmla="*/ 89 w 102"/>
                  <a:gd name="T83" fmla="*/ 12 h 36"/>
                  <a:gd name="T84" fmla="*/ 14 w 102"/>
                  <a:gd name="T85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2" h="36">
                    <a:moveTo>
                      <a:pt x="89" y="36"/>
                    </a:moveTo>
                    <a:lnTo>
                      <a:pt x="14" y="36"/>
                    </a:lnTo>
                    <a:lnTo>
                      <a:pt x="14" y="36"/>
                    </a:lnTo>
                    <a:lnTo>
                      <a:pt x="8" y="35"/>
                    </a:lnTo>
                    <a:lnTo>
                      <a:pt x="3" y="32"/>
                    </a:lnTo>
                    <a:lnTo>
                      <a:pt x="1" y="28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3" y="4"/>
                    </a:lnTo>
                    <a:lnTo>
                      <a:pt x="8" y="1"/>
                    </a:lnTo>
                    <a:lnTo>
                      <a:pt x="14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93" y="1"/>
                    </a:lnTo>
                    <a:lnTo>
                      <a:pt x="98" y="4"/>
                    </a:lnTo>
                    <a:lnTo>
                      <a:pt x="101" y="8"/>
                    </a:lnTo>
                    <a:lnTo>
                      <a:pt x="102" y="14"/>
                    </a:lnTo>
                    <a:lnTo>
                      <a:pt x="102" y="22"/>
                    </a:lnTo>
                    <a:lnTo>
                      <a:pt x="102" y="22"/>
                    </a:lnTo>
                    <a:lnTo>
                      <a:pt x="101" y="28"/>
                    </a:lnTo>
                    <a:lnTo>
                      <a:pt x="98" y="32"/>
                    </a:lnTo>
                    <a:lnTo>
                      <a:pt x="93" y="35"/>
                    </a:lnTo>
                    <a:lnTo>
                      <a:pt x="89" y="36"/>
                    </a:lnTo>
                    <a:lnTo>
                      <a:pt x="89" y="36"/>
                    </a:lnTo>
                    <a:close/>
                    <a:moveTo>
                      <a:pt x="14" y="12"/>
                    </a:moveTo>
                    <a:lnTo>
                      <a:pt x="14" y="12"/>
                    </a:lnTo>
                    <a:lnTo>
                      <a:pt x="11" y="12"/>
                    </a:lnTo>
                    <a:lnTo>
                      <a:pt x="11" y="14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1" y="24"/>
                    </a:lnTo>
                    <a:lnTo>
                      <a:pt x="14" y="24"/>
                    </a:lnTo>
                    <a:lnTo>
                      <a:pt x="89" y="24"/>
                    </a:lnTo>
                    <a:lnTo>
                      <a:pt x="89" y="24"/>
                    </a:lnTo>
                    <a:lnTo>
                      <a:pt x="90" y="24"/>
                    </a:lnTo>
                    <a:lnTo>
                      <a:pt x="91" y="22"/>
                    </a:lnTo>
                    <a:lnTo>
                      <a:pt x="91" y="14"/>
                    </a:lnTo>
                    <a:lnTo>
                      <a:pt x="91" y="14"/>
                    </a:lnTo>
                    <a:lnTo>
                      <a:pt x="90" y="12"/>
                    </a:lnTo>
                    <a:lnTo>
                      <a:pt x="89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100" name="Freeform 257"/>
              <p:cNvSpPr/>
              <p:nvPr userDrawn="1"/>
            </p:nvSpPr>
            <p:spPr bwMode="auto">
              <a:xfrm>
                <a:off x="5260993" y="3143288"/>
                <a:ext cx="100013" cy="133352"/>
              </a:xfrm>
              <a:custGeom>
                <a:avLst/>
                <a:gdLst>
                  <a:gd name="T0" fmla="*/ 6 w 126"/>
                  <a:gd name="T1" fmla="*/ 167 h 167"/>
                  <a:gd name="T2" fmla="*/ 6 w 126"/>
                  <a:gd name="T3" fmla="*/ 167 h 167"/>
                  <a:gd name="T4" fmla="*/ 4 w 126"/>
                  <a:gd name="T5" fmla="*/ 166 h 167"/>
                  <a:gd name="T6" fmla="*/ 3 w 126"/>
                  <a:gd name="T7" fmla="*/ 165 h 167"/>
                  <a:gd name="T8" fmla="*/ 1 w 126"/>
                  <a:gd name="T9" fmla="*/ 164 h 167"/>
                  <a:gd name="T10" fmla="*/ 0 w 126"/>
                  <a:gd name="T11" fmla="*/ 161 h 167"/>
                  <a:gd name="T12" fmla="*/ 0 w 126"/>
                  <a:gd name="T13" fmla="*/ 161 h 167"/>
                  <a:gd name="T14" fmla="*/ 1 w 126"/>
                  <a:gd name="T15" fmla="*/ 142 h 167"/>
                  <a:gd name="T16" fmla="*/ 4 w 126"/>
                  <a:gd name="T17" fmla="*/ 125 h 167"/>
                  <a:gd name="T18" fmla="*/ 8 w 126"/>
                  <a:gd name="T19" fmla="*/ 107 h 167"/>
                  <a:gd name="T20" fmla="*/ 14 w 126"/>
                  <a:gd name="T21" fmla="*/ 92 h 167"/>
                  <a:gd name="T22" fmla="*/ 21 w 126"/>
                  <a:gd name="T23" fmla="*/ 77 h 167"/>
                  <a:gd name="T24" fmla="*/ 29 w 126"/>
                  <a:gd name="T25" fmla="*/ 65 h 167"/>
                  <a:gd name="T26" fmla="*/ 38 w 126"/>
                  <a:gd name="T27" fmla="*/ 52 h 167"/>
                  <a:gd name="T28" fmla="*/ 48 w 126"/>
                  <a:gd name="T29" fmla="*/ 42 h 167"/>
                  <a:gd name="T30" fmla="*/ 57 w 126"/>
                  <a:gd name="T31" fmla="*/ 31 h 167"/>
                  <a:gd name="T32" fmla="*/ 67 w 126"/>
                  <a:gd name="T33" fmla="*/ 23 h 167"/>
                  <a:gd name="T34" fmla="*/ 77 w 126"/>
                  <a:gd name="T35" fmla="*/ 16 h 167"/>
                  <a:gd name="T36" fmla="*/ 87 w 126"/>
                  <a:gd name="T37" fmla="*/ 10 h 167"/>
                  <a:gd name="T38" fmla="*/ 97 w 126"/>
                  <a:gd name="T39" fmla="*/ 6 h 167"/>
                  <a:gd name="T40" fmla="*/ 105 w 126"/>
                  <a:gd name="T41" fmla="*/ 2 h 167"/>
                  <a:gd name="T42" fmla="*/ 113 w 126"/>
                  <a:gd name="T43" fmla="*/ 1 h 167"/>
                  <a:gd name="T44" fmla="*/ 121 w 126"/>
                  <a:gd name="T45" fmla="*/ 0 h 167"/>
                  <a:gd name="T46" fmla="*/ 121 w 126"/>
                  <a:gd name="T47" fmla="*/ 0 h 167"/>
                  <a:gd name="T48" fmla="*/ 122 w 126"/>
                  <a:gd name="T49" fmla="*/ 0 h 167"/>
                  <a:gd name="T50" fmla="*/ 125 w 126"/>
                  <a:gd name="T51" fmla="*/ 1 h 167"/>
                  <a:gd name="T52" fmla="*/ 126 w 126"/>
                  <a:gd name="T53" fmla="*/ 4 h 167"/>
                  <a:gd name="T54" fmla="*/ 126 w 126"/>
                  <a:gd name="T55" fmla="*/ 6 h 167"/>
                  <a:gd name="T56" fmla="*/ 126 w 126"/>
                  <a:gd name="T57" fmla="*/ 6 h 167"/>
                  <a:gd name="T58" fmla="*/ 126 w 126"/>
                  <a:gd name="T59" fmla="*/ 8 h 167"/>
                  <a:gd name="T60" fmla="*/ 125 w 126"/>
                  <a:gd name="T61" fmla="*/ 9 h 167"/>
                  <a:gd name="T62" fmla="*/ 122 w 126"/>
                  <a:gd name="T63" fmla="*/ 10 h 167"/>
                  <a:gd name="T64" fmla="*/ 121 w 126"/>
                  <a:gd name="T65" fmla="*/ 12 h 167"/>
                  <a:gd name="T66" fmla="*/ 121 w 126"/>
                  <a:gd name="T67" fmla="*/ 12 h 167"/>
                  <a:gd name="T68" fmla="*/ 114 w 126"/>
                  <a:gd name="T69" fmla="*/ 12 h 167"/>
                  <a:gd name="T70" fmla="*/ 107 w 126"/>
                  <a:gd name="T71" fmla="*/ 14 h 167"/>
                  <a:gd name="T72" fmla="*/ 100 w 126"/>
                  <a:gd name="T73" fmla="*/ 17 h 167"/>
                  <a:gd name="T74" fmla="*/ 92 w 126"/>
                  <a:gd name="T75" fmla="*/ 21 h 167"/>
                  <a:gd name="T76" fmla="*/ 83 w 126"/>
                  <a:gd name="T77" fmla="*/ 27 h 167"/>
                  <a:gd name="T78" fmla="*/ 74 w 126"/>
                  <a:gd name="T79" fmla="*/ 32 h 167"/>
                  <a:gd name="T80" fmla="*/ 65 w 126"/>
                  <a:gd name="T81" fmla="*/ 40 h 167"/>
                  <a:gd name="T82" fmla="*/ 56 w 126"/>
                  <a:gd name="T83" fmla="*/ 50 h 167"/>
                  <a:gd name="T84" fmla="*/ 48 w 126"/>
                  <a:gd name="T85" fmla="*/ 60 h 167"/>
                  <a:gd name="T86" fmla="*/ 39 w 126"/>
                  <a:gd name="T87" fmla="*/ 70 h 167"/>
                  <a:gd name="T88" fmla="*/ 31 w 126"/>
                  <a:gd name="T89" fmla="*/ 83 h 167"/>
                  <a:gd name="T90" fmla="*/ 24 w 126"/>
                  <a:gd name="T91" fmla="*/ 97 h 167"/>
                  <a:gd name="T92" fmla="*/ 20 w 126"/>
                  <a:gd name="T93" fmla="*/ 111 h 167"/>
                  <a:gd name="T94" fmla="*/ 15 w 126"/>
                  <a:gd name="T95" fmla="*/ 127 h 167"/>
                  <a:gd name="T96" fmla="*/ 13 w 126"/>
                  <a:gd name="T97" fmla="*/ 143 h 167"/>
                  <a:gd name="T98" fmla="*/ 12 w 126"/>
                  <a:gd name="T99" fmla="*/ 161 h 167"/>
                  <a:gd name="T100" fmla="*/ 12 w 126"/>
                  <a:gd name="T101" fmla="*/ 161 h 167"/>
                  <a:gd name="T102" fmla="*/ 12 w 126"/>
                  <a:gd name="T103" fmla="*/ 164 h 167"/>
                  <a:gd name="T104" fmla="*/ 11 w 126"/>
                  <a:gd name="T105" fmla="*/ 165 h 167"/>
                  <a:gd name="T106" fmla="*/ 8 w 126"/>
                  <a:gd name="T107" fmla="*/ 166 h 167"/>
                  <a:gd name="T108" fmla="*/ 6 w 126"/>
                  <a:gd name="T109" fmla="*/ 167 h 167"/>
                  <a:gd name="T110" fmla="*/ 6 w 126"/>
                  <a:gd name="T111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6" h="167">
                    <a:moveTo>
                      <a:pt x="6" y="167"/>
                    </a:moveTo>
                    <a:lnTo>
                      <a:pt x="6" y="167"/>
                    </a:lnTo>
                    <a:lnTo>
                      <a:pt x="4" y="166"/>
                    </a:lnTo>
                    <a:lnTo>
                      <a:pt x="3" y="165"/>
                    </a:lnTo>
                    <a:lnTo>
                      <a:pt x="1" y="164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" y="142"/>
                    </a:lnTo>
                    <a:lnTo>
                      <a:pt x="4" y="125"/>
                    </a:lnTo>
                    <a:lnTo>
                      <a:pt x="8" y="107"/>
                    </a:lnTo>
                    <a:lnTo>
                      <a:pt x="14" y="92"/>
                    </a:lnTo>
                    <a:lnTo>
                      <a:pt x="21" y="77"/>
                    </a:lnTo>
                    <a:lnTo>
                      <a:pt x="29" y="65"/>
                    </a:lnTo>
                    <a:lnTo>
                      <a:pt x="38" y="52"/>
                    </a:lnTo>
                    <a:lnTo>
                      <a:pt x="48" y="42"/>
                    </a:lnTo>
                    <a:lnTo>
                      <a:pt x="57" y="31"/>
                    </a:lnTo>
                    <a:lnTo>
                      <a:pt x="67" y="23"/>
                    </a:lnTo>
                    <a:lnTo>
                      <a:pt x="77" y="16"/>
                    </a:lnTo>
                    <a:lnTo>
                      <a:pt x="87" y="10"/>
                    </a:lnTo>
                    <a:lnTo>
                      <a:pt x="97" y="6"/>
                    </a:lnTo>
                    <a:lnTo>
                      <a:pt x="105" y="2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2" y="0"/>
                    </a:lnTo>
                    <a:lnTo>
                      <a:pt x="125" y="1"/>
                    </a:lnTo>
                    <a:lnTo>
                      <a:pt x="126" y="4"/>
                    </a:lnTo>
                    <a:lnTo>
                      <a:pt x="126" y="6"/>
                    </a:lnTo>
                    <a:lnTo>
                      <a:pt x="126" y="6"/>
                    </a:lnTo>
                    <a:lnTo>
                      <a:pt x="126" y="8"/>
                    </a:lnTo>
                    <a:lnTo>
                      <a:pt x="125" y="9"/>
                    </a:lnTo>
                    <a:lnTo>
                      <a:pt x="122" y="10"/>
                    </a:lnTo>
                    <a:lnTo>
                      <a:pt x="121" y="12"/>
                    </a:lnTo>
                    <a:lnTo>
                      <a:pt x="121" y="12"/>
                    </a:lnTo>
                    <a:lnTo>
                      <a:pt x="114" y="12"/>
                    </a:lnTo>
                    <a:lnTo>
                      <a:pt x="107" y="14"/>
                    </a:lnTo>
                    <a:lnTo>
                      <a:pt x="100" y="17"/>
                    </a:lnTo>
                    <a:lnTo>
                      <a:pt x="92" y="21"/>
                    </a:lnTo>
                    <a:lnTo>
                      <a:pt x="83" y="27"/>
                    </a:lnTo>
                    <a:lnTo>
                      <a:pt x="74" y="32"/>
                    </a:lnTo>
                    <a:lnTo>
                      <a:pt x="65" y="40"/>
                    </a:lnTo>
                    <a:lnTo>
                      <a:pt x="56" y="50"/>
                    </a:lnTo>
                    <a:lnTo>
                      <a:pt x="48" y="60"/>
                    </a:lnTo>
                    <a:lnTo>
                      <a:pt x="39" y="70"/>
                    </a:lnTo>
                    <a:lnTo>
                      <a:pt x="31" y="83"/>
                    </a:lnTo>
                    <a:lnTo>
                      <a:pt x="24" y="97"/>
                    </a:lnTo>
                    <a:lnTo>
                      <a:pt x="20" y="111"/>
                    </a:lnTo>
                    <a:lnTo>
                      <a:pt x="15" y="127"/>
                    </a:lnTo>
                    <a:lnTo>
                      <a:pt x="13" y="143"/>
                    </a:lnTo>
                    <a:lnTo>
                      <a:pt x="12" y="161"/>
                    </a:lnTo>
                    <a:lnTo>
                      <a:pt x="12" y="161"/>
                    </a:lnTo>
                    <a:lnTo>
                      <a:pt x="12" y="164"/>
                    </a:lnTo>
                    <a:lnTo>
                      <a:pt x="11" y="165"/>
                    </a:lnTo>
                    <a:lnTo>
                      <a:pt x="8" y="166"/>
                    </a:lnTo>
                    <a:lnTo>
                      <a:pt x="6" y="167"/>
                    </a:lnTo>
                    <a:lnTo>
                      <a:pt x="6" y="1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</p:grpSp>
      </p:grpSp>
      <p:sp>
        <p:nvSpPr>
          <p:cNvPr id="27" name="Title 1"/>
          <p:cNvSpPr txBox="1"/>
          <p:nvPr/>
        </p:nvSpPr>
        <p:spPr>
          <a:xfrm>
            <a:off x="4010091" y="1551308"/>
            <a:ext cx="4708764" cy="5844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深度学习之 </a:t>
            </a:r>
            <a:r>
              <a:rPr lang="en-US" altLang="zh-CN" sz="30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PyTorch</a:t>
            </a:r>
            <a:r>
              <a:rPr lang="zh-CN" altLang="en-US" sz="30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 实战</a:t>
            </a:r>
            <a:endParaRPr lang="en-US" sz="3000" dirty="0">
              <a:solidFill>
                <a:schemeClr val="bg1"/>
              </a:solidFill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29833" y="391234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494C4F"/>
                </a:solidFill>
                <a:latin typeface="宋体" charset="0"/>
                <a:ea typeface="宋体" charset="0"/>
                <a:cs typeface="宋体" charset="0"/>
              </a:rPr>
              <a:t>主讲老师</a:t>
            </a:r>
            <a:r>
              <a:rPr kumimoji="1" lang="en-US" altLang="zh-CN" sz="1600" dirty="0">
                <a:solidFill>
                  <a:srgbClr val="494C4F"/>
                </a:solidFill>
                <a:latin typeface="宋体" charset="0"/>
                <a:ea typeface="宋体" charset="0"/>
                <a:cs typeface="宋体" charset="0"/>
              </a:rPr>
              <a:t>:</a:t>
            </a:r>
            <a:r>
              <a:rPr kumimoji="1" lang="zh-CN" altLang="en-US" sz="1600" dirty="0">
                <a:solidFill>
                  <a:srgbClr val="494C4F"/>
                </a:solidFill>
                <a:latin typeface="宋体" charset="0"/>
                <a:ea typeface="宋体" charset="0"/>
                <a:cs typeface="宋体" charset="0"/>
              </a:rPr>
              <a:t> 土豆老师</a:t>
            </a: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B4D20904-677C-034B-9842-E22EDDE64F99}"/>
              </a:ext>
            </a:extLst>
          </p:cNvPr>
          <p:cNvSpPr txBox="1"/>
          <p:nvPr/>
        </p:nvSpPr>
        <p:spPr>
          <a:xfrm>
            <a:off x="4597400" y="2320426"/>
            <a:ext cx="3090651" cy="308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计算机视觉 </a:t>
            </a:r>
            <a:r>
              <a:rPr lang="en-US" altLang="zh-CN" sz="22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part3</a:t>
            </a:r>
            <a:endParaRPr lang="en-US" sz="2200" dirty="0">
              <a:solidFill>
                <a:schemeClr val="bg1"/>
              </a:solidFill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885601" y="2331108"/>
            <a:ext cx="942968" cy="1410643"/>
            <a:chOff x="9180800" y="3108144"/>
            <a:chExt cx="1257291" cy="1880857"/>
          </a:xfrm>
        </p:grpSpPr>
        <p:sp>
          <p:nvSpPr>
            <p:cNvPr id="21" name="等腰三角形 19"/>
            <p:cNvSpPr/>
            <p:nvPr/>
          </p:nvSpPr>
          <p:spPr>
            <a:xfrm rot="13945919">
              <a:off x="9495592" y="3135160"/>
              <a:ext cx="391729" cy="337697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2" name="等腰三角形 20"/>
            <p:cNvSpPr/>
            <p:nvPr/>
          </p:nvSpPr>
          <p:spPr>
            <a:xfrm rot="8598772">
              <a:off x="9565081" y="4108353"/>
              <a:ext cx="266912" cy="230096"/>
            </a:xfrm>
            <a:prstGeom prst="triangle">
              <a:avLst/>
            </a:prstGeom>
            <a:solidFill>
              <a:srgbClr val="48C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3" name="等腰三角形 21"/>
            <p:cNvSpPr/>
            <p:nvPr/>
          </p:nvSpPr>
          <p:spPr>
            <a:xfrm rot="8598772">
              <a:off x="10072135" y="4047133"/>
              <a:ext cx="266912" cy="230096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 rot="7938589">
              <a:off x="9125099" y="3676009"/>
              <a:ext cx="1368693" cy="1257291"/>
              <a:chOff x="1145739" y="762009"/>
              <a:chExt cx="1001675" cy="920146"/>
            </a:xfrm>
          </p:grpSpPr>
          <p:sp>
            <p:nvSpPr>
              <p:cNvPr id="25" name="等腰三角形 47"/>
              <p:cNvSpPr/>
              <p:nvPr/>
            </p:nvSpPr>
            <p:spPr>
              <a:xfrm rot="1020767">
                <a:off x="1286833" y="792672"/>
                <a:ext cx="860581" cy="741879"/>
              </a:xfrm>
              <a:prstGeom prst="triangle">
                <a:avLst/>
              </a:prstGeom>
              <a:noFill/>
              <a:ln>
                <a:solidFill>
                  <a:srgbClr val="FFC2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18818926">
                <a:off x="1145739" y="1360786"/>
                <a:ext cx="84049" cy="84049"/>
              </a:xfrm>
              <a:prstGeom prst="ellipse">
                <a:avLst/>
              </a:prstGeom>
              <a:solidFill>
                <a:srgbClr val="FFC2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 rot="18818926">
                <a:off x="1787028" y="762009"/>
                <a:ext cx="84049" cy="84049"/>
              </a:xfrm>
              <a:prstGeom prst="ellipse">
                <a:avLst/>
              </a:prstGeom>
              <a:solidFill>
                <a:srgbClr val="FFC2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 rot="18818926">
                <a:off x="1971488" y="1598106"/>
                <a:ext cx="84049" cy="84049"/>
              </a:xfrm>
              <a:prstGeom prst="ellipse">
                <a:avLst/>
              </a:prstGeom>
              <a:solidFill>
                <a:srgbClr val="FFC2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Text Placeholder 4"/>
          <p:cNvSpPr txBox="1"/>
          <p:nvPr/>
        </p:nvSpPr>
        <p:spPr>
          <a:xfrm>
            <a:off x="1427285" y="315925"/>
            <a:ext cx="2379251" cy="5238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375" b="1" dirty="0">
                <a:solidFill>
                  <a:srgbClr val="636D7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1900" b="1" dirty="0">
              <a:solidFill>
                <a:srgbClr val="636D78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14" name="组 2"/>
          <p:cNvGrpSpPr/>
          <p:nvPr/>
        </p:nvGrpSpPr>
        <p:grpSpPr>
          <a:xfrm>
            <a:off x="1963512" y="1653107"/>
            <a:ext cx="4783739" cy="546432"/>
            <a:chOff x="2017962" y="1672109"/>
            <a:chExt cx="6378319" cy="728576"/>
          </a:xfrm>
        </p:grpSpPr>
        <p:grpSp>
          <p:nvGrpSpPr>
            <p:cNvPr id="15" name="组合 14"/>
            <p:cNvGrpSpPr/>
            <p:nvPr/>
          </p:nvGrpSpPr>
          <p:grpSpPr>
            <a:xfrm>
              <a:off x="2017962" y="1672109"/>
              <a:ext cx="1257329" cy="728576"/>
              <a:chOff x="2215144" y="927951"/>
              <a:chExt cx="1244731" cy="950033"/>
            </a:xfrm>
          </p:grpSpPr>
          <p:sp>
            <p:nvSpPr>
              <p:cNvPr id="19" name="平行四边形 18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文本框 9"/>
              <p:cNvSpPr txBox="1"/>
              <p:nvPr/>
            </p:nvSpPr>
            <p:spPr>
              <a:xfrm>
                <a:off x="2393076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01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972991" y="1690824"/>
              <a:ext cx="5423290" cy="646324"/>
              <a:chOff x="4315150" y="953426"/>
              <a:chExt cx="3857250" cy="540057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830201" y="974066"/>
                <a:ext cx="2827147" cy="4285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494C4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目标检测数据集（香蕉）</a:t>
                </a:r>
                <a:endParaRPr lang="en-GB" altLang="zh-CN" sz="1600" dirty="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2024158" y="414181"/>
            <a:ext cx="132008" cy="394351"/>
          </a:xfrm>
          <a:prstGeom prst="rect">
            <a:avLst/>
          </a:prstGeom>
          <a:solidFill>
            <a:srgbClr val="636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646D7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66837" y="414181"/>
            <a:ext cx="310796" cy="394351"/>
          </a:xfrm>
          <a:prstGeom prst="rect">
            <a:avLst/>
          </a:prstGeom>
          <a:solidFill>
            <a:srgbClr val="636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646D7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 4"/>
          <p:cNvGrpSpPr/>
          <p:nvPr/>
        </p:nvGrpSpPr>
        <p:grpSpPr>
          <a:xfrm>
            <a:off x="1989682" y="2542038"/>
            <a:ext cx="4783739" cy="546432"/>
            <a:chOff x="1912280" y="3780555"/>
            <a:chExt cx="6378319" cy="728576"/>
          </a:xfrm>
        </p:grpSpPr>
        <p:grpSp>
          <p:nvGrpSpPr>
            <p:cNvPr id="41" name="组合 8"/>
            <p:cNvGrpSpPr/>
            <p:nvPr/>
          </p:nvGrpSpPr>
          <p:grpSpPr>
            <a:xfrm>
              <a:off x="1912280" y="3780555"/>
              <a:ext cx="1257328" cy="728576"/>
              <a:chOff x="2215144" y="927951"/>
              <a:chExt cx="1244730" cy="950033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文本框 9"/>
              <p:cNvSpPr txBox="1"/>
              <p:nvPr/>
            </p:nvSpPr>
            <p:spPr>
              <a:xfrm>
                <a:off x="2393075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02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20"/>
            <p:cNvGrpSpPr/>
            <p:nvPr/>
          </p:nvGrpSpPr>
          <p:grpSpPr>
            <a:xfrm>
              <a:off x="2867309" y="3799270"/>
              <a:ext cx="5423290" cy="646324"/>
              <a:chOff x="4315150" y="953426"/>
              <a:chExt cx="3857250" cy="540057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4406080" y="988798"/>
                <a:ext cx="3664274" cy="440756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494C4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单发多框检测（</a:t>
                </a:r>
                <a:r>
                  <a:rPr lang="en-GB" altLang="zh-CN" sz="1600" dirty="0">
                    <a:solidFill>
                      <a:srgbClr val="494C4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SSD</a:t>
                </a:r>
                <a:r>
                  <a:rPr lang="zh-CN" altLang="en-GB" sz="1600" dirty="0">
                    <a:solidFill>
                      <a:srgbClr val="494C4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）</a:t>
                </a:r>
                <a:endParaRPr lang="en-GB" altLang="zh-CN" sz="1600" dirty="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7" name="组 5"/>
          <p:cNvGrpSpPr/>
          <p:nvPr/>
        </p:nvGrpSpPr>
        <p:grpSpPr>
          <a:xfrm>
            <a:off x="1963512" y="3492658"/>
            <a:ext cx="4783740" cy="546432"/>
            <a:chOff x="1842652" y="4729686"/>
            <a:chExt cx="6378320" cy="728576"/>
          </a:xfrm>
        </p:grpSpPr>
        <p:grpSp>
          <p:nvGrpSpPr>
            <p:cNvPr id="48" name="组合 8"/>
            <p:cNvGrpSpPr/>
            <p:nvPr/>
          </p:nvGrpSpPr>
          <p:grpSpPr>
            <a:xfrm>
              <a:off x="1842652" y="4729686"/>
              <a:ext cx="1257328" cy="728576"/>
              <a:chOff x="2215144" y="927951"/>
              <a:chExt cx="1244730" cy="950033"/>
            </a:xfrm>
          </p:grpSpPr>
          <p:sp>
            <p:nvSpPr>
              <p:cNvPr id="52" name="平行四边形 51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文本框 9"/>
              <p:cNvSpPr txBox="1"/>
              <p:nvPr/>
            </p:nvSpPr>
            <p:spPr>
              <a:xfrm>
                <a:off x="2393075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03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组合 20"/>
            <p:cNvGrpSpPr/>
            <p:nvPr/>
          </p:nvGrpSpPr>
          <p:grpSpPr>
            <a:xfrm>
              <a:off x="2797682" y="4748401"/>
              <a:ext cx="5423290" cy="646324"/>
              <a:chOff x="4315151" y="953426"/>
              <a:chExt cx="3857250" cy="540057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4424645" y="1003075"/>
                <a:ext cx="3673942" cy="440756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区域卷积神经网络（</a:t>
                </a:r>
                <a:r>
                  <a:rPr lang="en-US" altLang="zh-CN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R-CNN</a:t>
                </a:r>
                <a:r>
                  <a:rPr lang="zh-CN" altLang="en-US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）系列</a:t>
                </a:r>
                <a:endParaRPr lang="en-GB" altLang="zh-CN" sz="1600" dirty="0">
                  <a:solidFill>
                    <a:srgbClr val="494C4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51" name="平行四边形 50"/>
              <p:cNvSpPr/>
              <p:nvPr/>
            </p:nvSpPr>
            <p:spPr>
              <a:xfrm>
                <a:off x="4315151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4" name="Freeform 12">
            <a:extLst>
              <a:ext uri="{FF2B5EF4-FFF2-40B4-BE49-F238E27FC236}">
                <a16:creationId xmlns:a16="http://schemas.microsoft.com/office/drawing/2014/main" id="{B5B89F53-3F1B-1641-A2A6-B272E95FF9B3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B9F6B454-5987-D94D-8525-1E829A6D0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08" t="4197" r="-49" b="25791"/>
          <a:stretch>
            <a:fillRect/>
          </a:stretch>
        </p:blipFill>
        <p:spPr>
          <a:xfrm>
            <a:off x="7142088" y="577854"/>
            <a:ext cx="1434465" cy="875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2"/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6" name="Title 1"/>
          <p:cNvSpPr txBox="1"/>
          <p:nvPr/>
        </p:nvSpPr>
        <p:spPr>
          <a:xfrm>
            <a:off x="1595312" y="309302"/>
            <a:ext cx="4920817" cy="440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b="1" dirty="0">
                <a:solidFill>
                  <a:srgbClr val="494C4F"/>
                </a:solidFill>
                <a:latin typeface="SimHei" charset="0"/>
                <a:ea typeface="SimHei" charset="0"/>
                <a:cs typeface="SimHei" charset="0"/>
              </a:rPr>
              <a:t>小结</a:t>
            </a:r>
          </a:p>
        </p:txBody>
      </p:sp>
      <p:sp>
        <p:nvSpPr>
          <p:cNvPr id="37" name="Text Placeholder 2"/>
          <p:cNvSpPr txBox="1"/>
          <p:nvPr/>
        </p:nvSpPr>
        <p:spPr>
          <a:xfrm>
            <a:off x="1707832" y="912626"/>
            <a:ext cx="6894301" cy="40678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我们收集的</a:t>
            </a:r>
            <a:r>
              <a:rPr lang="zh-CN" altLang="en-US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香蕉检测数据集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可用于演示目标检测模型。</a:t>
            </a:r>
          </a:p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用于目标检测的数据加载与图像分类的数据加载类似。但是，在目标检测中，</a:t>
            </a:r>
            <a:r>
              <a:rPr lang="zh-CN" altLang="en-US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标签还包含真实边界框的信息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，它不出现在图像分类中。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单发多框检测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是一种多尺度目标检测模型。基于基础网络块和各个多尺度特征块，单发多框检测生成不同数量和不同大小的锚框，并通过预测这些锚框的类别和偏移量检测不同大小的目标。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在训练单发多框检测模型时，</a:t>
            </a:r>
            <a:r>
              <a:rPr lang="zh-CN" altLang="en-US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损失函数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是根据锚框的类别和偏移量的预测及标注值计算得出的。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2"/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6" name="Title 1"/>
          <p:cNvSpPr txBox="1"/>
          <p:nvPr/>
        </p:nvSpPr>
        <p:spPr>
          <a:xfrm>
            <a:off x="1595312" y="309302"/>
            <a:ext cx="4920817" cy="440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b="1" dirty="0">
                <a:solidFill>
                  <a:srgbClr val="494C4F"/>
                </a:solidFill>
                <a:latin typeface="SimHei" charset="0"/>
                <a:ea typeface="SimHei" charset="0"/>
                <a:cs typeface="SimHei" charset="0"/>
              </a:rPr>
              <a:t>小结</a:t>
            </a:r>
          </a:p>
        </p:txBody>
      </p:sp>
      <p:sp>
        <p:nvSpPr>
          <p:cNvPr id="37" name="Text Placeholder 2"/>
          <p:cNvSpPr txBox="1"/>
          <p:nvPr/>
        </p:nvSpPr>
        <p:spPr>
          <a:xfrm>
            <a:off x="1707832" y="912626"/>
            <a:ext cx="6894301" cy="40678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80"/>
              </a:lnSpc>
            </a:pPr>
            <a:r>
              <a:rPr lang="en" altLang="zh-CN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R-CNN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对图像选取若干提议区域，使用卷积神经网络对每个提议区域执行前向计算以抽取其特征，然后再用这些特征来预测提议区域的类别和边界框。</a:t>
            </a:r>
          </a:p>
          <a:p>
            <a:pPr>
              <a:lnSpc>
                <a:spcPts val="2080"/>
              </a:lnSpc>
            </a:pPr>
            <a:r>
              <a:rPr lang="en" altLang="zh-CN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Fast R-CNN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对 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R-CNN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的一个主要改进：只对整个图像做卷积神经网络的前向计算。它还引入了兴趣区域池化层，从而为具有不同形状的兴趣区域抽取相同形状的特征。</a:t>
            </a:r>
          </a:p>
          <a:p>
            <a:pPr>
              <a:lnSpc>
                <a:spcPts val="2080"/>
              </a:lnSpc>
            </a:pPr>
            <a:r>
              <a:rPr lang="en" altLang="zh-CN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Faster R-CNN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将 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Fast R-CNN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中使用的选择性搜索替换为参与训练的区域提议网络，这样后者可以在减少提议区域数量的情况下仍保证目标检测的精度。</a:t>
            </a:r>
          </a:p>
          <a:p>
            <a:pPr>
              <a:lnSpc>
                <a:spcPts val="2080"/>
              </a:lnSpc>
            </a:pPr>
            <a:r>
              <a:rPr lang="en" altLang="zh-CN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Mask R-CNN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在 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Faster R-CNN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的基础上引入了一个全卷积网络，从而借助目标的像素级位置进一步提升目标检测的精度。</a:t>
            </a:r>
          </a:p>
        </p:txBody>
      </p:sp>
    </p:spTree>
    <p:extLst>
      <p:ext uri="{BB962C8B-B14F-4D97-AF65-F5344CB8AC3E}">
        <p14:creationId xmlns:p14="http://schemas.microsoft.com/office/powerpoint/2010/main" val="311063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3044275" y="1920906"/>
            <a:ext cx="3042475" cy="1213017"/>
            <a:chOff x="4464880" y="2172204"/>
            <a:chExt cx="4356504" cy="1736914"/>
          </a:xfrm>
        </p:grpSpPr>
        <p:sp>
          <p:nvSpPr>
            <p:cNvPr id="6" name="文本框 10"/>
            <p:cNvSpPr txBox="1">
              <a:spLocks noChangeArrowheads="1"/>
            </p:cNvSpPr>
            <p:nvPr/>
          </p:nvSpPr>
          <p:spPr bwMode="auto">
            <a:xfrm>
              <a:off x="5074349" y="2172204"/>
              <a:ext cx="3248353" cy="1024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r>
                <a:rPr lang="zh-CN" altLang="en-US" sz="405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谢谢观看</a:t>
              </a:r>
              <a:endParaRPr lang="en-US" altLang="zh-CN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464880" y="3380273"/>
              <a:ext cx="4356504" cy="52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更多好课，请关注</a:t>
              </a:r>
              <a:r>
                <a:rPr kumimoji="1" lang="zh-CN" altLang="en-US" sz="1800" b="1" dirty="0">
                  <a:solidFill>
                    <a:srgbClr val="0087E1"/>
                  </a:solidFill>
                  <a:effectLst>
                    <a:outerShdw blurRad="50800" dist="76200" dir="2700000" algn="tl" rotWithShape="0">
                      <a:prstClr val="black">
                        <a:alpha val="30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万门好课</a:t>
              </a:r>
              <a:r>
                <a:rPr kumimoji="1" lang="en-US" altLang="zh-CN" sz="1800" b="1" dirty="0">
                  <a:solidFill>
                    <a:srgbClr val="0087E1"/>
                  </a:solidFill>
                  <a:effectLst>
                    <a:outerShdw blurRad="50800" dist="76200" dir="2700000" algn="tl" rotWithShape="0">
                      <a:prstClr val="black">
                        <a:alpha val="30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APP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7973">
            <a:off x="5898717" y="3059209"/>
            <a:ext cx="233287" cy="233287"/>
          </a:xfrm>
          <a:prstGeom prst="rect">
            <a:avLst/>
          </a:prstGeom>
        </p:spPr>
      </p:pic>
      <p:sp>
        <p:nvSpPr>
          <p:cNvPr id="13" name="外同心圆剪裁"/>
          <p:cNvSpPr/>
          <p:nvPr/>
        </p:nvSpPr>
        <p:spPr>
          <a:xfrm>
            <a:off x="2639309" y="785380"/>
            <a:ext cx="3877200" cy="3565819"/>
          </a:xfrm>
          <a:custGeom>
            <a:avLst/>
            <a:gdLst/>
            <a:ahLst/>
            <a:cxnLst/>
            <a:rect l="l" t="t" r="r" b="b"/>
            <a:pathLst>
              <a:path w="5169600" h="4754425">
                <a:moveTo>
                  <a:pt x="5125532" y="1931907"/>
                </a:moveTo>
                <a:cubicBezTo>
                  <a:pt x="5155225" y="2076236"/>
                  <a:pt x="5169600" y="2225367"/>
                  <a:pt x="5169600" y="2377714"/>
                </a:cubicBezTo>
                <a:cubicBezTo>
                  <a:pt x="5169600" y="3506603"/>
                  <a:pt x="4380279" y="4458966"/>
                  <a:pt x="3300714" y="4754425"/>
                </a:cubicBezTo>
                <a:lnTo>
                  <a:pt x="3408743" y="4587332"/>
                </a:lnTo>
                <a:cubicBezTo>
                  <a:pt x="4361179" y="4266130"/>
                  <a:pt x="5042337" y="3397915"/>
                  <a:pt x="5042337" y="2377714"/>
                </a:cubicBezTo>
                <a:cubicBezTo>
                  <a:pt x="5042337" y="2280775"/>
                  <a:pt x="5036187" y="2185208"/>
                  <a:pt x="5022289" y="2091598"/>
                </a:cubicBezTo>
                <a:close/>
                <a:moveTo>
                  <a:pt x="1872964" y="0"/>
                </a:moveTo>
                <a:lnTo>
                  <a:pt x="1765287" y="166548"/>
                </a:lnTo>
                <a:cubicBezTo>
                  <a:pt x="810546" y="486595"/>
                  <a:pt x="127265" y="1355925"/>
                  <a:pt x="127265" y="2377714"/>
                </a:cubicBezTo>
                <a:cubicBezTo>
                  <a:pt x="127265" y="2476124"/>
                  <a:pt x="133603" y="2573119"/>
                  <a:pt x="147992" y="2668079"/>
                </a:cubicBezTo>
                <a:lnTo>
                  <a:pt x="44746" y="2827775"/>
                </a:lnTo>
                <a:cubicBezTo>
                  <a:pt x="14657" y="2682101"/>
                  <a:pt x="0" y="2531546"/>
                  <a:pt x="0" y="2377714"/>
                </a:cubicBezTo>
                <a:cubicBezTo>
                  <a:pt x="0" y="1247414"/>
                  <a:pt x="791298" y="294080"/>
                  <a:pt x="1872964" y="0"/>
                </a:cubicBezTo>
                <a:close/>
              </a:path>
            </a:pathLst>
          </a:custGeom>
          <a:solidFill>
            <a:srgbClr val="008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内同心圆剪裁"/>
          <p:cNvSpPr/>
          <p:nvPr/>
        </p:nvSpPr>
        <p:spPr>
          <a:xfrm>
            <a:off x="3298500" y="1134506"/>
            <a:ext cx="2564968" cy="2862000"/>
          </a:xfrm>
          <a:custGeom>
            <a:avLst/>
            <a:gdLst/>
            <a:ahLst/>
            <a:cxnLst/>
            <a:rect l="l" t="t" r="r" b="b"/>
            <a:pathLst>
              <a:path w="3419957" h="3816000">
                <a:moveTo>
                  <a:pt x="8692" y="2892709"/>
                </a:moveTo>
                <a:lnTo>
                  <a:pt x="406506" y="2892709"/>
                </a:lnTo>
                <a:cubicBezTo>
                  <a:pt x="710747" y="3258511"/>
                  <a:pt x="1181633" y="3492556"/>
                  <a:pt x="1709978" y="3492556"/>
                </a:cubicBezTo>
                <a:cubicBezTo>
                  <a:pt x="2238323" y="3492556"/>
                  <a:pt x="2709210" y="3258511"/>
                  <a:pt x="3013450" y="2892709"/>
                </a:cubicBezTo>
                <a:lnTo>
                  <a:pt x="3411265" y="2892709"/>
                </a:lnTo>
                <a:cubicBezTo>
                  <a:pt x="3064805" y="3446577"/>
                  <a:pt x="2432365" y="3816000"/>
                  <a:pt x="1709978" y="3816000"/>
                </a:cubicBezTo>
                <a:cubicBezTo>
                  <a:pt x="987592" y="3816000"/>
                  <a:pt x="355151" y="3446577"/>
                  <a:pt x="8692" y="2892709"/>
                </a:cubicBezTo>
                <a:close/>
                <a:moveTo>
                  <a:pt x="1709978" y="0"/>
                </a:moveTo>
                <a:cubicBezTo>
                  <a:pt x="2438359" y="0"/>
                  <a:pt x="3075295" y="375580"/>
                  <a:pt x="3419957" y="937016"/>
                </a:cubicBezTo>
                <a:lnTo>
                  <a:pt x="3024238" y="937016"/>
                </a:lnTo>
                <a:cubicBezTo>
                  <a:pt x="2720727" y="563254"/>
                  <a:pt x="2244790" y="323444"/>
                  <a:pt x="1709978" y="323444"/>
                </a:cubicBezTo>
                <a:cubicBezTo>
                  <a:pt x="1175167" y="323444"/>
                  <a:pt x="699229" y="563254"/>
                  <a:pt x="395718" y="937016"/>
                </a:cubicBezTo>
                <a:lnTo>
                  <a:pt x="0" y="937016"/>
                </a:lnTo>
                <a:cubicBezTo>
                  <a:pt x="344661" y="375580"/>
                  <a:pt x="981597" y="0"/>
                  <a:pt x="1709978" y="0"/>
                </a:cubicBezTo>
                <a:close/>
              </a:path>
            </a:pathLst>
          </a:custGeom>
          <a:solidFill>
            <a:srgbClr val="008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2680" y="4740923"/>
            <a:ext cx="305658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9pPr>
          </a:lstStyle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视频图片均来源于网络，</a:t>
            </a:r>
            <a:r>
              <a:rPr kumimoji="1"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如有侵权请联系我们</a:t>
            </a:r>
          </a:p>
        </p:txBody>
      </p:sp>
    </p:spTree>
    <p:extLst>
      <p:ext uri="{BB962C8B-B14F-4D97-AF65-F5344CB8AC3E}">
        <p14:creationId xmlns:p14="http://schemas.microsoft.com/office/powerpoint/2010/main" val="188249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40833</TotalTime>
  <Words>365</Words>
  <Application>Microsoft Macintosh PowerPoint</Application>
  <PresentationFormat>全屏显示(16:9)</PresentationFormat>
  <Paragraphs>26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等线 Light</vt:lpstr>
      <vt:lpstr>黑体</vt:lpstr>
      <vt:lpstr>黑体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1897</cp:revision>
  <dcterms:created xsi:type="dcterms:W3CDTF">2021-03-08T10:19:15Z</dcterms:created>
  <dcterms:modified xsi:type="dcterms:W3CDTF">2021-07-12T04:23:16Z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