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9144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83" autoAdjust="0"/>
  </p:normalViewPr>
  <p:slideViewPr>
    <p:cSldViewPr>
      <p:cViewPr>
        <p:scale>
          <a:sx n="400" d="100"/>
          <a:sy n="400" d="100"/>
        </p:scale>
        <p:origin x="6420" y="481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980743" y="5832600"/>
            <a:ext cx="2849699" cy="163222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972689" y="5942774"/>
            <a:ext cx="3144520" cy="330200"/>
          </a:xfrm>
          <a:custGeom>
            <a:avLst/>
            <a:gdLst/>
            <a:ahLst/>
            <a:cxnLst/>
            <a:rect l="l" t="t" r="r" b="b"/>
            <a:pathLst>
              <a:path w="3144520" h="330200">
                <a:moveTo>
                  <a:pt x="3144266" y="0"/>
                </a:moveTo>
                <a:lnTo>
                  <a:pt x="0" y="0"/>
                </a:lnTo>
                <a:lnTo>
                  <a:pt x="0" y="330047"/>
                </a:lnTo>
                <a:lnTo>
                  <a:pt x="3144266" y="330047"/>
                </a:lnTo>
                <a:lnTo>
                  <a:pt x="31442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40660" y="287477"/>
            <a:ext cx="4662678" cy="300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52064" y="5972657"/>
            <a:ext cx="10033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dirty="0">
                <a:latin typeface="Arial"/>
                <a:cs typeface="Arial"/>
              </a:rPr>
              <a:t>0</a:t>
            </a:r>
            <a:endParaRPr sz="10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56277" y="5972657"/>
            <a:ext cx="28638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dirty="0">
                <a:latin typeface="Arial"/>
                <a:cs typeface="Arial"/>
              </a:rPr>
              <a:t>0</a:t>
            </a:r>
            <a:r>
              <a:rPr sz="1050" b="1" spc="-5" dirty="0">
                <a:latin typeface="Arial"/>
                <a:cs typeface="Arial"/>
              </a:rPr>
              <a:t>.</a:t>
            </a:r>
            <a:r>
              <a:rPr sz="1050" b="1" dirty="0">
                <a:latin typeface="Arial"/>
                <a:cs typeface="Arial"/>
              </a:rPr>
              <a:t>02</a:t>
            </a:r>
            <a:endParaRPr sz="1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8259" y="5972657"/>
            <a:ext cx="28638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dirty="0">
                <a:latin typeface="Arial"/>
                <a:cs typeface="Arial"/>
              </a:rPr>
              <a:t>0</a:t>
            </a:r>
            <a:r>
              <a:rPr sz="1050" b="1" spc="-5" dirty="0">
                <a:latin typeface="Arial"/>
                <a:cs typeface="Arial"/>
              </a:rPr>
              <a:t>.</a:t>
            </a:r>
            <a:r>
              <a:rPr sz="1050" b="1" dirty="0">
                <a:latin typeface="Arial"/>
                <a:cs typeface="Arial"/>
              </a:rPr>
              <a:t>04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61717" y="5972657"/>
            <a:ext cx="80137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27685" algn="l"/>
              </a:tabLst>
            </a:pPr>
            <a:r>
              <a:rPr sz="1050" b="1" dirty="0">
                <a:latin typeface="Arial"/>
                <a:cs typeface="Arial"/>
              </a:rPr>
              <a:t>0</a:t>
            </a:r>
            <a:r>
              <a:rPr sz="1050" b="1" spc="-5" dirty="0">
                <a:latin typeface="Arial"/>
                <a:cs typeface="Arial"/>
              </a:rPr>
              <a:t>.</a:t>
            </a:r>
            <a:r>
              <a:rPr sz="1050" b="1" dirty="0">
                <a:latin typeface="Arial"/>
                <a:cs typeface="Arial"/>
              </a:rPr>
              <a:t>06	0</a:t>
            </a:r>
            <a:r>
              <a:rPr sz="1050" b="1" spc="-5" dirty="0">
                <a:latin typeface="Arial"/>
                <a:cs typeface="Arial"/>
              </a:rPr>
              <a:t>.</a:t>
            </a:r>
            <a:r>
              <a:rPr sz="1050" b="1" dirty="0">
                <a:latin typeface="Arial"/>
                <a:cs typeface="Arial"/>
              </a:rPr>
              <a:t>08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30545" y="5972657"/>
            <a:ext cx="28638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dirty="0">
                <a:latin typeface="Arial"/>
                <a:cs typeface="Arial"/>
              </a:rPr>
              <a:t>0</a:t>
            </a:r>
            <a:r>
              <a:rPr sz="1050" b="1" spc="-5" dirty="0">
                <a:latin typeface="Arial"/>
                <a:cs typeface="Arial"/>
              </a:rPr>
              <a:t>.</a:t>
            </a:r>
            <a:r>
              <a:rPr sz="1050" b="1" dirty="0">
                <a:latin typeface="Arial"/>
                <a:cs typeface="Arial"/>
              </a:rPr>
              <a:t>10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41872" y="5739485"/>
            <a:ext cx="8940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||En||</a:t>
            </a:r>
            <a:r>
              <a:rPr sz="1400" b="1" spc="-9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(mV)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31" name="Groupe 30"/>
          <p:cNvGrpSpPr/>
          <p:nvPr/>
        </p:nvGrpSpPr>
        <p:grpSpPr>
          <a:xfrm>
            <a:off x="5277875" y="363713"/>
            <a:ext cx="1694033" cy="5172712"/>
            <a:chOff x="4926720" y="243436"/>
            <a:chExt cx="1694033" cy="5172712"/>
          </a:xfrm>
        </p:grpSpPr>
        <p:sp>
          <p:nvSpPr>
            <p:cNvPr id="10" name="object 10"/>
            <p:cNvSpPr txBox="1"/>
            <p:nvPr/>
          </p:nvSpPr>
          <p:spPr>
            <a:xfrm>
              <a:off x="5279389" y="243436"/>
              <a:ext cx="988694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lang="fr-FR" sz="1800" b="1" spc="-10" dirty="0" err="1" smtClean="0">
                  <a:latin typeface="Arial"/>
                  <a:cs typeface="Arial"/>
                </a:rPr>
                <a:t>tRNS</a:t>
              </a:r>
              <a:endParaRPr sz="1800" dirty="0">
                <a:latin typeface="Arial"/>
                <a:cs typeface="Arial"/>
              </a:endParaRPr>
            </a:p>
          </p:txBody>
        </p:sp>
        <p:grpSp>
          <p:nvGrpSpPr>
            <p:cNvPr id="29" name="Groupe 28"/>
            <p:cNvGrpSpPr/>
            <p:nvPr/>
          </p:nvGrpSpPr>
          <p:grpSpPr>
            <a:xfrm>
              <a:off x="4926720" y="822214"/>
              <a:ext cx="1694033" cy="4593934"/>
              <a:chOff x="4926720" y="866813"/>
              <a:chExt cx="1694033" cy="4593934"/>
            </a:xfrm>
          </p:grpSpPr>
          <p:pic>
            <p:nvPicPr>
              <p:cNvPr id="8" name="object 8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036937" y="4091766"/>
                <a:ext cx="1516005" cy="1368981"/>
              </a:xfrm>
              <a:prstGeom prst="rect">
                <a:avLst/>
              </a:prstGeom>
            </p:spPr>
          </p:pic>
          <p:pic>
            <p:nvPicPr>
              <p:cNvPr id="16" name="object 16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926720" y="2447384"/>
                <a:ext cx="1690879" cy="1398978"/>
              </a:xfrm>
              <a:prstGeom prst="rect">
                <a:avLst/>
              </a:prstGeom>
            </p:spPr>
          </p:pic>
          <p:pic>
            <p:nvPicPr>
              <p:cNvPr id="20" name="object 20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148083" y="866813"/>
                <a:ext cx="1472670" cy="1247726"/>
              </a:xfrm>
              <a:prstGeom prst="rect">
                <a:avLst/>
              </a:prstGeom>
            </p:spPr>
          </p:pic>
        </p:grpSp>
      </p:grpSp>
      <p:grpSp>
        <p:nvGrpSpPr>
          <p:cNvPr id="25" name="Groupe 24"/>
          <p:cNvGrpSpPr/>
          <p:nvPr/>
        </p:nvGrpSpPr>
        <p:grpSpPr>
          <a:xfrm>
            <a:off x="1625389" y="1381496"/>
            <a:ext cx="960374" cy="3682110"/>
            <a:chOff x="538683" y="1358900"/>
            <a:chExt cx="960374" cy="3682110"/>
          </a:xfrm>
        </p:grpSpPr>
        <p:sp>
          <p:nvSpPr>
            <p:cNvPr id="12" name="object 12"/>
            <p:cNvSpPr txBox="1"/>
            <p:nvPr/>
          </p:nvSpPr>
          <p:spPr>
            <a:xfrm>
              <a:off x="538683" y="2969463"/>
              <a:ext cx="951865" cy="57964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 err="1" smtClean="0">
                  <a:latin typeface="Arial MT"/>
                  <a:cs typeface="Arial MT"/>
                </a:rPr>
                <a:t>Influenc</a:t>
              </a:r>
              <a:r>
                <a:rPr lang="fr-FR" sz="1800" spc="-5" dirty="0" smtClean="0">
                  <a:latin typeface="Arial MT"/>
                  <a:cs typeface="Arial MT"/>
                </a:rPr>
                <a:t>e</a:t>
              </a:r>
            </a:p>
            <a:p>
              <a:pPr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 smtClean="0">
                  <a:latin typeface="Arial MT"/>
                  <a:cs typeface="Arial MT"/>
                </a:rPr>
                <a:t>left</a:t>
              </a:r>
              <a:endParaRPr sz="1800" dirty="0">
                <a:latin typeface="Arial MT"/>
                <a:cs typeface="Arial MT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547827" y="4466970"/>
              <a:ext cx="951230" cy="5740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253365" marR="5080" indent="-2413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 err="1" smtClean="0">
                  <a:latin typeface="Arial MT"/>
                  <a:cs typeface="Arial MT"/>
                </a:rPr>
                <a:t>Infl</a:t>
              </a:r>
              <a:r>
                <a:rPr sz="1800" spc="-15" dirty="0" err="1" smtClean="0">
                  <a:latin typeface="Arial MT"/>
                  <a:cs typeface="Arial MT"/>
                </a:rPr>
                <a:t>u</a:t>
              </a:r>
              <a:r>
                <a:rPr sz="1800" spc="-5" dirty="0" err="1" smtClean="0">
                  <a:latin typeface="Arial MT"/>
                  <a:cs typeface="Arial MT"/>
                </a:rPr>
                <a:t>e</a:t>
              </a:r>
              <a:r>
                <a:rPr sz="1800" spc="-15" dirty="0" err="1" smtClean="0">
                  <a:latin typeface="Arial MT"/>
                  <a:cs typeface="Arial MT"/>
                </a:rPr>
                <a:t>n</a:t>
              </a:r>
              <a:r>
                <a:rPr lang="fr-FR" spc="-5" dirty="0" smtClean="0">
                  <a:latin typeface="Arial MT"/>
                  <a:cs typeface="Arial MT"/>
                </a:rPr>
                <a:t>ce</a:t>
              </a:r>
            </a:p>
            <a:p>
              <a:pPr marL="253365" marR="5080" indent="-2413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 smtClean="0">
                  <a:latin typeface="Arial MT"/>
                  <a:cs typeface="Arial MT"/>
                </a:rPr>
                <a:t>right</a:t>
              </a:r>
              <a:endParaRPr sz="1800" dirty="0">
                <a:latin typeface="Arial MT"/>
                <a:cs typeface="Arial MT"/>
              </a:endParaRPr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546303" y="1358900"/>
              <a:ext cx="91313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latin typeface="Arial MT"/>
                  <a:cs typeface="Arial MT"/>
                </a:rPr>
                <a:t>Mo</a:t>
              </a:r>
              <a:r>
                <a:rPr sz="1800" spc="-15" dirty="0">
                  <a:latin typeface="Arial MT"/>
                  <a:cs typeface="Arial MT"/>
                </a:rPr>
                <a:t>n</a:t>
              </a:r>
              <a:r>
                <a:rPr sz="1800" spc="-5" dirty="0">
                  <a:latin typeface="Arial MT"/>
                  <a:cs typeface="Arial MT"/>
                </a:rPr>
                <a:t>ta</a:t>
              </a:r>
              <a:r>
                <a:rPr sz="1800" spc="-15" dirty="0">
                  <a:latin typeface="Arial MT"/>
                  <a:cs typeface="Arial MT"/>
                </a:rPr>
                <a:t>g</a:t>
              </a:r>
              <a:r>
                <a:rPr sz="1800" spc="-5" dirty="0">
                  <a:latin typeface="Arial MT"/>
                  <a:cs typeface="Arial MT"/>
                </a:rPr>
                <a:t>e</a:t>
              </a:r>
              <a:endParaRPr sz="1800" dirty="0">
                <a:latin typeface="Arial MT"/>
                <a:cs typeface="Arial MT"/>
              </a:endParaRPr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2807161" y="369598"/>
            <a:ext cx="1730691" cy="5160943"/>
            <a:chOff x="2823197" y="248385"/>
            <a:chExt cx="1730691" cy="5160943"/>
          </a:xfrm>
        </p:grpSpPr>
        <p:grpSp>
          <p:nvGrpSpPr>
            <p:cNvPr id="26" name="Groupe 25"/>
            <p:cNvGrpSpPr/>
            <p:nvPr/>
          </p:nvGrpSpPr>
          <p:grpSpPr>
            <a:xfrm>
              <a:off x="2823197" y="829035"/>
              <a:ext cx="1730691" cy="4580293"/>
              <a:chOff x="1703933" y="911613"/>
              <a:chExt cx="1730691" cy="4580293"/>
            </a:xfrm>
          </p:grpSpPr>
          <p:pic>
            <p:nvPicPr>
              <p:cNvPr id="17" name="object 17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703933" y="4074482"/>
                <a:ext cx="1730691" cy="1417424"/>
              </a:xfrm>
              <a:prstGeom prst="rect">
                <a:avLst/>
              </a:prstGeom>
            </p:spPr>
          </p:pic>
          <p:pic>
            <p:nvPicPr>
              <p:cNvPr id="18" name="object 18"/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870341" y="911613"/>
                <a:ext cx="1433800" cy="1283978"/>
              </a:xfrm>
              <a:prstGeom prst="rect">
                <a:avLst/>
              </a:prstGeom>
            </p:spPr>
          </p:pic>
          <p:pic>
            <p:nvPicPr>
              <p:cNvPr id="22" name="object 22"/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730140" y="2457873"/>
                <a:ext cx="1668487" cy="1418039"/>
              </a:xfrm>
              <a:prstGeom prst="rect">
                <a:avLst/>
              </a:prstGeom>
            </p:spPr>
          </p:pic>
        </p:grpSp>
        <p:sp>
          <p:nvSpPr>
            <p:cNvPr id="28" name="object 10"/>
            <p:cNvSpPr txBox="1"/>
            <p:nvPr/>
          </p:nvSpPr>
          <p:spPr>
            <a:xfrm>
              <a:off x="3194195" y="248385"/>
              <a:ext cx="988694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lang="fr-FR" sz="1800" b="1" spc="-10" dirty="0" smtClean="0">
                  <a:latin typeface="Arial"/>
                  <a:cs typeface="Arial"/>
                </a:rPr>
                <a:t>SHAM</a:t>
              </a:r>
            </a:p>
          </p:txBody>
        </p:sp>
      </p:grpSp>
      <p:pic>
        <p:nvPicPr>
          <p:cNvPr id="1026" name="Picture 2" descr="https://lh4.googleusercontent.com/He5vf77lbLnUKyCaUOvxbfBkbsVaF8Z4Zjh1OMYY_RhkSh7ys0Ovk9aqzJJWXE5np54MNw9ok6dYCKbNf6wWZ6k3B1dyVk0VLkRriopRtZy6mJNgnIfKKdjQojVXYhp3JqPsSdDh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7" t="1" b="50000"/>
          <a:stretch/>
        </p:blipFill>
        <p:spPr bwMode="auto">
          <a:xfrm>
            <a:off x="3124939" y="5803483"/>
            <a:ext cx="2700000" cy="11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/>
        </p:nvGrpSpPr>
        <p:grpSpPr>
          <a:xfrm>
            <a:off x="1633009" y="2181274"/>
            <a:ext cx="5271088" cy="3978073"/>
            <a:chOff x="1633009" y="2181274"/>
            <a:chExt cx="5271088" cy="3978073"/>
          </a:xfrm>
        </p:grpSpPr>
        <p:sp>
          <p:nvSpPr>
            <p:cNvPr id="2" name="object 2"/>
            <p:cNvSpPr txBox="1"/>
            <p:nvPr/>
          </p:nvSpPr>
          <p:spPr>
            <a:xfrm>
              <a:off x="3052064" y="5972657"/>
              <a:ext cx="100330" cy="18669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050" b="1" dirty="0">
                  <a:latin typeface="Arial"/>
                  <a:cs typeface="Arial"/>
                </a:rPr>
                <a:t>0</a:t>
              </a:r>
              <a:endParaRPr sz="1050">
                <a:latin typeface="Arial"/>
                <a:cs typeface="Arial"/>
              </a:endParaRPr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3456277" y="5972657"/>
              <a:ext cx="286385" cy="18669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050" b="1" dirty="0">
                  <a:latin typeface="Arial"/>
                  <a:cs typeface="Arial"/>
                </a:rPr>
                <a:t>0</a:t>
              </a:r>
              <a:r>
                <a:rPr sz="1050" b="1" spc="-5" dirty="0">
                  <a:latin typeface="Arial"/>
                  <a:cs typeface="Arial"/>
                </a:rPr>
                <a:t>.</a:t>
              </a:r>
              <a:r>
                <a:rPr sz="1050" b="1" dirty="0">
                  <a:latin typeface="Arial"/>
                  <a:cs typeface="Arial"/>
                </a:rPr>
                <a:t>02</a:t>
              </a:r>
              <a:endParaRPr sz="1050">
                <a:latin typeface="Arial"/>
                <a:cs typeface="Arial"/>
              </a:endParaRPr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4008259" y="5972657"/>
              <a:ext cx="286385" cy="18669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050" b="1" dirty="0">
                  <a:latin typeface="Arial"/>
                  <a:cs typeface="Arial"/>
                </a:rPr>
                <a:t>0</a:t>
              </a:r>
              <a:r>
                <a:rPr sz="1050" b="1" spc="-5" dirty="0">
                  <a:latin typeface="Arial"/>
                  <a:cs typeface="Arial"/>
                </a:rPr>
                <a:t>.</a:t>
              </a:r>
              <a:r>
                <a:rPr sz="1050" b="1" dirty="0">
                  <a:latin typeface="Arial"/>
                  <a:cs typeface="Arial"/>
                </a:rPr>
                <a:t>04</a:t>
              </a:r>
              <a:endParaRPr sz="1050">
                <a:latin typeface="Arial"/>
                <a:cs typeface="Arial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4561717" y="5972657"/>
              <a:ext cx="801370" cy="18669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  <a:tabLst>
                  <a:tab pos="527685" algn="l"/>
                </a:tabLst>
              </a:pPr>
              <a:r>
                <a:rPr sz="1050" b="1" dirty="0">
                  <a:latin typeface="Arial"/>
                  <a:cs typeface="Arial"/>
                </a:rPr>
                <a:t>0</a:t>
              </a:r>
              <a:r>
                <a:rPr sz="1050" b="1" spc="-5" dirty="0">
                  <a:latin typeface="Arial"/>
                  <a:cs typeface="Arial"/>
                </a:rPr>
                <a:t>.</a:t>
              </a:r>
              <a:r>
                <a:rPr sz="1050" b="1" dirty="0">
                  <a:latin typeface="Arial"/>
                  <a:cs typeface="Arial"/>
                </a:rPr>
                <a:t>06	0</a:t>
              </a:r>
              <a:r>
                <a:rPr sz="1050" b="1" spc="-5" dirty="0">
                  <a:latin typeface="Arial"/>
                  <a:cs typeface="Arial"/>
                </a:rPr>
                <a:t>.</a:t>
              </a:r>
              <a:r>
                <a:rPr sz="1050" b="1" dirty="0">
                  <a:latin typeface="Arial"/>
                  <a:cs typeface="Arial"/>
                </a:rPr>
                <a:t>08</a:t>
              </a:r>
              <a:endParaRPr sz="1050">
                <a:latin typeface="Arial"/>
                <a:cs typeface="Arial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5630545" y="5972657"/>
              <a:ext cx="286385" cy="18669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050" b="1" dirty="0">
                  <a:latin typeface="Arial"/>
                  <a:cs typeface="Arial"/>
                </a:rPr>
                <a:t>0</a:t>
              </a:r>
              <a:r>
                <a:rPr sz="1050" b="1" spc="-5" dirty="0">
                  <a:latin typeface="Arial"/>
                  <a:cs typeface="Arial"/>
                </a:rPr>
                <a:t>.</a:t>
              </a:r>
              <a:r>
                <a:rPr sz="1050" b="1" dirty="0">
                  <a:latin typeface="Arial"/>
                  <a:cs typeface="Arial"/>
                </a:rPr>
                <a:t>10</a:t>
              </a:r>
              <a:endParaRPr sz="1050" dirty="0">
                <a:latin typeface="Arial"/>
                <a:cs typeface="Arial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5841872" y="5739485"/>
              <a:ext cx="894080" cy="23939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400" b="1" spc="-5" dirty="0">
                  <a:latin typeface="Arial"/>
                  <a:cs typeface="Arial"/>
                </a:rPr>
                <a:t>||En||</a:t>
              </a:r>
              <a:r>
                <a:rPr sz="1400" b="1" spc="-90" dirty="0">
                  <a:latin typeface="Arial"/>
                  <a:cs typeface="Arial"/>
                </a:rPr>
                <a:t> </a:t>
              </a:r>
              <a:r>
                <a:rPr sz="1400" b="1" dirty="0">
                  <a:latin typeface="Arial"/>
                  <a:cs typeface="Arial"/>
                </a:rPr>
                <a:t>(mV)</a:t>
              </a:r>
              <a:endParaRPr sz="1400" dirty="0">
                <a:latin typeface="Arial"/>
                <a:cs typeface="Arial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5630544" y="3662680"/>
              <a:ext cx="988694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lang="fr-FR" sz="1800" b="1" spc="-10" dirty="0" err="1" smtClean="0">
                  <a:latin typeface="Arial"/>
                  <a:cs typeface="Arial"/>
                </a:rPr>
                <a:t>tRNS</a:t>
              </a:r>
              <a:endParaRPr sz="1800" dirty="0">
                <a:latin typeface="Arial"/>
                <a:cs typeface="Arial"/>
              </a:endParaRPr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88092" y="4167444"/>
              <a:ext cx="1516005" cy="136898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26067" y="2181274"/>
              <a:ext cx="1472670" cy="1247726"/>
            </a:xfrm>
            <a:prstGeom prst="rect">
              <a:avLst/>
            </a:prstGeom>
          </p:spPr>
        </p:pic>
        <p:sp>
          <p:nvSpPr>
            <p:cNvPr id="13" name="object 13"/>
            <p:cNvSpPr txBox="1"/>
            <p:nvPr/>
          </p:nvSpPr>
          <p:spPr>
            <a:xfrm>
              <a:off x="1634533" y="4489566"/>
              <a:ext cx="951230" cy="5740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253365" marR="5080" indent="-2413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 err="1" smtClean="0">
                  <a:latin typeface="Arial MT"/>
                  <a:cs typeface="Arial MT"/>
                </a:rPr>
                <a:t>Infl</a:t>
              </a:r>
              <a:r>
                <a:rPr sz="1800" spc="-15" dirty="0" err="1" smtClean="0">
                  <a:latin typeface="Arial MT"/>
                  <a:cs typeface="Arial MT"/>
                </a:rPr>
                <a:t>u</a:t>
              </a:r>
              <a:r>
                <a:rPr sz="1800" spc="-5" dirty="0" err="1" smtClean="0">
                  <a:latin typeface="Arial MT"/>
                  <a:cs typeface="Arial MT"/>
                </a:rPr>
                <a:t>e</a:t>
              </a:r>
              <a:r>
                <a:rPr sz="1800" spc="-15" dirty="0" err="1" smtClean="0">
                  <a:latin typeface="Arial MT"/>
                  <a:cs typeface="Arial MT"/>
                </a:rPr>
                <a:t>n</a:t>
              </a:r>
              <a:r>
                <a:rPr lang="fr-FR" spc="-5" dirty="0" smtClean="0">
                  <a:latin typeface="Arial MT"/>
                  <a:cs typeface="Arial MT"/>
                </a:rPr>
                <a:t>ce</a:t>
              </a:r>
            </a:p>
            <a:p>
              <a:pPr marL="253365" marR="5080" indent="-2413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 smtClean="0">
                  <a:latin typeface="Arial MT"/>
                  <a:cs typeface="Arial MT"/>
                </a:rPr>
                <a:t>right</a:t>
              </a:r>
              <a:endParaRPr sz="1800" dirty="0">
                <a:latin typeface="Arial MT"/>
                <a:cs typeface="Arial MT"/>
              </a:endParaRPr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1633009" y="2620279"/>
              <a:ext cx="91313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latin typeface="Arial MT"/>
                  <a:cs typeface="Arial MT"/>
                </a:rPr>
                <a:t>Mo</a:t>
              </a:r>
              <a:r>
                <a:rPr sz="1800" spc="-15" dirty="0">
                  <a:latin typeface="Arial MT"/>
                  <a:cs typeface="Arial MT"/>
                </a:rPr>
                <a:t>n</a:t>
              </a:r>
              <a:r>
                <a:rPr sz="1800" spc="-5" dirty="0">
                  <a:latin typeface="Arial MT"/>
                  <a:cs typeface="Arial MT"/>
                </a:rPr>
                <a:t>ta</a:t>
              </a:r>
              <a:r>
                <a:rPr sz="1800" spc="-15" dirty="0">
                  <a:latin typeface="Arial MT"/>
                  <a:cs typeface="Arial MT"/>
                </a:rPr>
                <a:t>g</a:t>
              </a:r>
              <a:r>
                <a:rPr sz="1800" spc="-5" dirty="0">
                  <a:latin typeface="Arial MT"/>
                  <a:cs typeface="Arial MT"/>
                </a:rPr>
                <a:t>e</a:t>
              </a:r>
              <a:endParaRPr sz="1800" dirty="0">
                <a:latin typeface="Arial MT"/>
                <a:cs typeface="Arial MT"/>
              </a:endParaRPr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7161" y="4113117"/>
              <a:ext cx="1730691" cy="1417424"/>
            </a:xfrm>
            <a:prstGeom prst="rect">
              <a:avLst/>
            </a:prstGeom>
          </p:spPr>
        </p:pic>
        <p:sp>
          <p:nvSpPr>
            <p:cNvPr id="28" name="object 10"/>
            <p:cNvSpPr txBox="1"/>
            <p:nvPr/>
          </p:nvSpPr>
          <p:spPr>
            <a:xfrm>
              <a:off x="3178159" y="3668565"/>
              <a:ext cx="988694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lang="fr-FR" sz="1800" b="1" spc="-10" dirty="0" smtClean="0">
                  <a:latin typeface="Arial"/>
                  <a:cs typeface="Arial"/>
                </a:rPr>
                <a:t>SHAM</a:t>
              </a:r>
            </a:p>
          </p:txBody>
        </p:sp>
        <p:pic>
          <p:nvPicPr>
            <p:cNvPr id="1026" name="Picture 2" descr="https://lh4.googleusercontent.com/He5vf77lbLnUKyCaUOvxbfBkbsVaF8Z4Zjh1OMYY_RhkSh7ys0Ovk9aqzJJWXE5np54MNw9ok6dYCKbNf6wWZ6k3B1dyVk0VLkRriopRtZy6mJNgnIfKKdjQojVXYhp3JqPsSdDh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27" t="1" b="50000"/>
            <a:stretch/>
          </p:blipFill>
          <p:spPr bwMode="auto">
            <a:xfrm>
              <a:off x="3124939" y="5803483"/>
              <a:ext cx="2700000" cy="111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7493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2400" y="1905000"/>
            <a:ext cx="1472670" cy="124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78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37</Words>
  <Application>Microsoft Office PowerPoint</Application>
  <PresentationFormat>Affichage à l'écran 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Office Theme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s.scannella</dc:creator>
  <cp:lastModifiedBy>c.hamery</cp:lastModifiedBy>
  <cp:revision>4</cp:revision>
  <dcterms:created xsi:type="dcterms:W3CDTF">2022-04-22T08:51:57Z</dcterms:created>
  <dcterms:modified xsi:type="dcterms:W3CDTF">2022-07-12T08:05:40Z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2021-09-10T00:00:00Z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2022-04-22T00:00:00Z</vt:filetime>
  </property>
</Properties>
</file>