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Pchelkin" userId="affa2bc7dd19eb01" providerId="LiveId" clId="{FBDAC350-E7C2-49D0-BF87-8BAB5C6063A6}"/>
    <pc:docChg chg="addSld">
      <pc:chgData name="Ilya Pchelkin" userId="affa2bc7dd19eb01" providerId="LiveId" clId="{FBDAC350-E7C2-49D0-BF87-8BAB5C6063A6}" dt="2025-02-21T10:06:13.127" v="0" actId="680"/>
      <pc:docMkLst>
        <pc:docMk/>
      </pc:docMkLst>
      <pc:sldChg chg="new">
        <pc:chgData name="Ilya Pchelkin" userId="affa2bc7dd19eb01" providerId="LiveId" clId="{FBDAC350-E7C2-49D0-BF87-8BAB5C6063A6}" dt="2025-02-21T10:06:13.127" v="0" actId="680"/>
        <pc:sldMkLst>
          <pc:docMk/>
          <pc:sldMk cId="2202387759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C4E71-7AEC-4875-83A6-498BBAEB54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A2D64C-F697-4DDD-9079-99BAB2696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001C99-FA13-4C2D-93AC-5964119A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E27343-E271-4F44-A256-4B278C6A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0E32C-FC1B-465B-8E49-476E3C318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062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41B341-3CA5-4313-A403-AFE56697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6E8EBD-9F29-4205-A390-C7899B259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F4C3ED-BCE2-4C25-AFD9-E5709A615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3BFABD-1D28-4363-A7EA-33E98916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B8A34-522E-460B-9C4D-99E66F5D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8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70650-A2E3-4788-8BF9-BA82F6FA42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F8C69D-3CC5-4B96-86CD-7BDED3FD6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2E8B24-24EF-42B1-A00B-FC5FEE44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76C8A2-A2E6-40C8-8421-0019523EC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68899D-8470-417C-BB6A-34F610F7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67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D9DA5-E5DC-4474-AD74-83DE97AC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F5393D-ECEC-40C7-852F-0F0C1513B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C74441-4D59-41CD-909C-48D0DEF12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D8F19C-1F40-44A5-A97A-B5C56A427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5425E-50EF-4D44-A140-22C8CFB6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05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C30D8-68C0-42B6-A52D-E2E69FD9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5BF827-55BB-47E4-9D3A-2D9B633D2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877B94-6C76-4CE0-97B7-5A916916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341BF3-6F42-4FF6-AF4A-418E1845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C27B5F-5E0C-4CBC-A959-05DFC7B2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563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D4FEE4-7517-4B07-98B0-6CAA38490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033D3-E845-4972-89F2-472A76978C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13E9C56-3241-4051-A7FC-8835F596B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389DB93-DA9D-4A47-9A65-96FA821F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9F5F5A-4202-4D4C-9E58-9E8781F5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9E51B1-A721-40B7-A2A9-16783D3F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6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FF30B5-9F8E-40DB-940E-8EB4331EE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0D6890-6E2E-48AA-B34F-6F4BD3B82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FA8D54-39DF-4903-A699-2E6334196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AF69CD-BFF2-4B4C-BA63-9138F5D85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175006-7816-47DA-993D-48019785FA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16F4440-13E9-482D-BAF5-273A57169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08C1A5-3441-4B22-8F54-2D72ECBF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88A2F76-740D-44F8-ABC0-0413C4384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581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195ED0-F15A-45A6-8620-F8F8C740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5AF83-54B4-455F-B119-58B6B4E9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428CFD-A016-4893-B3AA-7CA8D8FBC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55450D-7797-4A01-A3CC-96A80E6CC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62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89B616-50BA-4805-8AAE-5874DB3AD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B58F9D-1D1D-4AD6-B32E-B39F9381B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5BDD5F3-2696-4AEE-89F0-3AB6C47FF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0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68A8A-7989-493E-8C8F-5FE596614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B73BFF-D837-43CB-B2E0-AA76C438B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AB0A57-B134-4FC3-9E5E-5BECD8197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A23D05-82F2-4FF0-A7AB-297CFAD5C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FD3AE3-246B-4930-92D8-9587BBB4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F8D25-B1E0-4CE5-AFB4-CE4A0824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470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D9B6EE-60F8-4AFE-8A00-4245E445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E7244C-0984-470E-8DF3-2E1058AD4E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FAEE0F7-C7A0-45A0-9AC8-09E172B01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3E626-86A2-411A-9879-CB61677E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E43D12-354E-42BA-962B-60D692C5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A510BED-9371-4B5D-80DB-9F8A91B11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244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BD137-24F4-4A41-8C55-7BF58FCC3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9D379E-991B-40AA-8CFA-A70978802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23748-E2B6-4340-9BD4-98973AFDC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2E6D1-D362-4CCF-BC7A-3F3C3439EF55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BB12B5-A155-4861-80E7-9DDDEC2F76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803527-5CFC-4CDD-ADAA-9A5499F32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19CAC-240F-4CAD-85AD-C6DFBAD092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2449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4A616-5D08-4B68-BB70-908F06E420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FA64B6C-D4A7-42F5-8D3E-C230B0772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3877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Ilya Pchelkin</dc:creator>
  <cp:lastModifiedBy>Ilya Pchelkin</cp:lastModifiedBy>
  <cp:revision>1</cp:revision>
  <dcterms:created xsi:type="dcterms:W3CDTF">2025-02-21T10:06:06Z</dcterms:created>
  <dcterms:modified xsi:type="dcterms:W3CDTF">2025-02-21T10:13:51Z</dcterms:modified>
</cp:coreProperties>
</file>