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lya Pchelkin" userId="affa2bc7dd19eb01" providerId="LiveId" clId="{9A9125A5-5884-4742-B19A-B4E55EF47660}"/>
    <pc:docChg chg="addSld">
      <pc:chgData name="Ilya Pchelkin" userId="affa2bc7dd19eb01" providerId="LiveId" clId="{9A9125A5-5884-4742-B19A-B4E55EF47660}" dt="2024-11-07T09:55:54.332" v="0" actId="680"/>
      <pc:docMkLst>
        <pc:docMk/>
      </pc:docMkLst>
      <pc:sldChg chg="new">
        <pc:chgData name="Ilya Pchelkin" userId="affa2bc7dd19eb01" providerId="LiveId" clId="{9A9125A5-5884-4742-B19A-B4E55EF47660}" dt="2024-11-07T09:55:54.332" v="0" actId="680"/>
        <pc:sldMkLst>
          <pc:docMk/>
          <pc:sldMk cId="3614561794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2C8A3C-94BA-4EBA-8702-D1FA56F0A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3313FE-2A77-4234-8E03-EFDEDFC14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80A61A-1571-43F3-BDCB-3175AD7C7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7BE5B-29B1-43A1-92C4-72A4C20BFD1D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F9EBD8-DC22-438F-A0DD-ED1B911A3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03AED0-F351-4CBF-BEC0-86BE232A1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453-F761-4F28-A649-8F238A6F40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764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75BC15-5ED4-46C4-AE77-B10F3542D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B2FD636-CAA9-4237-B6E5-5D3C413A5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966B44-A0F3-41DF-8AC5-539EBE380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7BE5B-29B1-43A1-92C4-72A4C20BFD1D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4CBC45-4019-40E4-A456-79938484F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62192D-7E64-4D62-814A-6BA2742A8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453-F761-4F28-A649-8F238A6F40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363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9B92EA0-3043-4ACD-B244-1651AD00DE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3218DF5-F752-4754-B4E3-4D9187054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14DD75-37C6-4BF5-9EDB-A2FDFB053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7BE5B-29B1-43A1-92C4-72A4C20BFD1D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9BD188-3574-4624-90C7-CB1892F5D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0A6FD1-297C-47AA-9561-E2BCFC2CA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453-F761-4F28-A649-8F238A6F40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3415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061FC5-A307-433D-9006-502E58900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369034-3C78-4C5A-82C0-46E861AD3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F34487-1A5B-4B01-8FE2-9A0D75A8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7BE5B-29B1-43A1-92C4-72A4C20BFD1D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2DD78B-938D-44D6-BE49-5292657A2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CD373B-AA95-4AA6-B586-916A1113E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453-F761-4F28-A649-8F238A6F40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4196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0C921B-BD23-4BC7-9E50-EE1564B74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0FF0D76-EEE7-4183-B9B2-1A1E55ED6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CE1CAD-3E35-456E-A91B-E403D9E87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7BE5B-29B1-43A1-92C4-72A4C20BFD1D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3399B0-0CD7-45FB-A33C-C60887BAD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B12FE2-0F75-49E0-B283-E8E2F248E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453-F761-4F28-A649-8F238A6F40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781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54186A-A326-46C4-ADBE-C7B68A2D5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13E948-A981-4388-A3CE-CF0F1B02E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5D5DDCD-2463-4F8D-A45E-76396BFB6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73F954B-DFAF-43AD-9C19-D63EA6994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7BE5B-29B1-43A1-92C4-72A4C20BFD1D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C1C813-558F-4518-A58B-ECDA3C174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700CDF-924A-4FA9-82B6-471794638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453-F761-4F28-A649-8F238A6F40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36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ABA188-F8DB-4FB3-ABD7-3739AC9D0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E642F5-1C5E-4E8E-9F25-5DEEC26E1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0E0DC49-2D56-4AB0-AA45-4308D2F76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026C62B-4849-40EF-9F15-031F7D289B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25A1ED9-147E-46AD-8954-A5E9641011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B458630-07C1-49F3-84F6-E5C6DDA4E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7BE5B-29B1-43A1-92C4-72A4C20BFD1D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76C8F72-3280-49D6-B54B-8BB58DF52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D0E5AA6-983B-472E-AC76-5432C05DD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453-F761-4F28-A649-8F238A6F40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2061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8D72F8-7C19-41ED-B03D-D301B8FF5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65B11C9-11FC-469B-BB1B-60C741231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7BE5B-29B1-43A1-92C4-72A4C20BFD1D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744B40F-7448-4567-91F8-637CB6DC3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177D40F-8CB2-4CC8-94EC-7AC2BB079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453-F761-4F28-A649-8F238A6F40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9822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3558416-620A-4743-8001-6013A5B30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7BE5B-29B1-43A1-92C4-72A4C20BFD1D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47F8EC1-6C98-41EF-B2C5-A0586FC46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E0961EC-597C-41EB-B23A-2B1FCAA65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453-F761-4F28-A649-8F238A6F40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768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AD577D-5EFC-4C29-AC4C-BEDEC0F93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095CE2-88BC-4DEE-9F73-0FED5ADC2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A773EA0-2046-46F5-9721-BCD154ED6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FB400C-8D23-456F-AEB2-9C78A0C21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7BE5B-29B1-43A1-92C4-72A4C20BFD1D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301356-196F-4CB0-87F9-104D70791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6057BB-0BBD-44D3-A9AA-6BF0E1F9D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453-F761-4F28-A649-8F238A6F40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497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EBE0CF-3B43-4920-ACF0-4C2852B04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9C61F9A-E54A-4C70-84A0-64B936B730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7E34E42-3556-4C08-A45B-61F99008A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828651-B8DE-4B1B-B51B-4A3AF7708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7BE5B-29B1-43A1-92C4-72A4C20BFD1D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7C3575-2C0A-4CC8-9005-299CC8B98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850C96-353F-48EC-A6C6-49D43196B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B453-F761-4F28-A649-8F238A6F40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946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BB2D67-0014-45F7-9CD8-6BA124FA4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649DA7C-A14D-469A-B4A2-2BB33F264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FB8F93-2072-41BF-9BD8-34CF480D5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7BE5B-29B1-43A1-92C4-72A4C20BFD1D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47B90E-9217-4B64-872F-283FDA156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ECF405-9636-4079-83B1-403DDA681B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6B453-F761-4F28-A649-8F238A6F40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74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9E52AD-9094-4DDB-A13C-6C2BB0A2D3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63F4636-47FF-4AAB-9589-21ADD1145D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5617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 Pchelkin</dc:creator>
  <cp:lastModifiedBy>Ilya Pchelkin</cp:lastModifiedBy>
  <cp:revision>2</cp:revision>
  <dcterms:created xsi:type="dcterms:W3CDTF">2024-11-07T09:54:52Z</dcterms:created>
  <dcterms:modified xsi:type="dcterms:W3CDTF">2024-11-07T10:09:55Z</dcterms:modified>
</cp:coreProperties>
</file>