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E4420-517C-4DA7-A2AB-184B961BC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9CE652-5B3B-49AE-A550-CA4FEBFA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283BC-100F-4A5D-930F-C8A5FAFB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4274D-5BAE-4AA1-9024-B0E715EA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B85D55-27B1-451B-99F1-C1C1E7AE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6E3AB-E1A9-46C4-AF6F-DE3E127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298AB8-363E-418C-B19C-3A3B57AB5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3C823-D54F-45D3-A204-216C42E3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BCC4D8-2404-4F09-B8CF-78C19391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32F86-7CEC-496A-B392-CDBAC7F8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40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C4D0F7-A42C-49A0-BBC3-32B87FA4D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6BD0E2-2572-48A0-A6CB-8D078D4D0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C82CA-0F4E-48B1-B4BE-536914BE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8441F-4F0B-45F3-9CD4-777807E1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407AA-B442-4808-8AC3-15D19F95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7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BDB03-D6A9-44FA-852F-2A14927C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303D0C-BF7B-4B2A-B6D0-A95FEC876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50CBF-2812-481E-8E19-3F6C3F4A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9D1434-9E0F-4081-B550-6465CDDF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D0756-0D59-4C4F-A0C4-DB99B500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73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C9D26-5AEC-4E9A-BDCB-CE9689AA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94103-9721-45B8-B0AB-FD682EC9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D7AA8-97B4-4B82-9424-8AA4F7DC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555DC-EDC2-424E-8794-D7EEE01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1DA59-D37C-4B12-AB64-3FBE38EA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39AF4-9BD4-462C-A830-F9D08A30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301524-9BF0-483F-8510-EE10B59A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E11609-69BB-4E8D-BF07-25581EDA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4800A-1427-4A8D-BD9C-335C0A81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81CCD8-0820-4108-B3C5-7505939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7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4C812-60EC-409E-B830-47C2016F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CCCAE-B472-476C-AA94-C5F5A31FC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07044E-8085-47EC-9C58-AF605B162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B14233-AB96-4F44-B3CC-DF261EB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A0DB68-14A5-4F59-835A-B3840452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28D4C3-19B0-4926-BD44-58328274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51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3FEAC-2196-4577-9799-0C93D582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0534C6-2B14-4D03-B399-721D1DD9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36F66E-E3DF-42AF-844C-27CC21786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E1468F-3E79-4F97-B46E-9CED6E7F5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11E905-DAE6-45B0-A473-DFFD4488E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F8C593-065F-4720-A92D-2AC675AB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6E7DE1-DDD1-47F1-B706-21C651B1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C6C4CB-49DD-449B-B2BF-AD2E740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2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5D536-8C25-4620-84A6-4058F14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33BBC7-4C9C-4875-80CF-834D75BD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518839-CF7C-403F-9129-70ED6E50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E0F66A-6A81-4403-952A-AF16AA37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45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739CC5-8A0F-4834-ABF2-4F11849F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23E103-275A-466C-AF55-154EB08F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A1086-893F-41F3-92DE-31F6EDFD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5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9345C-75A9-4ED4-B460-9A63F3B7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4D5C4-25A4-442A-9432-96B46A87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C26BD-E655-4C34-B2F6-7872FCBD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B20277-B468-4B6E-9EA7-1EE050B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E95ABB-8D1A-4AE0-BBA4-A44E39D6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1B568-E942-4848-906F-BB32E927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4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C857D-AA9F-47A9-BED5-AF4846F6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E50711-B48E-438E-91C8-1E7B91BB9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59185A-9003-4203-8B57-86976226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BC13B0-811E-4359-878A-C0D9EC7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5941D1-064F-4A3E-8A7E-4D56030D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5600D-C279-4040-A5E8-49351EAB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85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10C56-6AE0-46DE-9DC0-5A124E6A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44E5D0-35A6-4F65-A28F-29151AAB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08F97-E2A6-47CE-B257-E3ECB50F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54B2-8D0E-41A5-AE8B-B07CD6316854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A1B4FE-03C2-4BF3-B861-9C8FD705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F5368-FE68-47C1-9EEC-67E4C1E1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AEB6D-3E26-494F-A9DE-6EB70638E0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13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6DFE4-F01B-48B3-BCBF-61CE1B2B5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626"/>
            <a:ext cx="9144000" cy="2387600"/>
          </a:xfrm>
        </p:spPr>
        <p:txBody>
          <a:bodyPr/>
          <a:lstStyle/>
          <a:p>
            <a:r>
              <a:rPr lang="ru-RU" dirty="0"/>
              <a:t>Анализ уровня одобрения действий Б. Ельцина</a:t>
            </a:r>
          </a:p>
        </p:txBody>
      </p:sp>
    </p:spTree>
    <p:extLst>
      <p:ext uri="{BB962C8B-B14F-4D97-AF65-F5344CB8AC3E}">
        <p14:creationId xmlns:p14="http://schemas.microsoft.com/office/powerpoint/2010/main" val="115782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Выходное изображение">
            <a:extLst>
              <a:ext uri="{FF2B5EF4-FFF2-40B4-BE49-F238E27FC236}">
                <a16:creationId xmlns:a16="http://schemas.microsoft.com/office/drawing/2014/main" id="{120FE4F3-129B-4C89-8B3D-8EE4F0126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05947D-01FA-4576-B3C8-C002757C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26" y="1182713"/>
            <a:ext cx="9545547" cy="4797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1C4F8B-FEA7-4796-859B-D8F52CE04FE0}"/>
              </a:ext>
            </a:extLst>
          </p:cNvPr>
          <p:cNvSpPr txBox="1"/>
          <p:nvPr/>
        </p:nvSpPr>
        <p:spPr>
          <a:xfrm>
            <a:off x="1789371" y="289357"/>
            <a:ext cx="8613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</a:rPr>
              <a:t>График изменений в результатах ответов респондентов</a:t>
            </a:r>
          </a:p>
        </p:txBody>
      </p:sp>
    </p:spTree>
    <p:extLst>
      <p:ext uri="{BB962C8B-B14F-4D97-AF65-F5344CB8AC3E}">
        <p14:creationId xmlns:p14="http://schemas.microsoft.com/office/powerpoint/2010/main" val="277171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C834D-A57F-419B-A27D-BB370A4A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какие периоды происходит резкое ухудшение в уровне одобрения действий президента?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E3CC26-EB65-422D-985F-3DE0ABE8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Резкое ухудшение произошло в следующие периоды: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Январь 1995 (19%) - экономический кризис и высокая инфляция.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Март 1999 (8%) - политическая нестабильность и кризис доверия.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Июнь 1999 (7%) - ухудшение социально-экономической ситуации.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Январь 2000 (15%) - переходный период и ожидания перемен.</a:t>
            </a:r>
          </a:p>
        </p:txBody>
      </p:sp>
    </p:spTree>
    <p:extLst>
      <p:ext uri="{BB962C8B-B14F-4D97-AF65-F5344CB8AC3E}">
        <p14:creationId xmlns:p14="http://schemas.microsoft.com/office/powerpoint/2010/main" val="85676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AF465-B846-4CDA-8B15-A597249E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Почему уровень одобрения действий президента вырос в 1996 году по сравнению с 1995 годом?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4FE486-F84A-402E-A6EB-50E7F66B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Уровень одобрения вырос в 1996 году по сравнению с 1995 годом из-за: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Успешных выборов и укрепления позиций Ельцина.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Улучшения экономической ситуации после выборов.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Принятия реформ, которые начали давать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258466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2DFF6-DD8E-465E-87E7-29892B5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чем связан резкий рост одобрения действий президента в январе 2000 года?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FA5AB0-2111-4FAD-9C59-8C6FE2D1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578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Резкий рост одобрения в январе 2000 года по сравнению с июнем 1999 года связан с: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Ожиданием перемен после ухода Ельцина.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Повышением надежд на улучшение ситуации в стране.</a:t>
            </a:r>
          </a:p>
          <a:p>
            <a:pPr>
              <a:spcAft>
                <a:spcPts val="1200"/>
              </a:spcAft>
              <a:buChar char="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Поддержкой нового кандидата на пост президента.</a:t>
            </a:r>
          </a:p>
        </p:txBody>
      </p:sp>
    </p:spTree>
    <p:extLst>
      <p:ext uri="{BB962C8B-B14F-4D97-AF65-F5344CB8AC3E}">
        <p14:creationId xmlns:p14="http://schemas.microsoft.com/office/powerpoint/2010/main" val="3072159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Анализ уровня одобрения действий Б. Ельцина</vt:lpstr>
      <vt:lpstr>Презентация PowerPoint</vt:lpstr>
      <vt:lpstr>В какие периоды происходит резкое ухудшение в уровне одобрения действий президента?</vt:lpstr>
      <vt:lpstr>Почему уровень одобрения действий президента вырос в 1996 году по сравнению с 1995 годом?</vt:lpstr>
      <vt:lpstr>С чем связан резкий рост одобрения действий президента в январе 2000 года?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одобрения действий Б. Ельцина</dc:title>
  <dc:creator>Ilya Pchelkin</dc:creator>
  <cp:lastModifiedBy>Ilya Pchelkin</cp:lastModifiedBy>
  <cp:revision>2</cp:revision>
  <dcterms:created xsi:type="dcterms:W3CDTF">2024-11-07T10:07:29Z</dcterms:created>
  <dcterms:modified xsi:type="dcterms:W3CDTF">2024-11-07T10:09:47Z</dcterms:modified>
</cp:coreProperties>
</file>