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3E7A3-3F69-1F41-AAEE-9BD64EF3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B02AC1-560D-514C-A3BB-22D64F43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7141A-7BF6-1947-811C-199F66FF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44354-F5F1-B341-9BE8-88AD3581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52E78E-2F5B-464D-997A-9F331480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37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9C168-1366-6B40-A699-5FD3F50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B8B0F7-2209-C847-AA5B-5EC8519DD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5DE8C-80D9-DB40-9584-038B6E8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D0318-C823-ED42-9326-2DA6DD9B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D9C50-7126-1849-8377-62B1904C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63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5CBF7F-DD97-D147-8260-E2F7D7D6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8625B1-C66A-0B47-8617-45C3996E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6F19A-8943-F241-9553-01D93EC0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01422-76DA-9842-BCBE-815EADD0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D2877-EDCA-BC4A-9214-6CE09E2C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6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A188C-09AF-9440-B4E7-36D34F97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6AB4A3-6238-3140-88B6-F8C880CD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B5FEA-F82B-794D-9D0A-CC90C733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6E829-81DD-A745-AD6C-09482B7B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5DB22E-10CF-CE47-870B-EAD938A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8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B4793-BCB9-D648-90FE-8A74A8DD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C015AA-6A91-724B-B270-DAE44F88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A32AE-7C14-B944-9706-30FE5683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EB55C-604B-F848-9842-CC717B62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1CF76-2D5F-E14F-AC6E-F3B4452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0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193B3-6F3E-1A4D-B4BD-12B534E8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CECFDF-86FA-D044-9769-9A07E0F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1DC7F6-3A08-8E4E-BA4A-C01DECCF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6D835-6DBC-4540-A3C4-D68CFD9A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BD114D-A102-0740-899B-107DE4F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5AF5BE-275B-BC41-9FE4-6076EC1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9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5371-0061-C04F-8495-0502A4E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297B6-3314-7E40-A429-01509485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993853-5929-3949-B599-E008A8FA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BFBEF0-1DC2-514D-9479-24AB5C30D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B6D8E3-7CDB-3549-9584-36A4B151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87F5B2-C7EF-BA49-9CBF-537DB697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27BA8F-2BD9-2D44-9D07-69DA2D11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88D9D9-E8AC-054F-9870-335DAF1B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7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B0538-86D7-1344-8742-3DB91A6B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6B3123-43AE-9041-B094-6CCBC750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163E60-EA32-2643-8752-CA6601C5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9C6C7D-60FA-2C43-AE79-33A8A011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27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C561D-CBDA-224C-B245-6121662B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27091B-C7C7-6F4A-9301-622CCB3C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E537CC-1317-A048-B7C3-03F21539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F00E6-8ECF-BD4C-8E47-8F18A0C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08E15-2CC4-1946-BEC5-50973C0A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977258-B50F-7D45-AEB3-FF6F247B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DDCCB-B0D3-604A-8CCC-82A2087E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73CD32-0684-824B-9CC9-6F9F86BB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5C2681-6934-474E-BCE5-49C15B12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5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622A5-B09A-A54D-8506-40616B21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32AF0C-A609-CA40-80DC-E30277481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9A583F-ABEB-484D-AF3B-96B61EEC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15CF91-3B0C-EE44-890A-428D35EB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D81CBD-2BEF-9C4C-B551-10A4C63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8CD148-0598-4746-9AA1-E7B9696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82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AAD5E3-23B9-FE40-8BFA-6E9E88EF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C6229F-722C-0F42-ADF7-5B4BBAA7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5719E-E725-9143-80F3-ED5E84DB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204C-6629-944E-8CB8-AA9AC6FD93FB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EB6C6-6E2A-D447-BB25-310C87766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EC556-1371-5A47-AFF5-94DEF7827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1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c.co.jp/library/benchmark/benchmark2016061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60A05-3ACD-D347-B097-EEA799EB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38" y="1041400"/>
            <a:ext cx="7222524" cy="2387600"/>
          </a:xfrm>
        </p:spPr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/>
              <a:t>セットアップ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48DE4-73D0-1D49-B572-E0263D154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UBI (SAGA) M2 </a:t>
            </a:r>
            <a:r>
              <a:rPr kumimoji="1" lang="ja-JP" altLang="en-US"/>
              <a:t>我妻正太郎</a:t>
            </a:r>
          </a:p>
        </p:txBody>
      </p:sp>
    </p:spTree>
    <p:extLst>
      <p:ext uri="{BB962C8B-B14F-4D97-AF65-F5344CB8AC3E}">
        <p14:creationId xmlns:p14="http://schemas.microsoft.com/office/powerpoint/2010/main" val="337260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BE69F50-1A54-8548-BE92-53E91CC3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41" y="4096523"/>
            <a:ext cx="3698560" cy="20804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4263F32-353C-4444-9633-DA71A2EB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) </a:t>
            </a:r>
            <a:r>
              <a:rPr kumimoji="1" lang="ja-JP" altLang="en-US"/>
              <a:t>とは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CBBC4-9CD5-F345-B584-BD365ED4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/>
              <a:t>が提供しているクラウド上の機械学習用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Notebook</a:t>
            </a:r>
            <a:r>
              <a:rPr kumimoji="1" lang="ja-JP" altLang="en-US"/>
              <a:t>環境</a:t>
            </a:r>
            <a:endParaRPr kumimoji="1" lang="en-US" altLang="ja-JP" dirty="0"/>
          </a:p>
          <a:p>
            <a:r>
              <a:rPr lang="ja-JP" altLang="en-US"/>
              <a:t>言語は</a:t>
            </a:r>
            <a:r>
              <a:rPr lang="en-US" altLang="ja-JP" dirty="0"/>
              <a:t>Python</a:t>
            </a:r>
          </a:p>
          <a:p>
            <a:r>
              <a:rPr lang="ja-JP" altLang="en-US"/>
              <a:t>機械学習で使う基本的なライブラリがすでにインストールされている</a:t>
            </a:r>
            <a:endParaRPr lang="en-US" altLang="ja-JP" dirty="0"/>
          </a:p>
          <a:p>
            <a:pPr lvl="1"/>
            <a:r>
              <a:rPr kumimoji="1" lang="en-US" altLang="ja-JP" dirty="0" err="1"/>
              <a:t>Keras</a:t>
            </a:r>
            <a:r>
              <a:rPr kumimoji="1" lang="en-US" altLang="ja-JP" dirty="0"/>
              <a:t>, </a:t>
            </a:r>
            <a:r>
              <a:rPr lang="en-US" altLang="ja-JP" dirty="0" err="1"/>
              <a:t>scikit</a:t>
            </a:r>
            <a:r>
              <a:rPr lang="en-US" altLang="ja-JP" dirty="0"/>
              <a:t>-learn, </a:t>
            </a:r>
            <a:r>
              <a:rPr lang="en-US" altLang="ja-JP" dirty="0" err="1"/>
              <a:t>tensorflow</a:t>
            </a:r>
            <a:r>
              <a:rPr lang="en-US" altLang="ja-JP" dirty="0"/>
              <a:t> </a:t>
            </a:r>
            <a:r>
              <a:rPr lang="ja-JP" altLang="en-US"/>
              <a:t>等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b="1"/>
              <a:t>無料で強力な</a:t>
            </a:r>
            <a:r>
              <a:rPr lang="en-US" altLang="ja-JP" b="1" dirty="0"/>
              <a:t>GPU</a:t>
            </a:r>
            <a:r>
              <a:rPr lang="ja-JP" altLang="en-US" b="1"/>
              <a:t>が使える</a:t>
            </a:r>
            <a:endParaRPr lang="en-US" altLang="ja-JP" b="1" dirty="0"/>
          </a:p>
          <a:p>
            <a:pPr lvl="1"/>
            <a:r>
              <a:rPr kumimoji="1" lang="en-US" altLang="ja-JP" dirty="0"/>
              <a:t>Tesla K80</a:t>
            </a:r>
          </a:p>
          <a:p>
            <a:pPr lvl="1"/>
            <a:r>
              <a:rPr lang="ja-JP" altLang="en-US"/>
              <a:t>詳しく知りません．．．調べてください</a:t>
            </a:r>
            <a:endParaRPr kumimoji="1" lang="en-US" altLang="ja-JP" dirty="0"/>
          </a:p>
          <a:p>
            <a:pPr lvl="1"/>
            <a:r>
              <a:rPr lang="ja-JP" altLang="en-US"/>
              <a:t>右図を見ると我妻が研究で使用している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/>
              <a:t>   gtx1080</a:t>
            </a:r>
            <a:r>
              <a:rPr lang="ja-JP" altLang="en-US"/>
              <a:t>より処理が速い？</a:t>
            </a:r>
            <a:endParaRPr lang="en-US" altLang="ja-JP" dirty="0"/>
          </a:p>
          <a:p>
            <a:pPr lvl="1"/>
            <a:r>
              <a:rPr lang="ja-JP" altLang="en-US"/>
              <a:t>価格：</a:t>
            </a:r>
            <a:r>
              <a:rPr lang="en-US" altLang="ja-JP" dirty="0"/>
              <a:t>628800</a:t>
            </a:r>
            <a:r>
              <a:rPr lang="ja-JP" altLang="en-US"/>
              <a:t>円</a:t>
            </a:r>
            <a:r>
              <a:rPr lang="en-US" altLang="ja-JP" dirty="0"/>
              <a:t>~</a:t>
            </a:r>
            <a:r>
              <a:rPr lang="ja-JP" altLang="en-US"/>
              <a:t> </a:t>
            </a:r>
            <a:r>
              <a:rPr lang="en-US" altLang="ja-JP" dirty="0"/>
              <a:t>(Amazon)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BDCF1-1A2C-944C-8CE3-4A02D5496896}"/>
              </a:ext>
            </a:extLst>
          </p:cNvPr>
          <p:cNvSpPr txBox="1"/>
          <p:nvPr/>
        </p:nvSpPr>
        <p:spPr>
          <a:xfrm>
            <a:off x="5338118" y="6492874"/>
            <a:ext cx="35686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引用：</a:t>
            </a:r>
            <a:r>
              <a:rPr lang="en-US" altLang="ja-JP" sz="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https://www.hpc.co.jp/library/benchmark/benchmark20160610/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50890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8BE28-0734-BB46-A547-3EE7C24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Colab</a:t>
            </a:r>
            <a:r>
              <a:rPr lang="ja-JP" altLang="en-US"/>
              <a:t>を使うにあたって必要なもの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CBA079-58B2-1443-84B5-1B20B878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Google</a:t>
            </a:r>
            <a:r>
              <a:rPr kumimoji="1" lang="ja-JP" altLang="en-US" sz="3200"/>
              <a:t>アカウント</a:t>
            </a:r>
            <a:endParaRPr kumimoji="1" lang="en-US" altLang="ja-JP" sz="3200" dirty="0"/>
          </a:p>
          <a:p>
            <a:pPr lvl="1"/>
            <a:r>
              <a:rPr lang="ja-JP" altLang="en-US" sz="2900" b="1"/>
              <a:t>これだけ</a:t>
            </a:r>
            <a:endParaRPr kumimoji="1" lang="ja-JP" altLang="en-US" sz="2900" b="1"/>
          </a:p>
        </p:txBody>
      </p:sp>
    </p:spTree>
    <p:extLst>
      <p:ext uri="{BB962C8B-B14F-4D97-AF65-F5344CB8AC3E}">
        <p14:creationId xmlns:p14="http://schemas.microsoft.com/office/powerpoint/2010/main" val="35630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B785E-5A99-A049-B37D-9C06EF0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2613E2-0F27-F74A-87E9-0591E7E1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72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123</Words>
  <Application>Microsoft Macintosh PowerPoint</Application>
  <PresentationFormat>画面に合わせる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Google Colaboratory  セットアップ</vt:lpstr>
      <vt:lpstr>Google Colaboratory (Colab) とは?</vt:lpstr>
      <vt:lpstr>Colabを使うにあたって必要なもの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 セットアップ</dc:title>
  <dc:creator>我妻正太郎</dc:creator>
  <cp:lastModifiedBy>我妻正太郎</cp:lastModifiedBy>
  <cp:revision>5</cp:revision>
  <dcterms:created xsi:type="dcterms:W3CDTF">2019-06-21T07:28:26Z</dcterms:created>
  <dcterms:modified xsi:type="dcterms:W3CDTF">2019-06-21T12:51:12Z</dcterms:modified>
</cp:coreProperties>
</file>