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3F22D-CE2A-47F1-B580-77F569D35467}" type="datetimeFigureOut">
              <a:rPr lang="en-US"/>
              <a:t>3/11/2017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42052-9C96-4D3E-8725-42778BDAB75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91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42052-9C96-4D3E-8725-42778BDAB75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33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42052-9C96-4D3E-8725-42778BDAB75B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42052-9C96-4D3E-8725-42778BDAB75B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48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42052-9C96-4D3E-8725-42778BDAB75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2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–1: Requirements (front – end)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 Bootstrap, Angular 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Left nav-bar default – just icons (no text)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When window is minimized – collapse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Theme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peference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– dark blue background (</a:t>
            </a:r>
            <a:r>
              <a:rPr lang="en-US" dirty="0">
                <a:latin typeface="Calibri"/>
              </a:rPr>
              <a:t>https://themes.getbootstrap.com/products/dashboard)</a:t>
            </a: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75" y="3790950"/>
            <a:ext cx="1154457" cy="28362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58350" y="2870200"/>
            <a:ext cx="2244016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Theme background and navbar style (example)</a:t>
            </a:r>
          </a:p>
        </p:txBody>
      </p:sp>
    </p:spTree>
    <p:extLst>
      <p:ext uri="{BB962C8B-B14F-4D97-AF65-F5344CB8AC3E}">
        <p14:creationId xmlns:p14="http://schemas.microsoft.com/office/powerpoint/2010/main" val="53957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66950" y="2257425"/>
            <a:ext cx="2128838" cy="10166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{{Value1}}</a:t>
            </a:r>
            <a:endParaRPr lang="en-US" dirty="0"/>
          </a:p>
          <a:p>
            <a:pPr algn="ctr"/>
            <a:r>
              <a:rPr lang="en-US" dirty="0">
                <a:solidFill>
                  <a:srgbClr val="000000"/>
                </a:solidFill>
              </a:rPr>
              <a:t>(Value –1)</a:t>
            </a:r>
          </a:p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8750" y="2257425"/>
            <a:ext cx="2128838" cy="10166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{{Value2}}</a:t>
            </a:r>
            <a:endParaRPr lang="en-US" dirty="0"/>
          </a:p>
          <a:p>
            <a:pPr algn="ctr"/>
            <a:r>
              <a:rPr lang="en-US" dirty="0">
                <a:solidFill>
                  <a:srgbClr val="000000"/>
                </a:solidFill>
              </a:rPr>
              <a:t>(Value –2)</a:t>
            </a:r>
          </a:p>
          <a:p>
            <a:pPr algn="ctr"/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23999" y="306"/>
            <a:ext cx="25084" cy="676336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-36888" y="1009650"/>
            <a:ext cx="12168812" cy="5928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Rectangle: Rounded Corners 6"/>
          <p:cNvSpPr/>
          <p:nvPr/>
        </p:nvSpPr>
        <p:spPr>
          <a:xfrm>
            <a:off x="123825" y="111125"/>
            <a:ext cx="1239342" cy="777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Navbar collapse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10550" y="2200275"/>
            <a:ext cx="3274688" cy="10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{{ Bar Chart}}</a:t>
            </a:r>
            <a:endParaRPr lang="en-US" dirty="0"/>
          </a:p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66950" y="3990975"/>
            <a:ext cx="2966540" cy="2144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{{ Pie Chart}}</a:t>
            </a:r>
            <a:endParaRPr lang="en-US" dirty="0"/>
          </a:p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390650"/>
            <a:ext cx="1461671" cy="897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Icon-1</a:t>
            </a:r>
          </a:p>
          <a:p>
            <a:pPr algn="ctr"/>
            <a:r>
              <a:rPr lang="en-US" dirty="0"/>
              <a:t>(Dashboard)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14825" y="1266825"/>
            <a:ext cx="3752232" cy="64611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ng-view (load from dashboard.html page)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43331" y="111125"/>
            <a:ext cx="3478819" cy="646331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dirty="0"/>
              <a:t>Top: A logo image with a caption text (</a:t>
            </a:r>
            <a:r>
              <a:rPr lang="en-US" dirty="0" err="1"/>
              <a:t>Onedevice</a:t>
            </a:r>
            <a:r>
              <a:rPr lang="en-US" dirty="0"/>
              <a:t>) next to it.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366128" y="1664779"/>
            <a:ext cx="2915361" cy="16304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/>
          <p:cNvSpPr/>
          <p:nvPr/>
        </p:nvSpPr>
        <p:spPr>
          <a:xfrm>
            <a:off x="8806" y="2514600"/>
            <a:ext cx="1461671" cy="897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Icon-2</a:t>
            </a:r>
          </a:p>
          <a:p>
            <a:pPr algn="ctr"/>
            <a:r>
              <a:rPr lang="en-US" dirty="0"/>
              <a:t>(Date picker)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19925" y="4219575"/>
            <a:ext cx="4915185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Page 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Box-1, 2 look like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Load any sample data from controller - $scope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9725" y="4339212"/>
            <a:ext cx="2568650" cy="62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23999" y="306"/>
            <a:ext cx="25084" cy="676336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-36888" y="1009650"/>
            <a:ext cx="12168812" cy="5928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Rectangle: Rounded Corners 6"/>
          <p:cNvSpPr/>
          <p:nvPr/>
        </p:nvSpPr>
        <p:spPr>
          <a:xfrm>
            <a:off x="123825" y="111125"/>
            <a:ext cx="1239342" cy="777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Navbar collapse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1390650"/>
            <a:ext cx="1461671" cy="897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Icon-1</a:t>
            </a:r>
          </a:p>
          <a:p>
            <a:pPr algn="ctr"/>
            <a:r>
              <a:rPr lang="en-US" dirty="0"/>
              <a:t>(Dashboard)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43331" y="111125"/>
            <a:ext cx="3478819" cy="646331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dirty="0"/>
              <a:t>Top: A logo image with a caption text (</a:t>
            </a:r>
            <a:r>
              <a:rPr lang="en-US" dirty="0" err="1"/>
              <a:t>Onedevice</a:t>
            </a:r>
            <a:r>
              <a:rPr lang="en-US" dirty="0"/>
              <a:t>) next to it.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806" y="2514600"/>
            <a:ext cx="1461671" cy="897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Icon-2</a:t>
            </a:r>
          </a:p>
          <a:p>
            <a:pPr algn="ctr"/>
            <a:r>
              <a:rPr lang="en-US" dirty="0"/>
              <a:t>(Date picker)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13238" y="1265238"/>
            <a:ext cx="4573757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dirty="0"/>
              <a:t>ng-view (load from Datepicker.html page)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00225" y="2297113"/>
            <a:ext cx="2195929" cy="36830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Select Date:</a:t>
            </a:r>
          </a:p>
        </p:txBody>
      </p:sp>
      <p:sp>
        <p:nvSpPr>
          <p:cNvPr id="8" name="Rectangle 7"/>
          <p:cNvSpPr/>
          <p:nvPr/>
        </p:nvSpPr>
        <p:spPr>
          <a:xfrm>
            <a:off x="3590925" y="2266950"/>
            <a:ext cx="3068638" cy="435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{</a:t>
            </a:r>
            <a:r>
              <a:rPr lang="en-US" sz="1200" dirty="0">
                <a:solidFill>
                  <a:srgbClr val="5B9BD5"/>
                </a:solidFill>
              </a:rPr>
              <a:t>{{date time}}</a:t>
            </a:r>
            <a:endParaRPr lang="en-US" sz="1200" dirty="0"/>
          </a:p>
        </p:txBody>
      </p:sp>
      <p:sp>
        <p:nvSpPr>
          <p:cNvPr id="21" name="Rectangle: Rounded Corners 20"/>
          <p:cNvSpPr/>
          <p:nvPr/>
        </p:nvSpPr>
        <p:spPr>
          <a:xfrm>
            <a:off x="6791325" y="2235200"/>
            <a:ext cx="1222387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Calibri"/>
              </a:rPr>
              <a:t>Button-icon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420930" y="1628775"/>
            <a:ext cx="3137690" cy="137730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Box 22"/>
          <p:cNvSpPr txBox="1"/>
          <p:nvPr/>
        </p:nvSpPr>
        <p:spPr>
          <a:xfrm>
            <a:off x="6953250" y="3781425"/>
            <a:ext cx="4914900" cy="203132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Page 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When button clicked, it will open a dialog to select date and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Selected date and time will be shown in the text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Use $scope to read selected {{date time}} and update the {{ date time-2}} box.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590925" y="2851991"/>
            <a:ext cx="3068638" cy="435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{</a:t>
            </a:r>
            <a:r>
              <a:rPr lang="en-US" sz="1200" dirty="0">
                <a:solidFill>
                  <a:srgbClr val="5B9BD5"/>
                </a:solidFill>
              </a:rPr>
              <a:t>{{date time –2 }}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3607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–2: Requirements (backend– end)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/>
              </a:rPr>
              <a:t>Create a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SQLLite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test database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Use Nodejs and write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Restful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API to get some data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Write Angular controller code; use the API, get data and update {{Bar chart}} in dashboard.html </a:t>
            </a: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154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Part –1: Requirements (front – end)</vt:lpstr>
      <vt:lpstr>PowerPoint Presentation</vt:lpstr>
      <vt:lpstr>PowerPoint Presentation</vt:lpstr>
      <vt:lpstr>Part –2: Requirements (backend– end)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4</cp:revision>
  <dcterms:created xsi:type="dcterms:W3CDTF">2012-07-27T01:16:44Z</dcterms:created>
  <dcterms:modified xsi:type="dcterms:W3CDTF">2017-03-11T17:48:56Z</dcterms:modified>
</cp:coreProperties>
</file>