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Nanum Pen Script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asykfWT2DQ+tBMiNwu35KqVnY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regular.fntdata"/><Relationship Id="rId25" Type="http://schemas.openxmlformats.org/officeDocument/2006/relationships/slide" Target="slides/slide21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NanumPenScrip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0b267fa495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7" name="Google Shape;1057;g10b267fa49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5" name="Google Shape;1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0b267fa495_0_4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g10b267fa4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0b267fa495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g10b267fa4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9" name="Google Shape;1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0b267fa495_1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1" name="Google Shape;1251;g10b267fa495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0b267fa495_0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3" name="Google Shape;1293;g10b267fa49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0b267fa495_0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8" name="Google Shape;1338;g10b267fa49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0b267fa495_1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7" name="Google Shape;1377;g10b267fa495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0b267fa495_1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4" name="Google Shape;1394;g10b267fa495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0b267fa49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g10b267fa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are an international non-profit organization,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aims to create healthy coast-to-coast forests from stable bottoms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fight and prevent fires and forest clearing.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1" name="Google Shape;141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8" name="Google Shape;142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0b267fa495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g10b267fa4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6" name="Google Shape;9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3" name="Google Shape;9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0b267fa495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0" name="Google Shape;960;g10b267fa49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0b267fa495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9" name="Google Shape;979;g10b267fa49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b267fa495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g10b267fa4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5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4"/>
          <p:cNvSpPr txBox="1"/>
          <p:nvPr>
            <p:ph type="ctrTitle"/>
          </p:nvPr>
        </p:nvSpPr>
        <p:spPr>
          <a:xfrm>
            <a:off x="4112800" y="768100"/>
            <a:ext cx="4312800" cy="19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7000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74"/>
          <p:cNvSpPr txBox="1"/>
          <p:nvPr>
            <p:ph idx="1" type="subTitle"/>
          </p:nvPr>
        </p:nvSpPr>
        <p:spPr>
          <a:xfrm>
            <a:off x="4112800" y="2697338"/>
            <a:ext cx="4312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74">
            <a:hlinkClick action="ppaction://hlinksldjump" r:id="rId2"/>
          </p:cNvPr>
          <p:cNvSpPr txBox="1"/>
          <p:nvPr>
            <p:ph idx="2" type="subTitle"/>
          </p:nvPr>
        </p:nvSpPr>
        <p:spPr>
          <a:xfrm>
            <a:off x="5160250" y="3675338"/>
            <a:ext cx="22179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9pPr>
          </a:lstStyle>
          <a:p/>
        </p:txBody>
      </p:sp>
      <p:sp>
        <p:nvSpPr>
          <p:cNvPr id="12" name="Google Shape;12;p74"/>
          <p:cNvSpPr/>
          <p:nvPr/>
        </p:nvSpPr>
        <p:spPr>
          <a:xfrm flipH="1">
            <a:off x="-425338" y="424198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74"/>
          <p:cNvSpPr/>
          <p:nvPr/>
        </p:nvSpPr>
        <p:spPr>
          <a:xfrm>
            <a:off x="8430775" y="3833068"/>
            <a:ext cx="1023143" cy="466356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4"/>
          <p:cNvSpPr/>
          <p:nvPr/>
        </p:nvSpPr>
        <p:spPr>
          <a:xfrm>
            <a:off x="-289351" y="4406551"/>
            <a:ext cx="866331" cy="39491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4"/>
          <p:cNvSpPr/>
          <p:nvPr/>
        </p:nvSpPr>
        <p:spPr>
          <a:xfrm>
            <a:off x="7101200" y="6182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7_1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3"/>
          <p:cNvSpPr txBox="1"/>
          <p:nvPr>
            <p:ph type="title"/>
          </p:nvPr>
        </p:nvSpPr>
        <p:spPr>
          <a:xfrm>
            <a:off x="824613" y="3142867"/>
            <a:ext cx="369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233" name="Google Shape;233;p83"/>
          <p:cNvSpPr txBox="1"/>
          <p:nvPr>
            <p:ph idx="2" type="title"/>
          </p:nvPr>
        </p:nvSpPr>
        <p:spPr>
          <a:xfrm>
            <a:off x="824600" y="3688574"/>
            <a:ext cx="3698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9pPr>
          </a:lstStyle>
          <a:p/>
        </p:txBody>
      </p:sp>
      <p:sp>
        <p:nvSpPr>
          <p:cNvPr id="234" name="Google Shape;234;p83"/>
          <p:cNvSpPr txBox="1"/>
          <p:nvPr>
            <p:ph idx="1" type="subTitle"/>
          </p:nvPr>
        </p:nvSpPr>
        <p:spPr>
          <a:xfrm>
            <a:off x="4887538" y="1234737"/>
            <a:ext cx="30459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35" name="Google Shape;235;p83"/>
          <p:cNvSpPr/>
          <p:nvPr/>
        </p:nvSpPr>
        <p:spPr>
          <a:xfrm>
            <a:off x="4950487" y="4567176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3"/>
          <p:cNvSpPr/>
          <p:nvPr/>
        </p:nvSpPr>
        <p:spPr>
          <a:xfrm flipH="1">
            <a:off x="4278675" y="-73058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3"/>
          <p:cNvSpPr/>
          <p:nvPr/>
        </p:nvSpPr>
        <p:spPr>
          <a:xfrm flipH="1">
            <a:off x="53831" y="1530163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3"/>
          <p:cNvSpPr/>
          <p:nvPr/>
        </p:nvSpPr>
        <p:spPr>
          <a:xfrm>
            <a:off x="8298250" y="36885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5"/>
          <p:cNvSpPr txBox="1"/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85"/>
          <p:cNvSpPr txBox="1"/>
          <p:nvPr>
            <p:ph idx="1" type="body"/>
          </p:nvPr>
        </p:nvSpPr>
        <p:spPr>
          <a:xfrm>
            <a:off x="2292813" y="1450913"/>
            <a:ext cx="23133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000"/>
            </a:lvl1pPr>
            <a:lvl2pPr indent="-3048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3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6"/>
          <p:cNvSpPr/>
          <p:nvPr/>
        </p:nvSpPr>
        <p:spPr>
          <a:xfrm rot="10800000">
            <a:off x="2142940" y="2891642"/>
            <a:ext cx="2523635" cy="1301159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6"/>
          <p:cNvSpPr txBox="1"/>
          <p:nvPr>
            <p:ph type="title"/>
          </p:nvPr>
        </p:nvSpPr>
        <p:spPr>
          <a:xfrm>
            <a:off x="713225" y="190287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7" name="Google Shape;247;p86"/>
          <p:cNvSpPr txBox="1"/>
          <p:nvPr>
            <p:ph idx="1" type="subTitle"/>
          </p:nvPr>
        </p:nvSpPr>
        <p:spPr>
          <a:xfrm>
            <a:off x="2373900" y="3075675"/>
            <a:ext cx="1992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2">
  <p:cSld name="CUSTOM_4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7"/>
          <p:cNvSpPr txBox="1"/>
          <p:nvPr>
            <p:ph type="title"/>
          </p:nvPr>
        </p:nvSpPr>
        <p:spPr>
          <a:xfrm>
            <a:off x="2632795" y="2468880"/>
            <a:ext cx="387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50" name="Google Shape;250;p87"/>
          <p:cNvGrpSpPr/>
          <p:nvPr/>
        </p:nvGrpSpPr>
        <p:grpSpPr>
          <a:xfrm>
            <a:off x="6865860" y="1496266"/>
            <a:ext cx="3018328" cy="2521666"/>
            <a:chOff x="6865860" y="1496266"/>
            <a:chExt cx="3018328" cy="2521666"/>
          </a:xfrm>
        </p:grpSpPr>
        <p:grpSp>
          <p:nvGrpSpPr>
            <p:cNvPr id="251" name="Google Shape;251;p87"/>
            <p:cNvGrpSpPr/>
            <p:nvPr/>
          </p:nvGrpSpPr>
          <p:grpSpPr>
            <a:xfrm rot="-4541450">
              <a:off x="8039638" y="2532038"/>
              <a:ext cx="1262885" cy="1401657"/>
              <a:chOff x="7832525" y="3078325"/>
              <a:chExt cx="837925" cy="930000"/>
            </a:xfrm>
          </p:grpSpPr>
          <p:sp>
            <p:nvSpPr>
              <p:cNvPr id="252" name="Google Shape;252;p87"/>
              <p:cNvSpPr/>
              <p:nvPr/>
            </p:nvSpPr>
            <p:spPr>
              <a:xfrm>
                <a:off x="7832525" y="3078325"/>
                <a:ext cx="837925" cy="930000"/>
              </a:xfrm>
              <a:custGeom>
                <a:rect b="b" l="l" r="r" t="t"/>
                <a:pathLst>
                  <a:path extrusionOk="0" h="37200" w="33517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87"/>
              <p:cNvSpPr/>
              <p:nvPr/>
            </p:nvSpPr>
            <p:spPr>
              <a:xfrm>
                <a:off x="7961050" y="3163925"/>
                <a:ext cx="677700" cy="830775"/>
              </a:xfrm>
              <a:custGeom>
                <a:rect b="b" l="l" r="r" t="t"/>
                <a:pathLst>
                  <a:path extrusionOk="0" h="33231" w="27108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87"/>
              <p:cNvSpPr/>
              <p:nvPr/>
            </p:nvSpPr>
            <p:spPr>
              <a:xfrm>
                <a:off x="7925400" y="3164900"/>
                <a:ext cx="206350" cy="188800"/>
              </a:xfrm>
              <a:custGeom>
                <a:rect b="b" l="l" r="r" t="t"/>
                <a:pathLst>
                  <a:path extrusionOk="0" h="7552" w="8254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87"/>
              <p:cNvSpPr/>
              <p:nvPr/>
            </p:nvSpPr>
            <p:spPr>
              <a:xfrm>
                <a:off x="7973575" y="3273000"/>
                <a:ext cx="322075" cy="244250"/>
              </a:xfrm>
              <a:custGeom>
                <a:rect b="b" l="l" r="r" t="t"/>
                <a:pathLst>
                  <a:path extrusionOk="0" h="9770" w="12883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87"/>
              <p:cNvSpPr/>
              <p:nvPr/>
            </p:nvSpPr>
            <p:spPr>
              <a:xfrm>
                <a:off x="8070400" y="3409275"/>
                <a:ext cx="383250" cy="278625"/>
              </a:xfrm>
              <a:custGeom>
                <a:rect b="b" l="l" r="r" t="t"/>
                <a:pathLst>
                  <a:path extrusionOk="0" h="11145" w="1533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" name="Google Shape;257;p87"/>
            <p:cNvGrpSpPr/>
            <p:nvPr/>
          </p:nvGrpSpPr>
          <p:grpSpPr>
            <a:xfrm rot="-4132359">
              <a:off x="8248805" y="1611211"/>
              <a:ext cx="1325325" cy="1573506"/>
              <a:chOff x="4180300" y="2495950"/>
              <a:chExt cx="2052871" cy="2437292"/>
            </a:xfrm>
          </p:grpSpPr>
          <p:sp>
            <p:nvSpPr>
              <p:cNvPr id="258" name="Google Shape;258;p87"/>
              <p:cNvSpPr/>
              <p:nvPr/>
            </p:nvSpPr>
            <p:spPr>
              <a:xfrm>
                <a:off x="4180300" y="2495950"/>
                <a:ext cx="2052871" cy="2437292"/>
              </a:xfrm>
              <a:custGeom>
                <a:rect b="b" l="l" r="r" t="t"/>
                <a:pathLst>
                  <a:path extrusionOk="0" h="38992" w="32842">
                    <a:moveTo>
                      <a:pt x="16148" y="0"/>
                    </a:moveTo>
                    <a:cubicBezTo>
                      <a:pt x="16036" y="0"/>
                      <a:pt x="15918" y="10"/>
                      <a:pt x="15794" y="30"/>
                    </a:cubicBezTo>
                    <a:cubicBezTo>
                      <a:pt x="12034" y="651"/>
                      <a:pt x="10432" y="4968"/>
                      <a:pt x="9614" y="9447"/>
                    </a:cubicBezTo>
                    <a:cubicBezTo>
                      <a:pt x="9409" y="10490"/>
                      <a:pt x="8543" y="11032"/>
                      <a:pt x="7679" y="11032"/>
                    </a:cubicBezTo>
                    <a:cubicBezTo>
                      <a:pt x="6890" y="11032"/>
                      <a:pt x="6102" y="10580"/>
                      <a:pt x="5821" y="9643"/>
                    </a:cubicBezTo>
                    <a:cubicBezTo>
                      <a:pt x="5625" y="8989"/>
                      <a:pt x="5396" y="8335"/>
                      <a:pt x="5167" y="7682"/>
                    </a:cubicBezTo>
                    <a:cubicBezTo>
                      <a:pt x="4142" y="4881"/>
                      <a:pt x="2944" y="3506"/>
                      <a:pt x="1961" y="3506"/>
                    </a:cubicBezTo>
                    <a:cubicBezTo>
                      <a:pt x="843" y="3506"/>
                      <a:pt x="1" y="5282"/>
                      <a:pt x="1" y="8761"/>
                    </a:cubicBezTo>
                    <a:cubicBezTo>
                      <a:pt x="1" y="15856"/>
                      <a:pt x="4709" y="26810"/>
                      <a:pt x="6933" y="33415"/>
                    </a:cubicBezTo>
                    <a:cubicBezTo>
                      <a:pt x="8055" y="36780"/>
                      <a:pt x="8407" y="38991"/>
                      <a:pt x="9447" y="38991"/>
                    </a:cubicBezTo>
                    <a:cubicBezTo>
                      <a:pt x="9922" y="38991"/>
                      <a:pt x="10542" y="38529"/>
                      <a:pt x="11445" y="37502"/>
                    </a:cubicBezTo>
                    <a:lnTo>
                      <a:pt x="14421" y="33546"/>
                    </a:lnTo>
                    <a:cubicBezTo>
                      <a:pt x="17789" y="27497"/>
                      <a:pt x="25931" y="20401"/>
                      <a:pt x="30214" y="14744"/>
                    </a:cubicBezTo>
                    <a:cubicBezTo>
                      <a:pt x="32842" y="11431"/>
                      <a:pt x="32326" y="8293"/>
                      <a:pt x="28710" y="8293"/>
                    </a:cubicBezTo>
                    <a:cubicBezTo>
                      <a:pt x="28186" y="8293"/>
                      <a:pt x="27598" y="8358"/>
                      <a:pt x="26944" y="8499"/>
                    </a:cubicBezTo>
                    <a:cubicBezTo>
                      <a:pt x="24590" y="8891"/>
                      <a:pt x="22366" y="10330"/>
                      <a:pt x="20470" y="12096"/>
                    </a:cubicBezTo>
                    <a:cubicBezTo>
                      <a:pt x="20070" y="12467"/>
                      <a:pt x="19598" y="12630"/>
                      <a:pt x="19139" y="12630"/>
                    </a:cubicBezTo>
                    <a:cubicBezTo>
                      <a:pt x="18018" y="12630"/>
                      <a:pt x="16968" y="11661"/>
                      <a:pt x="17200" y="10363"/>
                    </a:cubicBezTo>
                    <a:cubicBezTo>
                      <a:pt x="18078" y="5407"/>
                      <a:pt x="18776" y="0"/>
                      <a:pt x="16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87"/>
              <p:cNvSpPr/>
              <p:nvPr/>
            </p:nvSpPr>
            <p:spPr>
              <a:xfrm>
                <a:off x="4304564" y="2969811"/>
                <a:ext cx="377420" cy="1384041"/>
              </a:xfrm>
              <a:custGeom>
                <a:rect b="b" l="l" r="r" t="t"/>
                <a:pathLst>
                  <a:path extrusionOk="0" h="22142" w="6038">
                    <a:moveTo>
                      <a:pt x="287" y="0"/>
                    </a:moveTo>
                    <a:cubicBezTo>
                      <a:pt x="141" y="0"/>
                      <a:pt x="0" y="118"/>
                      <a:pt x="40" y="297"/>
                    </a:cubicBezTo>
                    <a:cubicBezTo>
                      <a:pt x="2198" y="7425"/>
                      <a:pt x="2656" y="15011"/>
                      <a:pt x="5468" y="21976"/>
                    </a:cubicBezTo>
                    <a:cubicBezTo>
                      <a:pt x="5520" y="22092"/>
                      <a:pt x="5627" y="22142"/>
                      <a:pt x="5730" y="22142"/>
                    </a:cubicBezTo>
                    <a:cubicBezTo>
                      <a:pt x="5889" y="22142"/>
                      <a:pt x="6038" y="22023"/>
                      <a:pt x="5958" y="21845"/>
                    </a:cubicBezTo>
                    <a:cubicBezTo>
                      <a:pt x="3179" y="14880"/>
                      <a:pt x="2689" y="7294"/>
                      <a:pt x="531" y="166"/>
                    </a:cubicBezTo>
                    <a:cubicBezTo>
                      <a:pt x="479" y="50"/>
                      <a:pt x="382" y="0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87"/>
              <p:cNvSpPr/>
              <p:nvPr/>
            </p:nvSpPr>
            <p:spPr>
              <a:xfrm>
                <a:off x="4809806" y="2722473"/>
                <a:ext cx="315725" cy="1657386"/>
              </a:xfrm>
              <a:custGeom>
                <a:rect b="b" l="l" r="r" t="t"/>
                <a:pathLst>
                  <a:path extrusionOk="0" h="26515" w="5051">
                    <a:moveTo>
                      <a:pt x="4743" y="1"/>
                    </a:moveTo>
                    <a:cubicBezTo>
                      <a:pt x="4639" y="1"/>
                      <a:pt x="4532" y="51"/>
                      <a:pt x="4481" y="166"/>
                    </a:cubicBezTo>
                    <a:cubicBezTo>
                      <a:pt x="3074" y="3502"/>
                      <a:pt x="2355" y="7131"/>
                      <a:pt x="1832" y="10695"/>
                    </a:cubicBezTo>
                    <a:cubicBezTo>
                      <a:pt x="1570" y="12428"/>
                      <a:pt x="1374" y="14161"/>
                      <a:pt x="1211" y="15894"/>
                    </a:cubicBezTo>
                    <a:cubicBezTo>
                      <a:pt x="1080" y="17627"/>
                      <a:pt x="753" y="19393"/>
                      <a:pt x="524" y="21126"/>
                    </a:cubicBezTo>
                    <a:cubicBezTo>
                      <a:pt x="262" y="22859"/>
                      <a:pt x="1" y="24625"/>
                      <a:pt x="262" y="26325"/>
                    </a:cubicBezTo>
                    <a:cubicBezTo>
                      <a:pt x="289" y="26457"/>
                      <a:pt x="385" y="26514"/>
                      <a:pt x="485" y="26514"/>
                    </a:cubicBezTo>
                    <a:cubicBezTo>
                      <a:pt x="633" y="26514"/>
                      <a:pt x="792" y="26389"/>
                      <a:pt x="753" y="26194"/>
                    </a:cubicBezTo>
                    <a:cubicBezTo>
                      <a:pt x="524" y="24625"/>
                      <a:pt x="753" y="22990"/>
                      <a:pt x="982" y="21420"/>
                    </a:cubicBezTo>
                    <a:cubicBezTo>
                      <a:pt x="1211" y="19753"/>
                      <a:pt x="1505" y="18085"/>
                      <a:pt x="1701" y="16385"/>
                    </a:cubicBezTo>
                    <a:cubicBezTo>
                      <a:pt x="1995" y="12853"/>
                      <a:pt x="2486" y="9355"/>
                      <a:pt x="3238" y="5889"/>
                    </a:cubicBezTo>
                    <a:cubicBezTo>
                      <a:pt x="3663" y="3992"/>
                      <a:pt x="4252" y="2128"/>
                      <a:pt x="4971" y="297"/>
                    </a:cubicBezTo>
                    <a:cubicBezTo>
                      <a:pt x="5050" y="119"/>
                      <a:pt x="4901" y="1"/>
                      <a:pt x="4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87"/>
              <p:cNvSpPr/>
              <p:nvPr/>
            </p:nvSpPr>
            <p:spPr>
              <a:xfrm>
                <a:off x="4929945" y="3181520"/>
                <a:ext cx="1099382" cy="1250463"/>
              </a:xfrm>
              <a:custGeom>
                <a:rect b="b" l="l" r="r" t="t"/>
                <a:pathLst>
                  <a:path extrusionOk="0" h="20005" w="17588">
                    <a:moveTo>
                      <a:pt x="17240" y="1"/>
                    </a:moveTo>
                    <a:cubicBezTo>
                      <a:pt x="17198" y="1"/>
                      <a:pt x="17154" y="15"/>
                      <a:pt x="17109" y="49"/>
                    </a:cubicBezTo>
                    <a:lnTo>
                      <a:pt x="17142" y="49"/>
                    </a:lnTo>
                    <a:cubicBezTo>
                      <a:pt x="15736" y="1062"/>
                      <a:pt x="14199" y="1782"/>
                      <a:pt x="12760" y="2697"/>
                    </a:cubicBezTo>
                    <a:cubicBezTo>
                      <a:pt x="11322" y="3678"/>
                      <a:pt x="10014" y="4855"/>
                      <a:pt x="8869" y="6163"/>
                    </a:cubicBezTo>
                    <a:cubicBezTo>
                      <a:pt x="7725" y="7439"/>
                      <a:pt x="6613" y="8746"/>
                      <a:pt x="5632" y="10120"/>
                    </a:cubicBezTo>
                    <a:cubicBezTo>
                      <a:pt x="4619" y="11559"/>
                      <a:pt x="3736" y="13063"/>
                      <a:pt x="2918" y="14632"/>
                    </a:cubicBezTo>
                    <a:cubicBezTo>
                      <a:pt x="2035" y="16300"/>
                      <a:pt x="1185" y="18033"/>
                      <a:pt x="139" y="19635"/>
                    </a:cubicBezTo>
                    <a:cubicBezTo>
                      <a:pt x="0" y="19820"/>
                      <a:pt x="188" y="20005"/>
                      <a:pt x="368" y="20005"/>
                    </a:cubicBezTo>
                    <a:cubicBezTo>
                      <a:pt x="443" y="20005"/>
                      <a:pt x="516" y="19973"/>
                      <a:pt x="564" y="19897"/>
                    </a:cubicBezTo>
                    <a:cubicBezTo>
                      <a:pt x="2428" y="17117"/>
                      <a:pt x="3638" y="13978"/>
                      <a:pt x="5469" y="11199"/>
                    </a:cubicBezTo>
                    <a:cubicBezTo>
                      <a:pt x="6450" y="9793"/>
                      <a:pt x="7529" y="8452"/>
                      <a:pt x="8673" y="7144"/>
                    </a:cubicBezTo>
                    <a:cubicBezTo>
                      <a:pt x="9850" y="5836"/>
                      <a:pt x="11060" y="4463"/>
                      <a:pt x="12564" y="3449"/>
                    </a:cubicBezTo>
                    <a:cubicBezTo>
                      <a:pt x="14101" y="2403"/>
                      <a:pt x="15834" y="1618"/>
                      <a:pt x="17371" y="507"/>
                    </a:cubicBezTo>
                    <a:cubicBezTo>
                      <a:pt x="17588" y="344"/>
                      <a:pt x="17445" y="1"/>
                      <a:pt x="17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87"/>
              <p:cNvSpPr/>
              <p:nvPr/>
            </p:nvSpPr>
            <p:spPr>
              <a:xfrm>
                <a:off x="5020330" y="4083300"/>
                <a:ext cx="166020" cy="126328"/>
              </a:xfrm>
              <a:custGeom>
                <a:rect b="b" l="l" r="r" t="t"/>
                <a:pathLst>
                  <a:path extrusionOk="0" h="2021" w="2656">
                    <a:moveTo>
                      <a:pt x="279" y="1"/>
                    </a:moveTo>
                    <a:cubicBezTo>
                      <a:pt x="213" y="1"/>
                      <a:pt x="148" y="25"/>
                      <a:pt x="99" y="74"/>
                    </a:cubicBezTo>
                    <a:cubicBezTo>
                      <a:pt x="1" y="172"/>
                      <a:pt x="1" y="336"/>
                      <a:pt x="99" y="434"/>
                    </a:cubicBezTo>
                    <a:cubicBezTo>
                      <a:pt x="753" y="990"/>
                      <a:pt x="1472" y="1513"/>
                      <a:pt x="2192" y="2004"/>
                    </a:cubicBezTo>
                    <a:cubicBezTo>
                      <a:pt x="2226" y="2015"/>
                      <a:pt x="2259" y="2020"/>
                      <a:pt x="2290" y="2020"/>
                    </a:cubicBezTo>
                    <a:cubicBezTo>
                      <a:pt x="2526" y="2020"/>
                      <a:pt x="2655" y="1719"/>
                      <a:pt x="2453" y="1546"/>
                    </a:cubicBezTo>
                    <a:cubicBezTo>
                      <a:pt x="1766" y="1121"/>
                      <a:pt x="1080" y="630"/>
                      <a:pt x="459" y="74"/>
                    </a:cubicBezTo>
                    <a:cubicBezTo>
                      <a:pt x="410" y="25"/>
                      <a:pt x="344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87"/>
              <p:cNvSpPr/>
              <p:nvPr/>
            </p:nvSpPr>
            <p:spPr>
              <a:xfrm>
                <a:off x="5110339" y="3804147"/>
                <a:ext cx="200274" cy="184210"/>
              </a:xfrm>
              <a:custGeom>
                <a:rect b="b" l="l" r="r" t="t"/>
                <a:pathLst>
                  <a:path extrusionOk="0" h="2947" w="3204">
                    <a:moveTo>
                      <a:pt x="345" y="0"/>
                    </a:moveTo>
                    <a:cubicBezTo>
                      <a:pt x="138" y="0"/>
                      <a:pt x="1" y="286"/>
                      <a:pt x="196" y="453"/>
                    </a:cubicBezTo>
                    <a:cubicBezTo>
                      <a:pt x="1144" y="1172"/>
                      <a:pt x="1994" y="1957"/>
                      <a:pt x="2746" y="2873"/>
                    </a:cubicBezTo>
                    <a:cubicBezTo>
                      <a:pt x="2795" y="2922"/>
                      <a:pt x="2861" y="2946"/>
                      <a:pt x="2926" y="2946"/>
                    </a:cubicBezTo>
                    <a:cubicBezTo>
                      <a:pt x="2991" y="2946"/>
                      <a:pt x="3057" y="2922"/>
                      <a:pt x="3106" y="2873"/>
                    </a:cubicBezTo>
                    <a:cubicBezTo>
                      <a:pt x="3204" y="2775"/>
                      <a:pt x="3204" y="2611"/>
                      <a:pt x="3106" y="2513"/>
                    </a:cubicBezTo>
                    <a:cubicBezTo>
                      <a:pt x="2321" y="1565"/>
                      <a:pt x="1438" y="747"/>
                      <a:pt x="457" y="28"/>
                    </a:cubicBezTo>
                    <a:cubicBezTo>
                      <a:pt x="419" y="9"/>
                      <a:pt x="381" y="0"/>
                      <a:pt x="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87"/>
              <p:cNvSpPr/>
              <p:nvPr/>
            </p:nvSpPr>
            <p:spPr>
              <a:xfrm>
                <a:off x="5315987" y="3547933"/>
                <a:ext cx="177396" cy="219651"/>
              </a:xfrm>
              <a:custGeom>
                <a:rect b="b" l="l" r="r" t="t"/>
                <a:pathLst>
                  <a:path extrusionOk="0" h="3514" w="2838">
                    <a:moveTo>
                      <a:pt x="320" y="1"/>
                    </a:moveTo>
                    <a:cubicBezTo>
                      <a:pt x="156" y="1"/>
                      <a:pt x="0" y="169"/>
                      <a:pt x="110" y="367"/>
                    </a:cubicBezTo>
                    <a:cubicBezTo>
                      <a:pt x="699" y="1478"/>
                      <a:pt x="1451" y="2492"/>
                      <a:pt x="2301" y="3440"/>
                    </a:cubicBezTo>
                    <a:cubicBezTo>
                      <a:pt x="2353" y="3492"/>
                      <a:pt x="2411" y="3514"/>
                      <a:pt x="2467" y="3514"/>
                    </a:cubicBezTo>
                    <a:cubicBezTo>
                      <a:pt x="2662" y="3514"/>
                      <a:pt x="2838" y="3258"/>
                      <a:pt x="2661" y="3081"/>
                    </a:cubicBezTo>
                    <a:cubicBezTo>
                      <a:pt x="1843" y="2165"/>
                      <a:pt x="1124" y="1184"/>
                      <a:pt x="535" y="138"/>
                    </a:cubicBezTo>
                    <a:cubicBezTo>
                      <a:pt x="481" y="41"/>
                      <a:pt x="400" y="1"/>
                      <a:pt x="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87"/>
              <p:cNvSpPr/>
              <p:nvPr/>
            </p:nvSpPr>
            <p:spPr>
              <a:xfrm>
                <a:off x="5542699" y="3343474"/>
                <a:ext cx="176709" cy="201337"/>
              </a:xfrm>
              <a:custGeom>
                <a:rect b="b" l="l" r="r" t="t"/>
                <a:pathLst>
                  <a:path extrusionOk="0" h="3221" w="2827">
                    <a:moveTo>
                      <a:pt x="371" y="0"/>
                    </a:moveTo>
                    <a:cubicBezTo>
                      <a:pt x="177" y="0"/>
                      <a:pt x="1" y="256"/>
                      <a:pt x="178" y="433"/>
                    </a:cubicBezTo>
                    <a:cubicBezTo>
                      <a:pt x="963" y="1218"/>
                      <a:pt x="1878" y="1970"/>
                      <a:pt x="2303" y="3049"/>
                    </a:cubicBezTo>
                    <a:cubicBezTo>
                      <a:pt x="2330" y="3157"/>
                      <a:pt x="2425" y="3221"/>
                      <a:pt x="2531" y="3221"/>
                    </a:cubicBezTo>
                    <a:cubicBezTo>
                      <a:pt x="2553" y="3221"/>
                      <a:pt x="2575" y="3218"/>
                      <a:pt x="2598" y="3213"/>
                    </a:cubicBezTo>
                    <a:cubicBezTo>
                      <a:pt x="2761" y="3180"/>
                      <a:pt x="2827" y="3049"/>
                      <a:pt x="2794" y="2918"/>
                    </a:cubicBezTo>
                    <a:cubicBezTo>
                      <a:pt x="2336" y="1741"/>
                      <a:pt x="1421" y="924"/>
                      <a:pt x="538" y="74"/>
                    </a:cubicBezTo>
                    <a:cubicBezTo>
                      <a:pt x="486" y="22"/>
                      <a:pt x="428" y="0"/>
                      <a:pt x="3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87"/>
              <p:cNvSpPr/>
              <p:nvPr/>
            </p:nvSpPr>
            <p:spPr>
              <a:xfrm>
                <a:off x="5790476" y="3191146"/>
                <a:ext cx="134891" cy="208212"/>
              </a:xfrm>
              <a:custGeom>
                <a:rect b="b" l="l" r="r" t="t"/>
                <a:pathLst>
                  <a:path extrusionOk="0" h="3331" w="2158">
                    <a:moveTo>
                      <a:pt x="391" y="0"/>
                    </a:moveTo>
                    <a:cubicBezTo>
                      <a:pt x="216" y="0"/>
                      <a:pt x="0" y="192"/>
                      <a:pt x="138" y="353"/>
                    </a:cubicBezTo>
                    <a:cubicBezTo>
                      <a:pt x="563" y="1366"/>
                      <a:pt x="1184" y="2249"/>
                      <a:pt x="1642" y="3230"/>
                    </a:cubicBezTo>
                    <a:cubicBezTo>
                      <a:pt x="1692" y="3300"/>
                      <a:pt x="1763" y="3330"/>
                      <a:pt x="1834" y="3330"/>
                    </a:cubicBezTo>
                    <a:cubicBezTo>
                      <a:pt x="1996" y="3330"/>
                      <a:pt x="2158" y="3173"/>
                      <a:pt x="2067" y="2968"/>
                    </a:cubicBezTo>
                    <a:cubicBezTo>
                      <a:pt x="1675" y="1987"/>
                      <a:pt x="988" y="1105"/>
                      <a:pt x="563" y="124"/>
                    </a:cubicBezTo>
                    <a:cubicBezTo>
                      <a:pt x="533" y="35"/>
                      <a:pt x="466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87"/>
              <p:cNvSpPr/>
              <p:nvPr/>
            </p:nvSpPr>
            <p:spPr>
              <a:xfrm>
                <a:off x="4751800" y="3905595"/>
                <a:ext cx="219589" cy="49943"/>
              </a:xfrm>
              <a:custGeom>
                <a:rect b="b" l="l" r="r" t="t"/>
                <a:pathLst>
                  <a:path extrusionOk="0" h="799" w="3513">
                    <a:moveTo>
                      <a:pt x="349" y="1"/>
                    </a:moveTo>
                    <a:cubicBezTo>
                      <a:pt x="96" y="1"/>
                      <a:pt x="0" y="406"/>
                      <a:pt x="275" y="498"/>
                    </a:cubicBezTo>
                    <a:cubicBezTo>
                      <a:pt x="1105" y="698"/>
                      <a:pt x="1984" y="798"/>
                      <a:pt x="2849" y="798"/>
                    </a:cubicBezTo>
                    <a:cubicBezTo>
                      <a:pt x="2972" y="798"/>
                      <a:pt x="3095" y="796"/>
                      <a:pt x="3218" y="792"/>
                    </a:cubicBezTo>
                    <a:cubicBezTo>
                      <a:pt x="3512" y="727"/>
                      <a:pt x="3512" y="302"/>
                      <a:pt x="3218" y="269"/>
                    </a:cubicBezTo>
                    <a:cubicBezTo>
                      <a:pt x="3097" y="273"/>
                      <a:pt x="2977" y="275"/>
                      <a:pt x="2856" y="275"/>
                    </a:cubicBezTo>
                    <a:cubicBezTo>
                      <a:pt x="2029" y="275"/>
                      <a:pt x="1205" y="178"/>
                      <a:pt x="406" y="7"/>
                    </a:cubicBezTo>
                    <a:cubicBezTo>
                      <a:pt x="386" y="3"/>
                      <a:pt x="367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87"/>
              <p:cNvSpPr/>
              <p:nvPr/>
            </p:nvSpPr>
            <p:spPr>
              <a:xfrm>
                <a:off x="4770990" y="3658694"/>
                <a:ext cx="241216" cy="66008"/>
              </a:xfrm>
              <a:custGeom>
                <a:rect b="b" l="l" r="r" t="t"/>
                <a:pathLst>
                  <a:path extrusionOk="0" h="1056" w="3859">
                    <a:moveTo>
                      <a:pt x="295" y="1"/>
                    </a:moveTo>
                    <a:cubicBezTo>
                      <a:pt x="1" y="66"/>
                      <a:pt x="1" y="491"/>
                      <a:pt x="328" y="524"/>
                    </a:cubicBezTo>
                    <a:cubicBezTo>
                      <a:pt x="1374" y="655"/>
                      <a:pt x="2453" y="916"/>
                      <a:pt x="3499" y="1047"/>
                    </a:cubicBezTo>
                    <a:cubicBezTo>
                      <a:pt x="3527" y="1053"/>
                      <a:pt x="3554" y="1055"/>
                      <a:pt x="3580" y="1055"/>
                    </a:cubicBezTo>
                    <a:cubicBezTo>
                      <a:pt x="3705" y="1055"/>
                      <a:pt x="3799" y="992"/>
                      <a:pt x="3826" y="884"/>
                    </a:cubicBezTo>
                    <a:cubicBezTo>
                      <a:pt x="3859" y="753"/>
                      <a:pt x="3794" y="622"/>
                      <a:pt x="3663" y="557"/>
                    </a:cubicBezTo>
                    <a:cubicBezTo>
                      <a:pt x="2518" y="393"/>
                      <a:pt x="1439" y="164"/>
                      <a:pt x="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87"/>
              <p:cNvSpPr/>
              <p:nvPr/>
            </p:nvSpPr>
            <p:spPr>
              <a:xfrm>
                <a:off x="4836184" y="3359476"/>
                <a:ext cx="202649" cy="52256"/>
              </a:xfrm>
              <a:custGeom>
                <a:rect b="b" l="l" r="r" t="t"/>
                <a:pathLst>
                  <a:path extrusionOk="0" h="836" w="3242">
                    <a:moveTo>
                      <a:pt x="346" y="1"/>
                    </a:moveTo>
                    <a:cubicBezTo>
                      <a:pt x="82" y="1"/>
                      <a:pt x="1" y="415"/>
                      <a:pt x="298" y="504"/>
                    </a:cubicBezTo>
                    <a:cubicBezTo>
                      <a:pt x="960" y="725"/>
                      <a:pt x="1641" y="835"/>
                      <a:pt x="2326" y="835"/>
                    </a:cubicBezTo>
                    <a:cubicBezTo>
                      <a:pt x="2554" y="835"/>
                      <a:pt x="2783" y="823"/>
                      <a:pt x="3012" y="799"/>
                    </a:cubicBezTo>
                    <a:cubicBezTo>
                      <a:pt x="3143" y="733"/>
                      <a:pt x="3241" y="602"/>
                      <a:pt x="3208" y="472"/>
                    </a:cubicBezTo>
                    <a:cubicBezTo>
                      <a:pt x="3154" y="363"/>
                      <a:pt x="3055" y="300"/>
                      <a:pt x="2948" y="300"/>
                    </a:cubicBezTo>
                    <a:cubicBezTo>
                      <a:pt x="2926" y="300"/>
                      <a:pt x="2904" y="302"/>
                      <a:pt x="2881" y="308"/>
                    </a:cubicBezTo>
                    <a:cubicBezTo>
                      <a:pt x="2677" y="333"/>
                      <a:pt x="2471" y="345"/>
                      <a:pt x="2264" y="345"/>
                    </a:cubicBezTo>
                    <a:cubicBezTo>
                      <a:pt x="1643" y="345"/>
                      <a:pt x="1018" y="235"/>
                      <a:pt x="429" y="14"/>
                    </a:cubicBezTo>
                    <a:cubicBezTo>
                      <a:pt x="400" y="5"/>
                      <a:pt x="372" y="1"/>
                      <a:pt x="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87"/>
              <p:cNvSpPr/>
              <p:nvPr/>
            </p:nvSpPr>
            <p:spPr>
              <a:xfrm>
                <a:off x="4888690" y="3061508"/>
                <a:ext cx="201212" cy="49506"/>
              </a:xfrm>
              <a:custGeom>
                <a:rect b="b" l="l" r="r" t="t"/>
                <a:pathLst>
                  <a:path extrusionOk="0" h="792" w="3219">
                    <a:moveTo>
                      <a:pt x="345" y="1"/>
                    </a:moveTo>
                    <a:cubicBezTo>
                      <a:pt x="68" y="1"/>
                      <a:pt x="1" y="408"/>
                      <a:pt x="276" y="530"/>
                    </a:cubicBezTo>
                    <a:cubicBezTo>
                      <a:pt x="1159" y="694"/>
                      <a:pt x="2041" y="759"/>
                      <a:pt x="2924" y="792"/>
                    </a:cubicBezTo>
                    <a:cubicBezTo>
                      <a:pt x="3219" y="759"/>
                      <a:pt x="3219" y="334"/>
                      <a:pt x="2924" y="268"/>
                    </a:cubicBezTo>
                    <a:cubicBezTo>
                      <a:pt x="2074" y="268"/>
                      <a:pt x="1224" y="170"/>
                      <a:pt x="406" y="7"/>
                    </a:cubicBezTo>
                    <a:cubicBezTo>
                      <a:pt x="385" y="3"/>
                      <a:pt x="364" y="1"/>
                      <a:pt x="3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87"/>
              <p:cNvSpPr/>
              <p:nvPr/>
            </p:nvSpPr>
            <p:spPr>
              <a:xfrm>
                <a:off x="4950884" y="2857550"/>
                <a:ext cx="190085" cy="32754"/>
              </a:xfrm>
              <a:custGeom>
                <a:rect b="b" l="l" r="r" t="t"/>
                <a:pathLst>
                  <a:path extrusionOk="0" h="524" w="3041">
                    <a:moveTo>
                      <a:pt x="294" y="0"/>
                    </a:moveTo>
                    <a:cubicBezTo>
                      <a:pt x="0" y="33"/>
                      <a:pt x="0" y="491"/>
                      <a:pt x="294" y="523"/>
                    </a:cubicBezTo>
                    <a:lnTo>
                      <a:pt x="2747" y="523"/>
                    </a:lnTo>
                    <a:cubicBezTo>
                      <a:pt x="3041" y="491"/>
                      <a:pt x="3041" y="33"/>
                      <a:pt x="2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87"/>
              <p:cNvSpPr/>
              <p:nvPr/>
            </p:nvSpPr>
            <p:spPr>
              <a:xfrm>
                <a:off x="4296813" y="3146954"/>
                <a:ext cx="200587" cy="74946"/>
              </a:xfrm>
              <a:custGeom>
                <a:rect b="b" l="l" r="r" t="t"/>
                <a:pathLst>
                  <a:path extrusionOk="0" h="1199" w="3209">
                    <a:moveTo>
                      <a:pt x="2863" y="0"/>
                    </a:moveTo>
                    <a:cubicBezTo>
                      <a:pt x="2837" y="0"/>
                      <a:pt x="2809" y="4"/>
                      <a:pt x="2780" y="13"/>
                    </a:cubicBezTo>
                    <a:cubicBezTo>
                      <a:pt x="1930" y="307"/>
                      <a:pt x="1080" y="536"/>
                      <a:pt x="197" y="700"/>
                    </a:cubicBezTo>
                    <a:cubicBezTo>
                      <a:pt x="66" y="733"/>
                      <a:pt x="1" y="863"/>
                      <a:pt x="33" y="1027"/>
                    </a:cubicBezTo>
                    <a:cubicBezTo>
                      <a:pt x="60" y="1135"/>
                      <a:pt x="155" y="1199"/>
                      <a:pt x="261" y="1199"/>
                    </a:cubicBezTo>
                    <a:cubicBezTo>
                      <a:pt x="283" y="1199"/>
                      <a:pt x="305" y="1196"/>
                      <a:pt x="328" y="1190"/>
                    </a:cubicBezTo>
                    <a:cubicBezTo>
                      <a:pt x="1210" y="1027"/>
                      <a:pt x="2093" y="798"/>
                      <a:pt x="2911" y="504"/>
                    </a:cubicBezTo>
                    <a:cubicBezTo>
                      <a:pt x="3208" y="414"/>
                      <a:pt x="3127" y="0"/>
                      <a:pt x="28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87"/>
              <p:cNvSpPr/>
              <p:nvPr/>
            </p:nvSpPr>
            <p:spPr>
              <a:xfrm>
                <a:off x="4308252" y="3445735"/>
                <a:ext cx="206087" cy="66258"/>
              </a:xfrm>
              <a:custGeom>
                <a:rect b="b" l="l" r="r" t="t"/>
                <a:pathLst>
                  <a:path extrusionOk="0" h="1060" w="3297">
                    <a:moveTo>
                      <a:pt x="2947" y="1"/>
                    </a:moveTo>
                    <a:cubicBezTo>
                      <a:pt x="2929" y="1"/>
                      <a:pt x="2911" y="3"/>
                      <a:pt x="2891" y="7"/>
                    </a:cubicBezTo>
                    <a:cubicBezTo>
                      <a:pt x="2008" y="138"/>
                      <a:pt x="1158" y="399"/>
                      <a:pt x="275" y="563"/>
                    </a:cubicBezTo>
                    <a:cubicBezTo>
                      <a:pt x="1" y="655"/>
                      <a:pt x="96" y="1060"/>
                      <a:pt x="377" y="1060"/>
                    </a:cubicBezTo>
                    <a:cubicBezTo>
                      <a:pt x="396" y="1060"/>
                      <a:pt x="417" y="1058"/>
                      <a:pt x="439" y="1053"/>
                    </a:cubicBezTo>
                    <a:cubicBezTo>
                      <a:pt x="1289" y="890"/>
                      <a:pt x="2139" y="628"/>
                      <a:pt x="3022" y="498"/>
                    </a:cubicBezTo>
                    <a:cubicBezTo>
                      <a:pt x="3297" y="406"/>
                      <a:pt x="3201" y="1"/>
                      <a:pt x="29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87"/>
              <p:cNvSpPr/>
              <p:nvPr/>
            </p:nvSpPr>
            <p:spPr>
              <a:xfrm>
                <a:off x="4388823" y="3692948"/>
                <a:ext cx="190085" cy="57819"/>
              </a:xfrm>
              <a:custGeom>
                <a:rect b="b" l="l" r="r" t="t"/>
                <a:pathLst>
                  <a:path extrusionOk="0" h="925" w="3041">
                    <a:moveTo>
                      <a:pt x="2748" y="0"/>
                    </a:moveTo>
                    <a:cubicBezTo>
                      <a:pt x="2726" y="0"/>
                      <a:pt x="2704" y="3"/>
                      <a:pt x="2681" y="9"/>
                    </a:cubicBezTo>
                    <a:cubicBezTo>
                      <a:pt x="1897" y="205"/>
                      <a:pt x="1112" y="336"/>
                      <a:pt x="294" y="434"/>
                    </a:cubicBezTo>
                    <a:cubicBezTo>
                      <a:pt x="0" y="466"/>
                      <a:pt x="0" y="891"/>
                      <a:pt x="294" y="924"/>
                    </a:cubicBezTo>
                    <a:cubicBezTo>
                      <a:pt x="1144" y="826"/>
                      <a:pt x="1995" y="695"/>
                      <a:pt x="2812" y="499"/>
                    </a:cubicBezTo>
                    <a:cubicBezTo>
                      <a:pt x="2943" y="466"/>
                      <a:pt x="3041" y="336"/>
                      <a:pt x="3008" y="172"/>
                    </a:cubicBezTo>
                    <a:cubicBezTo>
                      <a:pt x="2954" y="64"/>
                      <a:pt x="2855" y="0"/>
                      <a:pt x="2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87"/>
              <p:cNvSpPr/>
              <p:nvPr/>
            </p:nvSpPr>
            <p:spPr>
              <a:xfrm>
                <a:off x="4448079" y="3939473"/>
                <a:ext cx="181959" cy="40692"/>
              </a:xfrm>
              <a:custGeom>
                <a:rect b="b" l="l" r="r" t="t"/>
                <a:pathLst>
                  <a:path extrusionOk="0" h="651" w="2911">
                    <a:moveTo>
                      <a:pt x="2636" y="0"/>
                    </a:moveTo>
                    <a:cubicBezTo>
                      <a:pt x="2608" y="0"/>
                      <a:pt x="2579" y="7"/>
                      <a:pt x="2551" y="21"/>
                    </a:cubicBezTo>
                    <a:cubicBezTo>
                      <a:pt x="1987" y="95"/>
                      <a:pt x="1423" y="131"/>
                      <a:pt x="859" y="131"/>
                    </a:cubicBezTo>
                    <a:cubicBezTo>
                      <a:pt x="671" y="131"/>
                      <a:pt x="483" y="127"/>
                      <a:pt x="295" y="119"/>
                    </a:cubicBezTo>
                    <a:cubicBezTo>
                      <a:pt x="0" y="185"/>
                      <a:pt x="0" y="610"/>
                      <a:pt x="295" y="642"/>
                    </a:cubicBezTo>
                    <a:cubicBezTo>
                      <a:pt x="439" y="648"/>
                      <a:pt x="583" y="651"/>
                      <a:pt x="726" y="651"/>
                    </a:cubicBezTo>
                    <a:cubicBezTo>
                      <a:pt x="1390" y="651"/>
                      <a:pt x="2036" y="592"/>
                      <a:pt x="2682" y="512"/>
                    </a:cubicBezTo>
                    <a:cubicBezTo>
                      <a:pt x="2812" y="446"/>
                      <a:pt x="2910" y="315"/>
                      <a:pt x="2878" y="185"/>
                    </a:cubicBezTo>
                    <a:cubicBezTo>
                      <a:pt x="2827" y="82"/>
                      <a:pt x="2736" y="0"/>
                      <a:pt x="26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87"/>
            <p:cNvGrpSpPr/>
            <p:nvPr/>
          </p:nvGrpSpPr>
          <p:grpSpPr>
            <a:xfrm rot="-5400000">
              <a:off x="7627727" y="1321910"/>
              <a:ext cx="1140312" cy="2664047"/>
              <a:chOff x="3325650" y="1967425"/>
              <a:chExt cx="775775" cy="1812400"/>
            </a:xfrm>
          </p:grpSpPr>
          <p:sp>
            <p:nvSpPr>
              <p:cNvPr id="277" name="Google Shape;277;p87"/>
              <p:cNvSpPr/>
              <p:nvPr/>
            </p:nvSpPr>
            <p:spPr>
              <a:xfrm>
                <a:off x="3644450" y="1967425"/>
                <a:ext cx="255900" cy="468675"/>
              </a:xfrm>
              <a:custGeom>
                <a:rect b="b" l="l" r="r" t="t"/>
                <a:pathLst>
                  <a:path extrusionOk="0" h="18747" w="10236">
                    <a:moveTo>
                      <a:pt x="5093" y="0"/>
                    </a:moveTo>
                    <a:cubicBezTo>
                      <a:pt x="2986" y="0"/>
                      <a:pt x="1299" y="2605"/>
                      <a:pt x="883" y="5144"/>
                    </a:cubicBezTo>
                    <a:cubicBezTo>
                      <a:pt x="1" y="10834"/>
                      <a:pt x="5036" y="14104"/>
                      <a:pt x="6835" y="18747"/>
                    </a:cubicBezTo>
                    <a:lnTo>
                      <a:pt x="7260" y="18747"/>
                    </a:lnTo>
                    <a:cubicBezTo>
                      <a:pt x="8306" y="16360"/>
                      <a:pt x="9647" y="14398"/>
                      <a:pt x="9941" y="11717"/>
                    </a:cubicBezTo>
                    <a:cubicBezTo>
                      <a:pt x="10235" y="8414"/>
                      <a:pt x="10104" y="4098"/>
                      <a:pt x="7881" y="1547"/>
                    </a:cubicBezTo>
                    <a:cubicBezTo>
                      <a:pt x="6920" y="452"/>
                      <a:pt x="5970" y="0"/>
                      <a:pt x="5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87"/>
              <p:cNvSpPr/>
              <p:nvPr/>
            </p:nvSpPr>
            <p:spPr>
              <a:xfrm>
                <a:off x="3544725" y="2393450"/>
                <a:ext cx="196200" cy="356550"/>
              </a:xfrm>
              <a:custGeom>
                <a:rect b="b" l="l" r="r" t="t"/>
                <a:pathLst>
                  <a:path extrusionOk="0" h="14262" w="7848">
                    <a:moveTo>
                      <a:pt x="4255" y="0"/>
                    </a:moveTo>
                    <a:cubicBezTo>
                      <a:pt x="3605" y="0"/>
                      <a:pt x="2915" y="442"/>
                      <a:pt x="2224" y="1542"/>
                    </a:cubicBezTo>
                    <a:cubicBezTo>
                      <a:pt x="0" y="5270"/>
                      <a:pt x="4153" y="10959"/>
                      <a:pt x="5625" y="14262"/>
                    </a:cubicBezTo>
                    <a:lnTo>
                      <a:pt x="5625" y="14098"/>
                    </a:lnTo>
                    <a:cubicBezTo>
                      <a:pt x="6507" y="11711"/>
                      <a:pt x="7717" y="8867"/>
                      <a:pt x="7848" y="6185"/>
                    </a:cubicBezTo>
                    <a:cubicBezTo>
                      <a:pt x="7848" y="4163"/>
                      <a:pt x="6248" y="0"/>
                      <a:pt x="4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7"/>
              <p:cNvSpPr/>
              <p:nvPr/>
            </p:nvSpPr>
            <p:spPr>
              <a:xfrm>
                <a:off x="3870900" y="2478250"/>
                <a:ext cx="230525" cy="413175"/>
              </a:xfrm>
              <a:custGeom>
                <a:rect b="b" l="l" r="r" t="t"/>
                <a:pathLst>
                  <a:path extrusionOk="0" h="16527" w="9221">
                    <a:moveTo>
                      <a:pt x="6806" y="0"/>
                    </a:moveTo>
                    <a:cubicBezTo>
                      <a:pt x="5413" y="0"/>
                      <a:pt x="3700" y="1483"/>
                      <a:pt x="2649" y="3676"/>
                    </a:cubicBezTo>
                    <a:cubicBezTo>
                      <a:pt x="752" y="7436"/>
                      <a:pt x="883" y="12210"/>
                      <a:pt x="0" y="16232"/>
                    </a:cubicBezTo>
                    <a:lnTo>
                      <a:pt x="131" y="16526"/>
                    </a:lnTo>
                    <a:cubicBezTo>
                      <a:pt x="2354" y="14892"/>
                      <a:pt x="5036" y="14140"/>
                      <a:pt x="6670" y="11753"/>
                    </a:cubicBezTo>
                    <a:cubicBezTo>
                      <a:pt x="8371" y="9366"/>
                      <a:pt x="9221" y="6488"/>
                      <a:pt x="9057" y="3545"/>
                    </a:cubicBezTo>
                    <a:cubicBezTo>
                      <a:pt x="8909" y="1032"/>
                      <a:pt x="7969" y="0"/>
                      <a:pt x="68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7"/>
              <p:cNvSpPr/>
              <p:nvPr/>
            </p:nvSpPr>
            <p:spPr>
              <a:xfrm>
                <a:off x="3325650" y="2855650"/>
                <a:ext cx="263250" cy="475575"/>
              </a:xfrm>
              <a:custGeom>
                <a:rect b="b" l="l" r="r" t="t"/>
                <a:pathLst>
                  <a:path extrusionOk="0" h="19023" w="10530">
                    <a:moveTo>
                      <a:pt x="6717" y="0"/>
                    </a:moveTo>
                    <a:cubicBezTo>
                      <a:pt x="6256" y="0"/>
                      <a:pt x="5751" y="167"/>
                      <a:pt x="5199" y="548"/>
                    </a:cubicBezTo>
                    <a:cubicBezTo>
                      <a:pt x="0" y="4144"/>
                      <a:pt x="5330" y="15883"/>
                      <a:pt x="8600" y="19022"/>
                    </a:cubicBezTo>
                    <a:lnTo>
                      <a:pt x="8600" y="18989"/>
                    </a:lnTo>
                    <a:cubicBezTo>
                      <a:pt x="8502" y="18172"/>
                      <a:pt x="8436" y="17354"/>
                      <a:pt x="8436" y="16537"/>
                    </a:cubicBezTo>
                    <a:cubicBezTo>
                      <a:pt x="8894" y="13561"/>
                      <a:pt x="10529" y="10553"/>
                      <a:pt x="10529" y="7414"/>
                    </a:cubicBezTo>
                    <a:cubicBezTo>
                      <a:pt x="10529" y="5411"/>
                      <a:pt x="9346" y="0"/>
                      <a:pt x="6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87"/>
              <p:cNvSpPr/>
              <p:nvPr/>
            </p:nvSpPr>
            <p:spPr>
              <a:xfrm>
                <a:off x="3682050" y="3149150"/>
                <a:ext cx="295850" cy="314500"/>
              </a:xfrm>
              <a:custGeom>
                <a:rect b="b" l="l" r="r" t="t"/>
                <a:pathLst>
                  <a:path extrusionOk="0" h="12580" w="11834">
                    <a:moveTo>
                      <a:pt x="8073" y="1"/>
                    </a:moveTo>
                    <a:cubicBezTo>
                      <a:pt x="7220" y="1"/>
                      <a:pt x="6222" y="243"/>
                      <a:pt x="5167" y="775"/>
                    </a:cubicBezTo>
                    <a:cubicBezTo>
                      <a:pt x="589" y="3162"/>
                      <a:pt x="1" y="7642"/>
                      <a:pt x="1" y="12285"/>
                    </a:cubicBezTo>
                    <a:lnTo>
                      <a:pt x="295" y="12579"/>
                    </a:lnTo>
                    <a:cubicBezTo>
                      <a:pt x="589" y="12416"/>
                      <a:pt x="851" y="12154"/>
                      <a:pt x="1014" y="11827"/>
                    </a:cubicBezTo>
                    <a:cubicBezTo>
                      <a:pt x="3859" y="9440"/>
                      <a:pt x="7260" y="8230"/>
                      <a:pt x="9614" y="5091"/>
                    </a:cubicBezTo>
                    <a:cubicBezTo>
                      <a:pt x="11834" y="2091"/>
                      <a:pt x="10578" y="1"/>
                      <a:pt x="80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87"/>
              <p:cNvSpPr/>
              <p:nvPr/>
            </p:nvSpPr>
            <p:spPr>
              <a:xfrm>
                <a:off x="3593775" y="2063725"/>
                <a:ext cx="237075" cy="1716100"/>
              </a:xfrm>
              <a:custGeom>
                <a:rect b="b" l="l" r="r" t="t"/>
                <a:pathLst>
                  <a:path extrusionOk="0" h="68644" w="9483">
                    <a:moveTo>
                      <a:pt x="6744" y="1"/>
                    </a:moveTo>
                    <a:cubicBezTo>
                      <a:pt x="6614" y="1"/>
                      <a:pt x="6491" y="82"/>
                      <a:pt x="6507" y="246"/>
                    </a:cubicBezTo>
                    <a:cubicBezTo>
                      <a:pt x="7129" y="4856"/>
                      <a:pt x="8306" y="9369"/>
                      <a:pt x="8665" y="14012"/>
                    </a:cubicBezTo>
                    <a:cubicBezTo>
                      <a:pt x="8992" y="18491"/>
                      <a:pt x="8240" y="22873"/>
                      <a:pt x="6965" y="27189"/>
                    </a:cubicBezTo>
                    <a:cubicBezTo>
                      <a:pt x="5690" y="31342"/>
                      <a:pt x="3990" y="35331"/>
                      <a:pt x="2583" y="39451"/>
                    </a:cubicBezTo>
                    <a:cubicBezTo>
                      <a:pt x="1831" y="41478"/>
                      <a:pt x="1243" y="43604"/>
                      <a:pt x="785" y="45729"/>
                    </a:cubicBezTo>
                    <a:cubicBezTo>
                      <a:pt x="327" y="48018"/>
                      <a:pt x="98" y="50372"/>
                      <a:pt x="66" y="52694"/>
                    </a:cubicBezTo>
                    <a:cubicBezTo>
                      <a:pt x="0" y="58023"/>
                      <a:pt x="818" y="63288"/>
                      <a:pt x="1930" y="68454"/>
                    </a:cubicBezTo>
                    <a:cubicBezTo>
                      <a:pt x="1956" y="68586"/>
                      <a:pt x="2052" y="68643"/>
                      <a:pt x="2152" y="68643"/>
                    </a:cubicBezTo>
                    <a:cubicBezTo>
                      <a:pt x="2300" y="68643"/>
                      <a:pt x="2459" y="68518"/>
                      <a:pt x="2420" y="68323"/>
                    </a:cubicBezTo>
                    <a:cubicBezTo>
                      <a:pt x="1406" y="63680"/>
                      <a:pt x="654" y="58939"/>
                      <a:pt x="589" y="54165"/>
                    </a:cubicBezTo>
                    <a:cubicBezTo>
                      <a:pt x="523" y="51778"/>
                      <a:pt x="687" y="49358"/>
                      <a:pt x="1079" y="47004"/>
                    </a:cubicBezTo>
                    <a:cubicBezTo>
                      <a:pt x="1472" y="44813"/>
                      <a:pt x="2028" y="42655"/>
                      <a:pt x="2747" y="40563"/>
                    </a:cubicBezTo>
                    <a:cubicBezTo>
                      <a:pt x="5461" y="32388"/>
                      <a:pt x="9483" y="24442"/>
                      <a:pt x="9254" y="15614"/>
                    </a:cubicBezTo>
                    <a:cubicBezTo>
                      <a:pt x="9123" y="10415"/>
                      <a:pt x="7684" y="5380"/>
                      <a:pt x="7030" y="246"/>
                    </a:cubicBezTo>
                    <a:cubicBezTo>
                      <a:pt x="7014" y="82"/>
                      <a:pt x="6875" y="1"/>
                      <a:pt x="67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87"/>
              <p:cNvSpPr/>
              <p:nvPr/>
            </p:nvSpPr>
            <p:spPr>
              <a:xfrm>
                <a:off x="3646100" y="2460000"/>
                <a:ext cx="87650" cy="407775"/>
              </a:xfrm>
              <a:custGeom>
                <a:rect b="b" l="l" r="r" t="t"/>
                <a:pathLst>
                  <a:path extrusionOk="0" h="16311" w="3506">
                    <a:moveTo>
                      <a:pt x="249" y="0"/>
                    </a:moveTo>
                    <a:cubicBezTo>
                      <a:pt x="131" y="0"/>
                      <a:pt x="16" y="74"/>
                      <a:pt x="0" y="221"/>
                    </a:cubicBezTo>
                    <a:cubicBezTo>
                      <a:pt x="0" y="2935"/>
                      <a:pt x="294" y="5649"/>
                      <a:pt x="850" y="8297"/>
                    </a:cubicBezTo>
                    <a:cubicBezTo>
                      <a:pt x="1406" y="10946"/>
                      <a:pt x="2223" y="13562"/>
                      <a:pt x="2976" y="16145"/>
                    </a:cubicBezTo>
                    <a:cubicBezTo>
                      <a:pt x="3014" y="16261"/>
                      <a:pt x="3109" y="16311"/>
                      <a:pt x="3205" y="16311"/>
                    </a:cubicBezTo>
                    <a:cubicBezTo>
                      <a:pt x="3353" y="16311"/>
                      <a:pt x="3506" y="16192"/>
                      <a:pt x="3466" y="16014"/>
                    </a:cubicBezTo>
                    <a:cubicBezTo>
                      <a:pt x="2714" y="13463"/>
                      <a:pt x="1962" y="10913"/>
                      <a:pt x="1406" y="8330"/>
                    </a:cubicBezTo>
                    <a:cubicBezTo>
                      <a:pt x="817" y="5681"/>
                      <a:pt x="523" y="2967"/>
                      <a:pt x="523" y="221"/>
                    </a:cubicBezTo>
                    <a:cubicBezTo>
                      <a:pt x="490" y="74"/>
                      <a:pt x="368" y="0"/>
                      <a:pt x="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7"/>
              <p:cNvSpPr/>
              <p:nvPr/>
            </p:nvSpPr>
            <p:spPr>
              <a:xfrm>
                <a:off x="3665625" y="2549050"/>
                <a:ext cx="372200" cy="491475"/>
              </a:xfrm>
              <a:custGeom>
                <a:rect b="b" l="l" r="r" t="t"/>
                <a:pathLst>
                  <a:path extrusionOk="0" h="19659" w="14888">
                    <a:moveTo>
                      <a:pt x="14581" y="1"/>
                    </a:moveTo>
                    <a:cubicBezTo>
                      <a:pt x="14480" y="1"/>
                      <a:pt x="14385" y="58"/>
                      <a:pt x="14358" y="190"/>
                    </a:cubicBezTo>
                    <a:cubicBezTo>
                      <a:pt x="13704" y="3264"/>
                      <a:pt x="12560" y="6239"/>
                      <a:pt x="10990" y="8953"/>
                    </a:cubicBezTo>
                    <a:cubicBezTo>
                      <a:pt x="9388" y="11831"/>
                      <a:pt x="7361" y="14577"/>
                      <a:pt x="4778" y="16670"/>
                    </a:cubicBezTo>
                    <a:cubicBezTo>
                      <a:pt x="3470" y="17782"/>
                      <a:pt x="1933" y="18632"/>
                      <a:pt x="298" y="19155"/>
                    </a:cubicBezTo>
                    <a:cubicBezTo>
                      <a:pt x="1" y="19244"/>
                      <a:pt x="82" y="19658"/>
                      <a:pt x="345" y="19658"/>
                    </a:cubicBezTo>
                    <a:cubicBezTo>
                      <a:pt x="372" y="19658"/>
                      <a:pt x="399" y="19654"/>
                      <a:pt x="429" y="19646"/>
                    </a:cubicBezTo>
                    <a:lnTo>
                      <a:pt x="396" y="19646"/>
                    </a:lnTo>
                    <a:cubicBezTo>
                      <a:pt x="3470" y="18730"/>
                      <a:pt x="5988" y="16572"/>
                      <a:pt x="8015" y="14152"/>
                    </a:cubicBezTo>
                    <a:cubicBezTo>
                      <a:pt x="10238" y="11504"/>
                      <a:pt x="12037" y="8528"/>
                      <a:pt x="13312" y="5324"/>
                    </a:cubicBezTo>
                    <a:cubicBezTo>
                      <a:pt x="13999" y="3722"/>
                      <a:pt x="14489" y="2021"/>
                      <a:pt x="14849" y="321"/>
                    </a:cubicBezTo>
                    <a:cubicBezTo>
                      <a:pt x="14888" y="126"/>
                      <a:pt x="14729" y="1"/>
                      <a:pt x="14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7"/>
              <p:cNvSpPr/>
              <p:nvPr/>
            </p:nvSpPr>
            <p:spPr>
              <a:xfrm>
                <a:off x="3470325" y="2998700"/>
                <a:ext cx="134525" cy="437400"/>
              </a:xfrm>
              <a:custGeom>
                <a:rect b="b" l="l" r="r" t="t"/>
                <a:pathLst>
                  <a:path extrusionOk="0" h="17496" w="5381">
                    <a:moveTo>
                      <a:pt x="295" y="0"/>
                    </a:moveTo>
                    <a:cubicBezTo>
                      <a:pt x="173" y="0"/>
                      <a:pt x="50" y="74"/>
                      <a:pt x="34" y="221"/>
                    </a:cubicBezTo>
                    <a:cubicBezTo>
                      <a:pt x="1" y="3262"/>
                      <a:pt x="361" y="6303"/>
                      <a:pt x="1145" y="9245"/>
                    </a:cubicBezTo>
                    <a:cubicBezTo>
                      <a:pt x="1930" y="12123"/>
                      <a:pt x="3173" y="14870"/>
                      <a:pt x="4808" y="17387"/>
                    </a:cubicBezTo>
                    <a:cubicBezTo>
                      <a:pt x="4865" y="17464"/>
                      <a:pt x="4942" y="17496"/>
                      <a:pt x="5018" y="17496"/>
                    </a:cubicBezTo>
                    <a:cubicBezTo>
                      <a:pt x="5202" y="17496"/>
                      <a:pt x="5381" y="17311"/>
                      <a:pt x="5265" y="17126"/>
                    </a:cubicBezTo>
                    <a:cubicBezTo>
                      <a:pt x="3630" y="14641"/>
                      <a:pt x="2421" y="11959"/>
                      <a:pt x="1636" y="9115"/>
                    </a:cubicBezTo>
                    <a:cubicBezTo>
                      <a:pt x="884" y="6205"/>
                      <a:pt x="524" y="3229"/>
                      <a:pt x="557" y="221"/>
                    </a:cubicBezTo>
                    <a:cubicBezTo>
                      <a:pt x="540" y="74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7"/>
              <p:cNvSpPr/>
              <p:nvPr/>
            </p:nvSpPr>
            <p:spPr>
              <a:xfrm>
                <a:off x="3605550" y="3236975"/>
                <a:ext cx="234450" cy="359700"/>
              </a:xfrm>
              <a:custGeom>
                <a:rect b="b" l="l" r="r" t="t"/>
                <a:pathLst>
                  <a:path extrusionOk="0" h="14388" w="9378">
                    <a:moveTo>
                      <a:pt x="8999" y="1"/>
                    </a:moveTo>
                    <a:cubicBezTo>
                      <a:pt x="8939" y="1"/>
                      <a:pt x="8875" y="23"/>
                      <a:pt x="8816" y="74"/>
                    </a:cubicBezTo>
                    <a:cubicBezTo>
                      <a:pt x="6756" y="1873"/>
                      <a:pt x="5088" y="4063"/>
                      <a:pt x="3878" y="6548"/>
                    </a:cubicBezTo>
                    <a:cubicBezTo>
                      <a:pt x="3257" y="7758"/>
                      <a:pt x="2766" y="9001"/>
                      <a:pt x="2276" y="10276"/>
                    </a:cubicBezTo>
                    <a:cubicBezTo>
                      <a:pt x="1753" y="11617"/>
                      <a:pt x="1360" y="13023"/>
                      <a:pt x="183" y="13971"/>
                    </a:cubicBezTo>
                    <a:cubicBezTo>
                      <a:pt x="1" y="14127"/>
                      <a:pt x="192" y="14387"/>
                      <a:pt x="393" y="14387"/>
                    </a:cubicBezTo>
                    <a:cubicBezTo>
                      <a:pt x="445" y="14387"/>
                      <a:pt x="496" y="14370"/>
                      <a:pt x="543" y="14330"/>
                    </a:cubicBezTo>
                    <a:cubicBezTo>
                      <a:pt x="1589" y="13480"/>
                      <a:pt x="2080" y="12303"/>
                      <a:pt x="2505" y="11061"/>
                    </a:cubicBezTo>
                    <a:cubicBezTo>
                      <a:pt x="2995" y="9687"/>
                      <a:pt x="3519" y="8347"/>
                      <a:pt x="4140" y="7072"/>
                    </a:cubicBezTo>
                    <a:cubicBezTo>
                      <a:pt x="5350" y="4521"/>
                      <a:pt x="7083" y="2265"/>
                      <a:pt x="9175" y="434"/>
                    </a:cubicBezTo>
                    <a:cubicBezTo>
                      <a:pt x="9378" y="257"/>
                      <a:pt x="9208" y="1"/>
                      <a:pt x="8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7"/>
              <p:cNvSpPr/>
              <p:nvPr/>
            </p:nvSpPr>
            <p:spPr>
              <a:xfrm>
                <a:off x="3701150" y="2130750"/>
                <a:ext cx="136925" cy="98575"/>
              </a:xfrm>
              <a:custGeom>
                <a:rect b="b" l="l" r="r" t="t"/>
                <a:pathLst>
                  <a:path extrusionOk="0" h="3943" w="5477">
                    <a:moveTo>
                      <a:pt x="5147" y="1"/>
                    </a:moveTo>
                    <a:cubicBezTo>
                      <a:pt x="5046" y="1"/>
                      <a:pt x="4952" y="54"/>
                      <a:pt x="4926" y="181"/>
                    </a:cubicBezTo>
                    <a:cubicBezTo>
                      <a:pt x="4504" y="1267"/>
                      <a:pt x="3998" y="2326"/>
                      <a:pt x="3382" y="3305"/>
                    </a:cubicBezTo>
                    <a:lnTo>
                      <a:pt x="3382" y="3305"/>
                    </a:lnTo>
                    <a:cubicBezTo>
                      <a:pt x="2430" y="2559"/>
                      <a:pt x="1496" y="1819"/>
                      <a:pt x="479" y="1162"/>
                    </a:cubicBezTo>
                    <a:cubicBezTo>
                      <a:pt x="434" y="1128"/>
                      <a:pt x="390" y="1114"/>
                      <a:pt x="347" y="1114"/>
                    </a:cubicBezTo>
                    <a:cubicBezTo>
                      <a:pt x="143" y="1114"/>
                      <a:pt x="1" y="1451"/>
                      <a:pt x="218" y="1587"/>
                    </a:cubicBezTo>
                    <a:cubicBezTo>
                      <a:pt x="1264" y="2273"/>
                      <a:pt x="2245" y="3091"/>
                      <a:pt x="3259" y="3876"/>
                    </a:cubicBezTo>
                    <a:cubicBezTo>
                      <a:pt x="3316" y="3918"/>
                      <a:pt x="3385" y="3943"/>
                      <a:pt x="3454" y="3943"/>
                    </a:cubicBezTo>
                    <a:cubicBezTo>
                      <a:pt x="3542" y="3943"/>
                      <a:pt x="3628" y="3902"/>
                      <a:pt x="3684" y="3810"/>
                    </a:cubicBezTo>
                    <a:cubicBezTo>
                      <a:pt x="4370" y="2731"/>
                      <a:pt x="4959" y="1554"/>
                      <a:pt x="5417" y="312"/>
                    </a:cubicBezTo>
                    <a:cubicBezTo>
                      <a:pt x="5477" y="132"/>
                      <a:pt x="5304" y="1"/>
                      <a:pt x="5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7"/>
              <p:cNvSpPr/>
              <p:nvPr/>
            </p:nvSpPr>
            <p:spPr>
              <a:xfrm>
                <a:off x="3730575" y="2251775"/>
                <a:ext cx="115375" cy="59750"/>
              </a:xfrm>
              <a:custGeom>
                <a:rect b="b" l="l" r="r" t="t"/>
                <a:pathLst>
                  <a:path extrusionOk="0" h="2390" w="4615">
                    <a:moveTo>
                      <a:pt x="337" y="0"/>
                    </a:moveTo>
                    <a:cubicBezTo>
                      <a:pt x="121" y="0"/>
                      <a:pt x="1" y="343"/>
                      <a:pt x="218" y="506"/>
                    </a:cubicBezTo>
                    <a:cubicBezTo>
                      <a:pt x="1101" y="1095"/>
                      <a:pt x="1885" y="1814"/>
                      <a:pt x="2801" y="2370"/>
                    </a:cubicBezTo>
                    <a:cubicBezTo>
                      <a:pt x="2837" y="2382"/>
                      <a:pt x="2877" y="2389"/>
                      <a:pt x="2919" y="2389"/>
                    </a:cubicBezTo>
                    <a:cubicBezTo>
                      <a:pt x="2990" y="2389"/>
                      <a:pt x="3066" y="2367"/>
                      <a:pt x="3128" y="2304"/>
                    </a:cubicBezTo>
                    <a:cubicBezTo>
                      <a:pt x="3651" y="1716"/>
                      <a:pt x="4109" y="1095"/>
                      <a:pt x="4501" y="408"/>
                    </a:cubicBezTo>
                    <a:cubicBezTo>
                      <a:pt x="4614" y="205"/>
                      <a:pt x="4431" y="17"/>
                      <a:pt x="4253" y="17"/>
                    </a:cubicBezTo>
                    <a:cubicBezTo>
                      <a:pt x="4173" y="17"/>
                      <a:pt x="4094" y="55"/>
                      <a:pt x="4044" y="146"/>
                    </a:cubicBezTo>
                    <a:cubicBezTo>
                      <a:pt x="3714" y="746"/>
                      <a:pt x="3329" y="1290"/>
                      <a:pt x="2890" y="1805"/>
                    </a:cubicBezTo>
                    <a:lnTo>
                      <a:pt x="2890" y="1805"/>
                    </a:lnTo>
                    <a:cubicBezTo>
                      <a:pt x="2047" y="1266"/>
                      <a:pt x="1306" y="600"/>
                      <a:pt x="479" y="48"/>
                    </a:cubicBezTo>
                    <a:cubicBezTo>
                      <a:pt x="429" y="15"/>
                      <a:pt x="381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7"/>
              <p:cNvSpPr/>
              <p:nvPr/>
            </p:nvSpPr>
            <p:spPr>
              <a:xfrm>
                <a:off x="3920750" y="2692600"/>
                <a:ext cx="109450" cy="93575"/>
              </a:xfrm>
              <a:custGeom>
                <a:rect b="b" l="l" r="r" t="t"/>
                <a:pathLst>
                  <a:path extrusionOk="0" h="3743" w="4378">
                    <a:moveTo>
                      <a:pt x="281" y="1"/>
                    </a:moveTo>
                    <a:cubicBezTo>
                      <a:pt x="264" y="1"/>
                      <a:pt x="247" y="3"/>
                      <a:pt x="230" y="7"/>
                    </a:cubicBezTo>
                    <a:cubicBezTo>
                      <a:pt x="99" y="72"/>
                      <a:pt x="1" y="203"/>
                      <a:pt x="66" y="334"/>
                    </a:cubicBezTo>
                    <a:cubicBezTo>
                      <a:pt x="164" y="1478"/>
                      <a:pt x="491" y="2590"/>
                      <a:pt x="982" y="3604"/>
                    </a:cubicBezTo>
                    <a:cubicBezTo>
                      <a:pt x="1008" y="3684"/>
                      <a:pt x="1102" y="3743"/>
                      <a:pt x="1189" y="3743"/>
                    </a:cubicBezTo>
                    <a:cubicBezTo>
                      <a:pt x="1207" y="3743"/>
                      <a:pt x="1226" y="3740"/>
                      <a:pt x="1243" y="3734"/>
                    </a:cubicBezTo>
                    <a:cubicBezTo>
                      <a:pt x="2388" y="3309"/>
                      <a:pt x="3663" y="2917"/>
                      <a:pt x="4284" y="1805"/>
                    </a:cubicBezTo>
                    <a:cubicBezTo>
                      <a:pt x="4377" y="1619"/>
                      <a:pt x="4222" y="1450"/>
                      <a:pt x="4054" y="1450"/>
                    </a:cubicBezTo>
                    <a:cubicBezTo>
                      <a:pt x="3986" y="1450"/>
                      <a:pt x="3916" y="1478"/>
                      <a:pt x="3859" y="1544"/>
                    </a:cubicBezTo>
                    <a:cubicBezTo>
                      <a:pt x="3341" y="2488"/>
                      <a:pt x="2285" y="2836"/>
                      <a:pt x="1324" y="3170"/>
                    </a:cubicBezTo>
                    <a:lnTo>
                      <a:pt x="1324" y="3170"/>
                    </a:lnTo>
                    <a:cubicBezTo>
                      <a:pt x="1131" y="2755"/>
                      <a:pt x="969" y="2297"/>
                      <a:pt x="883" y="1838"/>
                    </a:cubicBezTo>
                    <a:cubicBezTo>
                      <a:pt x="720" y="1282"/>
                      <a:pt x="622" y="759"/>
                      <a:pt x="556" y="203"/>
                    </a:cubicBezTo>
                    <a:cubicBezTo>
                      <a:pt x="500" y="89"/>
                      <a:pt x="39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87"/>
              <p:cNvSpPr/>
              <p:nvPr/>
            </p:nvSpPr>
            <p:spPr>
              <a:xfrm>
                <a:off x="3961000" y="2597975"/>
                <a:ext cx="94650" cy="79700"/>
              </a:xfrm>
              <a:custGeom>
                <a:rect b="b" l="l" r="r" t="t"/>
                <a:pathLst>
                  <a:path extrusionOk="0" h="3188" w="3786">
                    <a:moveTo>
                      <a:pt x="346" y="1"/>
                    </a:moveTo>
                    <a:cubicBezTo>
                      <a:pt x="175" y="1"/>
                      <a:pt x="1" y="188"/>
                      <a:pt x="91" y="391"/>
                    </a:cubicBezTo>
                    <a:cubicBezTo>
                      <a:pt x="516" y="1176"/>
                      <a:pt x="1006" y="2026"/>
                      <a:pt x="1105" y="2942"/>
                    </a:cubicBezTo>
                    <a:cubicBezTo>
                      <a:pt x="1105" y="3076"/>
                      <a:pt x="1214" y="3188"/>
                      <a:pt x="1344" y="3188"/>
                    </a:cubicBezTo>
                    <a:cubicBezTo>
                      <a:pt x="1373" y="3188"/>
                      <a:pt x="1402" y="3182"/>
                      <a:pt x="1432" y="3171"/>
                    </a:cubicBezTo>
                    <a:cubicBezTo>
                      <a:pt x="2249" y="2942"/>
                      <a:pt x="2805" y="2222"/>
                      <a:pt x="3590" y="1895"/>
                    </a:cubicBezTo>
                    <a:cubicBezTo>
                      <a:pt x="3720" y="1863"/>
                      <a:pt x="3786" y="1732"/>
                      <a:pt x="3753" y="1601"/>
                    </a:cubicBezTo>
                    <a:cubicBezTo>
                      <a:pt x="3725" y="1487"/>
                      <a:pt x="3622" y="1399"/>
                      <a:pt x="3510" y="1399"/>
                    </a:cubicBezTo>
                    <a:cubicBezTo>
                      <a:pt x="3493" y="1399"/>
                      <a:pt x="3476" y="1401"/>
                      <a:pt x="3459" y="1405"/>
                    </a:cubicBezTo>
                    <a:cubicBezTo>
                      <a:pt x="3066" y="1601"/>
                      <a:pt x="2674" y="1830"/>
                      <a:pt x="2347" y="2092"/>
                    </a:cubicBezTo>
                    <a:cubicBezTo>
                      <a:pt x="2103" y="2287"/>
                      <a:pt x="1841" y="2445"/>
                      <a:pt x="1575" y="2581"/>
                    </a:cubicBezTo>
                    <a:lnTo>
                      <a:pt x="1575" y="2581"/>
                    </a:lnTo>
                    <a:cubicBezTo>
                      <a:pt x="1405" y="1709"/>
                      <a:pt x="952" y="907"/>
                      <a:pt x="549" y="130"/>
                    </a:cubicBezTo>
                    <a:cubicBezTo>
                      <a:pt x="498" y="38"/>
                      <a:pt x="422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87"/>
              <p:cNvSpPr/>
              <p:nvPr/>
            </p:nvSpPr>
            <p:spPr>
              <a:xfrm>
                <a:off x="3608050" y="2517925"/>
                <a:ext cx="88625" cy="70225"/>
              </a:xfrm>
              <a:custGeom>
                <a:rect b="b" l="l" r="r" t="t"/>
                <a:pathLst>
                  <a:path extrusionOk="0" h="2809" w="3545">
                    <a:moveTo>
                      <a:pt x="3207" y="1"/>
                    </a:moveTo>
                    <a:cubicBezTo>
                      <a:pt x="3140" y="1"/>
                      <a:pt x="3073" y="28"/>
                      <a:pt x="3026" y="95"/>
                    </a:cubicBezTo>
                    <a:cubicBezTo>
                      <a:pt x="2623" y="758"/>
                      <a:pt x="2244" y="1446"/>
                      <a:pt x="1892" y="2138"/>
                    </a:cubicBezTo>
                    <a:lnTo>
                      <a:pt x="1892" y="2138"/>
                    </a:lnTo>
                    <a:cubicBezTo>
                      <a:pt x="1366" y="1685"/>
                      <a:pt x="919" y="1157"/>
                      <a:pt x="574" y="552"/>
                    </a:cubicBezTo>
                    <a:cubicBezTo>
                      <a:pt x="516" y="476"/>
                      <a:pt x="439" y="444"/>
                      <a:pt x="363" y="444"/>
                    </a:cubicBezTo>
                    <a:cubicBezTo>
                      <a:pt x="179" y="444"/>
                      <a:pt x="0" y="629"/>
                      <a:pt x="116" y="814"/>
                    </a:cubicBezTo>
                    <a:cubicBezTo>
                      <a:pt x="574" y="1566"/>
                      <a:pt x="1162" y="2220"/>
                      <a:pt x="1849" y="2776"/>
                    </a:cubicBezTo>
                    <a:cubicBezTo>
                      <a:pt x="1893" y="2798"/>
                      <a:pt x="1936" y="2808"/>
                      <a:pt x="1979" y="2808"/>
                    </a:cubicBezTo>
                    <a:cubicBezTo>
                      <a:pt x="2063" y="2808"/>
                      <a:pt x="2143" y="2765"/>
                      <a:pt x="2209" y="2678"/>
                    </a:cubicBezTo>
                    <a:cubicBezTo>
                      <a:pt x="2568" y="1893"/>
                      <a:pt x="2993" y="1108"/>
                      <a:pt x="3451" y="356"/>
                    </a:cubicBezTo>
                    <a:cubicBezTo>
                      <a:pt x="3544" y="170"/>
                      <a:pt x="3373" y="1"/>
                      <a:pt x="3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7"/>
              <p:cNvSpPr/>
              <p:nvPr/>
            </p:nvSpPr>
            <p:spPr>
              <a:xfrm>
                <a:off x="3749075" y="3248825"/>
                <a:ext cx="76800" cy="80900"/>
              </a:xfrm>
              <a:custGeom>
                <a:rect b="b" l="l" r="r" t="t"/>
                <a:pathLst>
                  <a:path extrusionOk="0" h="3236" w="3072">
                    <a:moveTo>
                      <a:pt x="275" y="1"/>
                    </a:moveTo>
                    <a:cubicBezTo>
                      <a:pt x="156" y="1"/>
                      <a:pt x="34" y="74"/>
                      <a:pt x="1" y="221"/>
                    </a:cubicBezTo>
                    <a:lnTo>
                      <a:pt x="1" y="2968"/>
                    </a:lnTo>
                    <a:cubicBezTo>
                      <a:pt x="1" y="3139"/>
                      <a:pt x="126" y="3236"/>
                      <a:pt x="266" y="3236"/>
                    </a:cubicBezTo>
                    <a:cubicBezTo>
                      <a:pt x="286" y="3236"/>
                      <a:pt x="307" y="3234"/>
                      <a:pt x="328" y="3230"/>
                    </a:cubicBezTo>
                    <a:cubicBezTo>
                      <a:pt x="1145" y="2935"/>
                      <a:pt x="2061" y="3001"/>
                      <a:pt x="2846" y="2543"/>
                    </a:cubicBezTo>
                    <a:cubicBezTo>
                      <a:pt x="3071" y="2374"/>
                      <a:pt x="2932" y="2059"/>
                      <a:pt x="2701" y="2059"/>
                    </a:cubicBezTo>
                    <a:cubicBezTo>
                      <a:pt x="2664" y="2059"/>
                      <a:pt x="2625" y="2067"/>
                      <a:pt x="2584" y="2085"/>
                    </a:cubicBezTo>
                    <a:cubicBezTo>
                      <a:pt x="1963" y="2452"/>
                      <a:pt x="1220" y="2454"/>
                      <a:pt x="524" y="2636"/>
                    </a:cubicBezTo>
                    <a:lnTo>
                      <a:pt x="524" y="2636"/>
                    </a:lnTo>
                    <a:lnTo>
                      <a:pt x="524" y="221"/>
                    </a:lnTo>
                    <a:cubicBezTo>
                      <a:pt x="508" y="74"/>
                      <a:pt x="393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7"/>
              <p:cNvSpPr/>
              <p:nvPr/>
            </p:nvSpPr>
            <p:spPr>
              <a:xfrm>
                <a:off x="3430050" y="3074500"/>
                <a:ext cx="102300" cy="70400"/>
              </a:xfrm>
              <a:custGeom>
                <a:rect b="b" l="l" r="r" t="t"/>
                <a:pathLst>
                  <a:path extrusionOk="0" h="2816" w="4092">
                    <a:moveTo>
                      <a:pt x="3774" y="0"/>
                    </a:moveTo>
                    <a:cubicBezTo>
                      <a:pt x="3675" y="0"/>
                      <a:pt x="3579" y="51"/>
                      <a:pt x="3541" y="164"/>
                    </a:cubicBezTo>
                    <a:cubicBezTo>
                      <a:pt x="3209" y="950"/>
                      <a:pt x="2765" y="1651"/>
                      <a:pt x="2184" y="2243"/>
                    </a:cubicBezTo>
                    <a:lnTo>
                      <a:pt x="2184" y="2243"/>
                    </a:lnTo>
                    <a:cubicBezTo>
                      <a:pt x="1588" y="1785"/>
                      <a:pt x="1047" y="1297"/>
                      <a:pt x="533" y="753"/>
                    </a:cubicBezTo>
                    <a:cubicBezTo>
                      <a:pt x="477" y="689"/>
                      <a:pt x="413" y="662"/>
                      <a:pt x="351" y="662"/>
                    </a:cubicBezTo>
                    <a:cubicBezTo>
                      <a:pt x="163" y="662"/>
                      <a:pt x="0" y="915"/>
                      <a:pt x="173" y="1113"/>
                    </a:cubicBezTo>
                    <a:cubicBezTo>
                      <a:pt x="729" y="1701"/>
                      <a:pt x="1383" y="2290"/>
                      <a:pt x="2070" y="2780"/>
                    </a:cubicBezTo>
                    <a:cubicBezTo>
                      <a:pt x="2107" y="2805"/>
                      <a:pt x="2149" y="2816"/>
                      <a:pt x="2193" y="2816"/>
                    </a:cubicBezTo>
                    <a:cubicBezTo>
                      <a:pt x="2263" y="2816"/>
                      <a:pt x="2336" y="2788"/>
                      <a:pt x="2397" y="2747"/>
                    </a:cubicBezTo>
                    <a:cubicBezTo>
                      <a:pt x="3083" y="2061"/>
                      <a:pt x="3639" y="1211"/>
                      <a:pt x="4032" y="328"/>
                    </a:cubicBezTo>
                    <a:cubicBezTo>
                      <a:pt x="4092" y="127"/>
                      <a:pt x="3930" y="0"/>
                      <a:pt x="3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7"/>
              <p:cNvSpPr/>
              <p:nvPr/>
            </p:nvSpPr>
            <p:spPr>
              <a:xfrm>
                <a:off x="3433200" y="3016500"/>
                <a:ext cx="89825" cy="57625"/>
              </a:xfrm>
              <a:custGeom>
                <a:rect b="b" l="l" r="r" t="t"/>
                <a:pathLst>
                  <a:path extrusionOk="0" h="2305" w="3593">
                    <a:moveTo>
                      <a:pt x="3260" y="0"/>
                    </a:moveTo>
                    <a:cubicBezTo>
                      <a:pt x="3184" y="0"/>
                      <a:pt x="3107" y="38"/>
                      <a:pt x="3055" y="130"/>
                    </a:cubicBezTo>
                    <a:cubicBezTo>
                      <a:pt x="2723" y="735"/>
                      <a:pt x="2306" y="1284"/>
                      <a:pt x="1780" y="1725"/>
                    </a:cubicBezTo>
                    <a:lnTo>
                      <a:pt x="1780" y="1725"/>
                    </a:lnTo>
                    <a:cubicBezTo>
                      <a:pt x="1339" y="1367"/>
                      <a:pt x="925" y="1005"/>
                      <a:pt x="538" y="588"/>
                    </a:cubicBezTo>
                    <a:cubicBezTo>
                      <a:pt x="486" y="536"/>
                      <a:pt x="428" y="515"/>
                      <a:pt x="371" y="515"/>
                    </a:cubicBezTo>
                    <a:cubicBezTo>
                      <a:pt x="176" y="515"/>
                      <a:pt x="1" y="770"/>
                      <a:pt x="178" y="948"/>
                    </a:cubicBezTo>
                    <a:cubicBezTo>
                      <a:pt x="636" y="1438"/>
                      <a:pt x="1126" y="1863"/>
                      <a:pt x="1649" y="2255"/>
                    </a:cubicBezTo>
                    <a:cubicBezTo>
                      <a:pt x="1682" y="2288"/>
                      <a:pt x="1723" y="2304"/>
                      <a:pt x="1768" y="2304"/>
                    </a:cubicBezTo>
                    <a:cubicBezTo>
                      <a:pt x="1813" y="2304"/>
                      <a:pt x="1862" y="2288"/>
                      <a:pt x="1911" y="2255"/>
                    </a:cubicBezTo>
                    <a:cubicBezTo>
                      <a:pt x="2565" y="1765"/>
                      <a:pt x="3088" y="1111"/>
                      <a:pt x="3480" y="359"/>
                    </a:cubicBezTo>
                    <a:cubicBezTo>
                      <a:pt x="3593" y="180"/>
                      <a:pt x="3428" y="0"/>
                      <a:pt x="3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87"/>
            <p:cNvGrpSpPr/>
            <p:nvPr/>
          </p:nvGrpSpPr>
          <p:grpSpPr>
            <a:xfrm rot="-8100000">
              <a:off x="7329122" y="2886771"/>
              <a:ext cx="652398" cy="503875"/>
              <a:chOff x="5467375" y="2021125"/>
              <a:chExt cx="618800" cy="477925"/>
            </a:xfrm>
          </p:grpSpPr>
          <p:sp>
            <p:nvSpPr>
              <p:cNvPr id="296" name="Google Shape;296;p87"/>
              <p:cNvSpPr/>
              <p:nvPr/>
            </p:nvSpPr>
            <p:spPr>
              <a:xfrm>
                <a:off x="5467375" y="2021125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7"/>
              <p:cNvSpPr/>
              <p:nvPr/>
            </p:nvSpPr>
            <p:spPr>
              <a:xfrm>
                <a:off x="5539325" y="2192000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7"/>
              <p:cNvSpPr/>
              <p:nvPr/>
            </p:nvSpPr>
            <p:spPr>
              <a:xfrm>
                <a:off x="5599650" y="2246200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7"/>
              <p:cNvSpPr/>
              <p:nvPr/>
            </p:nvSpPr>
            <p:spPr>
              <a:xfrm>
                <a:off x="5655725" y="2246075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7"/>
              <p:cNvSpPr/>
              <p:nvPr/>
            </p:nvSpPr>
            <p:spPr>
              <a:xfrm>
                <a:off x="5659250" y="2327925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87"/>
            <p:cNvGrpSpPr/>
            <p:nvPr/>
          </p:nvGrpSpPr>
          <p:grpSpPr>
            <a:xfrm>
              <a:off x="7184310" y="2945713"/>
              <a:ext cx="113650" cy="99750"/>
              <a:chOff x="5042000" y="1255775"/>
              <a:chExt cx="113650" cy="99750"/>
            </a:xfrm>
          </p:grpSpPr>
          <p:sp>
            <p:nvSpPr>
              <p:cNvPr id="302" name="Google Shape;302;p87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87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87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5" name="Google Shape;305;p87"/>
            <p:cNvGrpSpPr/>
            <p:nvPr/>
          </p:nvGrpSpPr>
          <p:grpSpPr>
            <a:xfrm>
              <a:off x="8105385" y="1785088"/>
              <a:ext cx="113650" cy="99750"/>
              <a:chOff x="5042000" y="1255775"/>
              <a:chExt cx="113650" cy="99750"/>
            </a:xfrm>
          </p:grpSpPr>
          <p:sp>
            <p:nvSpPr>
              <p:cNvPr id="306" name="Google Shape;306;p87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7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7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9" name="Google Shape;309;p87"/>
          <p:cNvGrpSpPr/>
          <p:nvPr/>
        </p:nvGrpSpPr>
        <p:grpSpPr>
          <a:xfrm>
            <a:off x="-364257" y="1716642"/>
            <a:ext cx="2640516" cy="1934470"/>
            <a:chOff x="-364257" y="1716642"/>
            <a:chExt cx="2640516" cy="1934470"/>
          </a:xfrm>
        </p:grpSpPr>
        <p:grpSp>
          <p:nvGrpSpPr>
            <p:cNvPr id="310" name="Google Shape;310;p87"/>
            <p:cNvGrpSpPr/>
            <p:nvPr/>
          </p:nvGrpSpPr>
          <p:grpSpPr>
            <a:xfrm rot="5400000">
              <a:off x="595578" y="1624046"/>
              <a:ext cx="720847" cy="2640516"/>
              <a:chOff x="1752050" y="2866875"/>
              <a:chExt cx="475775" cy="1742800"/>
            </a:xfrm>
          </p:grpSpPr>
          <p:sp>
            <p:nvSpPr>
              <p:cNvPr id="311" name="Google Shape;311;p87"/>
              <p:cNvSpPr/>
              <p:nvPr/>
            </p:nvSpPr>
            <p:spPr>
              <a:xfrm>
                <a:off x="1752050" y="2866875"/>
                <a:ext cx="475775" cy="1461625"/>
              </a:xfrm>
              <a:custGeom>
                <a:rect b="b" l="l" r="r" t="t"/>
                <a:pathLst>
                  <a:path extrusionOk="0" h="58465" w="19031">
                    <a:moveTo>
                      <a:pt x="8632" y="1"/>
                    </a:moveTo>
                    <a:cubicBezTo>
                      <a:pt x="5624" y="9483"/>
                      <a:pt x="2322" y="19325"/>
                      <a:pt x="0" y="29167"/>
                    </a:cubicBezTo>
                    <a:cubicBezTo>
                      <a:pt x="1668" y="29658"/>
                      <a:pt x="5166" y="30671"/>
                      <a:pt x="6147" y="32012"/>
                    </a:cubicBezTo>
                    <a:cubicBezTo>
                      <a:pt x="4780" y="32354"/>
                      <a:pt x="3376" y="32532"/>
                      <a:pt x="1963" y="32532"/>
                    </a:cubicBezTo>
                    <a:cubicBezTo>
                      <a:pt x="1484" y="32532"/>
                      <a:pt x="1004" y="32511"/>
                      <a:pt x="523" y="32470"/>
                    </a:cubicBezTo>
                    <a:lnTo>
                      <a:pt x="523" y="32470"/>
                    </a:lnTo>
                    <a:cubicBezTo>
                      <a:pt x="1504" y="40481"/>
                      <a:pt x="4186" y="52154"/>
                      <a:pt x="12752" y="58465"/>
                    </a:cubicBezTo>
                    <a:cubicBezTo>
                      <a:pt x="16218" y="53495"/>
                      <a:pt x="18377" y="43129"/>
                      <a:pt x="18704" y="36132"/>
                    </a:cubicBezTo>
                    <a:cubicBezTo>
                      <a:pt x="18867" y="30344"/>
                      <a:pt x="19031" y="24001"/>
                      <a:pt x="18377" y="18148"/>
                    </a:cubicBezTo>
                    <a:cubicBezTo>
                      <a:pt x="16545" y="18148"/>
                      <a:pt x="15565" y="18148"/>
                      <a:pt x="14257" y="17821"/>
                    </a:cubicBezTo>
                    <a:cubicBezTo>
                      <a:pt x="15401" y="16677"/>
                      <a:pt x="16382" y="15990"/>
                      <a:pt x="17559" y="15009"/>
                    </a:cubicBezTo>
                    <a:cubicBezTo>
                      <a:pt x="16545" y="13341"/>
                      <a:pt x="9940" y="2486"/>
                      <a:pt x="8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7"/>
              <p:cNvSpPr/>
              <p:nvPr/>
            </p:nvSpPr>
            <p:spPr>
              <a:xfrm>
                <a:off x="1965000" y="3076850"/>
                <a:ext cx="225925" cy="1532825"/>
              </a:xfrm>
              <a:custGeom>
                <a:rect b="b" l="l" r="r" t="t"/>
                <a:pathLst>
                  <a:path extrusionOk="0" h="61313" w="9037">
                    <a:moveTo>
                      <a:pt x="243" y="1"/>
                    </a:moveTo>
                    <a:cubicBezTo>
                      <a:pt x="116" y="1"/>
                      <a:pt x="0" y="75"/>
                      <a:pt x="16" y="234"/>
                    </a:cubicBezTo>
                    <a:cubicBezTo>
                      <a:pt x="703" y="8964"/>
                      <a:pt x="311" y="17760"/>
                      <a:pt x="1488" y="26458"/>
                    </a:cubicBezTo>
                    <a:cubicBezTo>
                      <a:pt x="2044" y="30578"/>
                      <a:pt x="2959" y="34665"/>
                      <a:pt x="3482" y="38818"/>
                    </a:cubicBezTo>
                    <a:cubicBezTo>
                      <a:pt x="3777" y="40812"/>
                      <a:pt x="3907" y="42872"/>
                      <a:pt x="3907" y="44899"/>
                    </a:cubicBezTo>
                    <a:cubicBezTo>
                      <a:pt x="3907" y="46894"/>
                      <a:pt x="3482" y="48889"/>
                      <a:pt x="3613" y="50883"/>
                    </a:cubicBezTo>
                    <a:cubicBezTo>
                      <a:pt x="3809" y="54872"/>
                      <a:pt x="5771" y="58469"/>
                      <a:pt x="8518" y="61248"/>
                    </a:cubicBezTo>
                    <a:cubicBezTo>
                      <a:pt x="8577" y="61293"/>
                      <a:pt x="8639" y="61312"/>
                      <a:pt x="8696" y="61312"/>
                    </a:cubicBezTo>
                    <a:cubicBezTo>
                      <a:pt x="8890" y="61312"/>
                      <a:pt x="9037" y="61091"/>
                      <a:pt x="8910" y="60889"/>
                    </a:cubicBezTo>
                    <a:cubicBezTo>
                      <a:pt x="6360" y="58338"/>
                      <a:pt x="4496" y="55036"/>
                      <a:pt x="4136" y="51406"/>
                    </a:cubicBezTo>
                    <a:cubicBezTo>
                      <a:pt x="3973" y="49477"/>
                      <a:pt x="4333" y="47581"/>
                      <a:pt x="4398" y="45684"/>
                    </a:cubicBezTo>
                    <a:cubicBezTo>
                      <a:pt x="4431" y="43657"/>
                      <a:pt x="4333" y="41630"/>
                      <a:pt x="4104" y="39635"/>
                    </a:cubicBezTo>
                    <a:cubicBezTo>
                      <a:pt x="3646" y="35678"/>
                      <a:pt x="2796" y="31787"/>
                      <a:pt x="2207" y="27864"/>
                    </a:cubicBezTo>
                    <a:cubicBezTo>
                      <a:pt x="1586" y="23548"/>
                      <a:pt x="1226" y="19199"/>
                      <a:pt x="1128" y="14850"/>
                    </a:cubicBezTo>
                    <a:cubicBezTo>
                      <a:pt x="965" y="9978"/>
                      <a:pt x="899" y="5106"/>
                      <a:pt x="540" y="234"/>
                    </a:cubicBezTo>
                    <a:cubicBezTo>
                      <a:pt x="523" y="83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7"/>
              <p:cNvSpPr/>
              <p:nvPr/>
            </p:nvSpPr>
            <p:spPr>
              <a:xfrm>
                <a:off x="1905525" y="3168500"/>
                <a:ext cx="177975" cy="154550"/>
              </a:xfrm>
              <a:custGeom>
                <a:rect b="b" l="l" r="r" t="t"/>
                <a:pathLst>
                  <a:path extrusionOk="0" h="6182" w="7119">
                    <a:moveTo>
                      <a:pt x="6804" y="1"/>
                    </a:moveTo>
                    <a:cubicBezTo>
                      <a:pt x="6703" y="1"/>
                      <a:pt x="6599" y="51"/>
                      <a:pt x="6548" y="165"/>
                    </a:cubicBezTo>
                    <a:cubicBezTo>
                      <a:pt x="5867" y="2208"/>
                      <a:pt x="4159" y="3636"/>
                      <a:pt x="3119" y="5476"/>
                    </a:cubicBezTo>
                    <a:lnTo>
                      <a:pt x="3119" y="5476"/>
                    </a:lnTo>
                    <a:cubicBezTo>
                      <a:pt x="2550" y="3918"/>
                      <a:pt x="1473" y="2639"/>
                      <a:pt x="564" y="1276"/>
                    </a:cubicBezTo>
                    <a:cubicBezTo>
                      <a:pt x="516" y="1200"/>
                      <a:pt x="443" y="1168"/>
                      <a:pt x="369" y="1168"/>
                    </a:cubicBezTo>
                    <a:cubicBezTo>
                      <a:pt x="189" y="1168"/>
                      <a:pt x="0" y="1353"/>
                      <a:pt x="139" y="1538"/>
                    </a:cubicBezTo>
                    <a:lnTo>
                      <a:pt x="107" y="1538"/>
                    </a:lnTo>
                    <a:cubicBezTo>
                      <a:pt x="1055" y="2977"/>
                      <a:pt x="2232" y="4317"/>
                      <a:pt x="2755" y="5985"/>
                    </a:cubicBezTo>
                    <a:cubicBezTo>
                      <a:pt x="2755" y="6083"/>
                      <a:pt x="2886" y="6148"/>
                      <a:pt x="2984" y="6181"/>
                    </a:cubicBezTo>
                    <a:lnTo>
                      <a:pt x="3147" y="6181"/>
                    </a:lnTo>
                    <a:cubicBezTo>
                      <a:pt x="3246" y="6181"/>
                      <a:pt x="3344" y="6116"/>
                      <a:pt x="3376" y="6050"/>
                    </a:cubicBezTo>
                    <a:cubicBezTo>
                      <a:pt x="4390" y="3990"/>
                      <a:pt x="6286" y="2486"/>
                      <a:pt x="7039" y="328"/>
                    </a:cubicBezTo>
                    <a:cubicBezTo>
                      <a:pt x="7119" y="127"/>
                      <a:pt x="6965" y="1"/>
                      <a:pt x="6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7"/>
              <p:cNvSpPr/>
              <p:nvPr/>
            </p:nvSpPr>
            <p:spPr>
              <a:xfrm>
                <a:off x="1877300" y="3314425"/>
                <a:ext cx="210300" cy="153925"/>
              </a:xfrm>
              <a:custGeom>
                <a:rect b="b" l="l" r="r" t="t"/>
                <a:pathLst>
                  <a:path extrusionOk="0" h="6157" w="8412">
                    <a:moveTo>
                      <a:pt x="322" y="1"/>
                    </a:moveTo>
                    <a:cubicBezTo>
                      <a:pt x="161" y="1"/>
                      <a:pt x="1" y="173"/>
                      <a:pt x="91" y="377"/>
                    </a:cubicBezTo>
                    <a:cubicBezTo>
                      <a:pt x="1268" y="2404"/>
                      <a:pt x="2936" y="4072"/>
                      <a:pt x="4211" y="6034"/>
                    </a:cubicBezTo>
                    <a:cubicBezTo>
                      <a:pt x="4276" y="6115"/>
                      <a:pt x="4366" y="6156"/>
                      <a:pt x="4452" y="6156"/>
                    </a:cubicBezTo>
                    <a:cubicBezTo>
                      <a:pt x="4538" y="6156"/>
                      <a:pt x="4620" y="6115"/>
                      <a:pt x="4669" y="6034"/>
                    </a:cubicBezTo>
                    <a:cubicBezTo>
                      <a:pt x="5813" y="4399"/>
                      <a:pt x="7383" y="3025"/>
                      <a:pt x="8298" y="1194"/>
                    </a:cubicBezTo>
                    <a:cubicBezTo>
                      <a:pt x="8411" y="991"/>
                      <a:pt x="8228" y="804"/>
                      <a:pt x="8061" y="804"/>
                    </a:cubicBezTo>
                    <a:cubicBezTo>
                      <a:pt x="7986" y="804"/>
                      <a:pt x="7914" y="841"/>
                      <a:pt x="7873" y="933"/>
                    </a:cubicBezTo>
                    <a:cubicBezTo>
                      <a:pt x="7018" y="2643"/>
                      <a:pt x="5592" y="3954"/>
                      <a:pt x="4448" y="5453"/>
                    </a:cubicBezTo>
                    <a:lnTo>
                      <a:pt x="4448" y="5453"/>
                    </a:lnTo>
                    <a:cubicBezTo>
                      <a:pt x="3181" y="3653"/>
                      <a:pt x="1659" y="2030"/>
                      <a:pt x="516" y="115"/>
                    </a:cubicBezTo>
                    <a:cubicBezTo>
                      <a:pt x="466" y="35"/>
                      <a:pt x="39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7"/>
              <p:cNvSpPr/>
              <p:nvPr/>
            </p:nvSpPr>
            <p:spPr>
              <a:xfrm>
                <a:off x="1843250" y="3443225"/>
                <a:ext cx="294200" cy="204375"/>
              </a:xfrm>
              <a:custGeom>
                <a:rect b="b" l="l" r="r" t="t"/>
                <a:pathLst>
                  <a:path extrusionOk="0" h="8175" w="11768">
                    <a:moveTo>
                      <a:pt x="11417" y="0"/>
                    </a:moveTo>
                    <a:cubicBezTo>
                      <a:pt x="11342" y="0"/>
                      <a:pt x="11270" y="38"/>
                      <a:pt x="11230" y="129"/>
                    </a:cubicBezTo>
                    <a:cubicBezTo>
                      <a:pt x="10001" y="2840"/>
                      <a:pt x="8042" y="5034"/>
                      <a:pt x="6438" y="7503"/>
                    </a:cubicBezTo>
                    <a:lnTo>
                      <a:pt x="6438" y="7503"/>
                    </a:lnTo>
                    <a:cubicBezTo>
                      <a:pt x="4513" y="5600"/>
                      <a:pt x="2450" y="3808"/>
                      <a:pt x="538" y="1895"/>
                    </a:cubicBezTo>
                    <a:cubicBezTo>
                      <a:pt x="486" y="1844"/>
                      <a:pt x="428" y="1822"/>
                      <a:pt x="371" y="1822"/>
                    </a:cubicBezTo>
                    <a:cubicBezTo>
                      <a:pt x="176" y="1822"/>
                      <a:pt x="1" y="2078"/>
                      <a:pt x="178" y="2255"/>
                    </a:cubicBezTo>
                    <a:cubicBezTo>
                      <a:pt x="2172" y="4249"/>
                      <a:pt x="4298" y="6113"/>
                      <a:pt x="6292" y="8108"/>
                    </a:cubicBezTo>
                    <a:cubicBezTo>
                      <a:pt x="6350" y="8151"/>
                      <a:pt x="6419" y="8175"/>
                      <a:pt x="6487" y="8175"/>
                    </a:cubicBezTo>
                    <a:cubicBezTo>
                      <a:pt x="6576" y="8175"/>
                      <a:pt x="6662" y="8135"/>
                      <a:pt x="6718" y="8042"/>
                    </a:cubicBezTo>
                    <a:cubicBezTo>
                      <a:pt x="8352" y="5459"/>
                      <a:pt x="10412" y="3203"/>
                      <a:pt x="11655" y="391"/>
                    </a:cubicBezTo>
                    <a:cubicBezTo>
                      <a:pt x="11768" y="188"/>
                      <a:pt x="11585" y="0"/>
                      <a:pt x="11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7"/>
              <p:cNvSpPr/>
              <p:nvPr/>
            </p:nvSpPr>
            <p:spPr>
              <a:xfrm>
                <a:off x="1863700" y="3664300"/>
                <a:ext cx="294775" cy="191725"/>
              </a:xfrm>
              <a:custGeom>
                <a:rect b="b" l="l" r="r" t="t"/>
                <a:pathLst>
                  <a:path extrusionOk="0" h="7669" w="11791">
                    <a:moveTo>
                      <a:pt x="11436" y="0"/>
                    </a:moveTo>
                    <a:cubicBezTo>
                      <a:pt x="11358" y="0"/>
                      <a:pt x="11280" y="34"/>
                      <a:pt x="11229" y="115"/>
                    </a:cubicBezTo>
                    <a:cubicBezTo>
                      <a:pt x="9743" y="2424"/>
                      <a:pt x="8073" y="4610"/>
                      <a:pt x="6722" y="7030"/>
                    </a:cubicBezTo>
                    <a:lnTo>
                      <a:pt x="6722" y="7030"/>
                    </a:lnTo>
                    <a:cubicBezTo>
                      <a:pt x="4518" y="5560"/>
                      <a:pt x="2466" y="3880"/>
                      <a:pt x="537" y="2077"/>
                    </a:cubicBezTo>
                    <a:cubicBezTo>
                      <a:pt x="485" y="2025"/>
                      <a:pt x="427" y="2003"/>
                      <a:pt x="370" y="2003"/>
                    </a:cubicBezTo>
                    <a:cubicBezTo>
                      <a:pt x="176" y="2003"/>
                      <a:pt x="0" y="2259"/>
                      <a:pt x="177" y="2436"/>
                    </a:cubicBezTo>
                    <a:cubicBezTo>
                      <a:pt x="2205" y="4333"/>
                      <a:pt x="4363" y="6066"/>
                      <a:pt x="6684" y="7635"/>
                    </a:cubicBezTo>
                    <a:cubicBezTo>
                      <a:pt x="6728" y="7657"/>
                      <a:pt x="6771" y="7668"/>
                      <a:pt x="6814" y="7668"/>
                    </a:cubicBezTo>
                    <a:cubicBezTo>
                      <a:pt x="6899" y="7668"/>
                      <a:pt x="6979" y="7625"/>
                      <a:pt x="7044" y="7537"/>
                    </a:cubicBezTo>
                    <a:cubicBezTo>
                      <a:pt x="8385" y="5020"/>
                      <a:pt x="10118" y="2763"/>
                      <a:pt x="11654" y="377"/>
                    </a:cubicBezTo>
                    <a:cubicBezTo>
                      <a:pt x="11790" y="173"/>
                      <a:pt x="11613" y="0"/>
                      <a:pt x="1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87"/>
              <p:cNvSpPr/>
              <p:nvPr/>
            </p:nvSpPr>
            <p:spPr>
              <a:xfrm>
                <a:off x="1854875" y="3855800"/>
                <a:ext cx="302475" cy="171125"/>
              </a:xfrm>
              <a:custGeom>
                <a:rect b="b" l="l" r="r" t="t"/>
                <a:pathLst>
                  <a:path extrusionOk="0" h="6845" w="12099">
                    <a:moveTo>
                      <a:pt x="379" y="0"/>
                    </a:moveTo>
                    <a:cubicBezTo>
                      <a:pt x="171" y="0"/>
                      <a:pt x="1" y="256"/>
                      <a:pt x="203" y="433"/>
                    </a:cubicBezTo>
                    <a:cubicBezTo>
                      <a:pt x="2656" y="2722"/>
                      <a:pt x="5272" y="4847"/>
                      <a:pt x="8018" y="6809"/>
                    </a:cubicBezTo>
                    <a:cubicBezTo>
                      <a:pt x="8056" y="6834"/>
                      <a:pt x="8098" y="6845"/>
                      <a:pt x="8141" y="6845"/>
                    </a:cubicBezTo>
                    <a:cubicBezTo>
                      <a:pt x="8211" y="6845"/>
                      <a:pt x="8285" y="6817"/>
                      <a:pt x="8345" y="6777"/>
                    </a:cubicBezTo>
                    <a:cubicBezTo>
                      <a:pt x="9784" y="4946"/>
                      <a:pt x="11288" y="3049"/>
                      <a:pt x="12040" y="826"/>
                    </a:cubicBezTo>
                    <a:cubicBezTo>
                      <a:pt x="12099" y="631"/>
                      <a:pt x="11948" y="505"/>
                      <a:pt x="11796" y="505"/>
                    </a:cubicBezTo>
                    <a:cubicBezTo>
                      <a:pt x="11693" y="505"/>
                      <a:pt x="11589" y="563"/>
                      <a:pt x="11550" y="695"/>
                    </a:cubicBezTo>
                    <a:cubicBezTo>
                      <a:pt x="10854" y="2750"/>
                      <a:pt x="9456" y="4530"/>
                      <a:pt x="8122" y="6241"/>
                    </a:cubicBezTo>
                    <a:lnTo>
                      <a:pt x="8122" y="6241"/>
                    </a:lnTo>
                    <a:cubicBezTo>
                      <a:pt x="5466" y="4373"/>
                      <a:pt x="2936" y="2286"/>
                      <a:pt x="563" y="74"/>
                    </a:cubicBezTo>
                    <a:cubicBezTo>
                      <a:pt x="504" y="22"/>
                      <a:pt x="440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87"/>
              <p:cNvSpPr/>
              <p:nvPr/>
            </p:nvSpPr>
            <p:spPr>
              <a:xfrm>
                <a:off x="1922275" y="4039125"/>
                <a:ext cx="239700" cy="137325"/>
              </a:xfrm>
              <a:custGeom>
                <a:rect b="b" l="l" r="r" t="t"/>
                <a:pathLst>
                  <a:path extrusionOk="0" h="5493" w="9588">
                    <a:moveTo>
                      <a:pt x="9240" y="0"/>
                    </a:moveTo>
                    <a:cubicBezTo>
                      <a:pt x="9164" y="0"/>
                      <a:pt x="9091" y="38"/>
                      <a:pt x="9050" y="130"/>
                    </a:cubicBezTo>
                    <a:cubicBezTo>
                      <a:pt x="8204" y="1791"/>
                      <a:pt x="7028" y="3301"/>
                      <a:pt x="6039" y="4921"/>
                    </a:cubicBezTo>
                    <a:lnTo>
                      <a:pt x="6039" y="4921"/>
                    </a:lnTo>
                    <a:cubicBezTo>
                      <a:pt x="3920" y="3669"/>
                      <a:pt x="2385" y="1686"/>
                      <a:pt x="450" y="196"/>
                    </a:cubicBezTo>
                    <a:cubicBezTo>
                      <a:pt x="403" y="161"/>
                      <a:pt x="358" y="145"/>
                      <a:pt x="315" y="145"/>
                    </a:cubicBezTo>
                    <a:cubicBezTo>
                      <a:pt x="121" y="145"/>
                      <a:pt x="1" y="466"/>
                      <a:pt x="189" y="653"/>
                    </a:cubicBezTo>
                    <a:cubicBezTo>
                      <a:pt x="2216" y="2158"/>
                      <a:pt x="3753" y="4250"/>
                      <a:pt x="6009" y="5460"/>
                    </a:cubicBezTo>
                    <a:cubicBezTo>
                      <a:pt x="6042" y="5482"/>
                      <a:pt x="6082" y="5493"/>
                      <a:pt x="6123" y="5493"/>
                    </a:cubicBezTo>
                    <a:cubicBezTo>
                      <a:pt x="6205" y="5493"/>
                      <a:pt x="6292" y="5449"/>
                      <a:pt x="6336" y="5362"/>
                    </a:cubicBezTo>
                    <a:cubicBezTo>
                      <a:pt x="7350" y="3694"/>
                      <a:pt x="8592" y="2125"/>
                      <a:pt x="9475" y="359"/>
                    </a:cubicBezTo>
                    <a:cubicBezTo>
                      <a:pt x="9587" y="180"/>
                      <a:pt x="9407" y="0"/>
                      <a:pt x="9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9" name="Google Shape;319;p87"/>
            <p:cNvSpPr/>
            <p:nvPr/>
          </p:nvSpPr>
          <p:spPr>
            <a:xfrm rot="4565606">
              <a:off x="642010" y="1668384"/>
              <a:ext cx="472489" cy="1996458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" name="Google Shape;320;p87"/>
            <p:cNvGrpSpPr/>
            <p:nvPr/>
          </p:nvGrpSpPr>
          <p:grpSpPr>
            <a:xfrm rot="582567">
              <a:off x="-106165" y="1816891"/>
              <a:ext cx="1294561" cy="1244937"/>
              <a:chOff x="6624525" y="1838863"/>
              <a:chExt cx="956750" cy="920075"/>
            </a:xfrm>
          </p:grpSpPr>
          <p:sp>
            <p:nvSpPr>
              <p:cNvPr id="321" name="Google Shape;321;p87"/>
              <p:cNvSpPr/>
              <p:nvPr/>
            </p:nvSpPr>
            <p:spPr>
              <a:xfrm>
                <a:off x="6624525" y="1838863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87"/>
              <p:cNvSpPr/>
              <p:nvPr/>
            </p:nvSpPr>
            <p:spPr>
              <a:xfrm>
                <a:off x="6749225" y="1983763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87"/>
              <p:cNvSpPr/>
              <p:nvPr/>
            </p:nvSpPr>
            <p:spPr>
              <a:xfrm>
                <a:off x="6813650" y="2412463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87"/>
              <p:cNvSpPr/>
              <p:nvPr/>
            </p:nvSpPr>
            <p:spPr>
              <a:xfrm>
                <a:off x="6938075" y="2231038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87"/>
              <p:cNvSpPr/>
              <p:nvPr/>
            </p:nvSpPr>
            <p:spPr>
              <a:xfrm>
                <a:off x="7094050" y="2121688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87"/>
              <p:cNvSpPr/>
              <p:nvPr/>
            </p:nvSpPr>
            <p:spPr>
              <a:xfrm>
                <a:off x="7206850" y="2012738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" name="Google Shape;327;p87"/>
            <p:cNvGrpSpPr/>
            <p:nvPr/>
          </p:nvGrpSpPr>
          <p:grpSpPr>
            <a:xfrm rot="5400000">
              <a:off x="-227254" y="2783000"/>
              <a:ext cx="979622" cy="756603"/>
              <a:chOff x="5419242" y="2066029"/>
              <a:chExt cx="618800" cy="477925"/>
            </a:xfrm>
          </p:grpSpPr>
          <p:sp>
            <p:nvSpPr>
              <p:cNvPr id="328" name="Google Shape;328;p87"/>
              <p:cNvSpPr/>
              <p:nvPr/>
            </p:nvSpPr>
            <p:spPr>
              <a:xfrm>
                <a:off x="5419242" y="2066029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87"/>
              <p:cNvSpPr/>
              <p:nvPr/>
            </p:nvSpPr>
            <p:spPr>
              <a:xfrm>
                <a:off x="5491192" y="2236904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87"/>
              <p:cNvSpPr/>
              <p:nvPr/>
            </p:nvSpPr>
            <p:spPr>
              <a:xfrm>
                <a:off x="5551517" y="2291104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87"/>
              <p:cNvSpPr/>
              <p:nvPr/>
            </p:nvSpPr>
            <p:spPr>
              <a:xfrm>
                <a:off x="5607592" y="2290979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87"/>
              <p:cNvSpPr/>
              <p:nvPr/>
            </p:nvSpPr>
            <p:spPr>
              <a:xfrm>
                <a:off x="5611117" y="2372829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" name="Google Shape;333;p87"/>
            <p:cNvGrpSpPr/>
            <p:nvPr/>
          </p:nvGrpSpPr>
          <p:grpSpPr>
            <a:xfrm>
              <a:off x="1284110" y="2035613"/>
              <a:ext cx="113650" cy="99750"/>
              <a:chOff x="5042000" y="1255775"/>
              <a:chExt cx="113650" cy="99750"/>
            </a:xfrm>
          </p:grpSpPr>
          <p:sp>
            <p:nvSpPr>
              <p:cNvPr id="334" name="Google Shape;334;p87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87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87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87"/>
            <p:cNvGrpSpPr/>
            <p:nvPr/>
          </p:nvGrpSpPr>
          <p:grpSpPr>
            <a:xfrm>
              <a:off x="677660" y="3496188"/>
              <a:ext cx="113650" cy="99750"/>
              <a:chOff x="5042000" y="1255775"/>
              <a:chExt cx="113650" cy="99750"/>
            </a:xfrm>
          </p:grpSpPr>
          <p:sp>
            <p:nvSpPr>
              <p:cNvPr id="338" name="Google Shape;338;p87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87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87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ext 2">
  <p:cSld name="CUSTOM_9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8"/>
          <p:cNvSpPr txBox="1"/>
          <p:nvPr>
            <p:ph type="title"/>
          </p:nvPr>
        </p:nvSpPr>
        <p:spPr>
          <a:xfrm>
            <a:off x="3568800" y="536375"/>
            <a:ext cx="27048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1pPr>
            <a:lvl2pPr lvl="1" marR="38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2pPr>
            <a:lvl3pPr lvl="2" marR="38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3pPr>
            <a:lvl4pPr lvl="3" marR="38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4pPr>
            <a:lvl5pPr lvl="4" marR="38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5pPr>
            <a:lvl6pPr lvl="5" marR="38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6pPr>
            <a:lvl7pPr lvl="6" marR="38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7pPr>
            <a:lvl8pPr lvl="7" marR="38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8pPr>
            <a:lvl9pPr lvl="8" marR="38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7_1_1">
    <p:bg>
      <p:bgPr>
        <a:solidFill>
          <a:schemeClr val="dk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9"/>
          <p:cNvSpPr txBox="1"/>
          <p:nvPr>
            <p:ph type="title"/>
          </p:nvPr>
        </p:nvSpPr>
        <p:spPr>
          <a:xfrm>
            <a:off x="951350" y="411480"/>
            <a:ext cx="369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345" name="Google Shape;345;p89"/>
          <p:cNvSpPr txBox="1"/>
          <p:nvPr>
            <p:ph idx="2" type="title"/>
          </p:nvPr>
        </p:nvSpPr>
        <p:spPr>
          <a:xfrm>
            <a:off x="951338" y="1023540"/>
            <a:ext cx="36981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9pPr>
          </a:lstStyle>
          <a:p/>
        </p:txBody>
      </p:sp>
      <p:sp>
        <p:nvSpPr>
          <p:cNvPr id="346" name="Google Shape;346;p89"/>
          <p:cNvSpPr txBox="1"/>
          <p:nvPr>
            <p:ph idx="1" type="subTitle"/>
          </p:nvPr>
        </p:nvSpPr>
        <p:spPr>
          <a:xfrm>
            <a:off x="4887538" y="1234737"/>
            <a:ext cx="30459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47" name="Google Shape;347;p89"/>
          <p:cNvSpPr/>
          <p:nvPr/>
        </p:nvSpPr>
        <p:spPr>
          <a:xfrm flipH="1">
            <a:off x="3719475" y="4449950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89"/>
          <p:cNvSpPr/>
          <p:nvPr/>
        </p:nvSpPr>
        <p:spPr>
          <a:xfrm>
            <a:off x="5175988" y="-1073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89"/>
          <p:cNvSpPr/>
          <p:nvPr/>
        </p:nvSpPr>
        <p:spPr>
          <a:xfrm flipH="1">
            <a:off x="185318" y="2249138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89"/>
          <p:cNvSpPr/>
          <p:nvPr/>
        </p:nvSpPr>
        <p:spPr>
          <a:xfrm>
            <a:off x="8717449" y="911351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89"/>
          <p:cNvSpPr/>
          <p:nvPr/>
        </p:nvSpPr>
        <p:spPr>
          <a:xfrm>
            <a:off x="8085124" y="4450151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7_1_1_1">
    <p:bg>
      <p:bgPr>
        <a:solidFill>
          <a:schemeClr val="dk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0"/>
          <p:cNvSpPr txBox="1"/>
          <p:nvPr>
            <p:ph type="title"/>
          </p:nvPr>
        </p:nvSpPr>
        <p:spPr>
          <a:xfrm>
            <a:off x="3741141" y="1251010"/>
            <a:ext cx="369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354" name="Google Shape;354;p90"/>
          <p:cNvSpPr txBox="1"/>
          <p:nvPr>
            <p:ph idx="2" type="title"/>
          </p:nvPr>
        </p:nvSpPr>
        <p:spPr>
          <a:xfrm>
            <a:off x="3741138" y="1796712"/>
            <a:ext cx="36981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9pPr>
          </a:lstStyle>
          <a:p/>
        </p:txBody>
      </p:sp>
      <p:sp>
        <p:nvSpPr>
          <p:cNvPr id="355" name="Google Shape;355;p90"/>
          <p:cNvSpPr txBox="1"/>
          <p:nvPr>
            <p:ph idx="1" type="subTitle"/>
          </p:nvPr>
        </p:nvSpPr>
        <p:spPr>
          <a:xfrm>
            <a:off x="1976800" y="3326588"/>
            <a:ext cx="48942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56" name="Google Shape;356;p90"/>
          <p:cNvSpPr/>
          <p:nvPr/>
        </p:nvSpPr>
        <p:spPr>
          <a:xfrm>
            <a:off x="5523900" y="530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90"/>
          <p:cNvSpPr/>
          <p:nvPr/>
        </p:nvSpPr>
        <p:spPr>
          <a:xfrm>
            <a:off x="-68838" y="4126401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90"/>
          <p:cNvSpPr/>
          <p:nvPr/>
        </p:nvSpPr>
        <p:spPr>
          <a:xfrm>
            <a:off x="8087662" y="2250442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90"/>
          <p:cNvSpPr/>
          <p:nvPr/>
        </p:nvSpPr>
        <p:spPr>
          <a:xfrm flipH="1">
            <a:off x="201356" y="1053588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90"/>
          <p:cNvSpPr/>
          <p:nvPr/>
        </p:nvSpPr>
        <p:spPr>
          <a:xfrm flipH="1">
            <a:off x="5732675" y="45386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 2">
  <p:cSld name="CUSTOM_1_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63" name="Google Shape;363;p91"/>
          <p:cNvSpPr txBox="1"/>
          <p:nvPr>
            <p:ph idx="2" type="title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7_1_1_1_1">
    <p:bg>
      <p:bgPr>
        <a:solidFill>
          <a:schemeClr val="dk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2"/>
          <p:cNvSpPr txBox="1"/>
          <p:nvPr>
            <p:ph type="title"/>
          </p:nvPr>
        </p:nvSpPr>
        <p:spPr>
          <a:xfrm>
            <a:off x="1383563" y="1246439"/>
            <a:ext cx="31119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366" name="Google Shape;366;p92"/>
          <p:cNvSpPr txBox="1"/>
          <p:nvPr>
            <p:ph idx="2" type="title"/>
          </p:nvPr>
        </p:nvSpPr>
        <p:spPr>
          <a:xfrm>
            <a:off x="1383563" y="1792139"/>
            <a:ext cx="31119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9pPr>
          </a:lstStyle>
          <a:p/>
        </p:txBody>
      </p:sp>
      <p:sp>
        <p:nvSpPr>
          <p:cNvPr id="367" name="Google Shape;367;p92"/>
          <p:cNvSpPr txBox="1"/>
          <p:nvPr>
            <p:ph idx="1" type="subTitle"/>
          </p:nvPr>
        </p:nvSpPr>
        <p:spPr>
          <a:xfrm>
            <a:off x="1446550" y="3236825"/>
            <a:ext cx="57570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68" name="Google Shape;368;p92"/>
          <p:cNvSpPr/>
          <p:nvPr/>
        </p:nvSpPr>
        <p:spPr>
          <a:xfrm>
            <a:off x="-8550" y="26919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92"/>
          <p:cNvSpPr/>
          <p:nvPr/>
        </p:nvSpPr>
        <p:spPr>
          <a:xfrm flipH="1">
            <a:off x="7768875" y="699617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92"/>
          <p:cNvSpPr/>
          <p:nvPr/>
        </p:nvSpPr>
        <p:spPr>
          <a:xfrm flipH="1">
            <a:off x="4001781" y="171313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92"/>
          <p:cNvSpPr/>
          <p:nvPr/>
        </p:nvSpPr>
        <p:spPr>
          <a:xfrm flipH="1">
            <a:off x="7861563" y="44640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5"/>
          <p:cNvSpPr/>
          <p:nvPr/>
        </p:nvSpPr>
        <p:spPr>
          <a:xfrm>
            <a:off x="352809" y="1089452"/>
            <a:ext cx="8438381" cy="3744953"/>
          </a:xfrm>
          <a:custGeom>
            <a:rect b="b" l="l" r="r" t="t"/>
            <a:pathLst>
              <a:path extrusionOk="0" h="73989" w="166717">
                <a:moveTo>
                  <a:pt x="99158" y="0"/>
                </a:moveTo>
                <a:cubicBezTo>
                  <a:pt x="95755" y="0"/>
                  <a:pt x="92345" y="91"/>
                  <a:pt x="88927" y="286"/>
                </a:cubicBezTo>
                <a:cubicBezTo>
                  <a:pt x="73277" y="1175"/>
                  <a:pt x="57820" y="2064"/>
                  <a:pt x="42277" y="2064"/>
                </a:cubicBezTo>
                <a:cubicBezTo>
                  <a:pt x="34079" y="2064"/>
                  <a:pt x="25856" y="1817"/>
                  <a:pt x="17568" y="1191"/>
                </a:cubicBezTo>
                <a:lnTo>
                  <a:pt x="16391" y="1191"/>
                </a:lnTo>
                <a:cubicBezTo>
                  <a:pt x="16029" y="1191"/>
                  <a:pt x="15938" y="1191"/>
                  <a:pt x="15667" y="1101"/>
                </a:cubicBezTo>
                <a:cubicBezTo>
                  <a:pt x="15214" y="1055"/>
                  <a:pt x="14784" y="1033"/>
                  <a:pt x="14354" y="1033"/>
                </a:cubicBezTo>
                <a:cubicBezTo>
                  <a:pt x="13923" y="1033"/>
                  <a:pt x="13493" y="1055"/>
                  <a:pt x="13040" y="1101"/>
                </a:cubicBezTo>
                <a:lnTo>
                  <a:pt x="12678" y="1101"/>
                </a:lnTo>
                <a:cubicBezTo>
                  <a:pt x="11954" y="1101"/>
                  <a:pt x="11229" y="1191"/>
                  <a:pt x="10595" y="1372"/>
                </a:cubicBezTo>
                <a:lnTo>
                  <a:pt x="9871" y="1372"/>
                </a:lnTo>
                <a:cubicBezTo>
                  <a:pt x="7879" y="1372"/>
                  <a:pt x="5977" y="2006"/>
                  <a:pt x="4438" y="3274"/>
                </a:cubicBezTo>
                <a:cubicBezTo>
                  <a:pt x="3623" y="3908"/>
                  <a:pt x="3079" y="4723"/>
                  <a:pt x="2626" y="5719"/>
                </a:cubicBezTo>
                <a:cubicBezTo>
                  <a:pt x="2536" y="5900"/>
                  <a:pt x="2445" y="6081"/>
                  <a:pt x="2355" y="6353"/>
                </a:cubicBezTo>
                <a:cubicBezTo>
                  <a:pt x="2222" y="6486"/>
                  <a:pt x="2187" y="6570"/>
                  <a:pt x="2177" y="6570"/>
                </a:cubicBezTo>
                <a:cubicBezTo>
                  <a:pt x="2174" y="6570"/>
                  <a:pt x="2174" y="6558"/>
                  <a:pt x="2174" y="6534"/>
                </a:cubicBezTo>
                <a:cubicBezTo>
                  <a:pt x="1811" y="7259"/>
                  <a:pt x="1630" y="8074"/>
                  <a:pt x="1630" y="8889"/>
                </a:cubicBezTo>
                <a:cubicBezTo>
                  <a:pt x="1268" y="23831"/>
                  <a:pt x="453" y="38682"/>
                  <a:pt x="453" y="53533"/>
                </a:cubicBezTo>
                <a:cubicBezTo>
                  <a:pt x="453" y="60778"/>
                  <a:pt x="0" y="65034"/>
                  <a:pt x="7154" y="68204"/>
                </a:cubicBezTo>
                <a:cubicBezTo>
                  <a:pt x="17025" y="72641"/>
                  <a:pt x="32420" y="72007"/>
                  <a:pt x="43105" y="72732"/>
                </a:cubicBezTo>
                <a:cubicBezTo>
                  <a:pt x="53669" y="73344"/>
                  <a:pt x="64168" y="73568"/>
                  <a:pt x="74712" y="73568"/>
                </a:cubicBezTo>
                <a:cubicBezTo>
                  <a:pt x="76641" y="73568"/>
                  <a:pt x="78572" y="73561"/>
                  <a:pt x="80506" y="73547"/>
                </a:cubicBezTo>
                <a:cubicBezTo>
                  <a:pt x="92912" y="73547"/>
                  <a:pt x="105137" y="73275"/>
                  <a:pt x="117453" y="73184"/>
                </a:cubicBezTo>
                <a:cubicBezTo>
                  <a:pt x="117638" y="73183"/>
                  <a:pt x="117824" y="73182"/>
                  <a:pt x="118011" y="73182"/>
                </a:cubicBezTo>
                <a:cubicBezTo>
                  <a:pt x="124238" y="73182"/>
                  <a:pt x="131794" y="73988"/>
                  <a:pt x="139052" y="73988"/>
                </a:cubicBezTo>
                <a:cubicBezTo>
                  <a:pt x="144731" y="73988"/>
                  <a:pt x="150228" y="73495"/>
                  <a:pt x="154763" y="71736"/>
                </a:cubicBezTo>
                <a:cubicBezTo>
                  <a:pt x="162641" y="68747"/>
                  <a:pt x="163094" y="60416"/>
                  <a:pt x="164271" y="52718"/>
                </a:cubicBezTo>
                <a:cubicBezTo>
                  <a:pt x="166173" y="39769"/>
                  <a:pt x="166716" y="26547"/>
                  <a:pt x="165811" y="13417"/>
                </a:cubicBezTo>
                <a:cubicBezTo>
                  <a:pt x="165448" y="9975"/>
                  <a:pt x="162913" y="7259"/>
                  <a:pt x="159562" y="6715"/>
                </a:cubicBezTo>
                <a:cubicBezTo>
                  <a:pt x="139551" y="3225"/>
                  <a:pt x="119473" y="0"/>
                  <a:pt x="9915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75"/>
          <p:cNvSpPr txBox="1"/>
          <p:nvPr>
            <p:ph idx="1" type="subTitle"/>
          </p:nvPr>
        </p:nvSpPr>
        <p:spPr>
          <a:xfrm>
            <a:off x="713225" y="1227525"/>
            <a:ext cx="77175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9" name="Google Shape;19;p7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0" name="Google Shape;20;p75"/>
          <p:cNvGrpSpPr/>
          <p:nvPr/>
        </p:nvGrpSpPr>
        <p:grpSpPr>
          <a:xfrm>
            <a:off x="-368915" y="-1589"/>
            <a:ext cx="1520264" cy="764964"/>
            <a:chOff x="-368915" y="-1589"/>
            <a:chExt cx="1520264" cy="764964"/>
          </a:xfrm>
        </p:grpSpPr>
        <p:grpSp>
          <p:nvGrpSpPr>
            <p:cNvPr id="21" name="Google Shape;21;p75"/>
            <p:cNvGrpSpPr/>
            <p:nvPr/>
          </p:nvGrpSpPr>
          <p:grpSpPr>
            <a:xfrm rot="5400000">
              <a:off x="235188" y="-513209"/>
              <a:ext cx="392943" cy="1439379"/>
              <a:chOff x="1752050" y="2866875"/>
              <a:chExt cx="475775" cy="1742800"/>
            </a:xfrm>
          </p:grpSpPr>
          <p:sp>
            <p:nvSpPr>
              <p:cNvPr id="22" name="Google Shape;22;p75"/>
              <p:cNvSpPr/>
              <p:nvPr/>
            </p:nvSpPr>
            <p:spPr>
              <a:xfrm>
                <a:off x="1752050" y="2866875"/>
                <a:ext cx="475775" cy="1461625"/>
              </a:xfrm>
              <a:custGeom>
                <a:rect b="b" l="l" r="r" t="t"/>
                <a:pathLst>
                  <a:path extrusionOk="0" h="58465" w="19031">
                    <a:moveTo>
                      <a:pt x="8632" y="1"/>
                    </a:moveTo>
                    <a:cubicBezTo>
                      <a:pt x="5624" y="9483"/>
                      <a:pt x="2322" y="19325"/>
                      <a:pt x="0" y="29167"/>
                    </a:cubicBezTo>
                    <a:cubicBezTo>
                      <a:pt x="1668" y="29658"/>
                      <a:pt x="5166" y="30671"/>
                      <a:pt x="6147" y="32012"/>
                    </a:cubicBezTo>
                    <a:cubicBezTo>
                      <a:pt x="4780" y="32354"/>
                      <a:pt x="3376" y="32532"/>
                      <a:pt x="1963" y="32532"/>
                    </a:cubicBezTo>
                    <a:cubicBezTo>
                      <a:pt x="1484" y="32532"/>
                      <a:pt x="1004" y="32511"/>
                      <a:pt x="523" y="32470"/>
                    </a:cubicBezTo>
                    <a:lnTo>
                      <a:pt x="523" y="32470"/>
                    </a:lnTo>
                    <a:cubicBezTo>
                      <a:pt x="1504" y="40481"/>
                      <a:pt x="4186" y="52154"/>
                      <a:pt x="12752" y="58465"/>
                    </a:cubicBezTo>
                    <a:cubicBezTo>
                      <a:pt x="16218" y="53495"/>
                      <a:pt x="18377" y="43129"/>
                      <a:pt x="18704" y="36132"/>
                    </a:cubicBezTo>
                    <a:cubicBezTo>
                      <a:pt x="18867" y="30344"/>
                      <a:pt x="19031" y="24001"/>
                      <a:pt x="18377" y="18148"/>
                    </a:cubicBezTo>
                    <a:cubicBezTo>
                      <a:pt x="16545" y="18148"/>
                      <a:pt x="15565" y="18148"/>
                      <a:pt x="14257" y="17821"/>
                    </a:cubicBezTo>
                    <a:cubicBezTo>
                      <a:pt x="15401" y="16677"/>
                      <a:pt x="16382" y="15990"/>
                      <a:pt x="17559" y="15009"/>
                    </a:cubicBezTo>
                    <a:cubicBezTo>
                      <a:pt x="16545" y="13341"/>
                      <a:pt x="9940" y="2486"/>
                      <a:pt x="86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75"/>
              <p:cNvSpPr/>
              <p:nvPr/>
            </p:nvSpPr>
            <p:spPr>
              <a:xfrm>
                <a:off x="1965000" y="3076850"/>
                <a:ext cx="225925" cy="1532825"/>
              </a:xfrm>
              <a:custGeom>
                <a:rect b="b" l="l" r="r" t="t"/>
                <a:pathLst>
                  <a:path extrusionOk="0" h="61313" w="9037">
                    <a:moveTo>
                      <a:pt x="243" y="1"/>
                    </a:moveTo>
                    <a:cubicBezTo>
                      <a:pt x="116" y="1"/>
                      <a:pt x="0" y="75"/>
                      <a:pt x="16" y="234"/>
                    </a:cubicBezTo>
                    <a:cubicBezTo>
                      <a:pt x="703" y="8964"/>
                      <a:pt x="311" y="17760"/>
                      <a:pt x="1488" y="26458"/>
                    </a:cubicBezTo>
                    <a:cubicBezTo>
                      <a:pt x="2044" y="30578"/>
                      <a:pt x="2959" y="34665"/>
                      <a:pt x="3482" y="38818"/>
                    </a:cubicBezTo>
                    <a:cubicBezTo>
                      <a:pt x="3777" y="40812"/>
                      <a:pt x="3907" y="42872"/>
                      <a:pt x="3907" y="44899"/>
                    </a:cubicBezTo>
                    <a:cubicBezTo>
                      <a:pt x="3907" y="46894"/>
                      <a:pt x="3482" y="48889"/>
                      <a:pt x="3613" y="50883"/>
                    </a:cubicBezTo>
                    <a:cubicBezTo>
                      <a:pt x="3809" y="54872"/>
                      <a:pt x="5771" y="58469"/>
                      <a:pt x="8518" y="61248"/>
                    </a:cubicBezTo>
                    <a:cubicBezTo>
                      <a:pt x="8577" y="61293"/>
                      <a:pt x="8639" y="61312"/>
                      <a:pt x="8696" y="61312"/>
                    </a:cubicBezTo>
                    <a:cubicBezTo>
                      <a:pt x="8890" y="61312"/>
                      <a:pt x="9037" y="61091"/>
                      <a:pt x="8910" y="60889"/>
                    </a:cubicBezTo>
                    <a:cubicBezTo>
                      <a:pt x="6360" y="58338"/>
                      <a:pt x="4496" y="55036"/>
                      <a:pt x="4136" y="51406"/>
                    </a:cubicBezTo>
                    <a:cubicBezTo>
                      <a:pt x="3973" y="49477"/>
                      <a:pt x="4333" y="47581"/>
                      <a:pt x="4398" y="45684"/>
                    </a:cubicBezTo>
                    <a:cubicBezTo>
                      <a:pt x="4431" y="43657"/>
                      <a:pt x="4333" y="41630"/>
                      <a:pt x="4104" y="39635"/>
                    </a:cubicBezTo>
                    <a:cubicBezTo>
                      <a:pt x="3646" y="35678"/>
                      <a:pt x="2796" y="31787"/>
                      <a:pt x="2207" y="27864"/>
                    </a:cubicBezTo>
                    <a:cubicBezTo>
                      <a:pt x="1586" y="23548"/>
                      <a:pt x="1226" y="19199"/>
                      <a:pt x="1128" y="14850"/>
                    </a:cubicBezTo>
                    <a:cubicBezTo>
                      <a:pt x="965" y="9978"/>
                      <a:pt x="899" y="5106"/>
                      <a:pt x="540" y="234"/>
                    </a:cubicBezTo>
                    <a:cubicBezTo>
                      <a:pt x="523" y="83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75"/>
              <p:cNvSpPr/>
              <p:nvPr/>
            </p:nvSpPr>
            <p:spPr>
              <a:xfrm>
                <a:off x="1905525" y="3168500"/>
                <a:ext cx="177975" cy="154550"/>
              </a:xfrm>
              <a:custGeom>
                <a:rect b="b" l="l" r="r" t="t"/>
                <a:pathLst>
                  <a:path extrusionOk="0" h="6182" w="7119">
                    <a:moveTo>
                      <a:pt x="6804" y="1"/>
                    </a:moveTo>
                    <a:cubicBezTo>
                      <a:pt x="6703" y="1"/>
                      <a:pt x="6599" y="51"/>
                      <a:pt x="6548" y="165"/>
                    </a:cubicBezTo>
                    <a:cubicBezTo>
                      <a:pt x="5867" y="2208"/>
                      <a:pt x="4159" y="3636"/>
                      <a:pt x="3119" y="5476"/>
                    </a:cubicBezTo>
                    <a:lnTo>
                      <a:pt x="3119" y="5476"/>
                    </a:lnTo>
                    <a:cubicBezTo>
                      <a:pt x="2550" y="3918"/>
                      <a:pt x="1473" y="2639"/>
                      <a:pt x="564" y="1276"/>
                    </a:cubicBezTo>
                    <a:cubicBezTo>
                      <a:pt x="516" y="1200"/>
                      <a:pt x="443" y="1168"/>
                      <a:pt x="369" y="1168"/>
                    </a:cubicBezTo>
                    <a:cubicBezTo>
                      <a:pt x="189" y="1168"/>
                      <a:pt x="0" y="1353"/>
                      <a:pt x="139" y="1538"/>
                    </a:cubicBezTo>
                    <a:lnTo>
                      <a:pt x="107" y="1538"/>
                    </a:lnTo>
                    <a:cubicBezTo>
                      <a:pt x="1055" y="2977"/>
                      <a:pt x="2232" y="4317"/>
                      <a:pt x="2755" y="5985"/>
                    </a:cubicBezTo>
                    <a:cubicBezTo>
                      <a:pt x="2755" y="6083"/>
                      <a:pt x="2886" y="6148"/>
                      <a:pt x="2984" y="6181"/>
                    </a:cubicBezTo>
                    <a:lnTo>
                      <a:pt x="3147" y="6181"/>
                    </a:lnTo>
                    <a:cubicBezTo>
                      <a:pt x="3246" y="6181"/>
                      <a:pt x="3344" y="6116"/>
                      <a:pt x="3376" y="6050"/>
                    </a:cubicBezTo>
                    <a:cubicBezTo>
                      <a:pt x="4390" y="3990"/>
                      <a:pt x="6286" y="2486"/>
                      <a:pt x="7039" y="328"/>
                    </a:cubicBezTo>
                    <a:cubicBezTo>
                      <a:pt x="7119" y="127"/>
                      <a:pt x="6965" y="1"/>
                      <a:pt x="6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75"/>
              <p:cNvSpPr/>
              <p:nvPr/>
            </p:nvSpPr>
            <p:spPr>
              <a:xfrm>
                <a:off x="1877300" y="3314425"/>
                <a:ext cx="210300" cy="153925"/>
              </a:xfrm>
              <a:custGeom>
                <a:rect b="b" l="l" r="r" t="t"/>
                <a:pathLst>
                  <a:path extrusionOk="0" h="6157" w="8412">
                    <a:moveTo>
                      <a:pt x="322" y="1"/>
                    </a:moveTo>
                    <a:cubicBezTo>
                      <a:pt x="161" y="1"/>
                      <a:pt x="1" y="173"/>
                      <a:pt x="91" y="377"/>
                    </a:cubicBezTo>
                    <a:cubicBezTo>
                      <a:pt x="1268" y="2404"/>
                      <a:pt x="2936" y="4072"/>
                      <a:pt x="4211" y="6034"/>
                    </a:cubicBezTo>
                    <a:cubicBezTo>
                      <a:pt x="4276" y="6115"/>
                      <a:pt x="4366" y="6156"/>
                      <a:pt x="4452" y="6156"/>
                    </a:cubicBezTo>
                    <a:cubicBezTo>
                      <a:pt x="4538" y="6156"/>
                      <a:pt x="4620" y="6115"/>
                      <a:pt x="4669" y="6034"/>
                    </a:cubicBezTo>
                    <a:cubicBezTo>
                      <a:pt x="5813" y="4399"/>
                      <a:pt x="7383" y="3025"/>
                      <a:pt x="8298" y="1194"/>
                    </a:cubicBezTo>
                    <a:cubicBezTo>
                      <a:pt x="8411" y="991"/>
                      <a:pt x="8228" y="804"/>
                      <a:pt x="8061" y="804"/>
                    </a:cubicBezTo>
                    <a:cubicBezTo>
                      <a:pt x="7986" y="804"/>
                      <a:pt x="7914" y="841"/>
                      <a:pt x="7873" y="933"/>
                    </a:cubicBezTo>
                    <a:cubicBezTo>
                      <a:pt x="7018" y="2643"/>
                      <a:pt x="5592" y="3954"/>
                      <a:pt x="4448" y="5453"/>
                    </a:cubicBezTo>
                    <a:lnTo>
                      <a:pt x="4448" y="5453"/>
                    </a:lnTo>
                    <a:cubicBezTo>
                      <a:pt x="3181" y="3653"/>
                      <a:pt x="1659" y="2030"/>
                      <a:pt x="516" y="115"/>
                    </a:cubicBezTo>
                    <a:cubicBezTo>
                      <a:pt x="466" y="35"/>
                      <a:pt x="39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75"/>
              <p:cNvSpPr/>
              <p:nvPr/>
            </p:nvSpPr>
            <p:spPr>
              <a:xfrm>
                <a:off x="1843250" y="3443225"/>
                <a:ext cx="294200" cy="204375"/>
              </a:xfrm>
              <a:custGeom>
                <a:rect b="b" l="l" r="r" t="t"/>
                <a:pathLst>
                  <a:path extrusionOk="0" h="8175" w="11768">
                    <a:moveTo>
                      <a:pt x="11417" y="0"/>
                    </a:moveTo>
                    <a:cubicBezTo>
                      <a:pt x="11342" y="0"/>
                      <a:pt x="11270" y="38"/>
                      <a:pt x="11230" y="129"/>
                    </a:cubicBezTo>
                    <a:cubicBezTo>
                      <a:pt x="10001" y="2840"/>
                      <a:pt x="8042" y="5034"/>
                      <a:pt x="6438" y="7503"/>
                    </a:cubicBezTo>
                    <a:lnTo>
                      <a:pt x="6438" y="7503"/>
                    </a:lnTo>
                    <a:cubicBezTo>
                      <a:pt x="4513" y="5600"/>
                      <a:pt x="2450" y="3808"/>
                      <a:pt x="538" y="1895"/>
                    </a:cubicBezTo>
                    <a:cubicBezTo>
                      <a:pt x="486" y="1844"/>
                      <a:pt x="428" y="1822"/>
                      <a:pt x="371" y="1822"/>
                    </a:cubicBezTo>
                    <a:cubicBezTo>
                      <a:pt x="176" y="1822"/>
                      <a:pt x="1" y="2078"/>
                      <a:pt x="178" y="2255"/>
                    </a:cubicBezTo>
                    <a:cubicBezTo>
                      <a:pt x="2172" y="4249"/>
                      <a:pt x="4298" y="6113"/>
                      <a:pt x="6292" y="8108"/>
                    </a:cubicBezTo>
                    <a:cubicBezTo>
                      <a:pt x="6350" y="8151"/>
                      <a:pt x="6419" y="8175"/>
                      <a:pt x="6487" y="8175"/>
                    </a:cubicBezTo>
                    <a:cubicBezTo>
                      <a:pt x="6576" y="8175"/>
                      <a:pt x="6662" y="8135"/>
                      <a:pt x="6718" y="8042"/>
                    </a:cubicBezTo>
                    <a:cubicBezTo>
                      <a:pt x="8352" y="5459"/>
                      <a:pt x="10412" y="3203"/>
                      <a:pt x="11655" y="391"/>
                    </a:cubicBezTo>
                    <a:cubicBezTo>
                      <a:pt x="11768" y="188"/>
                      <a:pt x="11585" y="0"/>
                      <a:pt x="11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75"/>
              <p:cNvSpPr/>
              <p:nvPr/>
            </p:nvSpPr>
            <p:spPr>
              <a:xfrm>
                <a:off x="1863700" y="3664300"/>
                <a:ext cx="294775" cy="191725"/>
              </a:xfrm>
              <a:custGeom>
                <a:rect b="b" l="l" r="r" t="t"/>
                <a:pathLst>
                  <a:path extrusionOk="0" h="7669" w="11791">
                    <a:moveTo>
                      <a:pt x="11436" y="0"/>
                    </a:moveTo>
                    <a:cubicBezTo>
                      <a:pt x="11358" y="0"/>
                      <a:pt x="11280" y="34"/>
                      <a:pt x="11229" y="115"/>
                    </a:cubicBezTo>
                    <a:cubicBezTo>
                      <a:pt x="9743" y="2424"/>
                      <a:pt x="8073" y="4610"/>
                      <a:pt x="6722" y="7030"/>
                    </a:cubicBezTo>
                    <a:lnTo>
                      <a:pt x="6722" y="7030"/>
                    </a:lnTo>
                    <a:cubicBezTo>
                      <a:pt x="4518" y="5560"/>
                      <a:pt x="2466" y="3880"/>
                      <a:pt x="537" y="2077"/>
                    </a:cubicBezTo>
                    <a:cubicBezTo>
                      <a:pt x="485" y="2025"/>
                      <a:pt x="427" y="2003"/>
                      <a:pt x="370" y="2003"/>
                    </a:cubicBezTo>
                    <a:cubicBezTo>
                      <a:pt x="176" y="2003"/>
                      <a:pt x="0" y="2259"/>
                      <a:pt x="177" y="2436"/>
                    </a:cubicBezTo>
                    <a:cubicBezTo>
                      <a:pt x="2205" y="4333"/>
                      <a:pt x="4363" y="6066"/>
                      <a:pt x="6684" y="7635"/>
                    </a:cubicBezTo>
                    <a:cubicBezTo>
                      <a:pt x="6728" y="7657"/>
                      <a:pt x="6771" y="7668"/>
                      <a:pt x="6814" y="7668"/>
                    </a:cubicBezTo>
                    <a:cubicBezTo>
                      <a:pt x="6899" y="7668"/>
                      <a:pt x="6979" y="7625"/>
                      <a:pt x="7044" y="7537"/>
                    </a:cubicBezTo>
                    <a:cubicBezTo>
                      <a:pt x="8385" y="5020"/>
                      <a:pt x="10118" y="2763"/>
                      <a:pt x="11654" y="377"/>
                    </a:cubicBezTo>
                    <a:cubicBezTo>
                      <a:pt x="11790" y="173"/>
                      <a:pt x="11613" y="0"/>
                      <a:pt x="1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75"/>
              <p:cNvSpPr/>
              <p:nvPr/>
            </p:nvSpPr>
            <p:spPr>
              <a:xfrm>
                <a:off x="1854875" y="3855800"/>
                <a:ext cx="302475" cy="171125"/>
              </a:xfrm>
              <a:custGeom>
                <a:rect b="b" l="l" r="r" t="t"/>
                <a:pathLst>
                  <a:path extrusionOk="0" h="6845" w="12099">
                    <a:moveTo>
                      <a:pt x="379" y="0"/>
                    </a:moveTo>
                    <a:cubicBezTo>
                      <a:pt x="171" y="0"/>
                      <a:pt x="1" y="256"/>
                      <a:pt x="203" y="433"/>
                    </a:cubicBezTo>
                    <a:cubicBezTo>
                      <a:pt x="2656" y="2722"/>
                      <a:pt x="5272" y="4847"/>
                      <a:pt x="8018" y="6809"/>
                    </a:cubicBezTo>
                    <a:cubicBezTo>
                      <a:pt x="8056" y="6834"/>
                      <a:pt x="8098" y="6845"/>
                      <a:pt x="8141" y="6845"/>
                    </a:cubicBezTo>
                    <a:cubicBezTo>
                      <a:pt x="8211" y="6845"/>
                      <a:pt x="8285" y="6817"/>
                      <a:pt x="8345" y="6777"/>
                    </a:cubicBezTo>
                    <a:cubicBezTo>
                      <a:pt x="9784" y="4946"/>
                      <a:pt x="11288" y="3049"/>
                      <a:pt x="12040" y="826"/>
                    </a:cubicBezTo>
                    <a:cubicBezTo>
                      <a:pt x="12099" y="631"/>
                      <a:pt x="11948" y="505"/>
                      <a:pt x="11796" y="505"/>
                    </a:cubicBezTo>
                    <a:cubicBezTo>
                      <a:pt x="11693" y="505"/>
                      <a:pt x="11589" y="563"/>
                      <a:pt x="11550" y="695"/>
                    </a:cubicBezTo>
                    <a:cubicBezTo>
                      <a:pt x="10854" y="2750"/>
                      <a:pt x="9456" y="4530"/>
                      <a:pt x="8122" y="6241"/>
                    </a:cubicBezTo>
                    <a:lnTo>
                      <a:pt x="8122" y="6241"/>
                    </a:lnTo>
                    <a:cubicBezTo>
                      <a:pt x="5466" y="4373"/>
                      <a:pt x="2936" y="2286"/>
                      <a:pt x="563" y="74"/>
                    </a:cubicBezTo>
                    <a:cubicBezTo>
                      <a:pt x="504" y="22"/>
                      <a:pt x="440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75"/>
              <p:cNvSpPr/>
              <p:nvPr/>
            </p:nvSpPr>
            <p:spPr>
              <a:xfrm>
                <a:off x="1922275" y="4039125"/>
                <a:ext cx="239700" cy="137325"/>
              </a:xfrm>
              <a:custGeom>
                <a:rect b="b" l="l" r="r" t="t"/>
                <a:pathLst>
                  <a:path extrusionOk="0" h="5493" w="9588">
                    <a:moveTo>
                      <a:pt x="9240" y="0"/>
                    </a:moveTo>
                    <a:cubicBezTo>
                      <a:pt x="9164" y="0"/>
                      <a:pt x="9091" y="38"/>
                      <a:pt x="9050" y="130"/>
                    </a:cubicBezTo>
                    <a:cubicBezTo>
                      <a:pt x="8204" y="1791"/>
                      <a:pt x="7028" y="3301"/>
                      <a:pt x="6039" y="4921"/>
                    </a:cubicBezTo>
                    <a:lnTo>
                      <a:pt x="6039" y="4921"/>
                    </a:lnTo>
                    <a:cubicBezTo>
                      <a:pt x="3920" y="3669"/>
                      <a:pt x="2385" y="1686"/>
                      <a:pt x="450" y="196"/>
                    </a:cubicBezTo>
                    <a:cubicBezTo>
                      <a:pt x="403" y="161"/>
                      <a:pt x="358" y="145"/>
                      <a:pt x="315" y="145"/>
                    </a:cubicBezTo>
                    <a:cubicBezTo>
                      <a:pt x="121" y="145"/>
                      <a:pt x="1" y="466"/>
                      <a:pt x="189" y="653"/>
                    </a:cubicBezTo>
                    <a:cubicBezTo>
                      <a:pt x="2216" y="2158"/>
                      <a:pt x="3753" y="4250"/>
                      <a:pt x="6009" y="5460"/>
                    </a:cubicBezTo>
                    <a:cubicBezTo>
                      <a:pt x="6042" y="5482"/>
                      <a:pt x="6082" y="5493"/>
                      <a:pt x="6123" y="5493"/>
                    </a:cubicBezTo>
                    <a:cubicBezTo>
                      <a:pt x="6205" y="5493"/>
                      <a:pt x="6292" y="5449"/>
                      <a:pt x="6336" y="5362"/>
                    </a:cubicBezTo>
                    <a:cubicBezTo>
                      <a:pt x="7350" y="3694"/>
                      <a:pt x="8592" y="2125"/>
                      <a:pt x="9475" y="359"/>
                    </a:cubicBezTo>
                    <a:cubicBezTo>
                      <a:pt x="9587" y="180"/>
                      <a:pt x="9407" y="0"/>
                      <a:pt x="9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" name="Google Shape;30;p75"/>
            <p:cNvSpPr/>
            <p:nvPr/>
          </p:nvSpPr>
          <p:spPr>
            <a:xfrm rot="5974352">
              <a:off x="159691" y="-227710"/>
              <a:ext cx="317208" cy="1340333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" name="Google Shape;31;p75"/>
            <p:cNvGrpSpPr/>
            <p:nvPr/>
          </p:nvGrpSpPr>
          <p:grpSpPr>
            <a:xfrm rot="3855143">
              <a:off x="-148717" y="141935"/>
              <a:ext cx="618789" cy="477916"/>
              <a:chOff x="5467375" y="2021125"/>
              <a:chExt cx="618800" cy="477925"/>
            </a:xfrm>
          </p:grpSpPr>
          <p:sp>
            <p:nvSpPr>
              <p:cNvPr id="32" name="Google Shape;32;p75"/>
              <p:cNvSpPr/>
              <p:nvPr/>
            </p:nvSpPr>
            <p:spPr>
              <a:xfrm>
                <a:off x="5467375" y="2021125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75"/>
              <p:cNvSpPr/>
              <p:nvPr/>
            </p:nvSpPr>
            <p:spPr>
              <a:xfrm>
                <a:off x="5539325" y="2192000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75"/>
              <p:cNvSpPr/>
              <p:nvPr/>
            </p:nvSpPr>
            <p:spPr>
              <a:xfrm>
                <a:off x="5599650" y="2246200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75"/>
              <p:cNvSpPr/>
              <p:nvPr/>
            </p:nvSpPr>
            <p:spPr>
              <a:xfrm>
                <a:off x="5655725" y="2246075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75"/>
              <p:cNvSpPr/>
              <p:nvPr/>
            </p:nvSpPr>
            <p:spPr>
              <a:xfrm>
                <a:off x="5659250" y="2327925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" name="Google Shape;37;p75"/>
          <p:cNvGrpSpPr/>
          <p:nvPr/>
        </p:nvGrpSpPr>
        <p:grpSpPr>
          <a:xfrm>
            <a:off x="8148212" y="-300701"/>
            <a:ext cx="1464801" cy="1130944"/>
            <a:chOff x="8148212" y="-300701"/>
            <a:chExt cx="1464801" cy="1130944"/>
          </a:xfrm>
        </p:grpSpPr>
        <p:sp>
          <p:nvSpPr>
            <p:cNvPr id="38" name="Google Shape;38;p75"/>
            <p:cNvSpPr/>
            <p:nvPr/>
          </p:nvSpPr>
          <p:spPr>
            <a:xfrm rot="-5400000">
              <a:off x="8784263" y="-130650"/>
              <a:ext cx="317200" cy="1340300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" name="Google Shape;39;p75"/>
            <p:cNvGrpSpPr/>
            <p:nvPr/>
          </p:nvGrpSpPr>
          <p:grpSpPr>
            <a:xfrm rot="-8032937">
              <a:off x="8549350" y="-741"/>
              <a:ext cx="707509" cy="680388"/>
              <a:chOff x="6624525" y="1838863"/>
              <a:chExt cx="956750" cy="920075"/>
            </a:xfrm>
          </p:grpSpPr>
          <p:sp>
            <p:nvSpPr>
              <p:cNvPr id="40" name="Google Shape;40;p75"/>
              <p:cNvSpPr/>
              <p:nvPr/>
            </p:nvSpPr>
            <p:spPr>
              <a:xfrm>
                <a:off x="6624525" y="1838863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75"/>
              <p:cNvSpPr/>
              <p:nvPr/>
            </p:nvSpPr>
            <p:spPr>
              <a:xfrm>
                <a:off x="6749225" y="1983763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75"/>
              <p:cNvSpPr/>
              <p:nvPr/>
            </p:nvSpPr>
            <p:spPr>
              <a:xfrm>
                <a:off x="6813650" y="2412463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75"/>
              <p:cNvSpPr/>
              <p:nvPr/>
            </p:nvSpPr>
            <p:spPr>
              <a:xfrm>
                <a:off x="6938075" y="2231038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75"/>
              <p:cNvSpPr/>
              <p:nvPr/>
            </p:nvSpPr>
            <p:spPr>
              <a:xfrm>
                <a:off x="7094050" y="2121688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75"/>
              <p:cNvSpPr/>
              <p:nvPr/>
            </p:nvSpPr>
            <p:spPr>
              <a:xfrm>
                <a:off x="7206850" y="2012738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75"/>
            <p:cNvGrpSpPr/>
            <p:nvPr/>
          </p:nvGrpSpPr>
          <p:grpSpPr>
            <a:xfrm flipH="1" rot="-3615528">
              <a:off x="8344802" y="-201977"/>
              <a:ext cx="739185" cy="881827"/>
              <a:chOff x="5935950" y="2680963"/>
              <a:chExt cx="1911875" cy="2280812"/>
            </a:xfrm>
          </p:grpSpPr>
          <p:sp>
            <p:nvSpPr>
              <p:cNvPr id="47" name="Google Shape;47;p75"/>
              <p:cNvSpPr/>
              <p:nvPr/>
            </p:nvSpPr>
            <p:spPr>
              <a:xfrm>
                <a:off x="5935950" y="2963369"/>
                <a:ext cx="1693287" cy="1998406"/>
              </a:xfrm>
              <a:custGeom>
                <a:rect b="b" l="l" r="r" t="t"/>
                <a:pathLst>
                  <a:path extrusionOk="0" h="31497" w="26688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75"/>
              <p:cNvSpPr/>
              <p:nvPr/>
            </p:nvSpPr>
            <p:spPr>
              <a:xfrm>
                <a:off x="6567320" y="2812744"/>
                <a:ext cx="383857" cy="1209246"/>
              </a:xfrm>
              <a:custGeom>
                <a:rect b="b" l="l" r="r" t="t"/>
                <a:pathLst>
                  <a:path extrusionOk="0" h="19059" w="605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75"/>
              <p:cNvSpPr/>
              <p:nvPr/>
            </p:nvSpPr>
            <p:spPr>
              <a:xfrm>
                <a:off x="6579248" y="3342978"/>
                <a:ext cx="1130508" cy="696527"/>
              </a:xfrm>
              <a:custGeom>
                <a:rect b="b" l="l" r="r" t="t"/>
                <a:pathLst>
                  <a:path extrusionOk="0" h="10978" w="17818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75"/>
              <p:cNvSpPr/>
              <p:nvPr/>
            </p:nvSpPr>
            <p:spPr>
              <a:xfrm>
                <a:off x="6993436" y="2816995"/>
                <a:ext cx="283547" cy="655222"/>
              </a:xfrm>
              <a:custGeom>
                <a:rect b="b" l="l" r="r" t="t"/>
                <a:pathLst>
                  <a:path extrusionOk="0" h="10327" w="4469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75"/>
              <p:cNvSpPr/>
              <p:nvPr/>
            </p:nvSpPr>
            <p:spPr>
              <a:xfrm>
                <a:off x="7266452" y="3145909"/>
                <a:ext cx="507961" cy="133176"/>
              </a:xfrm>
              <a:custGeom>
                <a:rect b="b" l="l" r="r" t="t"/>
                <a:pathLst>
                  <a:path extrusionOk="0" h="2099" w="8006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75"/>
              <p:cNvSpPr/>
              <p:nvPr/>
            </p:nvSpPr>
            <p:spPr>
              <a:xfrm>
                <a:off x="7393031" y="2738637"/>
                <a:ext cx="179937" cy="382969"/>
              </a:xfrm>
              <a:custGeom>
                <a:rect b="b" l="l" r="r" t="t"/>
                <a:pathLst>
                  <a:path extrusionOk="0" h="6036" w="2836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75"/>
              <p:cNvSpPr/>
              <p:nvPr/>
            </p:nvSpPr>
            <p:spPr>
              <a:xfrm>
                <a:off x="6841542" y="2779624"/>
                <a:ext cx="147325" cy="114206"/>
              </a:xfrm>
              <a:custGeom>
                <a:rect b="b" l="l" r="r" t="t"/>
                <a:pathLst>
                  <a:path extrusionOk="0" h="1800" w="2322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75"/>
              <p:cNvSpPr/>
              <p:nvPr/>
            </p:nvSpPr>
            <p:spPr>
              <a:xfrm>
                <a:off x="7181813" y="2752722"/>
                <a:ext cx="147325" cy="114142"/>
              </a:xfrm>
              <a:custGeom>
                <a:rect b="b" l="l" r="r" t="t"/>
                <a:pathLst>
                  <a:path extrusionOk="0" h="1799" w="2322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75"/>
              <p:cNvSpPr/>
              <p:nvPr/>
            </p:nvSpPr>
            <p:spPr>
              <a:xfrm>
                <a:off x="7461935" y="2680963"/>
                <a:ext cx="170357" cy="123723"/>
              </a:xfrm>
              <a:custGeom>
                <a:rect b="b" l="l" r="r" t="t"/>
                <a:pathLst>
                  <a:path extrusionOk="0" h="1950" w="2685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75"/>
              <p:cNvSpPr/>
              <p:nvPr/>
            </p:nvSpPr>
            <p:spPr>
              <a:xfrm>
                <a:off x="7563515" y="2908297"/>
                <a:ext cx="147389" cy="114142"/>
              </a:xfrm>
              <a:custGeom>
                <a:rect b="b" l="l" r="r" t="t"/>
                <a:pathLst>
                  <a:path extrusionOk="0" h="1799" w="2323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75"/>
              <p:cNvSpPr/>
              <p:nvPr/>
            </p:nvSpPr>
            <p:spPr>
              <a:xfrm>
                <a:off x="7701134" y="3082524"/>
                <a:ext cx="146691" cy="112175"/>
              </a:xfrm>
              <a:custGeom>
                <a:rect b="b" l="l" r="r" t="t"/>
                <a:pathLst>
                  <a:path extrusionOk="0" h="1768" w="2312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75"/>
              <p:cNvSpPr/>
              <p:nvPr/>
            </p:nvSpPr>
            <p:spPr>
              <a:xfrm>
                <a:off x="7620237" y="3310746"/>
                <a:ext cx="148086" cy="112175"/>
              </a:xfrm>
              <a:custGeom>
                <a:rect b="b" l="l" r="r" t="t"/>
                <a:pathLst>
                  <a:path extrusionOk="0" h="1768" w="2334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75"/>
              <p:cNvSpPr/>
              <p:nvPr/>
            </p:nvSpPr>
            <p:spPr>
              <a:xfrm>
                <a:off x="7345698" y="3055559"/>
                <a:ext cx="147325" cy="112175"/>
              </a:xfrm>
              <a:custGeom>
                <a:rect b="b" l="l" r="r" t="t"/>
                <a:pathLst>
                  <a:path extrusionOk="0" h="1768" w="2322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">
  <p:cSld name="CUSTOM_1_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93"/>
          <p:cNvGrpSpPr/>
          <p:nvPr/>
        </p:nvGrpSpPr>
        <p:grpSpPr>
          <a:xfrm rot="10800000">
            <a:off x="6941981" y="2375985"/>
            <a:ext cx="2125808" cy="1776009"/>
            <a:chOff x="6865860" y="1496266"/>
            <a:chExt cx="3018328" cy="2521666"/>
          </a:xfrm>
        </p:grpSpPr>
        <p:grpSp>
          <p:nvGrpSpPr>
            <p:cNvPr id="374" name="Google Shape;374;p93"/>
            <p:cNvGrpSpPr/>
            <p:nvPr/>
          </p:nvGrpSpPr>
          <p:grpSpPr>
            <a:xfrm rot="-4541450">
              <a:off x="8039638" y="2532038"/>
              <a:ext cx="1262885" cy="1401657"/>
              <a:chOff x="7832525" y="3078325"/>
              <a:chExt cx="837925" cy="930000"/>
            </a:xfrm>
          </p:grpSpPr>
          <p:sp>
            <p:nvSpPr>
              <p:cNvPr id="375" name="Google Shape;375;p93"/>
              <p:cNvSpPr/>
              <p:nvPr/>
            </p:nvSpPr>
            <p:spPr>
              <a:xfrm>
                <a:off x="7832525" y="3078325"/>
                <a:ext cx="837925" cy="930000"/>
              </a:xfrm>
              <a:custGeom>
                <a:rect b="b" l="l" r="r" t="t"/>
                <a:pathLst>
                  <a:path extrusionOk="0" h="37200" w="33517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93"/>
              <p:cNvSpPr/>
              <p:nvPr/>
            </p:nvSpPr>
            <p:spPr>
              <a:xfrm>
                <a:off x="7961050" y="3163925"/>
                <a:ext cx="677700" cy="830775"/>
              </a:xfrm>
              <a:custGeom>
                <a:rect b="b" l="l" r="r" t="t"/>
                <a:pathLst>
                  <a:path extrusionOk="0" h="33231" w="27108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93"/>
              <p:cNvSpPr/>
              <p:nvPr/>
            </p:nvSpPr>
            <p:spPr>
              <a:xfrm>
                <a:off x="7925400" y="3164900"/>
                <a:ext cx="206350" cy="188800"/>
              </a:xfrm>
              <a:custGeom>
                <a:rect b="b" l="l" r="r" t="t"/>
                <a:pathLst>
                  <a:path extrusionOk="0" h="7552" w="8254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93"/>
              <p:cNvSpPr/>
              <p:nvPr/>
            </p:nvSpPr>
            <p:spPr>
              <a:xfrm>
                <a:off x="7973575" y="3273000"/>
                <a:ext cx="322075" cy="244250"/>
              </a:xfrm>
              <a:custGeom>
                <a:rect b="b" l="l" r="r" t="t"/>
                <a:pathLst>
                  <a:path extrusionOk="0" h="9770" w="12883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93"/>
              <p:cNvSpPr/>
              <p:nvPr/>
            </p:nvSpPr>
            <p:spPr>
              <a:xfrm>
                <a:off x="8070400" y="3409275"/>
                <a:ext cx="383250" cy="278625"/>
              </a:xfrm>
              <a:custGeom>
                <a:rect b="b" l="l" r="r" t="t"/>
                <a:pathLst>
                  <a:path extrusionOk="0" h="11145" w="1533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" name="Google Shape;380;p93"/>
            <p:cNvGrpSpPr/>
            <p:nvPr/>
          </p:nvGrpSpPr>
          <p:grpSpPr>
            <a:xfrm rot="-4132359">
              <a:off x="8248805" y="1611211"/>
              <a:ext cx="1325325" cy="1573506"/>
              <a:chOff x="4180300" y="2495950"/>
              <a:chExt cx="2052871" cy="2437292"/>
            </a:xfrm>
          </p:grpSpPr>
          <p:sp>
            <p:nvSpPr>
              <p:cNvPr id="381" name="Google Shape;381;p93"/>
              <p:cNvSpPr/>
              <p:nvPr/>
            </p:nvSpPr>
            <p:spPr>
              <a:xfrm>
                <a:off x="4180300" y="2495950"/>
                <a:ext cx="2052871" cy="2437292"/>
              </a:xfrm>
              <a:custGeom>
                <a:rect b="b" l="l" r="r" t="t"/>
                <a:pathLst>
                  <a:path extrusionOk="0" h="38992" w="32842">
                    <a:moveTo>
                      <a:pt x="16148" y="0"/>
                    </a:moveTo>
                    <a:cubicBezTo>
                      <a:pt x="16036" y="0"/>
                      <a:pt x="15918" y="10"/>
                      <a:pt x="15794" y="30"/>
                    </a:cubicBezTo>
                    <a:cubicBezTo>
                      <a:pt x="12034" y="651"/>
                      <a:pt x="10432" y="4968"/>
                      <a:pt x="9614" y="9447"/>
                    </a:cubicBezTo>
                    <a:cubicBezTo>
                      <a:pt x="9409" y="10490"/>
                      <a:pt x="8543" y="11032"/>
                      <a:pt x="7679" y="11032"/>
                    </a:cubicBezTo>
                    <a:cubicBezTo>
                      <a:pt x="6890" y="11032"/>
                      <a:pt x="6102" y="10580"/>
                      <a:pt x="5821" y="9643"/>
                    </a:cubicBezTo>
                    <a:cubicBezTo>
                      <a:pt x="5625" y="8989"/>
                      <a:pt x="5396" y="8335"/>
                      <a:pt x="5167" y="7682"/>
                    </a:cubicBezTo>
                    <a:cubicBezTo>
                      <a:pt x="4142" y="4881"/>
                      <a:pt x="2944" y="3506"/>
                      <a:pt x="1961" y="3506"/>
                    </a:cubicBezTo>
                    <a:cubicBezTo>
                      <a:pt x="843" y="3506"/>
                      <a:pt x="1" y="5282"/>
                      <a:pt x="1" y="8761"/>
                    </a:cubicBezTo>
                    <a:cubicBezTo>
                      <a:pt x="1" y="15856"/>
                      <a:pt x="4709" y="26810"/>
                      <a:pt x="6933" y="33415"/>
                    </a:cubicBezTo>
                    <a:cubicBezTo>
                      <a:pt x="8055" y="36780"/>
                      <a:pt x="8407" y="38991"/>
                      <a:pt x="9447" y="38991"/>
                    </a:cubicBezTo>
                    <a:cubicBezTo>
                      <a:pt x="9922" y="38991"/>
                      <a:pt x="10542" y="38529"/>
                      <a:pt x="11445" y="37502"/>
                    </a:cubicBezTo>
                    <a:lnTo>
                      <a:pt x="14421" y="33546"/>
                    </a:lnTo>
                    <a:cubicBezTo>
                      <a:pt x="17789" y="27497"/>
                      <a:pt x="25931" y="20401"/>
                      <a:pt x="30214" y="14744"/>
                    </a:cubicBezTo>
                    <a:cubicBezTo>
                      <a:pt x="32842" y="11431"/>
                      <a:pt x="32326" y="8293"/>
                      <a:pt x="28710" y="8293"/>
                    </a:cubicBezTo>
                    <a:cubicBezTo>
                      <a:pt x="28186" y="8293"/>
                      <a:pt x="27598" y="8358"/>
                      <a:pt x="26944" y="8499"/>
                    </a:cubicBezTo>
                    <a:cubicBezTo>
                      <a:pt x="24590" y="8891"/>
                      <a:pt x="22366" y="10330"/>
                      <a:pt x="20470" y="12096"/>
                    </a:cubicBezTo>
                    <a:cubicBezTo>
                      <a:pt x="20070" y="12467"/>
                      <a:pt x="19598" y="12630"/>
                      <a:pt x="19139" y="12630"/>
                    </a:cubicBezTo>
                    <a:cubicBezTo>
                      <a:pt x="18018" y="12630"/>
                      <a:pt x="16968" y="11661"/>
                      <a:pt x="17200" y="10363"/>
                    </a:cubicBezTo>
                    <a:cubicBezTo>
                      <a:pt x="18078" y="5407"/>
                      <a:pt x="18776" y="0"/>
                      <a:pt x="16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93"/>
              <p:cNvSpPr/>
              <p:nvPr/>
            </p:nvSpPr>
            <p:spPr>
              <a:xfrm>
                <a:off x="4304564" y="2969811"/>
                <a:ext cx="377420" cy="1384041"/>
              </a:xfrm>
              <a:custGeom>
                <a:rect b="b" l="l" r="r" t="t"/>
                <a:pathLst>
                  <a:path extrusionOk="0" h="22142" w="6038">
                    <a:moveTo>
                      <a:pt x="287" y="0"/>
                    </a:moveTo>
                    <a:cubicBezTo>
                      <a:pt x="141" y="0"/>
                      <a:pt x="0" y="118"/>
                      <a:pt x="40" y="297"/>
                    </a:cubicBezTo>
                    <a:cubicBezTo>
                      <a:pt x="2198" y="7425"/>
                      <a:pt x="2656" y="15011"/>
                      <a:pt x="5468" y="21976"/>
                    </a:cubicBezTo>
                    <a:cubicBezTo>
                      <a:pt x="5520" y="22092"/>
                      <a:pt x="5627" y="22142"/>
                      <a:pt x="5730" y="22142"/>
                    </a:cubicBezTo>
                    <a:cubicBezTo>
                      <a:pt x="5889" y="22142"/>
                      <a:pt x="6038" y="22023"/>
                      <a:pt x="5958" y="21845"/>
                    </a:cubicBezTo>
                    <a:cubicBezTo>
                      <a:pt x="3179" y="14880"/>
                      <a:pt x="2689" y="7294"/>
                      <a:pt x="531" y="166"/>
                    </a:cubicBezTo>
                    <a:cubicBezTo>
                      <a:pt x="479" y="50"/>
                      <a:pt x="382" y="0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93"/>
              <p:cNvSpPr/>
              <p:nvPr/>
            </p:nvSpPr>
            <p:spPr>
              <a:xfrm>
                <a:off x="4809806" y="2722473"/>
                <a:ext cx="315725" cy="1657386"/>
              </a:xfrm>
              <a:custGeom>
                <a:rect b="b" l="l" r="r" t="t"/>
                <a:pathLst>
                  <a:path extrusionOk="0" h="26515" w="5051">
                    <a:moveTo>
                      <a:pt x="4743" y="1"/>
                    </a:moveTo>
                    <a:cubicBezTo>
                      <a:pt x="4639" y="1"/>
                      <a:pt x="4532" y="51"/>
                      <a:pt x="4481" y="166"/>
                    </a:cubicBezTo>
                    <a:cubicBezTo>
                      <a:pt x="3074" y="3502"/>
                      <a:pt x="2355" y="7131"/>
                      <a:pt x="1832" y="10695"/>
                    </a:cubicBezTo>
                    <a:cubicBezTo>
                      <a:pt x="1570" y="12428"/>
                      <a:pt x="1374" y="14161"/>
                      <a:pt x="1211" y="15894"/>
                    </a:cubicBezTo>
                    <a:cubicBezTo>
                      <a:pt x="1080" y="17627"/>
                      <a:pt x="753" y="19393"/>
                      <a:pt x="524" y="21126"/>
                    </a:cubicBezTo>
                    <a:cubicBezTo>
                      <a:pt x="262" y="22859"/>
                      <a:pt x="1" y="24625"/>
                      <a:pt x="262" y="26325"/>
                    </a:cubicBezTo>
                    <a:cubicBezTo>
                      <a:pt x="289" y="26457"/>
                      <a:pt x="385" y="26514"/>
                      <a:pt x="485" y="26514"/>
                    </a:cubicBezTo>
                    <a:cubicBezTo>
                      <a:pt x="633" y="26514"/>
                      <a:pt x="792" y="26389"/>
                      <a:pt x="753" y="26194"/>
                    </a:cubicBezTo>
                    <a:cubicBezTo>
                      <a:pt x="524" y="24625"/>
                      <a:pt x="753" y="22990"/>
                      <a:pt x="982" y="21420"/>
                    </a:cubicBezTo>
                    <a:cubicBezTo>
                      <a:pt x="1211" y="19753"/>
                      <a:pt x="1505" y="18085"/>
                      <a:pt x="1701" y="16385"/>
                    </a:cubicBezTo>
                    <a:cubicBezTo>
                      <a:pt x="1995" y="12853"/>
                      <a:pt x="2486" y="9355"/>
                      <a:pt x="3238" y="5889"/>
                    </a:cubicBezTo>
                    <a:cubicBezTo>
                      <a:pt x="3663" y="3992"/>
                      <a:pt x="4252" y="2128"/>
                      <a:pt x="4971" y="297"/>
                    </a:cubicBezTo>
                    <a:cubicBezTo>
                      <a:pt x="5050" y="119"/>
                      <a:pt x="4901" y="1"/>
                      <a:pt x="4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93"/>
              <p:cNvSpPr/>
              <p:nvPr/>
            </p:nvSpPr>
            <p:spPr>
              <a:xfrm>
                <a:off x="4929945" y="3181520"/>
                <a:ext cx="1099382" cy="1250463"/>
              </a:xfrm>
              <a:custGeom>
                <a:rect b="b" l="l" r="r" t="t"/>
                <a:pathLst>
                  <a:path extrusionOk="0" h="20005" w="17588">
                    <a:moveTo>
                      <a:pt x="17240" y="1"/>
                    </a:moveTo>
                    <a:cubicBezTo>
                      <a:pt x="17198" y="1"/>
                      <a:pt x="17154" y="15"/>
                      <a:pt x="17109" y="49"/>
                    </a:cubicBezTo>
                    <a:lnTo>
                      <a:pt x="17142" y="49"/>
                    </a:lnTo>
                    <a:cubicBezTo>
                      <a:pt x="15736" y="1062"/>
                      <a:pt x="14199" y="1782"/>
                      <a:pt x="12760" y="2697"/>
                    </a:cubicBezTo>
                    <a:cubicBezTo>
                      <a:pt x="11322" y="3678"/>
                      <a:pt x="10014" y="4855"/>
                      <a:pt x="8869" y="6163"/>
                    </a:cubicBezTo>
                    <a:cubicBezTo>
                      <a:pt x="7725" y="7439"/>
                      <a:pt x="6613" y="8746"/>
                      <a:pt x="5632" y="10120"/>
                    </a:cubicBezTo>
                    <a:cubicBezTo>
                      <a:pt x="4619" y="11559"/>
                      <a:pt x="3736" y="13063"/>
                      <a:pt x="2918" y="14632"/>
                    </a:cubicBezTo>
                    <a:cubicBezTo>
                      <a:pt x="2035" y="16300"/>
                      <a:pt x="1185" y="18033"/>
                      <a:pt x="139" y="19635"/>
                    </a:cubicBezTo>
                    <a:cubicBezTo>
                      <a:pt x="0" y="19820"/>
                      <a:pt x="188" y="20005"/>
                      <a:pt x="368" y="20005"/>
                    </a:cubicBezTo>
                    <a:cubicBezTo>
                      <a:pt x="443" y="20005"/>
                      <a:pt x="516" y="19973"/>
                      <a:pt x="564" y="19897"/>
                    </a:cubicBezTo>
                    <a:cubicBezTo>
                      <a:pt x="2428" y="17117"/>
                      <a:pt x="3638" y="13978"/>
                      <a:pt x="5469" y="11199"/>
                    </a:cubicBezTo>
                    <a:cubicBezTo>
                      <a:pt x="6450" y="9793"/>
                      <a:pt x="7529" y="8452"/>
                      <a:pt x="8673" y="7144"/>
                    </a:cubicBezTo>
                    <a:cubicBezTo>
                      <a:pt x="9850" y="5836"/>
                      <a:pt x="11060" y="4463"/>
                      <a:pt x="12564" y="3449"/>
                    </a:cubicBezTo>
                    <a:cubicBezTo>
                      <a:pt x="14101" y="2403"/>
                      <a:pt x="15834" y="1618"/>
                      <a:pt x="17371" y="507"/>
                    </a:cubicBezTo>
                    <a:cubicBezTo>
                      <a:pt x="17588" y="344"/>
                      <a:pt x="17445" y="1"/>
                      <a:pt x="17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93"/>
              <p:cNvSpPr/>
              <p:nvPr/>
            </p:nvSpPr>
            <p:spPr>
              <a:xfrm>
                <a:off x="5020330" y="4083300"/>
                <a:ext cx="166020" cy="126328"/>
              </a:xfrm>
              <a:custGeom>
                <a:rect b="b" l="l" r="r" t="t"/>
                <a:pathLst>
                  <a:path extrusionOk="0" h="2021" w="2656">
                    <a:moveTo>
                      <a:pt x="279" y="1"/>
                    </a:moveTo>
                    <a:cubicBezTo>
                      <a:pt x="213" y="1"/>
                      <a:pt x="148" y="25"/>
                      <a:pt x="99" y="74"/>
                    </a:cubicBezTo>
                    <a:cubicBezTo>
                      <a:pt x="1" y="172"/>
                      <a:pt x="1" y="336"/>
                      <a:pt x="99" y="434"/>
                    </a:cubicBezTo>
                    <a:cubicBezTo>
                      <a:pt x="753" y="990"/>
                      <a:pt x="1472" y="1513"/>
                      <a:pt x="2192" y="2004"/>
                    </a:cubicBezTo>
                    <a:cubicBezTo>
                      <a:pt x="2226" y="2015"/>
                      <a:pt x="2259" y="2020"/>
                      <a:pt x="2290" y="2020"/>
                    </a:cubicBezTo>
                    <a:cubicBezTo>
                      <a:pt x="2526" y="2020"/>
                      <a:pt x="2655" y="1719"/>
                      <a:pt x="2453" y="1546"/>
                    </a:cubicBezTo>
                    <a:cubicBezTo>
                      <a:pt x="1766" y="1121"/>
                      <a:pt x="1080" y="630"/>
                      <a:pt x="459" y="74"/>
                    </a:cubicBezTo>
                    <a:cubicBezTo>
                      <a:pt x="410" y="25"/>
                      <a:pt x="344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93"/>
              <p:cNvSpPr/>
              <p:nvPr/>
            </p:nvSpPr>
            <p:spPr>
              <a:xfrm>
                <a:off x="5110339" y="3804147"/>
                <a:ext cx="200274" cy="184210"/>
              </a:xfrm>
              <a:custGeom>
                <a:rect b="b" l="l" r="r" t="t"/>
                <a:pathLst>
                  <a:path extrusionOk="0" h="2947" w="3204">
                    <a:moveTo>
                      <a:pt x="345" y="0"/>
                    </a:moveTo>
                    <a:cubicBezTo>
                      <a:pt x="138" y="0"/>
                      <a:pt x="1" y="286"/>
                      <a:pt x="196" y="453"/>
                    </a:cubicBezTo>
                    <a:cubicBezTo>
                      <a:pt x="1144" y="1172"/>
                      <a:pt x="1994" y="1957"/>
                      <a:pt x="2746" y="2873"/>
                    </a:cubicBezTo>
                    <a:cubicBezTo>
                      <a:pt x="2795" y="2922"/>
                      <a:pt x="2861" y="2946"/>
                      <a:pt x="2926" y="2946"/>
                    </a:cubicBezTo>
                    <a:cubicBezTo>
                      <a:pt x="2991" y="2946"/>
                      <a:pt x="3057" y="2922"/>
                      <a:pt x="3106" y="2873"/>
                    </a:cubicBezTo>
                    <a:cubicBezTo>
                      <a:pt x="3204" y="2775"/>
                      <a:pt x="3204" y="2611"/>
                      <a:pt x="3106" y="2513"/>
                    </a:cubicBezTo>
                    <a:cubicBezTo>
                      <a:pt x="2321" y="1565"/>
                      <a:pt x="1438" y="747"/>
                      <a:pt x="457" y="28"/>
                    </a:cubicBezTo>
                    <a:cubicBezTo>
                      <a:pt x="419" y="9"/>
                      <a:pt x="381" y="0"/>
                      <a:pt x="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93"/>
              <p:cNvSpPr/>
              <p:nvPr/>
            </p:nvSpPr>
            <p:spPr>
              <a:xfrm>
                <a:off x="5315987" y="3547933"/>
                <a:ext cx="177396" cy="219651"/>
              </a:xfrm>
              <a:custGeom>
                <a:rect b="b" l="l" r="r" t="t"/>
                <a:pathLst>
                  <a:path extrusionOk="0" h="3514" w="2838">
                    <a:moveTo>
                      <a:pt x="320" y="1"/>
                    </a:moveTo>
                    <a:cubicBezTo>
                      <a:pt x="156" y="1"/>
                      <a:pt x="0" y="169"/>
                      <a:pt x="110" y="367"/>
                    </a:cubicBezTo>
                    <a:cubicBezTo>
                      <a:pt x="699" y="1478"/>
                      <a:pt x="1451" y="2492"/>
                      <a:pt x="2301" y="3440"/>
                    </a:cubicBezTo>
                    <a:cubicBezTo>
                      <a:pt x="2353" y="3492"/>
                      <a:pt x="2411" y="3514"/>
                      <a:pt x="2467" y="3514"/>
                    </a:cubicBezTo>
                    <a:cubicBezTo>
                      <a:pt x="2662" y="3514"/>
                      <a:pt x="2838" y="3258"/>
                      <a:pt x="2661" y="3081"/>
                    </a:cubicBezTo>
                    <a:cubicBezTo>
                      <a:pt x="1843" y="2165"/>
                      <a:pt x="1124" y="1184"/>
                      <a:pt x="535" y="138"/>
                    </a:cubicBezTo>
                    <a:cubicBezTo>
                      <a:pt x="481" y="41"/>
                      <a:pt x="400" y="1"/>
                      <a:pt x="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93"/>
              <p:cNvSpPr/>
              <p:nvPr/>
            </p:nvSpPr>
            <p:spPr>
              <a:xfrm>
                <a:off x="5542699" y="3343474"/>
                <a:ext cx="176709" cy="201337"/>
              </a:xfrm>
              <a:custGeom>
                <a:rect b="b" l="l" r="r" t="t"/>
                <a:pathLst>
                  <a:path extrusionOk="0" h="3221" w="2827">
                    <a:moveTo>
                      <a:pt x="371" y="0"/>
                    </a:moveTo>
                    <a:cubicBezTo>
                      <a:pt x="177" y="0"/>
                      <a:pt x="1" y="256"/>
                      <a:pt x="178" y="433"/>
                    </a:cubicBezTo>
                    <a:cubicBezTo>
                      <a:pt x="963" y="1218"/>
                      <a:pt x="1878" y="1970"/>
                      <a:pt x="2303" y="3049"/>
                    </a:cubicBezTo>
                    <a:cubicBezTo>
                      <a:pt x="2330" y="3157"/>
                      <a:pt x="2425" y="3221"/>
                      <a:pt x="2531" y="3221"/>
                    </a:cubicBezTo>
                    <a:cubicBezTo>
                      <a:pt x="2553" y="3221"/>
                      <a:pt x="2575" y="3218"/>
                      <a:pt x="2598" y="3213"/>
                    </a:cubicBezTo>
                    <a:cubicBezTo>
                      <a:pt x="2761" y="3180"/>
                      <a:pt x="2827" y="3049"/>
                      <a:pt x="2794" y="2918"/>
                    </a:cubicBezTo>
                    <a:cubicBezTo>
                      <a:pt x="2336" y="1741"/>
                      <a:pt x="1421" y="924"/>
                      <a:pt x="538" y="74"/>
                    </a:cubicBezTo>
                    <a:cubicBezTo>
                      <a:pt x="486" y="22"/>
                      <a:pt x="428" y="0"/>
                      <a:pt x="3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93"/>
              <p:cNvSpPr/>
              <p:nvPr/>
            </p:nvSpPr>
            <p:spPr>
              <a:xfrm>
                <a:off x="5790476" y="3191146"/>
                <a:ext cx="134891" cy="208212"/>
              </a:xfrm>
              <a:custGeom>
                <a:rect b="b" l="l" r="r" t="t"/>
                <a:pathLst>
                  <a:path extrusionOk="0" h="3331" w="2158">
                    <a:moveTo>
                      <a:pt x="391" y="0"/>
                    </a:moveTo>
                    <a:cubicBezTo>
                      <a:pt x="216" y="0"/>
                      <a:pt x="0" y="192"/>
                      <a:pt x="138" y="353"/>
                    </a:cubicBezTo>
                    <a:cubicBezTo>
                      <a:pt x="563" y="1366"/>
                      <a:pt x="1184" y="2249"/>
                      <a:pt x="1642" y="3230"/>
                    </a:cubicBezTo>
                    <a:cubicBezTo>
                      <a:pt x="1692" y="3300"/>
                      <a:pt x="1763" y="3330"/>
                      <a:pt x="1834" y="3330"/>
                    </a:cubicBezTo>
                    <a:cubicBezTo>
                      <a:pt x="1996" y="3330"/>
                      <a:pt x="2158" y="3173"/>
                      <a:pt x="2067" y="2968"/>
                    </a:cubicBezTo>
                    <a:cubicBezTo>
                      <a:pt x="1675" y="1987"/>
                      <a:pt x="988" y="1105"/>
                      <a:pt x="563" y="124"/>
                    </a:cubicBezTo>
                    <a:cubicBezTo>
                      <a:pt x="533" y="35"/>
                      <a:pt x="466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93"/>
              <p:cNvSpPr/>
              <p:nvPr/>
            </p:nvSpPr>
            <p:spPr>
              <a:xfrm>
                <a:off x="4751800" y="3905595"/>
                <a:ext cx="219589" cy="49943"/>
              </a:xfrm>
              <a:custGeom>
                <a:rect b="b" l="l" r="r" t="t"/>
                <a:pathLst>
                  <a:path extrusionOk="0" h="799" w="3513">
                    <a:moveTo>
                      <a:pt x="349" y="1"/>
                    </a:moveTo>
                    <a:cubicBezTo>
                      <a:pt x="96" y="1"/>
                      <a:pt x="0" y="406"/>
                      <a:pt x="275" y="498"/>
                    </a:cubicBezTo>
                    <a:cubicBezTo>
                      <a:pt x="1105" y="698"/>
                      <a:pt x="1984" y="798"/>
                      <a:pt x="2849" y="798"/>
                    </a:cubicBezTo>
                    <a:cubicBezTo>
                      <a:pt x="2972" y="798"/>
                      <a:pt x="3095" y="796"/>
                      <a:pt x="3218" y="792"/>
                    </a:cubicBezTo>
                    <a:cubicBezTo>
                      <a:pt x="3512" y="727"/>
                      <a:pt x="3512" y="302"/>
                      <a:pt x="3218" y="269"/>
                    </a:cubicBezTo>
                    <a:cubicBezTo>
                      <a:pt x="3097" y="273"/>
                      <a:pt x="2977" y="275"/>
                      <a:pt x="2856" y="275"/>
                    </a:cubicBezTo>
                    <a:cubicBezTo>
                      <a:pt x="2029" y="275"/>
                      <a:pt x="1205" y="178"/>
                      <a:pt x="406" y="7"/>
                    </a:cubicBezTo>
                    <a:cubicBezTo>
                      <a:pt x="386" y="3"/>
                      <a:pt x="367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93"/>
              <p:cNvSpPr/>
              <p:nvPr/>
            </p:nvSpPr>
            <p:spPr>
              <a:xfrm>
                <a:off x="4770990" y="3658694"/>
                <a:ext cx="241216" cy="66008"/>
              </a:xfrm>
              <a:custGeom>
                <a:rect b="b" l="l" r="r" t="t"/>
                <a:pathLst>
                  <a:path extrusionOk="0" h="1056" w="3859">
                    <a:moveTo>
                      <a:pt x="295" y="1"/>
                    </a:moveTo>
                    <a:cubicBezTo>
                      <a:pt x="1" y="66"/>
                      <a:pt x="1" y="491"/>
                      <a:pt x="328" y="524"/>
                    </a:cubicBezTo>
                    <a:cubicBezTo>
                      <a:pt x="1374" y="655"/>
                      <a:pt x="2453" y="916"/>
                      <a:pt x="3499" y="1047"/>
                    </a:cubicBezTo>
                    <a:cubicBezTo>
                      <a:pt x="3527" y="1053"/>
                      <a:pt x="3554" y="1055"/>
                      <a:pt x="3580" y="1055"/>
                    </a:cubicBezTo>
                    <a:cubicBezTo>
                      <a:pt x="3705" y="1055"/>
                      <a:pt x="3799" y="992"/>
                      <a:pt x="3826" y="884"/>
                    </a:cubicBezTo>
                    <a:cubicBezTo>
                      <a:pt x="3859" y="753"/>
                      <a:pt x="3794" y="622"/>
                      <a:pt x="3663" y="557"/>
                    </a:cubicBezTo>
                    <a:cubicBezTo>
                      <a:pt x="2518" y="393"/>
                      <a:pt x="1439" y="164"/>
                      <a:pt x="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93"/>
              <p:cNvSpPr/>
              <p:nvPr/>
            </p:nvSpPr>
            <p:spPr>
              <a:xfrm>
                <a:off x="4836184" y="3359476"/>
                <a:ext cx="202649" cy="52256"/>
              </a:xfrm>
              <a:custGeom>
                <a:rect b="b" l="l" r="r" t="t"/>
                <a:pathLst>
                  <a:path extrusionOk="0" h="836" w="3242">
                    <a:moveTo>
                      <a:pt x="346" y="1"/>
                    </a:moveTo>
                    <a:cubicBezTo>
                      <a:pt x="82" y="1"/>
                      <a:pt x="1" y="415"/>
                      <a:pt x="298" y="504"/>
                    </a:cubicBezTo>
                    <a:cubicBezTo>
                      <a:pt x="960" y="725"/>
                      <a:pt x="1641" y="835"/>
                      <a:pt x="2326" y="835"/>
                    </a:cubicBezTo>
                    <a:cubicBezTo>
                      <a:pt x="2554" y="835"/>
                      <a:pt x="2783" y="823"/>
                      <a:pt x="3012" y="799"/>
                    </a:cubicBezTo>
                    <a:cubicBezTo>
                      <a:pt x="3143" y="733"/>
                      <a:pt x="3241" y="602"/>
                      <a:pt x="3208" y="472"/>
                    </a:cubicBezTo>
                    <a:cubicBezTo>
                      <a:pt x="3154" y="363"/>
                      <a:pt x="3055" y="300"/>
                      <a:pt x="2948" y="300"/>
                    </a:cubicBezTo>
                    <a:cubicBezTo>
                      <a:pt x="2926" y="300"/>
                      <a:pt x="2904" y="302"/>
                      <a:pt x="2881" y="308"/>
                    </a:cubicBezTo>
                    <a:cubicBezTo>
                      <a:pt x="2677" y="333"/>
                      <a:pt x="2471" y="345"/>
                      <a:pt x="2264" y="345"/>
                    </a:cubicBezTo>
                    <a:cubicBezTo>
                      <a:pt x="1643" y="345"/>
                      <a:pt x="1018" y="235"/>
                      <a:pt x="429" y="14"/>
                    </a:cubicBezTo>
                    <a:cubicBezTo>
                      <a:pt x="400" y="5"/>
                      <a:pt x="372" y="1"/>
                      <a:pt x="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93"/>
              <p:cNvSpPr/>
              <p:nvPr/>
            </p:nvSpPr>
            <p:spPr>
              <a:xfrm>
                <a:off x="4888690" y="3061508"/>
                <a:ext cx="201212" cy="49506"/>
              </a:xfrm>
              <a:custGeom>
                <a:rect b="b" l="l" r="r" t="t"/>
                <a:pathLst>
                  <a:path extrusionOk="0" h="792" w="3219">
                    <a:moveTo>
                      <a:pt x="345" y="1"/>
                    </a:moveTo>
                    <a:cubicBezTo>
                      <a:pt x="68" y="1"/>
                      <a:pt x="1" y="408"/>
                      <a:pt x="276" y="530"/>
                    </a:cubicBezTo>
                    <a:cubicBezTo>
                      <a:pt x="1159" y="694"/>
                      <a:pt x="2041" y="759"/>
                      <a:pt x="2924" y="792"/>
                    </a:cubicBezTo>
                    <a:cubicBezTo>
                      <a:pt x="3219" y="759"/>
                      <a:pt x="3219" y="334"/>
                      <a:pt x="2924" y="268"/>
                    </a:cubicBezTo>
                    <a:cubicBezTo>
                      <a:pt x="2074" y="268"/>
                      <a:pt x="1224" y="170"/>
                      <a:pt x="406" y="7"/>
                    </a:cubicBezTo>
                    <a:cubicBezTo>
                      <a:pt x="385" y="3"/>
                      <a:pt x="364" y="1"/>
                      <a:pt x="3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93"/>
              <p:cNvSpPr/>
              <p:nvPr/>
            </p:nvSpPr>
            <p:spPr>
              <a:xfrm>
                <a:off x="4950884" y="2857550"/>
                <a:ext cx="190085" cy="32754"/>
              </a:xfrm>
              <a:custGeom>
                <a:rect b="b" l="l" r="r" t="t"/>
                <a:pathLst>
                  <a:path extrusionOk="0" h="524" w="3041">
                    <a:moveTo>
                      <a:pt x="294" y="0"/>
                    </a:moveTo>
                    <a:cubicBezTo>
                      <a:pt x="0" y="33"/>
                      <a:pt x="0" y="491"/>
                      <a:pt x="294" y="523"/>
                    </a:cubicBezTo>
                    <a:lnTo>
                      <a:pt x="2747" y="523"/>
                    </a:lnTo>
                    <a:cubicBezTo>
                      <a:pt x="3041" y="491"/>
                      <a:pt x="3041" y="33"/>
                      <a:pt x="2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93"/>
              <p:cNvSpPr/>
              <p:nvPr/>
            </p:nvSpPr>
            <p:spPr>
              <a:xfrm>
                <a:off x="4296813" y="3146954"/>
                <a:ext cx="200587" cy="74946"/>
              </a:xfrm>
              <a:custGeom>
                <a:rect b="b" l="l" r="r" t="t"/>
                <a:pathLst>
                  <a:path extrusionOk="0" h="1199" w="3209">
                    <a:moveTo>
                      <a:pt x="2863" y="0"/>
                    </a:moveTo>
                    <a:cubicBezTo>
                      <a:pt x="2837" y="0"/>
                      <a:pt x="2809" y="4"/>
                      <a:pt x="2780" y="13"/>
                    </a:cubicBezTo>
                    <a:cubicBezTo>
                      <a:pt x="1930" y="307"/>
                      <a:pt x="1080" y="536"/>
                      <a:pt x="197" y="700"/>
                    </a:cubicBezTo>
                    <a:cubicBezTo>
                      <a:pt x="66" y="733"/>
                      <a:pt x="1" y="863"/>
                      <a:pt x="33" y="1027"/>
                    </a:cubicBezTo>
                    <a:cubicBezTo>
                      <a:pt x="60" y="1135"/>
                      <a:pt x="155" y="1199"/>
                      <a:pt x="261" y="1199"/>
                    </a:cubicBezTo>
                    <a:cubicBezTo>
                      <a:pt x="283" y="1199"/>
                      <a:pt x="305" y="1196"/>
                      <a:pt x="328" y="1190"/>
                    </a:cubicBezTo>
                    <a:cubicBezTo>
                      <a:pt x="1210" y="1027"/>
                      <a:pt x="2093" y="798"/>
                      <a:pt x="2911" y="504"/>
                    </a:cubicBezTo>
                    <a:cubicBezTo>
                      <a:pt x="3208" y="414"/>
                      <a:pt x="3127" y="0"/>
                      <a:pt x="28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93"/>
              <p:cNvSpPr/>
              <p:nvPr/>
            </p:nvSpPr>
            <p:spPr>
              <a:xfrm>
                <a:off x="4308252" y="3445735"/>
                <a:ext cx="206087" cy="66258"/>
              </a:xfrm>
              <a:custGeom>
                <a:rect b="b" l="l" r="r" t="t"/>
                <a:pathLst>
                  <a:path extrusionOk="0" h="1060" w="3297">
                    <a:moveTo>
                      <a:pt x="2947" y="1"/>
                    </a:moveTo>
                    <a:cubicBezTo>
                      <a:pt x="2929" y="1"/>
                      <a:pt x="2911" y="3"/>
                      <a:pt x="2891" y="7"/>
                    </a:cubicBezTo>
                    <a:cubicBezTo>
                      <a:pt x="2008" y="138"/>
                      <a:pt x="1158" y="399"/>
                      <a:pt x="275" y="563"/>
                    </a:cubicBezTo>
                    <a:cubicBezTo>
                      <a:pt x="1" y="655"/>
                      <a:pt x="96" y="1060"/>
                      <a:pt x="377" y="1060"/>
                    </a:cubicBezTo>
                    <a:cubicBezTo>
                      <a:pt x="396" y="1060"/>
                      <a:pt x="417" y="1058"/>
                      <a:pt x="439" y="1053"/>
                    </a:cubicBezTo>
                    <a:cubicBezTo>
                      <a:pt x="1289" y="890"/>
                      <a:pt x="2139" y="628"/>
                      <a:pt x="3022" y="498"/>
                    </a:cubicBezTo>
                    <a:cubicBezTo>
                      <a:pt x="3297" y="406"/>
                      <a:pt x="3201" y="1"/>
                      <a:pt x="29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93"/>
              <p:cNvSpPr/>
              <p:nvPr/>
            </p:nvSpPr>
            <p:spPr>
              <a:xfrm>
                <a:off x="4388823" y="3692948"/>
                <a:ext cx="190085" cy="57819"/>
              </a:xfrm>
              <a:custGeom>
                <a:rect b="b" l="l" r="r" t="t"/>
                <a:pathLst>
                  <a:path extrusionOk="0" h="925" w="3041">
                    <a:moveTo>
                      <a:pt x="2748" y="0"/>
                    </a:moveTo>
                    <a:cubicBezTo>
                      <a:pt x="2726" y="0"/>
                      <a:pt x="2704" y="3"/>
                      <a:pt x="2681" y="9"/>
                    </a:cubicBezTo>
                    <a:cubicBezTo>
                      <a:pt x="1897" y="205"/>
                      <a:pt x="1112" y="336"/>
                      <a:pt x="294" y="434"/>
                    </a:cubicBezTo>
                    <a:cubicBezTo>
                      <a:pt x="0" y="466"/>
                      <a:pt x="0" y="891"/>
                      <a:pt x="294" y="924"/>
                    </a:cubicBezTo>
                    <a:cubicBezTo>
                      <a:pt x="1144" y="826"/>
                      <a:pt x="1995" y="695"/>
                      <a:pt x="2812" y="499"/>
                    </a:cubicBezTo>
                    <a:cubicBezTo>
                      <a:pt x="2943" y="466"/>
                      <a:pt x="3041" y="336"/>
                      <a:pt x="3008" y="172"/>
                    </a:cubicBezTo>
                    <a:cubicBezTo>
                      <a:pt x="2954" y="64"/>
                      <a:pt x="2855" y="0"/>
                      <a:pt x="2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93"/>
              <p:cNvSpPr/>
              <p:nvPr/>
            </p:nvSpPr>
            <p:spPr>
              <a:xfrm>
                <a:off x="4448079" y="3939473"/>
                <a:ext cx="181959" cy="40692"/>
              </a:xfrm>
              <a:custGeom>
                <a:rect b="b" l="l" r="r" t="t"/>
                <a:pathLst>
                  <a:path extrusionOk="0" h="651" w="2911">
                    <a:moveTo>
                      <a:pt x="2636" y="0"/>
                    </a:moveTo>
                    <a:cubicBezTo>
                      <a:pt x="2608" y="0"/>
                      <a:pt x="2579" y="7"/>
                      <a:pt x="2551" y="21"/>
                    </a:cubicBezTo>
                    <a:cubicBezTo>
                      <a:pt x="1987" y="95"/>
                      <a:pt x="1423" y="131"/>
                      <a:pt x="859" y="131"/>
                    </a:cubicBezTo>
                    <a:cubicBezTo>
                      <a:pt x="671" y="131"/>
                      <a:pt x="483" y="127"/>
                      <a:pt x="295" y="119"/>
                    </a:cubicBezTo>
                    <a:cubicBezTo>
                      <a:pt x="0" y="185"/>
                      <a:pt x="0" y="610"/>
                      <a:pt x="295" y="642"/>
                    </a:cubicBezTo>
                    <a:cubicBezTo>
                      <a:pt x="439" y="648"/>
                      <a:pt x="583" y="651"/>
                      <a:pt x="726" y="651"/>
                    </a:cubicBezTo>
                    <a:cubicBezTo>
                      <a:pt x="1390" y="651"/>
                      <a:pt x="2036" y="592"/>
                      <a:pt x="2682" y="512"/>
                    </a:cubicBezTo>
                    <a:cubicBezTo>
                      <a:pt x="2812" y="446"/>
                      <a:pt x="2910" y="315"/>
                      <a:pt x="2878" y="185"/>
                    </a:cubicBezTo>
                    <a:cubicBezTo>
                      <a:pt x="2827" y="82"/>
                      <a:pt x="2736" y="0"/>
                      <a:pt x="26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93"/>
            <p:cNvGrpSpPr/>
            <p:nvPr/>
          </p:nvGrpSpPr>
          <p:grpSpPr>
            <a:xfrm rot="-5400000">
              <a:off x="7627727" y="1321910"/>
              <a:ext cx="1140312" cy="2664047"/>
              <a:chOff x="3325650" y="1967425"/>
              <a:chExt cx="775775" cy="1812400"/>
            </a:xfrm>
          </p:grpSpPr>
          <p:sp>
            <p:nvSpPr>
              <p:cNvPr id="400" name="Google Shape;400;p93"/>
              <p:cNvSpPr/>
              <p:nvPr/>
            </p:nvSpPr>
            <p:spPr>
              <a:xfrm>
                <a:off x="3644450" y="1967425"/>
                <a:ext cx="255900" cy="468675"/>
              </a:xfrm>
              <a:custGeom>
                <a:rect b="b" l="l" r="r" t="t"/>
                <a:pathLst>
                  <a:path extrusionOk="0" h="18747" w="10236">
                    <a:moveTo>
                      <a:pt x="5093" y="0"/>
                    </a:moveTo>
                    <a:cubicBezTo>
                      <a:pt x="2986" y="0"/>
                      <a:pt x="1299" y="2605"/>
                      <a:pt x="883" y="5144"/>
                    </a:cubicBezTo>
                    <a:cubicBezTo>
                      <a:pt x="1" y="10834"/>
                      <a:pt x="5036" y="14104"/>
                      <a:pt x="6835" y="18747"/>
                    </a:cubicBezTo>
                    <a:lnTo>
                      <a:pt x="7260" y="18747"/>
                    </a:lnTo>
                    <a:cubicBezTo>
                      <a:pt x="8306" y="16360"/>
                      <a:pt x="9647" y="14398"/>
                      <a:pt x="9941" y="11717"/>
                    </a:cubicBezTo>
                    <a:cubicBezTo>
                      <a:pt x="10235" y="8414"/>
                      <a:pt x="10104" y="4098"/>
                      <a:pt x="7881" y="1547"/>
                    </a:cubicBezTo>
                    <a:cubicBezTo>
                      <a:pt x="6920" y="452"/>
                      <a:pt x="5970" y="0"/>
                      <a:pt x="5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93"/>
              <p:cNvSpPr/>
              <p:nvPr/>
            </p:nvSpPr>
            <p:spPr>
              <a:xfrm>
                <a:off x="3544725" y="2393450"/>
                <a:ext cx="196200" cy="356550"/>
              </a:xfrm>
              <a:custGeom>
                <a:rect b="b" l="l" r="r" t="t"/>
                <a:pathLst>
                  <a:path extrusionOk="0" h="14262" w="7848">
                    <a:moveTo>
                      <a:pt x="4255" y="0"/>
                    </a:moveTo>
                    <a:cubicBezTo>
                      <a:pt x="3605" y="0"/>
                      <a:pt x="2915" y="442"/>
                      <a:pt x="2224" y="1542"/>
                    </a:cubicBezTo>
                    <a:cubicBezTo>
                      <a:pt x="0" y="5270"/>
                      <a:pt x="4153" y="10959"/>
                      <a:pt x="5625" y="14262"/>
                    </a:cubicBezTo>
                    <a:lnTo>
                      <a:pt x="5625" y="14098"/>
                    </a:lnTo>
                    <a:cubicBezTo>
                      <a:pt x="6507" y="11711"/>
                      <a:pt x="7717" y="8867"/>
                      <a:pt x="7848" y="6185"/>
                    </a:cubicBezTo>
                    <a:cubicBezTo>
                      <a:pt x="7848" y="4163"/>
                      <a:pt x="6248" y="0"/>
                      <a:pt x="4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93"/>
              <p:cNvSpPr/>
              <p:nvPr/>
            </p:nvSpPr>
            <p:spPr>
              <a:xfrm>
                <a:off x="3870900" y="2478250"/>
                <a:ext cx="230525" cy="413175"/>
              </a:xfrm>
              <a:custGeom>
                <a:rect b="b" l="l" r="r" t="t"/>
                <a:pathLst>
                  <a:path extrusionOk="0" h="16527" w="9221">
                    <a:moveTo>
                      <a:pt x="6806" y="0"/>
                    </a:moveTo>
                    <a:cubicBezTo>
                      <a:pt x="5413" y="0"/>
                      <a:pt x="3700" y="1483"/>
                      <a:pt x="2649" y="3676"/>
                    </a:cubicBezTo>
                    <a:cubicBezTo>
                      <a:pt x="752" y="7436"/>
                      <a:pt x="883" y="12210"/>
                      <a:pt x="0" y="16232"/>
                    </a:cubicBezTo>
                    <a:lnTo>
                      <a:pt x="131" y="16526"/>
                    </a:lnTo>
                    <a:cubicBezTo>
                      <a:pt x="2354" y="14892"/>
                      <a:pt x="5036" y="14140"/>
                      <a:pt x="6670" y="11753"/>
                    </a:cubicBezTo>
                    <a:cubicBezTo>
                      <a:pt x="8371" y="9366"/>
                      <a:pt x="9221" y="6488"/>
                      <a:pt x="9057" y="3545"/>
                    </a:cubicBezTo>
                    <a:cubicBezTo>
                      <a:pt x="8909" y="1032"/>
                      <a:pt x="7969" y="0"/>
                      <a:pt x="68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93"/>
              <p:cNvSpPr/>
              <p:nvPr/>
            </p:nvSpPr>
            <p:spPr>
              <a:xfrm>
                <a:off x="3325650" y="2855650"/>
                <a:ext cx="263250" cy="475575"/>
              </a:xfrm>
              <a:custGeom>
                <a:rect b="b" l="l" r="r" t="t"/>
                <a:pathLst>
                  <a:path extrusionOk="0" h="19023" w="10530">
                    <a:moveTo>
                      <a:pt x="6717" y="0"/>
                    </a:moveTo>
                    <a:cubicBezTo>
                      <a:pt x="6256" y="0"/>
                      <a:pt x="5751" y="167"/>
                      <a:pt x="5199" y="548"/>
                    </a:cubicBezTo>
                    <a:cubicBezTo>
                      <a:pt x="0" y="4144"/>
                      <a:pt x="5330" y="15883"/>
                      <a:pt x="8600" y="19022"/>
                    </a:cubicBezTo>
                    <a:lnTo>
                      <a:pt x="8600" y="18989"/>
                    </a:lnTo>
                    <a:cubicBezTo>
                      <a:pt x="8502" y="18172"/>
                      <a:pt x="8436" y="17354"/>
                      <a:pt x="8436" y="16537"/>
                    </a:cubicBezTo>
                    <a:cubicBezTo>
                      <a:pt x="8894" y="13561"/>
                      <a:pt x="10529" y="10553"/>
                      <a:pt x="10529" y="7414"/>
                    </a:cubicBezTo>
                    <a:cubicBezTo>
                      <a:pt x="10529" y="5411"/>
                      <a:pt x="9346" y="0"/>
                      <a:pt x="6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93"/>
              <p:cNvSpPr/>
              <p:nvPr/>
            </p:nvSpPr>
            <p:spPr>
              <a:xfrm>
                <a:off x="3682050" y="3149150"/>
                <a:ext cx="295850" cy="314500"/>
              </a:xfrm>
              <a:custGeom>
                <a:rect b="b" l="l" r="r" t="t"/>
                <a:pathLst>
                  <a:path extrusionOk="0" h="12580" w="11834">
                    <a:moveTo>
                      <a:pt x="8073" y="1"/>
                    </a:moveTo>
                    <a:cubicBezTo>
                      <a:pt x="7220" y="1"/>
                      <a:pt x="6222" y="243"/>
                      <a:pt x="5167" y="775"/>
                    </a:cubicBezTo>
                    <a:cubicBezTo>
                      <a:pt x="589" y="3162"/>
                      <a:pt x="1" y="7642"/>
                      <a:pt x="1" y="12285"/>
                    </a:cubicBezTo>
                    <a:lnTo>
                      <a:pt x="295" y="12579"/>
                    </a:lnTo>
                    <a:cubicBezTo>
                      <a:pt x="589" y="12416"/>
                      <a:pt x="851" y="12154"/>
                      <a:pt x="1014" y="11827"/>
                    </a:cubicBezTo>
                    <a:cubicBezTo>
                      <a:pt x="3859" y="9440"/>
                      <a:pt x="7260" y="8230"/>
                      <a:pt x="9614" y="5091"/>
                    </a:cubicBezTo>
                    <a:cubicBezTo>
                      <a:pt x="11834" y="2091"/>
                      <a:pt x="10578" y="1"/>
                      <a:pt x="80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93"/>
              <p:cNvSpPr/>
              <p:nvPr/>
            </p:nvSpPr>
            <p:spPr>
              <a:xfrm>
                <a:off x="3593775" y="2063725"/>
                <a:ext cx="237075" cy="1716100"/>
              </a:xfrm>
              <a:custGeom>
                <a:rect b="b" l="l" r="r" t="t"/>
                <a:pathLst>
                  <a:path extrusionOk="0" h="68644" w="9483">
                    <a:moveTo>
                      <a:pt x="6744" y="1"/>
                    </a:moveTo>
                    <a:cubicBezTo>
                      <a:pt x="6614" y="1"/>
                      <a:pt x="6491" y="82"/>
                      <a:pt x="6507" y="246"/>
                    </a:cubicBezTo>
                    <a:cubicBezTo>
                      <a:pt x="7129" y="4856"/>
                      <a:pt x="8306" y="9369"/>
                      <a:pt x="8665" y="14012"/>
                    </a:cubicBezTo>
                    <a:cubicBezTo>
                      <a:pt x="8992" y="18491"/>
                      <a:pt x="8240" y="22873"/>
                      <a:pt x="6965" y="27189"/>
                    </a:cubicBezTo>
                    <a:cubicBezTo>
                      <a:pt x="5690" y="31342"/>
                      <a:pt x="3990" y="35331"/>
                      <a:pt x="2583" y="39451"/>
                    </a:cubicBezTo>
                    <a:cubicBezTo>
                      <a:pt x="1831" y="41478"/>
                      <a:pt x="1243" y="43604"/>
                      <a:pt x="785" y="45729"/>
                    </a:cubicBezTo>
                    <a:cubicBezTo>
                      <a:pt x="327" y="48018"/>
                      <a:pt x="98" y="50372"/>
                      <a:pt x="66" y="52694"/>
                    </a:cubicBezTo>
                    <a:cubicBezTo>
                      <a:pt x="0" y="58023"/>
                      <a:pt x="818" y="63288"/>
                      <a:pt x="1930" y="68454"/>
                    </a:cubicBezTo>
                    <a:cubicBezTo>
                      <a:pt x="1956" y="68586"/>
                      <a:pt x="2052" y="68643"/>
                      <a:pt x="2152" y="68643"/>
                    </a:cubicBezTo>
                    <a:cubicBezTo>
                      <a:pt x="2300" y="68643"/>
                      <a:pt x="2459" y="68518"/>
                      <a:pt x="2420" y="68323"/>
                    </a:cubicBezTo>
                    <a:cubicBezTo>
                      <a:pt x="1406" y="63680"/>
                      <a:pt x="654" y="58939"/>
                      <a:pt x="589" y="54165"/>
                    </a:cubicBezTo>
                    <a:cubicBezTo>
                      <a:pt x="523" y="51778"/>
                      <a:pt x="687" y="49358"/>
                      <a:pt x="1079" y="47004"/>
                    </a:cubicBezTo>
                    <a:cubicBezTo>
                      <a:pt x="1472" y="44813"/>
                      <a:pt x="2028" y="42655"/>
                      <a:pt x="2747" y="40563"/>
                    </a:cubicBezTo>
                    <a:cubicBezTo>
                      <a:pt x="5461" y="32388"/>
                      <a:pt x="9483" y="24442"/>
                      <a:pt x="9254" y="15614"/>
                    </a:cubicBezTo>
                    <a:cubicBezTo>
                      <a:pt x="9123" y="10415"/>
                      <a:pt x="7684" y="5380"/>
                      <a:pt x="7030" y="246"/>
                    </a:cubicBezTo>
                    <a:cubicBezTo>
                      <a:pt x="7014" y="82"/>
                      <a:pt x="6875" y="1"/>
                      <a:pt x="67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93"/>
              <p:cNvSpPr/>
              <p:nvPr/>
            </p:nvSpPr>
            <p:spPr>
              <a:xfrm>
                <a:off x="3646100" y="2460000"/>
                <a:ext cx="87650" cy="407775"/>
              </a:xfrm>
              <a:custGeom>
                <a:rect b="b" l="l" r="r" t="t"/>
                <a:pathLst>
                  <a:path extrusionOk="0" h="16311" w="3506">
                    <a:moveTo>
                      <a:pt x="249" y="0"/>
                    </a:moveTo>
                    <a:cubicBezTo>
                      <a:pt x="131" y="0"/>
                      <a:pt x="16" y="74"/>
                      <a:pt x="0" y="221"/>
                    </a:cubicBezTo>
                    <a:cubicBezTo>
                      <a:pt x="0" y="2935"/>
                      <a:pt x="294" y="5649"/>
                      <a:pt x="850" y="8297"/>
                    </a:cubicBezTo>
                    <a:cubicBezTo>
                      <a:pt x="1406" y="10946"/>
                      <a:pt x="2223" y="13562"/>
                      <a:pt x="2976" y="16145"/>
                    </a:cubicBezTo>
                    <a:cubicBezTo>
                      <a:pt x="3014" y="16261"/>
                      <a:pt x="3109" y="16311"/>
                      <a:pt x="3205" y="16311"/>
                    </a:cubicBezTo>
                    <a:cubicBezTo>
                      <a:pt x="3353" y="16311"/>
                      <a:pt x="3506" y="16192"/>
                      <a:pt x="3466" y="16014"/>
                    </a:cubicBezTo>
                    <a:cubicBezTo>
                      <a:pt x="2714" y="13463"/>
                      <a:pt x="1962" y="10913"/>
                      <a:pt x="1406" y="8330"/>
                    </a:cubicBezTo>
                    <a:cubicBezTo>
                      <a:pt x="817" y="5681"/>
                      <a:pt x="523" y="2967"/>
                      <a:pt x="523" y="221"/>
                    </a:cubicBezTo>
                    <a:cubicBezTo>
                      <a:pt x="490" y="74"/>
                      <a:pt x="368" y="0"/>
                      <a:pt x="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93"/>
              <p:cNvSpPr/>
              <p:nvPr/>
            </p:nvSpPr>
            <p:spPr>
              <a:xfrm>
                <a:off x="3665625" y="2549050"/>
                <a:ext cx="372200" cy="491475"/>
              </a:xfrm>
              <a:custGeom>
                <a:rect b="b" l="l" r="r" t="t"/>
                <a:pathLst>
                  <a:path extrusionOk="0" h="19659" w="14888">
                    <a:moveTo>
                      <a:pt x="14581" y="1"/>
                    </a:moveTo>
                    <a:cubicBezTo>
                      <a:pt x="14480" y="1"/>
                      <a:pt x="14385" y="58"/>
                      <a:pt x="14358" y="190"/>
                    </a:cubicBezTo>
                    <a:cubicBezTo>
                      <a:pt x="13704" y="3264"/>
                      <a:pt x="12560" y="6239"/>
                      <a:pt x="10990" y="8953"/>
                    </a:cubicBezTo>
                    <a:cubicBezTo>
                      <a:pt x="9388" y="11831"/>
                      <a:pt x="7361" y="14577"/>
                      <a:pt x="4778" y="16670"/>
                    </a:cubicBezTo>
                    <a:cubicBezTo>
                      <a:pt x="3470" y="17782"/>
                      <a:pt x="1933" y="18632"/>
                      <a:pt x="298" y="19155"/>
                    </a:cubicBezTo>
                    <a:cubicBezTo>
                      <a:pt x="1" y="19244"/>
                      <a:pt x="82" y="19658"/>
                      <a:pt x="345" y="19658"/>
                    </a:cubicBezTo>
                    <a:cubicBezTo>
                      <a:pt x="372" y="19658"/>
                      <a:pt x="399" y="19654"/>
                      <a:pt x="429" y="19646"/>
                    </a:cubicBezTo>
                    <a:lnTo>
                      <a:pt x="396" y="19646"/>
                    </a:lnTo>
                    <a:cubicBezTo>
                      <a:pt x="3470" y="18730"/>
                      <a:pt x="5988" y="16572"/>
                      <a:pt x="8015" y="14152"/>
                    </a:cubicBezTo>
                    <a:cubicBezTo>
                      <a:pt x="10238" y="11504"/>
                      <a:pt x="12037" y="8528"/>
                      <a:pt x="13312" y="5324"/>
                    </a:cubicBezTo>
                    <a:cubicBezTo>
                      <a:pt x="13999" y="3722"/>
                      <a:pt x="14489" y="2021"/>
                      <a:pt x="14849" y="321"/>
                    </a:cubicBezTo>
                    <a:cubicBezTo>
                      <a:pt x="14888" y="126"/>
                      <a:pt x="14729" y="1"/>
                      <a:pt x="14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93"/>
              <p:cNvSpPr/>
              <p:nvPr/>
            </p:nvSpPr>
            <p:spPr>
              <a:xfrm>
                <a:off x="3470325" y="2998700"/>
                <a:ext cx="134525" cy="437400"/>
              </a:xfrm>
              <a:custGeom>
                <a:rect b="b" l="l" r="r" t="t"/>
                <a:pathLst>
                  <a:path extrusionOk="0" h="17496" w="5381">
                    <a:moveTo>
                      <a:pt x="295" y="0"/>
                    </a:moveTo>
                    <a:cubicBezTo>
                      <a:pt x="173" y="0"/>
                      <a:pt x="50" y="74"/>
                      <a:pt x="34" y="221"/>
                    </a:cubicBezTo>
                    <a:cubicBezTo>
                      <a:pt x="1" y="3262"/>
                      <a:pt x="361" y="6303"/>
                      <a:pt x="1145" y="9245"/>
                    </a:cubicBezTo>
                    <a:cubicBezTo>
                      <a:pt x="1930" y="12123"/>
                      <a:pt x="3173" y="14870"/>
                      <a:pt x="4808" y="17387"/>
                    </a:cubicBezTo>
                    <a:cubicBezTo>
                      <a:pt x="4865" y="17464"/>
                      <a:pt x="4942" y="17496"/>
                      <a:pt x="5018" y="17496"/>
                    </a:cubicBezTo>
                    <a:cubicBezTo>
                      <a:pt x="5202" y="17496"/>
                      <a:pt x="5381" y="17311"/>
                      <a:pt x="5265" y="17126"/>
                    </a:cubicBezTo>
                    <a:cubicBezTo>
                      <a:pt x="3630" y="14641"/>
                      <a:pt x="2421" y="11959"/>
                      <a:pt x="1636" y="9115"/>
                    </a:cubicBezTo>
                    <a:cubicBezTo>
                      <a:pt x="884" y="6205"/>
                      <a:pt x="524" y="3229"/>
                      <a:pt x="557" y="221"/>
                    </a:cubicBezTo>
                    <a:cubicBezTo>
                      <a:pt x="540" y="74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93"/>
              <p:cNvSpPr/>
              <p:nvPr/>
            </p:nvSpPr>
            <p:spPr>
              <a:xfrm>
                <a:off x="3605550" y="3236975"/>
                <a:ext cx="234450" cy="359700"/>
              </a:xfrm>
              <a:custGeom>
                <a:rect b="b" l="l" r="r" t="t"/>
                <a:pathLst>
                  <a:path extrusionOk="0" h="14388" w="9378">
                    <a:moveTo>
                      <a:pt x="8999" y="1"/>
                    </a:moveTo>
                    <a:cubicBezTo>
                      <a:pt x="8939" y="1"/>
                      <a:pt x="8875" y="23"/>
                      <a:pt x="8816" y="74"/>
                    </a:cubicBezTo>
                    <a:cubicBezTo>
                      <a:pt x="6756" y="1873"/>
                      <a:pt x="5088" y="4063"/>
                      <a:pt x="3878" y="6548"/>
                    </a:cubicBezTo>
                    <a:cubicBezTo>
                      <a:pt x="3257" y="7758"/>
                      <a:pt x="2766" y="9001"/>
                      <a:pt x="2276" y="10276"/>
                    </a:cubicBezTo>
                    <a:cubicBezTo>
                      <a:pt x="1753" y="11617"/>
                      <a:pt x="1360" y="13023"/>
                      <a:pt x="183" y="13971"/>
                    </a:cubicBezTo>
                    <a:cubicBezTo>
                      <a:pt x="1" y="14127"/>
                      <a:pt x="192" y="14387"/>
                      <a:pt x="393" y="14387"/>
                    </a:cubicBezTo>
                    <a:cubicBezTo>
                      <a:pt x="445" y="14387"/>
                      <a:pt x="496" y="14370"/>
                      <a:pt x="543" y="14330"/>
                    </a:cubicBezTo>
                    <a:cubicBezTo>
                      <a:pt x="1589" y="13480"/>
                      <a:pt x="2080" y="12303"/>
                      <a:pt x="2505" y="11061"/>
                    </a:cubicBezTo>
                    <a:cubicBezTo>
                      <a:pt x="2995" y="9687"/>
                      <a:pt x="3519" y="8347"/>
                      <a:pt x="4140" y="7072"/>
                    </a:cubicBezTo>
                    <a:cubicBezTo>
                      <a:pt x="5350" y="4521"/>
                      <a:pt x="7083" y="2265"/>
                      <a:pt x="9175" y="434"/>
                    </a:cubicBezTo>
                    <a:cubicBezTo>
                      <a:pt x="9378" y="257"/>
                      <a:pt x="9208" y="1"/>
                      <a:pt x="8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93"/>
              <p:cNvSpPr/>
              <p:nvPr/>
            </p:nvSpPr>
            <p:spPr>
              <a:xfrm>
                <a:off x="3701150" y="2130750"/>
                <a:ext cx="136925" cy="98575"/>
              </a:xfrm>
              <a:custGeom>
                <a:rect b="b" l="l" r="r" t="t"/>
                <a:pathLst>
                  <a:path extrusionOk="0" h="3943" w="5477">
                    <a:moveTo>
                      <a:pt x="5147" y="1"/>
                    </a:moveTo>
                    <a:cubicBezTo>
                      <a:pt x="5046" y="1"/>
                      <a:pt x="4952" y="54"/>
                      <a:pt x="4926" y="181"/>
                    </a:cubicBezTo>
                    <a:cubicBezTo>
                      <a:pt x="4504" y="1267"/>
                      <a:pt x="3998" y="2326"/>
                      <a:pt x="3382" y="3305"/>
                    </a:cubicBezTo>
                    <a:lnTo>
                      <a:pt x="3382" y="3305"/>
                    </a:lnTo>
                    <a:cubicBezTo>
                      <a:pt x="2430" y="2559"/>
                      <a:pt x="1496" y="1819"/>
                      <a:pt x="479" y="1162"/>
                    </a:cubicBezTo>
                    <a:cubicBezTo>
                      <a:pt x="434" y="1128"/>
                      <a:pt x="390" y="1114"/>
                      <a:pt x="347" y="1114"/>
                    </a:cubicBezTo>
                    <a:cubicBezTo>
                      <a:pt x="143" y="1114"/>
                      <a:pt x="1" y="1451"/>
                      <a:pt x="218" y="1587"/>
                    </a:cubicBezTo>
                    <a:cubicBezTo>
                      <a:pt x="1264" y="2273"/>
                      <a:pt x="2245" y="3091"/>
                      <a:pt x="3259" y="3876"/>
                    </a:cubicBezTo>
                    <a:cubicBezTo>
                      <a:pt x="3316" y="3918"/>
                      <a:pt x="3385" y="3943"/>
                      <a:pt x="3454" y="3943"/>
                    </a:cubicBezTo>
                    <a:cubicBezTo>
                      <a:pt x="3542" y="3943"/>
                      <a:pt x="3628" y="3902"/>
                      <a:pt x="3684" y="3810"/>
                    </a:cubicBezTo>
                    <a:cubicBezTo>
                      <a:pt x="4370" y="2731"/>
                      <a:pt x="4959" y="1554"/>
                      <a:pt x="5417" y="312"/>
                    </a:cubicBezTo>
                    <a:cubicBezTo>
                      <a:pt x="5477" y="132"/>
                      <a:pt x="5304" y="1"/>
                      <a:pt x="5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93"/>
              <p:cNvSpPr/>
              <p:nvPr/>
            </p:nvSpPr>
            <p:spPr>
              <a:xfrm>
                <a:off x="3730575" y="2251775"/>
                <a:ext cx="115375" cy="59750"/>
              </a:xfrm>
              <a:custGeom>
                <a:rect b="b" l="l" r="r" t="t"/>
                <a:pathLst>
                  <a:path extrusionOk="0" h="2390" w="4615">
                    <a:moveTo>
                      <a:pt x="337" y="0"/>
                    </a:moveTo>
                    <a:cubicBezTo>
                      <a:pt x="121" y="0"/>
                      <a:pt x="1" y="343"/>
                      <a:pt x="218" y="506"/>
                    </a:cubicBezTo>
                    <a:cubicBezTo>
                      <a:pt x="1101" y="1095"/>
                      <a:pt x="1885" y="1814"/>
                      <a:pt x="2801" y="2370"/>
                    </a:cubicBezTo>
                    <a:cubicBezTo>
                      <a:pt x="2837" y="2382"/>
                      <a:pt x="2877" y="2389"/>
                      <a:pt x="2919" y="2389"/>
                    </a:cubicBezTo>
                    <a:cubicBezTo>
                      <a:pt x="2990" y="2389"/>
                      <a:pt x="3066" y="2367"/>
                      <a:pt x="3128" y="2304"/>
                    </a:cubicBezTo>
                    <a:cubicBezTo>
                      <a:pt x="3651" y="1716"/>
                      <a:pt x="4109" y="1095"/>
                      <a:pt x="4501" y="408"/>
                    </a:cubicBezTo>
                    <a:cubicBezTo>
                      <a:pt x="4614" y="205"/>
                      <a:pt x="4431" y="17"/>
                      <a:pt x="4253" y="17"/>
                    </a:cubicBezTo>
                    <a:cubicBezTo>
                      <a:pt x="4173" y="17"/>
                      <a:pt x="4094" y="55"/>
                      <a:pt x="4044" y="146"/>
                    </a:cubicBezTo>
                    <a:cubicBezTo>
                      <a:pt x="3714" y="746"/>
                      <a:pt x="3329" y="1290"/>
                      <a:pt x="2890" y="1805"/>
                    </a:cubicBezTo>
                    <a:lnTo>
                      <a:pt x="2890" y="1805"/>
                    </a:lnTo>
                    <a:cubicBezTo>
                      <a:pt x="2047" y="1266"/>
                      <a:pt x="1306" y="600"/>
                      <a:pt x="479" y="48"/>
                    </a:cubicBezTo>
                    <a:cubicBezTo>
                      <a:pt x="429" y="15"/>
                      <a:pt x="381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93"/>
              <p:cNvSpPr/>
              <p:nvPr/>
            </p:nvSpPr>
            <p:spPr>
              <a:xfrm>
                <a:off x="3920750" y="2692600"/>
                <a:ext cx="109450" cy="93575"/>
              </a:xfrm>
              <a:custGeom>
                <a:rect b="b" l="l" r="r" t="t"/>
                <a:pathLst>
                  <a:path extrusionOk="0" h="3743" w="4378">
                    <a:moveTo>
                      <a:pt x="281" y="1"/>
                    </a:moveTo>
                    <a:cubicBezTo>
                      <a:pt x="264" y="1"/>
                      <a:pt x="247" y="3"/>
                      <a:pt x="230" y="7"/>
                    </a:cubicBezTo>
                    <a:cubicBezTo>
                      <a:pt x="99" y="72"/>
                      <a:pt x="1" y="203"/>
                      <a:pt x="66" y="334"/>
                    </a:cubicBezTo>
                    <a:cubicBezTo>
                      <a:pt x="164" y="1478"/>
                      <a:pt x="491" y="2590"/>
                      <a:pt x="982" y="3604"/>
                    </a:cubicBezTo>
                    <a:cubicBezTo>
                      <a:pt x="1008" y="3684"/>
                      <a:pt x="1102" y="3743"/>
                      <a:pt x="1189" y="3743"/>
                    </a:cubicBezTo>
                    <a:cubicBezTo>
                      <a:pt x="1207" y="3743"/>
                      <a:pt x="1226" y="3740"/>
                      <a:pt x="1243" y="3734"/>
                    </a:cubicBezTo>
                    <a:cubicBezTo>
                      <a:pt x="2388" y="3309"/>
                      <a:pt x="3663" y="2917"/>
                      <a:pt x="4284" y="1805"/>
                    </a:cubicBezTo>
                    <a:cubicBezTo>
                      <a:pt x="4377" y="1619"/>
                      <a:pt x="4222" y="1450"/>
                      <a:pt x="4054" y="1450"/>
                    </a:cubicBezTo>
                    <a:cubicBezTo>
                      <a:pt x="3986" y="1450"/>
                      <a:pt x="3916" y="1478"/>
                      <a:pt x="3859" y="1544"/>
                    </a:cubicBezTo>
                    <a:cubicBezTo>
                      <a:pt x="3341" y="2488"/>
                      <a:pt x="2285" y="2836"/>
                      <a:pt x="1324" y="3170"/>
                    </a:cubicBezTo>
                    <a:lnTo>
                      <a:pt x="1324" y="3170"/>
                    </a:lnTo>
                    <a:cubicBezTo>
                      <a:pt x="1131" y="2755"/>
                      <a:pt x="969" y="2297"/>
                      <a:pt x="883" y="1838"/>
                    </a:cubicBezTo>
                    <a:cubicBezTo>
                      <a:pt x="720" y="1282"/>
                      <a:pt x="622" y="759"/>
                      <a:pt x="556" y="203"/>
                    </a:cubicBezTo>
                    <a:cubicBezTo>
                      <a:pt x="500" y="89"/>
                      <a:pt x="39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93"/>
              <p:cNvSpPr/>
              <p:nvPr/>
            </p:nvSpPr>
            <p:spPr>
              <a:xfrm>
                <a:off x="3961000" y="2597975"/>
                <a:ext cx="94650" cy="79700"/>
              </a:xfrm>
              <a:custGeom>
                <a:rect b="b" l="l" r="r" t="t"/>
                <a:pathLst>
                  <a:path extrusionOk="0" h="3188" w="3786">
                    <a:moveTo>
                      <a:pt x="346" y="1"/>
                    </a:moveTo>
                    <a:cubicBezTo>
                      <a:pt x="175" y="1"/>
                      <a:pt x="1" y="188"/>
                      <a:pt x="91" y="391"/>
                    </a:cubicBezTo>
                    <a:cubicBezTo>
                      <a:pt x="516" y="1176"/>
                      <a:pt x="1006" y="2026"/>
                      <a:pt x="1105" y="2942"/>
                    </a:cubicBezTo>
                    <a:cubicBezTo>
                      <a:pt x="1105" y="3076"/>
                      <a:pt x="1214" y="3188"/>
                      <a:pt x="1344" y="3188"/>
                    </a:cubicBezTo>
                    <a:cubicBezTo>
                      <a:pt x="1373" y="3188"/>
                      <a:pt x="1402" y="3182"/>
                      <a:pt x="1432" y="3171"/>
                    </a:cubicBezTo>
                    <a:cubicBezTo>
                      <a:pt x="2249" y="2942"/>
                      <a:pt x="2805" y="2222"/>
                      <a:pt x="3590" y="1895"/>
                    </a:cubicBezTo>
                    <a:cubicBezTo>
                      <a:pt x="3720" y="1863"/>
                      <a:pt x="3786" y="1732"/>
                      <a:pt x="3753" y="1601"/>
                    </a:cubicBezTo>
                    <a:cubicBezTo>
                      <a:pt x="3725" y="1487"/>
                      <a:pt x="3622" y="1399"/>
                      <a:pt x="3510" y="1399"/>
                    </a:cubicBezTo>
                    <a:cubicBezTo>
                      <a:pt x="3493" y="1399"/>
                      <a:pt x="3476" y="1401"/>
                      <a:pt x="3459" y="1405"/>
                    </a:cubicBezTo>
                    <a:cubicBezTo>
                      <a:pt x="3066" y="1601"/>
                      <a:pt x="2674" y="1830"/>
                      <a:pt x="2347" y="2092"/>
                    </a:cubicBezTo>
                    <a:cubicBezTo>
                      <a:pt x="2103" y="2287"/>
                      <a:pt x="1841" y="2445"/>
                      <a:pt x="1575" y="2581"/>
                    </a:cubicBezTo>
                    <a:lnTo>
                      <a:pt x="1575" y="2581"/>
                    </a:lnTo>
                    <a:cubicBezTo>
                      <a:pt x="1405" y="1709"/>
                      <a:pt x="952" y="907"/>
                      <a:pt x="549" y="130"/>
                    </a:cubicBezTo>
                    <a:cubicBezTo>
                      <a:pt x="498" y="38"/>
                      <a:pt x="422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93"/>
              <p:cNvSpPr/>
              <p:nvPr/>
            </p:nvSpPr>
            <p:spPr>
              <a:xfrm>
                <a:off x="3608050" y="2517925"/>
                <a:ext cx="88625" cy="70225"/>
              </a:xfrm>
              <a:custGeom>
                <a:rect b="b" l="l" r="r" t="t"/>
                <a:pathLst>
                  <a:path extrusionOk="0" h="2809" w="3545">
                    <a:moveTo>
                      <a:pt x="3207" y="1"/>
                    </a:moveTo>
                    <a:cubicBezTo>
                      <a:pt x="3140" y="1"/>
                      <a:pt x="3073" y="28"/>
                      <a:pt x="3026" y="95"/>
                    </a:cubicBezTo>
                    <a:cubicBezTo>
                      <a:pt x="2623" y="758"/>
                      <a:pt x="2244" y="1446"/>
                      <a:pt x="1892" y="2138"/>
                    </a:cubicBezTo>
                    <a:lnTo>
                      <a:pt x="1892" y="2138"/>
                    </a:lnTo>
                    <a:cubicBezTo>
                      <a:pt x="1366" y="1685"/>
                      <a:pt x="919" y="1157"/>
                      <a:pt x="574" y="552"/>
                    </a:cubicBezTo>
                    <a:cubicBezTo>
                      <a:pt x="516" y="476"/>
                      <a:pt x="439" y="444"/>
                      <a:pt x="363" y="444"/>
                    </a:cubicBezTo>
                    <a:cubicBezTo>
                      <a:pt x="179" y="444"/>
                      <a:pt x="0" y="629"/>
                      <a:pt x="116" y="814"/>
                    </a:cubicBezTo>
                    <a:cubicBezTo>
                      <a:pt x="574" y="1566"/>
                      <a:pt x="1162" y="2220"/>
                      <a:pt x="1849" y="2776"/>
                    </a:cubicBezTo>
                    <a:cubicBezTo>
                      <a:pt x="1893" y="2798"/>
                      <a:pt x="1936" y="2808"/>
                      <a:pt x="1979" y="2808"/>
                    </a:cubicBezTo>
                    <a:cubicBezTo>
                      <a:pt x="2063" y="2808"/>
                      <a:pt x="2143" y="2765"/>
                      <a:pt x="2209" y="2678"/>
                    </a:cubicBezTo>
                    <a:cubicBezTo>
                      <a:pt x="2568" y="1893"/>
                      <a:pt x="2993" y="1108"/>
                      <a:pt x="3451" y="356"/>
                    </a:cubicBezTo>
                    <a:cubicBezTo>
                      <a:pt x="3544" y="170"/>
                      <a:pt x="3373" y="1"/>
                      <a:pt x="3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93"/>
              <p:cNvSpPr/>
              <p:nvPr/>
            </p:nvSpPr>
            <p:spPr>
              <a:xfrm>
                <a:off x="3749075" y="3248825"/>
                <a:ext cx="76800" cy="80900"/>
              </a:xfrm>
              <a:custGeom>
                <a:rect b="b" l="l" r="r" t="t"/>
                <a:pathLst>
                  <a:path extrusionOk="0" h="3236" w="3072">
                    <a:moveTo>
                      <a:pt x="275" y="1"/>
                    </a:moveTo>
                    <a:cubicBezTo>
                      <a:pt x="156" y="1"/>
                      <a:pt x="34" y="74"/>
                      <a:pt x="1" y="221"/>
                    </a:cubicBezTo>
                    <a:lnTo>
                      <a:pt x="1" y="2968"/>
                    </a:lnTo>
                    <a:cubicBezTo>
                      <a:pt x="1" y="3139"/>
                      <a:pt x="126" y="3236"/>
                      <a:pt x="266" y="3236"/>
                    </a:cubicBezTo>
                    <a:cubicBezTo>
                      <a:pt x="286" y="3236"/>
                      <a:pt x="307" y="3234"/>
                      <a:pt x="328" y="3230"/>
                    </a:cubicBezTo>
                    <a:cubicBezTo>
                      <a:pt x="1145" y="2935"/>
                      <a:pt x="2061" y="3001"/>
                      <a:pt x="2846" y="2543"/>
                    </a:cubicBezTo>
                    <a:cubicBezTo>
                      <a:pt x="3071" y="2374"/>
                      <a:pt x="2932" y="2059"/>
                      <a:pt x="2701" y="2059"/>
                    </a:cubicBezTo>
                    <a:cubicBezTo>
                      <a:pt x="2664" y="2059"/>
                      <a:pt x="2625" y="2067"/>
                      <a:pt x="2584" y="2085"/>
                    </a:cubicBezTo>
                    <a:cubicBezTo>
                      <a:pt x="1963" y="2452"/>
                      <a:pt x="1220" y="2454"/>
                      <a:pt x="524" y="2636"/>
                    </a:cubicBezTo>
                    <a:lnTo>
                      <a:pt x="524" y="2636"/>
                    </a:lnTo>
                    <a:lnTo>
                      <a:pt x="524" y="221"/>
                    </a:lnTo>
                    <a:cubicBezTo>
                      <a:pt x="508" y="74"/>
                      <a:pt x="393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93"/>
              <p:cNvSpPr/>
              <p:nvPr/>
            </p:nvSpPr>
            <p:spPr>
              <a:xfrm>
                <a:off x="3430050" y="3074500"/>
                <a:ext cx="102300" cy="70400"/>
              </a:xfrm>
              <a:custGeom>
                <a:rect b="b" l="l" r="r" t="t"/>
                <a:pathLst>
                  <a:path extrusionOk="0" h="2816" w="4092">
                    <a:moveTo>
                      <a:pt x="3774" y="0"/>
                    </a:moveTo>
                    <a:cubicBezTo>
                      <a:pt x="3675" y="0"/>
                      <a:pt x="3579" y="51"/>
                      <a:pt x="3541" y="164"/>
                    </a:cubicBezTo>
                    <a:cubicBezTo>
                      <a:pt x="3209" y="950"/>
                      <a:pt x="2765" y="1651"/>
                      <a:pt x="2184" y="2243"/>
                    </a:cubicBezTo>
                    <a:lnTo>
                      <a:pt x="2184" y="2243"/>
                    </a:lnTo>
                    <a:cubicBezTo>
                      <a:pt x="1588" y="1785"/>
                      <a:pt x="1047" y="1297"/>
                      <a:pt x="533" y="753"/>
                    </a:cubicBezTo>
                    <a:cubicBezTo>
                      <a:pt x="477" y="689"/>
                      <a:pt x="413" y="662"/>
                      <a:pt x="351" y="662"/>
                    </a:cubicBezTo>
                    <a:cubicBezTo>
                      <a:pt x="163" y="662"/>
                      <a:pt x="0" y="915"/>
                      <a:pt x="173" y="1113"/>
                    </a:cubicBezTo>
                    <a:cubicBezTo>
                      <a:pt x="729" y="1701"/>
                      <a:pt x="1383" y="2290"/>
                      <a:pt x="2070" y="2780"/>
                    </a:cubicBezTo>
                    <a:cubicBezTo>
                      <a:pt x="2107" y="2805"/>
                      <a:pt x="2149" y="2816"/>
                      <a:pt x="2193" y="2816"/>
                    </a:cubicBezTo>
                    <a:cubicBezTo>
                      <a:pt x="2263" y="2816"/>
                      <a:pt x="2336" y="2788"/>
                      <a:pt x="2397" y="2747"/>
                    </a:cubicBezTo>
                    <a:cubicBezTo>
                      <a:pt x="3083" y="2061"/>
                      <a:pt x="3639" y="1211"/>
                      <a:pt x="4032" y="328"/>
                    </a:cubicBezTo>
                    <a:cubicBezTo>
                      <a:pt x="4092" y="127"/>
                      <a:pt x="3930" y="0"/>
                      <a:pt x="3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93"/>
              <p:cNvSpPr/>
              <p:nvPr/>
            </p:nvSpPr>
            <p:spPr>
              <a:xfrm>
                <a:off x="3433200" y="3016500"/>
                <a:ext cx="89825" cy="57625"/>
              </a:xfrm>
              <a:custGeom>
                <a:rect b="b" l="l" r="r" t="t"/>
                <a:pathLst>
                  <a:path extrusionOk="0" h="2305" w="3593">
                    <a:moveTo>
                      <a:pt x="3260" y="0"/>
                    </a:moveTo>
                    <a:cubicBezTo>
                      <a:pt x="3184" y="0"/>
                      <a:pt x="3107" y="38"/>
                      <a:pt x="3055" y="130"/>
                    </a:cubicBezTo>
                    <a:cubicBezTo>
                      <a:pt x="2723" y="735"/>
                      <a:pt x="2306" y="1284"/>
                      <a:pt x="1780" y="1725"/>
                    </a:cubicBezTo>
                    <a:lnTo>
                      <a:pt x="1780" y="1725"/>
                    </a:lnTo>
                    <a:cubicBezTo>
                      <a:pt x="1339" y="1367"/>
                      <a:pt x="925" y="1005"/>
                      <a:pt x="538" y="588"/>
                    </a:cubicBezTo>
                    <a:cubicBezTo>
                      <a:pt x="486" y="536"/>
                      <a:pt x="428" y="515"/>
                      <a:pt x="371" y="515"/>
                    </a:cubicBezTo>
                    <a:cubicBezTo>
                      <a:pt x="176" y="515"/>
                      <a:pt x="1" y="770"/>
                      <a:pt x="178" y="948"/>
                    </a:cubicBezTo>
                    <a:cubicBezTo>
                      <a:pt x="636" y="1438"/>
                      <a:pt x="1126" y="1863"/>
                      <a:pt x="1649" y="2255"/>
                    </a:cubicBezTo>
                    <a:cubicBezTo>
                      <a:pt x="1682" y="2288"/>
                      <a:pt x="1723" y="2304"/>
                      <a:pt x="1768" y="2304"/>
                    </a:cubicBezTo>
                    <a:cubicBezTo>
                      <a:pt x="1813" y="2304"/>
                      <a:pt x="1862" y="2288"/>
                      <a:pt x="1911" y="2255"/>
                    </a:cubicBezTo>
                    <a:cubicBezTo>
                      <a:pt x="2565" y="1765"/>
                      <a:pt x="3088" y="1111"/>
                      <a:pt x="3480" y="359"/>
                    </a:cubicBezTo>
                    <a:cubicBezTo>
                      <a:pt x="3593" y="180"/>
                      <a:pt x="3428" y="0"/>
                      <a:pt x="3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8" name="Google Shape;418;p93"/>
            <p:cNvGrpSpPr/>
            <p:nvPr/>
          </p:nvGrpSpPr>
          <p:grpSpPr>
            <a:xfrm rot="-8100000">
              <a:off x="7329122" y="2886771"/>
              <a:ext cx="652398" cy="503875"/>
              <a:chOff x="5467375" y="2021125"/>
              <a:chExt cx="618800" cy="477925"/>
            </a:xfrm>
          </p:grpSpPr>
          <p:sp>
            <p:nvSpPr>
              <p:cNvPr id="419" name="Google Shape;419;p93"/>
              <p:cNvSpPr/>
              <p:nvPr/>
            </p:nvSpPr>
            <p:spPr>
              <a:xfrm>
                <a:off x="5467375" y="2021125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93"/>
              <p:cNvSpPr/>
              <p:nvPr/>
            </p:nvSpPr>
            <p:spPr>
              <a:xfrm>
                <a:off x="5539325" y="2192000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93"/>
              <p:cNvSpPr/>
              <p:nvPr/>
            </p:nvSpPr>
            <p:spPr>
              <a:xfrm>
                <a:off x="5599650" y="2246200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93"/>
              <p:cNvSpPr/>
              <p:nvPr/>
            </p:nvSpPr>
            <p:spPr>
              <a:xfrm>
                <a:off x="5655725" y="2246075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93"/>
              <p:cNvSpPr/>
              <p:nvPr/>
            </p:nvSpPr>
            <p:spPr>
              <a:xfrm>
                <a:off x="5659250" y="2327925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4" name="Google Shape;424;p93"/>
            <p:cNvGrpSpPr/>
            <p:nvPr/>
          </p:nvGrpSpPr>
          <p:grpSpPr>
            <a:xfrm>
              <a:off x="7184310" y="2945713"/>
              <a:ext cx="113650" cy="99750"/>
              <a:chOff x="5042000" y="1255775"/>
              <a:chExt cx="113650" cy="99750"/>
            </a:xfrm>
          </p:grpSpPr>
          <p:sp>
            <p:nvSpPr>
              <p:cNvPr id="425" name="Google Shape;425;p93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93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93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8" name="Google Shape;428;p93"/>
            <p:cNvGrpSpPr/>
            <p:nvPr/>
          </p:nvGrpSpPr>
          <p:grpSpPr>
            <a:xfrm>
              <a:off x="8105385" y="1785088"/>
              <a:ext cx="113650" cy="99750"/>
              <a:chOff x="5042000" y="1255775"/>
              <a:chExt cx="113650" cy="99750"/>
            </a:xfrm>
          </p:grpSpPr>
          <p:sp>
            <p:nvSpPr>
              <p:cNvPr id="429" name="Google Shape;429;p93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93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93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2" name="Google Shape;432;p9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3" name="Google Shape;433;p93"/>
          <p:cNvSpPr txBox="1"/>
          <p:nvPr>
            <p:ph idx="2" type="title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434" name="Google Shape;434;p93"/>
          <p:cNvGrpSpPr/>
          <p:nvPr/>
        </p:nvGrpSpPr>
        <p:grpSpPr>
          <a:xfrm rot="10800000">
            <a:off x="43889" y="2719920"/>
            <a:ext cx="1907245" cy="1397268"/>
            <a:chOff x="-364257" y="1716642"/>
            <a:chExt cx="2640516" cy="1934470"/>
          </a:xfrm>
        </p:grpSpPr>
        <p:grpSp>
          <p:nvGrpSpPr>
            <p:cNvPr id="435" name="Google Shape;435;p93"/>
            <p:cNvGrpSpPr/>
            <p:nvPr/>
          </p:nvGrpSpPr>
          <p:grpSpPr>
            <a:xfrm rot="5400000">
              <a:off x="595578" y="1624046"/>
              <a:ext cx="720847" cy="2640516"/>
              <a:chOff x="1752050" y="2866875"/>
              <a:chExt cx="475775" cy="1742800"/>
            </a:xfrm>
          </p:grpSpPr>
          <p:sp>
            <p:nvSpPr>
              <p:cNvPr id="436" name="Google Shape;436;p93"/>
              <p:cNvSpPr/>
              <p:nvPr/>
            </p:nvSpPr>
            <p:spPr>
              <a:xfrm>
                <a:off x="1752050" y="2866875"/>
                <a:ext cx="475775" cy="1461625"/>
              </a:xfrm>
              <a:custGeom>
                <a:rect b="b" l="l" r="r" t="t"/>
                <a:pathLst>
                  <a:path extrusionOk="0" h="58465" w="19031">
                    <a:moveTo>
                      <a:pt x="8632" y="1"/>
                    </a:moveTo>
                    <a:cubicBezTo>
                      <a:pt x="5624" y="9483"/>
                      <a:pt x="2322" y="19325"/>
                      <a:pt x="0" y="29167"/>
                    </a:cubicBezTo>
                    <a:cubicBezTo>
                      <a:pt x="1668" y="29658"/>
                      <a:pt x="5166" y="30671"/>
                      <a:pt x="6147" y="32012"/>
                    </a:cubicBezTo>
                    <a:cubicBezTo>
                      <a:pt x="4780" y="32354"/>
                      <a:pt x="3376" y="32532"/>
                      <a:pt x="1963" y="32532"/>
                    </a:cubicBezTo>
                    <a:cubicBezTo>
                      <a:pt x="1484" y="32532"/>
                      <a:pt x="1004" y="32511"/>
                      <a:pt x="523" y="32470"/>
                    </a:cubicBezTo>
                    <a:lnTo>
                      <a:pt x="523" y="32470"/>
                    </a:lnTo>
                    <a:cubicBezTo>
                      <a:pt x="1504" y="40481"/>
                      <a:pt x="4186" y="52154"/>
                      <a:pt x="12752" y="58465"/>
                    </a:cubicBezTo>
                    <a:cubicBezTo>
                      <a:pt x="16218" y="53495"/>
                      <a:pt x="18377" y="43129"/>
                      <a:pt x="18704" y="36132"/>
                    </a:cubicBezTo>
                    <a:cubicBezTo>
                      <a:pt x="18867" y="30344"/>
                      <a:pt x="19031" y="24001"/>
                      <a:pt x="18377" y="18148"/>
                    </a:cubicBezTo>
                    <a:cubicBezTo>
                      <a:pt x="16545" y="18148"/>
                      <a:pt x="15565" y="18148"/>
                      <a:pt x="14257" y="17821"/>
                    </a:cubicBezTo>
                    <a:cubicBezTo>
                      <a:pt x="15401" y="16677"/>
                      <a:pt x="16382" y="15990"/>
                      <a:pt x="17559" y="15009"/>
                    </a:cubicBezTo>
                    <a:cubicBezTo>
                      <a:pt x="16545" y="13341"/>
                      <a:pt x="9940" y="2486"/>
                      <a:pt x="8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93"/>
              <p:cNvSpPr/>
              <p:nvPr/>
            </p:nvSpPr>
            <p:spPr>
              <a:xfrm>
                <a:off x="1965000" y="3076850"/>
                <a:ext cx="225925" cy="1532825"/>
              </a:xfrm>
              <a:custGeom>
                <a:rect b="b" l="l" r="r" t="t"/>
                <a:pathLst>
                  <a:path extrusionOk="0" h="61313" w="9037">
                    <a:moveTo>
                      <a:pt x="243" y="1"/>
                    </a:moveTo>
                    <a:cubicBezTo>
                      <a:pt x="116" y="1"/>
                      <a:pt x="0" y="75"/>
                      <a:pt x="16" y="234"/>
                    </a:cubicBezTo>
                    <a:cubicBezTo>
                      <a:pt x="703" y="8964"/>
                      <a:pt x="311" y="17760"/>
                      <a:pt x="1488" y="26458"/>
                    </a:cubicBezTo>
                    <a:cubicBezTo>
                      <a:pt x="2044" y="30578"/>
                      <a:pt x="2959" y="34665"/>
                      <a:pt x="3482" y="38818"/>
                    </a:cubicBezTo>
                    <a:cubicBezTo>
                      <a:pt x="3777" y="40812"/>
                      <a:pt x="3907" y="42872"/>
                      <a:pt x="3907" y="44899"/>
                    </a:cubicBezTo>
                    <a:cubicBezTo>
                      <a:pt x="3907" y="46894"/>
                      <a:pt x="3482" y="48889"/>
                      <a:pt x="3613" y="50883"/>
                    </a:cubicBezTo>
                    <a:cubicBezTo>
                      <a:pt x="3809" y="54872"/>
                      <a:pt x="5771" y="58469"/>
                      <a:pt x="8518" y="61248"/>
                    </a:cubicBezTo>
                    <a:cubicBezTo>
                      <a:pt x="8577" y="61293"/>
                      <a:pt x="8639" y="61312"/>
                      <a:pt x="8696" y="61312"/>
                    </a:cubicBezTo>
                    <a:cubicBezTo>
                      <a:pt x="8890" y="61312"/>
                      <a:pt x="9037" y="61091"/>
                      <a:pt x="8910" y="60889"/>
                    </a:cubicBezTo>
                    <a:cubicBezTo>
                      <a:pt x="6360" y="58338"/>
                      <a:pt x="4496" y="55036"/>
                      <a:pt x="4136" y="51406"/>
                    </a:cubicBezTo>
                    <a:cubicBezTo>
                      <a:pt x="3973" y="49477"/>
                      <a:pt x="4333" y="47581"/>
                      <a:pt x="4398" y="45684"/>
                    </a:cubicBezTo>
                    <a:cubicBezTo>
                      <a:pt x="4431" y="43657"/>
                      <a:pt x="4333" y="41630"/>
                      <a:pt x="4104" y="39635"/>
                    </a:cubicBezTo>
                    <a:cubicBezTo>
                      <a:pt x="3646" y="35678"/>
                      <a:pt x="2796" y="31787"/>
                      <a:pt x="2207" y="27864"/>
                    </a:cubicBezTo>
                    <a:cubicBezTo>
                      <a:pt x="1586" y="23548"/>
                      <a:pt x="1226" y="19199"/>
                      <a:pt x="1128" y="14850"/>
                    </a:cubicBezTo>
                    <a:cubicBezTo>
                      <a:pt x="965" y="9978"/>
                      <a:pt x="899" y="5106"/>
                      <a:pt x="540" y="234"/>
                    </a:cubicBezTo>
                    <a:cubicBezTo>
                      <a:pt x="523" y="83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93"/>
              <p:cNvSpPr/>
              <p:nvPr/>
            </p:nvSpPr>
            <p:spPr>
              <a:xfrm>
                <a:off x="1905525" y="3168500"/>
                <a:ext cx="177975" cy="154550"/>
              </a:xfrm>
              <a:custGeom>
                <a:rect b="b" l="l" r="r" t="t"/>
                <a:pathLst>
                  <a:path extrusionOk="0" h="6182" w="7119">
                    <a:moveTo>
                      <a:pt x="6804" y="1"/>
                    </a:moveTo>
                    <a:cubicBezTo>
                      <a:pt x="6703" y="1"/>
                      <a:pt x="6599" y="51"/>
                      <a:pt x="6548" y="165"/>
                    </a:cubicBezTo>
                    <a:cubicBezTo>
                      <a:pt x="5867" y="2208"/>
                      <a:pt x="4159" y="3636"/>
                      <a:pt x="3119" y="5476"/>
                    </a:cubicBezTo>
                    <a:lnTo>
                      <a:pt x="3119" y="5476"/>
                    </a:lnTo>
                    <a:cubicBezTo>
                      <a:pt x="2550" y="3918"/>
                      <a:pt x="1473" y="2639"/>
                      <a:pt x="564" y="1276"/>
                    </a:cubicBezTo>
                    <a:cubicBezTo>
                      <a:pt x="516" y="1200"/>
                      <a:pt x="443" y="1168"/>
                      <a:pt x="369" y="1168"/>
                    </a:cubicBezTo>
                    <a:cubicBezTo>
                      <a:pt x="189" y="1168"/>
                      <a:pt x="0" y="1353"/>
                      <a:pt x="139" y="1538"/>
                    </a:cubicBezTo>
                    <a:lnTo>
                      <a:pt x="107" y="1538"/>
                    </a:lnTo>
                    <a:cubicBezTo>
                      <a:pt x="1055" y="2977"/>
                      <a:pt x="2232" y="4317"/>
                      <a:pt x="2755" y="5985"/>
                    </a:cubicBezTo>
                    <a:cubicBezTo>
                      <a:pt x="2755" y="6083"/>
                      <a:pt x="2886" y="6148"/>
                      <a:pt x="2984" y="6181"/>
                    </a:cubicBezTo>
                    <a:lnTo>
                      <a:pt x="3147" y="6181"/>
                    </a:lnTo>
                    <a:cubicBezTo>
                      <a:pt x="3246" y="6181"/>
                      <a:pt x="3344" y="6116"/>
                      <a:pt x="3376" y="6050"/>
                    </a:cubicBezTo>
                    <a:cubicBezTo>
                      <a:pt x="4390" y="3990"/>
                      <a:pt x="6286" y="2486"/>
                      <a:pt x="7039" y="328"/>
                    </a:cubicBezTo>
                    <a:cubicBezTo>
                      <a:pt x="7119" y="127"/>
                      <a:pt x="6965" y="1"/>
                      <a:pt x="6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93"/>
              <p:cNvSpPr/>
              <p:nvPr/>
            </p:nvSpPr>
            <p:spPr>
              <a:xfrm>
                <a:off x="1877300" y="3314425"/>
                <a:ext cx="210300" cy="153925"/>
              </a:xfrm>
              <a:custGeom>
                <a:rect b="b" l="l" r="r" t="t"/>
                <a:pathLst>
                  <a:path extrusionOk="0" h="6157" w="8412">
                    <a:moveTo>
                      <a:pt x="322" y="1"/>
                    </a:moveTo>
                    <a:cubicBezTo>
                      <a:pt x="161" y="1"/>
                      <a:pt x="1" y="173"/>
                      <a:pt x="91" y="377"/>
                    </a:cubicBezTo>
                    <a:cubicBezTo>
                      <a:pt x="1268" y="2404"/>
                      <a:pt x="2936" y="4072"/>
                      <a:pt x="4211" y="6034"/>
                    </a:cubicBezTo>
                    <a:cubicBezTo>
                      <a:pt x="4276" y="6115"/>
                      <a:pt x="4366" y="6156"/>
                      <a:pt x="4452" y="6156"/>
                    </a:cubicBezTo>
                    <a:cubicBezTo>
                      <a:pt x="4538" y="6156"/>
                      <a:pt x="4620" y="6115"/>
                      <a:pt x="4669" y="6034"/>
                    </a:cubicBezTo>
                    <a:cubicBezTo>
                      <a:pt x="5813" y="4399"/>
                      <a:pt x="7383" y="3025"/>
                      <a:pt x="8298" y="1194"/>
                    </a:cubicBezTo>
                    <a:cubicBezTo>
                      <a:pt x="8411" y="991"/>
                      <a:pt x="8228" y="804"/>
                      <a:pt x="8061" y="804"/>
                    </a:cubicBezTo>
                    <a:cubicBezTo>
                      <a:pt x="7986" y="804"/>
                      <a:pt x="7914" y="841"/>
                      <a:pt x="7873" y="933"/>
                    </a:cubicBezTo>
                    <a:cubicBezTo>
                      <a:pt x="7018" y="2643"/>
                      <a:pt x="5592" y="3954"/>
                      <a:pt x="4448" y="5453"/>
                    </a:cubicBezTo>
                    <a:lnTo>
                      <a:pt x="4448" y="5453"/>
                    </a:lnTo>
                    <a:cubicBezTo>
                      <a:pt x="3181" y="3653"/>
                      <a:pt x="1659" y="2030"/>
                      <a:pt x="516" y="115"/>
                    </a:cubicBezTo>
                    <a:cubicBezTo>
                      <a:pt x="466" y="35"/>
                      <a:pt x="39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93"/>
              <p:cNvSpPr/>
              <p:nvPr/>
            </p:nvSpPr>
            <p:spPr>
              <a:xfrm>
                <a:off x="1843250" y="3443225"/>
                <a:ext cx="294200" cy="204375"/>
              </a:xfrm>
              <a:custGeom>
                <a:rect b="b" l="l" r="r" t="t"/>
                <a:pathLst>
                  <a:path extrusionOk="0" h="8175" w="11768">
                    <a:moveTo>
                      <a:pt x="11417" y="0"/>
                    </a:moveTo>
                    <a:cubicBezTo>
                      <a:pt x="11342" y="0"/>
                      <a:pt x="11270" y="38"/>
                      <a:pt x="11230" y="129"/>
                    </a:cubicBezTo>
                    <a:cubicBezTo>
                      <a:pt x="10001" y="2840"/>
                      <a:pt x="8042" y="5034"/>
                      <a:pt x="6438" y="7503"/>
                    </a:cubicBezTo>
                    <a:lnTo>
                      <a:pt x="6438" y="7503"/>
                    </a:lnTo>
                    <a:cubicBezTo>
                      <a:pt x="4513" y="5600"/>
                      <a:pt x="2450" y="3808"/>
                      <a:pt x="538" y="1895"/>
                    </a:cubicBezTo>
                    <a:cubicBezTo>
                      <a:pt x="486" y="1844"/>
                      <a:pt x="428" y="1822"/>
                      <a:pt x="371" y="1822"/>
                    </a:cubicBezTo>
                    <a:cubicBezTo>
                      <a:pt x="176" y="1822"/>
                      <a:pt x="1" y="2078"/>
                      <a:pt x="178" y="2255"/>
                    </a:cubicBezTo>
                    <a:cubicBezTo>
                      <a:pt x="2172" y="4249"/>
                      <a:pt x="4298" y="6113"/>
                      <a:pt x="6292" y="8108"/>
                    </a:cubicBezTo>
                    <a:cubicBezTo>
                      <a:pt x="6350" y="8151"/>
                      <a:pt x="6419" y="8175"/>
                      <a:pt x="6487" y="8175"/>
                    </a:cubicBezTo>
                    <a:cubicBezTo>
                      <a:pt x="6576" y="8175"/>
                      <a:pt x="6662" y="8135"/>
                      <a:pt x="6718" y="8042"/>
                    </a:cubicBezTo>
                    <a:cubicBezTo>
                      <a:pt x="8352" y="5459"/>
                      <a:pt x="10412" y="3203"/>
                      <a:pt x="11655" y="391"/>
                    </a:cubicBezTo>
                    <a:cubicBezTo>
                      <a:pt x="11768" y="188"/>
                      <a:pt x="11585" y="0"/>
                      <a:pt x="11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93"/>
              <p:cNvSpPr/>
              <p:nvPr/>
            </p:nvSpPr>
            <p:spPr>
              <a:xfrm>
                <a:off x="1863700" y="3664300"/>
                <a:ext cx="294775" cy="191725"/>
              </a:xfrm>
              <a:custGeom>
                <a:rect b="b" l="l" r="r" t="t"/>
                <a:pathLst>
                  <a:path extrusionOk="0" h="7669" w="11791">
                    <a:moveTo>
                      <a:pt x="11436" y="0"/>
                    </a:moveTo>
                    <a:cubicBezTo>
                      <a:pt x="11358" y="0"/>
                      <a:pt x="11280" y="34"/>
                      <a:pt x="11229" y="115"/>
                    </a:cubicBezTo>
                    <a:cubicBezTo>
                      <a:pt x="9743" y="2424"/>
                      <a:pt x="8073" y="4610"/>
                      <a:pt x="6722" y="7030"/>
                    </a:cubicBezTo>
                    <a:lnTo>
                      <a:pt x="6722" y="7030"/>
                    </a:lnTo>
                    <a:cubicBezTo>
                      <a:pt x="4518" y="5560"/>
                      <a:pt x="2466" y="3880"/>
                      <a:pt x="537" y="2077"/>
                    </a:cubicBezTo>
                    <a:cubicBezTo>
                      <a:pt x="485" y="2025"/>
                      <a:pt x="427" y="2003"/>
                      <a:pt x="370" y="2003"/>
                    </a:cubicBezTo>
                    <a:cubicBezTo>
                      <a:pt x="176" y="2003"/>
                      <a:pt x="0" y="2259"/>
                      <a:pt x="177" y="2436"/>
                    </a:cubicBezTo>
                    <a:cubicBezTo>
                      <a:pt x="2205" y="4333"/>
                      <a:pt x="4363" y="6066"/>
                      <a:pt x="6684" y="7635"/>
                    </a:cubicBezTo>
                    <a:cubicBezTo>
                      <a:pt x="6728" y="7657"/>
                      <a:pt x="6771" y="7668"/>
                      <a:pt x="6814" y="7668"/>
                    </a:cubicBezTo>
                    <a:cubicBezTo>
                      <a:pt x="6899" y="7668"/>
                      <a:pt x="6979" y="7625"/>
                      <a:pt x="7044" y="7537"/>
                    </a:cubicBezTo>
                    <a:cubicBezTo>
                      <a:pt x="8385" y="5020"/>
                      <a:pt x="10118" y="2763"/>
                      <a:pt x="11654" y="377"/>
                    </a:cubicBezTo>
                    <a:cubicBezTo>
                      <a:pt x="11790" y="173"/>
                      <a:pt x="11613" y="0"/>
                      <a:pt x="1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93"/>
              <p:cNvSpPr/>
              <p:nvPr/>
            </p:nvSpPr>
            <p:spPr>
              <a:xfrm>
                <a:off x="1854875" y="3855800"/>
                <a:ext cx="302475" cy="171125"/>
              </a:xfrm>
              <a:custGeom>
                <a:rect b="b" l="l" r="r" t="t"/>
                <a:pathLst>
                  <a:path extrusionOk="0" h="6845" w="12099">
                    <a:moveTo>
                      <a:pt x="379" y="0"/>
                    </a:moveTo>
                    <a:cubicBezTo>
                      <a:pt x="171" y="0"/>
                      <a:pt x="1" y="256"/>
                      <a:pt x="203" y="433"/>
                    </a:cubicBezTo>
                    <a:cubicBezTo>
                      <a:pt x="2656" y="2722"/>
                      <a:pt x="5272" y="4847"/>
                      <a:pt x="8018" y="6809"/>
                    </a:cubicBezTo>
                    <a:cubicBezTo>
                      <a:pt x="8056" y="6834"/>
                      <a:pt x="8098" y="6845"/>
                      <a:pt x="8141" y="6845"/>
                    </a:cubicBezTo>
                    <a:cubicBezTo>
                      <a:pt x="8211" y="6845"/>
                      <a:pt x="8285" y="6817"/>
                      <a:pt x="8345" y="6777"/>
                    </a:cubicBezTo>
                    <a:cubicBezTo>
                      <a:pt x="9784" y="4946"/>
                      <a:pt x="11288" y="3049"/>
                      <a:pt x="12040" y="826"/>
                    </a:cubicBezTo>
                    <a:cubicBezTo>
                      <a:pt x="12099" y="631"/>
                      <a:pt x="11948" y="505"/>
                      <a:pt x="11796" y="505"/>
                    </a:cubicBezTo>
                    <a:cubicBezTo>
                      <a:pt x="11693" y="505"/>
                      <a:pt x="11589" y="563"/>
                      <a:pt x="11550" y="695"/>
                    </a:cubicBezTo>
                    <a:cubicBezTo>
                      <a:pt x="10854" y="2750"/>
                      <a:pt x="9456" y="4530"/>
                      <a:pt x="8122" y="6241"/>
                    </a:cubicBezTo>
                    <a:lnTo>
                      <a:pt x="8122" y="6241"/>
                    </a:lnTo>
                    <a:cubicBezTo>
                      <a:pt x="5466" y="4373"/>
                      <a:pt x="2936" y="2286"/>
                      <a:pt x="563" y="74"/>
                    </a:cubicBezTo>
                    <a:cubicBezTo>
                      <a:pt x="504" y="22"/>
                      <a:pt x="440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93"/>
              <p:cNvSpPr/>
              <p:nvPr/>
            </p:nvSpPr>
            <p:spPr>
              <a:xfrm>
                <a:off x="1922275" y="4039125"/>
                <a:ext cx="239700" cy="137325"/>
              </a:xfrm>
              <a:custGeom>
                <a:rect b="b" l="l" r="r" t="t"/>
                <a:pathLst>
                  <a:path extrusionOk="0" h="5493" w="9588">
                    <a:moveTo>
                      <a:pt x="9240" y="0"/>
                    </a:moveTo>
                    <a:cubicBezTo>
                      <a:pt x="9164" y="0"/>
                      <a:pt x="9091" y="38"/>
                      <a:pt x="9050" y="130"/>
                    </a:cubicBezTo>
                    <a:cubicBezTo>
                      <a:pt x="8204" y="1791"/>
                      <a:pt x="7028" y="3301"/>
                      <a:pt x="6039" y="4921"/>
                    </a:cubicBezTo>
                    <a:lnTo>
                      <a:pt x="6039" y="4921"/>
                    </a:lnTo>
                    <a:cubicBezTo>
                      <a:pt x="3920" y="3669"/>
                      <a:pt x="2385" y="1686"/>
                      <a:pt x="450" y="196"/>
                    </a:cubicBezTo>
                    <a:cubicBezTo>
                      <a:pt x="403" y="161"/>
                      <a:pt x="358" y="145"/>
                      <a:pt x="315" y="145"/>
                    </a:cubicBezTo>
                    <a:cubicBezTo>
                      <a:pt x="121" y="145"/>
                      <a:pt x="1" y="466"/>
                      <a:pt x="189" y="653"/>
                    </a:cubicBezTo>
                    <a:cubicBezTo>
                      <a:pt x="2216" y="2158"/>
                      <a:pt x="3753" y="4250"/>
                      <a:pt x="6009" y="5460"/>
                    </a:cubicBezTo>
                    <a:cubicBezTo>
                      <a:pt x="6042" y="5482"/>
                      <a:pt x="6082" y="5493"/>
                      <a:pt x="6123" y="5493"/>
                    </a:cubicBezTo>
                    <a:cubicBezTo>
                      <a:pt x="6205" y="5493"/>
                      <a:pt x="6292" y="5449"/>
                      <a:pt x="6336" y="5362"/>
                    </a:cubicBezTo>
                    <a:cubicBezTo>
                      <a:pt x="7350" y="3694"/>
                      <a:pt x="8592" y="2125"/>
                      <a:pt x="9475" y="359"/>
                    </a:cubicBezTo>
                    <a:cubicBezTo>
                      <a:pt x="9587" y="180"/>
                      <a:pt x="9407" y="0"/>
                      <a:pt x="9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4" name="Google Shape;444;p93"/>
            <p:cNvSpPr/>
            <p:nvPr/>
          </p:nvSpPr>
          <p:spPr>
            <a:xfrm rot="4565606">
              <a:off x="642010" y="1668384"/>
              <a:ext cx="472489" cy="1996458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5" name="Google Shape;445;p93"/>
            <p:cNvGrpSpPr/>
            <p:nvPr/>
          </p:nvGrpSpPr>
          <p:grpSpPr>
            <a:xfrm rot="582567">
              <a:off x="-106165" y="1816891"/>
              <a:ext cx="1294561" cy="1244937"/>
              <a:chOff x="6624525" y="1838863"/>
              <a:chExt cx="956750" cy="920075"/>
            </a:xfrm>
          </p:grpSpPr>
          <p:sp>
            <p:nvSpPr>
              <p:cNvPr id="446" name="Google Shape;446;p93"/>
              <p:cNvSpPr/>
              <p:nvPr/>
            </p:nvSpPr>
            <p:spPr>
              <a:xfrm>
                <a:off x="6624525" y="1838863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93"/>
              <p:cNvSpPr/>
              <p:nvPr/>
            </p:nvSpPr>
            <p:spPr>
              <a:xfrm>
                <a:off x="6749225" y="1983763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93"/>
              <p:cNvSpPr/>
              <p:nvPr/>
            </p:nvSpPr>
            <p:spPr>
              <a:xfrm>
                <a:off x="6813650" y="2412463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93"/>
              <p:cNvSpPr/>
              <p:nvPr/>
            </p:nvSpPr>
            <p:spPr>
              <a:xfrm>
                <a:off x="6938075" y="2231038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93"/>
              <p:cNvSpPr/>
              <p:nvPr/>
            </p:nvSpPr>
            <p:spPr>
              <a:xfrm>
                <a:off x="7094050" y="2121688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93"/>
              <p:cNvSpPr/>
              <p:nvPr/>
            </p:nvSpPr>
            <p:spPr>
              <a:xfrm>
                <a:off x="7206850" y="2012738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" name="Google Shape;452;p93"/>
            <p:cNvGrpSpPr/>
            <p:nvPr/>
          </p:nvGrpSpPr>
          <p:grpSpPr>
            <a:xfrm rot="5400000">
              <a:off x="-227254" y="2783000"/>
              <a:ext cx="979622" cy="756603"/>
              <a:chOff x="5419242" y="2066029"/>
              <a:chExt cx="618800" cy="477925"/>
            </a:xfrm>
          </p:grpSpPr>
          <p:sp>
            <p:nvSpPr>
              <p:cNvPr id="453" name="Google Shape;453;p93"/>
              <p:cNvSpPr/>
              <p:nvPr/>
            </p:nvSpPr>
            <p:spPr>
              <a:xfrm>
                <a:off x="5419242" y="2066029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93"/>
              <p:cNvSpPr/>
              <p:nvPr/>
            </p:nvSpPr>
            <p:spPr>
              <a:xfrm>
                <a:off x="5491192" y="2236904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93"/>
              <p:cNvSpPr/>
              <p:nvPr/>
            </p:nvSpPr>
            <p:spPr>
              <a:xfrm>
                <a:off x="5551517" y="2291104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93"/>
              <p:cNvSpPr/>
              <p:nvPr/>
            </p:nvSpPr>
            <p:spPr>
              <a:xfrm>
                <a:off x="5607592" y="2290979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93"/>
              <p:cNvSpPr/>
              <p:nvPr/>
            </p:nvSpPr>
            <p:spPr>
              <a:xfrm>
                <a:off x="5611117" y="2372829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93"/>
            <p:cNvGrpSpPr/>
            <p:nvPr/>
          </p:nvGrpSpPr>
          <p:grpSpPr>
            <a:xfrm>
              <a:off x="1284110" y="2035613"/>
              <a:ext cx="113650" cy="99750"/>
              <a:chOff x="5042000" y="1255775"/>
              <a:chExt cx="113650" cy="99750"/>
            </a:xfrm>
          </p:grpSpPr>
          <p:sp>
            <p:nvSpPr>
              <p:cNvPr id="459" name="Google Shape;459;p93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93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93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2" name="Google Shape;462;p93"/>
            <p:cNvGrpSpPr/>
            <p:nvPr/>
          </p:nvGrpSpPr>
          <p:grpSpPr>
            <a:xfrm>
              <a:off x="677660" y="3496188"/>
              <a:ext cx="113650" cy="99750"/>
              <a:chOff x="5042000" y="1255775"/>
              <a:chExt cx="113650" cy="99750"/>
            </a:xfrm>
          </p:grpSpPr>
          <p:sp>
            <p:nvSpPr>
              <p:cNvPr id="463" name="Google Shape;463;p93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93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93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6" name="Google Shape;466;p93"/>
          <p:cNvSpPr/>
          <p:nvPr/>
        </p:nvSpPr>
        <p:spPr>
          <a:xfrm flipH="1" rot="10800000">
            <a:off x="1647374" y="1674703"/>
            <a:ext cx="5849015" cy="317857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9" name="Google Shape;469;p94"/>
          <p:cNvSpPr txBox="1"/>
          <p:nvPr>
            <p:ph idx="1" type="body"/>
          </p:nvPr>
        </p:nvSpPr>
        <p:spPr>
          <a:xfrm>
            <a:off x="5504688" y="2139696"/>
            <a:ext cx="2368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0" name="Google Shape;470;p94"/>
          <p:cNvSpPr txBox="1"/>
          <p:nvPr>
            <p:ph idx="2" type="body"/>
          </p:nvPr>
        </p:nvSpPr>
        <p:spPr>
          <a:xfrm>
            <a:off x="1709928" y="2139696"/>
            <a:ext cx="2368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1" name="Google Shape;471;p94"/>
          <p:cNvSpPr txBox="1"/>
          <p:nvPr>
            <p:ph idx="3" type="title"/>
          </p:nvPr>
        </p:nvSpPr>
        <p:spPr>
          <a:xfrm>
            <a:off x="1453896" y="1271016"/>
            <a:ext cx="2432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72" name="Google Shape;472;p94"/>
          <p:cNvSpPr txBox="1"/>
          <p:nvPr>
            <p:ph idx="4" type="title"/>
          </p:nvPr>
        </p:nvSpPr>
        <p:spPr>
          <a:xfrm>
            <a:off x="5252796" y="1271016"/>
            <a:ext cx="2432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95"/>
          <p:cNvSpPr txBox="1"/>
          <p:nvPr>
            <p:ph type="title"/>
          </p:nvPr>
        </p:nvSpPr>
        <p:spPr>
          <a:xfrm>
            <a:off x="5151975" y="1743288"/>
            <a:ext cx="34152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6"/>
          <p:cNvSpPr txBox="1"/>
          <p:nvPr>
            <p:ph type="title"/>
          </p:nvPr>
        </p:nvSpPr>
        <p:spPr>
          <a:xfrm>
            <a:off x="934750" y="1060488"/>
            <a:ext cx="40014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77" name="Google Shape;477;p96"/>
          <p:cNvSpPr txBox="1"/>
          <p:nvPr>
            <p:ph idx="1" type="subTitle"/>
          </p:nvPr>
        </p:nvSpPr>
        <p:spPr>
          <a:xfrm>
            <a:off x="1298650" y="2584563"/>
            <a:ext cx="32736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96"/>
          <p:cNvSpPr txBox="1"/>
          <p:nvPr/>
        </p:nvSpPr>
        <p:spPr>
          <a:xfrm>
            <a:off x="1193269" y="3758800"/>
            <a:ext cx="3208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r>
              <a:rPr b="0" i="0" lang="en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This presentation template was created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0" i="0" sz="1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79" name="Google Shape;479;p96"/>
          <p:cNvGrpSpPr/>
          <p:nvPr/>
        </p:nvGrpSpPr>
        <p:grpSpPr>
          <a:xfrm rot="5400000">
            <a:off x="4488822" y="-811230"/>
            <a:ext cx="2350310" cy="2105244"/>
            <a:chOff x="-813175" y="1753753"/>
            <a:chExt cx="2701195" cy="2419543"/>
          </a:xfrm>
        </p:grpSpPr>
        <p:sp>
          <p:nvSpPr>
            <p:cNvPr id="480" name="Google Shape;480;p96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" name="Google Shape;481;p96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482" name="Google Shape;482;p96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rect b="b" l="l" r="r" t="t"/>
                <a:pathLst>
                  <a:path extrusionOk="0" h="45288" w="2083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96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rect b="b" l="l" r="r" t="t"/>
                <a:pathLst>
                  <a:path extrusionOk="0" h="39942" w="12393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96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rect b="b" l="l" r="r" t="t"/>
                <a:pathLst>
                  <a:path extrusionOk="0" h="3488" w="4586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96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rect b="b" l="l" r="r" t="t"/>
                <a:pathLst>
                  <a:path extrusionOk="0" h="4459" w="7346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96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rect b="b" l="l" r="r" t="t"/>
                <a:pathLst>
                  <a:path extrusionOk="0" h="4559" w="5422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96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rect b="b" l="l" r="r" t="t"/>
                <a:pathLst>
                  <a:path extrusionOk="0" h="6640" w="8214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96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rect b="b" l="l" r="r" t="t"/>
                <a:pathLst>
                  <a:path extrusionOk="0" h="6193" w="7342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96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rect b="b" l="l" r="r" t="t"/>
                <a:pathLst>
                  <a:path extrusionOk="0" h="3908" w="6002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0" name="Google Shape;490;p96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491" name="Google Shape;491;p96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rect b="b" l="l" r="r" t="t"/>
                <a:pathLst>
                  <a:path extrusionOk="0" h="37200" w="33517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96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rect b="b" l="l" r="r" t="t"/>
                <a:pathLst>
                  <a:path extrusionOk="0" h="33231" w="27108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96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rect b="b" l="l" r="r" t="t"/>
                <a:pathLst>
                  <a:path extrusionOk="0" h="7552" w="8254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96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rect b="b" l="l" r="r" t="t"/>
                <a:pathLst>
                  <a:path extrusionOk="0" h="9770" w="12883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96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rect b="b" l="l" r="r" t="t"/>
                <a:pathLst>
                  <a:path extrusionOk="0" h="11145" w="1533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p96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497" name="Google Shape;497;p96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rect b="b" l="l" r="r" t="t"/>
                <a:pathLst>
                  <a:path extrusionOk="0" h="31497" w="26688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96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rect b="b" l="l" r="r" t="t"/>
                <a:pathLst>
                  <a:path extrusionOk="0" h="19059" w="605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96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rect b="b" l="l" r="r" t="t"/>
                <a:pathLst>
                  <a:path extrusionOk="0" h="10978" w="17818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96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rect b="b" l="l" r="r" t="t"/>
                <a:pathLst>
                  <a:path extrusionOk="0" h="10327" w="4469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96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rect b="b" l="l" r="r" t="t"/>
                <a:pathLst>
                  <a:path extrusionOk="0" h="2099" w="8006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96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rect b="b" l="l" r="r" t="t"/>
                <a:pathLst>
                  <a:path extrusionOk="0" h="6036" w="2836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96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rect b="b" l="l" r="r" t="t"/>
                <a:pathLst>
                  <a:path extrusionOk="0" h="1800" w="2322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96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rect b="b" l="l" r="r" t="t"/>
                <a:pathLst>
                  <a:path extrusionOk="0" h="1799" w="2322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96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rect b="b" l="l" r="r" t="t"/>
                <a:pathLst>
                  <a:path extrusionOk="0" h="1950" w="2685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96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rect b="b" l="l" r="r" t="t"/>
                <a:pathLst>
                  <a:path extrusionOk="0" h="1799" w="2323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96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rect b="b" l="l" r="r" t="t"/>
                <a:pathLst>
                  <a:path extrusionOk="0" h="1768" w="2312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96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rect b="b" l="l" r="r" t="t"/>
                <a:pathLst>
                  <a:path extrusionOk="0" h="1768" w="2334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96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rect b="b" l="l" r="r" t="t"/>
                <a:pathLst>
                  <a:path extrusionOk="0" h="1768" w="2322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0" name="Google Shape;510;p96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511" name="Google Shape;511;p9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9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9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4" name="Google Shape;514;p96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515" name="Google Shape;515;p9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9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9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8" name="Google Shape;518;p96"/>
          <p:cNvGrpSpPr/>
          <p:nvPr/>
        </p:nvGrpSpPr>
        <p:grpSpPr>
          <a:xfrm rot="5400000">
            <a:off x="-1058703" y="3551383"/>
            <a:ext cx="2350310" cy="2105244"/>
            <a:chOff x="-813175" y="1753753"/>
            <a:chExt cx="2701195" cy="2419543"/>
          </a:xfrm>
        </p:grpSpPr>
        <p:sp>
          <p:nvSpPr>
            <p:cNvPr id="519" name="Google Shape;519;p96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0" name="Google Shape;520;p96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521" name="Google Shape;521;p96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rect b="b" l="l" r="r" t="t"/>
                <a:pathLst>
                  <a:path extrusionOk="0" h="45288" w="2083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96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rect b="b" l="l" r="r" t="t"/>
                <a:pathLst>
                  <a:path extrusionOk="0" h="39942" w="12393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96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rect b="b" l="l" r="r" t="t"/>
                <a:pathLst>
                  <a:path extrusionOk="0" h="3488" w="4586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96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rect b="b" l="l" r="r" t="t"/>
                <a:pathLst>
                  <a:path extrusionOk="0" h="4459" w="7346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96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rect b="b" l="l" r="r" t="t"/>
                <a:pathLst>
                  <a:path extrusionOk="0" h="4559" w="5422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96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rect b="b" l="l" r="r" t="t"/>
                <a:pathLst>
                  <a:path extrusionOk="0" h="6640" w="8214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96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rect b="b" l="l" r="r" t="t"/>
                <a:pathLst>
                  <a:path extrusionOk="0" h="6193" w="7342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96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rect b="b" l="l" r="r" t="t"/>
                <a:pathLst>
                  <a:path extrusionOk="0" h="3908" w="6002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" name="Google Shape;529;p96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530" name="Google Shape;530;p96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rect b="b" l="l" r="r" t="t"/>
                <a:pathLst>
                  <a:path extrusionOk="0" h="37200" w="33517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96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rect b="b" l="l" r="r" t="t"/>
                <a:pathLst>
                  <a:path extrusionOk="0" h="33231" w="27108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96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rect b="b" l="l" r="r" t="t"/>
                <a:pathLst>
                  <a:path extrusionOk="0" h="7552" w="8254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96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rect b="b" l="l" r="r" t="t"/>
                <a:pathLst>
                  <a:path extrusionOk="0" h="9770" w="12883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96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rect b="b" l="l" r="r" t="t"/>
                <a:pathLst>
                  <a:path extrusionOk="0" h="11145" w="1533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5" name="Google Shape;535;p96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536" name="Google Shape;536;p96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rect b="b" l="l" r="r" t="t"/>
                <a:pathLst>
                  <a:path extrusionOk="0" h="31497" w="26688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96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rect b="b" l="l" r="r" t="t"/>
                <a:pathLst>
                  <a:path extrusionOk="0" h="19059" w="605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96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rect b="b" l="l" r="r" t="t"/>
                <a:pathLst>
                  <a:path extrusionOk="0" h="10978" w="17818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96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rect b="b" l="l" r="r" t="t"/>
                <a:pathLst>
                  <a:path extrusionOk="0" h="10327" w="4469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96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rect b="b" l="l" r="r" t="t"/>
                <a:pathLst>
                  <a:path extrusionOk="0" h="2099" w="8006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96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rect b="b" l="l" r="r" t="t"/>
                <a:pathLst>
                  <a:path extrusionOk="0" h="6036" w="2836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96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rect b="b" l="l" r="r" t="t"/>
                <a:pathLst>
                  <a:path extrusionOk="0" h="1800" w="2322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96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rect b="b" l="l" r="r" t="t"/>
                <a:pathLst>
                  <a:path extrusionOk="0" h="1799" w="2322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96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rect b="b" l="l" r="r" t="t"/>
                <a:pathLst>
                  <a:path extrusionOk="0" h="1950" w="2685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96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rect b="b" l="l" r="r" t="t"/>
                <a:pathLst>
                  <a:path extrusionOk="0" h="1799" w="2323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96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rect b="b" l="l" r="r" t="t"/>
                <a:pathLst>
                  <a:path extrusionOk="0" h="1768" w="2312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96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rect b="b" l="l" r="r" t="t"/>
                <a:pathLst>
                  <a:path extrusionOk="0" h="1768" w="2334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96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rect b="b" l="l" r="r" t="t"/>
                <a:pathLst>
                  <a:path extrusionOk="0" h="1768" w="2322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9" name="Google Shape;549;p96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550" name="Google Shape;550;p9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9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9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3" name="Google Shape;553;p96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554" name="Google Shape;554;p9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9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9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57" name="Google Shape;557;p96"/>
          <p:cNvGrpSpPr/>
          <p:nvPr/>
        </p:nvGrpSpPr>
        <p:grpSpPr>
          <a:xfrm>
            <a:off x="7639303" y="2819370"/>
            <a:ext cx="1887241" cy="2550253"/>
            <a:chOff x="7679181" y="1254952"/>
            <a:chExt cx="1920465" cy="2595148"/>
          </a:xfrm>
        </p:grpSpPr>
        <p:grpSp>
          <p:nvGrpSpPr>
            <p:cNvPr id="558" name="Google Shape;558;p96"/>
            <p:cNvGrpSpPr/>
            <p:nvPr/>
          </p:nvGrpSpPr>
          <p:grpSpPr>
            <a:xfrm rot="-7760581">
              <a:off x="7904694" y="2312488"/>
              <a:ext cx="1194199" cy="1148422"/>
              <a:chOff x="4531600" y="1944475"/>
              <a:chExt cx="956750" cy="920075"/>
            </a:xfrm>
          </p:grpSpPr>
          <p:sp>
            <p:nvSpPr>
              <p:cNvPr id="559" name="Google Shape;559;p96"/>
              <p:cNvSpPr/>
              <p:nvPr/>
            </p:nvSpPr>
            <p:spPr>
              <a:xfrm>
                <a:off x="4531600" y="1944475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96"/>
              <p:cNvSpPr/>
              <p:nvPr/>
            </p:nvSpPr>
            <p:spPr>
              <a:xfrm>
                <a:off x="4656300" y="2089375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96"/>
              <p:cNvSpPr/>
              <p:nvPr/>
            </p:nvSpPr>
            <p:spPr>
              <a:xfrm>
                <a:off x="4720725" y="2518075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96"/>
              <p:cNvSpPr/>
              <p:nvPr/>
            </p:nvSpPr>
            <p:spPr>
              <a:xfrm>
                <a:off x="4845150" y="2336650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96"/>
              <p:cNvSpPr/>
              <p:nvPr/>
            </p:nvSpPr>
            <p:spPr>
              <a:xfrm>
                <a:off x="5001125" y="2227300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96"/>
              <p:cNvSpPr/>
              <p:nvPr/>
            </p:nvSpPr>
            <p:spPr>
              <a:xfrm>
                <a:off x="5113925" y="2118350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5" name="Google Shape;565;p96"/>
            <p:cNvSpPr/>
            <p:nvPr/>
          </p:nvSpPr>
          <p:spPr>
            <a:xfrm flipH="1" rot="-7184061">
              <a:off x="8293638" y="2547759"/>
              <a:ext cx="570952" cy="1409716"/>
            </a:xfrm>
            <a:custGeom>
              <a:rect b="b" l="l" r="r" t="t"/>
              <a:pathLst>
                <a:path extrusionOk="0" h="26966" w="10922">
                  <a:moveTo>
                    <a:pt x="2600" y="0"/>
                  </a:moveTo>
                  <a:cubicBezTo>
                    <a:pt x="2346" y="0"/>
                    <a:pt x="2086" y="76"/>
                    <a:pt x="1832" y="253"/>
                  </a:cubicBezTo>
                  <a:cubicBezTo>
                    <a:pt x="1" y="1528"/>
                    <a:pt x="3401" y="5223"/>
                    <a:pt x="4513" y="6139"/>
                  </a:cubicBezTo>
                  <a:cubicBezTo>
                    <a:pt x="4546" y="6139"/>
                    <a:pt x="4546" y="6171"/>
                    <a:pt x="4578" y="6171"/>
                  </a:cubicBezTo>
                  <a:cubicBezTo>
                    <a:pt x="4905" y="7152"/>
                    <a:pt x="5232" y="8133"/>
                    <a:pt x="5494" y="9114"/>
                  </a:cubicBezTo>
                  <a:cubicBezTo>
                    <a:pt x="4685" y="8044"/>
                    <a:pt x="3272" y="6495"/>
                    <a:pt x="2169" y="6495"/>
                  </a:cubicBezTo>
                  <a:cubicBezTo>
                    <a:pt x="1890" y="6495"/>
                    <a:pt x="1631" y="6594"/>
                    <a:pt x="1407" y="6825"/>
                  </a:cubicBezTo>
                  <a:cubicBezTo>
                    <a:pt x="622" y="7675"/>
                    <a:pt x="1374" y="8820"/>
                    <a:pt x="2126" y="9278"/>
                  </a:cubicBezTo>
                  <a:cubicBezTo>
                    <a:pt x="3238" y="9932"/>
                    <a:pt x="4448" y="10389"/>
                    <a:pt x="5690" y="10618"/>
                  </a:cubicBezTo>
                  <a:lnTo>
                    <a:pt x="5886" y="10618"/>
                  </a:lnTo>
                  <a:cubicBezTo>
                    <a:pt x="6213" y="11992"/>
                    <a:pt x="6442" y="13430"/>
                    <a:pt x="6540" y="14869"/>
                  </a:cubicBezTo>
                  <a:lnTo>
                    <a:pt x="6540" y="14934"/>
                  </a:lnTo>
                  <a:cubicBezTo>
                    <a:pt x="6030" y="14012"/>
                    <a:pt x="5268" y="12800"/>
                    <a:pt x="4561" y="12800"/>
                  </a:cubicBezTo>
                  <a:cubicBezTo>
                    <a:pt x="4316" y="12800"/>
                    <a:pt x="4078" y="12946"/>
                    <a:pt x="3859" y="13299"/>
                  </a:cubicBezTo>
                  <a:cubicBezTo>
                    <a:pt x="3009" y="14705"/>
                    <a:pt x="5494" y="16177"/>
                    <a:pt x="6508" y="16798"/>
                  </a:cubicBezTo>
                  <a:cubicBezTo>
                    <a:pt x="6475" y="17648"/>
                    <a:pt x="6410" y="18498"/>
                    <a:pt x="6279" y="19316"/>
                  </a:cubicBezTo>
                  <a:cubicBezTo>
                    <a:pt x="6246" y="18858"/>
                    <a:pt x="6115" y="18400"/>
                    <a:pt x="5854" y="18008"/>
                  </a:cubicBezTo>
                  <a:cubicBezTo>
                    <a:pt x="5664" y="17734"/>
                    <a:pt x="5215" y="17486"/>
                    <a:pt x="4824" y="17486"/>
                  </a:cubicBezTo>
                  <a:cubicBezTo>
                    <a:pt x="4609" y="17486"/>
                    <a:pt x="4412" y="17561"/>
                    <a:pt x="4284" y="17746"/>
                  </a:cubicBezTo>
                  <a:cubicBezTo>
                    <a:pt x="3892" y="18270"/>
                    <a:pt x="4415" y="19054"/>
                    <a:pt x="4677" y="19512"/>
                  </a:cubicBezTo>
                  <a:cubicBezTo>
                    <a:pt x="5004" y="20068"/>
                    <a:pt x="5429" y="20591"/>
                    <a:pt x="5886" y="21049"/>
                  </a:cubicBezTo>
                  <a:cubicBezTo>
                    <a:pt x="5919" y="21049"/>
                    <a:pt x="5952" y="21082"/>
                    <a:pt x="6017" y="21082"/>
                  </a:cubicBezTo>
                  <a:cubicBezTo>
                    <a:pt x="5658" y="22913"/>
                    <a:pt x="5200" y="24744"/>
                    <a:pt x="4807" y="26608"/>
                  </a:cubicBezTo>
                  <a:cubicBezTo>
                    <a:pt x="4769" y="26821"/>
                    <a:pt x="4949" y="26966"/>
                    <a:pt x="5122" y="26966"/>
                  </a:cubicBezTo>
                  <a:cubicBezTo>
                    <a:pt x="5241" y="26966"/>
                    <a:pt x="5356" y="26898"/>
                    <a:pt x="5396" y="26738"/>
                  </a:cubicBezTo>
                  <a:cubicBezTo>
                    <a:pt x="5952" y="24090"/>
                    <a:pt x="6704" y="21441"/>
                    <a:pt x="7031" y="18760"/>
                  </a:cubicBezTo>
                  <a:cubicBezTo>
                    <a:pt x="7069" y="18798"/>
                    <a:pt x="7119" y="18814"/>
                    <a:pt x="7173" y="18814"/>
                  </a:cubicBezTo>
                  <a:cubicBezTo>
                    <a:pt x="7211" y="18814"/>
                    <a:pt x="7252" y="18806"/>
                    <a:pt x="7292" y="18793"/>
                  </a:cubicBezTo>
                  <a:cubicBezTo>
                    <a:pt x="8110" y="18466"/>
                    <a:pt x="10889" y="18400"/>
                    <a:pt x="10399" y="16896"/>
                  </a:cubicBezTo>
                  <a:cubicBezTo>
                    <a:pt x="10239" y="16347"/>
                    <a:pt x="9726" y="16022"/>
                    <a:pt x="9198" y="16022"/>
                  </a:cubicBezTo>
                  <a:cubicBezTo>
                    <a:pt x="8971" y="16022"/>
                    <a:pt x="8741" y="16082"/>
                    <a:pt x="8535" y="16210"/>
                  </a:cubicBezTo>
                  <a:cubicBezTo>
                    <a:pt x="8012" y="16537"/>
                    <a:pt x="7521" y="16962"/>
                    <a:pt x="7129" y="17452"/>
                  </a:cubicBezTo>
                  <a:cubicBezTo>
                    <a:pt x="7194" y="16602"/>
                    <a:pt x="7194" y="15752"/>
                    <a:pt x="7129" y="14902"/>
                  </a:cubicBezTo>
                  <a:cubicBezTo>
                    <a:pt x="7129" y="14640"/>
                    <a:pt x="7096" y="14379"/>
                    <a:pt x="7064" y="14150"/>
                  </a:cubicBezTo>
                  <a:lnTo>
                    <a:pt x="7096" y="14150"/>
                  </a:lnTo>
                  <a:cubicBezTo>
                    <a:pt x="8470" y="13757"/>
                    <a:pt x="10922" y="9735"/>
                    <a:pt x="8698" y="9081"/>
                  </a:cubicBezTo>
                  <a:cubicBezTo>
                    <a:pt x="8628" y="9063"/>
                    <a:pt x="8560" y="9054"/>
                    <a:pt x="8494" y="9054"/>
                  </a:cubicBezTo>
                  <a:cubicBezTo>
                    <a:pt x="7518" y="9054"/>
                    <a:pt x="7018" y="11008"/>
                    <a:pt x="6835" y="12417"/>
                  </a:cubicBezTo>
                  <a:cubicBezTo>
                    <a:pt x="6671" y="11370"/>
                    <a:pt x="6442" y="10357"/>
                    <a:pt x="6181" y="9343"/>
                  </a:cubicBezTo>
                  <a:cubicBezTo>
                    <a:pt x="7096" y="8689"/>
                    <a:pt x="9156" y="4896"/>
                    <a:pt x="7064" y="4504"/>
                  </a:cubicBezTo>
                  <a:cubicBezTo>
                    <a:pt x="7008" y="4494"/>
                    <a:pt x="6955" y="4489"/>
                    <a:pt x="6903" y="4489"/>
                  </a:cubicBezTo>
                  <a:cubicBezTo>
                    <a:pt x="5920" y="4489"/>
                    <a:pt x="5625" y="6209"/>
                    <a:pt x="5625" y="7545"/>
                  </a:cubicBezTo>
                  <a:cubicBezTo>
                    <a:pt x="5461" y="6989"/>
                    <a:pt x="5298" y="6433"/>
                    <a:pt x="5102" y="5877"/>
                  </a:cubicBezTo>
                  <a:cubicBezTo>
                    <a:pt x="5232" y="4438"/>
                    <a:pt x="5134" y="2803"/>
                    <a:pt x="4513" y="1495"/>
                  </a:cubicBezTo>
                  <a:cubicBezTo>
                    <a:pt x="4188" y="796"/>
                    <a:pt x="3424" y="0"/>
                    <a:pt x="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6" name="Google Shape;566;p96"/>
            <p:cNvGrpSpPr/>
            <p:nvPr/>
          </p:nvGrpSpPr>
          <p:grpSpPr>
            <a:xfrm rot="-1110331">
              <a:off x="8152884" y="1407056"/>
              <a:ext cx="1221803" cy="1616571"/>
              <a:chOff x="5908250" y="536500"/>
              <a:chExt cx="793200" cy="1049550"/>
            </a:xfrm>
          </p:grpSpPr>
          <p:sp>
            <p:nvSpPr>
              <p:cNvPr id="567" name="Google Shape;567;p96"/>
              <p:cNvSpPr/>
              <p:nvPr/>
            </p:nvSpPr>
            <p:spPr>
              <a:xfrm>
                <a:off x="5908250" y="536500"/>
                <a:ext cx="793200" cy="1049550"/>
              </a:xfrm>
              <a:custGeom>
                <a:rect b="b" l="l" r="r" t="t"/>
                <a:pathLst>
                  <a:path extrusionOk="0" h="41982" w="31728">
                    <a:moveTo>
                      <a:pt x="16927" y="1"/>
                    </a:moveTo>
                    <a:cubicBezTo>
                      <a:pt x="14310" y="1"/>
                      <a:pt x="14505" y="9137"/>
                      <a:pt x="14267" y="10624"/>
                    </a:cubicBezTo>
                    <a:cubicBezTo>
                      <a:pt x="13167" y="10204"/>
                      <a:pt x="9799" y="4873"/>
                      <a:pt x="8369" y="4873"/>
                    </a:cubicBezTo>
                    <a:cubicBezTo>
                      <a:pt x="8015" y="4873"/>
                      <a:pt x="7779" y="5201"/>
                      <a:pt x="7727" y="6013"/>
                    </a:cubicBezTo>
                    <a:cubicBezTo>
                      <a:pt x="7466" y="9545"/>
                      <a:pt x="15346" y="11441"/>
                      <a:pt x="13711" y="14711"/>
                    </a:cubicBezTo>
                    <a:cubicBezTo>
                      <a:pt x="12345" y="14122"/>
                      <a:pt x="7296" y="10563"/>
                      <a:pt x="4983" y="10563"/>
                    </a:cubicBezTo>
                    <a:cubicBezTo>
                      <a:pt x="4085" y="10563"/>
                      <a:pt x="3600" y="11099"/>
                      <a:pt x="3902" y="12553"/>
                    </a:cubicBezTo>
                    <a:cubicBezTo>
                      <a:pt x="5013" y="16346"/>
                      <a:pt x="14103" y="15528"/>
                      <a:pt x="13809" y="19910"/>
                    </a:cubicBezTo>
                    <a:cubicBezTo>
                      <a:pt x="13768" y="19916"/>
                      <a:pt x="13722" y="19918"/>
                      <a:pt x="13670" y="19918"/>
                    </a:cubicBezTo>
                    <a:cubicBezTo>
                      <a:pt x="12037" y="19918"/>
                      <a:pt x="5249" y="17155"/>
                      <a:pt x="2063" y="17155"/>
                    </a:cubicBezTo>
                    <a:cubicBezTo>
                      <a:pt x="704" y="17155"/>
                      <a:pt x="0" y="17657"/>
                      <a:pt x="632" y="19092"/>
                    </a:cubicBezTo>
                    <a:cubicBezTo>
                      <a:pt x="1743" y="21545"/>
                      <a:pt x="14398" y="21643"/>
                      <a:pt x="13711" y="22362"/>
                    </a:cubicBezTo>
                    <a:cubicBezTo>
                      <a:pt x="13307" y="24200"/>
                      <a:pt x="11759" y="24661"/>
                      <a:pt x="9950" y="24661"/>
                    </a:cubicBezTo>
                    <a:cubicBezTo>
                      <a:pt x="8135" y="24661"/>
                      <a:pt x="6057" y="24197"/>
                      <a:pt x="4610" y="24197"/>
                    </a:cubicBezTo>
                    <a:cubicBezTo>
                      <a:pt x="3651" y="24197"/>
                      <a:pt x="2969" y="24400"/>
                      <a:pt x="2823" y="25076"/>
                    </a:cubicBezTo>
                    <a:cubicBezTo>
                      <a:pt x="2289" y="26806"/>
                      <a:pt x="5980" y="27434"/>
                      <a:pt x="9589" y="27434"/>
                    </a:cubicBezTo>
                    <a:cubicBezTo>
                      <a:pt x="11506" y="27434"/>
                      <a:pt x="13401" y="27256"/>
                      <a:pt x="14627" y="26973"/>
                    </a:cubicBezTo>
                    <a:cubicBezTo>
                      <a:pt x="16262" y="32695"/>
                      <a:pt x="18910" y="39529"/>
                      <a:pt x="24894" y="41981"/>
                    </a:cubicBezTo>
                    <a:lnTo>
                      <a:pt x="28164" y="39496"/>
                    </a:lnTo>
                    <a:cubicBezTo>
                      <a:pt x="21559" y="36226"/>
                      <a:pt x="18027" y="32695"/>
                      <a:pt x="16425" y="26842"/>
                    </a:cubicBezTo>
                    <a:cubicBezTo>
                      <a:pt x="18060" y="26842"/>
                      <a:pt x="31728" y="25894"/>
                      <a:pt x="27346" y="22330"/>
                    </a:cubicBezTo>
                    <a:cubicBezTo>
                      <a:pt x="27084" y="22100"/>
                      <a:pt x="26717" y="22004"/>
                      <a:pt x="26273" y="22004"/>
                    </a:cubicBezTo>
                    <a:cubicBezTo>
                      <a:pt x="24057" y="22004"/>
                      <a:pt x="19940" y="24391"/>
                      <a:pt x="17594" y="24391"/>
                    </a:cubicBezTo>
                    <a:cubicBezTo>
                      <a:pt x="16535" y="24391"/>
                      <a:pt x="15836" y="23905"/>
                      <a:pt x="15836" y="22493"/>
                    </a:cubicBezTo>
                    <a:cubicBezTo>
                      <a:pt x="18550" y="22493"/>
                      <a:pt x="27902" y="21806"/>
                      <a:pt x="28720" y="18537"/>
                    </a:cubicBezTo>
                    <a:cubicBezTo>
                      <a:pt x="28911" y="17448"/>
                      <a:pt x="28425" y="17049"/>
                      <a:pt x="27540" y="17049"/>
                    </a:cubicBezTo>
                    <a:cubicBezTo>
                      <a:pt x="25129" y="17049"/>
                      <a:pt x="19759" y="20008"/>
                      <a:pt x="17091" y="20008"/>
                    </a:cubicBezTo>
                    <a:cubicBezTo>
                      <a:pt x="16563" y="20008"/>
                      <a:pt x="16142" y="19892"/>
                      <a:pt x="15869" y="19616"/>
                    </a:cubicBezTo>
                    <a:cubicBezTo>
                      <a:pt x="13678" y="17458"/>
                      <a:pt x="26790" y="15790"/>
                      <a:pt x="27608" y="13076"/>
                    </a:cubicBezTo>
                    <a:cubicBezTo>
                      <a:pt x="27785" y="12367"/>
                      <a:pt x="27461" y="12094"/>
                      <a:pt x="26817" y="12094"/>
                    </a:cubicBezTo>
                    <a:cubicBezTo>
                      <a:pt x="24684" y="12094"/>
                      <a:pt x="19040" y="15082"/>
                      <a:pt x="16481" y="15082"/>
                    </a:cubicBezTo>
                    <a:cubicBezTo>
                      <a:pt x="16250" y="15082"/>
                      <a:pt x="16045" y="15058"/>
                      <a:pt x="15869" y="15005"/>
                    </a:cubicBezTo>
                    <a:cubicBezTo>
                      <a:pt x="18027" y="12814"/>
                      <a:pt x="27085" y="9414"/>
                      <a:pt x="26790" y="7648"/>
                    </a:cubicBezTo>
                    <a:cubicBezTo>
                      <a:pt x="26596" y="6354"/>
                      <a:pt x="26049" y="5850"/>
                      <a:pt x="25301" y="5850"/>
                    </a:cubicBezTo>
                    <a:cubicBezTo>
                      <a:pt x="22780" y="5850"/>
                      <a:pt x="17980" y="11568"/>
                      <a:pt x="16719" y="11997"/>
                    </a:cubicBezTo>
                    <a:cubicBezTo>
                      <a:pt x="16719" y="9806"/>
                      <a:pt x="20545" y="1926"/>
                      <a:pt x="17798" y="291"/>
                    </a:cubicBezTo>
                    <a:cubicBezTo>
                      <a:pt x="17478" y="92"/>
                      <a:pt x="17188" y="1"/>
                      <a:pt x="16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96"/>
              <p:cNvSpPr/>
              <p:nvPr/>
            </p:nvSpPr>
            <p:spPr>
              <a:xfrm>
                <a:off x="6264900" y="578275"/>
                <a:ext cx="308550" cy="982625"/>
              </a:xfrm>
              <a:custGeom>
                <a:rect b="b" l="l" r="r" t="t"/>
                <a:pathLst>
                  <a:path extrusionOk="0" h="39305" w="12342">
                    <a:moveTo>
                      <a:pt x="2381" y="0"/>
                    </a:moveTo>
                    <a:cubicBezTo>
                      <a:pt x="2281" y="0"/>
                      <a:pt x="2185" y="57"/>
                      <a:pt x="2159" y="189"/>
                    </a:cubicBezTo>
                    <a:cubicBezTo>
                      <a:pt x="1799" y="2053"/>
                      <a:pt x="1538" y="3917"/>
                      <a:pt x="1407" y="5814"/>
                    </a:cubicBezTo>
                    <a:cubicBezTo>
                      <a:pt x="1309" y="7220"/>
                      <a:pt x="1015" y="8593"/>
                      <a:pt x="818" y="9999"/>
                    </a:cubicBezTo>
                    <a:cubicBezTo>
                      <a:pt x="589" y="11634"/>
                      <a:pt x="426" y="13301"/>
                      <a:pt x="361" y="14969"/>
                    </a:cubicBezTo>
                    <a:cubicBezTo>
                      <a:pt x="1" y="21149"/>
                      <a:pt x="589" y="28179"/>
                      <a:pt x="4906" y="32986"/>
                    </a:cubicBezTo>
                    <a:cubicBezTo>
                      <a:pt x="6966" y="35307"/>
                      <a:pt x="9549" y="37073"/>
                      <a:pt x="11805" y="39231"/>
                    </a:cubicBezTo>
                    <a:cubicBezTo>
                      <a:pt x="11857" y="39283"/>
                      <a:pt x="11915" y="39304"/>
                      <a:pt x="11972" y="39304"/>
                    </a:cubicBezTo>
                    <a:cubicBezTo>
                      <a:pt x="12166" y="39304"/>
                      <a:pt x="12342" y="39049"/>
                      <a:pt x="12165" y="38871"/>
                    </a:cubicBezTo>
                    <a:cubicBezTo>
                      <a:pt x="10235" y="37008"/>
                      <a:pt x="8077" y="35471"/>
                      <a:pt x="6181" y="33607"/>
                    </a:cubicBezTo>
                    <a:cubicBezTo>
                      <a:pt x="5167" y="32626"/>
                      <a:pt x="4284" y="31514"/>
                      <a:pt x="3532" y="30337"/>
                    </a:cubicBezTo>
                    <a:cubicBezTo>
                      <a:pt x="2748" y="28964"/>
                      <a:pt x="2192" y="27525"/>
                      <a:pt x="1799" y="25988"/>
                    </a:cubicBezTo>
                    <a:cubicBezTo>
                      <a:pt x="982" y="22751"/>
                      <a:pt x="655" y="19383"/>
                      <a:pt x="818" y="16048"/>
                    </a:cubicBezTo>
                    <a:cubicBezTo>
                      <a:pt x="851" y="14413"/>
                      <a:pt x="982" y="12778"/>
                      <a:pt x="1178" y="11143"/>
                    </a:cubicBezTo>
                    <a:cubicBezTo>
                      <a:pt x="1374" y="9508"/>
                      <a:pt x="1734" y="7841"/>
                      <a:pt x="1897" y="6173"/>
                    </a:cubicBezTo>
                    <a:cubicBezTo>
                      <a:pt x="1930" y="5585"/>
                      <a:pt x="1963" y="5029"/>
                      <a:pt x="1996" y="4473"/>
                    </a:cubicBezTo>
                    <a:cubicBezTo>
                      <a:pt x="2159" y="3067"/>
                      <a:pt x="2421" y="1694"/>
                      <a:pt x="2649" y="320"/>
                    </a:cubicBezTo>
                    <a:cubicBezTo>
                      <a:pt x="2688" y="125"/>
                      <a:pt x="2530" y="0"/>
                      <a:pt x="2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96"/>
              <p:cNvSpPr/>
              <p:nvPr/>
            </p:nvSpPr>
            <p:spPr>
              <a:xfrm>
                <a:off x="6171500" y="727075"/>
                <a:ext cx="371850" cy="138800"/>
              </a:xfrm>
              <a:custGeom>
                <a:rect b="b" l="l" r="r" t="t"/>
                <a:pathLst>
                  <a:path extrusionOk="0" h="5552" w="14874">
                    <a:moveTo>
                      <a:pt x="14481" y="1"/>
                    </a:moveTo>
                    <a:cubicBezTo>
                      <a:pt x="14430" y="1"/>
                      <a:pt x="14378" y="18"/>
                      <a:pt x="14331" y="58"/>
                    </a:cubicBezTo>
                    <a:cubicBezTo>
                      <a:pt x="12238" y="1791"/>
                      <a:pt x="9917" y="3164"/>
                      <a:pt x="7399" y="4145"/>
                    </a:cubicBezTo>
                    <a:cubicBezTo>
                      <a:pt x="6811" y="4374"/>
                      <a:pt x="6222" y="4603"/>
                      <a:pt x="5633" y="4766"/>
                    </a:cubicBezTo>
                    <a:cubicBezTo>
                      <a:pt x="5372" y="4864"/>
                      <a:pt x="5110" y="4962"/>
                      <a:pt x="4881" y="4995"/>
                    </a:cubicBezTo>
                    <a:cubicBezTo>
                      <a:pt x="4652" y="4995"/>
                      <a:pt x="4522" y="4864"/>
                      <a:pt x="4358" y="4701"/>
                    </a:cubicBezTo>
                    <a:cubicBezTo>
                      <a:pt x="4195" y="4570"/>
                      <a:pt x="4031" y="4439"/>
                      <a:pt x="3868" y="4309"/>
                    </a:cubicBezTo>
                    <a:cubicBezTo>
                      <a:pt x="2691" y="3229"/>
                      <a:pt x="1579" y="2085"/>
                      <a:pt x="532" y="908"/>
                    </a:cubicBezTo>
                    <a:cubicBezTo>
                      <a:pt x="476" y="844"/>
                      <a:pt x="412" y="817"/>
                      <a:pt x="351" y="817"/>
                    </a:cubicBezTo>
                    <a:cubicBezTo>
                      <a:pt x="163" y="817"/>
                      <a:pt x="0" y="1070"/>
                      <a:pt x="173" y="1268"/>
                    </a:cubicBezTo>
                    <a:lnTo>
                      <a:pt x="140" y="1235"/>
                    </a:lnTo>
                    <a:lnTo>
                      <a:pt x="140" y="1235"/>
                    </a:lnTo>
                    <a:cubicBezTo>
                      <a:pt x="1317" y="2608"/>
                      <a:pt x="2560" y="3851"/>
                      <a:pt x="3933" y="5028"/>
                    </a:cubicBezTo>
                    <a:cubicBezTo>
                      <a:pt x="4129" y="5191"/>
                      <a:pt x="4424" y="5518"/>
                      <a:pt x="4685" y="5551"/>
                    </a:cubicBezTo>
                    <a:cubicBezTo>
                      <a:pt x="4979" y="5518"/>
                      <a:pt x="5241" y="5453"/>
                      <a:pt x="5503" y="5355"/>
                    </a:cubicBezTo>
                    <a:cubicBezTo>
                      <a:pt x="6157" y="5159"/>
                      <a:pt x="6778" y="4930"/>
                      <a:pt x="7399" y="4668"/>
                    </a:cubicBezTo>
                    <a:cubicBezTo>
                      <a:pt x="10048" y="3687"/>
                      <a:pt x="12500" y="2249"/>
                      <a:pt x="14691" y="417"/>
                    </a:cubicBezTo>
                    <a:cubicBezTo>
                      <a:pt x="14873" y="261"/>
                      <a:pt x="14682" y="1"/>
                      <a:pt x="14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96"/>
              <p:cNvSpPr/>
              <p:nvPr/>
            </p:nvSpPr>
            <p:spPr>
              <a:xfrm>
                <a:off x="6061800" y="845825"/>
                <a:ext cx="505450" cy="114975"/>
              </a:xfrm>
              <a:custGeom>
                <a:rect b="b" l="l" r="r" t="t"/>
                <a:pathLst>
                  <a:path extrusionOk="0" h="4599" w="20218">
                    <a:moveTo>
                      <a:pt x="342" y="1"/>
                    </a:moveTo>
                    <a:cubicBezTo>
                      <a:pt x="139" y="1"/>
                      <a:pt x="1" y="339"/>
                      <a:pt x="245" y="474"/>
                    </a:cubicBezTo>
                    <a:lnTo>
                      <a:pt x="212" y="507"/>
                    </a:lnTo>
                    <a:cubicBezTo>
                      <a:pt x="2566" y="1913"/>
                      <a:pt x="4822" y="3777"/>
                      <a:pt x="7536" y="4431"/>
                    </a:cubicBezTo>
                    <a:cubicBezTo>
                      <a:pt x="8137" y="4541"/>
                      <a:pt x="8745" y="4598"/>
                      <a:pt x="9353" y="4598"/>
                    </a:cubicBezTo>
                    <a:cubicBezTo>
                      <a:pt x="10004" y="4598"/>
                      <a:pt x="10655" y="4533"/>
                      <a:pt x="11297" y="4398"/>
                    </a:cubicBezTo>
                    <a:cubicBezTo>
                      <a:pt x="12735" y="4104"/>
                      <a:pt x="14174" y="3679"/>
                      <a:pt x="15580" y="3155"/>
                    </a:cubicBezTo>
                    <a:cubicBezTo>
                      <a:pt x="17084" y="2599"/>
                      <a:pt x="18556" y="1913"/>
                      <a:pt x="19962" y="1161"/>
                    </a:cubicBezTo>
                    <a:cubicBezTo>
                      <a:pt x="20218" y="1019"/>
                      <a:pt x="20053" y="678"/>
                      <a:pt x="19812" y="678"/>
                    </a:cubicBezTo>
                    <a:cubicBezTo>
                      <a:pt x="19776" y="678"/>
                      <a:pt x="19738" y="686"/>
                      <a:pt x="19700" y="703"/>
                    </a:cubicBezTo>
                    <a:cubicBezTo>
                      <a:pt x="17280" y="2076"/>
                      <a:pt x="14665" y="3090"/>
                      <a:pt x="11951" y="3711"/>
                    </a:cubicBezTo>
                    <a:cubicBezTo>
                      <a:pt x="11068" y="3915"/>
                      <a:pt x="10122" y="4087"/>
                      <a:pt x="9190" y="4087"/>
                    </a:cubicBezTo>
                    <a:cubicBezTo>
                      <a:pt x="8776" y="4087"/>
                      <a:pt x="8364" y="4053"/>
                      <a:pt x="7961" y="3973"/>
                    </a:cubicBezTo>
                    <a:cubicBezTo>
                      <a:pt x="6653" y="3679"/>
                      <a:pt x="5411" y="3155"/>
                      <a:pt x="4267" y="2436"/>
                    </a:cubicBezTo>
                    <a:cubicBezTo>
                      <a:pt x="2991" y="1684"/>
                      <a:pt x="1749" y="801"/>
                      <a:pt x="474" y="49"/>
                    </a:cubicBezTo>
                    <a:cubicBezTo>
                      <a:pt x="429" y="15"/>
                      <a:pt x="384" y="1"/>
                      <a:pt x="3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96"/>
              <p:cNvSpPr/>
              <p:nvPr/>
            </p:nvSpPr>
            <p:spPr>
              <a:xfrm>
                <a:off x="5972900" y="995425"/>
                <a:ext cx="586700" cy="75025"/>
              </a:xfrm>
              <a:custGeom>
                <a:rect b="b" l="l" r="r" t="t"/>
                <a:pathLst>
                  <a:path extrusionOk="0" h="3001" w="23468">
                    <a:moveTo>
                      <a:pt x="23114" y="1"/>
                    </a:moveTo>
                    <a:cubicBezTo>
                      <a:pt x="23074" y="1"/>
                      <a:pt x="23033" y="15"/>
                      <a:pt x="22995" y="49"/>
                    </a:cubicBezTo>
                    <a:cubicBezTo>
                      <a:pt x="20477" y="1749"/>
                      <a:pt x="17403" y="2338"/>
                      <a:pt x="14428" y="2468"/>
                    </a:cubicBezTo>
                    <a:cubicBezTo>
                      <a:pt x="14167" y="2474"/>
                      <a:pt x="13906" y="2477"/>
                      <a:pt x="13645" y="2477"/>
                    </a:cubicBezTo>
                    <a:cubicBezTo>
                      <a:pt x="10762" y="2477"/>
                      <a:pt x="7862" y="2144"/>
                      <a:pt x="5043" y="1455"/>
                    </a:cubicBezTo>
                    <a:cubicBezTo>
                      <a:pt x="3474" y="1095"/>
                      <a:pt x="1937" y="670"/>
                      <a:pt x="400" y="147"/>
                    </a:cubicBezTo>
                    <a:cubicBezTo>
                      <a:pt x="375" y="139"/>
                      <a:pt x="351" y="135"/>
                      <a:pt x="328" y="135"/>
                    </a:cubicBezTo>
                    <a:cubicBezTo>
                      <a:pt x="87" y="135"/>
                      <a:pt x="0" y="578"/>
                      <a:pt x="269" y="637"/>
                    </a:cubicBezTo>
                    <a:lnTo>
                      <a:pt x="302" y="670"/>
                    </a:lnTo>
                    <a:cubicBezTo>
                      <a:pt x="3179" y="1651"/>
                      <a:pt x="6155" y="2338"/>
                      <a:pt x="9163" y="2697"/>
                    </a:cubicBezTo>
                    <a:cubicBezTo>
                      <a:pt x="10573" y="2888"/>
                      <a:pt x="12010" y="3000"/>
                      <a:pt x="13446" y="3000"/>
                    </a:cubicBezTo>
                    <a:cubicBezTo>
                      <a:pt x="15207" y="3000"/>
                      <a:pt x="16967" y="2832"/>
                      <a:pt x="18678" y="2436"/>
                    </a:cubicBezTo>
                    <a:cubicBezTo>
                      <a:pt x="20313" y="2043"/>
                      <a:pt x="21850" y="1389"/>
                      <a:pt x="23223" y="507"/>
                    </a:cubicBezTo>
                    <a:cubicBezTo>
                      <a:pt x="23468" y="344"/>
                      <a:pt x="23307" y="1"/>
                      <a:pt x="23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96"/>
              <p:cNvSpPr/>
              <p:nvPr/>
            </p:nvSpPr>
            <p:spPr>
              <a:xfrm>
                <a:off x="6049100" y="1128500"/>
                <a:ext cx="520700" cy="69875"/>
              </a:xfrm>
              <a:custGeom>
                <a:rect b="b" l="l" r="r" t="t"/>
                <a:pathLst>
                  <a:path extrusionOk="0" h="2795" w="20828">
                    <a:moveTo>
                      <a:pt x="20510" y="1"/>
                    </a:moveTo>
                    <a:cubicBezTo>
                      <a:pt x="20477" y="1"/>
                      <a:pt x="20442" y="8"/>
                      <a:pt x="20404" y="23"/>
                    </a:cubicBezTo>
                    <a:cubicBezTo>
                      <a:pt x="17461" y="1265"/>
                      <a:pt x="14192" y="1364"/>
                      <a:pt x="11053" y="1756"/>
                    </a:cubicBezTo>
                    <a:cubicBezTo>
                      <a:pt x="9320" y="1985"/>
                      <a:pt x="7587" y="2214"/>
                      <a:pt x="5821" y="2279"/>
                    </a:cubicBezTo>
                    <a:cubicBezTo>
                      <a:pt x="5377" y="2295"/>
                      <a:pt x="4932" y="2303"/>
                      <a:pt x="4488" y="2303"/>
                    </a:cubicBezTo>
                    <a:cubicBezTo>
                      <a:pt x="3101" y="2303"/>
                      <a:pt x="1714" y="2224"/>
                      <a:pt x="328" y="2050"/>
                    </a:cubicBezTo>
                    <a:cubicBezTo>
                      <a:pt x="318" y="2049"/>
                      <a:pt x="308" y="2049"/>
                      <a:pt x="299" y="2049"/>
                    </a:cubicBezTo>
                    <a:cubicBezTo>
                      <a:pt x="1" y="2049"/>
                      <a:pt x="10" y="2542"/>
                      <a:pt x="328" y="2573"/>
                    </a:cubicBezTo>
                    <a:cubicBezTo>
                      <a:pt x="1701" y="2720"/>
                      <a:pt x="3111" y="2794"/>
                      <a:pt x="4517" y="2794"/>
                    </a:cubicBezTo>
                    <a:cubicBezTo>
                      <a:pt x="4985" y="2794"/>
                      <a:pt x="5453" y="2786"/>
                      <a:pt x="5919" y="2770"/>
                    </a:cubicBezTo>
                    <a:cubicBezTo>
                      <a:pt x="7685" y="2704"/>
                      <a:pt x="9450" y="2443"/>
                      <a:pt x="11216" y="2246"/>
                    </a:cubicBezTo>
                    <a:cubicBezTo>
                      <a:pt x="14355" y="1854"/>
                      <a:pt x="17625" y="1756"/>
                      <a:pt x="20568" y="513"/>
                    </a:cubicBezTo>
                    <a:cubicBezTo>
                      <a:pt x="20828" y="398"/>
                      <a:pt x="20756" y="1"/>
                      <a:pt x="20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3" name="Google Shape;573;p96"/>
            <p:cNvGrpSpPr/>
            <p:nvPr/>
          </p:nvGrpSpPr>
          <p:grpSpPr>
            <a:xfrm rot="-7159447">
              <a:off x="8478063" y="2524349"/>
              <a:ext cx="941689" cy="727305"/>
              <a:chOff x="5517750" y="1707725"/>
              <a:chExt cx="618800" cy="477925"/>
            </a:xfrm>
          </p:grpSpPr>
          <p:sp>
            <p:nvSpPr>
              <p:cNvPr id="574" name="Google Shape;574;p96"/>
              <p:cNvSpPr/>
              <p:nvPr/>
            </p:nvSpPr>
            <p:spPr>
              <a:xfrm>
                <a:off x="5517750" y="1707725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96"/>
              <p:cNvSpPr/>
              <p:nvPr/>
            </p:nvSpPr>
            <p:spPr>
              <a:xfrm>
                <a:off x="5589700" y="1878600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96"/>
              <p:cNvSpPr/>
              <p:nvPr/>
            </p:nvSpPr>
            <p:spPr>
              <a:xfrm>
                <a:off x="5650025" y="1932800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96"/>
              <p:cNvSpPr/>
              <p:nvPr/>
            </p:nvSpPr>
            <p:spPr>
              <a:xfrm>
                <a:off x="5706100" y="1932675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96"/>
              <p:cNvSpPr/>
              <p:nvPr/>
            </p:nvSpPr>
            <p:spPr>
              <a:xfrm>
                <a:off x="5709625" y="2014525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9" name="Google Shape;579;p96"/>
            <p:cNvGrpSpPr/>
            <p:nvPr/>
          </p:nvGrpSpPr>
          <p:grpSpPr>
            <a:xfrm>
              <a:off x="8001025" y="2341963"/>
              <a:ext cx="113650" cy="99750"/>
              <a:chOff x="5042000" y="1255775"/>
              <a:chExt cx="113650" cy="99750"/>
            </a:xfrm>
          </p:grpSpPr>
          <p:sp>
            <p:nvSpPr>
              <p:cNvPr id="580" name="Google Shape;580;p9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9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9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3" name="Google Shape;583;p96"/>
            <p:cNvGrpSpPr/>
            <p:nvPr/>
          </p:nvGrpSpPr>
          <p:grpSpPr>
            <a:xfrm>
              <a:off x="7778175" y="3202738"/>
              <a:ext cx="113650" cy="99750"/>
              <a:chOff x="5042000" y="1255775"/>
              <a:chExt cx="113650" cy="99750"/>
            </a:xfrm>
          </p:grpSpPr>
          <p:sp>
            <p:nvSpPr>
              <p:cNvPr id="584" name="Google Shape;584;p9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9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9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2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7"/>
          <p:cNvSpPr/>
          <p:nvPr/>
        </p:nvSpPr>
        <p:spPr>
          <a:xfrm rot="5400000">
            <a:off x="632876" y="885547"/>
            <a:ext cx="3695847" cy="404720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97"/>
          <p:cNvSpPr/>
          <p:nvPr/>
        </p:nvSpPr>
        <p:spPr>
          <a:xfrm flipH="1" rot="-5400000">
            <a:off x="4815276" y="858972"/>
            <a:ext cx="3695847" cy="404720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97"/>
          <p:cNvSpPr txBox="1"/>
          <p:nvPr>
            <p:ph idx="1" type="subTitle"/>
          </p:nvPr>
        </p:nvSpPr>
        <p:spPr>
          <a:xfrm>
            <a:off x="713225" y="1227525"/>
            <a:ext cx="36312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/>
            </a:lvl9pPr>
          </a:lstStyle>
          <a:p/>
        </p:txBody>
      </p:sp>
      <p:sp>
        <p:nvSpPr>
          <p:cNvPr id="591" name="Google Shape;591;p9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592" name="Google Shape;592;p97"/>
          <p:cNvGrpSpPr/>
          <p:nvPr/>
        </p:nvGrpSpPr>
        <p:grpSpPr>
          <a:xfrm flipH="1">
            <a:off x="8071809" y="76211"/>
            <a:ext cx="1520264" cy="764964"/>
            <a:chOff x="-368915" y="-1589"/>
            <a:chExt cx="1520264" cy="764964"/>
          </a:xfrm>
        </p:grpSpPr>
        <p:grpSp>
          <p:nvGrpSpPr>
            <p:cNvPr id="593" name="Google Shape;593;p97"/>
            <p:cNvGrpSpPr/>
            <p:nvPr/>
          </p:nvGrpSpPr>
          <p:grpSpPr>
            <a:xfrm rot="5400000">
              <a:off x="235188" y="-513209"/>
              <a:ext cx="392943" cy="1439379"/>
              <a:chOff x="1752050" y="2866875"/>
              <a:chExt cx="475775" cy="1742800"/>
            </a:xfrm>
          </p:grpSpPr>
          <p:sp>
            <p:nvSpPr>
              <p:cNvPr id="594" name="Google Shape;594;p97"/>
              <p:cNvSpPr/>
              <p:nvPr/>
            </p:nvSpPr>
            <p:spPr>
              <a:xfrm>
                <a:off x="1752050" y="2866875"/>
                <a:ext cx="475775" cy="1461625"/>
              </a:xfrm>
              <a:custGeom>
                <a:rect b="b" l="l" r="r" t="t"/>
                <a:pathLst>
                  <a:path extrusionOk="0" h="58465" w="19031">
                    <a:moveTo>
                      <a:pt x="8632" y="1"/>
                    </a:moveTo>
                    <a:cubicBezTo>
                      <a:pt x="5624" y="9483"/>
                      <a:pt x="2322" y="19325"/>
                      <a:pt x="0" y="29167"/>
                    </a:cubicBezTo>
                    <a:cubicBezTo>
                      <a:pt x="1668" y="29658"/>
                      <a:pt x="5166" y="30671"/>
                      <a:pt x="6147" y="32012"/>
                    </a:cubicBezTo>
                    <a:cubicBezTo>
                      <a:pt x="4780" y="32354"/>
                      <a:pt x="3376" y="32532"/>
                      <a:pt x="1963" y="32532"/>
                    </a:cubicBezTo>
                    <a:cubicBezTo>
                      <a:pt x="1484" y="32532"/>
                      <a:pt x="1004" y="32511"/>
                      <a:pt x="523" y="32470"/>
                    </a:cubicBezTo>
                    <a:lnTo>
                      <a:pt x="523" y="32470"/>
                    </a:lnTo>
                    <a:cubicBezTo>
                      <a:pt x="1504" y="40481"/>
                      <a:pt x="4186" y="52154"/>
                      <a:pt x="12752" y="58465"/>
                    </a:cubicBezTo>
                    <a:cubicBezTo>
                      <a:pt x="16218" y="53495"/>
                      <a:pt x="18377" y="43129"/>
                      <a:pt x="18704" y="36132"/>
                    </a:cubicBezTo>
                    <a:cubicBezTo>
                      <a:pt x="18867" y="30344"/>
                      <a:pt x="19031" y="24001"/>
                      <a:pt x="18377" y="18148"/>
                    </a:cubicBezTo>
                    <a:cubicBezTo>
                      <a:pt x="16545" y="18148"/>
                      <a:pt x="15565" y="18148"/>
                      <a:pt x="14257" y="17821"/>
                    </a:cubicBezTo>
                    <a:cubicBezTo>
                      <a:pt x="15401" y="16677"/>
                      <a:pt x="16382" y="15990"/>
                      <a:pt x="17559" y="15009"/>
                    </a:cubicBezTo>
                    <a:cubicBezTo>
                      <a:pt x="16545" y="13341"/>
                      <a:pt x="9940" y="2486"/>
                      <a:pt x="86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97"/>
              <p:cNvSpPr/>
              <p:nvPr/>
            </p:nvSpPr>
            <p:spPr>
              <a:xfrm>
                <a:off x="1965000" y="3076850"/>
                <a:ext cx="225925" cy="1532825"/>
              </a:xfrm>
              <a:custGeom>
                <a:rect b="b" l="l" r="r" t="t"/>
                <a:pathLst>
                  <a:path extrusionOk="0" h="61313" w="9037">
                    <a:moveTo>
                      <a:pt x="243" y="1"/>
                    </a:moveTo>
                    <a:cubicBezTo>
                      <a:pt x="116" y="1"/>
                      <a:pt x="0" y="75"/>
                      <a:pt x="16" y="234"/>
                    </a:cubicBezTo>
                    <a:cubicBezTo>
                      <a:pt x="703" y="8964"/>
                      <a:pt x="311" y="17760"/>
                      <a:pt x="1488" y="26458"/>
                    </a:cubicBezTo>
                    <a:cubicBezTo>
                      <a:pt x="2044" y="30578"/>
                      <a:pt x="2959" y="34665"/>
                      <a:pt x="3482" y="38818"/>
                    </a:cubicBezTo>
                    <a:cubicBezTo>
                      <a:pt x="3777" y="40812"/>
                      <a:pt x="3907" y="42872"/>
                      <a:pt x="3907" y="44899"/>
                    </a:cubicBezTo>
                    <a:cubicBezTo>
                      <a:pt x="3907" y="46894"/>
                      <a:pt x="3482" y="48889"/>
                      <a:pt x="3613" y="50883"/>
                    </a:cubicBezTo>
                    <a:cubicBezTo>
                      <a:pt x="3809" y="54872"/>
                      <a:pt x="5771" y="58469"/>
                      <a:pt x="8518" y="61248"/>
                    </a:cubicBezTo>
                    <a:cubicBezTo>
                      <a:pt x="8577" y="61293"/>
                      <a:pt x="8639" y="61312"/>
                      <a:pt x="8696" y="61312"/>
                    </a:cubicBezTo>
                    <a:cubicBezTo>
                      <a:pt x="8890" y="61312"/>
                      <a:pt x="9037" y="61091"/>
                      <a:pt x="8910" y="60889"/>
                    </a:cubicBezTo>
                    <a:cubicBezTo>
                      <a:pt x="6360" y="58338"/>
                      <a:pt x="4496" y="55036"/>
                      <a:pt x="4136" y="51406"/>
                    </a:cubicBezTo>
                    <a:cubicBezTo>
                      <a:pt x="3973" y="49477"/>
                      <a:pt x="4333" y="47581"/>
                      <a:pt x="4398" y="45684"/>
                    </a:cubicBezTo>
                    <a:cubicBezTo>
                      <a:pt x="4431" y="43657"/>
                      <a:pt x="4333" y="41630"/>
                      <a:pt x="4104" y="39635"/>
                    </a:cubicBezTo>
                    <a:cubicBezTo>
                      <a:pt x="3646" y="35678"/>
                      <a:pt x="2796" y="31787"/>
                      <a:pt x="2207" y="27864"/>
                    </a:cubicBezTo>
                    <a:cubicBezTo>
                      <a:pt x="1586" y="23548"/>
                      <a:pt x="1226" y="19199"/>
                      <a:pt x="1128" y="14850"/>
                    </a:cubicBezTo>
                    <a:cubicBezTo>
                      <a:pt x="965" y="9978"/>
                      <a:pt x="899" y="5106"/>
                      <a:pt x="540" y="234"/>
                    </a:cubicBezTo>
                    <a:cubicBezTo>
                      <a:pt x="523" y="83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97"/>
              <p:cNvSpPr/>
              <p:nvPr/>
            </p:nvSpPr>
            <p:spPr>
              <a:xfrm>
                <a:off x="1905525" y="3168500"/>
                <a:ext cx="177975" cy="154550"/>
              </a:xfrm>
              <a:custGeom>
                <a:rect b="b" l="l" r="r" t="t"/>
                <a:pathLst>
                  <a:path extrusionOk="0" h="6182" w="7119">
                    <a:moveTo>
                      <a:pt x="6804" y="1"/>
                    </a:moveTo>
                    <a:cubicBezTo>
                      <a:pt x="6703" y="1"/>
                      <a:pt x="6599" y="51"/>
                      <a:pt x="6548" y="165"/>
                    </a:cubicBezTo>
                    <a:cubicBezTo>
                      <a:pt x="5867" y="2208"/>
                      <a:pt x="4159" y="3636"/>
                      <a:pt x="3119" y="5476"/>
                    </a:cubicBezTo>
                    <a:lnTo>
                      <a:pt x="3119" y="5476"/>
                    </a:lnTo>
                    <a:cubicBezTo>
                      <a:pt x="2550" y="3918"/>
                      <a:pt x="1473" y="2639"/>
                      <a:pt x="564" y="1276"/>
                    </a:cubicBezTo>
                    <a:cubicBezTo>
                      <a:pt x="516" y="1200"/>
                      <a:pt x="443" y="1168"/>
                      <a:pt x="369" y="1168"/>
                    </a:cubicBezTo>
                    <a:cubicBezTo>
                      <a:pt x="189" y="1168"/>
                      <a:pt x="0" y="1353"/>
                      <a:pt x="139" y="1538"/>
                    </a:cubicBezTo>
                    <a:lnTo>
                      <a:pt x="107" y="1538"/>
                    </a:lnTo>
                    <a:cubicBezTo>
                      <a:pt x="1055" y="2977"/>
                      <a:pt x="2232" y="4317"/>
                      <a:pt x="2755" y="5985"/>
                    </a:cubicBezTo>
                    <a:cubicBezTo>
                      <a:pt x="2755" y="6083"/>
                      <a:pt x="2886" y="6148"/>
                      <a:pt x="2984" y="6181"/>
                    </a:cubicBezTo>
                    <a:lnTo>
                      <a:pt x="3147" y="6181"/>
                    </a:lnTo>
                    <a:cubicBezTo>
                      <a:pt x="3246" y="6181"/>
                      <a:pt x="3344" y="6116"/>
                      <a:pt x="3376" y="6050"/>
                    </a:cubicBezTo>
                    <a:cubicBezTo>
                      <a:pt x="4390" y="3990"/>
                      <a:pt x="6286" y="2486"/>
                      <a:pt x="7039" y="328"/>
                    </a:cubicBezTo>
                    <a:cubicBezTo>
                      <a:pt x="7119" y="127"/>
                      <a:pt x="6965" y="1"/>
                      <a:pt x="6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97"/>
              <p:cNvSpPr/>
              <p:nvPr/>
            </p:nvSpPr>
            <p:spPr>
              <a:xfrm>
                <a:off x="1877300" y="3314425"/>
                <a:ext cx="210300" cy="153925"/>
              </a:xfrm>
              <a:custGeom>
                <a:rect b="b" l="l" r="r" t="t"/>
                <a:pathLst>
                  <a:path extrusionOk="0" h="6157" w="8412">
                    <a:moveTo>
                      <a:pt x="322" y="1"/>
                    </a:moveTo>
                    <a:cubicBezTo>
                      <a:pt x="161" y="1"/>
                      <a:pt x="1" y="173"/>
                      <a:pt x="91" y="377"/>
                    </a:cubicBezTo>
                    <a:cubicBezTo>
                      <a:pt x="1268" y="2404"/>
                      <a:pt x="2936" y="4072"/>
                      <a:pt x="4211" y="6034"/>
                    </a:cubicBezTo>
                    <a:cubicBezTo>
                      <a:pt x="4276" y="6115"/>
                      <a:pt x="4366" y="6156"/>
                      <a:pt x="4452" y="6156"/>
                    </a:cubicBezTo>
                    <a:cubicBezTo>
                      <a:pt x="4538" y="6156"/>
                      <a:pt x="4620" y="6115"/>
                      <a:pt x="4669" y="6034"/>
                    </a:cubicBezTo>
                    <a:cubicBezTo>
                      <a:pt x="5813" y="4399"/>
                      <a:pt x="7383" y="3025"/>
                      <a:pt x="8298" y="1194"/>
                    </a:cubicBezTo>
                    <a:cubicBezTo>
                      <a:pt x="8411" y="991"/>
                      <a:pt x="8228" y="804"/>
                      <a:pt x="8061" y="804"/>
                    </a:cubicBezTo>
                    <a:cubicBezTo>
                      <a:pt x="7986" y="804"/>
                      <a:pt x="7914" y="841"/>
                      <a:pt x="7873" y="933"/>
                    </a:cubicBezTo>
                    <a:cubicBezTo>
                      <a:pt x="7018" y="2643"/>
                      <a:pt x="5592" y="3954"/>
                      <a:pt x="4448" y="5453"/>
                    </a:cubicBezTo>
                    <a:lnTo>
                      <a:pt x="4448" y="5453"/>
                    </a:lnTo>
                    <a:cubicBezTo>
                      <a:pt x="3181" y="3653"/>
                      <a:pt x="1659" y="2030"/>
                      <a:pt x="516" y="115"/>
                    </a:cubicBezTo>
                    <a:cubicBezTo>
                      <a:pt x="466" y="35"/>
                      <a:pt x="39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97"/>
              <p:cNvSpPr/>
              <p:nvPr/>
            </p:nvSpPr>
            <p:spPr>
              <a:xfrm>
                <a:off x="1843250" y="3443225"/>
                <a:ext cx="294200" cy="204375"/>
              </a:xfrm>
              <a:custGeom>
                <a:rect b="b" l="l" r="r" t="t"/>
                <a:pathLst>
                  <a:path extrusionOk="0" h="8175" w="11768">
                    <a:moveTo>
                      <a:pt x="11417" y="0"/>
                    </a:moveTo>
                    <a:cubicBezTo>
                      <a:pt x="11342" y="0"/>
                      <a:pt x="11270" y="38"/>
                      <a:pt x="11230" y="129"/>
                    </a:cubicBezTo>
                    <a:cubicBezTo>
                      <a:pt x="10001" y="2840"/>
                      <a:pt x="8042" y="5034"/>
                      <a:pt x="6438" y="7503"/>
                    </a:cubicBezTo>
                    <a:lnTo>
                      <a:pt x="6438" y="7503"/>
                    </a:lnTo>
                    <a:cubicBezTo>
                      <a:pt x="4513" y="5600"/>
                      <a:pt x="2450" y="3808"/>
                      <a:pt x="538" y="1895"/>
                    </a:cubicBezTo>
                    <a:cubicBezTo>
                      <a:pt x="486" y="1844"/>
                      <a:pt x="428" y="1822"/>
                      <a:pt x="371" y="1822"/>
                    </a:cubicBezTo>
                    <a:cubicBezTo>
                      <a:pt x="176" y="1822"/>
                      <a:pt x="1" y="2078"/>
                      <a:pt x="178" y="2255"/>
                    </a:cubicBezTo>
                    <a:cubicBezTo>
                      <a:pt x="2172" y="4249"/>
                      <a:pt x="4298" y="6113"/>
                      <a:pt x="6292" y="8108"/>
                    </a:cubicBezTo>
                    <a:cubicBezTo>
                      <a:pt x="6350" y="8151"/>
                      <a:pt x="6419" y="8175"/>
                      <a:pt x="6487" y="8175"/>
                    </a:cubicBezTo>
                    <a:cubicBezTo>
                      <a:pt x="6576" y="8175"/>
                      <a:pt x="6662" y="8135"/>
                      <a:pt x="6718" y="8042"/>
                    </a:cubicBezTo>
                    <a:cubicBezTo>
                      <a:pt x="8352" y="5459"/>
                      <a:pt x="10412" y="3203"/>
                      <a:pt x="11655" y="391"/>
                    </a:cubicBezTo>
                    <a:cubicBezTo>
                      <a:pt x="11768" y="188"/>
                      <a:pt x="11585" y="0"/>
                      <a:pt x="11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97"/>
              <p:cNvSpPr/>
              <p:nvPr/>
            </p:nvSpPr>
            <p:spPr>
              <a:xfrm>
                <a:off x="1863700" y="3664300"/>
                <a:ext cx="294775" cy="191725"/>
              </a:xfrm>
              <a:custGeom>
                <a:rect b="b" l="l" r="r" t="t"/>
                <a:pathLst>
                  <a:path extrusionOk="0" h="7669" w="11791">
                    <a:moveTo>
                      <a:pt x="11436" y="0"/>
                    </a:moveTo>
                    <a:cubicBezTo>
                      <a:pt x="11358" y="0"/>
                      <a:pt x="11280" y="34"/>
                      <a:pt x="11229" y="115"/>
                    </a:cubicBezTo>
                    <a:cubicBezTo>
                      <a:pt x="9743" y="2424"/>
                      <a:pt x="8073" y="4610"/>
                      <a:pt x="6722" y="7030"/>
                    </a:cubicBezTo>
                    <a:lnTo>
                      <a:pt x="6722" y="7030"/>
                    </a:lnTo>
                    <a:cubicBezTo>
                      <a:pt x="4518" y="5560"/>
                      <a:pt x="2466" y="3880"/>
                      <a:pt x="537" y="2077"/>
                    </a:cubicBezTo>
                    <a:cubicBezTo>
                      <a:pt x="485" y="2025"/>
                      <a:pt x="427" y="2003"/>
                      <a:pt x="370" y="2003"/>
                    </a:cubicBezTo>
                    <a:cubicBezTo>
                      <a:pt x="176" y="2003"/>
                      <a:pt x="0" y="2259"/>
                      <a:pt x="177" y="2436"/>
                    </a:cubicBezTo>
                    <a:cubicBezTo>
                      <a:pt x="2205" y="4333"/>
                      <a:pt x="4363" y="6066"/>
                      <a:pt x="6684" y="7635"/>
                    </a:cubicBezTo>
                    <a:cubicBezTo>
                      <a:pt x="6728" y="7657"/>
                      <a:pt x="6771" y="7668"/>
                      <a:pt x="6814" y="7668"/>
                    </a:cubicBezTo>
                    <a:cubicBezTo>
                      <a:pt x="6899" y="7668"/>
                      <a:pt x="6979" y="7625"/>
                      <a:pt x="7044" y="7537"/>
                    </a:cubicBezTo>
                    <a:cubicBezTo>
                      <a:pt x="8385" y="5020"/>
                      <a:pt x="10118" y="2763"/>
                      <a:pt x="11654" y="377"/>
                    </a:cubicBezTo>
                    <a:cubicBezTo>
                      <a:pt x="11790" y="173"/>
                      <a:pt x="11613" y="0"/>
                      <a:pt x="1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97"/>
              <p:cNvSpPr/>
              <p:nvPr/>
            </p:nvSpPr>
            <p:spPr>
              <a:xfrm>
                <a:off x="1854875" y="3855800"/>
                <a:ext cx="302475" cy="171125"/>
              </a:xfrm>
              <a:custGeom>
                <a:rect b="b" l="l" r="r" t="t"/>
                <a:pathLst>
                  <a:path extrusionOk="0" h="6845" w="12099">
                    <a:moveTo>
                      <a:pt x="379" y="0"/>
                    </a:moveTo>
                    <a:cubicBezTo>
                      <a:pt x="171" y="0"/>
                      <a:pt x="1" y="256"/>
                      <a:pt x="203" y="433"/>
                    </a:cubicBezTo>
                    <a:cubicBezTo>
                      <a:pt x="2656" y="2722"/>
                      <a:pt x="5272" y="4847"/>
                      <a:pt x="8018" y="6809"/>
                    </a:cubicBezTo>
                    <a:cubicBezTo>
                      <a:pt x="8056" y="6834"/>
                      <a:pt x="8098" y="6845"/>
                      <a:pt x="8141" y="6845"/>
                    </a:cubicBezTo>
                    <a:cubicBezTo>
                      <a:pt x="8211" y="6845"/>
                      <a:pt x="8285" y="6817"/>
                      <a:pt x="8345" y="6777"/>
                    </a:cubicBezTo>
                    <a:cubicBezTo>
                      <a:pt x="9784" y="4946"/>
                      <a:pt x="11288" y="3049"/>
                      <a:pt x="12040" y="826"/>
                    </a:cubicBezTo>
                    <a:cubicBezTo>
                      <a:pt x="12099" y="631"/>
                      <a:pt x="11948" y="505"/>
                      <a:pt x="11796" y="505"/>
                    </a:cubicBezTo>
                    <a:cubicBezTo>
                      <a:pt x="11693" y="505"/>
                      <a:pt x="11589" y="563"/>
                      <a:pt x="11550" y="695"/>
                    </a:cubicBezTo>
                    <a:cubicBezTo>
                      <a:pt x="10854" y="2750"/>
                      <a:pt x="9456" y="4530"/>
                      <a:pt x="8122" y="6241"/>
                    </a:cubicBezTo>
                    <a:lnTo>
                      <a:pt x="8122" y="6241"/>
                    </a:lnTo>
                    <a:cubicBezTo>
                      <a:pt x="5466" y="4373"/>
                      <a:pt x="2936" y="2286"/>
                      <a:pt x="563" y="74"/>
                    </a:cubicBezTo>
                    <a:cubicBezTo>
                      <a:pt x="504" y="22"/>
                      <a:pt x="440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97"/>
              <p:cNvSpPr/>
              <p:nvPr/>
            </p:nvSpPr>
            <p:spPr>
              <a:xfrm>
                <a:off x="1922275" y="4039125"/>
                <a:ext cx="239700" cy="137325"/>
              </a:xfrm>
              <a:custGeom>
                <a:rect b="b" l="l" r="r" t="t"/>
                <a:pathLst>
                  <a:path extrusionOk="0" h="5493" w="9588">
                    <a:moveTo>
                      <a:pt x="9240" y="0"/>
                    </a:moveTo>
                    <a:cubicBezTo>
                      <a:pt x="9164" y="0"/>
                      <a:pt x="9091" y="38"/>
                      <a:pt x="9050" y="130"/>
                    </a:cubicBezTo>
                    <a:cubicBezTo>
                      <a:pt x="8204" y="1791"/>
                      <a:pt x="7028" y="3301"/>
                      <a:pt x="6039" y="4921"/>
                    </a:cubicBezTo>
                    <a:lnTo>
                      <a:pt x="6039" y="4921"/>
                    </a:lnTo>
                    <a:cubicBezTo>
                      <a:pt x="3920" y="3669"/>
                      <a:pt x="2385" y="1686"/>
                      <a:pt x="450" y="196"/>
                    </a:cubicBezTo>
                    <a:cubicBezTo>
                      <a:pt x="403" y="161"/>
                      <a:pt x="358" y="145"/>
                      <a:pt x="315" y="145"/>
                    </a:cubicBezTo>
                    <a:cubicBezTo>
                      <a:pt x="121" y="145"/>
                      <a:pt x="1" y="466"/>
                      <a:pt x="189" y="653"/>
                    </a:cubicBezTo>
                    <a:cubicBezTo>
                      <a:pt x="2216" y="2158"/>
                      <a:pt x="3753" y="4250"/>
                      <a:pt x="6009" y="5460"/>
                    </a:cubicBezTo>
                    <a:cubicBezTo>
                      <a:pt x="6042" y="5482"/>
                      <a:pt x="6082" y="5493"/>
                      <a:pt x="6123" y="5493"/>
                    </a:cubicBezTo>
                    <a:cubicBezTo>
                      <a:pt x="6205" y="5493"/>
                      <a:pt x="6292" y="5449"/>
                      <a:pt x="6336" y="5362"/>
                    </a:cubicBezTo>
                    <a:cubicBezTo>
                      <a:pt x="7350" y="3694"/>
                      <a:pt x="8592" y="2125"/>
                      <a:pt x="9475" y="359"/>
                    </a:cubicBezTo>
                    <a:cubicBezTo>
                      <a:pt x="9587" y="180"/>
                      <a:pt x="9407" y="0"/>
                      <a:pt x="9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2" name="Google Shape;602;p97"/>
            <p:cNvSpPr/>
            <p:nvPr/>
          </p:nvSpPr>
          <p:spPr>
            <a:xfrm rot="5974352">
              <a:off x="159691" y="-227710"/>
              <a:ext cx="317208" cy="1340333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3" name="Google Shape;603;p97"/>
            <p:cNvGrpSpPr/>
            <p:nvPr/>
          </p:nvGrpSpPr>
          <p:grpSpPr>
            <a:xfrm rot="3855143">
              <a:off x="-148717" y="141935"/>
              <a:ext cx="618789" cy="477916"/>
              <a:chOff x="5467375" y="2021125"/>
              <a:chExt cx="618800" cy="477925"/>
            </a:xfrm>
          </p:grpSpPr>
          <p:sp>
            <p:nvSpPr>
              <p:cNvPr id="604" name="Google Shape;604;p97"/>
              <p:cNvSpPr/>
              <p:nvPr/>
            </p:nvSpPr>
            <p:spPr>
              <a:xfrm>
                <a:off x="5467375" y="2021125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97"/>
              <p:cNvSpPr/>
              <p:nvPr/>
            </p:nvSpPr>
            <p:spPr>
              <a:xfrm>
                <a:off x="5539325" y="2192000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97"/>
              <p:cNvSpPr/>
              <p:nvPr/>
            </p:nvSpPr>
            <p:spPr>
              <a:xfrm>
                <a:off x="5599650" y="2246200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97"/>
              <p:cNvSpPr/>
              <p:nvPr/>
            </p:nvSpPr>
            <p:spPr>
              <a:xfrm>
                <a:off x="5655725" y="2246075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97"/>
              <p:cNvSpPr/>
              <p:nvPr/>
            </p:nvSpPr>
            <p:spPr>
              <a:xfrm>
                <a:off x="5659250" y="2327925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9" name="Google Shape;609;p97"/>
          <p:cNvGrpSpPr/>
          <p:nvPr/>
        </p:nvGrpSpPr>
        <p:grpSpPr>
          <a:xfrm flipH="1">
            <a:off x="-466563" y="-292651"/>
            <a:ext cx="1464801" cy="1130944"/>
            <a:chOff x="8148212" y="-300701"/>
            <a:chExt cx="1464801" cy="1130944"/>
          </a:xfrm>
        </p:grpSpPr>
        <p:sp>
          <p:nvSpPr>
            <p:cNvPr id="610" name="Google Shape;610;p97"/>
            <p:cNvSpPr/>
            <p:nvPr/>
          </p:nvSpPr>
          <p:spPr>
            <a:xfrm rot="-5400000">
              <a:off x="8784263" y="-130650"/>
              <a:ext cx="317200" cy="1340300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1" name="Google Shape;611;p97"/>
            <p:cNvGrpSpPr/>
            <p:nvPr/>
          </p:nvGrpSpPr>
          <p:grpSpPr>
            <a:xfrm rot="-8032937">
              <a:off x="8549350" y="-741"/>
              <a:ext cx="707509" cy="680388"/>
              <a:chOff x="6624525" y="1838863"/>
              <a:chExt cx="956750" cy="920075"/>
            </a:xfrm>
          </p:grpSpPr>
          <p:sp>
            <p:nvSpPr>
              <p:cNvPr id="612" name="Google Shape;612;p97"/>
              <p:cNvSpPr/>
              <p:nvPr/>
            </p:nvSpPr>
            <p:spPr>
              <a:xfrm>
                <a:off x="6624525" y="1838863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97"/>
              <p:cNvSpPr/>
              <p:nvPr/>
            </p:nvSpPr>
            <p:spPr>
              <a:xfrm>
                <a:off x="6749225" y="1983763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97"/>
              <p:cNvSpPr/>
              <p:nvPr/>
            </p:nvSpPr>
            <p:spPr>
              <a:xfrm>
                <a:off x="6813650" y="2412463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97"/>
              <p:cNvSpPr/>
              <p:nvPr/>
            </p:nvSpPr>
            <p:spPr>
              <a:xfrm>
                <a:off x="6938075" y="2231038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97"/>
              <p:cNvSpPr/>
              <p:nvPr/>
            </p:nvSpPr>
            <p:spPr>
              <a:xfrm>
                <a:off x="7094050" y="2121688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97"/>
              <p:cNvSpPr/>
              <p:nvPr/>
            </p:nvSpPr>
            <p:spPr>
              <a:xfrm>
                <a:off x="7206850" y="2012738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8" name="Google Shape;618;p97"/>
            <p:cNvGrpSpPr/>
            <p:nvPr/>
          </p:nvGrpSpPr>
          <p:grpSpPr>
            <a:xfrm flipH="1" rot="-3615528">
              <a:off x="8344802" y="-201977"/>
              <a:ext cx="739185" cy="881827"/>
              <a:chOff x="5935950" y="2680963"/>
              <a:chExt cx="1911875" cy="2280812"/>
            </a:xfrm>
          </p:grpSpPr>
          <p:sp>
            <p:nvSpPr>
              <p:cNvPr id="619" name="Google Shape;619;p97"/>
              <p:cNvSpPr/>
              <p:nvPr/>
            </p:nvSpPr>
            <p:spPr>
              <a:xfrm>
                <a:off x="5935950" y="2963369"/>
                <a:ext cx="1693287" cy="1998406"/>
              </a:xfrm>
              <a:custGeom>
                <a:rect b="b" l="l" r="r" t="t"/>
                <a:pathLst>
                  <a:path extrusionOk="0" h="31497" w="26688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97"/>
              <p:cNvSpPr/>
              <p:nvPr/>
            </p:nvSpPr>
            <p:spPr>
              <a:xfrm>
                <a:off x="6567320" y="2812744"/>
                <a:ext cx="383857" cy="1209246"/>
              </a:xfrm>
              <a:custGeom>
                <a:rect b="b" l="l" r="r" t="t"/>
                <a:pathLst>
                  <a:path extrusionOk="0" h="19059" w="605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97"/>
              <p:cNvSpPr/>
              <p:nvPr/>
            </p:nvSpPr>
            <p:spPr>
              <a:xfrm>
                <a:off x="6579248" y="3342978"/>
                <a:ext cx="1130508" cy="696527"/>
              </a:xfrm>
              <a:custGeom>
                <a:rect b="b" l="l" r="r" t="t"/>
                <a:pathLst>
                  <a:path extrusionOk="0" h="10978" w="17818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97"/>
              <p:cNvSpPr/>
              <p:nvPr/>
            </p:nvSpPr>
            <p:spPr>
              <a:xfrm>
                <a:off x="6993436" y="2816995"/>
                <a:ext cx="283547" cy="655222"/>
              </a:xfrm>
              <a:custGeom>
                <a:rect b="b" l="l" r="r" t="t"/>
                <a:pathLst>
                  <a:path extrusionOk="0" h="10327" w="4469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97"/>
              <p:cNvSpPr/>
              <p:nvPr/>
            </p:nvSpPr>
            <p:spPr>
              <a:xfrm>
                <a:off x="7266452" y="3145909"/>
                <a:ext cx="507961" cy="133176"/>
              </a:xfrm>
              <a:custGeom>
                <a:rect b="b" l="l" r="r" t="t"/>
                <a:pathLst>
                  <a:path extrusionOk="0" h="2099" w="8006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97"/>
              <p:cNvSpPr/>
              <p:nvPr/>
            </p:nvSpPr>
            <p:spPr>
              <a:xfrm>
                <a:off x="7393031" y="2738637"/>
                <a:ext cx="179937" cy="382969"/>
              </a:xfrm>
              <a:custGeom>
                <a:rect b="b" l="l" r="r" t="t"/>
                <a:pathLst>
                  <a:path extrusionOk="0" h="6036" w="2836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97"/>
              <p:cNvSpPr/>
              <p:nvPr/>
            </p:nvSpPr>
            <p:spPr>
              <a:xfrm>
                <a:off x="6841542" y="2779624"/>
                <a:ext cx="147325" cy="114206"/>
              </a:xfrm>
              <a:custGeom>
                <a:rect b="b" l="l" r="r" t="t"/>
                <a:pathLst>
                  <a:path extrusionOk="0" h="1800" w="2322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97"/>
              <p:cNvSpPr/>
              <p:nvPr/>
            </p:nvSpPr>
            <p:spPr>
              <a:xfrm>
                <a:off x="7181813" y="2752722"/>
                <a:ext cx="147325" cy="114142"/>
              </a:xfrm>
              <a:custGeom>
                <a:rect b="b" l="l" r="r" t="t"/>
                <a:pathLst>
                  <a:path extrusionOk="0" h="1799" w="2322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97"/>
              <p:cNvSpPr/>
              <p:nvPr/>
            </p:nvSpPr>
            <p:spPr>
              <a:xfrm>
                <a:off x="7461935" y="2680963"/>
                <a:ext cx="170357" cy="123723"/>
              </a:xfrm>
              <a:custGeom>
                <a:rect b="b" l="l" r="r" t="t"/>
                <a:pathLst>
                  <a:path extrusionOk="0" h="1950" w="2685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97"/>
              <p:cNvSpPr/>
              <p:nvPr/>
            </p:nvSpPr>
            <p:spPr>
              <a:xfrm>
                <a:off x="7563515" y="2908297"/>
                <a:ext cx="147389" cy="114142"/>
              </a:xfrm>
              <a:custGeom>
                <a:rect b="b" l="l" r="r" t="t"/>
                <a:pathLst>
                  <a:path extrusionOk="0" h="1799" w="2323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97"/>
              <p:cNvSpPr/>
              <p:nvPr/>
            </p:nvSpPr>
            <p:spPr>
              <a:xfrm>
                <a:off x="7701134" y="3082524"/>
                <a:ext cx="146691" cy="112175"/>
              </a:xfrm>
              <a:custGeom>
                <a:rect b="b" l="l" r="r" t="t"/>
                <a:pathLst>
                  <a:path extrusionOk="0" h="1768" w="2312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97"/>
              <p:cNvSpPr/>
              <p:nvPr/>
            </p:nvSpPr>
            <p:spPr>
              <a:xfrm>
                <a:off x="7620237" y="3310746"/>
                <a:ext cx="148086" cy="112175"/>
              </a:xfrm>
              <a:custGeom>
                <a:rect b="b" l="l" r="r" t="t"/>
                <a:pathLst>
                  <a:path extrusionOk="0" h="1768" w="2334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97"/>
              <p:cNvSpPr/>
              <p:nvPr/>
            </p:nvSpPr>
            <p:spPr>
              <a:xfrm>
                <a:off x="7345698" y="3055559"/>
                <a:ext cx="147325" cy="112175"/>
              </a:xfrm>
              <a:custGeom>
                <a:rect b="b" l="l" r="r" t="t"/>
                <a:pathLst>
                  <a:path extrusionOk="0" h="1768" w="2322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2" name="Google Shape;632;p97"/>
          <p:cNvSpPr txBox="1"/>
          <p:nvPr>
            <p:ph idx="2" type="subTitle"/>
          </p:nvPr>
        </p:nvSpPr>
        <p:spPr>
          <a:xfrm>
            <a:off x="4799525" y="1227525"/>
            <a:ext cx="36312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6" name="Google Shape;6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7" name="Google Shape;6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40" name="Google Shape;640;p101"/>
          <p:cNvSpPr txBox="1"/>
          <p:nvPr>
            <p:ph type="title"/>
          </p:nvPr>
        </p:nvSpPr>
        <p:spPr>
          <a:xfrm>
            <a:off x="4318325" y="317282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3" name="Google Shape;643;p10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6"/>
          <p:cNvSpPr txBox="1"/>
          <p:nvPr>
            <p:ph type="title"/>
          </p:nvPr>
        </p:nvSpPr>
        <p:spPr>
          <a:xfrm>
            <a:off x="4595650" y="3052625"/>
            <a:ext cx="369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62" name="Google Shape;62;p76"/>
          <p:cNvSpPr txBox="1"/>
          <p:nvPr>
            <p:ph idx="2" type="title"/>
          </p:nvPr>
        </p:nvSpPr>
        <p:spPr>
          <a:xfrm>
            <a:off x="4595650" y="3639450"/>
            <a:ext cx="3698100" cy="10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9pPr>
          </a:lstStyle>
          <a:p/>
        </p:txBody>
      </p:sp>
      <p:sp>
        <p:nvSpPr>
          <p:cNvPr id="63" name="Google Shape;63;p76"/>
          <p:cNvSpPr txBox="1"/>
          <p:nvPr>
            <p:ph idx="1" type="subTitle"/>
          </p:nvPr>
        </p:nvSpPr>
        <p:spPr>
          <a:xfrm>
            <a:off x="1241038" y="1234737"/>
            <a:ext cx="30459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4" name="Google Shape;64;p76"/>
          <p:cNvSpPr/>
          <p:nvPr/>
        </p:nvSpPr>
        <p:spPr>
          <a:xfrm flipH="1">
            <a:off x="2709600" y="44667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6"/>
          <p:cNvSpPr/>
          <p:nvPr/>
        </p:nvSpPr>
        <p:spPr>
          <a:xfrm>
            <a:off x="64700" y="3192500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6"/>
          <p:cNvSpPr/>
          <p:nvPr/>
        </p:nvSpPr>
        <p:spPr>
          <a:xfrm flipH="1">
            <a:off x="8069525" y="2323542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6"/>
          <p:cNvSpPr/>
          <p:nvPr/>
        </p:nvSpPr>
        <p:spPr>
          <a:xfrm flipH="1">
            <a:off x="3714481" y="181163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8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5"/>
          <p:cNvSpPr txBox="1"/>
          <p:nvPr>
            <p:ph type="title"/>
          </p:nvPr>
        </p:nvSpPr>
        <p:spPr>
          <a:xfrm>
            <a:off x="5151850" y="1762086"/>
            <a:ext cx="3415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">
  <p:cSld name="CUSTOM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" name="Google Shape;70;p77"/>
          <p:cNvSpPr txBox="1"/>
          <p:nvPr>
            <p:ph idx="2" type="title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1" name="Google Shape;71;p77"/>
          <p:cNvSpPr txBox="1"/>
          <p:nvPr>
            <p:ph idx="1" type="subTitle"/>
          </p:nvPr>
        </p:nvSpPr>
        <p:spPr>
          <a:xfrm>
            <a:off x="2994000" y="1793200"/>
            <a:ext cx="3156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8"/>
          <p:cNvSpPr txBox="1"/>
          <p:nvPr>
            <p:ph type="title"/>
          </p:nvPr>
        </p:nvSpPr>
        <p:spPr>
          <a:xfrm>
            <a:off x="713309" y="190195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78"/>
          <p:cNvSpPr txBox="1"/>
          <p:nvPr>
            <p:ph idx="1" type="body"/>
          </p:nvPr>
        </p:nvSpPr>
        <p:spPr>
          <a:xfrm>
            <a:off x="4597000" y="2751425"/>
            <a:ext cx="24072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accent6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9"/>
          <p:cNvSpPr txBox="1"/>
          <p:nvPr>
            <p:ph type="title"/>
          </p:nvPr>
        </p:nvSpPr>
        <p:spPr>
          <a:xfrm>
            <a:off x="4595650" y="407305"/>
            <a:ext cx="369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77" name="Google Shape;77;p79"/>
          <p:cNvSpPr txBox="1"/>
          <p:nvPr>
            <p:ph idx="2" type="title"/>
          </p:nvPr>
        </p:nvSpPr>
        <p:spPr>
          <a:xfrm>
            <a:off x="4595650" y="953000"/>
            <a:ext cx="36981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9pPr>
          </a:lstStyle>
          <a:p/>
        </p:txBody>
      </p:sp>
      <p:sp>
        <p:nvSpPr>
          <p:cNvPr id="78" name="Google Shape;78;p79"/>
          <p:cNvSpPr txBox="1"/>
          <p:nvPr>
            <p:ph idx="1" type="subTitle"/>
          </p:nvPr>
        </p:nvSpPr>
        <p:spPr>
          <a:xfrm>
            <a:off x="1241038" y="1234737"/>
            <a:ext cx="30459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9" name="Google Shape;79;p79"/>
          <p:cNvSpPr/>
          <p:nvPr/>
        </p:nvSpPr>
        <p:spPr>
          <a:xfrm flipH="1">
            <a:off x="-771625" y="953000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9"/>
          <p:cNvSpPr/>
          <p:nvPr/>
        </p:nvSpPr>
        <p:spPr>
          <a:xfrm>
            <a:off x="-8550" y="3730800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9"/>
          <p:cNvSpPr/>
          <p:nvPr/>
        </p:nvSpPr>
        <p:spPr>
          <a:xfrm flipH="1">
            <a:off x="1958087" y="-30820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9"/>
          <p:cNvSpPr/>
          <p:nvPr/>
        </p:nvSpPr>
        <p:spPr>
          <a:xfrm flipH="1">
            <a:off x="8518581" y="1850638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9"/>
          <p:cNvSpPr/>
          <p:nvPr/>
        </p:nvSpPr>
        <p:spPr>
          <a:xfrm>
            <a:off x="4595649" y="4687876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 2">
  <p:cSld name="CUSTOM_1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80"/>
          <p:cNvGrpSpPr/>
          <p:nvPr/>
        </p:nvGrpSpPr>
        <p:grpSpPr>
          <a:xfrm>
            <a:off x="6345150" y="1601353"/>
            <a:ext cx="2701195" cy="2419543"/>
            <a:chOff x="-813175" y="1753753"/>
            <a:chExt cx="2701195" cy="2419543"/>
          </a:xfrm>
        </p:grpSpPr>
        <p:sp>
          <p:nvSpPr>
            <p:cNvPr id="86" name="Google Shape;86;p80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80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88" name="Google Shape;88;p80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rect b="b" l="l" r="r" t="t"/>
                <a:pathLst>
                  <a:path extrusionOk="0" h="45288" w="2083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80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rect b="b" l="l" r="r" t="t"/>
                <a:pathLst>
                  <a:path extrusionOk="0" h="39942" w="12393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80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rect b="b" l="l" r="r" t="t"/>
                <a:pathLst>
                  <a:path extrusionOk="0" h="3488" w="4586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80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rect b="b" l="l" r="r" t="t"/>
                <a:pathLst>
                  <a:path extrusionOk="0" h="4459" w="7346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80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rect b="b" l="l" r="r" t="t"/>
                <a:pathLst>
                  <a:path extrusionOk="0" h="4559" w="5422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80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rect b="b" l="l" r="r" t="t"/>
                <a:pathLst>
                  <a:path extrusionOk="0" h="6640" w="8214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80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rect b="b" l="l" r="r" t="t"/>
                <a:pathLst>
                  <a:path extrusionOk="0" h="6193" w="7342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80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rect b="b" l="l" r="r" t="t"/>
                <a:pathLst>
                  <a:path extrusionOk="0" h="3908" w="6002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80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97" name="Google Shape;97;p80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rect b="b" l="l" r="r" t="t"/>
                <a:pathLst>
                  <a:path extrusionOk="0" h="37200" w="33517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80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rect b="b" l="l" r="r" t="t"/>
                <a:pathLst>
                  <a:path extrusionOk="0" h="33231" w="27108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80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rect b="b" l="l" r="r" t="t"/>
                <a:pathLst>
                  <a:path extrusionOk="0" h="7552" w="8254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80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rect b="b" l="l" r="r" t="t"/>
                <a:pathLst>
                  <a:path extrusionOk="0" h="9770" w="12883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80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rect b="b" l="l" r="r" t="t"/>
                <a:pathLst>
                  <a:path extrusionOk="0" h="11145" w="1533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80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103" name="Google Shape;103;p80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rect b="b" l="l" r="r" t="t"/>
                <a:pathLst>
                  <a:path extrusionOk="0" h="31497" w="26688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80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rect b="b" l="l" r="r" t="t"/>
                <a:pathLst>
                  <a:path extrusionOk="0" h="19059" w="605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80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rect b="b" l="l" r="r" t="t"/>
                <a:pathLst>
                  <a:path extrusionOk="0" h="10978" w="17818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80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rect b="b" l="l" r="r" t="t"/>
                <a:pathLst>
                  <a:path extrusionOk="0" h="10327" w="4469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80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rect b="b" l="l" r="r" t="t"/>
                <a:pathLst>
                  <a:path extrusionOk="0" h="2099" w="8006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80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rect b="b" l="l" r="r" t="t"/>
                <a:pathLst>
                  <a:path extrusionOk="0" h="6036" w="2836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80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rect b="b" l="l" r="r" t="t"/>
                <a:pathLst>
                  <a:path extrusionOk="0" h="1800" w="2322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80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rect b="b" l="l" r="r" t="t"/>
                <a:pathLst>
                  <a:path extrusionOk="0" h="1799" w="2322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80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rect b="b" l="l" r="r" t="t"/>
                <a:pathLst>
                  <a:path extrusionOk="0" h="1950" w="2685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80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rect b="b" l="l" r="r" t="t"/>
                <a:pathLst>
                  <a:path extrusionOk="0" h="1799" w="2323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80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rect b="b" l="l" r="r" t="t"/>
                <a:pathLst>
                  <a:path extrusionOk="0" h="1768" w="2312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80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rect b="b" l="l" r="r" t="t"/>
                <a:pathLst>
                  <a:path extrusionOk="0" h="1768" w="2334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80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rect b="b" l="l" r="r" t="t"/>
                <a:pathLst>
                  <a:path extrusionOk="0" h="1768" w="2322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80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117" name="Google Shape;117;p80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80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80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80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121" name="Google Shape;121;p80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80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80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4" name="Google Shape;124;p80"/>
          <p:cNvGrpSpPr/>
          <p:nvPr/>
        </p:nvGrpSpPr>
        <p:grpSpPr>
          <a:xfrm>
            <a:off x="393547" y="1331152"/>
            <a:ext cx="2010783" cy="2782729"/>
            <a:chOff x="7588862" y="1254952"/>
            <a:chExt cx="2010783" cy="2782729"/>
          </a:xfrm>
        </p:grpSpPr>
        <p:grpSp>
          <p:nvGrpSpPr>
            <p:cNvPr id="125" name="Google Shape;125;p80"/>
            <p:cNvGrpSpPr/>
            <p:nvPr/>
          </p:nvGrpSpPr>
          <p:grpSpPr>
            <a:xfrm rot="-7760581">
              <a:off x="7904694" y="2312488"/>
              <a:ext cx="1194199" cy="1148422"/>
              <a:chOff x="4531600" y="1944475"/>
              <a:chExt cx="956750" cy="920075"/>
            </a:xfrm>
          </p:grpSpPr>
          <p:sp>
            <p:nvSpPr>
              <p:cNvPr id="126" name="Google Shape;126;p80"/>
              <p:cNvSpPr/>
              <p:nvPr/>
            </p:nvSpPr>
            <p:spPr>
              <a:xfrm>
                <a:off x="4531600" y="1944475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80"/>
              <p:cNvSpPr/>
              <p:nvPr/>
            </p:nvSpPr>
            <p:spPr>
              <a:xfrm>
                <a:off x="4656300" y="2089375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80"/>
              <p:cNvSpPr/>
              <p:nvPr/>
            </p:nvSpPr>
            <p:spPr>
              <a:xfrm>
                <a:off x="4720725" y="2518075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80"/>
              <p:cNvSpPr/>
              <p:nvPr/>
            </p:nvSpPr>
            <p:spPr>
              <a:xfrm>
                <a:off x="4845150" y="2336650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80"/>
              <p:cNvSpPr/>
              <p:nvPr/>
            </p:nvSpPr>
            <p:spPr>
              <a:xfrm>
                <a:off x="5001125" y="2227300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80"/>
              <p:cNvSpPr/>
              <p:nvPr/>
            </p:nvSpPr>
            <p:spPr>
              <a:xfrm>
                <a:off x="5113925" y="2118350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" name="Google Shape;132;p80"/>
            <p:cNvSpPr/>
            <p:nvPr/>
          </p:nvSpPr>
          <p:spPr>
            <a:xfrm flipH="1" rot="-7184026">
              <a:off x="8203990" y="2326500"/>
              <a:ext cx="750217" cy="1852256"/>
            </a:xfrm>
            <a:custGeom>
              <a:rect b="b" l="l" r="r" t="t"/>
              <a:pathLst>
                <a:path extrusionOk="0" h="26966" w="10922">
                  <a:moveTo>
                    <a:pt x="2600" y="0"/>
                  </a:moveTo>
                  <a:cubicBezTo>
                    <a:pt x="2346" y="0"/>
                    <a:pt x="2086" y="76"/>
                    <a:pt x="1832" y="253"/>
                  </a:cubicBezTo>
                  <a:cubicBezTo>
                    <a:pt x="1" y="1528"/>
                    <a:pt x="3401" y="5223"/>
                    <a:pt x="4513" y="6139"/>
                  </a:cubicBezTo>
                  <a:cubicBezTo>
                    <a:pt x="4546" y="6139"/>
                    <a:pt x="4546" y="6171"/>
                    <a:pt x="4578" y="6171"/>
                  </a:cubicBezTo>
                  <a:cubicBezTo>
                    <a:pt x="4905" y="7152"/>
                    <a:pt x="5232" y="8133"/>
                    <a:pt x="5494" y="9114"/>
                  </a:cubicBezTo>
                  <a:cubicBezTo>
                    <a:pt x="4685" y="8044"/>
                    <a:pt x="3272" y="6495"/>
                    <a:pt x="2169" y="6495"/>
                  </a:cubicBezTo>
                  <a:cubicBezTo>
                    <a:pt x="1890" y="6495"/>
                    <a:pt x="1631" y="6594"/>
                    <a:pt x="1407" y="6825"/>
                  </a:cubicBezTo>
                  <a:cubicBezTo>
                    <a:pt x="622" y="7675"/>
                    <a:pt x="1374" y="8820"/>
                    <a:pt x="2126" y="9278"/>
                  </a:cubicBezTo>
                  <a:cubicBezTo>
                    <a:pt x="3238" y="9932"/>
                    <a:pt x="4448" y="10389"/>
                    <a:pt x="5690" y="10618"/>
                  </a:cubicBezTo>
                  <a:lnTo>
                    <a:pt x="5886" y="10618"/>
                  </a:lnTo>
                  <a:cubicBezTo>
                    <a:pt x="6213" y="11992"/>
                    <a:pt x="6442" y="13430"/>
                    <a:pt x="6540" y="14869"/>
                  </a:cubicBezTo>
                  <a:lnTo>
                    <a:pt x="6540" y="14934"/>
                  </a:lnTo>
                  <a:cubicBezTo>
                    <a:pt x="6030" y="14012"/>
                    <a:pt x="5268" y="12800"/>
                    <a:pt x="4561" y="12800"/>
                  </a:cubicBezTo>
                  <a:cubicBezTo>
                    <a:pt x="4316" y="12800"/>
                    <a:pt x="4078" y="12946"/>
                    <a:pt x="3859" y="13299"/>
                  </a:cubicBezTo>
                  <a:cubicBezTo>
                    <a:pt x="3009" y="14705"/>
                    <a:pt x="5494" y="16177"/>
                    <a:pt x="6508" y="16798"/>
                  </a:cubicBezTo>
                  <a:cubicBezTo>
                    <a:pt x="6475" y="17648"/>
                    <a:pt x="6410" y="18498"/>
                    <a:pt x="6279" y="19316"/>
                  </a:cubicBezTo>
                  <a:cubicBezTo>
                    <a:pt x="6246" y="18858"/>
                    <a:pt x="6115" y="18400"/>
                    <a:pt x="5854" y="18008"/>
                  </a:cubicBezTo>
                  <a:cubicBezTo>
                    <a:pt x="5664" y="17734"/>
                    <a:pt x="5215" y="17486"/>
                    <a:pt x="4824" y="17486"/>
                  </a:cubicBezTo>
                  <a:cubicBezTo>
                    <a:pt x="4609" y="17486"/>
                    <a:pt x="4412" y="17561"/>
                    <a:pt x="4284" y="17746"/>
                  </a:cubicBezTo>
                  <a:cubicBezTo>
                    <a:pt x="3892" y="18270"/>
                    <a:pt x="4415" y="19054"/>
                    <a:pt x="4677" y="19512"/>
                  </a:cubicBezTo>
                  <a:cubicBezTo>
                    <a:pt x="5004" y="20068"/>
                    <a:pt x="5429" y="20591"/>
                    <a:pt x="5886" y="21049"/>
                  </a:cubicBezTo>
                  <a:cubicBezTo>
                    <a:pt x="5919" y="21049"/>
                    <a:pt x="5952" y="21082"/>
                    <a:pt x="6017" y="21082"/>
                  </a:cubicBezTo>
                  <a:cubicBezTo>
                    <a:pt x="5658" y="22913"/>
                    <a:pt x="5200" y="24744"/>
                    <a:pt x="4807" y="26608"/>
                  </a:cubicBezTo>
                  <a:cubicBezTo>
                    <a:pt x="4769" y="26821"/>
                    <a:pt x="4949" y="26966"/>
                    <a:pt x="5122" y="26966"/>
                  </a:cubicBezTo>
                  <a:cubicBezTo>
                    <a:pt x="5241" y="26966"/>
                    <a:pt x="5356" y="26898"/>
                    <a:pt x="5396" y="26738"/>
                  </a:cubicBezTo>
                  <a:cubicBezTo>
                    <a:pt x="5952" y="24090"/>
                    <a:pt x="6704" y="21441"/>
                    <a:pt x="7031" y="18760"/>
                  </a:cubicBezTo>
                  <a:cubicBezTo>
                    <a:pt x="7069" y="18798"/>
                    <a:pt x="7119" y="18814"/>
                    <a:pt x="7173" y="18814"/>
                  </a:cubicBezTo>
                  <a:cubicBezTo>
                    <a:pt x="7211" y="18814"/>
                    <a:pt x="7252" y="18806"/>
                    <a:pt x="7292" y="18793"/>
                  </a:cubicBezTo>
                  <a:cubicBezTo>
                    <a:pt x="8110" y="18466"/>
                    <a:pt x="10889" y="18400"/>
                    <a:pt x="10399" y="16896"/>
                  </a:cubicBezTo>
                  <a:cubicBezTo>
                    <a:pt x="10239" y="16347"/>
                    <a:pt x="9726" y="16022"/>
                    <a:pt x="9198" y="16022"/>
                  </a:cubicBezTo>
                  <a:cubicBezTo>
                    <a:pt x="8971" y="16022"/>
                    <a:pt x="8741" y="16082"/>
                    <a:pt x="8535" y="16210"/>
                  </a:cubicBezTo>
                  <a:cubicBezTo>
                    <a:pt x="8012" y="16537"/>
                    <a:pt x="7521" y="16962"/>
                    <a:pt x="7129" y="17452"/>
                  </a:cubicBezTo>
                  <a:cubicBezTo>
                    <a:pt x="7194" y="16602"/>
                    <a:pt x="7194" y="15752"/>
                    <a:pt x="7129" y="14902"/>
                  </a:cubicBezTo>
                  <a:cubicBezTo>
                    <a:pt x="7129" y="14640"/>
                    <a:pt x="7096" y="14379"/>
                    <a:pt x="7064" y="14150"/>
                  </a:cubicBezTo>
                  <a:lnTo>
                    <a:pt x="7096" y="14150"/>
                  </a:lnTo>
                  <a:cubicBezTo>
                    <a:pt x="8470" y="13757"/>
                    <a:pt x="10922" y="9735"/>
                    <a:pt x="8698" y="9081"/>
                  </a:cubicBezTo>
                  <a:cubicBezTo>
                    <a:pt x="8628" y="9063"/>
                    <a:pt x="8560" y="9054"/>
                    <a:pt x="8494" y="9054"/>
                  </a:cubicBezTo>
                  <a:cubicBezTo>
                    <a:pt x="7518" y="9054"/>
                    <a:pt x="7018" y="11008"/>
                    <a:pt x="6835" y="12417"/>
                  </a:cubicBezTo>
                  <a:cubicBezTo>
                    <a:pt x="6671" y="11370"/>
                    <a:pt x="6442" y="10357"/>
                    <a:pt x="6181" y="9343"/>
                  </a:cubicBezTo>
                  <a:cubicBezTo>
                    <a:pt x="7096" y="8689"/>
                    <a:pt x="9156" y="4896"/>
                    <a:pt x="7064" y="4504"/>
                  </a:cubicBezTo>
                  <a:cubicBezTo>
                    <a:pt x="7008" y="4494"/>
                    <a:pt x="6955" y="4489"/>
                    <a:pt x="6903" y="4489"/>
                  </a:cubicBezTo>
                  <a:cubicBezTo>
                    <a:pt x="5920" y="4489"/>
                    <a:pt x="5625" y="6209"/>
                    <a:pt x="5625" y="7545"/>
                  </a:cubicBezTo>
                  <a:cubicBezTo>
                    <a:pt x="5461" y="6989"/>
                    <a:pt x="5298" y="6433"/>
                    <a:pt x="5102" y="5877"/>
                  </a:cubicBezTo>
                  <a:cubicBezTo>
                    <a:pt x="5232" y="4438"/>
                    <a:pt x="5134" y="2803"/>
                    <a:pt x="4513" y="1495"/>
                  </a:cubicBezTo>
                  <a:cubicBezTo>
                    <a:pt x="4188" y="796"/>
                    <a:pt x="3424" y="0"/>
                    <a:pt x="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80"/>
            <p:cNvGrpSpPr/>
            <p:nvPr/>
          </p:nvGrpSpPr>
          <p:grpSpPr>
            <a:xfrm rot="-1110331">
              <a:off x="8152884" y="1407056"/>
              <a:ext cx="1221803" cy="1616571"/>
              <a:chOff x="5908250" y="536500"/>
              <a:chExt cx="793200" cy="1049550"/>
            </a:xfrm>
          </p:grpSpPr>
          <p:sp>
            <p:nvSpPr>
              <p:cNvPr id="134" name="Google Shape;134;p80"/>
              <p:cNvSpPr/>
              <p:nvPr/>
            </p:nvSpPr>
            <p:spPr>
              <a:xfrm>
                <a:off x="5908250" y="536500"/>
                <a:ext cx="793200" cy="1049550"/>
              </a:xfrm>
              <a:custGeom>
                <a:rect b="b" l="l" r="r" t="t"/>
                <a:pathLst>
                  <a:path extrusionOk="0" h="41982" w="31728">
                    <a:moveTo>
                      <a:pt x="16927" y="1"/>
                    </a:moveTo>
                    <a:cubicBezTo>
                      <a:pt x="14310" y="1"/>
                      <a:pt x="14505" y="9137"/>
                      <a:pt x="14267" y="10624"/>
                    </a:cubicBezTo>
                    <a:cubicBezTo>
                      <a:pt x="13167" y="10204"/>
                      <a:pt x="9799" y="4873"/>
                      <a:pt x="8369" y="4873"/>
                    </a:cubicBezTo>
                    <a:cubicBezTo>
                      <a:pt x="8015" y="4873"/>
                      <a:pt x="7779" y="5201"/>
                      <a:pt x="7727" y="6013"/>
                    </a:cubicBezTo>
                    <a:cubicBezTo>
                      <a:pt x="7466" y="9545"/>
                      <a:pt x="15346" y="11441"/>
                      <a:pt x="13711" y="14711"/>
                    </a:cubicBezTo>
                    <a:cubicBezTo>
                      <a:pt x="12345" y="14122"/>
                      <a:pt x="7296" y="10563"/>
                      <a:pt x="4983" y="10563"/>
                    </a:cubicBezTo>
                    <a:cubicBezTo>
                      <a:pt x="4085" y="10563"/>
                      <a:pt x="3600" y="11099"/>
                      <a:pt x="3902" y="12553"/>
                    </a:cubicBezTo>
                    <a:cubicBezTo>
                      <a:pt x="5013" y="16346"/>
                      <a:pt x="14103" y="15528"/>
                      <a:pt x="13809" y="19910"/>
                    </a:cubicBezTo>
                    <a:cubicBezTo>
                      <a:pt x="13768" y="19916"/>
                      <a:pt x="13722" y="19918"/>
                      <a:pt x="13670" y="19918"/>
                    </a:cubicBezTo>
                    <a:cubicBezTo>
                      <a:pt x="12037" y="19918"/>
                      <a:pt x="5249" y="17155"/>
                      <a:pt x="2063" y="17155"/>
                    </a:cubicBezTo>
                    <a:cubicBezTo>
                      <a:pt x="704" y="17155"/>
                      <a:pt x="0" y="17657"/>
                      <a:pt x="632" y="19092"/>
                    </a:cubicBezTo>
                    <a:cubicBezTo>
                      <a:pt x="1743" y="21545"/>
                      <a:pt x="14398" y="21643"/>
                      <a:pt x="13711" y="22362"/>
                    </a:cubicBezTo>
                    <a:cubicBezTo>
                      <a:pt x="13307" y="24200"/>
                      <a:pt x="11759" y="24661"/>
                      <a:pt x="9950" y="24661"/>
                    </a:cubicBezTo>
                    <a:cubicBezTo>
                      <a:pt x="8135" y="24661"/>
                      <a:pt x="6057" y="24197"/>
                      <a:pt x="4610" y="24197"/>
                    </a:cubicBezTo>
                    <a:cubicBezTo>
                      <a:pt x="3651" y="24197"/>
                      <a:pt x="2969" y="24400"/>
                      <a:pt x="2823" y="25076"/>
                    </a:cubicBezTo>
                    <a:cubicBezTo>
                      <a:pt x="2289" y="26806"/>
                      <a:pt x="5980" y="27434"/>
                      <a:pt x="9589" y="27434"/>
                    </a:cubicBezTo>
                    <a:cubicBezTo>
                      <a:pt x="11506" y="27434"/>
                      <a:pt x="13401" y="27256"/>
                      <a:pt x="14627" y="26973"/>
                    </a:cubicBezTo>
                    <a:cubicBezTo>
                      <a:pt x="16262" y="32695"/>
                      <a:pt x="18910" y="39529"/>
                      <a:pt x="24894" y="41981"/>
                    </a:cubicBezTo>
                    <a:lnTo>
                      <a:pt x="28164" y="39496"/>
                    </a:lnTo>
                    <a:cubicBezTo>
                      <a:pt x="21559" y="36226"/>
                      <a:pt x="18027" y="32695"/>
                      <a:pt x="16425" y="26842"/>
                    </a:cubicBezTo>
                    <a:cubicBezTo>
                      <a:pt x="18060" y="26842"/>
                      <a:pt x="31728" y="25894"/>
                      <a:pt x="27346" y="22330"/>
                    </a:cubicBezTo>
                    <a:cubicBezTo>
                      <a:pt x="27084" y="22100"/>
                      <a:pt x="26717" y="22004"/>
                      <a:pt x="26273" y="22004"/>
                    </a:cubicBezTo>
                    <a:cubicBezTo>
                      <a:pt x="24057" y="22004"/>
                      <a:pt x="19940" y="24391"/>
                      <a:pt x="17594" y="24391"/>
                    </a:cubicBezTo>
                    <a:cubicBezTo>
                      <a:pt x="16535" y="24391"/>
                      <a:pt x="15836" y="23905"/>
                      <a:pt x="15836" y="22493"/>
                    </a:cubicBezTo>
                    <a:cubicBezTo>
                      <a:pt x="18550" y="22493"/>
                      <a:pt x="27902" y="21806"/>
                      <a:pt x="28720" y="18537"/>
                    </a:cubicBezTo>
                    <a:cubicBezTo>
                      <a:pt x="28911" y="17448"/>
                      <a:pt x="28425" y="17049"/>
                      <a:pt x="27540" y="17049"/>
                    </a:cubicBezTo>
                    <a:cubicBezTo>
                      <a:pt x="25129" y="17049"/>
                      <a:pt x="19759" y="20008"/>
                      <a:pt x="17091" y="20008"/>
                    </a:cubicBezTo>
                    <a:cubicBezTo>
                      <a:pt x="16563" y="20008"/>
                      <a:pt x="16142" y="19892"/>
                      <a:pt x="15869" y="19616"/>
                    </a:cubicBezTo>
                    <a:cubicBezTo>
                      <a:pt x="13678" y="17458"/>
                      <a:pt x="26790" y="15790"/>
                      <a:pt x="27608" y="13076"/>
                    </a:cubicBezTo>
                    <a:cubicBezTo>
                      <a:pt x="27785" y="12367"/>
                      <a:pt x="27461" y="12094"/>
                      <a:pt x="26817" y="12094"/>
                    </a:cubicBezTo>
                    <a:cubicBezTo>
                      <a:pt x="24684" y="12094"/>
                      <a:pt x="19040" y="15082"/>
                      <a:pt x="16481" y="15082"/>
                    </a:cubicBezTo>
                    <a:cubicBezTo>
                      <a:pt x="16250" y="15082"/>
                      <a:pt x="16045" y="15058"/>
                      <a:pt x="15869" y="15005"/>
                    </a:cubicBezTo>
                    <a:cubicBezTo>
                      <a:pt x="18027" y="12814"/>
                      <a:pt x="27085" y="9414"/>
                      <a:pt x="26790" y="7648"/>
                    </a:cubicBezTo>
                    <a:cubicBezTo>
                      <a:pt x="26596" y="6354"/>
                      <a:pt x="26049" y="5850"/>
                      <a:pt x="25301" y="5850"/>
                    </a:cubicBezTo>
                    <a:cubicBezTo>
                      <a:pt x="22780" y="5850"/>
                      <a:pt x="17980" y="11568"/>
                      <a:pt x="16719" y="11997"/>
                    </a:cubicBezTo>
                    <a:cubicBezTo>
                      <a:pt x="16719" y="9806"/>
                      <a:pt x="20545" y="1926"/>
                      <a:pt x="17798" y="291"/>
                    </a:cubicBezTo>
                    <a:cubicBezTo>
                      <a:pt x="17478" y="92"/>
                      <a:pt x="17188" y="1"/>
                      <a:pt x="16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80"/>
              <p:cNvSpPr/>
              <p:nvPr/>
            </p:nvSpPr>
            <p:spPr>
              <a:xfrm>
                <a:off x="6264900" y="578275"/>
                <a:ext cx="308550" cy="982625"/>
              </a:xfrm>
              <a:custGeom>
                <a:rect b="b" l="l" r="r" t="t"/>
                <a:pathLst>
                  <a:path extrusionOk="0" h="39305" w="12342">
                    <a:moveTo>
                      <a:pt x="2381" y="0"/>
                    </a:moveTo>
                    <a:cubicBezTo>
                      <a:pt x="2281" y="0"/>
                      <a:pt x="2185" y="57"/>
                      <a:pt x="2159" y="189"/>
                    </a:cubicBezTo>
                    <a:cubicBezTo>
                      <a:pt x="1799" y="2053"/>
                      <a:pt x="1538" y="3917"/>
                      <a:pt x="1407" y="5814"/>
                    </a:cubicBezTo>
                    <a:cubicBezTo>
                      <a:pt x="1309" y="7220"/>
                      <a:pt x="1015" y="8593"/>
                      <a:pt x="818" y="9999"/>
                    </a:cubicBezTo>
                    <a:cubicBezTo>
                      <a:pt x="589" y="11634"/>
                      <a:pt x="426" y="13301"/>
                      <a:pt x="361" y="14969"/>
                    </a:cubicBezTo>
                    <a:cubicBezTo>
                      <a:pt x="1" y="21149"/>
                      <a:pt x="589" y="28179"/>
                      <a:pt x="4906" y="32986"/>
                    </a:cubicBezTo>
                    <a:cubicBezTo>
                      <a:pt x="6966" y="35307"/>
                      <a:pt x="9549" y="37073"/>
                      <a:pt x="11805" y="39231"/>
                    </a:cubicBezTo>
                    <a:cubicBezTo>
                      <a:pt x="11857" y="39283"/>
                      <a:pt x="11915" y="39304"/>
                      <a:pt x="11972" y="39304"/>
                    </a:cubicBezTo>
                    <a:cubicBezTo>
                      <a:pt x="12166" y="39304"/>
                      <a:pt x="12342" y="39049"/>
                      <a:pt x="12165" y="38871"/>
                    </a:cubicBezTo>
                    <a:cubicBezTo>
                      <a:pt x="10235" y="37008"/>
                      <a:pt x="8077" y="35471"/>
                      <a:pt x="6181" y="33607"/>
                    </a:cubicBezTo>
                    <a:cubicBezTo>
                      <a:pt x="5167" y="32626"/>
                      <a:pt x="4284" y="31514"/>
                      <a:pt x="3532" y="30337"/>
                    </a:cubicBezTo>
                    <a:cubicBezTo>
                      <a:pt x="2748" y="28964"/>
                      <a:pt x="2192" y="27525"/>
                      <a:pt x="1799" y="25988"/>
                    </a:cubicBezTo>
                    <a:cubicBezTo>
                      <a:pt x="982" y="22751"/>
                      <a:pt x="655" y="19383"/>
                      <a:pt x="818" y="16048"/>
                    </a:cubicBezTo>
                    <a:cubicBezTo>
                      <a:pt x="851" y="14413"/>
                      <a:pt x="982" y="12778"/>
                      <a:pt x="1178" y="11143"/>
                    </a:cubicBezTo>
                    <a:cubicBezTo>
                      <a:pt x="1374" y="9508"/>
                      <a:pt x="1734" y="7841"/>
                      <a:pt x="1897" y="6173"/>
                    </a:cubicBezTo>
                    <a:cubicBezTo>
                      <a:pt x="1930" y="5585"/>
                      <a:pt x="1963" y="5029"/>
                      <a:pt x="1996" y="4473"/>
                    </a:cubicBezTo>
                    <a:cubicBezTo>
                      <a:pt x="2159" y="3067"/>
                      <a:pt x="2421" y="1694"/>
                      <a:pt x="2649" y="320"/>
                    </a:cubicBezTo>
                    <a:cubicBezTo>
                      <a:pt x="2688" y="125"/>
                      <a:pt x="2530" y="0"/>
                      <a:pt x="2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80"/>
              <p:cNvSpPr/>
              <p:nvPr/>
            </p:nvSpPr>
            <p:spPr>
              <a:xfrm>
                <a:off x="6171500" y="727075"/>
                <a:ext cx="371850" cy="138800"/>
              </a:xfrm>
              <a:custGeom>
                <a:rect b="b" l="l" r="r" t="t"/>
                <a:pathLst>
                  <a:path extrusionOk="0" h="5552" w="14874">
                    <a:moveTo>
                      <a:pt x="14481" y="1"/>
                    </a:moveTo>
                    <a:cubicBezTo>
                      <a:pt x="14430" y="1"/>
                      <a:pt x="14378" y="18"/>
                      <a:pt x="14331" y="58"/>
                    </a:cubicBezTo>
                    <a:cubicBezTo>
                      <a:pt x="12238" y="1791"/>
                      <a:pt x="9917" y="3164"/>
                      <a:pt x="7399" y="4145"/>
                    </a:cubicBezTo>
                    <a:cubicBezTo>
                      <a:pt x="6811" y="4374"/>
                      <a:pt x="6222" y="4603"/>
                      <a:pt x="5633" y="4766"/>
                    </a:cubicBezTo>
                    <a:cubicBezTo>
                      <a:pt x="5372" y="4864"/>
                      <a:pt x="5110" y="4962"/>
                      <a:pt x="4881" y="4995"/>
                    </a:cubicBezTo>
                    <a:cubicBezTo>
                      <a:pt x="4652" y="4995"/>
                      <a:pt x="4522" y="4864"/>
                      <a:pt x="4358" y="4701"/>
                    </a:cubicBezTo>
                    <a:cubicBezTo>
                      <a:pt x="4195" y="4570"/>
                      <a:pt x="4031" y="4439"/>
                      <a:pt x="3868" y="4309"/>
                    </a:cubicBezTo>
                    <a:cubicBezTo>
                      <a:pt x="2691" y="3229"/>
                      <a:pt x="1579" y="2085"/>
                      <a:pt x="532" y="908"/>
                    </a:cubicBezTo>
                    <a:cubicBezTo>
                      <a:pt x="476" y="844"/>
                      <a:pt x="412" y="817"/>
                      <a:pt x="351" y="817"/>
                    </a:cubicBezTo>
                    <a:cubicBezTo>
                      <a:pt x="163" y="817"/>
                      <a:pt x="0" y="1070"/>
                      <a:pt x="173" y="1268"/>
                    </a:cubicBezTo>
                    <a:lnTo>
                      <a:pt x="140" y="1235"/>
                    </a:lnTo>
                    <a:lnTo>
                      <a:pt x="140" y="1235"/>
                    </a:lnTo>
                    <a:cubicBezTo>
                      <a:pt x="1317" y="2608"/>
                      <a:pt x="2560" y="3851"/>
                      <a:pt x="3933" y="5028"/>
                    </a:cubicBezTo>
                    <a:cubicBezTo>
                      <a:pt x="4129" y="5191"/>
                      <a:pt x="4424" y="5518"/>
                      <a:pt x="4685" y="5551"/>
                    </a:cubicBezTo>
                    <a:cubicBezTo>
                      <a:pt x="4979" y="5518"/>
                      <a:pt x="5241" y="5453"/>
                      <a:pt x="5503" y="5355"/>
                    </a:cubicBezTo>
                    <a:cubicBezTo>
                      <a:pt x="6157" y="5159"/>
                      <a:pt x="6778" y="4930"/>
                      <a:pt x="7399" y="4668"/>
                    </a:cubicBezTo>
                    <a:cubicBezTo>
                      <a:pt x="10048" y="3687"/>
                      <a:pt x="12500" y="2249"/>
                      <a:pt x="14691" y="417"/>
                    </a:cubicBezTo>
                    <a:cubicBezTo>
                      <a:pt x="14873" y="261"/>
                      <a:pt x="14682" y="1"/>
                      <a:pt x="14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80"/>
              <p:cNvSpPr/>
              <p:nvPr/>
            </p:nvSpPr>
            <p:spPr>
              <a:xfrm>
                <a:off x="6061800" y="845825"/>
                <a:ext cx="505450" cy="114975"/>
              </a:xfrm>
              <a:custGeom>
                <a:rect b="b" l="l" r="r" t="t"/>
                <a:pathLst>
                  <a:path extrusionOk="0" h="4599" w="20218">
                    <a:moveTo>
                      <a:pt x="342" y="1"/>
                    </a:moveTo>
                    <a:cubicBezTo>
                      <a:pt x="139" y="1"/>
                      <a:pt x="1" y="339"/>
                      <a:pt x="245" y="474"/>
                    </a:cubicBezTo>
                    <a:lnTo>
                      <a:pt x="212" y="507"/>
                    </a:lnTo>
                    <a:cubicBezTo>
                      <a:pt x="2566" y="1913"/>
                      <a:pt x="4822" y="3777"/>
                      <a:pt x="7536" y="4431"/>
                    </a:cubicBezTo>
                    <a:cubicBezTo>
                      <a:pt x="8137" y="4541"/>
                      <a:pt x="8745" y="4598"/>
                      <a:pt x="9353" y="4598"/>
                    </a:cubicBezTo>
                    <a:cubicBezTo>
                      <a:pt x="10004" y="4598"/>
                      <a:pt x="10655" y="4533"/>
                      <a:pt x="11297" y="4398"/>
                    </a:cubicBezTo>
                    <a:cubicBezTo>
                      <a:pt x="12735" y="4104"/>
                      <a:pt x="14174" y="3679"/>
                      <a:pt x="15580" y="3155"/>
                    </a:cubicBezTo>
                    <a:cubicBezTo>
                      <a:pt x="17084" y="2599"/>
                      <a:pt x="18556" y="1913"/>
                      <a:pt x="19962" y="1161"/>
                    </a:cubicBezTo>
                    <a:cubicBezTo>
                      <a:pt x="20218" y="1019"/>
                      <a:pt x="20053" y="678"/>
                      <a:pt x="19812" y="678"/>
                    </a:cubicBezTo>
                    <a:cubicBezTo>
                      <a:pt x="19776" y="678"/>
                      <a:pt x="19738" y="686"/>
                      <a:pt x="19700" y="703"/>
                    </a:cubicBezTo>
                    <a:cubicBezTo>
                      <a:pt x="17280" y="2076"/>
                      <a:pt x="14665" y="3090"/>
                      <a:pt x="11951" y="3711"/>
                    </a:cubicBezTo>
                    <a:cubicBezTo>
                      <a:pt x="11068" y="3915"/>
                      <a:pt x="10122" y="4087"/>
                      <a:pt x="9190" y="4087"/>
                    </a:cubicBezTo>
                    <a:cubicBezTo>
                      <a:pt x="8776" y="4087"/>
                      <a:pt x="8364" y="4053"/>
                      <a:pt x="7961" y="3973"/>
                    </a:cubicBezTo>
                    <a:cubicBezTo>
                      <a:pt x="6653" y="3679"/>
                      <a:pt x="5411" y="3155"/>
                      <a:pt x="4267" y="2436"/>
                    </a:cubicBezTo>
                    <a:cubicBezTo>
                      <a:pt x="2991" y="1684"/>
                      <a:pt x="1749" y="801"/>
                      <a:pt x="474" y="49"/>
                    </a:cubicBezTo>
                    <a:cubicBezTo>
                      <a:pt x="429" y="15"/>
                      <a:pt x="384" y="1"/>
                      <a:pt x="3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80"/>
              <p:cNvSpPr/>
              <p:nvPr/>
            </p:nvSpPr>
            <p:spPr>
              <a:xfrm>
                <a:off x="5972900" y="995425"/>
                <a:ext cx="586700" cy="75025"/>
              </a:xfrm>
              <a:custGeom>
                <a:rect b="b" l="l" r="r" t="t"/>
                <a:pathLst>
                  <a:path extrusionOk="0" h="3001" w="23468">
                    <a:moveTo>
                      <a:pt x="23114" y="1"/>
                    </a:moveTo>
                    <a:cubicBezTo>
                      <a:pt x="23074" y="1"/>
                      <a:pt x="23033" y="15"/>
                      <a:pt x="22995" y="49"/>
                    </a:cubicBezTo>
                    <a:cubicBezTo>
                      <a:pt x="20477" y="1749"/>
                      <a:pt x="17403" y="2338"/>
                      <a:pt x="14428" y="2468"/>
                    </a:cubicBezTo>
                    <a:cubicBezTo>
                      <a:pt x="14167" y="2474"/>
                      <a:pt x="13906" y="2477"/>
                      <a:pt x="13645" y="2477"/>
                    </a:cubicBezTo>
                    <a:cubicBezTo>
                      <a:pt x="10762" y="2477"/>
                      <a:pt x="7862" y="2144"/>
                      <a:pt x="5043" y="1455"/>
                    </a:cubicBezTo>
                    <a:cubicBezTo>
                      <a:pt x="3474" y="1095"/>
                      <a:pt x="1937" y="670"/>
                      <a:pt x="400" y="147"/>
                    </a:cubicBezTo>
                    <a:cubicBezTo>
                      <a:pt x="375" y="139"/>
                      <a:pt x="351" y="135"/>
                      <a:pt x="328" y="135"/>
                    </a:cubicBezTo>
                    <a:cubicBezTo>
                      <a:pt x="87" y="135"/>
                      <a:pt x="0" y="578"/>
                      <a:pt x="269" y="637"/>
                    </a:cubicBezTo>
                    <a:lnTo>
                      <a:pt x="302" y="670"/>
                    </a:lnTo>
                    <a:cubicBezTo>
                      <a:pt x="3179" y="1651"/>
                      <a:pt x="6155" y="2338"/>
                      <a:pt x="9163" y="2697"/>
                    </a:cubicBezTo>
                    <a:cubicBezTo>
                      <a:pt x="10573" y="2888"/>
                      <a:pt x="12010" y="3000"/>
                      <a:pt x="13446" y="3000"/>
                    </a:cubicBezTo>
                    <a:cubicBezTo>
                      <a:pt x="15207" y="3000"/>
                      <a:pt x="16967" y="2832"/>
                      <a:pt x="18678" y="2436"/>
                    </a:cubicBezTo>
                    <a:cubicBezTo>
                      <a:pt x="20313" y="2043"/>
                      <a:pt x="21850" y="1389"/>
                      <a:pt x="23223" y="507"/>
                    </a:cubicBezTo>
                    <a:cubicBezTo>
                      <a:pt x="23468" y="344"/>
                      <a:pt x="23307" y="1"/>
                      <a:pt x="23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80"/>
              <p:cNvSpPr/>
              <p:nvPr/>
            </p:nvSpPr>
            <p:spPr>
              <a:xfrm>
                <a:off x="6049100" y="1128500"/>
                <a:ext cx="520700" cy="69875"/>
              </a:xfrm>
              <a:custGeom>
                <a:rect b="b" l="l" r="r" t="t"/>
                <a:pathLst>
                  <a:path extrusionOk="0" h="2795" w="20828">
                    <a:moveTo>
                      <a:pt x="20510" y="1"/>
                    </a:moveTo>
                    <a:cubicBezTo>
                      <a:pt x="20477" y="1"/>
                      <a:pt x="20442" y="8"/>
                      <a:pt x="20404" y="23"/>
                    </a:cubicBezTo>
                    <a:cubicBezTo>
                      <a:pt x="17461" y="1265"/>
                      <a:pt x="14192" y="1364"/>
                      <a:pt x="11053" y="1756"/>
                    </a:cubicBezTo>
                    <a:cubicBezTo>
                      <a:pt x="9320" y="1985"/>
                      <a:pt x="7587" y="2214"/>
                      <a:pt x="5821" y="2279"/>
                    </a:cubicBezTo>
                    <a:cubicBezTo>
                      <a:pt x="5377" y="2295"/>
                      <a:pt x="4932" y="2303"/>
                      <a:pt x="4488" y="2303"/>
                    </a:cubicBezTo>
                    <a:cubicBezTo>
                      <a:pt x="3101" y="2303"/>
                      <a:pt x="1714" y="2224"/>
                      <a:pt x="328" y="2050"/>
                    </a:cubicBezTo>
                    <a:cubicBezTo>
                      <a:pt x="318" y="2049"/>
                      <a:pt x="308" y="2049"/>
                      <a:pt x="299" y="2049"/>
                    </a:cubicBezTo>
                    <a:cubicBezTo>
                      <a:pt x="1" y="2049"/>
                      <a:pt x="10" y="2542"/>
                      <a:pt x="328" y="2573"/>
                    </a:cubicBezTo>
                    <a:cubicBezTo>
                      <a:pt x="1701" y="2720"/>
                      <a:pt x="3111" y="2794"/>
                      <a:pt x="4517" y="2794"/>
                    </a:cubicBezTo>
                    <a:cubicBezTo>
                      <a:pt x="4985" y="2794"/>
                      <a:pt x="5453" y="2786"/>
                      <a:pt x="5919" y="2770"/>
                    </a:cubicBezTo>
                    <a:cubicBezTo>
                      <a:pt x="7685" y="2704"/>
                      <a:pt x="9450" y="2443"/>
                      <a:pt x="11216" y="2246"/>
                    </a:cubicBezTo>
                    <a:cubicBezTo>
                      <a:pt x="14355" y="1854"/>
                      <a:pt x="17625" y="1756"/>
                      <a:pt x="20568" y="513"/>
                    </a:cubicBezTo>
                    <a:cubicBezTo>
                      <a:pt x="20828" y="398"/>
                      <a:pt x="20756" y="1"/>
                      <a:pt x="20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80"/>
            <p:cNvGrpSpPr/>
            <p:nvPr/>
          </p:nvGrpSpPr>
          <p:grpSpPr>
            <a:xfrm rot="-7159447">
              <a:off x="8478063" y="2524349"/>
              <a:ext cx="941689" cy="727305"/>
              <a:chOff x="5517750" y="1707725"/>
              <a:chExt cx="618800" cy="477925"/>
            </a:xfrm>
          </p:grpSpPr>
          <p:sp>
            <p:nvSpPr>
              <p:cNvPr id="141" name="Google Shape;141;p80"/>
              <p:cNvSpPr/>
              <p:nvPr/>
            </p:nvSpPr>
            <p:spPr>
              <a:xfrm>
                <a:off x="5517750" y="1707725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80"/>
              <p:cNvSpPr/>
              <p:nvPr/>
            </p:nvSpPr>
            <p:spPr>
              <a:xfrm>
                <a:off x="5589700" y="1878600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80"/>
              <p:cNvSpPr/>
              <p:nvPr/>
            </p:nvSpPr>
            <p:spPr>
              <a:xfrm>
                <a:off x="5650025" y="1932800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80"/>
              <p:cNvSpPr/>
              <p:nvPr/>
            </p:nvSpPr>
            <p:spPr>
              <a:xfrm>
                <a:off x="5706100" y="1932675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80"/>
              <p:cNvSpPr/>
              <p:nvPr/>
            </p:nvSpPr>
            <p:spPr>
              <a:xfrm>
                <a:off x="5709625" y="2014525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46;p80"/>
            <p:cNvGrpSpPr/>
            <p:nvPr/>
          </p:nvGrpSpPr>
          <p:grpSpPr>
            <a:xfrm>
              <a:off x="8001025" y="2341963"/>
              <a:ext cx="113650" cy="99750"/>
              <a:chOff x="5042000" y="1255775"/>
              <a:chExt cx="113650" cy="99750"/>
            </a:xfrm>
          </p:grpSpPr>
          <p:sp>
            <p:nvSpPr>
              <p:cNvPr id="147" name="Google Shape;147;p80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80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80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80"/>
            <p:cNvGrpSpPr/>
            <p:nvPr/>
          </p:nvGrpSpPr>
          <p:grpSpPr>
            <a:xfrm>
              <a:off x="7778175" y="3202738"/>
              <a:ext cx="113650" cy="99750"/>
              <a:chOff x="5042000" y="1255775"/>
              <a:chExt cx="113650" cy="99750"/>
            </a:xfrm>
          </p:grpSpPr>
          <p:sp>
            <p:nvSpPr>
              <p:cNvPr id="151" name="Google Shape;151;p80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80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80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4" name="Google Shape;154;p80"/>
          <p:cNvSpPr/>
          <p:nvPr/>
        </p:nvSpPr>
        <p:spPr>
          <a:xfrm>
            <a:off x="1975425" y="1601350"/>
            <a:ext cx="5356093" cy="2666798"/>
          </a:xfrm>
          <a:custGeom>
            <a:rect b="b" l="l" r="r" t="t"/>
            <a:pathLst>
              <a:path extrusionOk="0" h="97284" w="219602">
                <a:moveTo>
                  <a:pt x="133557" y="0"/>
                </a:moveTo>
                <a:cubicBezTo>
                  <a:pt x="93832" y="0"/>
                  <a:pt x="53818" y="4471"/>
                  <a:pt x="15033" y="9618"/>
                </a:cubicBezTo>
                <a:cubicBezTo>
                  <a:pt x="9600" y="10342"/>
                  <a:pt x="6521" y="12153"/>
                  <a:pt x="5343" y="14327"/>
                </a:cubicBezTo>
                <a:cubicBezTo>
                  <a:pt x="4619" y="15232"/>
                  <a:pt x="4076" y="16228"/>
                  <a:pt x="3713" y="17315"/>
                </a:cubicBezTo>
                <a:cubicBezTo>
                  <a:pt x="2808" y="19579"/>
                  <a:pt x="2174" y="21933"/>
                  <a:pt x="1812" y="24379"/>
                </a:cubicBezTo>
                <a:cubicBezTo>
                  <a:pt x="272" y="30355"/>
                  <a:pt x="1630" y="37238"/>
                  <a:pt x="1902" y="42581"/>
                </a:cubicBezTo>
                <a:cubicBezTo>
                  <a:pt x="3170" y="68661"/>
                  <a:pt x="0" y="94651"/>
                  <a:pt x="43287" y="96281"/>
                </a:cubicBezTo>
                <a:cubicBezTo>
                  <a:pt x="55331" y="96779"/>
                  <a:pt x="67466" y="96915"/>
                  <a:pt x="79612" y="96915"/>
                </a:cubicBezTo>
                <a:cubicBezTo>
                  <a:pt x="91758" y="96915"/>
                  <a:pt x="103915" y="96779"/>
                  <a:pt x="116004" y="96734"/>
                </a:cubicBezTo>
                <a:cubicBezTo>
                  <a:pt x="116806" y="96727"/>
                  <a:pt x="117613" y="96724"/>
                  <a:pt x="118425" y="96724"/>
                </a:cubicBezTo>
                <a:cubicBezTo>
                  <a:pt x="129327" y="96724"/>
                  <a:pt x="141169" y="97284"/>
                  <a:pt x="152888" y="97284"/>
                </a:cubicBezTo>
                <a:cubicBezTo>
                  <a:pt x="163976" y="97284"/>
                  <a:pt x="174954" y="96783"/>
                  <a:pt x="184918" y="94832"/>
                </a:cubicBezTo>
                <a:cubicBezTo>
                  <a:pt x="218515" y="88131"/>
                  <a:pt x="214802" y="59605"/>
                  <a:pt x="215889" y="39230"/>
                </a:cubicBezTo>
                <a:cubicBezTo>
                  <a:pt x="216523" y="27820"/>
                  <a:pt x="219602" y="14327"/>
                  <a:pt x="204932" y="6991"/>
                </a:cubicBezTo>
                <a:cubicBezTo>
                  <a:pt x="192797" y="834"/>
                  <a:pt x="173146" y="1377"/>
                  <a:pt x="159019" y="652"/>
                </a:cubicBezTo>
                <a:cubicBezTo>
                  <a:pt x="150555" y="205"/>
                  <a:pt x="142063" y="0"/>
                  <a:pt x="133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6" name="Google Shape;156;p80"/>
          <p:cNvSpPr txBox="1"/>
          <p:nvPr>
            <p:ph idx="2" type="title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7" name="Google Shape;157;p80"/>
          <p:cNvSpPr txBox="1"/>
          <p:nvPr>
            <p:ph idx="1" type="subTitle"/>
          </p:nvPr>
        </p:nvSpPr>
        <p:spPr>
          <a:xfrm>
            <a:off x="2532325" y="1748925"/>
            <a:ext cx="42423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ext">
  <p:cSld name="CUSTOM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1"/>
          <p:cNvSpPr txBox="1"/>
          <p:nvPr>
            <p:ph type="title"/>
          </p:nvPr>
        </p:nvSpPr>
        <p:spPr>
          <a:xfrm>
            <a:off x="727650" y="4177844"/>
            <a:ext cx="19341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2"/>
          <p:cNvSpPr txBox="1"/>
          <p:nvPr>
            <p:ph type="title"/>
          </p:nvPr>
        </p:nvSpPr>
        <p:spPr>
          <a:xfrm>
            <a:off x="2632795" y="2462018"/>
            <a:ext cx="387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162" name="Google Shape;162;p82"/>
          <p:cNvGrpSpPr/>
          <p:nvPr/>
        </p:nvGrpSpPr>
        <p:grpSpPr>
          <a:xfrm>
            <a:off x="-1203357" y="1404269"/>
            <a:ext cx="3481571" cy="3118549"/>
            <a:chOff x="-813175" y="1753753"/>
            <a:chExt cx="2701195" cy="2419543"/>
          </a:xfrm>
        </p:grpSpPr>
        <p:sp>
          <p:nvSpPr>
            <p:cNvPr id="163" name="Google Shape;163;p82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82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165" name="Google Shape;165;p82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rect b="b" l="l" r="r" t="t"/>
                <a:pathLst>
                  <a:path extrusionOk="0" h="45288" w="2083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82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rect b="b" l="l" r="r" t="t"/>
                <a:pathLst>
                  <a:path extrusionOk="0" h="39942" w="12393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82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rect b="b" l="l" r="r" t="t"/>
                <a:pathLst>
                  <a:path extrusionOk="0" h="3488" w="4586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82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rect b="b" l="l" r="r" t="t"/>
                <a:pathLst>
                  <a:path extrusionOk="0" h="4459" w="7346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82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rect b="b" l="l" r="r" t="t"/>
                <a:pathLst>
                  <a:path extrusionOk="0" h="4559" w="5422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82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rect b="b" l="l" r="r" t="t"/>
                <a:pathLst>
                  <a:path extrusionOk="0" h="6640" w="8214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82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rect b="b" l="l" r="r" t="t"/>
                <a:pathLst>
                  <a:path extrusionOk="0" h="6193" w="7342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82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rect b="b" l="l" r="r" t="t"/>
                <a:pathLst>
                  <a:path extrusionOk="0" h="3908" w="6002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82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174" name="Google Shape;174;p82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rect b="b" l="l" r="r" t="t"/>
                <a:pathLst>
                  <a:path extrusionOk="0" h="37200" w="33517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82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rect b="b" l="l" r="r" t="t"/>
                <a:pathLst>
                  <a:path extrusionOk="0" h="33231" w="27108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82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rect b="b" l="l" r="r" t="t"/>
                <a:pathLst>
                  <a:path extrusionOk="0" h="7552" w="8254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82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rect b="b" l="l" r="r" t="t"/>
                <a:pathLst>
                  <a:path extrusionOk="0" h="9770" w="12883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82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rect b="b" l="l" r="r" t="t"/>
                <a:pathLst>
                  <a:path extrusionOk="0" h="11145" w="1533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82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180" name="Google Shape;180;p82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rect b="b" l="l" r="r" t="t"/>
                <a:pathLst>
                  <a:path extrusionOk="0" h="31497" w="26688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82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rect b="b" l="l" r="r" t="t"/>
                <a:pathLst>
                  <a:path extrusionOk="0" h="19059" w="605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82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rect b="b" l="l" r="r" t="t"/>
                <a:pathLst>
                  <a:path extrusionOk="0" h="10978" w="17818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82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rect b="b" l="l" r="r" t="t"/>
                <a:pathLst>
                  <a:path extrusionOk="0" h="10327" w="4469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82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rect b="b" l="l" r="r" t="t"/>
                <a:pathLst>
                  <a:path extrusionOk="0" h="2099" w="8006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82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rect b="b" l="l" r="r" t="t"/>
                <a:pathLst>
                  <a:path extrusionOk="0" h="6036" w="2836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82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rect b="b" l="l" r="r" t="t"/>
                <a:pathLst>
                  <a:path extrusionOk="0" h="1800" w="2322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82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rect b="b" l="l" r="r" t="t"/>
                <a:pathLst>
                  <a:path extrusionOk="0" h="1799" w="2322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82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rect b="b" l="l" r="r" t="t"/>
                <a:pathLst>
                  <a:path extrusionOk="0" h="1950" w="2685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82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rect b="b" l="l" r="r" t="t"/>
                <a:pathLst>
                  <a:path extrusionOk="0" h="1799" w="2323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82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rect b="b" l="l" r="r" t="t"/>
                <a:pathLst>
                  <a:path extrusionOk="0" h="1768" w="2312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82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rect b="b" l="l" r="r" t="t"/>
                <a:pathLst>
                  <a:path extrusionOk="0" h="1768" w="2334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82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rect b="b" l="l" r="r" t="t"/>
                <a:pathLst>
                  <a:path extrusionOk="0" h="1768" w="2322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82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194" name="Google Shape;194;p8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8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8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82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198" name="Google Shape;198;p8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8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8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1" name="Google Shape;201;p82"/>
          <p:cNvGrpSpPr/>
          <p:nvPr/>
        </p:nvGrpSpPr>
        <p:grpSpPr>
          <a:xfrm>
            <a:off x="7018558" y="887250"/>
            <a:ext cx="2733862" cy="3368992"/>
            <a:chOff x="7588862" y="1559752"/>
            <a:chExt cx="2010783" cy="2477929"/>
          </a:xfrm>
        </p:grpSpPr>
        <p:grpSp>
          <p:nvGrpSpPr>
            <p:cNvPr id="202" name="Google Shape;202;p82"/>
            <p:cNvGrpSpPr/>
            <p:nvPr/>
          </p:nvGrpSpPr>
          <p:grpSpPr>
            <a:xfrm rot="-7760581">
              <a:off x="7904694" y="2312488"/>
              <a:ext cx="1194199" cy="1148422"/>
              <a:chOff x="4531600" y="1944475"/>
              <a:chExt cx="956750" cy="920075"/>
            </a:xfrm>
          </p:grpSpPr>
          <p:sp>
            <p:nvSpPr>
              <p:cNvPr id="203" name="Google Shape;203;p82"/>
              <p:cNvSpPr/>
              <p:nvPr/>
            </p:nvSpPr>
            <p:spPr>
              <a:xfrm>
                <a:off x="4531600" y="1944475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82"/>
              <p:cNvSpPr/>
              <p:nvPr/>
            </p:nvSpPr>
            <p:spPr>
              <a:xfrm>
                <a:off x="4656300" y="2089375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82"/>
              <p:cNvSpPr/>
              <p:nvPr/>
            </p:nvSpPr>
            <p:spPr>
              <a:xfrm>
                <a:off x="4720725" y="2518075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82"/>
              <p:cNvSpPr/>
              <p:nvPr/>
            </p:nvSpPr>
            <p:spPr>
              <a:xfrm>
                <a:off x="4845150" y="2336650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82"/>
              <p:cNvSpPr/>
              <p:nvPr/>
            </p:nvSpPr>
            <p:spPr>
              <a:xfrm>
                <a:off x="5001125" y="2227300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82"/>
              <p:cNvSpPr/>
              <p:nvPr/>
            </p:nvSpPr>
            <p:spPr>
              <a:xfrm>
                <a:off x="5113925" y="2118350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9" name="Google Shape;209;p82"/>
            <p:cNvSpPr/>
            <p:nvPr/>
          </p:nvSpPr>
          <p:spPr>
            <a:xfrm flipH="1" rot="-7184026">
              <a:off x="8203990" y="2326500"/>
              <a:ext cx="750217" cy="1852256"/>
            </a:xfrm>
            <a:custGeom>
              <a:rect b="b" l="l" r="r" t="t"/>
              <a:pathLst>
                <a:path extrusionOk="0" h="26966" w="10922">
                  <a:moveTo>
                    <a:pt x="2600" y="0"/>
                  </a:moveTo>
                  <a:cubicBezTo>
                    <a:pt x="2346" y="0"/>
                    <a:pt x="2086" y="76"/>
                    <a:pt x="1832" y="253"/>
                  </a:cubicBezTo>
                  <a:cubicBezTo>
                    <a:pt x="1" y="1528"/>
                    <a:pt x="3401" y="5223"/>
                    <a:pt x="4513" y="6139"/>
                  </a:cubicBezTo>
                  <a:cubicBezTo>
                    <a:pt x="4546" y="6139"/>
                    <a:pt x="4546" y="6171"/>
                    <a:pt x="4578" y="6171"/>
                  </a:cubicBezTo>
                  <a:cubicBezTo>
                    <a:pt x="4905" y="7152"/>
                    <a:pt x="5232" y="8133"/>
                    <a:pt x="5494" y="9114"/>
                  </a:cubicBezTo>
                  <a:cubicBezTo>
                    <a:pt x="4685" y="8044"/>
                    <a:pt x="3272" y="6495"/>
                    <a:pt x="2169" y="6495"/>
                  </a:cubicBezTo>
                  <a:cubicBezTo>
                    <a:pt x="1890" y="6495"/>
                    <a:pt x="1631" y="6594"/>
                    <a:pt x="1407" y="6825"/>
                  </a:cubicBezTo>
                  <a:cubicBezTo>
                    <a:pt x="622" y="7675"/>
                    <a:pt x="1374" y="8820"/>
                    <a:pt x="2126" y="9278"/>
                  </a:cubicBezTo>
                  <a:cubicBezTo>
                    <a:pt x="3238" y="9932"/>
                    <a:pt x="4448" y="10389"/>
                    <a:pt x="5690" y="10618"/>
                  </a:cubicBezTo>
                  <a:lnTo>
                    <a:pt x="5886" y="10618"/>
                  </a:lnTo>
                  <a:cubicBezTo>
                    <a:pt x="6213" y="11992"/>
                    <a:pt x="6442" y="13430"/>
                    <a:pt x="6540" y="14869"/>
                  </a:cubicBezTo>
                  <a:lnTo>
                    <a:pt x="6540" y="14934"/>
                  </a:lnTo>
                  <a:cubicBezTo>
                    <a:pt x="6030" y="14012"/>
                    <a:pt x="5268" y="12800"/>
                    <a:pt x="4561" y="12800"/>
                  </a:cubicBezTo>
                  <a:cubicBezTo>
                    <a:pt x="4316" y="12800"/>
                    <a:pt x="4078" y="12946"/>
                    <a:pt x="3859" y="13299"/>
                  </a:cubicBezTo>
                  <a:cubicBezTo>
                    <a:pt x="3009" y="14705"/>
                    <a:pt x="5494" y="16177"/>
                    <a:pt x="6508" y="16798"/>
                  </a:cubicBezTo>
                  <a:cubicBezTo>
                    <a:pt x="6475" y="17648"/>
                    <a:pt x="6410" y="18498"/>
                    <a:pt x="6279" y="19316"/>
                  </a:cubicBezTo>
                  <a:cubicBezTo>
                    <a:pt x="6246" y="18858"/>
                    <a:pt x="6115" y="18400"/>
                    <a:pt x="5854" y="18008"/>
                  </a:cubicBezTo>
                  <a:cubicBezTo>
                    <a:pt x="5664" y="17734"/>
                    <a:pt x="5215" y="17486"/>
                    <a:pt x="4824" y="17486"/>
                  </a:cubicBezTo>
                  <a:cubicBezTo>
                    <a:pt x="4609" y="17486"/>
                    <a:pt x="4412" y="17561"/>
                    <a:pt x="4284" y="17746"/>
                  </a:cubicBezTo>
                  <a:cubicBezTo>
                    <a:pt x="3892" y="18270"/>
                    <a:pt x="4415" y="19054"/>
                    <a:pt x="4677" y="19512"/>
                  </a:cubicBezTo>
                  <a:cubicBezTo>
                    <a:pt x="5004" y="20068"/>
                    <a:pt x="5429" y="20591"/>
                    <a:pt x="5886" y="21049"/>
                  </a:cubicBezTo>
                  <a:cubicBezTo>
                    <a:pt x="5919" y="21049"/>
                    <a:pt x="5952" y="21082"/>
                    <a:pt x="6017" y="21082"/>
                  </a:cubicBezTo>
                  <a:cubicBezTo>
                    <a:pt x="5658" y="22913"/>
                    <a:pt x="5200" y="24744"/>
                    <a:pt x="4807" y="26608"/>
                  </a:cubicBezTo>
                  <a:cubicBezTo>
                    <a:pt x="4769" y="26821"/>
                    <a:pt x="4949" y="26966"/>
                    <a:pt x="5122" y="26966"/>
                  </a:cubicBezTo>
                  <a:cubicBezTo>
                    <a:pt x="5241" y="26966"/>
                    <a:pt x="5356" y="26898"/>
                    <a:pt x="5396" y="26738"/>
                  </a:cubicBezTo>
                  <a:cubicBezTo>
                    <a:pt x="5952" y="24090"/>
                    <a:pt x="6704" y="21441"/>
                    <a:pt x="7031" y="18760"/>
                  </a:cubicBezTo>
                  <a:cubicBezTo>
                    <a:pt x="7069" y="18798"/>
                    <a:pt x="7119" y="18814"/>
                    <a:pt x="7173" y="18814"/>
                  </a:cubicBezTo>
                  <a:cubicBezTo>
                    <a:pt x="7211" y="18814"/>
                    <a:pt x="7252" y="18806"/>
                    <a:pt x="7292" y="18793"/>
                  </a:cubicBezTo>
                  <a:cubicBezTo>
                    <a:pt x="8110" y="18466"/>
                    <a:pt x="10889" y="18400"/>
                    <a:pt x="10399" y="16896"/>
                  </a:cubicBezTo>
                  <a:cubicBezTo>
                    <a:pt x="10239" y="16347"/>
                    <a:pt x="9726" y="16022"/>
                    <a:pt x="9198" y="16022"/>
                  </a:cubicBezTo>
                  <a:cubicBezTo>
                    <a:pt x="8971" y="16022"/>
                    <a:pt x="8741" y="16082"/>
                    <a:pt x="8535" y="16210"/>
                  </a:cubicBezTo>
                  <a:cubicBezTo>
                    <a:pt x="8012" y="16537"/>
                    <a:pt x="7521" y="16962"/>
                    <a:pt x="7129" y="17452"/>
                  </a:cubicBezTo>
                  <a:cubicBezTo>
                    <a:pt x="7194" y="16602"/>
                    <a:pt x="7194" y="15752"/>
                    <a:pt x="7129" y="14902"/>
                  </a:cubicBezTo>
                  <a:cubicBezTo>
                    <a:pt x="7129" y="14640"/>
                    <a:pt x="7096" y="14379"/>
                    <a:pt x="7064" y="14150"/>
                  </a:cubicBezTo>
                  <a:lnTo>
                    <a:pt x="7096" y="14150"/>
                  </a:lnTo>
                  <a:cubicBezTo>
                    <a:pt x="8470" y="13757"/>
                    <a:pt x="10922" y="9735"/>
                    <a:pt x="8698" y="9081"/>
                  </a:cubicBezTo>
                  <a:cubicBezTo>
                    <a:pt x="8628" y="9063"/>
                    <a:pt x="8560" y="9054"/>
                    <a:pt x="8494" y="9054"/>
                  </a:cubicBezTo>
                  <a:cubicBezTo>
                    <a:pt x="7518" y="9054"/>
                    <a:pt x="7018" y="11008"/>
                    <a:pt x="6835" y="12417"/>
                  </a:cubicBezTo>
                  <a:cubicBezTo>
                    <a:pt x="6671" y="11370"/>
                    <a:pt x="6442" y="10357"/>
                    <a:pt x="6181" y="9343"/>
                  </a:cubicBezTo>
                  <a:cubicBezTo>
                    <a:pt x="7096" y="8689"/>
                    <a:pt x="9156" y="4896"/>
                    <a:pt x="7064" y="4504"/>
                  </a:cubicBezTo>
                  <a:cubicBezTo>
                    <a:pt x="7008" y="4494"/>
                    <a:pt x="6955" y="4489"/>
                    <a:pt x="6903" y="4489"/>
                  </a:cubicBezTo>
                  <a:cubicBezTo>
                    <a:pt x="5920" y="4489"/>
                    <a:pt x="5625" y="6209"/>
                    <a:pt x="5625" y="7545"/>
                  </a:cubicBezTo>
                  <a:cubicBezTo>
                    <a:pt x="5461" y="6989"/>
                    <a:pt x="5298" y="6433"/>
                    <a:pt x="5102" y="5877"/>
                  </a:cubicBezTo>
                  <a:cubicBezTo>
                    <a:pt x="5232" y="4438"/>
                    <a:pt x="5134" y="2803"/>
                    <a:pt x="4513" y="1495"/>
                  </a:cubicBezTo>
                  <a:cubicBezTo>
                    <a:pt x="4188" y="796"/>
                    <a:pt x="3424" y="0"/>
                    <a:pt x="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82"/>
            <p:cNvGrpSpPr/>
            <p:nvPr/>
          </p:nvGrpSpPr>
          <p:grpSpPr>
            <a:xfrm rot="-1110331">
              <a:off x="8152884" y="1711856"/>
              <a:ext cx="1221803" cy="1616571"/>
              <a:chOff x="5845441" y="724157"/>
              <a:chExt cx="793200" cy="1049550"/>
            </a:xfrm>
          </p:grpSpPr>
          <p:sp>
            <p:nvSpPr>
              <p:cNvPr id="211" name="Google Shape;211;p82"/>
              <p:cNvSpPr/>
              <p:nvPr/>
            </p:nvSpPr>
            <p:spPr>
              <a:xfrm>
                <a:off x="5845441" y="724157"/>
                <a:ext cx="793200" cy="1049550"/>
              </a:xfrm>
              <a:custGeom>
                <a:rect b="b" l="l" r="r" t="t"/>
                <a:pathLst>
                  <a:path extrusionOk="0" h="41982" w="31728">
                    <a:moveTo>
                      <a:pt x="16927" y="1"/>
                    </a:moveTo>
                    <a:cubicBezTo>
                      <a:pt x="14310" y="1"/>
                      <a:pt x="14505" y="9137"/>
                      <a:pt x="14267" y="10624"/>
                    </a:cubicBezTo>
                    <a:cubicBezTo>
                      <a:pt x="13167" y="10204"/>
                      <a:pt x="9799" y="4873"/>
                      <a:pt x="8369" y="4873"/>
                    </a:cubicBezTo>
                    <a:cubicBezTo>
                      <a:pt x="8015" y="4873"/>
                      <a:pt x="7779" y="5201"/>
                      <a:pt x="7727" y="6013"/>
                    </a:cubicBezTo>
                    <a:cubicBezTo>
                      <a:pt x="7466" y="9545"/>
                      <a:pt x="15346" y="11441"/>
                      <a:pt x="13711" y="14711"/>
                    </a:cubicBezTo>
                    <a:cubicBezTo>
                      <a:pt x="12345" y="14122"/>
                      <a:pt x="7296" y="10563"/>
                      <a:pt x="4983" y="10563"/>
                    </a:cubicBezTo>
                    <a:cubicBezTo>
                      <a:pt x="4085" y="10563"/>
                      <a:pt x="3600" y="11099"/>
                      <a:pt x="3902" y="12553"/>
                    </a:cubicBezTo>
                    <a:cubicBezTo>
                      <a:pt x="5013" y="16346"/>
                      <a:pt x="14103" y="15528"/>
                      <a:pt x="13809" y="19910"/>
                    </a:cubicBezTo>
                    <a:cubicBezTo>
                      <a:pt x="13768" y="19916"/>
                      <a:pt x="13722" y="19918"/>
                      <a:pt x="13670" y="19918"/>
                    </a:cubicBezTo>
                    <a:cubicBezTo>
                      <a:pt x="12037" y="19918"/>
                      <a:pt x="5249" y="17155"/>
                      <a:pt x="2063" y="17155"/>
                    </a:cubicBezTo>
                    <a:cubicBezTo>
                      <a:pt x="704" y="17155"/>
                      <a:pt x="0" y="17657"/>
                      <a:pt x="632" y="19092"/>
                    </a:cubicBezTo>
                    <a:cubicBezTo>
                      <a:pt x="1743" y="21545"/>
                      <a:pt x="14398" y="21643"/>
                      <a:pt x="13711" y="22362"/>
                    </a:cubicBezTo>
                    <a:cubicBezTo>
                      <a:pt x="13307" y="24200"/>
                      <a:pt x="11759" y="24661"/>
                      <a:pt x="9950" y="24661"/>
                    </a:cubicBezTo>
                    <a:cubicBezTo>
                      <a:pt x="8135" y="24661"/>
                      <a:pt x="6057" y="24197"/>
                      <a:pt x="4610" y="24197"/>
                    </a:cubicBezTo>
                    <a:cubicBezTo>
                      <a:pt x="3651" y="24197"/>
                      <a:pt x="2969" y="24400"/>
                      <a:pt x="2823" y="25076"/>
                    </a:cubicBezTo>
                    <a:cubicBezTo>
                      <a:pt x="2289" y="26806"/>
                      <a:pt x="5980" y="27434"/>
                      <a:pt x="9589" y="27434"/>
                    </a:cubicBezTo>
                    <a:cubicBezTo>
                      <a:pt x="11506" y="27434"/>
                      <a:pt x="13401" y="27256"/>
                      <a:pt x="14627" y="26973"/>
                    </a:cubicBezTo>
                    <a:cubicBezTo>
                      <a:pt x="16262" y="32695"/>
                      <a:pt x="18910" y="39529"/>
                      <a:pt x="24894" y="41981"/>
                    </a:cubicBezTo>
                    <a:lnTo>
                      <a:pt x="28164" y="39496"/>
                    </a:lnTo>
                    <a:cubicBezTo>
                      <a:pt x="21559" y="36226"/>
                      <a:pt x="18027" y="32695"/>
                      <a:pt x="16425" y="26842"/>
                    </a:cubicBezTo>
                    <a:cubicBezTo>
                      <a:pt x="18060" y="26842"/>
                      <a:pt x="31728" y="25894"/>
                      <a:pt x="27346" y="22330"/>
                    </a:cubicBezTo>
                    <a:cubicBezTo>
                      <a:pt x="27084" y="22100"/>
                      <a:pt x="26717" y="22004"/>
                      <a:pt x="26273" y="22004"/>
                    </a:cubicBezTo>
                    <a:cubicBezTo>
                      <a:pt x="24057" y="22004"/>
                      <a:pt x="19940" y="24391"/>
                      <a:pt x="17594" y="24391"/>
                    </a:cubicBezTo>
                    <a:cubicBezTo>
                      <a:pt x="16535" y="24391"/>
                      <a:pt x="15836" y="23905"/>
                      <a:pt x="15836" y="22493"/>
                    </a:cubicBezTo>
                    <a:cubicBezTo>
                      <a:pt x="18550" y="22493"/>
                      <a:pt x="27902" y="21806"/>
                      <a:pt x="28720" y="18537"/>
                    </a:cubicBezTo>
                    <a:cubicBezTo>
                      <a:pt x="28911" y="17448"/>
                      <a:pt x="28425" y="17049"/>
                      <a:pt x="27540" y="17049"/>
                    </a:cubicBezTo>
                    <a:cubicBezTo>
                      <a:pt x="25129" y="17049"/>
                      <a:pt x="19759" y="20008"/>
                      <a:pt x="17091" y="20008"/>
                    </a:cubicBezTo>
                    <a:cubicBezTo>
                      <a:pt x="16563" y="20008"/>
                      <a:pt x="16142" y="19892"/>
                      <a:pt x="15869" y="19616"/>
                    </a:cubicBezTo>
                    <a:cubicBezTo>
                      <a:pt x="13678" y="17458"/>
                      <a:pt x="26790" y="15790"/>
                      <a:pt x="27608" y="13076"/>
                    </a:cubicBezTo>
                    <a:cubicBezTo>
                      <a:pt x="27785" y="12367"/>
                      <a:pt x="27461" y="12094"/>
                      <a:pt x="26817" y="12094"/>
                    </a:cubicBezTo>
                    <a:cubicBezTo>
                      <a:pt x="24684" y="12094"/>
                      <a:pt x="19040" y="15082"/>
                      <a:pt x="16481" y="15082"/>
                    </a:cubicBezTo>
                    <a:cubicBezTo>
                      <a:pt x="16250" y="15082"/>
                      <a:pt x="16045" y="15058"/>
                      <a:pt x="15869" y="15005"/>
                    </a:cubicBezTo>
                    <a:cubicBezTo>
                      <a:pt x="18027" y="12814"/>
                      <a:pt x="27085" y="9414"/>
                      <a:pt x="26790" y="7648"/>
                    </a:cubicBezTo>
                    <a:cubicBezTo>
                      <a:pt x="26596" y="6354"/>
                      <a:pt x="26049" y="5850"/>
                      <a:pt x="25301" y="5850"/>
                    </a:cubicBezTo>
                    <a:cubicBezTo>
                      <a:pt x="22780" y="5850"/>
                      <a:pt x="17980" y="11568"/>
                      <a:pt x="16719" y="11997"/>
                    </a:cubicBezTo>
                    <a:cubicBezTo>
                      <a:pt x="16719" y="9806"/>
                      <a:pt x="20545" y="1926"/>
                      <a:pt x="17798" y="291"/>
                    </a:cubicBezTo>
                    <a:cubicBezTo>
                      <a:pt x="17478" y="92"/>
                      <a:pt x="17188" y="1"/>
                      <a:pt x="16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2"/>
              <p:cNvSpPr/>
              <p:nvPr/>
            </p:nvSpPr>
            <p:spPr>
              <a:xfrm>
                <a:off x="6202091" y="765932"/>
                <a:ext cx="308550" cy="982625"/>
              </a:xfrm>
              <a:custGeom>
                <a:rect b="b" l="l" r="r" t="t"/>
                <a:pathLst>
                  <a:path extrusionOk="0" h="39305" w="12342">
                    <a:moveTo>
                      <a:pt x="2381" y="0"/>
                    </a:moveTo>
                    <a:cubicBezTo>
                      <a:pt x="2281" y="0"/>
                      <a:pt x="2185" y="57"/>
                      <a:pt x="2159" y="189"/>
                    </a:cubicBezTo>
                    <a:cubicBezTo>
                      <a:pt x="1799" y="2053"/>
                      <a:pt x="1538" y="3917"/>
                      <a:pt x="1407" y="5814"/>
                    </a:cubicBezTo>
                    <a:cubicBezTo>
                      <a:pt x="1309" y="7220"/>
                      <a:pt x="1015" y="8593"/>
                      <a:pt x="818" y="9999"/>
                    </a:cubicBezTo>
                    <a:cubicBezTo>
                      <a:pt x="589" y="11634"/>
                      <a:pt x="426" y="13301"/>
                      <a:pt x="361" y="14969"/>
                    </a:cubicBezTo>
                    <a:cubicBezTo>
                      <a:pt x="1" y="21149"/>
                      <a:pt x="589" y="28179"/>
                      <a:pt x="4906" y="32986"/>
                    </a:cubicBezTo>
                    <a:cubicBezTo>
                      <a:pt x="6966" y="35307"/>
                      <a:pt x="9549" y="37073"/>
                      <a:pt x="11805" y="39231"/>
                    </a:cubicBezTo>
                    <a:cubicBezTo>
                      <a:pt x="11857" y="39283"/>
                      <a:pt x="11915" y="39304"/>
                      <a:pt x="11972" y="39304"/>
                    </a:cubicBezTo>
                    <a:cubicBezTo>
                      <a:pt x="12166" y="39304"/>
                      <a:pt x="12342" y="39049"/>
                      <a:pt x="12165" y="38871"/>
                    </a:cubicBezTo>
                    <a:cubicBezTo>
                      <a:pt x="10235" y="37008"/>
                      <a:pt x="8077" y="35471"/>
                      <a:pt x="6181" y="33607"/>
                    </a:cubicBezTo>
                    <a:cubicBezTo>
                      <a:pt x="5167" y="32626"/>
                      <a:pt x="4284" y="31514"/>
                      <a:pt x="3532" y="30337"/>
                    </a:cubicBezTo>
                    <a:cubicBezTo>
                      <a:pt x="2748" y="28964"/>
                      <a:pt x="2192" y="27525"/>
                      <a:pt x="1799" y="25988"/>
                    </a:cubicBezTo>
                    <a:cubicBezTo>
                      <a:pt x="982" y="22751"/>
                      <a:pt x="655" y="19383"/>
                      <a:pt x="818" y="16048"/>
                    </a:cubicBezTo>
                    <a:cubicBezTo>
                      <a:pt x="851" y="14413"/>
                      <a:pt x="982" y="12778"/>
                      <a:pt x="1178" y="11143"/>
                    </a:cubicBezTo>
                    <a:cubicBezTo>
                      <a:pt x="1374" y="9508"/>
                      <a:pt x="1734" y="7841"/>
                      <a:pt x="1897" y="6173"/>
                    </a:cubicBezTo>
                    <a:cubicBezTo>
                      <a:pt x="1930" y="5585"/>
                      <a:pt x="1963" y="5029"/>
                      <a:pt x="1996" y="4473"/>
                    </a:cubicBezTo>
                    <a:cubicBezTo>
                      <a:pt x="2159" y="3067"/>
                      <a:pt x="2421" y="1694"/>
                      <a:pt x="2649" y="320"/>
                    </a:cubicBezTo>
                    <a:cubicBezTo>
                      <a:pt x="2688" y="125"/>
                      <a:pt x="2530" y="0"/>
                      <a:pt x="2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82"/>
              <p:cNvSpPr/>
              <p:nvPr/>
            </p:nvSpPr>
            <p:spPr>
              <a:xfrm>
                <a:off x="6108691" y="914732"/>
                <a:ext cx="371850" cy="138800"/>
              </a:xfrm>
              <a:custGeom>
                <a:rect b="b" l="l" r="r" t="t"/>
                <a:pathLst>
                  <a:path extrusionOk="0" h="5552" w="14874">
                    <a:moveTo>
                      <a:pt x="14481" y="1"/>
                    </a:moveTo>
                    <a:cubicBezTo>
                      <a:pt x="14430" y="1"/>
                      <a:pt x="14378" y="18"/>
                      <a:pt x="14331" y="58"/>
                    </a:cubicBezTo>
                    <a:cubicBezTo>
                      <a:pt x="12238" y="1791"/>
                      <a:pt x="9917" y="3164"/>
                      <a:pt x="7399" y="4145"/>
                    </a:cubicBezTo>
                    <a:cubicBezTo>
                      <a:pt x="6811" y="4374"/>
                      <a:pt x="6222" y="4603"/>
                      <a:pt x="5633" y="4766"/>
                    </a:cubicBezTo>
                    <a:cubicBezTo>
                      <a:pt x="5372" y="4864"/>
                      <a:pt x="5110" y="4962"/>
                      <a:pt x="4881" y="4995"/>
                    </a:cubicBezTo>
                    <a:cubicBezTo>
                      <a:pt x="4652" y="4995"/>
                      <a:pt x="4522" y="4864"/>
                      <a:pt x="4358" y="4701"/>
                    </a:cubicBezTo>
                    <a:cubicBezTo>
                      <a:pt x="4195" y="4570"/>
                      <a:pt x="4031" y="4439"/>
                      <a:pt x="3868" y="4309"/>
                    </a:cubicBezTo>
                    <a:cubicBezTo>
                      <a:pt x="2691" y="3229"/>
                      <a:pt x="1579" y="2085"/>
                      <a:pt x="532" y="908"/>
                    </a:cubicBezTo>
                    <a:cubicBezTo>
                      <a:pt x="476" y="844"/>
                      <a:pt x="412" y="817"/>
                      <a:pt x="351" y="817"/>
                    </a:cubicBezTo>
                    <a:cubicBezTo>
                      <a:pt x="163" y="817"/>
                      <a:pt x="0" y="1070"/>
                      <a:pt x="173" y="1268"/>
                    </a:cubicBezTo>
                    <a:lnTo>
                      <a:pt x="140" y="1235"/>
                    </a:lnTo>
                    <a:lnTo>
                      <a:pt x="140" y="1235"/>
                    </a:lnTo>
                    <a:cubicBezTo>
                      <a:pt x="1317" y="2608"/>
                      <a:pt x="2560" y="3851"/>
                      <a:pt x="3933" y="5028"/>
                    </a:cubicBezTo>
                    <a:cubicBezTo>
                      <a:pt x="4129" y="5191"/>
                      <a:pt x="4424" y="5518"/>
                      <a:pt x="4685" y="5551"/>
                    </a:cubicBezTo>
                    <a:cubicBezTo>
                      <a:pt x="4979" y="5518"/>
                      <a:pt x="5241" y="5453"/>
                      <a:pt x="5503" y="5355"/>
                    </a:cubicBezTo>
                    <a:cubicBezTo>
                      <a:pt x="6157" y="5159"/>
                      <a:pt x="6778" y="4930"/>
                      <a:pt x="7399" y="4668"/>
                    </a:cubicBezTo>
                    <a:cubicBezTo>
                      <a:pt x="10048" y="3687"/>
                      <a:pt x="12500" y="2249"/>
                      <a:pt x="14691" y="417"/>
                    </a:cubicBezTo>
                    <a:cubicBezTo>
                      <a:pt x="14873" y="261"/>
                      <a:pt x="14682" y="1"/>
                      <a:pt x="14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82"/>
              <p:cNvSpPr/>
              <p:nvPr/>
            </p:nvSpPr>
            <p:spPr>
              <a:xfrm>
                <a:off x="5998991" y="1033482"/>
                <a:ext cx="505450" cy="114975"/>
              </a:xfrm>
              <a:custGeom>
                <a:rect b="b" l="l" r="r" t="t"/>
                <a:pathLst>
                  <a:path extrusionOk="0" h="4599" w="20218">
                    <a:moveTo>
                      <a:pt x="342" y="1"/>
                    </a:moveTo>
                    <a:cubicBezTo>
                      <a:pt x="139" y="1"/>
                      <a:pt x="1" y="339"/>
                      <a:pt x="245" y="474"/>
                    </a:cubicBezTo>
                    <a:lnTo>
                      <a:pt x="212" y="507"/>
                    </a:lnTo>
                    <a:cubicBezTo>
                      <a:pt x="2566" y="1913"/>
                      <a:pt x="4822" y="3777"/>
                      <a:pt x="7536" y="4431"/>
                    </a:cubicBezTo>
                    <a:cubicBezTo>
                      <a:pt x="8137" y="4541"/>
                      <a:pt x="8745" y="4598"/>
                      <a:pt x="9353" y="4598"/>
                    </a:cubicBezTo>
                    <a:cubicBezTo>
                      <a:pt x="10004" y="4598"/>
                      <a:pt x="10655" y="4533"/>
                      <a:pt x="11297" y="4398"/>
                    </a:cubicBezTo>
                    <a:cubicBezTo>
                      <a:pt x="12735" y="4104"/>
                      <a:pt x="14174" y="3679"/>
                      <a:pt x="15580" y="3155"/>
                    </a:cubicBezTo>
                    <a:cubicBezTo>
                      <a:pt x="17084" y="2599"/>
                      <a:pt x="18556" y="1913"/>
                      <a:pt x="19962" y="1161"/>
                    </a:cubicBezTo>
                    <a:cubicBezTo>
                      <a:pt x="20218" y="1019"/>
                      <a:pt x="20053" y="678"/>
                      <a:pt x="19812" y="678"/>
                    </a:cubicBezTo>
                    <a:cubicBezTo>
                      <a:pt x="19776" y="678"/>
                      <a:pt x="19738" y="686"/>
                      <a:pt x="19700" y="703"/>
                    </a:cubicBezTo>
                    <a:cubicBezTo>
                      <a:pt x="17280" y="2076"/>
                      <a:pt x="14665" y="3090"/>
                      <a:pt x="11951" y="3711"/>
                    </a:cubicBezTo>
                    <a:cubicBezTo>
                      <a:pt x="11068" y="3915"/>
                      <a:pt x="10122" y="4087"/>
                      <a:pt x="9190" y="4087"/>
                    </a:cubicBezTo>
                    <a:cubicBezTo>
                      <a:pt x="8776" y="4087"/>
                      <a:pt x="8364" y="4053"/>
                      <a:pt x="7961" y="3973"/>
                    </a:cubicBezTo>
                    <a:cubicBezTo>
                      <a:pt x="6653" y="3679"/>
                      <a:pt x="5411" y="3155"/>
                      <a:pt x="4267" y="2436"/>
                    </a:cubicBezTo>
                    <a:cubicBezTo>
                      <a:pt x="2991" y="1684"/>
                      <a:pt x="1749" y="801"/>
                      <a:pt x="474" y="49"/>
                    </a:cubicBezTo>
                    <a:cubicBezTo>
                      <a:pt x="429" y="15"/>
                      <a:pt x="384" y="1"/>
                      <a:pt x="3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82"/>
              <p:cNvSpPr/>
              <p:nvPr/>
            </p:nvSpPr>
            <p:spPr>
              <a:xfrm>
                <a:off x="5910091" y="1183082"/>
                <a:ext cx="586700" cy="75025"/>
              </a:xfrm>
              <a:custGeom>
                <a:rect b="b" l="l" r="r" t="t"/>
                <a:pathLst>
                  <a:path extrusionOk="0" h="3001" w="23468">
                    <a:moveTo>
                      <a:pt x="23114" y="1"/>
                    </a:moveTo>
                    <a:cubicBezTo>
                      <a:pt x="23074" y="1"/>
                      <a:pt x="23033" y="15"/>
                      <a:pt x="22995" y="49"/>
                    </a:cubicBezTo>
                    <a:cubicBezTo>
                      <a:pt x="20477" y="1749"/>
                      <a:pt x="17403" y="2338"/>
                      <a:pt x="14428" y="2468"/>
                    </a:cubicBezTo>
                    <a:cubicBezTo>
                      <a:pt x="14167" y="2474"/>
                      <a:pt x="13906" y="2477"/>
                      <a:pt x="13645" y="2477"/>
                    </a:cubicBezTo>
                    <a:cubicBezTo>
                      <a:pt x="10762" y="2477"/>
                      <a:pt x="7862" y="2144"/>
                      <a:pt x="5043" y="1455"/>
                    </a:cubicBezTo>
                    <a:cubicBezTo>
                      <a:pt x="3474" y="1095"/>
                      <a:pt x="1937" y="670"/>
                      <a:pt x="400" y="147"/>
                    </a:cubicBezTo>
                    <a:cubicBezTo>
                      <a:pt x="375" y="139"/>
                      <a:pt x="351" y="135"/>
                      <a:pt x="328" y="135"/>
                    </a:cubicBezTo>
                    <a:cubicBezTo>
                      <a:pt x="87" y="135"/>
                      <a:pt x="0" y="578"/>
                      <a:pt x="269" y="637"/>
                    </a:cubicBezTo>
                    <a:lnTo>
                      <a:pt x="302" y="670"/>
                    </a:lnTo>
                    <a:cubicBezTo>
                      <a:pt x="3179" y="1651"/>
                      <a:pt x="6155" y="2338"/>
                      <a:pt x="9163" y="2697"/>
                    </a:cubicBezTo>
                    <a:cubicBezTo>
                      <a:pt x="10573" y="2888"/>
                      <a:pt x="12010" y="3000"/>
                      <a:pt x="13446" y="3000"/>
                    </a:cubicBezTo>
                    <a:cubicBezTo>
                      <a:pt x="15207" y="3000"/>
                      <a:pt x="16967" y="2832"/>
                      <a:pt x="18678" y="2436"/>
                    </a:cubicBezTo>
                    <a:cubicBezTo>
                      <a:pt x="20313" y="2043"/>
                      <a:pt x="21850" y="1389"/>
                      <a:pt x="23223" y="507"/>
                    </a:cubicBezTo>
                    <a:cubicBezTo>
                      <a:pt x="23468" y="344"/>
                      <a:pt x="23307" y="1"/>
                      <a:pt x="23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82"/>
              <p:cNvSpPr/>
              <p:nvPr/>
            </p:nvSpPr>
            <p:spPr>
              <a:xfrm>
                <a:off x="5986291" y="1316157"/>
                <a:ext cx="520700" cy="69875"/>
              </a:xfrm>
              <a:custGeom>
                <a:rect b="b" l="l" r="r" t="t"/>
                <a:pathLst>
                  <a:path extrusionOk="0" h="2795" w="20828">
                    <a:moveTo>
                      <a:pt x="20510" y="1"/>
                    </a:moveTo>
                    <a:cubicBezTo>
                      <a:pt x="20477" y="1"/>
                      <a:pt x="20442" y="8"/>
                      <a:pt x="20404" y="23"/>
                    </a:cubicBezTo>
                    <a:cubicBezTo>
                      <a:pt x="17461" y="1265"/>
                      <a:pt x="14192" y="1364"/>
                      <a:pt x="11053" y="1756"/>
                    </a:cubicBezTo>
                    <a:cubicBezTo>
                      <a:pt x="9320" y="1985"/>
                      <a:pt x="7587" y="2214"/>
                      <a:pt x="5821" y="2279"/>
                    </a:cubicBezTo>
                    <a:cubicBezTo>
                      <a:pt x="5377" y="2295"/>
                      <a:pt x="4932" y="2303"/>
                      <a:pt x="4488" y="2303"/>
                    </a:cubicBezTo>
                    <a:cubicBezTo>
                      <a:pt x="3101" y="2303"/>
                      <a:pt x="1714" y="2224"/>
                      <a:pt x="328" y="2050"/>
                    </a:cubicBezTo>
                    <a:cubicBezTo>
                      <a:pt x="318" y="2049"/>
                      <a:pt x="308" y="2049"/>
                      <a:pt x="299" y="2049"/>
                    </a:cubicBezTo>
                    <a:cubicBezTo>
                      <a:pt x="1" y="2049"/>
                      <a:pt x="10" y="2542"/>
                      <a:pt x="328" y="2573"/>
                    </a:cubicBezTo>
                    <a:cubicBezTo>
                      <a:pt x="1701" y="2720"/>
                      <a:pt x="3111" y="2794"/>
                      <a:pt x="4517" y="2794"/>
                    </a:cubicBezTo>
                    <a:cubicBezTo>
                      <a:pt x="4985" y="2794"/>
                      <a:pt x="5453" y="2786"/>
                      <a:pt x="5919" y="2770"/>
                    </a:cubicBezTo>
                    <a:cubicBezTo>
                      <a:pt x="7685" y="2704"/>
                      <a:pt x="9450" y="2443"/>
                      <a:pt x="11216" y="2246"/>
                    </a:cubicBezTo>
                    <a:cubicBezTo>
                      <a:pt x="14355" y="1854"/>
                      <a:pt x="17625" y="1756"/>
                      <a:pt x="20568" y="513"/>
                    </a:cubicBezTo>
                    <a:cubicBezTo>
                      <a:pt x="20828" y="398"/>
                      <a:pt x="20756" y="1"/>
                      <a:pt x="20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82"/>
            <p:cNvGrpSpPr/>
            <p:nvPr/>
          </p:nvGrpSpPr>
          <p:grpSpPr>
            <a:xfrm rot="-7159447">
              <a:off x="8503860" y="2580437"/>
              <a:ext cx="812207" cy="627289"/>
              <a:chOff x="5569342" y="1716318"/>
              <a:chExt cx="533715" cy="412203"/>
            </a:xfrm>
          </p:grpSpPr>
          <p:sp>
            <p:nvSpPr>
              <p:cNvPr id="218" name="Google Shape;218;p82"/>
              <p:cNvSpPr/>
              <p:nvPr/>
            </p:nvSpPr>
            <p:spPr>
              <a:xfrm>
                <a:off x="5569342" y="1716318"/>
                <a:ext cx="533715" cy="401990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2"/>
              <p:cNvSpPr/>
              <p:nvPr/>
            </p:nvSpPr>
            <p:spPr>
              <a:xfrm>
                <a:off x="5631397" y="1863692"/>
                <a:ext cx="342391" cy="257413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2"/>
              <p:cNvSpPr/>
              <p:nvPr/>
            </p:nvSpPr>
            <p:spPr>
              <a:xfrm>
                <a:off x="5683425" y="1910437"/>
                <a:ext cx="58672" cy="21314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2"/>
              <p:cNvSpPr/>
              <p:nvPr/>
            </p:nvSpPr>
            <p:spPr>
              <a:xfrm>
                <a:off x="5731788" y="1910330"/>
                <a:ext cx="87695" cy="218191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2"/>
              <p:cNvSpPr/>
              <p:nvPr/>
            </p:nvSpPr>
            <p:spPr>
              <a:xfrm>
                <a:off x="5734828" y="1980922"/>
                <a:ext cx="204607" cy="143563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82"/>
            <p:cNvGrpSpPr/>
            <p:nvPr/>
          </p:nvGrpSpPr>
          <p:grpSpPr>
            <a:xfrm>
              <a:off x="8001025" y="2341963"/>
              <a:ext cx="113650" cy="99750"/>
              <a:chOff x="5042000" y="1255775"/>
              <a:chExt cx="113650" cy="99750"/>
            </a:xfrm>
          </p:grpSpPr>
          <p:sp>
            <p:nvSpPr>
              <p:cNvPr id="224" name="Google Shape;224;p8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82"/>
            <p:cNvGrpSpPr/>
            <p:nvPr/>
          </p:nvGrpSpPr>
          <p:grpSpPr>
            <a:xfrm>
              <a:off x="7778175" y="3202738"/>
              <a:ext cx="113650" cy="99750"/>
              <a:chOff x="5042000" y="1255775"/>
              <a:chExt cx="113650" cy="99750"/>
            </a:xfrm>
          </p:grpSpPr>
          <p:sp>
            <p:nvSpPr>
              <p:cNvPr id="228" name="Google Shape;228;p8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Nanum Pen Script"/>
              <a:buNone/>
              <a:defRPr b="1" i="0" sz="6000" u="none" cap="none" strike="noStrik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b="0" i="0" sz="2800" u="none" cap="none" strike="noStrik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b="0" i="0" sz="2800" u="none" cap="none" strike="noStrik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b="0" i="0" sz="2800" u="none" cap="none" strike="noStrik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b="0" i="0" sz="2800" u="none" cap="none" strike="noStrik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b="0" i="0" sz="2800" u="none" cap="none" strike="noStrik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b="0" i="0" sz="2800" u="none" cap="none" strike="noStrik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b="0" i="0" sz="2800" u="none" cap="none" strike="noStrik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b="0" i="0" sz="2800" u="none" cap="none" strike="noStrik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/>
        </p:txBody>
      </p:sp>
      <p:sp>
        <p:nvSpPr>
          <p:cNvPr id="7" name="Google Shape;7;p73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unito"/>
              <a:buChar char="●"/>
              <a:defRPr b="0" i="0" sz="18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5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5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5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5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5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5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Relationship Id="rId5" Type="http://schemas.openxmlformats.org/officeDocument/2006/relationships/slide" Target="/ppt/slides/slide5.xml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5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slide" Target="/ppt/slides/slide5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slide" Target="/ppt/slides/slide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5.xm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1"/>
          <p:cNvGrpSpPr/>
          <p:nvPr/>
        </p:nvGrpSpPr>
        <p:grpSpPr>
          <a:xfrm>
            <a:off x="731520" y="822960"/>
            <a:ext cx="3063294" cy="3461945"/>
            <a:chOff x="807514" y="821316"/>
            <a:chExt cx="3062988" cy="3480391"/>
          </a:xfrm>
        </p:grpSpPr>
        <p:grpSp>
          <p:nvGrpSpPr>
            <p:cNvPr id="653" name="Google Shape;653;p1"/>
            <p:cNvGrpSpPr/>
            <p:nvPr/>
          </p:nvGrpSpPr>
          <p:grpSpPr>
            <a:xfrm>
              <a:off x="807514" y="821316"/>
              <a:ext cx="3062988" cy="1781411"/>
              <a:chOff x="640276" y="674499"/>
              <a:chExt cx="6947126" cy="4058809"/>
            </a:xfrm>
          </p:grpSpPr>
          <p:grpSp>
            <p:nvGrpSpPr>
              <p:cNvPr id="654" name="Google Shape;654;p1"/>
              <p:cNvGrpSpPr/>
              <p:nvPr/>
            </p:nvGrpSpPr>
            <p:grpSpPr>
              <a:xfrm>
                <a:off x="7012119" y="4163474"/>
                <a:ext cx="575002" cy="496567"/>
                <a:chOff x="5218225" y="1474825"/>
                <a:chExt cx="259700" cy="224275"/>
              </a:xfrm>
            </p:grpSpPr>
            <p:sp>
              <p:nvSpPr>
                <p:cNvPr id="655" name="Google Shape;655;p1"/>
                <p:cNvSpPr/>
                <p:nvPr/>
              </p:nvSpPr>
              <p:spPr>
                <a:xfrm>
                  <a:off x="5224300" y="1474825"/>
                  <a:ext cx="253625" cy="224275"/>
                </a:xfrm>
                <a:custGeom>
                  <a:rect b="b" l="l" r="r" t="t"/>
                  <a:pathLst>
                    <a:path extrusionOk="0" h="8971" w="10145">
                      <a:moveTo>
                        <a:pt x="6168" y="0"/>
                      </a:moveTo>
                      <a:cubicBezTo>
                        <a:pt x="4540" y="0"/>
                        <a:pt x="1352" y="995"/>
                        <a:pt x="0" y="1767"/>
                      </a:cubicBezTo>
                      <a:cubicBezTo>
                        <a:pt x="654" y="3729"/>
                        <a:pt x="1046" y="7587"/>
                        <a:pt x="2976" y="8732"/>
                      </a:cubicBezTo>
                      <a:cubicBezTo>
                        <a:pt x="3258" y="8896"/>
                        <a:pt x="3474" y="8971"/>
                        <a:pt x="3638" y="8971"/>
                      </a:cubicBezTo>
                      <a:cubicBezTo>
                        <a:pt x="4159" y="8971"/>
                        <a:pt x="4154" y="8222"/>
                        <a:pt x="4055" y="7228"/>
                      </a:cubicBezTo>
                      <a:cubicBezTo>
                        <a:pt x="3891" y="6181"/>
                        <a:pt x="3499" y="5200"/>
                        <a:pt x="2910" y="4317"/>
                      </a:cubicBezTo>
                      <a:lnTo>
                        <a:pt x="2910" y="4317"/>
                      </a:lnTo>
                      <a:cubicBezTo>
                        <a:pt x="3653" y="4609"/>
                        <a:pt x="5643" y="5977"/>
                        <a:pt x="6892" y="5977"/>
                      </a:cubicBezTo>
                      <a:cubicBezTo>
                        <a:pt x="7183" y="5977"/>
                        <a:pt x="7433" y="5903"/>
                        <a:pt x="7619" y="5723"/>
                      </a:cubicBezTo>
                      <a:cubicBezTo>
                        <a:pt x="8502" y="4644"/>
                        <a:pt x="5232" y="3042"/>
                        <a:pt x="4545" y="2584"/>
                      </a:cubicBezTo>
                      <a:cubicBezTo>
                        <a:pt x="8184" y="2552"/>
                        <a:pt x="10144" y="1"/>
                        <a:pt x="6319" y="1"/>
                      </a:cubicBezTo>
                      <a:cubicBezTo>
                        <a:pt x="6295" y="1"/>
                        <a:pt x="6270" y="1"/>
                        <a:pt x="6245" y="1"/>
                      </a:cubicBezTo>
                      <a:cubicBezTo>
                        <a:pt x="6220" y="1"/>
                        <a:pt x="6194" y="0"/>
                        <a:pt x="6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1"/>
                <p:cNvSpPr/>
                <p:nvPr/>
              </p:nvSpPr>
              <p:spPr>
                <a:xfrm>
                  <a:off x="5225925" y="1487900"/>
                  <a:ext cx="162075" cy="143150"/>
                </a:xfrm>
                <a:custGeom>
                  <a:rect b="b" l="l" r="r" t="t"/>
                  <a:pathLst>
                    <a:path extrusionOk="0" h="5726" w="6483">
                      <a:moveTo>
                        <a:pt x="3912" y="0"/>
                      </a:moveTo>
                      <a:cubicBezTo>
                        <a:pt x="2846" y="0"/>
                        <a:pt x="844" y="631"/>
                        <a:pt x="9" y="1141"/>
                      </a:cubicBezTo>
                      <a:lnTo>
                        <a:pt x="9" y="1141"/>
                      </a:lnTo>
                      <a:cubicBezTo>
                        <a:pt x="6" y="1131"/>
                        <a:pt x="3" y="1122"/>
                        <a:pt x="0" y="1113"/>
                      </a:cubicBezTo>
                      <a:lnTo>
                        <a:pt x="0" y="1146"/>
                      </a:lnTo>
                      <a:cubicBezTo>
                        <a:pt x="3" y="1144"/>
                        <a:pt x="6" y="1142"/>
                        <a:pt x="9" y="1141"/>
                      </a:cubicBezTo>
                      <a:lnTo>
                        <a:pt x="9" y="1141"/>
                      </a:lnTo>
                      <a:cubicBezTo>
                        <a:pt x="397" y="2423"/>
                        <a:pt x="663" y="4846"/>
                        <a:pt x="1897" y="5593"/>
                      </a:cubicBezTo>
                      <a:cubicBezTo>
                        <a:pt x="2071" y="5684"/>
                        <a:pt x="2207" y="5725"/>
                        <a:pt x="2311" y="5725"/>
                      </a:cubicBezTo>
                      <a:cubicBezTo>
                        <a:pt x="2657" y="5725"/>
                        <a:pt x="2659" y="5265"/>
                        <a:pt x="2584" y="4612"/>
                      </a:cubicBezTo>
                      <a:cubicBezTo>
                        <a:pt x="2486" y="3925"/>
                        <a:pt x="2224" y="3304"/>
                        <a:pt x="1864" y="2748"/>
                      </a:cubicBezTo>
                      <a:lnTo>
                        <a:pt x="1864" y="2748"/>
                      </a:lnTo>
                      <a:cubicBezTo>
                        <a:pt x="2313" y="2933"/>
                        <a:pt x="3593" y="3800"/>
                        <a:pt x="4397" y="3800"/>
                      </a:cubicBezTo>
                      <a:cubicBezTo>
                        <a:pt x="4588" y="3800"/>
                        <a:pt x="4753" y="3751"/>
                        <a:pt x="4872" y="3631"/>
                      </a:cubicBezTo>
                      <a:cubicBezTo>
                        <a:pt x="5461" y="2944"/>
                        <a:pt x="3336" y="1931"/>
                        <a:pt x="2911" y="1636"/>
                      </a:cubicBezTo>
                      <a:cubicBezTo>
                        <a:pt x="5209" y="1604"/>
                        <a:pt x="6482" y="1"/>
                        <a:pt x="4063" y="1"/>
                      </a:cubicBezTo>
                      <a:cubicBezTo>
                        <a:pt x="4039" y="1"/>
                        <a:pt x="4015" y="1"/>
                        <a:pt x="3990" y="1"/>
                      </a:cubicBezTo>
                      <a:cubicBezTo>
                        <a:pt x="3964" y="1"/>
                        <a:pt x="3938" y="0"/>
                        <a:pt x="39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1"/>
                <p:cNvSpPr/>
                <p:nvPr/>
              </p:nvSpPr>
              <p:spPr>
                <a:xfrm>
                  <a:off x="5218225" y="1509800"/>
                  <a:ext cx="68350" cy="102800"/>
                </a:xfrm>
                <a:custGeom>
                  <a:rect b="b" l="l" r="r" t="t"/>
                  <a:pathLst>
                    <a:path extrusionOk="0" h="4112" w="2734">
                      <a:moveTo>
                        <a:pt x="371" y="0"/>
                      </a:moveTo>
                      <a:cubicBezTo>
                        <a:pt x="176" y="0"/>
                        <a:pt x="0" y="256"/>
                        <a:pt x="178" y="433"/>
                      </a:cubicBezTo>
                      <a:cubicBezTo>
                        <a:pt x="668" y="924"/>
                        <a:pt x="1060" y="1480"/>
                        <a:pt x="1322" y="2134"/>
                      </a:cubicBezTo>
                      <a:cubicBezTo>
                        <a:pt x="1551" y="2755"/>
                        <a:pt x="1845" y="3376"/>
                        <a:pt x="2172" y="3997"/>
                      </a:cubicBezTo>
                      <a:cubicBezTo>
                        <a:pt x="2223" y="4078"/>
                        <a:pt x="2301" y="4112"/>
                        <a:pt x="2379" y="4112"/>
                      </a:cubicBezTo>
                      <a:cubicBezTo>
                        <a:pt x="2556" y="4112"/>
                        <a:pt x="2733" y="3940"/>
                        <a:pt x="2597" y="3736"/>
                      </a:cubicBezTo>
                      <a:cubicBezTo>
                        <a:pt x="2270" y="3115"/>
                        <a:pt x="1976" y="2461"/>
                        <a:pt x="1714" y="1807"/>
                      </a:cubicBezTo>
                      <a:cubicBezTo>
                        <a:pt x="1453" y="1153"/>
                        <a:pt x="1060" y="564"/>
                        <a:pt x="537" y="74"/>
                      </a:cubicBezTo>
                      <a:cubicBezTo>
                        <a:pt x="486" y="22"/>
                        <a:pt x="427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1"/>
                <p:cNvSpPr/>
                <p:nvPr/>
              </p:nvSpPr>
              <p:spPr>
                <a:xfrm>
                  <a:off x="5220200" y="1506725"/>
                  <a:ext cx="113475" cy="65175"/>
                </a:xfrm>
                <a:custGeom>
                  <a:rect b="b" l="l" r="r" t="t"/>
                  <a:pathLst>
                    <a:path extrusionOk="0" h="2607" w="4539">
                      <a:moveTo>
                        <a:pt x="289" y="0"/>
                      </a:moveTo>
                      <a:cubicBezTo>
                        <a:pt x="197" y="0"/>
                        <a:pt x="110" y="44"/>
                        <a:pt x="66" y="131"/>
                      </a:cubicBezTo>
                      <a:cubicBezTo>
                        <a:pt x="1" y="262"/>
                        <a:pt x="33" y="393"/>
                        <a:pt x="164" y="491"/>
                      </a:cubicBezTo>
                      <a:cubicBezTo>
                        <a:pt x="1341" y="1341"/>
                        <a:pt x="2649" y="2028"/>
                        <a:pt x="4022" y="2584"/>
                      </a:cubicBezTo>
                      <a:cubicBezTo>
                        <a:pt x="4059" y="2600"/>
                        <a:pt x="4094" y="2607"/>
                        <a:pt x="4128" y="2607"/>
                      </a:cubicBezTo>
                      <a:cubicBezTo>
                        <a:pt x="4372" y="2607"/>
                        <a:pt x="4538" y="2241"/>
                        <a:pt x="4251" y="2126"/>
                      </a:cubicBezTo>
                      <a:cubicBezTo>
                        <a:pt x="2911" y="1603"/>
                        <a:pt x="1603" y="883"/>
                        <a:pt x="426" y="33"/>
                      </a:cubicBezTo>
                      <a:cubicBezTo>
                        <a:pt x="382" y="11"/>
                        <a:pt x="335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1"/>
                <p:cNvSpPr/>
                <p:nvPr/>
              </p:nvSpPr>
              <p:spPr>
                <a:xfrm>
                  <a:off x="5221525" y="1493500"/>
                  <a:ext cx="132250" cy="28175"/>
                </a:xfrm>
                <a:custGeom>
                  <a:rect b="b" l="l" r="r" t="t"/>
                  <a:pathLst>
                    <a:path extrusionOk="0" h="1127" w="5290">
                      <a:moveTo>
                        <a:pt x="4911" y="0"/>
                      </a:moveTo>
                      <a:cubicBezTo>
                        <a:pt x="4892" y="0"/>
                        <a:pt x="4873" y="2"/>
                        <a:pt x="4852" y="6"/>
                      </a:cubicBezTo>
                      <a:cubicBezTo>
                        <a:pt x="3713" y="245"/>
                        <a:pt x="2489" y="633"/>
                        <a:pt x="1282" y="633"/>
                      </a:cubicBezTo>
                      <a:cubicBezTo>
                        <a:pt x="999" y="633"/>
                        <a:pt x="718" y="612"/>
                        <a:pt x="438" y="562"/>
                      </a:cubicBezTo>
                      <a:cubicBezTo>
                        <a:pt x="418" y="558"/>
                        <a:pt x="398" y="556"/>
                        <a:pt x="379" y="556"/>
                      </a:cubicBezTo>
                      <a:cubicBezTo>
                        <a:pt x="97" y="556"/>
                        <a:pt x="1" y="991"/>
                        <a:pt x="307" y="1053"/>
                      </a:cubicBezTo>
                      <a:cubicBezTo>
                        <a:pt x="618" y="1104"/>
                        <a:pt x="929" y="1127"/>
                        <a:pt x="1241" y="1127"/>
                      </a:cubicBezTo>
                      <a:cubicBezTo>
                        <a:pt x="2506" y="1127"/>
                        <a:pt x="3776" y="759"/>
                        <a:pt x="4983" y="497"/>
                      </a:cubicBezTo>
                      <a:cubicBezTo>
                        <a:pt x="5290" y="435"/>
                        <a:pt x="5194" y="0"/>
                        <a:pt x="49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0" name="Google Shape;660;p1"/>
              <p:cNvGrpSpPr/>
              <p:nvPr/>
            </p:nvGrpSpPr>
            <p:grpSpPr>
              <a:xfrm>
                <a:off x="6323195" y="1928748"/>
                <a:ext cx="251632" cy="220856"/>
                <a:chOff x="5042000" y="1255775"/>
                <a:chExt cx="113650" cy="99750"/>
              </a:xfrm>
            </p:grpSpPr>
            <p:sp>
              <p:nvSpPr>
                <p:cNvPr id="661" name="Google Shape;661;p1"/>
                <p:cNvSpPr/>
                <p:nvPr/>
              </p:nvSpPr>
              <p:spPr>
                <a:xfrm>
                  <a:off x="5042000" y="1270475"/>
                  <a:ext cx="44975" cy="36825"/>
                </a:xfrm>
                <a:custGeom>
                  <a:rect b="b" l="l" r="r" t="t"/>
                  <a:pathLst>
                    <a:path extrusionOk="0" h="1473" w="1799">
                      <a:moveTo>
                        <a:pt x="916" y="1"/>
                      </a:moveTo>
                      <a:cubicBezTo>
                        <a:pt x="0" y="66"/>
                        <a:pt x="0" y="1407"/>
                        <a:pt x="916" y="1472"/>
                      </a:cubicBezTo>
                      <a:cubicBezTo>
                        <a:pt x="1799" y="1407"/>
                        <a:pt x="1799" y="66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1"/>
                <p:cNvSpPr/>
                <p:nvPr/>
              </p:nvSpPr>
              <p:spPr>
                <a:xfrm>
                  <a:off x="5110650" y="1255775"/>
                  <a:ext cx="45000" cy="36800"/>
                </a:xfrm>
                <a:custGeom>
                  <a:rect b="b" l="l" r="r" t="t"/>
                  <a:pathLst>
                    <a:path extrusionOk="0" h="1472" w="1800">
                      <a:moveTo>
                        <a:pt x="884" y="0"/>
                      </a:moveTo>
                      <a:cubicBezTo>
                        <a:pt x="1" y="66"/>
                        <a:pt x="1" y="1406"/>
                        <a:pt x="884" y="1472"/>
                      </a:cubicBezTo>
                      <a:cubicBezTo>
                        <a:pt x="1799" y="1406"/>
                        <a:pt x="1799" y="66"/>
                        <a:pt x="8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1"/>
                <p:cNvSpPr/>
                <p:nvPr/>
              </p:nvSpPr>
              <p:spPr>
                <a:xfrm>
                  <a:off x="5086150" y="1319525"/>
                  <a:ext cx="44975" cy="36000"/>
                </a:xfrm>
                <a:custGeom>
                  <a:rect b="b" l="l" r="r" t="t"/>
                  <a:pathLst>
                    <a:path extrusionOk="0" h="1440" w="1799">
                      <a:moveTo>
                        <a:pt x="883" y="1"/>
                      </a:moveTo>
                      <a:cubicBezTo>
                        <a:pt x="0" y="66"/>
                        <a:pt x="0" y="1374"/>
                        <a:pt x="883" y="1439"/>
                      </a:cubicBezTo>
                      <a:cubicBezTo>
                        <a:pt x="1798" y="1374"/>
                        <a:pt x="1798" y="66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4" name="Google Shape;664;p1"/>
              <p:cNvGrpSpPr/>
              <p:nvPr/>
            </p:nvGrpSpPr>
            <p:grpSpPr>
              <a:xfrm rot="-5400000">
                <a:off x="5180808" y="1061658"/>
                <a:ext cx="575002" cy="496567"/>
                <a:chOff x="5218225" y="1474825"/>
                <a:chExt cx="259700" cy="224275"/>
              </a:xfrm>
            </p:grpSpPr>
            <p:sp>
              <p:nvSpPr>
                <p:cNvPr id="665" name="Google Shape;665;p1"/>
                <p:cNvSpPr/>
                <p:nvPr/>
              </p:nvSpPr>
              <p:spPr>
                <a:xfrm>
                  <a:off x="5224300" y="1474825"/>
                  <a:ext cx="253625" cy="224275"/>
                </a:xfrm>
                <a:custGeom>
                  <a:rect b="b" l="l" r="r" t="t"/>
                  <a:pathLst>
                    <a:path extrusionOk="0" h="8971" w="10145">
                      <a:moveTo>
                        <a:pt x="6168" y="0"/>
                      </a:moveTo>
                      <a:cubicBezTo>
                        <a:pt x="4540" y="0"/>
                        <a:pt x="1352" y="995"/>
                        <a:pt x="0" y="1767"/>
                      </a:cubicBezTo>
                      <a:cubicBezTo>
                        <a:pt x="654" y="3729"/>
                        <a:pt x="1046" y="7587"/>
                        <a:pt x="2976" y="8732"/>
                      </a:cubicBezTo>
                      <a:cubicBezTo>
                        <a:pt x="3258" y="8896"/>
                        <a:pt x="3474" y="8971"/>
                        <a:pt x="3638" y="8971"/>
                      </a:cubicBezTo>
                      <a:cubicBezTo>
                        <a:pt x="4159" y="8971"/>
                        <a:pt x="4154" y="8222"/>
                        <a:pt x="4055" y="7228"/>
                      </a:cubicBezTo>
                      <a:cubicBezTo>
                        <a:pt x="3891" y="6181"/>
                        <a:pt x="3499" y="5200"/>
                        <a:pt x="2910" y="4317"/>
                      </a:cubicBezTo>
                      <a:lnTo>
                        <a:pt x="2910" y="4317"/>
                      </a:lnTo>
                      <a:cubicBezTo>
                        <a:pt x="3653" y="4609"/>
                        <a:pt x="5643" y="5977"/>
                        <a:pt x="6892" y="5977"/>
                      </a:cubicBezTo>
                      <a:cubicBezTo>
                        <a:pt x="7183" y="5977"/>
                        <a:pt x="7433" y="5903"/>
                        <a:pt x="7619" y="5723"/>
                      </a:cubicBezTo>
                      <a:cubicBezTo>
                        <a:pt x="8502" y="4644"/>
                        <a:pt x="5232" y="3042"/>
                        <a:pt x="4545" y="2584"/>
                      </a:cubicBezTo>
                      <a:cubicBezTo>
                        <a:pt x="8184" y="2552"/>
                        <a:pt x="10144" y="1"/>
                        <a:pt x="6319" y="1"/>
                      </a:cubicBezTo>
                      <a:cubicBezTo>
                        <a:pt x="6295" y="1"/>
                        <a:pt x="6270" y="1"/>
                        <a:pt x="6245" y="1"/>
                      </a:cubicBezTo>
                      <a:cubicBezTo>
                        <a:pt x="6220" y="1"/>
                        <a:pt x="6194" y="0"/>
                        <a:pt x="6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1"/>
                <p:cNvSpPr/>
                <p:nvPr/>
              </p:nvSpPr>
              <p:spPr>
                <a:xfrm>
                  <a:off x="5225925" y="1487900"/>
                  <a:ext cx="162075" cy="143150"/>
                </a:xfrm>
                <a:custGeom>
                  <a:rect b="b" l="l" r="r" t="t"/>
                  <a:pathLst>
                    <a:path extrusionOk="0" h="5726" w="6483">
                      <a:moveTo>
                        <a:pt x="3912" y="0"/>
                      </a:moveTo>
                      <a:cubicBezTo>
                        <a:pt x="2846" y="0"/>
                        <a:pt x="844" y="631"/>
                        <a:pt x="9" y="1141"/>
                      </a:cubicBezTo>
                      <a:lnTo>
                        <a:pt x="9" y="1141"/>
                      </a:lnTo>
                      <a:cubicBezTo>
                        <a:pt x="6" y="1131"/>
                        <a:pt x="3" y="1122"/>
                        <a:pt x="0" y="1113"/>
                      </a:cubicBezTo>
                      <a:lnTo>
                        <a:pt x="0" y="1146"/>
                      </a:lnTo>
                      <a:cubicBezTo>
                        <a:pt x="3" y="1144"/>
                        <a:pt x="6" y="1142"/>
                        <a:pt x="9" y="1141"/>
                      </a:cubicBezTo>
                      <a:lnTo>
                        <a:pt x="9" y="1141"/>
                      </a:lnTo>
                      <a:cubicBezTo>
                        <a:pt x="397" y="2423"/>
                        <a:pt x="663" y="4846"/>
                        <a:pt x="1897" y="5593"/>
                      </a:cubicBezTo>
                      <a:cubicBezTo>
                        <a:pt x="2071" y="5684"/>
                        <a:pt x="2207" y="5725"/>
                        <a:pt x="2311" y="5725"/>
                      </a:cubicBezTo>
                      <a:cubicBezTo>
                        <a:pt x="2657" y="5725"/>
                        <a:pt x="2659" y="5265"/>
                        <a:pt x="2584" y="4612"/>
                      </a:cubicBezTo>
                      <a:cubicBezTo>
                        <a:pt x="2486" y="3925"/>
                        <a:pt x="2224" y="3304"/>
                        <a:pt x="1864" y="2748"/>
                      </a:cubicBezTo>
                      <a:lnTo>
                        <a:pt x="1864" y="2748"/>
                      </a:lnTo>
                      <a:cubicBezTo>
                        <a:pt x="2313" y="2933"/>
                        <a:pt x="3593" y="3800"/>
                        <a:pt x="4397" y="3800"/>
                      </a:cubicBezTo>
                      <a:cubicBezTo>
                        <a:pt x="4588" y="3800"/>
                        <a:pt x="4753" y="3751"/>
                        <a:pt x="4872" y="3631"/>
                      </a:cubicBezTo>
                      <a:cubicBezTo>
                        <a:pt x="5461" y="2944"/>
                        <a:pt x="3336" y="1931"/>
                        <a:pt x="2911" y="1636"/>
                      </a:cubicBezTo>
                      <a:cubicBezTo>
                        <a:pt x="5209" y="1604"/>
                        <a:pt x="6482" y="1"/>
                        <a:pt x="4063" y="1"/>
                      </a:cubicBezTo>
                      <a:cubicBezTo>
                        <a:pt x="4039" y="1"/>
                        <a:pt x="4015" y="1"/>
                        <a:pt x="3990" y="1"/>
                      </a:cubicBezTo>
                      <a:cubicBezTo>
                        <a:pt x="3964" y="1"/>
                        <a:pt x="3938" y="0"/>
                        <a:pt x="39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1"/>
                <p:cNvSpPr/>
                <p:nvPr/>
              </p:nvSpPr>
              <p:spPr>
                <a:xfrm>
                  <a:off x="5218225" y="1509800"/>
                  <a:ext cx="68350" cy="102800"/>
                </a:xfrm>
                <a:custGeom>
                  <a:rect b="b" l="l" r="r" t="t"/>
                  <a:pathLst>
                    <a:path extrusionOk="0" h="4112" w="2734">
                      <a:moveTo>
                        <a:pt x="371" y="0"/>
                      </a:moveTo>
                      <a:cubicBezTo>
                        <a:pt x="176" y="0"/>
                        <a:pt x="0" y="256"/>
                        <a:pt x="178" y="433"/>
                      </a:cubicBezTo>
                      <a:cubicBezTo>
                        <a:pt x="668" y="924"/>
                        <a:pt x="1060" y="1480"/>
                        <a:pt x="1322" y="2134"/>
                      </a:cubicBezTo>
                      <a:cubicBezTo>
                        <a:pt x="1551" y="2755"/>
                        <a:pt x="1845" y="3376"/>
                        <a:pt x="2172" y="3997"/>
                      </a:cubicBezTo>
                      <a:cubicBezTo>
                        <a:pt x="2223" y="4078"/>
                        <a:pt x="2301" y="4112"/>
                        <a:pt x="2379" y="4112"/>
                      </a:cubicBezTo>
                      <a:cubicBezTo>
                        <a:pt x="2556" y="4112"/>
                        <a:pt x="2733" y="3940"/>
                        <a:pt x="2597" y="3736"/>
                      </a:cubicBezTo>
                      <a:cubicBezTo>
                        <a:pt x="2270" y="3115"/>
                        <a:pt x="1976" y="2461"/>
                        <a:pt x="1714" y="1807"/>
                      </a:cubicBezTo>
                      <a:cubicBezTo>
                        <a:pt x="1453" y="1153"/>
                        <a:pt x="1060" y="564"/>
                        <a:pt x="537" y="74"/>
                      </a:cubicBezTo>
                      <a:cubicBezTo>
                        <a:pt x="486" y="22"/>
                        <a:pt x="427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1"/>
                <p:cNvSpPr/>
                <p:nvPr/>
              </p:nvSpPr>
              <p:spPr>
                <a:xfrm>
                  <a:off x="5220200" y="1506725"/>
                  <a:ext cx="113475" cy="65175"/>
                </a:xfrm>
                <a:custGeom>
                  <a:rect b="b" l="l" r="r" t="t"/>
                  <a:pathLst>
                    <a:path extrusionOk="0" h="2607" w="4539">
                      <a:moveTo>
                        <a:pt x="289" y="0"/>
                      </a:moveTo>
                      <a:cubicBezTo>
                        <a:pt x="197" y="0"/>
                        <a:pt x="110" y="44"/>
                        <a:pt x="66" y="131"/>
                      </a:cubicBezTo>
                      <a:cubicBezTo>
                        <a:pt x="1" y="262"/>
                        <a:pt x="33" y="393"/>
                        <a:pt x="164" y="491"/>
                      </a:cubicBezTo>
                      <a:cubicBezTo>
                        <a:pt x="1341" y="1341"/>
                        <a:pt x="2649" y="2028"/>
                        <a:pt x="4022" y="2584"/>
                      </a:cubicBezTo>
                      <a:cubicBezTo>
                        <a:pt x="4059" y="2600"/>
                        <a:pt x="4094" y="2607"/>
                        <a:pt x="4128" y="2607"/>
                      </a:cubicBezTo>
                      <a:cubicBezTo>
                        <a:pt x="4372" y="2607"/>
                        <a:pt x="4538" y="2241"/>
                        <a:pt x="4251" y="2126"/>
                      </a:cubicBezTo>
                      <a:cubicBezTo>
                        <a:pt x="2911" y="1603"/>
                        <a:pt x="1603" y="883"/>
                        <a:pt x="426" y="33"/>
                      </a:cubicBezTo>
                      <a:cubicBezTo>
                        <a:pt x="382" y="11"/>
                        <a:pt x="335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1"/>
                <p:cNvSpPr/>
                <p:nvPr/>
              </p:nvSpPr>
              <p:spPr>
                <a:xfrm>
                  <a:off x="5221525" y="1493500"/>
                  <a:ext cx="132250" cy="28175"/>
                </a:xfrm>
                <a:custGeom>
                  <a:rect b="b" l="l" r="r" t="t"/>
                  <a:pathLst>
                    <a:path extrusionOk="0" h="1127" w="5290">
                      <a:moveTo>
                        <a:pt x="4911" y="0"/>
                      </a:moveTo>
                      <a:cubicBezTo>
                        <a:pt x="4892" y="0"/>
                        <a:pt x="4873" y="2"/>
                        <a:pt x="4852" y="6"/>
                      </a:cubicBezTo>
                      <a:cubicBezTo>
                        <a:pt x="3713" y="245"/>
                        <a:pt x="2489" y="633"/>
                        <a:pt x="1282" y="633"/>
                      </a:cubicBezTo>
                      <a:cubicBezTo>
                        <a:pt x="999" y="633"/>
                        <a:pt x="718" y="612"/>
                        <a:pt x="438" y="562"/>
                      </a:cubicBezTo>
                      <a:cubicBezTo>
                        <a:pt x="418" y="558"/>
                        <a:pt x="398" y="556"/>
                        <a:pt x="379" y="556"/>
                      </a:cubicBezTo>
                      <a:cubicBezTo>
                        <a:pt x="97" y="556"/>
                        <a:pt x="1" y="991"/>
                        <a:pt x="307" y="1053"/>
                      </a:cubicBezTo>
                      <a:cubicBezTo>
                        <a:pt x="618" y="1104"/>
                        <a:pt x="929" y="1127"/>
                        <a:pt x="1241" y="1127"/>
                      </a:cubicBezTo>
                      <a:cubicBezTo>
                        <a:pt x="2506" y="1127"/>
                        <a:pt x="3776" y="759"/>
                        <a:pt x="4983" y="497"/>
                      </a:cubicBezTo>
                      <a:cubicBezTo>
                        <a:pt x="5290" y="435"/>
                        <a:pt x="5194" y="0"/>
                        <a:pt x="49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0" name="Google Shape;670;p1"/>
              <p:cNvGrpSpPr/>
              <p:nvPr/>
            </p:nvGrpSpPr>
            <p:grpSpPr>
              <a:xfrm rot="10800000">
                <a:off x="1449245" y="1613944"/>
                <a:ext cx="575002" cy="496567"/>
                <a:chOff x="5218225" y="1474825"/>
                <a:chExt cx="259700" cy="224275"/>
              </a:xfrm>
            </p:grpSpPr>
            <p:sp>
              <p:nvSpPr>
                <p:cNvPr id="671" name="Google Shape;671;p1"/>
                <p:cNvSpPr/>
                <p:nvPr/>
              </p:nvSpPr>
              <p:spPr>
                <a:xfrm>
                  <a:off x="5224300" y="1474825"/>
                  <a:ext cx="253625" cy="224275"/>
                </a:xfrm>
                <a:custGeom>
                  <a:rect b="b" l="l" r="r" t="t"/>
                  <a:pathLst>
                    <a:path extrusionOk="0" h="8971" w="10145">
                      <a:moveTo>
                        <a:pt x="6168" y="0"/>
                      </a:moveTo>
                      <a:cubicBezTo>
                        <a:pt x="4540" y="0"/>
                        <a:pt x="1352" y="995"/>
                        <a:pt x="0" y="1767"/>
                      </a:cubicBezTo>
                      <a:cubicBezTo>
                        <a:pt x="654" y="3729"/>
                        <a:pt x="1046" y="7587"/>
                        <a:pt x="2976" y="8732"/>
                      </a:cubicBezTo>
                      <a:cubicBezTo>
                        <a:pt x="3258" y="8896"/>
                        <a:pt x="3474" y="8971"/>
                        <a:pt x="3638" y="8971"/>
                      </a:cubicBezTo>
                      <a:cubicBezTo>
                        <a:pt x="4159" y="8971"/>
                        <a:pt x="4154" y="8222"/>
                        <a:pt x="4055" y="7228"/>
                      </a:cubicBezTo>
                      <a:cubicBezTo>
                        <a:pt x="3891" y="6181"/>
                        <a:pt x="3499" y="5200"/>
                        <a:pt x="2910" y="4317"/>
                      </a:cubicBezTo>
                      <a:lnTo>
                        <a:pt x="2910" y="4317"/>
                      </a:lnTo>
                      <a:cubicBezTo>
                        <a:pt x="3653" y="4609"/>
                        <a:pt x="5643" y="5977"/>
                        <a:pt x="6892" y="5977"/>
                      </a:cubicBezTo>
                      <a:cubicBezTo>
                        <a:pt x="7183" y="5977"/>
                        <a:pt x="7433" y="5903"/>
                        <a:pt x="7619" y="5723"/>
                      </a:cubicBezTo>
                      <a:cubicBezTo>
                        <a:pt x="8502" y="4644"/>
                        <a:pt x="5232" y="3042"/>
                        <a:pt x="4545" y="2584"/>
                      </a:cubicBezTo>
                      <a:cubicBezTo>
                        <a:pt x="8184" y="2552"/>
                        <a:pt x="10144" y="1"/>
                        <a:pt x="6319" y="1"/>
                      </a:cubicBezTo>
                      <a:cubicBezTo>
                        <a:pt x="6295" y="1"/>
                        <a:pt x="6270" y="1"/>
                        <a:pt x="6245" y="1"/>
                      </a:cubicBezTo>
                      <a:cubicBezTo>
                        <a:pt x="6220" y="1"/>
                        <a:pt x="6194" y="0"/>
                        <a:pt x="6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1"/>
                <p:cNvSpPr/>
                <p:nvPr/>
              </p:nvSpPr>
              <p:spPr>
                <a:xfrm>
                  <a:off x="5225925" y="1487900"/>
                  <a:ext cx="162075" cy="143150"/>
                </a:xfrm>
                <a:custGeom>
                  <a:rect b="b" l="l" r="r" t="t"/>
                  <a:pathLst>
                    <a:path extrusionOk="0" h="5726" w="6483">
                      <a:moveTo>
                        <a:pt x="3912" y="0"/>
                      </a:moveTo>
                      <a:cubicBezTo>
                        <a:pt x="2846" y="0"/>
                        <a:pt x="844" y="631"/>
                        <a:pt x="9" y="1141"/>
                      </a:cubicBezTo>
                      <a:lnTo>
                        <a:pt x="9" y="1141"/>
                      </a:lnTo>
                      <a:cubicBezTo>
                        <a:pt x="6" y="1131"/>
                        <a:pt x="3" y="1122"/>
                        <a:pt x="0" y="1113"/>
                      </a:cubicBezTo>
                      <a:lnTo>
                        <a:pt x="0" y="1146"/>
                      </a:lnTo>
                      <a:cubicBezTo>
                        <a:pt x="3" y="1144"/>
                        <a:pt x="6" y="1142"/>
                        <a:pt x="9" y="1141"/>
                      </a:cubicBezTo>
                      <a:lnTo>
                        <a:pt x="9" y="1141"/>
                      </a:lnTo>
                      <a:cubicBezTo>
                        <a:pt x="397" y="2423"/>
                        <a:pt x="663" y="4846"/>
                        <a:pt x="1897" y="5593"/>
                      </a:cubicBezTo>
                      <a:cubicBezTo>
                        <a:pt x="2071" y="5684"/>
                        <a:pt x="2207" y="5725"/>
                        <a:pt x="2311" y="5725"/>
                      </a:cubicBezTo>
                      <a:cubicBezTo>
                        <a:pt x="2657" y="5725"/>
                        <a:pt x="2659" y="5265"/>
                        <a:pt x="2584" y="4612"/>
                      </a:cubicBezTo>
                      <a:cubicBezTo>
                        <a:pt x="2486" y="3925"/>
                        <a:pt x="2224" y="3304"/>
                        <a:pt x="1864" y="2748"/>
                      </a:cubicBezTo>
                      <a:lnTo>
                        <a:pt x="1864" y="2748"/>
                      </a:lnTo>
                      <a:cubicBezTo>
                        <a:pt x="2313" y="2933"/>
                        <a:pt x="3593" y="3800"/>
                        <a:pt x="4397" y="3800"/>
                      </a:cubicBezTo>
                      <a:cubicBezTo>
                        <a:pt x="4588" y="3800"/>
                        <a:pt x="4753" y="3751"/>
                        <a:pt x="4872" y="3631"/>
                      </a:cubicBezTo>
                      <a:cubicBezTo>
                        <a:pt x="5461" y="2944"/>
                        <a:pt x="3336" y="1931"/>
                        <a:pt x="2911" y="1636"/>
                      </a:cubicBezTo>
                      <a:cubicBezTo>
                        <a:pt x="5209" y="1604"/>
                        <a:pt x="6482" y="1"/>
                        <a:pt x="4063" y="1"/>
                      </a:cubicBezTo>
                      <a:cubicBezTo>
                        <a:pt x="4039" y="1"/>
                        <a:pt x="4015" y="1"/>
                        <a:pt x="3990" y="1"/>
                      </a:cubicBezTo>
                      <a:cubicBezTo>
                        <a:pt x="3964" y="1"/>
                        <a:pt x="3938" y="0"/>
                        <a:pt x="39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1"/>
                <p:cNvSpPr/>
                <p:nvPr/>
              </p:nvSpPr>
              <p:spPr>
                <a:xfrm>
                  <a:off x="5218225" y="1509800"/>
                  <a:ext cx="68350" cy="102800"/>
                </a:xfrm>
                <a:custGeom>
                  <a:rect b="b" l="l" r="r" t="t"/>
                  <a:pathLst>
                    <a:path extrusionOk="0" h="4112" w="2734">
                      <a:moveTo>
                        <a:pt x="371" y="0"/>
                      </a:moveTo>
                      <a:cubicBezTo>
                        <a:pt x="176" y="0"/>
                        <a:pt x="0" y="256"/>
                        <a:pt x="178" y="433"/>
                      </a:cubicBezTo>
                      <a:cubicBezTo>
                        <a:pt x="668" y="924"/>
                        <a:pt x="1060" y="1480"/>
                        <a:pt x="1322" y="2134"/>
                      </a:cubicBezTo>
                      <a:cubicBezTo>
                        <a:pt x="1551" y="2755"/>
                        <a:pt x="1845" y="3376"/>
                        <a:pt x="2172" y="3997"/>
                      </a:cubicBezTo>
                      <a:cubicBezTo>
                        <a:pt x="2223" y="4078"/>
                        <a:pt x="2301" y="4112"/>
                        <a:pt x="2379" y="4112"/>
                      </a:cubicBezTo>
                      <a:cubicBezTo>
                        <a:pt x="2556" y="4112"/>
                        <a:pt x="2733" y="3940"/>
                        <a:pt x="2597" y="3736"/>
                      </a:cubicBezTo>
                      <a:cubicBezTo>
                        <a:pt x="2270" y="3115"/>
                        <a:pt x="1976" y="2461"/>
                        <a:pt x="1714" y="1807"/>
                      </a:cubicBezTo>
                      <a:cubicBezTo>
                        <a:pt x="1453" y="1153"/>
                        <a:pt x="1060" y="564"/>
                        <a:pt x="537" y="74"/>
                      </a:cubicBezTo>
                      <a:cubicBezTo>
                        <a:pt x="486" y="22"/>
                        <a:pt x="427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1"/>
                <p:cNvSpPr/>
                <p:nvPr/>
              </p:nvSpPr>
              <p:spPr>
                <a:xfrm>
                  <a:off x="5220200" y="1506725"/>
                  <a:ext cx="113475" cy="65175"/>
                </a:xfrm>
                <a:custGeom>
                  <a:rect b="b" l="l" r="r" t="t"/>
                  <a:pathLst>
                    <a:path extrusionOk="0" h="2607" w="4539">
                      <a:moveTo>
                        <a:pt x="289" y="0"/>
                      </a:moveTo>
                      <a:cubicBezTo>
                        <a:pt x="197" y="0"/>
                        <a:pt x="110" y="44"/>
                        <a:pt x="66" y="131"/>
                      </a:cubicBezTo>
                      <a:cubicBezTo>
                        <a:pt x="1" y="262"/>
                        <a:pt x="33" y="393"/>
                        <a:pt x="164" y="491"/>
                      </a:cubicBezTo>
                      <a:cubicBezTo>
                        <a:pt x="1341" y="1341"/>
                        <a:pt x="2649" y="2028"/>
                        <a:pt x="4022" y="2584"/>
                      </a:cubicBezTo>
                      <a:cubicBezTo>
                        <a:pt x="4059" y="2600"/>
                        <a:pt x="4094" y="2607"/>
                        <a:pt x="4128" y="2607"/>
                      </a:cubicBezTo>
                      <a:cubicBezTo>
                        <a:pt x="4372" y="2607"/>
                        <a:pt x="4538" y="2241"/>
                        <a:pt x="4251" y="2126"/>
                      </a:cubicBezTo>
                      <a:cubicBezTo>
                        <a:pt x="2911" y="1603"/>
                        <a:pt x="1603" y="883"/>
                        <a:pt x="426" y="33"/>
                      </a:cubicBezTo>
                      <a:cubicBezTo>
                        <a:pt x="382" y="11"/>
                        <a:pt x="335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1"/>
                <p:cNvSpPr/>
                <p:nvPr/>
              </p:nvSpPr>
              <p:spPr>
                <a:xfrm>
                  <a:off x="5221525" y="1493500"/>
                  <a:ext cx="132250" cy="28175"/>
                </a:xfrm>
                <a:custGeom>
                  <a:rect b="b" l="l" r="r" t="t"/>
                  <a:pathLst>
                    <a:path extrusionOk="0" h="1127" w="5290">
                      <a:moveTo>
                        <a:pt x="4911" y="0"/>
                      </a:moveTo>
                      <a:cubicBezTo>
                        <a:pt x="4892" y="0"/>
                        <a:pt x="4873" y="2"/>
                        <a:pt x="4852" y="6"/>
                      </a:cubicBezTo>
                      <a:cubicBezTo>
                        <a:pt x="3713" y="245"/>
                        <a:pt x="2489" y="633"/>
                        <a:pt x="1282" y="633"/>
                      </a:cubicBezTo>
                      <a:cubicBezTo>
                        <a:pt x="999" y="633"/>
                        <a:pt x="718" y="612"/>
                        <a:pt x="438" y="562"/>
                      </a:cubicBezTo>
                      <a:cubicBezTo>
                        <a:pt x="418" y="558"/>
                        <a:pt x="398" y="556"/>
                        <a:pt x="379" y="556"/>
                      </a:cubicBezTo>
                      <a:cubicBezTo>
                        <a:pt x="97" y="556"/>
                        <a:pt x="1" y="991"/>
                        <a:pt x="307" y="1053"/>
                      </a:cubicBezTo>
                      <a:cubicBezTo>
                        <a:pt x="618" y="1104"/>
                        <a:pt x="929" y="1127"/>
                        <a:pt x="1241" y="1127"/>
                      </a:cubicBezTo>
                      <a:cubicBezTo>
                        <a:pt x="2506" y="1127"/>
                        <a:pt x="3776" y="759"/>
                        <a:pt x="4983" y="497"/>
                      </a:cubicBezTo>
                      <a:cubicBezTo>
                        <a:pt x="5290" y="435"/>
                        <a:pt x="5194" y="0"/>
                        <a:pt x="49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6" name="Google Shape;676;p1"/>
              <p:cNvGrpSpPr/>
              <p:nvPr/>
            </p:nvGrpSpPr>
            <p:grpSpPr>
              <a:xfrm>
                <a:off x="3039726" y="1199520"/>
                <a:ext cx="251632" cy="220856"/>
                <a:chOff x="5042000" y="1255775"/>
                <a:chExt cx="113650" cy="99750"/>
              </a:xfrm>
            </p:grpSpPr>
            <p:sp>
              <p:nvSpPr>
                <p:cNvPr id="677" name="Google Shape;677;p1"/>
                <p:cNvSpPr/>
                <p:nvPr/>
              </p:nvSpPr>
              <p:spPr>
                <a:xfrm>
                  <a:off x="5042000" y="1270475"/>
                  <a:ext cx="44975" cy="36825"/>
                </a:xfrm>
                <a:custGeom>
                  <a:rect b="b" l="l" r="r" t="t"/>
                  <a:pathLst>
                    <a:path extrusionOk="0" h="1473" w="1799">
                      <a:moveTo>
                        <a:pt x="916" y="1"/>
                      </a:moveTo>
                      <a:cubicBezTo>
                        <a:pt x="0" y="66"/>
                        <a:pt x="0" y="1407"/>
                        <a:pt x="916" y="1472"/>
                      </a:cubicBezTo>
                      <a:cubicBezTo>
                        <a:pt x="1799" y="1407"/>
                        <a:pt x="1799" y="66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1"/>
                <p:cNvSpPr/>
                <p:nvPr/>
              </p:nvSpPr>
              <p:spPr>
                <a:xfrm>
                  <a:off x="5110650" y="1255775"/>
                  <a:ext cx="45000" cy="36800"/>
                </a:xfrm>
                <a:custGeom>
                  <a:rect b="b" l="l" r="r" t="t"/>
                  <a:pathLst>
                    <a:path extrusionOk="0" h="1472" w="1800">
                      <a:moveTo>
                        <a:pt x="884" y="0"/>
                      </a:moveTo>
                      <a:cubicBezTo>
                        <a:pt x="1" y="66"/>
                        <a:pt x="1" y="1406"/>
                        <a:pt x="884" y="1472"/>
                      </a:cubicBezTo>
                      <a:cubicBezTo>
                        <a:pt x="1799" y="1406"/>
                        <a:pt x="1799" y="66"/>
                        <a:pt x="8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1"/>
                <p:cNvSpPr/>
                <p:nvPr/>
              </p:nvSpPr>
              <p:spPr>
                <a:xfrm>
                  <a:off x="5086150" y="1319525"/>
                  <a:ext cx="44975" cy="36000"/>
                </a:xfrm>
                <a:custGeom>
                  <a:rect b="b" l="l" r="r" t="t"/>
                  <a:pathLst>
                    <a:path extrusionOk="0" h="1440" w="1799">
                      <a:moveTo>
                        <a:pt x="883" y="1"/>
                      </a:moveTo>
                      <a:cubicBezTo>
                        <a:pt x="0" y="66"/>
                        <a:pt x="0" y="1374"/>
                        <a:pt x="883" y="1439"/>
                      </a:cubicBezTo>
                      <a:cubicBezTo>
                        <a:pt x="1798" y="1374"/>
                        <a:pt x="1798" y="66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0" name="Google Shape;680;p1"/>
              <p:cNvGrpSpPr/>
              <p:nvPr/>
            </p:nvGrpSpPr>
            <p:grpSpPr>
              <a:xfrm>
                <a:off x="937479" y="2697722"/>
                <a:ext cx="251632" cy="220856"/>
                <a:chOff x="5042000" y="1131200"/>
                <a:chExt cx="113650" cy="99750"/>
              </a:xfrm>
            </p:grpSpPr>
            <p:sp>
              <p:nvSpPr>
                <p:cNvPr id="681" name="Google Shape;681;p1"/>
                <p:cNvSpPr/>
                <p:nvPr/>
              </p:nvSpPr>
              <p:spPr>
                <a:xfrm>
                  <a:off x="5042000" y="1145900"/>
                  <a:ext cx="44975" cy="36825"/>
                </a:xfrm>
                <a:custGeom>
                  <a:rect b="b" l="l" r="r" t="t"/>
                  <a:pathLst>
                    <a:path extrusionOk="0" h="1473" w="1799">
                      <a:moveTo>
                        <a:pt x="916" y="1"/>
                      </a:moveTo>
                      <a:cubicBezTo>
                        <a:pt x="0" y="66"/>
                        <a:pt x="0" y="1407"/>
                        <a:pt x="916" y="1472"/>
                      </a:cubicBezTo>
                      <a:cubicBezTo>
                        <a:pt x="1799" y="1407"/>
                        <a:pt x="1799" y="66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682;p1"/>
                <p:cNvSpPr/>
                <p:nvPr/>
              </p:nvSpPr>
              <p:spPr>
                <a:xfrm>
                  <a:off x="5110650" y="1131200"/>
                  <a:ext cx="45000" cy="36800"/>
                </a:xfrm>
                <a:custGeom>
                  <a:rect b="b" l="l" r="r" t="t"/>
                  <a:pathLst>
                    <a:path extrusionOk="0" h="1472" w="1800">
                      <a:moveTo>
                        <a:pt x="884" y="0"/>
                      </a:moveTo>
                      <a:cubicBezTo>
                        <a:pt x="1" y="66"/>
                        <a:pt x="1" y="1406"/>
                        <a:pt x="884" y="1472"/>
                      </a:cubicBezTo>
                      <a:cubicBezTo>
                        <a:pt x="1799" y="1406"/>
                        <a:pt x="1799" y="66"/>
                        <a:pt x="8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1"/>
                <p:cNvSpPr/>
                <p:nvPr/>
              </p:nvSpPr>
              <p:spPr>
                <a:xfrm>
                  <a:off x="5086150" y="1194950"/>
                  <a:ext cx="44975" cy="36000"/>
                </a:xfrm>
                <a:custGeom>
                  <a:rect b="b" l="l" r="r" t="t"/>
                  <a:pathLst>
                    <a:path extrusionOk="0" h="1440" w="1799">
                      <a:moveTo>
                        <a:pt x="883" y="1"/>
                      </a:moveTo>
                      <a:cubicBezTo>
                        <a:pt x="0" y="66"/>
                        <a:pt x="0" y="1374"/>
                        <a:pt x="883" y="1439"/>
                      </a:cubicBezTo>
                      <a:cubicBezTo>
                        <a:pt x="1798" y="1374"/>
                        <a:pt x="1798" y="66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4" name="Google Shape;684;p1"/>
              <p:cNvGrpSpPr/>
              <p:nvPr/>
            </p:nvGrpSpPr>
            <p:grpSpPr>
              <a:xfrm rot="-5400000">
                <a:off x="1157792" y="3785439"/>
                <a:ext cx="568752" cy="707026"/>
                <a:chOff x="6095477" y="2311533"/>
                <a:chExt cx="256878" cy="319329"/>
              </a:xfrm>
            </p:grpSpPr>
            <p:sp>
              <p:nvSpPr>
                <p:cNvPr id="685" name="Google Shape;685;p1"/>
                <p:cNvSpPr/>
                <p:nvPr/>
              </p:nvSpPr>
              <p:spPr>
                <a:xfrm rot="-3010565">
                  <a:off x="6148523" y="2344736"/>
                  <a:ext cx="167487" cy="173060"/>
                </a:xfrm>
                <a:custGeom>
                  <a:rect b="b" l="l" r="r" t="t"/>
                  <a:pathLst>
                    <a:path extrusionOk="0" h="6918" w="6704">
                      <a:moveTo>
                        <a:pt x="3037" y="0"/>
                      </a:moveTo>
                      <a:cubicBezTo>
                        <a:pt x="843" y="0"/>
                        <a:pt x="29" y="5117"/>
                        <a:pt x="1" y="6675"/>
                      </a:cubicBezTo>
                      <a:cubicBezTo>
                        <a:pt x="1" y="6741"/>
                        <a:pt x="33" y="6806"/>
                        <a:pt x="99" y="6871"/>
                      </a:cubicBezTo>
                      <a:cubicBezTo>
                        <a:pt x="122" y="6895"/>
                        <a:pt x="178" y="6918"/>
                        <a:pt x="232" y="6918"/>
                      </a:cubicBezTo>
                      <a:cubicBezTo>
                        <a:pt x="254" y="6918"/>
                        <a:pt x="276" y="6914"/>
                        <a:pt x="295" y="6904"/>
                      </a:cubicBezTo>
                      <a:cubicBezTo>
                        <a:pt x="2028" y="6512"/>
                        <a:pt x="6704" y="2130"/>
                        <a:pt x="4153" y="397"/>
                      </a:cubicBezTo>
                      <a:cubicBezTo>
                        <a:pt x="3747" y="122"/>
                        <a:pt x="3376" y="0"/>
                        <a:pt x="30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1"/>
                <p:cNvSpPr/>
                <p:nvPr/>
              </p:nvSpPr>
              <p:spPr>
                <a:xfrm rot="-3010565">
                  <a:off x="6137644" y="2423042"/>
                  <a:ext cx="153322" cy="181590"/>
                </a:xfrm>
                <a:custGeom>
                  <a:rect b="b" l="l" r="r" t="t"/>
                  <a:pathLst>
                    <a:path extrusionOk="0" h="7259" w="6137">
                      <a:moveTo>
                        <a:pt x="5875" y="0"/>
                      </a:moveTo>
                      <a:cubicBezTo>
                        <a:pt x="5766" y="0"/>
                        <a:pt x="5657" y="68"/>
                        <a:pt x="5628" y="215"/>
                      </a:cubicBezTo>
                      <a:cubicBezTo>
                        <a:pt x="5203" y="2896"/>
                        <a:pt x="2849" y="5774"/>
                        <a:pt x="298" y="6755"/>
                      </a:cubicBezTo>
                      <a:cubicBezTo>
                        <a:pt x="1" y="6844"/>
                        <a:pt x="109" y="7258"/>
                        <a:pt x="377" y="7258"/>
                      </a:cubicBezTo>
                      <a:cubicBezTo>
                        <a:pt x="404" y="7258"/>
                        <a:pt x="432" y="7254"/>
                        <a:pt x="462" y="7245"/>
                      </a:cubicBezTo>
                      <a:cubicBezTo>
                        <a:pt x="3208" y="6199"/>
                        <a:pt x="5661" y="3158"/>
                        <a:pt x="6118" y="280"/>
                      </a:cubicBezTo>
                      <a:cubicBezTo>
                        <a:pt x="6136" y="101"/>
                        <a:pt x="6006" y="0"/>
                        <a:pt x="58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7" name="Google Shape;687;p1"/>
              <p:cNvGrpSpPr/>
              <p:nvPr/>
            </p:nvGrpSpPr>
            <p:grpSpPr>
              <a:xfrm>
                <a:off x="6188241" y="1318245"/>
                <a:ext cx="521476" cy="478854"/>
                <a:chOff x="5874900" y="2285650"/>
                <a:chExt cx="235525" cy="216275"/>
              </a:xfrm>
            </p:grpSpPr>
            <p:sp>
              <p:nvSpPr>
                <p:cNvPr id="688" name="Google Shape;688;p1"/>
                <p:cNvSpPr/>
                <p:nvPr/>
              </p:nvSpPr>
              <p:spPr>
                <a:xfrm>
                  <a:off x="5942825" y="2285650"/>
                  <a:ext cx="167600" cy="172950"/>
                </a:xfrm>
                <a:custGeom>
                  <a:rect b="b" l="l" r="r" t="t"/>
                  <a:pathLst>
                    <a:path extrusionOk="0" h="6918" w="6704">
                      <a:moveTo>
                        <a:pt x="3037" y="0"/>
                      </a:moveTo>
                      <a:cubicBezTo>
                        <a:pt x="843" y="0"/>
                        <a:pt x="29" y="5117"/>
                        <a:pt x="1" y="6675"/>
                      </a:cubicBezTo>
                      <a:cubicBezTo>
                        <a:pt x="1" y="6741"/>
                        <a:pt x="33" y="6806"/>
                        <a:pt x="99" y="6871"/>
                      </a:cubicBezTo>
                      <a:cubicBezTo>
                        <a:pt x="122" y="6895"/>
                        <a:pt x="178" y="6918"/>
                        <a:pt x="232" y="6918"/>
                      </a:cubicBezTo>
                      <a:cubicBezTo>
                        <a:pt x="254" y="6918"/>
                        <a:pt x="276" y="6914"/>
                        <a:pt x="295" y="6904"/>
                      </a:cubicBezTo>
                      <a:cubicBezTo>
                        <a:pt x="2028" y="6512"/>
                        <a:pt x="6704" y="2130"/>
                        <a:pt x="4153" y="397"/>
                      </a:cubicBezTo>
                      <a:cubicBezTo>
                        <a:pt x="3747" y="122"/>
                        <a:pt x="3376" y="0"/>
                        <a:pt x="30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1"/>
                <p:cNvSpPr/>
                <p:nvPr/>
              </p:nvSpPr>
              <p:spPr>
                <a:xfrm>
                  <a:off x="5874900" y="2320450"/>
                  <a:ext cx="153425" cy="181475"/>
                </a:xfrm>
                <a:custGeom>
                  <a:rect b="b" l="l" r="r" t="t"/>
                  <a:pathLst>
                    <a:path extrusionOk="0" h="7259" w="6137">
                      <a:moveTo>
                        <a:pt x="5875" y="0"/>
                      </a:moveTo>
                      <a:cubicBezTo>
                        <a:pt x="5766" y="0"/>
                        <a:pt x="5657" y="68"/>
                        <a:pt x="5628" y="215"/>
                      </a:cubicBezTo>
                      <a:cubicBezTo>
                        <a:pt x="5203" y="2896"/>
                        <a:pt x="2849" y="5774"/>
                        <a:pt x="298" y="6755"/>
                      </a:cubicBezTo>
                      <a:cubicBezTo>
                        <a:pt x="1" y="6844"/>
                        <a:pt x="109" y="7258"/>
                        <a:pt x="377" y="7258"/>
                      </a:cubicBezTo>
                      <a:cubicBezTo>
                        <a:pt x="404" y="7258"/>
                        <a:pt x="432" y="7254"/>
                        <a:pt x="462" y="7245"/>
                      </a:cubicBezTo>
                      <a:cubicBezTo>
                        <a:pt x="3208" y="6199"/>
                        <a:pt x="5661" y="3158"/>
                        <a:pt x="6118" y="280"/>
                      </a:cubicBezTo>
                      <a:cubicBezTo>
                        <a:pt x="6136" y="101"/>
                        <a:pt x="6006" y="0"/>
                        <a:pt x="58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0" name="Google Shape;690;p1"/>
              <p:cNvGrpSpPr/>
              <p:nvPr/>
            </p:nvGrpSpPr>
            <p:grpSpPr>
              <a:xfrm>
                <a:off x="4946919" y="1499571"/>
                <a:ext cx="1083004" cy="2354636"/>
                <a:chOff x="5269250" y="2611925"/>
                <a:chExt cx="520750" cy="1132200"/>
              </a:xfrm>
            </p:grpSpPr>
            <p:sp>
              <p:nvSpPr>
                <p:cNvPr id="691" name="Google Shape;691;p1"/>
                <p:cNvSpPr/>
                <p:nvPr/>
              </p:nvSpPr>
              <p:spPr>
                <a:xfrm>
                  <a:off x="5269250" y="2611925"/>
                  <a:ext cx="520750" cy="1132200"/>
                </a:xfrm>
                <a:custGeom>
                  <a:rect b="b" l="l" r="r" t="t"/>
                  <a:pathLst>
                    <a:path extrusionOk="0" h="45288" w="20830">
                      <a:moveTo>
                        <a:pt x="17134" y="0"/>
                      </a:moveTo>
                      <a:cubicBezTo>
                        <a:pt x="15434" y="1145"/>
                        <a:pt x="13832" y="2878"/>
                        <a:pt x="12458" y="4284"/>
                      </a:cubicBezTo>
                      <a:cubicBezTo>
                        <a:pt x="11706" y="5101"/>
                        <a:pt x="10529" y="6246"/>
                        <a:pt x="10529" y="7227"/>
                      </a:cubicBezTo>
                      <a:cubicBezTo>
                        <a:pt x="10660" y="7946"/>
                        <a:pt x="12033" y="8992"/>
                        <a:pt x="12164" y="9908"/>
                      </a:cubicBezTo>
                      <a:cubicBezTo>
                        <a:pt x="11052" y="9483"/>
                        <a:pt x="10104" y="8339"/>
                        <a:pt x="8960" y="7619"/>
                      </a:cubicBezTo>
                      <a:cubicBezTo>
                        <a:pt x="8077" y="9189"/>
                        <a:pt x="6573" y="10856"/>
                        <a:pt x="6017" y="12720"/>
                      </a:cubicBezTo>
                      <a:cubicBezTo>
                        <a:pt x="5298" y="15336"/>
                        <a:pt x="7194" y="15205"/>
                        <a:pt x="7815" y="17396"/>
                      </a:cubicBezTo>
                      <a:cubicBezTo>
                        <a:pt x="6605" y="17036"/>
                        <a:pt x="5690" y="16382"/>
                        <a:pt x="4611" y="15761"/>
                      </a:cubicBezTo>
                      <a:cubicBezTo>
                        <a:pt x="3303" y="17461"/>
                        <a:pt x="2257" y="20306"/>
                        <a:pt x="1930" y="22497"/>
                      </a:cubicBezTo>
                      <a:cubicBezTo>
                        <a:pt x="2878" y="23183"/>
                        <a:pt x="4186" y="23936"/>
                        <a:pt x="4578" y="24982"/>
                      </a:cubicBezTo>
                      <a:cubicBezTo>
                        <a:pt x="3532" y="24688"/>
                        <a:pt x="2355" y="24361"/>
                        <a:pt x="1112" y="24034"/>
                      </a:cubicBezTo>
                      <a:lnTo>
                        <a:pt x="1112" y="24034"/>
                      </a:lnTo>
                      <a:cubicBezTo>
                        <a:pt x="0" y="27729"/>
                        <a:pt x="1145" y="32372"/>
                        <a:pt x="1570" y="36197"/>
                      </a:cubicBezTo>
                      <a:cubicBezTo>
                        <a:pt x="1962" y="38715"/>
                        <a:pt x="3139" y="42999"/>
                        <a:pt x="4676" y="45255"/>
                      </a:cubicBezTo>
                      <a:lnTo>
                        <a:pt x="4676" y="45287"/>
                      </a:lnTo>
                      <a:cubicBezTo>
                        <a:pt x="9483" y="41723"/>
                        <a:pt x="11281" y="36753"/>
                        <a:pt x="14061" y="31587"/>
                      </a:cubicBezTo>
                      <a:cubicBezTo>
                        <a:pt x="13112" y="30900"/>
                        <a:pt x="11674" y="30246"/>
                        <a:pt x="11216" y="29069"/>
                      </a:cubicBezTo>
                      <a:cubicBezTo>
                        <a:pt x="11385" y="29046"/>
                        <a:pt x="11549" y="29036"/>
                        <a:pt x="11711" y="29036"/>
                      </a:cubicBezTo>
                      <a:cubicBezTo>
                        <a:pt x="12705" y="29036"/>
                        <a:pt x="13580" y="29419"/>
                        <a:pt x="14649" y="29560"/>
                      </a:cubicBezTo>
                      <a:cubicBezTo>
                        <a:pt x="15271" y="27205"/>
                        <a:pt x="16121" y="24884"/>
                        <a:pt x="17102" y="22660"/>
                      </a:cubicBezTo>
                      <a:cubicBezTo>
                        <a:pt x="16088" y="21876"/>
                        <a:pt x="15238" y="20829"/>
                        <a:pt x="14224" y="19848"/>
                      </a:cubicBezTo>
                      <a:cubicBezTo>
                        <a:pt x="14697" y="19754"/>
                        <a:pt x="15123" y="19724"/>
                        <a:pt x="15508" y="19724"/>
                      </a:cubicBezTo>
                      <a:cubicBezTo>
                        <a:pt x="16131" y="19724"/>
                        <a:pt x="16648" y="19801"/>
                        <a:pt x="17086" y="19801"/>
                      </a:cubicBezTo>
                      <a:cubicBezTo>
                        <a:pt x="17966" y="19801"/>
                        <a:pt x="18527" y="19491"/>
                        <a:pt x="18998" y="17625"/>
                      </a:cubicBezTo>
                      <a:cubicBezTo>
                        <a:pt x="19489" y="15663"/>
                        <a:pt x="20012" y="13505"/>
                        <a:pt x="20339" y="11314"/>
                      </a:cubicBezTo>
                      <a:cubicBezTo>
                        <a:pt x="19227" y="10889"/>
                        <a:pt x="17984" y="10758"/>
                        <a:pt x="16873" y="10333"/>
                      </a:cubicBezTo>
                      <a:cubicBezTo>
                        <a:pt x="18213" y="10104"/>
                        <a:pt x="19587" y="10170"/>
                        <a:pt x="20829" y="9843"/>
                      </a:cubicBezTo>
                      <a:cubicBezTo>
                        <a:pt x="20110" y="6867"/>
                        <a:pt x="19064" y="2616"/>
                        <a:pt x="17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p1"/>
                <p:cNvSpPr/>
                <p:nvPr/>
              </p:nvSpPr>
              <p:spPr>
                <a:xfrm>
                  <a:off x="5375525" y="2730650"/>
                  <a:ext cx="309825" cy="998550"/>
                </a:xfrm>
                <a:custGeom>
                  <a:rect b="b" l="l" r="r" t="t"/>
                  <a:pathLst>
                    <a:path extrusionOk="0" h="39942" w="12393">
                      <a:moveTo>
                        <a:pt x="12148" y="1"/>
                      </a:moveTo>
                      <a:cubicBezTo>
                        <a:pt x="12033" y="1"/>
                        <a:pt x="11919" y="74"/>
                        <a:pt x="11902" y="222"/>
                      </a:cubicBezTo>
                      <a:cubicBezTo>
                        <a:pt x="11870" y="2674"/>
                        <a:pt x="10202" y="4865"/>
                        <a:pt x="9156" y="6957"/>
                      </a:cubicBezTo>
                      <a:cubicBezTo>
                        <a:pt x="7979" y="9344"/>
                        <a:pt x="6998" y="11862"/>
                        <a:pt x="6278" y="14413"/>
                      </a:cubicBezTo>
                      <a:cubicBezTo>
                        <a:pt x="5494" y="17127"/>
                        <a:pt x="4872" y="19873"/>
                        <a:pt x="4218" y="22587"/>
                      </a:cubicBezTo>
                      <a:cubicBezTo>
                        <a:pt x="3564" y="25301"/>
                        <a:pt x="2747" y="27852"/>
                        <a:pt x="1864" y="30467"/>
                      </a:cubicBezTo>
                      <a:cubicBezTo>
                        <a:pt x="883" y="33476"/>
                        <a:pt x="0" y="36549"/>
                        <a:pt x="66" y="39721"/>
                      </a:cubicBezTo>
                      <a:cubicBezTo>
                        <a:pt x="82" y="39868"/>
                        <a:pt x="196" y="39942"/>
                        <a:pt x="311" y="39942"/>
                      </a:cubicBezTo>
                      <a:cubicBezTo>
                        <a:pt x="425" y="39942"/>
                        <a:pt x="540" y="39868"/>
                        <a:pt x="556" y="39721"/>
                      </a:cubicBezTo>
                      <a:cubicBezTo>
                        <a:pt x="491" y="36844"/>
                        <a:pt x="1243" y="34064"/>
                        <a:pt x="2126" y="31350"/>
                      </a:cubicBezTo>
                      <a:cubicBezTo>
                        <a:pt x="3008" y="28604"/>
                        <a:pt x="3891" y="26020"/>
                        <a:pt x="4578" y="23274"/>
                      </a:cubicBezTo>
                      <a:cubicBezTo>
                        <a:pt x="5853" y="17911"/>
                        <a:pt x="7030" y="12483"/>
                        <a:pt x="9450" y="7481"/>
                      </a:cubicBezTo>
                      <a:cubicBezTo>
                        <a:pt x="10562" y="5192"/>
                        <a:pt x="12360" y="2870"/>
                        <a:pt x="12393" y="222"/>
                      </a:cubicBezTo>
                      <a:cubicBezTo>
                        <a:pt x="12377" y="74"/>
                        <a:pt x="12262" y="1"/>
                        <a:pt x="121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p1"/>
                <p:cNvSpPr/>
                <p:nvPr/>
              </p:nvSpPr>
              <p:spPr>
                <a:xfrm>
                  <a:off x="5600650" y="2767750"/>
                  <a:ext cx="114650" cy="87200"/>
                </a:xfrm>
                <a:custGeom>
                  <a:rect b="b" l="l" r="r" t="t"/>
                  <a:pathLst>
                    <a:path extrusionOk="0" h="3488" w="4586">
                      <a:moveTo>
                        <a:pt x="279" y="1"/>
                      </a:moveTo>
                      <a:cubicBezTo>
                        <a:pt x="141" y="1"/>
                        <a:pt x="1" y="114"/>
                        <a:pt x="20" y="307"/>
                      </a:cubicBezTo>
                      <a:cubicBezTo>
                        <a:pt x="314" y="1353"/>
                        <a:pt x="739" y="2400"/>
                        <a:pt x="1295" y="3348"/>
                      </a:cubicBezTo>
                      <a:cubicBezTo>
                        <a:pt x="1322" y="3429"/>
                        <a:pt x="1415" y="3487"/>
                        <a:pt x="1502" y="3487"/>
                      </a:cubicBezTo>
                      <a:cubicBezTo>
                        <a:pt x="1521" y="3487"/>
                        <a:pt x="1539" y="3485"/>
                        <a:pt x="1557" y="3479"/>
                      </a:cubicBezTo>
                      <a:cubicBezTo>
                        <a:pt x="2570" y="3119"/>
                        <a:pt x="3519" y="2596"/>
                        <a:pt x="4369" y="1942"/>
                      </a:cubicBezTo>
                      <a:cubicBezTo>
                        <a:pt x="4586" y="1807"/>
                        <a:pt x="4443" y="1469"/>
                        <a:pt x="4239" y="1469"/>
                      </a:cubicBezTo>
                      <a:cubicBezTo>
                        <a:pt x="4197" y="1469"/>
                        <a:pt x="4152" y="1483"/>
                        <a:pt x="4107" y="1517"/>
                      </a:cubicBezTo>
                      <a:cubicBezTo>
                        <a:pt x="3346" y="2095"/>
                        <a:pt x="2500" y="2560"/>
                        <a:pt x="1622" y="2912"/>
                      </a:cubicBezTo>
                      <a:lnTo>
                        <a:pt x="1622" y="2912"/>
                      </a:lnTo>
                      <a:cubicBezTo>
                        <a:pt x="1144" y="2047"/>
                        <a:pt x="755" y="1126"/>
                        <a:pt x="510" y="176"/>
                      </a:cubicBezTo>
                      <a:cubicBezTo>
                        <a:pt x="470" y="56"/>
                        <a:pt x="375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1"/>
                <p:cNvSpPr/>
                <p:nvPr/>
              </p:nvSpPr>
              <p:spPr>
                <a:xfrm>
                  <a:off x="5514125" y="2889900"/>
                  <a:ext cx="183650" cy="111475"/>
                </a:xfrm>
                <a:custGeom>
                  <a:rect b="b" l="l" r="r" t="t"/>
                  <a:pathLst>
                    <a:path extrusionOk="0" h="4459" w="7346">
                      <a:moveTo>
                        <a:pt x="351" y="1"/>
                      </a:moveTo>
                      <a:cubicBezTo>
                        <a:pt x="183" y="1"/>
                        <a:pt x="0" y="188"/>
                        <a:pt x="113" y="391"/>
                      </a:cubicBezTo>
                      <a:cubicBezTo>
                        <a:pt x="734" y="1666"/>
                        <a:pt x="1192" y="3072"/>
                        <a:pt x="1879" y="4348"/>
                      </a:cubicBezTo>
                      <a:cubicBezTo>
                        <a:pt x="1928" y="4421"/>
                        <a:pt x="1995" y="4458"/>
                        <a:pt x="2081" y="4458"/>
                      </a:cubicBezTo>
                      <a:cubicBezTo>
                        <a:pt x="2110" y="4458"/>
                        <a:pt x="2140" y="4454"/>
                        <a:pt x="2173" y="4446"/>
                      </a:cubicBezTo>
                      <a:cubicBezTo>
                        <a:pt x="3906" y="3988"/>
                        <a:pt x="5574" y="3269"/>
                        <a:pt x="7143" y="2386"/>
                      </a:cubicBezTo>
                      <a:cubicBezTo>
                        <a:pt x="7345" y="2212"/>
                        <a:pt x="7190" y="1911"/>
                        <a:pt x="6971" y="1911"/>
                      </a:cubicBezTo>
                      <a:cubicBezTo>
                        <a:pt x="6942" y="1911"/>
                        <a:pt x="6912" y="1917"/>
                        <a:pt x="6882" y="1928"/>
                      </a:cubicBezTo>
                      <a:cubicBezTo>
                        <a:pt x="5403" y="2777"/>
                        <a:pt x="3864" y="3445"/>
                        <a:pt x="2235" y="3902"/>
                      </a:cubicBezTo>
                      <a:lnTo>
                        <a:pt x="2235" y="3902"/>
                      </a:lnTo>
                      <a:cubicBezTo>
                        <a:pt x="1576" y="2677"/>
                        <a:pt x="1161" y="1344"/>
                        <a:pt x="538" y="130"/>
                      </a:cubicBezTo>
                      <a:cubicBezTo>
                        <a:pt x="498" y="38"/>
                        <a:pt x="426" y="1"/>
                        <a:pt x="3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1"/>
                <p:cNvSpPr/>
                <p:nvPr/>
              </p:nvSpPr>
              <p:spPr>
                <a:xfrm>
                  <a:off x="5488175" y="3009725"/>
                  <a:ext cx="135550" cy="113975"/>
                </a:xfrm>
                <a:custGeom>
                  <a:rect b="b" l="l" r="r" t="t"/>
                  <a:pathLst>
                    <a:path extrusionOk="0" h="4559" w="5422">
                      <a:moveTo>
                        <a:pt x="275" y="1"/>
                      </a:moveTo>
                      <a:cubicBezTo>
                        <a:pt x="133" y="1"/>
                        <a:pt x="1" y="114"/>
                        <a:pt x="39" y="307"/>
                      </a:cubicBezTo>
                      <a:cubicBezTo>
                        <a:pt x="399" y="1713"/>
                        <a:pt x="857" y="3086"/>
                        <a:pt x="1413" y="4459"/>
                      </a:cubicBezTo>
                      <a:cubicBezTo>
                        <a:pt x="1455" y="4523"/>
                        <a:pt x="1538" y="4559"/>
                        <a:pt x="1627" y="4559"/>
                      </a:cubicBezTo>
                      <a:cubicBezTo>
                        <a:pt x="1676" y="4559"/>
                        <a:pt x="1726" y="4548"/>
                        <a:pt x="1772" y="4525"/>
                      </a:cubicBezTo>
                      <a:cubicBezTo>
                        <a:pt x="2851" y="3707"/>
                        <a:pt x="4028" y="3053"/>
                        <a:pt x="5173" y="2367"/>
                      </a:cubicBezTo>
                      <a:cubicBezTo>
                        <a:pt x="5421" y="2201"/>
                        <a:pt x="5274" y="1872"/>
                        <a:pt x="5044" y="1872"/>
                      </a:cubicBezTo>
                      <a:cubicBezTo>
                        <a:pt x="5002" y="1872"/>
                        <a:pt x="4957" y="1884"/>
                        <a:pt x="4911" y="1909"/>
                      </a:cubicBezTo>
                      <a:cubicBezTo>
                        <a:pt x="3853" y="2574"/>
                        <a:pt x="2767" y="3183"/>
                        <a:pt x="1756" y="3918"/>
                      </a:cubicBezTo>
                      <a:lnTo>
                        <a:pt x="1756" y="3918"/>
                      </a:lnTo>
                      <a:cubicBezTo>
                        <a:pt x="1256" y="2670"/>
                        <a:pt x="864" y="1423"/>
                        <a:pt x="530" y="176"/>
                      </a:cubicBezTo>
                      <a:cubicBezTo>
                        <a:pt x="476" y="55"/>
                        <a:pt x="373" y="1"/>
                        <a:pt x="2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1"/>
                <p:cNvSpPr/>
                <p:nvPr/>
              </p:nvSpPr>
              <p:spPr>
                <a:xfrm>
                  <a:off x="5411050" y="3114850"/>
                  <a:ext cx="205350" cy="166000"/>
                </a:xfrm>
                <a:custGeom>
                  <a:rect b="b" l="l" r="r" t="t"/>
                  <a:pathLst>
                    <a:path extrusionOk="0" h="6640" w="8214">
                      <a:moveTo>
                        <a:pt x="360" y="1"/>
                      </a:moveTo>
                      <a:cubicBezTo>
                        <a:pt x="177" y="1"/>
                        <a:pt x="1" y="201"/>
                        <a:pt x="116" y="385"/>
                      </a:cubicBezTo>
                      <a:lnTo>
                        <a:pt x="149" y="385"/>
                      </a:lnTo>
                      <a:cubicBezTo>
                        <a:pt x="1359" y="2282"/>
                        <a:pt x="1882" y="4538"/>
                        <a:pt x="2993" y="6500"/>
                      </a:cubicBezTo>
                      <a:cubicBezTo>
                        <a:pt x="3047" y="6581"/>
                        <a:pt x="3145" y="6639"/>
                        <a:pt x="3233" y="6639"/>
                      </a:cubicBezTo>
                      <a:cubicBezTo>
                        <a:pt x="3252" y="6639"/>
                        <a:pt x="3270" y="6636"/>
                        <a:pt x="3288" y="6631"/>
                      </a:cubicBezTo>
                      <a:cubicBezTo>
                        <a:pt x="4955" y="5977"/>
                        <a:pt x="6525" y="5159"/>
                        <a:pt x="7996" y="4146"/>
                      </a:cubicBezTo>
                      <a:cubicBezTo>
                        <a:pt x="8213" y="4010"/>
                        <a:pt x="8071" y="3672"/>
                        <a:pt x="7866" y="3672"/>
                      </a:cubicBezTo>
                      <a:cubicBezTo>
                        <a:pt x="7824" y="3672"/>
                        <a:pt x="7780" y="3687"/>
                        <a:pt x="7735" y="3720"/>
                      </a:cubicBezTo>
                      <a:cubicBezTo>
                        <a:pt x="6347" y="4667"/>
                        <a:pt x="4868" y="5461"/>
                        <a:pt x="3327" y="6073"/>
                      </a:cubicBezTo>
                      <a:lnTo>
                        <a:pt x="3327" y="6073"/>
                      </a:lnTo>
                      <a:cubicBezTo>
                        <a:pt x="2277" y="4151"/>
                        <a:pt x="1750" y="1967"/>
                        <a:pt x="574" y="124"/>
                      </a:cubicBezTo>
                      <a:cubicBezTo>
                        <a:pt x="516" y="36"/>
                        <a:pt x="437" y="1"/>
                        <a:pt x="3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p1"/>
                <p:cNvSpPr/>
                <p:nvPr/>
              </p:nvSpPr>
              <p:spPr>
                <a:xfrm>
                  <a:off x="5372575" y="3295825"/>
                  <a:ext cx="183550" cy="154825"/>
                </a:xfrm>
                <a:custGeom>
                  <a:rect b="b" l="l" r="r" t="t"/>
                  <a:pathLst>
                    <a:path extrusionOk="0" h="6193" w="7342">
                      <a:moveTo>
                        <a:pt x="279" y="1"/>
                      </a:moveTo>
                      <a:cubicBezTo>
                        <a:pt x="141" y="1"/>
                        <a:pt x="1" y="114"/>
                        <a:pt x="20" y="307"/>
                      </a:cubicBezTo>
                      <a:cubicBezTo>
                        <a:pt x="543" y="2334"/>
                        <a:pt x="1393" y="4296"/>
                        <a:pt x="2505" y="6095"/>
                      </a:cubicBezTo>
                      <a:cubicBezTo>
                        <a:pt x="2538" y="6160"/>
                        <a:pt x="2636" y="6193"/>
                        <a:pt x="2734" y="6193"/>
                      </a:cubicBezTo>
                      <a:cubicBezTo>
                        <a:pt x="4238" y="5997"/>
                        <a:pt x="5677" y="5572"/>
                        <a:pt x="7083" y="4950"/>
                      </a:cubicBezTo>
                      <a:cubicBezTo>
                        <a:pt x="7341" y="4836"/>
                        <a:pt x="7172" y="4469"/>
                        <a:pt x="6927" y="4469"/>
                      </a:cubicBezTo>
                      <a:cubicBezTo>
                        <a:pt x="6893" y="4469"/>
                        <a:pt x="6858" y="4476"/>
                        <a:pt x="6821" y="4493"/>
                      </a:cubicBezTo>
                      <a:cubicBezTo>
                        <a:pt x="5555" y="5094"/>
                        <a:pt x="4228" y="5481"/>
                        <a:pt x="2869" y="5683"/>
                      </a:cubicBezTo>
                      <a:lnTo>
                        <a:pt x="2869" y="5683"/>
                      </a:lnTo>
                      <a:cubicBezTo>
                        <a:pt x="1805" y="3960"/>
                        <a:pt x="1019" y="2114"/>
                        <a:pt x="511" y="176"/>
                      </a:cubicBezTo>
                      <a:cubicBezTo>
                        <a:pt x="470" y="56"/>
                        <a:pt x="375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1"/>
                <p:cNvSpPr/>
                <p:nvPr/>
              </p:nvSpPr>
              <p:spPr>
                <a:xfrm>
                  <a:off x="5353925" y="3462025"/>
                  <a:ext cx="150050" cy="97700"/>
                </a:xfrm>
                <a:custGeom>
                  <a:rect b="b" l="l" r="r" t="t"/>
                  <a:pathLst>
                    <a:path extrusionOk="0" h="3908" w="6002">
                      <a:moveTo>
                        <a:pt x="308" y="0"/>
                      </a:moveTo>
                      <a:cubicBezTo>
                        <a:pt x="149" y="0"/>
                        <a:pt x="0" y="119"/>
                        <a:pt x="79" y="297"/>
                      </a:cubicBezTo>
                      <a:lnTo>
                        <a:pt x="79" y="330"/>
                      </a:lnTo>
                      <a:cubicBezTo>
                        <a:pt x="308" y="885"/>
                        <a:pt x="439" y="1474"/>
                        <a:pt x="603" y="2063"/>
                      </a:cubicBezTo>
                      <a:cubicBezTo>
                        <a:pt x="766" y="2553"/>
                        <a:pt x="962" y="3240"/>
                        <a:pt x="1420" y="3599"/>
                      </a:cubicBezTo>
                      <a:cubicBezTo>
                        <a:pt x="1724" y="3831"/>
                        <a:pt x="2095" y="3908"/>
                        <a:pt x="2477" y="3908"/>
                      </a:cubicBezTo>
                      <a:cubicBezTo>
                        <a:pt x="2794" y="3908"/>
                        <a:pt x="3118" y="3855"/>
                        <a:pt x="3415" y="3796"/>
                      </a:cubicBezTo>
                      <a:cubicBezTo>
                        <a:pt x="4199" y="3599"/>
                        <a:pt x="4951" y="3371"/>
                        <a:pt x="5704" y="3076"/>
                      </a:cubicBezTo>
                      <a:cubicBezTo>
                        <a:pt x="6001" y="2987"/>
                        <a:pt x="5920" y="2573"/>
                        <a:pt x="5656" y="2573"/>
                      </a:cubicBezTo>
                      <a:cubicBezTo>
                        <a:pt x="5630" y="2573"/>
                        <a:pt x="5602" y="2577"/>
                        <a:pt x="5573" y="2586"/>
                      </a:cubicBezTo>
                      <a:cubicBezTo>
                        <a:pt x="4919" y="2815"/>
                        <a:pt x="4232" y="3076"/>
                        <a:pt x="3545" y="3240"/>
                      </a:cubicBezTo>
                      <a:cubicBezTo>
                        <a:pt x="3235" y="3313"/>
                        <a:pt x="2843" y="3406"/>
                        <a:pt x="2472" y="3406"/>
                      </a:cubicBezTo>
                      <a:cubicBezTo>
                        <a:pt x="2179" y="3406"/>
                        <a:pt x="1898" y="3348"/>
                        <a:pt x="1682" y="3174"/>
                      </a:cubicBezTo>
                      <a:cubicBezTo>
                        <a:pt x="1518" y="3011"/>
                        <a:pt x="1420" y="2815"/>
                        <a:pt x="1355" y="2618"/>
                      </a:cubicBezTo>
                      <a:cubicBezTo>
                        <a:pt x="1224" y="2324"/>
                        <a:pt x="1126" y="2030"/>
                        <a:pt x="1060" y="1736"/>
                      </a:cubicBezTo>
                      <a:cubicBezTo>
                        <a:pt x="897" y="1212"/>
                        <a:pt x="766" y="689"/>
                        <a:pt x="570" y="166"/>
                      </a:cubicBezTo>
                      <a:cubicBezTo>
                        <a:pt x="518" y="50"/>
                        <a:pt x="411" y="0"/>
                        <a:pt x="3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9" name="Google Shape;699;p1"/>
              <p:cNvGrpSpPr/>
              <p:nvPr/>
            </p:nvGrpSpPr>
            <p:grpSpPr>
              <a:xfrm>
                <a:off x="5467143" y="2234512"/>
                <a:ext cx="1989753" cy="1913480"/>
                <a:chOff x="4531600" y="1944475"/>
                <a:chExt cx="956750" cy="920075"/>
              </a:xfrm>
            </p:grpSpPr>
            <p:sp>
              <p:nvSpPr>
                <p:cNvPr id="700" name="Google Shape;700;p1"/>
                <p:cNvSpPr/>
                <p:nvPr/>
              </p:nvSpPr>
              <p:spPr>
                <a:xfrm>
                  <a:off x="4531600" y="1944475"/>
                  <a:ext cx="956750" cy="920075"/>
                </a:xfrm>
                <a:custGeom>
                  <a:rect b="b" l="l" r="r" t="t"/>
                  <a:pathLst>
                    <a:path extrusionOk="0" h="36803" w="38270">
                      <a:moveTo>
                        <a:pt x="29339" y="1"/>
                      </a:moveTo>
                      <a:cubicBezTo>
                        <a:pt x="25169" y="1"/>
                        <a:pt x="20610" y="6521"/>
                        <a:pt x="18847" y="8911"/>
                      </a:cubicBezTo>
                      <a:cubicBezTo>
                        <a:pt x="16907" y="5903"/>
                        <a:pt x="15466" y="4737"/>
                        <a:pt x="14348" y="4737"/>
                      </a:cubicBezTo>
                      <a:cubicBezTo>
                        <a:pt x="11395" y="4737"/>
                        <a:pt x="10698" y="12874"/>
                        <a:pt x="9037" y="16693"/>
                      </a:cubicBezTo>
                      <a:cubicBezTo>
                        <a:pt x="7029" y="14772"/>
                        <a:pt x="5557" y="13973"/>
                        <a:pt x="4497" y="13973"/>
                      </a:cubicBezTo>
                      <a:cubicBezTo>
                        <a:pt x="0" y="13973"/>
                        <a:pt x="2943" y="28364"/>
                        <a:pt x="4002" y="32519"/>
                      </a:cubicBezTo>
                      <a:lnTo>
                        <a:pt x="4721" y="36802"/>
                      </a:lnTo>
                      <a:cubicBezTo>
                        <a:pt x="9561" y="35363"/>
                        <a:pt x="15185" y="32486"/>
                        <a:pt x="20449" y="32257"/>
                      </a:cubicBezTo>
                      <a:cubicBezTo>
                        <a:pt x="26400" y="32028"/>
                        <a:pt x="36700" y="28595"/>
                        <a:pt x="25942" y="24704"/>
                      </a:cubicBezTo>
                      <a:cubicBezTo>
                        <a:pt x="28231" y="21728"/>
                        <a:pt x="34411" y="21499"/>
                        <a:pt x="36013" y="17837"/>
                      </a:cubicBezTo>
                      <a:cubicBezTo>
                        <a:pt x="38270" y="12802"/>
                        <a:pt x="32580" y="12802"/>
                        <a:pt x="29147" y="12573"/>
                      </a:cubicBezTo>
                      <a:cubicBezTo>
                        <a:pt x="29572" y="9597"/>
                        <a:pt x="35065" y="2763"/>
                        <a:pt x="31174" y="474"/>
                      </a:cubicBezTo>
                      <a:cubicBezTo>
                        <a:pt x="30578" y="147"/>
                        <a:pt x="29963" y="1"/>
                        <a:pt x="293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1"/>
                <p:cNvSpPr/>
                <p:nvPr/>
              </p:nvSpPr>
              <p:spPr>
                <a:xfrm>
                  <a:off x="4656300" y="2089375"/>
                  <a:ext cx="594325" cy="749875"/>
                </a:xfrm>
                <a:custGeom>
                  <a:rect b="b" l="l" r="r" t="t"/>
                  <a:pathLst>
                    <a:path extrusionOk="0" h="29995" w="23773">
                      <a:moveTo>
                        <a:pt x="23394" y="0"/>
                      </a:moveTo>
                      <a:cubicBezTo>
                        <a:pt x="23333" y="0"/>
                        <a:pt x="23270" y="22"/>
                        <a:pt x="23211" y="74"/>
                      </a:cubicBezTo>
                      <a:cubicBezTo>
                        <a:pt x="19254" y="3638"/>
                        <a:pt x="16475" y="8248"/>
                        <a:pt x="13205" y="12401"/>
                      </a:cubicBezTo>
                      <a:cubicBezTo>
                        <a:pt x="10197" y="16161"/>
                        <a:pt x="6665" y="19496"/>
                        <a:pt x="3722" y="23322"/>
                      </a:cubicBezTo>
                      <a:cubicBezTo>
                        <a:pt x="2218" y="25251"/>
                        <a:pt x="812" y="27344"/>
                        <a:pt x="60" y="29698"/>
                      </a:cubicBezTo>
                      <a:cubicBezTo>
                        <a:pt x="1" y="29877"/>
                        <a:pt x="169" y="29995"/>
                        <a:pt x="326" y="29995"/>
                      </a:cubicBezTo>
                      <a:cubicBezTo>
                        <a:pt x="428" y="29995"/>
                        <a:pt x="525" y="29945"/>
                        <a:pt x="551" y="29829"/>
                      </a:cubicBezTo>
                      <a:cubicBezTo>
                        <a:pt x="1205" y="27736"/>
                        <a:pt x="2414" y="25873"/>
                        <a:pt x="3722" y="24140"/>
                      </a:cubicBezTo>
                      <a:cubicBezTo>
                        <a:pt x="5226" y="22145"/>
                        <a:pt x="6894" y="20281"/>
                        <a:pt x="8562" y="18417"/>
                      </a:cubicBezTo>
                      <a:cubicBezTo>
                        <a:pt x="10099" y="16717"/>
                        <a:pt x="11701" y="15049"/>
                        <a:pt x="13139" y="13284"/>
                      </a:cubicBezTo>
                      <a:cubicBezTo>
                        <a:pt x="14774" y="11256"/>
                        <a:pt x="16278" y="9164"/>
                        <a:pt x="17815" y="7071"/>
                      </a:cubicBezTo>
                      <a:cubicBezTo>
                        <a:pt x="19548" y="4717"/>
                        <a:pt x="21379" y="2395"/>
                        <a:pt x="23570" y="433"/>
                      </a:cubicBezTo>
                      <a:cubicBezTo>
                        <a:pt x="23773" y="256"/>
                        <a:pt x="23603" y="0"/>
                        <a:pt x="233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Google Shape;702;p1"/>
                <p:cNvSpPr/>
                <p:nvPr/>
              </p:nvSpPr>
              <p:spPr>
                <a:xfrm>
                  <a:off x="4720725" y="2518075"/>
                  <a:ext cx="225650" cy="190325"/>
                </a:xfrm>
                <a:custGeom>
                  <a:rect b="b" l="l" r="r" t="t"/>
                  <a:pathLst>
                    <a:path extrusionOk="0" h="7613" w="9026">
                      <a:moveTo>
                        <a:pt x="695" y="1"/>
                      </a:moveTo>
                      <a:cubicBezTo>
                        <a:pt x="597" y="1"/>
                        <a:pt x="498" y="58"/>
                        <a:pt x="459" y="190"/>
                      </a:cubicBezTo>
                      <a:cubicBezTo>
                        <a:pt x="1" y="2545"/>
                        <a:pt x="230" y="4964"/>
                        <a:pt x="230" y="7351"/>
                      </a:cubicBezTo>
                      <a:cubicBezTo>
                        <a:pt x="230" y="7482"/>
                        <a:pt x="328" y="7613"/>
                        <a:pt x="491" y="7613"/>
                      </a:cubicBezTo>
                      <a:lnTo>
                        <a:pt x="8699" y="6926"/>
                      </a:lnTo>
                      <a:cubicBezTo>
                        <a:pt x="9016" y="6894"/>
                        <a:pt x="9025" y="6402"/>
                        <a:pt x="8727" y="6402"/>
                      </a:cubicBezTo>
                      <a:cubicBezTo>
                        <a:pt x="8718" y="6402"/>
                        <a:pt x="8709" y="6402"/>
                        <a:pt x="8699" y="6403"/>
                      </a:cubicBezTo>
                      <a:lnTo>
                        <a:pt x="719" y="7071"/>
                      </a:lnTo>
                      <a:lnTo>
                        <a:pt x="719" y="7071"/>
                      </a:lnTo>
                      <a:cubicBezTo>
                        <a:pt x="706" y="4810"/>
                        <a:pt x="541" y="2550"/>
                        <a:pt x="949" y="321"/>
                      </a:cubicBezTo>
                      <a:cubicBezTo>
                        <a:pt x="988" y="126"/>
                        <a:pt x="841" y="1"/>
                        <a:pt x="6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703;p1"/>
                <p:cNvSpPr/>
                <p:nvPr/>
              </p:nvSpPr>
              <p:spPr>
                <a:xfrm>
                  <a:off x="4845150" y="2336650"/>
                  <a:ext cx="256850" cy="217375"/>
                </a:xfrm>
                <a:custGeom>
                  <a:rect b="b" l="l" r="r" t="t"/>
                  <a:pathLst>
                    <a:path extrusionOk="0" h="8695" w="10274">
                      <a:moveTo>
                        <a:pt x="1220" y="0"/>
                      </a:moveTo>
                      <a:cubicBezTo>
                        <a:pt x="1106" y="0"/>
                        <a:pt x="991" y="74"/>
                        <a:pt x="975" y="221"/>
                      </a:cubicBezTo>
                      <a:cubicBezTo>
                        <a:pt x="975" y="2935"/>
                        <a:pt x="975" y="5747"/>
                        <a:pt x="59" y="8396"/>
                      </a:cubicBezTo>
                      <a:cubicBezTo>
                        <a:pt x="1" y="8572"/>
                        <a:pt x="153" y="8695"/>
                        <a:pt x="326" y="8695"/>
                      </a:cubicBezTo>
                      <a:cubicBezTo>
                        <a:pt x="346" y="8695"/>
                        <a:pt x="366" y="8693"/>
                        <a:pt x="386" y="8690"/>
                      </a:cubicBezTo>
                      <a:cubicBezTo>
                        <a:pt x="3558" y="8232"/>
                        <a:pt x="6828" y="8298"/>
                        <a:pt x="9967" y="7545"/>
                      </a:cubicBezTo>
                      <a:cubicBezTo>
                        <a:pt x="10274" y="7484"/>
                        <a:pt x="10178" y="7049"/>
                        <a:pt x="9895" y="7049"/>
                      </a:cubicBezTo>
                      <a:cubicBezTo>
                        <a:pt x="9876" y="7049"/>
                        <a:pt x="9857" y="7051"/>
                        <a:pt x="9836" y="7055"/>
                      </a:cubicBezTo>
                      <a:cubicBezTo>
                        <a:pt x="6847" y="7740"/>
                        <a:pt x="3739" y="7743"/>
                        <a:pt x="682" y="8137"/>
                      </a:cubicBezTo>
                      <a:lnTo>
                        <a:pt x="682" y="8137"/>
                      </a:lnTo>
                      <a:cubicBezTo>
                        <a:pt x="1495" y="5597"/>
                        <a:pt x="1465" y="2865"/>
                        <a:pt x="1465" y="221"/>
                      </a:cubicBezTo>
                      <a:cubicBezTo>
                        <a:pt x="1449" y="74"/>
                        <a:pt x="1335" y="0"/>
                        <a:pt x="12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1"/>
                <p:cNvSpPr/>
                <p:nvPr/>
              </p:nvSpPr>
              <p:spPr>
                <a:xfrm>
                  <a:off x="5001125" y="2227300"/>
                  <a:ext cx="151575" cy="149350"/>
                </a:xfrm>
                <a:custGeom>
                  <a:rect b="b" l="l" r="r" t="t"/>
                  <a:pathLst>
                    <a:path extrusionOk="0" h="5974" w="6063">
                      <a:moveTo>
                        <a:pt x="699" y="1"/>
                      </a:moveTo>
                      <a:cubicBezTo>
                        <a:pt x="581" y="1"/>
                        <a:pt x="458" y="83"/>
                        <a:pt x="425" y="246"/>
                      </a:cubicBezTo>
                      <a:cubicBezTo>
                        <a:pt x="425" y="2077"/>
                        <a:pt x="0" y="3876"/>
                        <a:pt x="197" y="5707"/>
                      </a:cubicBezTo>
                      <a:cubicBezTo>
                        <a:pt x="197" y="5853"/>
                        <a:pt x="328" y="5973"/>
                        <a:pt x="473" y="5973"/>
                      </a:cubicBezTo>
                      <a:cubicBezTo>
                        <a:pt x="489" y="5973"/>
                        <a:pt x="507" y="5972"/>
                        <a:pt x="524" y="5968"/>
                      </a:cubicBezTo>
                      <a:cubicBezTo>
                        <a:pt x="2289" y="5739"/>
                        <a:pt x="4088" y="5968"/>
                        <a:pt x="5788" y="5511"/>
                      </a:cubicBezTo>
                      <a:cubicBezTo>
                        <a:pt x="6063" y="5419"/>
                        <a:pt x="5967" y="5014"/>
                        <a:pt x="5713" y="5014"/>
                      </a:cubicBezTo>
                      <a:cubicBezTo>
                        <a:pt x="5695" y="5014"/>
                        <a:pt x="5677" y="5016"/>
                        <a:pt x="5657" y="5020"/>
                      </a:cubicBezTo>
                      <a:cubicBezTo>
                        <a:pt x="4054" y="5452"/>
                        <a:pt x="2335" y="5273"/>
                        <a:pt x="691" y="5443"/>
                      </a:cubicBezTo>
                      <a:lnTo>
                        <a:pt x="691" y="5443"/>
                      </a:lnTo>
                      <a:cubicBezTo>
                        <a:pt x="534" y="3703"/>
                        <a:pt x="949" y="1989"/>
                        <a:pt x="949" y="246"/>
                      </a:cubicBezTo>
                      <a:cubicBezTo>
                        <a:pt x="932" y="83"/>
                        <a:pt x="818" y="1"/>
                        <a:pt x="6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1"/>
                <p:cNvSpPr/>
                <p:nvPr/>
              </p:nvSpPr>
              <p:spPr>
                <a:xfrm>
                  <a:off x="5113925" y="2118350"/>
                  <a:ext cx="106300" cy="121350"/>
                </a:xfrm>
                <a:custGeom>
                  <a:rect b="b" l="l" r="r" t="t"/>
                  <a:pathLst>
                    <a:path extrusionOk="0" h="4854" w="4252">
                      <a:moveTo>
                        <a:pt x="723" y="1"/>
                      </a:moveTo>
                      <a:cubicBezTo>
                        <a:pt x="625" y="1"/>
                        <a:pt x="537" y="58"/>
                        <a:pt x="524" y="190"/>
                      </a:cubicBezTo>
                      <a:cubicBezTo>
                        <a:pt x="295" y="1531"/>
                        <a:pt x="262" y="2937"/>
                        <a:pt x="66" y="4310"/>
                      </a:cubicBezTo>
                      <a:cubicBezTo>
                        <a:pt x="1" y="4441"/>
                        <a:pt x="99" y="4571"/>
                        <a:pt x="230" y="4604"/>
                      </a:cubicBezTo>
                      <a:cubicBezTo>
                        <a:pt x="1213" y="4759"/>
                        <a:pt x="2196" y="4853"/>
                        <a:pt x="3179" y="4853"/>
                      </a:cubicBezTo>
                      <a:cubicBezTo>
                        <a:pt x="3439" y="4853"/>
                        <a:pt x="3698" y="4847"/>
                        <a:pt x="3957" y="4833"/>
                      </a:cubicBezTo>
                      <a:cubicBezTo>
                        <a:pt x="4252" y="4800"/>
                        <a:pt x="4252" y="4375"/>
                        <a:pt x="3957" y="4343"/>
                      </a:cubicBezTo>
                      <a:cubicBezTo>
                        <a:pt x="3761" y="4348"/>
                        <a:pt x="3565" y="4351"/>
                        <a:pt x="3368" y="4351"/>
                      </a:cubicBezTo>
                      <a:cubicBezTo>
                        <a:pt x="2436" y="4351"/>
                        <a:pt x="1507" y="4289"/>
                        <a:pt x="596" y="4151"/>
                      </a:cubicBezTo>
                      <a:lnTo>
                        <a:pt x="596" y="4151"/>
                      </a:lnTo>
                      <a:cubicBezTo>
                        <a:pt x="758" y="2874"/>
                        <a:pt x="802" y="1598"/>
                        <a:pt x="1014" y="321"/>
                      </a:cubicBezTo>
                      <a:cubicBezTo>
                        <a:pt x="1034" y="126"/>
                        <a:pt x="867" y="1"/>
                        <a:pt x="7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6" name="Google Shape;706;p1"/>
              <p:cNvGrpSpPr/>
              <p:nvPr/>
            </p:nvGrpSpPr>
            <p:grpSpPr>
              <a:xfrm rot="1472793">
                <a:off x="5262958" y="2882778"/>
                <a:ext cx="1286956" cy="993969"/>
                <a:chOff x="5517750" y="1707725"/>
                <a:chExt cx="618800" cy="477925"/>
              </a:xfrm>
            </p:grpSpPr>
            <p:sp>
              <p:nvSpPr>
                <p:cNvPr id="707" name="Google Shape;707;p1"/>
                <p:cNvSpPr/>
                <p:nvPr/>
              </p:nvSpPr>
              <p:spPr>
                <a:xfrm>
                  <a:off x="5517750" y="1707725"/>
                  <a:ext cx="618800" cy="466075"/>
                </a:xfrm>
                <a:custGeom>
                  <a:rect b="b" l="l" r="r" t="t"/>
                  <a:pathLst>
                    <a:path extrusionOk="0" h="18643" w="24752">
                      <a:moveTo>
                        <a:pt x="14240" y="1"/>
                      </a:moveTo>
                      <a:cubicBezTo>
                        <a:pt x="11170" y="1"/>
                        <a:pt x="9340" y="7681"/>
                        <a:pt x="8339" y="9683"/>
                      </a:cubicBezTo>
                      <a:cubicBezTo>
                        <a:pt x="8143" y="7296"/>
                        <a:pt x="7129" y="4942"/>
                        <a:pt x="5854" y="2882"/>
                      </a:cubicBezTo>
                      <a:cubicBezTo>
                        <a:pt x="4786" y="1379"/>
                        <a:pt x="3826" y="259"/>
                        <a:pt x="3009" y="259"/>
                      </a:cubicBezTo>
                      <a:cubicBezTo>
                        <a:pt x="2476" y="259"/>
                        <a:pt x="2004" y="737"/>
                        <a:pt x="1603" y="1901"/>
                      </a:cubicBezTo>
                      <a:cubicBezTo>
                        <a:pt x="1" y="6904"/>
                        <a:pt x="5331" y="14195"/>
                        <a:pt x="7260" y="18642"/>
                      </a:cubicBezTo>
                      <a:cubicBezTo>
                        <a:pt x="10857" y="17923"/>
                        <a:pt x="18116" y="14620"/>
                        <a:pt x="20797" y="12037"/>
                      </a:cubicBezTo>
                      <a:cubicBezTo>
                        <a:pt x="24751" y="8624"/>
                        <a:pt x="24034" y="6689"/>
                        <a:pt x="21493" y="6689"/>
                      </a:cubicBezTo>
                      <a:cubicBezTo>
                        <a:pt x="19579" y="6689"/>
                        <a:pt x="16632" y="7786"/>
                        <a:pt x="13865" y="10173"/>
                      </a:cubicBezTo>
                      <a:cubicBezTo>
                        <a:pt x="14355" y="8310"/>
                        <a:pt x="17592" y="462"/>
                        <a:pt x="14355" y="4"/>
                      </a:cubicBezTo>
                      <a:cubicBezTo>
                        <a:pt x="14317" y="2"/>
                        <a:pt x="14278" y="1"/>
                        <a:pt x="142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1"/>
                <p:cNvSpPr/>
                <p:nvPr/>
              </p:nvSpPr>
              <p:spPr>
                <a:xfrm>
                  <a:off x="5589700" y="1878600"/>
                  <a:ext cx="396975" cy="298450"/>
                </a:xfrm>
                <a:custGeom>
                  <a:rect b="b" l="l" r="r" t="t"/>
                  <a:pathLst>
                    <a:path extrusionOk="0" h="11938" w="15879">
                      <a:moveTo>
                        <a:pt x="9112" y="1"/>
                      </a:moveTo>
                      <a:cubicBezTo>
                        <a:pt x="7163" y="1"/>
                        <a:pt x="5976" y="4925"/>
                        <a:pt x="5330" y="6216"/>
                      </a:cubicBezTo>
                      <a:cubicBezTo>
                        <a:pt x="5166" y="4646"/>
                        <a:pt x="4611" y="3142"/>
                        <a:pt x="3728" y="1834"/>
                      </a:cubicBezTo>
                      <a:cubicBezTo>
                        <a:pt x="3057" y="868"/>
                        <a:pt x="2446" y="151"/>
                        <a:pt x="1923" y="151"/>
                      </a:cubicBezTo>
                      <a:cubicBezTo>
                        <a:pt x="1579" y="151"/>
                        <a:pt x="1273" y="461"/>
                        <a:pt x="1014" y="1213"/>
                      </a:cubicBezTo>
                      <a:cubicBezTo>
                        <a:pt x="0" y="4417"/>
                        <a:pt x="3433" y="9093"/>
                        <a:pt x="4643" y="11938"/>
                      </a:cubicBezTo>
                      <a:cubicBezTo>
                        <a:pt x="6965" y="11480"/>
                        <a:pt x="11608" y="9355"/>
                        <a:pt x="13341" y="7720"/>
                      </a:cubicBezTo>
                      <a:cubicBezTo>
                        <a:pt x="15878" y="5519"/>
                        <a:pt x="15414" y="4275"/>
                        <a:pt x="13782" y="4275"/>
                      </a:cubicBezTo>
                      <a:cubicBezTo>
                        <a:pt x="12553" y="4275"/>
                        <a:pt x="10663" y="4980"/>
                        <a:pt x="8894" y="6510"/>
                      </a:cubicBezTo>
                      <a:cubicBezTo>
                        <a:pt x="9188" y="5300"/>
                        <a:pt x="11281" y="297"/>
                        <a:pt x="9188" y="3"/>
                      </a:cubicBezTo>
                      <a:cubicBezTo>
                        <a:pt x="9163" y="1"/>
                        <a:pt x="9137" y="1"/>
                        <a:pt x="91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1"/>
                <p:cNvSpPr/>
                <p:nvPr/>
              </p:nvSpPr>
              <p:spPr>
                <a:xfrm>
                  <a:off x="5650025" y="1932800"/>
                  <a:ext cx="68025" cy="247125"/>
                </a:xfrm>
                <a:custGeom>
                  <a:rect b="b" l="l" r="r" t="t"/>
                  <a:pathLst>
                    <a:path extrusionOk="0" h="9885" w="2721">
                      <a:moveTo>
                        <a:pt x="307" y="0"/>
                      </a:moveTo>
                      <a:cubicBezTo>
                        <a:pt x="159" y="0"/>
                        <a:pt x="1" y="125"/>
                        <a:pt x="40" y="320"/>
                      </a:cubicBezTo>
                      <a:cubicBezTo>
                        <a:pt x="367" y="1857"/>
                        <a:pt x="824" y="3394"/>
                        <a:pt x="1413" y="4865"/>
                      </a:cubicBezTo>
                      <a:cubicBezTo>
                        <a:pt x="1969" y="6402"/>
                        <a:pt x="2198" y="8037"/>
                        <a:pt x="2067" y="9639"/>
                      </a:cubicBezTo>
                      <a:cubicBezTo>
                        <a:pt x="2050" y="9803"/>
                        <a:pt x="2165" y="9884"/>
                        <a:pt x="2292" y="9884"/>
                      </a:cubicBezTo>
                      <a:cubicBezTo>
                        <a:pt x="2418" y="9884"/>
                        <a:pt x="2557" y="9803"/>
                        <a:pt x="2590" y="9639"/>
                      </a:cubicBezTo>
                      <a:cubicBezTo>
                        <a:pt x="2721" y="8037"/>
                        <a:pt x="2492" y="6402"/>
                        <a:pt x="1936" y="4865"/>
                      </a:cubicBezTo>
                      <a:cubicBezTo>
                        <a:pt x="1446" y="3328"/>
                        <a:pt x="824" y="1792"/>
                        <a:pt x="530" y="189"/>
                      </a:cubicBezTo>
                      <a:cubicBezTo>
                        <a:pt x="504" y="57"/>
                        <a:pt x="408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1"/>
                <p:cNvSpPr/>
                <p:nvPr/>
              </p:nvSpPr>
              <p:spPr>
                <a:xfrm>
                  <a:off x="5706100" y="1932675"/>
                  <a:ext cx="101675" cy="252975"/>
                </a:xfrm>
                <a:custGeom>
                  <a:rect b="b" l="l" r="r" t="t"/>
                  <a:pathLst>
                    <a:path extrusionOk="0" h="10119" w="4067">
                      <a:moveTo>
                        <a:pt x="3722" y="0"/>
                      </a:moveTo>
                      <a:cubicBezTo>
                        <a:pt x="3645" y="0"/>
                        <a:pt x="3569" y="38"/>
                        <a:pt x="3519" y="129"/>
                      </a:cubicBezTo>
                      <a:cubicBezTo>
                        <a:pt x="2080" y="3235"/>
                        <a:pt x="674" y="6407"/>
                        <a:pt x="20" y="9808"/>
                      </a:cubicBezTo>
                      <a:cubicBezTo>
                        <a:pt x="0" y="9988"/>
                        <a:pt x="176" y="10119"/>
                        <a:pt x="322" y="10119"/>
                      </a:cubicBezTo>
                      <a:cubicBezTo>
                        <a:pt x="416" y="10119"/>
                        <a:pt x="498" y="10066"/>
                        <a:pt x="510" y="9938"/>
                      </a:cubicBezTo>
                      <a:cubicBezTo>
                        <a:pt x="1164" y="6603"/>
                        <a:pt x="2538" y="3464"/>
                        <a:pt x="3976" y="391"/>
                      </a:cubicBezTo>
                      <a:cubicBezTo>
                        <a:pt x="4067" y="188"/>
                        <a:pt x="3892" y="0"/>
                        <a:pt x="37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p1"/>
                <p:cNvSpPr/>
                <p:nvPr/>
              </p:nvSpPr>
              <p:spPr>
                <a:xfrm>
                  <a:off x="5709625" y="2014525"/>
                  <a:ext cx="237225" cy="166450"/>
                </a:xfrm>
                <a:custGeom>
                  <a:rect b="b" l="l" r="r" t="t"/>
                  <a:pathLst>
                    <a:path extrusionOk="0" h="6658" w="9489">
                      <a:moveTo>
                        <a:pt x="9119" y="1"/>
                      </a:moveTo>
                      <a:cubicBezTo>
                        <a:pt x="9082" y="1"/>
                        <a:pt x="9042" y="9"/>
                        <a:pt x="9002" y="27"/>
                      </a:cubicBezTo>
                      <a:cubicBezTo>
                        <a:pt x="5928" y="1792"/>
                        <a:pt x="2397" y="3329"/>
                        <a:pt x="173" y="6207"/>
                      </a:cubicBezTo>
                      <a:cubicBezTo>
                        <a:pt x="1" y="6404"/>
                        <a:pt x="163" y="6657"/>
                        <a:pt x="351" y="6657"/>
                      </a:cubicBezTo>
                      <a:cubicBezTo>
                        <a:pt x="413" y="6657"/>
                        <a:pt x="477" y="6631"/>
                        <a:pt x="533" y="6566"/>
                      </a:cubicBezTo>
                      <a:cubicBezTo>
                        <a:pt x="2724" y="3722"/>
                        <a:pt x="6222" y="2218"/>
                        <a:pt x="9263" y="485"/>
                      </a:cubicBezTo>
                      <a:cubicBezTo>
                        <a:pt x="9489" y="315"/>
                        <a:pt x="9350" y="1"/>
                        <a:pt x="91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12" name="Google Shape;712;p1"/>
              <p:cNvSpPr/>
              <p:nvPr/>
            </p:nvSpPr>
            <p:spPr>
              <a:xfrm>
                <a:off x="2435877" y="2215175"/>
                <a:ext cx="2225435" cy="1232586"/>
              </a:xfrm>
              <a:custGeom>
                <a:rect b="b" l="l" r="r" t="t"/>
                <a:pathLst>
                  <a:path extrusionOk="0" h="23707" w="42803">
                    <a:moveTo>
                      <a:pt x="20993" y="0"/>
                    </a:moveTo>
                    <a:cubicBezTo>
                      <a:pt x="16088" y="262"/>
                      <a:pt x="18802" y="10627"/>
                      <a:pt x="18246" y="13341"/>
                    </a:cubicBezTo>
                    <a:cubicBezTo>
                      <a:pt x="16258" y="12423"/>
                      <a:pt x="9510" y="9330"/>
                      <a:pt x="4929" y="9330"/>
                    </a:cubicBezTo>
                    <a:cubicBezTo>
                      <a:pt x="2655" y="9330"/>
                      <a:pt x="915" y="10092"/>
                      <a:pt x="557" y="12262"/>
                    </a:cubicBezTo>
                    <a:cubicBezTo>
                      <a:pt x="1" y="16611"/>
                      <a:pt x="10072" y="22889"/>
                      <a:pt x="13636" y="23706"/>
                    </a:cubicBezTo>
                    <a:lnTo>
                      <a:pt x="35969" y="21254"/>
                    </a:lnTo>
                    <a:cubicBezTo>
                      <a:pt x="38421" y="17690"/>
                      <a:pt x="42803" y="7619"/>
                      <a:pt x="40056" y="3270"/>
                    </a:cubicBezTo>
                    <a:cubicBezTo>
                      <a:pt x="39023" y="1646"/>
                      <a:pt x="37834" y="993"/>
                      <a:pt x="36604" y="993"/>
                    </a:cubicBezTo>
                    <a:cubicBezTo>
                      <a:pt x="32660" y="993"/>
                      <a:pt x="28293" y="7711"/>
                      <a:pt x="27271" y="10627"/>
                    </a:cubicBezTo>
                    <a:cubicBezTo>
                      <a:pt x="25342" y="8698"/>
                      <a:pt x="24263" y="0"/>
                      <a:pt x="209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"/>
              <p:cNvSpPr/>
              <p:nvPr/>
            </p:nvSpPr>
            <p:spPr>
              <a:xfrm flipH="1">
                <a:off x="3310301" y="1107342"/>
                <a:ext cx="953709" cy="2354671"/>
              </a:xfrm>
              <a:custGeom>
                <a:rect b="b" l="l" r="r" t="t"/>
                <a:pathLst>
                  <a:path extrusionOk="0" h="26966" w="10922">
                    <a:moveTo>
                      <a:pt x="2600" y="0"/>
                    </a:moveTo>
                    <a:cubicBezTo>
                      <a:pt x="2346" y="0"/>
                      <a:pt x="2086" y="76"/>
                      <a:pt x="1832" y="253"/>
                    </a:cubicBezTo>
                    <a:cubicBezTo>
                      <a:pt x="1" y="1528"/>
                      <a:pt x="3401" y="5223"/>
                      <a:pt x="4513" y="6139"/>
                    </a:cubicBezTo>
                    <a:cubicBezTo>
                      <a:pt x="4546" y="6139"/>
                      <a:pt x="4546" y="6171"/>
                      <a:pt x="4578" y="6171"/>
                    </a:cubicBezTo>
                    <a:cubicBezTo>
                      <a:pt x="4905" y="7152"/>
                      <a:pt x="5232" y="8133"/>
                      <a:pt x="5494" y="9114"/>
                    </a:cubicBezTo>
                    <a:cubicBezTo>
                      <a:pt x="4685" y="8044"/>
                      <a:pt x="3272" y="6495"/>
                      <a:pt x="2169" y="6495"/>
                    </a:cubicBezTo>
                    <a:cubicBezTo>
                      <a:pt x="1890" y="6495"/>
                      <a:pt x="1631" y="6594"/>
                      <a:pt x="1407" y="6825"/>
                    </a:cubicBezTo>
                    <a:cubicBezTo>
                      <a:pt x="622" y="7675"/>
                      <a:pt x="1374" y="8820"/>
                      <a:pt x="2126" y="9278"/>
                    </a:cubicBezTo>
                    <a:cubicBezTo>
                      <a:pt x="3238" y="9932"/>
                      <a:pt x="4448" y="10389"/>
                      <a:pt x="5690" y="10618"/>
                    </a:cubicBezTo>
                    <a:lnTo>
                      <a:pt x="5886" y="10618"/>
                    </a:lnTo>
                    <a:cubicBezTo>
                      <a:pt x="6213" y="11992"/>
                      <a:pt x="6442" y="13430"/>
                      <a:pt x="6540" y="14869"/>
                    </a:cubicBezTo>
                    <a:lnTo>
                      <a:pt x="6540" y="14934"/>
                    </a:lnTo>
                    <a:cubicBezTo>
                      <a:pt x="6030" y="14012"/>
                      <a:pt x="5268" y="12800"/>
                      <a:pt x="4561" y="12800"/>
                    </a:cubicBezTo>
                    <a:cubicBezTo>
                      <a:pt x="4316" y="12800"/>
                      <a:pt x="4078" y="12946"/>
                      <a:pt x="3859" y="13299"/>
                    </a:cubicBezTo>
                    <a:cubicBezTo>
                      <a:pt x="3009" y="14705"/>
                      <a:pt x="5494" y="16177"/>
                      <a:pt x="6508" y="16798"/>
                    </a:cubicBezTo>
                    <a:cubicBezTo>
                      <a:pt x="6475" y="17648"/>
                      <a:pt x="6410" y="18498"/>
                      <a:pt x="6279" y="19316"/>
                    </a:cubicBezTo>
                    <a:cubicBezTo>
                      <a:pt x="6246" y="18858"/>
                      <a:pt x="6115" y="18400"/>
                      <a:pt x="5854" y="18008"/>
                    </a:cubicBezTo>
                    <a:cubicBezTo>
                      <a:pt x="5664" y="17734"/>
                      <a:pt x="5215" y="17486"/>
                      <a:pt x="4824" y="17486"/>
                    </a:cubicBezTo>
                    <a:cubicBezTo>
                      <a:pt x="4609" y="17486"/>
                      <a:pt x="4412" y="17561"/>
                      <a:pt x="4284" y="17746"/>
                    </a:cubicBezTo>
                    <a:cubicBezTo>
                      <a:pt x="3892" y="18270"/>
                      <a:pt x="4415" y="19054"/>
                      <a:pt x="4677" y="19512"/>
                    </a:cubicBezTo>
                    <a:cubicBezTo>
                      <a:pt x="5004" y="20068"/>
                      <a:pt x="5429" y="20591"/>
                      <a:pt x="5886" y="21049"/>
                    </a:cubicBezTo>
                    <a:cubicBezTo>
                      <a:pt x="5919" y="21049"/>
                      <a:pt x="5952" y="21082"/>
                      <a:pt x="6017" y="21082"/>
                    </a:cubicBezTo>
                    <a:cubicBezTo>
                      <a:pt x="5658" y="22913"/>
                      <a:pt x="5200" y="24744"/>
                      <a:pt x="4807" y="26608"/>
                    </a:cubicBezTo>
                    <a:cubicBezTo>
                      <a:pt x="4769" y="26821"/>
                      <a:pt x="4949" y="26966"/>
                      <a:pt x="5122" y="26966"/>
                    </a:cubicBezTo>
                    <a:cubicBezTo>
                      <a:pt x="5241" y="26966"/>
                      <a:pt x="5356" y="26898"/>
                      <a:pt x="5396" y="26738"/>
                    </a:cubicBezTo>
                    <a:cubicBezTo>
                      <a:pt x="5952" y="24090"/>
                      <a:pt x="6704" y="21441"/>
                      <a:pt x="7031" y="18760"/>
                    </a:cubicBezTo>
                    <a:cubicBezTo>
                      <a:pt x="7069" y="18798"/>
                      <a:pt x="7119" y="18814"/>
                      <a:pt x="7173" y="18814"/>
                    </a:cubicBezTo>
                    <a:cubicBezTo>
                      <a:pt x="7211" y="18814"/>
                      <a:pt x="7252" y="18806"/>
                      <a:pt x="7292" y="18793"/>
                    </a:cubicBezTo>
                    <a:cubicBezTo>
                      <a:pt x="8110" y="18466"/>
                      <a:pt x="10889" y="18400"/>
                      <a:pt x="10399" y="16896"/>
                    </a:cubicBezTo>
                    <a:cubicBezTo>
                      <a:pt x="10239" y="16347"/>
                      <a:pt x="9726" y="16022"/>
                      <a:pt x="9198" y="16022"/>
                    </a:cubicBezTo>
                    <a:cubicBezTo>
                      <a:pt x="8971" y="16022"/>
                      <a:pt x="8741" y="16082"/>
                      <a:pt x="8535" y="16210"/>
                    </a:cubicBezTo>
                    <a:cubicBezTo>
                      <a:pt x="8012" y="16537"/>
                      <a:pt x="7521" y="16962"/>
                      <a:pt x="7129" y="17452"/>
                    </a:cubicBezTo>
                    <a:cubicBezTo>
                      <a:pt x="7194" y="16602"/>
                      <a:pt x="7194" y="15752"/>
                      <a:pt x="7129" y="14902"/>
                    </a:cubicBezTo>
                    <a:cubicBezTo>
                      <a:pt x="7129" y="14640"/>
                      <a:pt x="7096" y="14379"/>
                      <a:pt x="7064" y="14150"/>
                    </a:cubicBezTo>
                    <a:lnTo>
                      <a:pt x="7096" y="14150"/>
                    </a:lnTo>
                    <a:cubicBezTo>
                      <a:pt x="8470" y="13757"/>
                      <a:pt x="10922" y="9735"/>
                      <a:pt x="8698" y="9081"/>
                    </a:cubicBezTo>
                    <a:cubicBezTo>
                      <a:pt x="8628" y="9063"/>
                      <a:pt x="8560" y="9054"/>
                      <a:pt x="8494" y="9054"/>
                    </a:cubicBezTo>
                    <a:cubicBezTo>
                      <a:pt x="7518" y="9054"/>
                      <a:pt x="7018" y="11008"/>
                      <a:pt x="6835" y="12417"/>
                    </a:cubicBezTo>
                    <a:cubicBezTo>
                      <a:pt x="6671" y="11370"/>
                      <a:pt x="6442" y="10357"/>
                      <a:pt x="6181" y="9343"/>
                    </a:cubicBezTo>
                    <a:cubicBezTo>
                      <a:pt x="7096" y="8689"/>
                      <a:pt x="9156" y="4896"/>
                      <a:pt x="7064" y="4504"/>
                    </a:cubicBezTo>
                    <a:cubicBezTo>
                      <a:pt x="7008" y="4494"/>
                      <a:pt x="6955" y="4489"/>
                      <a:pt x="6903" y="4489"/>
                    </a:cubicBezTo>
                    <a:cubicBezTo>
                      <a:pt x="5920" y="4489"/>
                      <a:pt x="5625" y="6209"/>
                      <a:pt x="5625" y="7545"/>
                    </a:cubicBezTo>
                    <a:cubicBezTo>
                      <a:pt x="5461" y="6989"/>
                      <a:pt x="5298" y="6433"/>
                      <a:pt x="5102" y="5877"/>
                    </a:cubicBezTo>
                    <a:cubicBezTo>
                      <a:pt x="5232" y="4438"/>
                      <a:pt x="5134" y="2803"/>
                      <a:pt x="4513" y="1495"/>
                    </a:cubicBezTo>
                    <a:cubicBezTo>
                      <a:pt x="4188" y="796"/>
                      <a:pt x="3424" y="0"/>
                      <a:pt x="2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4" name="Google Shape;714;p1"/>
              <p:cNvGrpSpPr/>
              <p:nvPr/>
            </p:nvGrpSpPr>
            <p:grpSpPr>
              <a:xfrm>
                <a:off x="1271029" y="2416472"/>
                <a:ext cx="1742633" cy="1934121"/>
                <a:chOff x="6073625" y="2772425"/>
                <a:chExt cx="837925" cy="930000"/>
              </a:xfrm>
            </p:grpSpPr>
            <p:sp>
              <p:nvSpPr>
                <p:cNvPr id="715" name="Google Shape;715;p1"/>
                <p:cNvSpPr/>
                <p:nvPr/>
              </p:nvSpPr>
              <p:spPr>
                <a:xfrm>
                  <a:off x="6073625" y="2772425"/>
                  <a:ext cx="837925" cy="930000"/>
                </a:xfrm>
                <a:custGeom>
                  <a:rect b="b" l="l" r="r" t="t"/>
                  <a:pathLst>
                    <a:path extrusionOk="0" h="37200" w="33517">
                      <a:moveTo>
                        <a:pt x="2277" y="1"/>
                      </a:moveTo>
                      <a:cubicBezTo>
                        <a:pt x="1494" y="1"/>
                        <a:pt x="733" y="50"/>
                        <a:pt x="1" y="153"/>
                      </a:cubicBezTo>
                      <a:cubicBezTo>
                        <a:pt x="1" y="9864"/>
                        <a:pt x="4546" y="33930"/>
                        <a:pt x="32176" y="37200"/>
                      </a:cubicBezTo>
                      <a:cubicBezTo>
                        <a:pt x="33516" y="30399"/>
                        <a:pt x="32176" y="21668"/>
                        <a:pt x="29167" y="15390"/>
                      </a:cubicBezTo>
                      <a:cubicBezTo>
                        <a:pt x="25143" y="7584"/>
                        <a:pt x="11991" y="1"/>
                        <a:pt x="22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1"/>
                <p:cNvSpPr/>
                <p:nvPr/>
              </p:nvSpPr>
              <p:spPr>
                <a:xfrm>
                  <a:off x="6202150" y="2858025"/>
                  <a:ext cx="677700" cy="830775"/>
                </a:xfrm>
                <a:custGeom>
                  <a:rect b="b" l="l" r="r" t="t"/>
                  <a:pathLst>
                    <a:path extrusionOk="0" h="33231" w="27108">
                      <a:moveTo>
                        <a:pt x="360" y="0"/>
                      </a:moveTo>
                      <a:cubicBezTo>
                        <a:pt x="191" y="0"/>
                        <a:pt x="1" y="188"/>
                        <a:pt x="91" y="391"/>
                      </a:cubicBezTo>
                      <a:cubicBezTo>
                        <a:pt x="1072" y="2549"/>
                        <a:pt x="3132" y="3988"/>
                        <a:pt x="4636" y="5721"/>
                      </a:cubicBezTo>
                      <a:cubicBezTo>
                        <a:pt x="6500" y="7879"/>
                        <a:pt x="8298" y="10037"/>
                        <a:pt x="10097" y="12260"/>
                      </a:cubicBezTo>
                      <a:cubicBezTo>
                        <a:pt x="13661" y="16707"/>
                        <a:pt x="17552" y="20860"/>
                        <a:pt x="21018" y="25340"/>
                      </a:cubicBezTo>
                      <a:cubicBezTo>
                        <a:pt x="22947" y="27858"/>
                        <a:pt x="24811" y="30441"/>
                        <a:pt x="26544" y="33122"/>
                      </a:cubicBezTo>
                      <a:cubicBezTo>
                        <a:pt x="26592" y="33199"/>
                        <a:pt x="26665" y="33230"/>
                        <a:pt x="26740" y="33230"/>
                      </a:cubicBezTo>
                      <a:cubicBezTo>
                        <a:pt x="26920" y="33230"/>
                        <a:pt x="27108" y="33045"/>
                        <a:pt x="26969" y="32860"/>
                      </a:cubicBezTo>
                      <a:lnTo>
                        <a:pt x="26969" y="32828"/>
                      </a:lnTo>
                      <a:cubicBezTo>
                        <a:pt x="23896" y="28119"/>
                        <a:pt x="20495" y="23639"/>
                        <a:pt x="16833" y="19389"/>
                      </a:cubicBezTo>
                      <a:cubicBezTo>
                        <a:pt x="15002" y="17231"/>
                        <a:pt x="13072" y="15138"/>
                        <a:pt x="11307" y="12914"/>
                      </a:cubicBezTo>
                      <a:cubicBezTo>
                        <a:pt x="9508" y="10724"/>
                        <a:pt x="7775" y="8467"/>
                        <a:pt x="5879" y="6375"/>
                      </a:cubicBezTo>
                      <a:cubicBezTo>
                        <a:pt x="4963" y="5328"/>
                        <a:pt x="4048" y="4347"/>
                        <a:pt x="3067" y="3367"/>
                      </a:cubicBezTo>
                      <a:cubicBezTo>
                        <a:pt x="2119" y="2418"/>
                        <a:pt x="1105" y="1405"/>
                        <a:pt x="549" y="129"/>
                      </a:cubicBezTo>
                      <a:cubicBezTo>
                        <a:pt x="508" y="38"/>
                        <a:pt x="437" y="0"/>
                        <a:pt x="3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1"/>
                <p:cNvSpPr/>
                <p:nvPr/>
              </p:nvSpPr>
              <p:spPr>
                <a:xfrm>
                  <a:off x="6166500" y="2859000"/>
                  <a:ext cx="206350" cy="188800"/>
                </a:xfrm>
                <a:custGeom>
                  <a:rect b="b" l="l" r="r" t="t"/>
                  <a:pathLst>
                    <a:path extrusionOk="0" h="7552" w="8254">
                      <a:moveTo>
                        <a:pt x="8008" y="0"/>
                      </a:moveTo>
                      <a:cubicBezTo>
                        <a:pt x="7893" y="0"/>
                        <a:pt x="7779" y="74"/>
                        <a:pt x="7763" y="221"/>
                      </a:cubicBezTo>
                      <a:lnTo>
                        <a:pt x="7763" y="6990"/>
                      </a:lnTo>
                      <a:lnTo>
                        <a:pt x="7763" y="6990"/>
                      </a:lnTo>
                      <a:cubicBezTo>
                        <a:pt x="5340" y="6458"/>
                        <a:pt x="2889" y="5954"/>
                        <a:pt x="438" y="5420"/>
                      </a:cubicBezTo>
                      <a:cubicBezTo>
                        <a:pt x="418" y="5416"/>
                        <a:pt x="398" y="5414"/>
                        <a:pt x="379" y="5414"/>
                      </a:cubicBezTo>
                      <a:cubicBezTo>
                        <a:pt x="97" y="5414"/>
                        <a:pt x="1" y="5849"/>
                        <a:pt x="307" y="5911"/>
                      </a:cubicBezTo>
                      <a:cubicBezTo>
                        <a:pt x="2858" y="6467"/>
                        <a:pt x="5408" y="6990"/>
                        <a:pt x="7926" y="7546"/>
                      </a:cubicBezTo>
                      <a:cubicBezTo>
                        <a:pt x="7947" y="7550"/>
                        <a:pt x="7968" y="7552"/>
                        <a:pt x="7989" y="7552"/>
                      </a:cubicBezTo>
                      <a:cubicBezTo>
                        <a:pt x="8129" y="7552"/>
                        <a:pt x="8253" y="7459"/>
                        <a:pt x="8253" y="7317"/>
                      </a:cubicBezTo>
                      <a:lnTo>
                        <a:pt x="8253" y="221"/>
                      </a:lnTo>
                      <a:cubicBezTo>
                        <a:pt x="8237" y="74"/>
                        <a:pt x="8122" y="0"/>
                        <a:pt x="80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p1"/>
                <p:cNvSpPr/>
                <p:nvPr/>
              </p:nvSpPr>
              <p:spPr>
                <a:xfrm>
                  <a:off x="6214675" y="2967100"/>
                  <a:ext cx="322075" cy="244250"/>
                </a:xfrm>
                <a:custGeom>
                  <a:rect b="b" l="l" r="r" t="t"/>
                  <a:pathLst>
                    <a:path extrusionOk="0" h="9770" w="12883">
                      <a:moveTo>
                        <a:pt x="12645" y="1"/>
                      </a:moveTo>
                      <a:cubicBezTo>
                        <a:pt x="12522" y="1"/>
                        <a:pt x="12392" y="83"/>
                        <a:pt x="12375" y="246"/>
                      </a:cubicBezTo>
                      <a:cubicBezTo>
                        <a:pt x="12089" y="3265"/>
                        <a:pt x="11587" y="6222"/>
                        <a:pt x="11049" y="9208"/>
                      </a:cubicBezTo>
                      <a:lnTo>
                        <a:pt x="11049" y="9208"/>
                      </a:lnTo>
                      <a:cubicBezTo>
                        <a:pt x="7542" y="8426"/>
                        <a:pt x="3976" y="7916"/>
                        <a:pt x="440" y="7374"/>
                      </a:cubicBezTo>
                      <a:cubicBezTo>
                        <a:pt x="420" y="7370"/>
                        <a:pt x="400" y="7368"/>
                        <a:pt x="382" y="7368"/>
                      </a:cubicBezTo>
                      <a:cubicBezTo>
                        <a:pt x="99" y="7368"/>
                        <a:pt x="1" y="7803"/>
                        <a:pt x="277" y="7865"/>
                      </a:cubicBezTo>
                      <a:cubicBezTo>
                        <a:pt x="3939" y="8421"/>
                        <a:pt x="7601" y="8944"/>
                        <a:pt x="11198" y="9761"/>
                      </a:cubicBezTo>
                      <a:cubicBezTo>
                        <a:pt x="11221" y="9767"/>
                        <a:pt x="11243" y="9770"/>
                        <a:pt x="11265" y="9770"/>
                      </a:cubicBezTo>
                      <a:cubicBezTo>
                        <a:pt x="11371" y="9770"/>
                        <a:pt x="11465" y="9706"/>
                        <a:pt x="11492" y="9598"/>
                      </a:cubicBezTo>
                      <a:cubicBezTo>
                        <a:pt x="12081" y="6491"/>
                        <a:pt x="12571" y="3385"/>
                        <a:pt x="12866" y="246"/>
                      </a:cubicBezTo>
                      <a:cubicBezTo>
                        <a:pt x="12882" y="83"/>
                        <a:pt x="12768" y="1"/>
                        <a:pt x="126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1"/>
                <p:cNvSpPr/>
                <p:nvPr/>
              </p:nvSpPr>
              <p:spPr>
                <a:xfrm>
                  <a:off x="6311500" y="3103375"/>
                  <a:ext cx="383250" cy="278625"/>
                </a:xfrm>
                <a:custGeom>
                  <a:rect b="b" l="l" r="r" t="t"/>
                  <a:pathLst>
                    <a:path extrusionOk="0" h="11145" w="15330">
                      <a:moveTo>
                        <a:pt x="15026" y="1"/>
                      </a:moveTo>
                      <a:cubicBezTo>
                        <a:pt x="14923" y="1"/>
                        <a:pt x="14820" y="58"/>
                        <a:pt x="14780" y="190"/>
                      </a:cubicBezTo>
                      <a:cubicBezTo>
                        <a:pt x="13658" y="3556"/>
                        <a:pt x="13165" y="7110"/>
                        <a:pt x="12622" y="10606"/>
                      </a:cubicBezTo>
                      <a:lnTo>
                        <a:pt x="12622" y="10606"/>
                      </a:lnTo>
                      <a:cubicBezTo>
                        <a:pt x="8513" y="10339"/>
                        <a:pt x="4404" y="9804"/>
                        <a:pt x="295" y="9804"/>
                      </a:cubicBezTo>
                      <a:cubicBezTo>
                        <a:pt x="1" y="9836"/>
                        <a:pt x="1" y="10294"/>
                        <a:pt x="295" y="10327"/>
                      </a:cubicBezTo>
                      <a:cubicBezTo>
                        <a:pt x="4480" y="10327"/>
                        <a:pt x="8666" y="10850"/>
                        <a:pt x="12851" y="11144"/>
                      </a:cubicBezTo>
                      <a:cubicBezTo>
                        <a:pt x="12949" y="11144"/>
                        <a:pt x="13047" y="11046"/>
                        <a:pt x="13080" y="10948"/>
                      </a:cubicBezTo>
                      <a:cubicBezTo>
                        <a:pt x="13636" y="7384"/>
                        <a:pt x="14126" y="3754"/>
                        <a:pt x="15271" y="321"/>
                      </a:cubicBezTo>
                      <a:cubicBezTo>
                        <a:pt x="15329" y="126"/>
                        <a:pt x="15179" y="1"/>
                        <a:pt x="150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0" name="Google Shape;720;p1"/>
              <p:cNvGrpSpPr/>
              <p:nvPr/>
            </p:nvGrpSpPr>
            <p:grpSpPr>
              <a:xfrm>
                <a:off x="1991305" y="1624971"/>
                <a:ext cx="1649618" cy="2182749"/>
                <a:chOff x="5908250" y="536500"/>
                <a:chExt cx="793200" cy="1049550"/>
              </a:xfrm>
            </p:grpSpPr>
            <p:sp>
              <p:nvSpPr>
                <p:cNvPr id="721" name="Google Shape;721;p1"/>
                <p:cNvSpPr/>
                <p:nvPr/>
              </p:nvSpPr>
              <p:spPr>
                <a:xfrm>
                  <a:off x="5908250" y="536500"/>
                  <a:ext cx="793200" cy="1049550"/>
                </a:xfrm>
                <a:custGeom>
                  <a:rect b="b" l="l" r="r" t="t"/>
                  <a:pathLst>
                    <a:path extrusionOk="0" h="41982" w="31728">
                      <a:moveTo>
                        <a:pt x="16927" y="1"/>
                      </a:moveTo>
                      <a:cubicBezTo>
                        <a:pt x="14310" y="1"/>
                        <a:pt x="14505" y="9137"/>
                        <a:pt x="14267" y="10624"/>
                      </a:cubicBezTo>
                      <a:cubicBezTo>
                        <a:pt x="13167" y="10204"/>
                        <a:pt x="9799" y="4873"/>
                        <a:pt x="8369" y="4873"/>
                      </a:cubicBezTo>
                      <a:cubicBezTo>
                        <a:pt x="8015" y="4873"/>
                        <a:pt x="7779" y="5201"/>
                        <a:pt x="7727" y="6013"/>
                      </a:cubicBezTo>
                      <a:cubicBezTo>
                        <a:pt x="7466" y="9545"/>
                        <a:pt x="15346" y="11441"/>
                        <a:pt x="13711" y="14711"/>
                      </a:cubicBezTo>
                      <a:cubicBezTo>
                        <a:pt x="12345" y="14122"/>
                        <a:pt x="7296" y="10563"/>
                        <a:pt x="4983" y="10563"/>
                      </a:cubicBezTo>
                      <a:cubicBezTo>
                        <a:pt x="4085" y="10563"/>
                        <a:pt x="3600" y="11099"/>
                        <a:pt x="3902" y="12553"/>
                      </a:cubicBezTo>
                      <a:cubicBezTo>
                        <a:pt x="5013" y="16346"/>
                        <a:pt x="14103" y="15528"/>
                        <a:pt x="13809" y="19910"/>
                      </a:cubicBezTo>
                      <a:cubicBezTo>
                        <a:pt x="13768" y="19916"/>
                        <a:pt x="13722" y="19918"/>
                        <a:pt x="13670" y="19918"/>
                      </a:cubicBezTo>
                      <a:cubicBezTo>
                        <a:pt x="12037" y="19918"/>
                        <a:pt x="5249" y="17155"/>
                        <a:pt x="2063" y="17155"/>
                      </a:cubicBezTo>
                      <a:cubicBezTo>
                        <a:pt x="704" y="17155"/>
                        <a:pt x="0" y="17657"/>
                        <a:pt x="632" y="19092"/>
                      </a:cubicBezTo>
                      <a:cubicBezTo>
                        <a:pt x="1743" y="21545"/>
                        <a:pt x="14398" y="21643"/>
                        <a:pt x="13711" y="22362"/>
                      </a:cubicBezTo>
                      <a:cubicBezTo>
                        <a:pt x="13307" y="24200"/>
                        <a:pt x="11759" y="24661"/>
                        <a:pt x="9950" y="24661"/>
                      </a:cubicBezTo>
                      <a:cubicBezTo>
                        <a:pt x="8135" y="24661"/>
                        <a:pt x="6057" y="24197"/>
                        <a:pt x="4610" y="24197"/>
                      </a:cubicBezTo>
                      <a:cubicBezTo>
                        <a:pt x="3651" y="24197"/>
                        <a:pt x="2969" y="24400"/>
                        <a:pt x="2823" y="25076"/>
                      </a:cubicBezTo>
                      <a:cubicBezTo>
                        <a:pt x="2289" y="26806"/>
                        <a:pt x="5980" y="27434"/>
                        <a:pt x="9589" y="27434"/>
                      </a:cubicBezTo>
                      <a:cubicBezTo>
                        <a:pt x="11506" y="27434"/>
                        <a:pt x="13401" y="27256"/>
                        <a:pt x="14627" y="26973"/>
                      </a:cubicBezTo>
                      <a:cubicBezTo>
                        <a:pt x="16262" y="32695"/>
                        <a:pt x="18910" y="39529"/>
                        <a:pt x="24894" y="41981"/>
                      </a:cubicBezTo>
                      <a:lnTo>
                        <a:pt x="28164" y="39496"/>
                      </a:lnTo>
                      <a:cubicBezTo>
                        <a:pt x="21559" y="36226"/>
                        <a:pt x="18027" y="32695"/>
                        <a:pt x="16425" y="26842"/>
                      </a:cubicBezTo>
                      <a:cubicBezTo>
                        <a:pt x="18060" y="26842"/>
                        <a:pt x="31728" y="25894"/>
                        <a:pt x="27346" y="22330"/>
                      </a:cubicBezTo>
                      <a:cubicBezTo>
                        <a:pt x="27084" y="22100"/>
                        <a:pt x="26717" y="22004"/>
                        <a:pt x="26273" y="22004"/>
                      </a:cubicBezTo>
                      <a:cubicBezTo>
                        <a:pt x="24057" y="22004"/>
                        <a:pt x="19940" y="24391"/>
                        <a:pt x="17594" y="24391"/>
                      </a:cubicBezTo>
                      <a:cubicBezTo>
                        <a:pt x="16535" y="24391"/>
                        <a:pt x="15836" y="23905"/>
                        <a:pt x="15836" y="22493"/>
                      </a:cubicBezTo>
                      <a:cubicBezTo>
                        <a:pt x="18550" y="22493"/>
                        <a:pt x="27902" y="21806"/>
                        <a:pt x="28720" y="18537"/>
                      </a:cubicBezTo>
                      <a:cubicBezTo>
                        <a:pt x="28911" y="17448"/>
                        <a:pt x="28425" y="17049"/>
                        <a:pt x="27540" y="17049"/>
                      </a:cubicBezTo>
                      <a:cubicBezTo>
                        <a:pt x="25129" y="17049"/>
                        <a:pt x="19759" y="20008"/>
                        <a:pt x="17091" y="20008"/>
                      </a:cubicBezTo>
                      <a:cubicBezTo>
                        <a:pt x="16563" y="20008"/>
                        <a:pt x="16142" y="19892"/>
                        <a:pt x="15869" y="19616"/>
                      </a:cubicBezTo>
                      <a:cubicBezTo>
                        <a:pt x="13678" y="17458"/>
                        <a:pt x="26790" y="15790"/>
                        <a:pt x="27608" y="13076"/>
                      </a:cubicBezTo>
                      <a:cubicBezTo>
                        <a:pt x="27785" y="12367"/>
                        <a:pt x="27461" y="12094"/>
                        <a:pt x="26817" y="12094"/>
                      </a:cubicBezTo>
                      <a:cubicBezTo>
                        <a:pt x="24684" y="12094"/>
                        <a:pt x="19040" y="15082"/>
                        <a:pt x="16481" y="15082"/>
                      </a:cubicBezTo>
                      <a:cubicBezTo>
                        <a:pt x="16250" y="15082"/>
                        <a:pt x="16045" y="15058"/>
                        <a:pt x="15869" y="15005"/>
                      </a:cubicBezTo>
                      <a:cubicBezTo>
                        <a:pt x="18027" y="12814"/>
                        <a:pt x="27085" y="9414"/>
                        <a:pt x="26790" y="7648"/>
                      </a:cubicBezTo>
                      <a:cubicBezTo>
                        <a:pt x="26596" y="6354"/>
                        <a:pt x="26049" y="5850"/>
                        <a:pt x="25301" y="5850"/>
                      </a:cubicBezTo>
                      <a:cubicBezTo>
                        <a:pt x="22780" y="5850"/>
                        <a:pt x="17980" y="11568"/>
                        <a:pt x="16719" y="11997"/>
                      </a:cubicBezTo>
                      <a:cubicBezTo>
                        <a:pt x="16719" y="9806"/>
                        <a:pt x="20545" y="1926"/>
                        <a:pt x="17798" y="291"/>
                      </a:cubicBezTo>
                      <a:cubicBezTo>
                        <a:pt x="17478" y="92"/>
                        <a:pt x="17188" y="1"/>
                        <a:pt x="169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1"/>
                <p:cNvSpPr/>
                <p:nvPr/>
              </p:nvSpPr>
              <p:spPr>
                <a:xfrm>
                  <a:off x="6264900" y="578275"/>
                  <a:ext cx="308550" cy="982625"/>
                </a:xfrm>
                <a:custGeom>
                  <a:rect b="b" l="l" r="r" t="t"/>
                  <a:pathLst>
                    <a:path extrusionOk="0" h="39305" w="12342">
                      <a:moveTo>
                        <a:pt x="2381" y="0"/>
                      </a:moveTo>
                      <a:cubicBezTo>
                        <a:pt x="2281" y="0"/>
                        <a:pt x="2185" y="57"/>
                        <a:pt x="2159" y="189"/>
                      </a:cubicBezTo>
                      <a:cubicBezTo>
                        <a:pt x="1799" y="2053"/>
                        <a:pt x="1538" y="3917"/>
                        <a:pt x="1407" y="5814"/>
                      </a:cubicBezTo>
                      <a:cubicBezTo>
                        <a:pt x="1309" y="7220"/>
                        <a:pt x="1015" y="8593"/>
                        <a:pt x="818" y="9999"/>
                      </a:cubicBezTo>
                      <a:cubicBezTo>
                        <a:pt x="589" y="11634"/>
                        <a:pt x="426" y="13301"/>
                        <a:pt x="361" y="14969"/>
                      </a:cubicBezTo>
                      <a:cubicBezTo>
                        <a:pt x="1" y="21149"/>
                        <a:pt x="589" y="28179"/>
                        <a:pt x="4906" y="32986"/>
                      </a:cubicBezTo>
                      <a:cubicBezTo>
                        <a:pt x="6966" y="35307"/>
                        <a:pt x="9549" y="37073"/>
                        <a:pt x="11805" y="39231"/>
                      </a:cubicBezTo>
                      <a:cubicBezTo>
                        <a:pt x="11857" y="39283"/>
                        <a:pt x="11915" y="39304"/>
                        <a:pt x="11972" y="39304"/>
                      </a:cubicBezTo>
                      <a:cubicBezTo>
                        <a:pt x="12166" y="39304"/>
                        <a:pt x="12342" y="39049"/>
                        <a:pt x="12165" y="38871"/>
                      </a:cubicBezTo>
                      <a:cubicBezTo>
                        <a:pt x="10235" y="37008"/>
                        <a:pt x="8077" y="35471"/>
                        <a:pt x="6181" y="33607"/>
                      </a:cubicBezTo>
                      <a:cubicBezTo>
                        <a:pt x="5167" y="32626"/>
                        <a:pt x="4284" y="31514"/>
                        <a:pt x="3532" y="30337"/>
                      </a:cubicBezTo>
                      <a:cubicBezTo>
                        <a:pt x="2748" y="28964"/>
                        <a:pt x="2192" y="27525"/>
                        <a:pt x="1799" y="25988"/>
                      </a:cubicBezTo>
                      <a:cubicBezTo>
                        <a:pt x="982" y="22751"/>
                        <a:pt x="655" y="19383"/>
                        <a:pt x="818" y="16048"/>
                      </a:cubicBezTo>
                      <a:cubicBezTo>
                        <a:pt x="851" y="14413"/>
                        <a:pt x="982" y="12778"/>
                        <a:pt x="1178" y="11143"/>
                      </a:cubicBezTo>
                      <a:cubicBezTo>
                        <a:pt x="1374" y="9508"/>
                        <a:pt x="1734" y="7841"/>
                        <a:pt x="1897" y="6173"/>
                      </a:cubicBezTo>
                      <a:cubicBezTo>
                        <a:pt x="1930" y="5585"/>
                        <a:pt x="1963" y="5029"/>
                        <a:pt x="1996" y="4473"/>
                      </a:cubicBezTo>
                      <a:cubicBezTo>
                        <a:pt x="2159" y="3067"/>
                        <a:pt x="2421" y="1694"/>
                        <a:pt x="2649" y="320"/>
                      </a:cubicBezTo>
                      <a:cubicBezTo>
                        <a:pt x="2688" y="125"/>
                        <a:pt x="2530" y="0"/>
                        <a:pt x="2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1"/>
                <p:cNvSpPr/>
                <p:nvPr/>
              </p:nvSpPr>
              <p:spPr>
                <a:xfrm>
                  <a:off x="6171500" y="727075"/>
                  <a:ext cx="371850" cy="138800"/>
                </a:xfrm>
                <a:custGeom>
                  <a:rect b="b" l="l" r="r" t="t"/>
                  <a:pathLst>
                    <a:path extrusionOk="0" h="5552" w="14874">
                      <a:moveTo>
                        <a:pt x="14481" y="1"/>
                      </a:moveTo>
                      <a:cubicBezTo>
                        <a:pt x="14430" y="1"/>
                        <a:pt x="14378" y="18"/>
                        <a:pt x="14331" y="58"/>
                      </a:cubicBezTo>
                      <a:cubicBezTo>
                        <a:pt x="12238" y="1791"/>
                        <a:pt x="9917" y="3164"/>
                        <a:pt x="7399" y="4145"/>
                      </a:cubicBezTo>
                      <a:cubicBezTo>
                        <a:pt x="6811" y="4374"/>
                        <a:pt x="6222" y="4603"/>
                        <a:pt x="5633" y="4766"/>
                      </a:cubicBezTo>
                      <a:cubicBezTo>
                        <a:pt x="5372" y="4864"/>
                        <a:pt x="5110" y="4962"/>
                        <a:pt x="4881" y="4995"/>
                      </a:cubicBezTo>
                      <a:cubicBezTo>
                        <a:pt x="4652" y="4995"/>
                        <a:pt x="4522" y="4864"/>
                        <a:pt x="4358" y="4701"/>
                      </a:cubicBezTo>
                      <a:cubicBezTo>
                        <a:pt x="4195" y="4570"/>
                        <a:pt x="4031" y="4439"/>
                        <a:pt x="3868" y="4309"/>
                      </a:cubicBezTo>
                      <a:cubicBezTo>
                        <a:pt x="2691" y="3229"/>
                        <a:pt x="1579" y="2085"/>
                        <a:pt x="532" y="908"/>
                      </a:cubicBezTo>
                      <a:cubicBezTo>
                        <a:pt x="476" y="844"/>
                        <a:pt x="412" y="817"/>
                        <a:pt x="351" y="817"/>
                      </a:cubicBezTo>
                      <a:cubicBezTo>
                        <a:pt x="163" y="817"/>
                        <a:pt x="0" y="1070"/>
                        <a:pt x="173" y="1268"/>
                      </a:cubicBezTo>
                      <a:lnTo>
                        <a:pt x="140" y="1235"/>
                      </a:lnTo>
                      <a:lnTo>
                        <a:pt x="140" y="1235"/>
                      </a:lnTo>
                      <a:cubicBezTo>
                        <a:pt x="1317" y="2608"/>
                        <a:pt x="2560" y="3851"/>
                        <a:pt x="3933" y="5028"/>
                      </a:cubicBezTo>
                      <a:cubicBezTo>
                        <a:pt x="4129" y="5191"/>
                        <a:pt x="4424" y="5518"/>
                        <a:pt x="4685" y="5551"/>
                      </a:cubicBezTo>
                      <a:cubicBezTo>
                        <a:pt x="4979" y="5518"/>
                        <a:pt x="5241" y="5453"/>
                        <a:pt x="5503" y="5355"/>
                      </a:cubicBezTo>
                      <a:cubicBezTo>
                        <a:pt x="6157" y="5159"/>
                        <a:pt x="6778" y="4930"/>
                        <a:pt x="7399" y="4668"/>
                      </a:cubicBezTo>
                      <a:cubicBezTo>
                        <a:pt x="10048" y="3687"/>
                        <a:pt x="12500" y="2249"/>
                        <a:pt x="14691" y="417"/>
                      </a:cubicBezTo>
                      <a:cubicBezTo>
                        <a:pt x="14873" y="261"/>
                        <a:pt x="14682" y="1"/>
                        <a:pt x="144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1"/>
                <p:cNvSpPr/>
                <p:nvPr/>
              </p:nvSpPr>
              <p:spPr>
                <a:xfrm>
                  <a:off x="6061800" y="845825"/>
                  <a:ext cx="505450" cy="114975"/>
                </a:xfrm>
                <a:custGeom>
                  <a:rect b="b" l="l" r="r" t="t"/>
                  <a:pathLst>
                    <a:path extrusionOk="0" h="4599" w="20218">
                      <a:moveTo>
                        <a:pt x="342" y="1"/>
                      </a:moveTo>
                      <a:cubicBezTo>
                        <a:pt x="139" y="1"/>
                        <a:pt x="1" y="339"/>
                        <a:pt x="245" y="474"/>
                      </a:cubicBezTo>
                      <a:lnTo>
                        <a:pt x="212" y="507"/>
                      </a:lnTo>
                      <a:cubicBezTo>
                        <a:pt x="2566" y="1913"/>
                        <a:pt x="4822" y="3777"/>
                        <a:pt x="7536" y="4431"/>
                      </a:cubicBezTo>
                      <a:cubicBezTo>
                        <a:pt x="8137" y="4541"/>
                        <a:pt x="8745" y="4598"/>
                        <a:pt x="9353" y="4598"/>
                      </a:cubicBezTo>
                      <a:cubicBezTo>
                        <a:pt x="10004" y="4598"/>
                        <a:pt x="10655" y="4533"/>
                        <a:pt x="11297" y="4398"/>
                      </a:cubicBezTo>
                      <a:cubicBezTo>
                        <a:pt x="12735" y="4104"/>
                        <a:pt x="14174" y="3679"/>
                        <a:pt x="15580" y="3155"/>
                      </a:cubicBezTo>
                      <a:cubicBezTo>
                        <a:pt x="17084" y="2599"/>
                        <a:pt x="18556" y="1913"/>
                        <a:pt x="19962" y="1161"/>
                      </a:cubicBezTo>
                      <a:cubicBezTo>
                        <a:pt x="20218" y="1019"/>
                        <a:pt x="20053" y="678"/>
                        <a:pt x="19812" y="678"/>
                      </a:cubicBezTo>
                      <a:cubicBezTo>
                        <a:pt x="19776" y="678"/>
                        <a:pt x="19738" y="686"/>
                        <a:pt x="19700" y="703"/>
                      </a:cubicBezTo>
                      <a:cubicBezTo>
                        <a:pt x="17280" y="2076"/>
                        <a:pt x="14665" y="3090"/>
                        <a:pt x="11951" y="3711"/>
                      </a:cubicBezTo>
                      <a:cubicBezTo>
                        <a:pt x="11068" y="3915"/>
                        <a:pt x="10122" y="4087"/>
                        <a:pt x="9190" y="4087"/>
                      </a:cubicBezTo>
                      <a:cubicBezTo>
                        <a:pt x="8776" y="4087"/>
                        <a:pt x="8364" y="4053"/>
                        <a:pt x="7961" y="3973"/>
                      </a:cubicBezTo>
                      <a:cubicBezTo>
                        <a:pt x="6653" y="3679"/>
                        <a:pt x="5411" y="3155"/>
                        <a:pt x="4267" y="2436"/>
                      </a:cubicBezTo>
                      <a:cubicBezTo>
                        <a:pt x="2991" y="1684"/>
                        <a:pt x="1749" y="801"/>
                        <a:pt x="474" y="49"/>
                      </a:cubicBezTo>
                      <a:cubicBezTo>
                        <a:pt x="429" y="15"/>
                        <a:pt x="384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1"/>
                <p:cNvSpPr/>
                <p:nvPr/>
              </p:nvSpPr>
              <p:spPr>
                <a:xfrm>
                  <a:off x="5972900" y="995425"/>
                  <a:ext cx="586700" cy="75025"/>
                </a:xfrm>
                <a:custGeom>
                  <a:rect b="b" l="l" r="r" t="t"/>
                  <a:pathLst>
                    <a:path extrusionOk="0" h="3001" w="23468">
                      <a:moveTo>
                        <a:pt x="23114" y="1"/>
                      </a:moveTo>
                      <a:cubicBezTo>
                        <a:pt x="23074" y="1"/>
                        <a:pt x="23033" y="15"/>
                        <a:pt x="22995" y="49"/>
                      </a:cubicBezTo>
                      <a:cubicBezTo>
                        <a:pt x="20477" y="1749"/>
                        <a:pt x="17403" y="2338"/>
                        <a:pt x="14428" y="2468"/>
                      </a:cubicBezTo>
                      <a:cubicBezTo>
                        <a:pt x="14167" y="2474"/>
                        <a:pt x="13906" y="2477"/>
                        <a:pt x="13645" y="2477"/>
                      </a:cubicBezTo>
                      <a:cubicBezTo>
                        <a:pt x="10762" y="2477"/>
                        <a:pt x="7862" y="2144"/>
                        <a:pt x="5043" y="1455"/>
                      </a:cubicBezTo>
                      <a:cubicBezTo>
                        <a:pt x="3474" y="1095"/>
                        <a:pt x="1937" y="670"/>
                        <a:pt x="400" y="147"/>
                      </a:cubicBezTo>
                      <a:cubicBezTo>
                        <a:pt x="375" y="139"/>
                        <a:pt x="351" y="135"/>
                        <a:pt x="328" y="135"/>
                      </a:cubicBezTo>
                      <a:cubicBezTo>
                        <a:pt x="87" y="135"/>
                        <a:pt x="0" y="578"/>
                        <a:pt x="269" y="637"/>
                      </a:cubicBezTo>
                      <a:lnTo>
                        <a:pt x="302" y="670"/>
                      </a:lnTo>
                      <a:cubicBezTo>
                        <a:pt x="3179" y="1651"/>
                        <a:pt x="6155" y="2338"/>
                        <a:pt x="9163" y="2697"/>
                      </a:cubicBezTo>
                      <a:cubicBezTo>
                        <a:pt x="10573" y="2888"/>
                        <a:pt x="12010" y="3000"/>
                        <a:pt x="13446" y="3000"/>
                      </a:cubicBezTo>
                      <a:cubicBezTo>
                        <a:pt x="15207" y="3000"/>
                        <a:pt x="16967" y="2832"/>
                        <a:pt x="18678" y="2436"/>
                      </a:cubicBezTo>
                      <a:cubicBezTo>
                        <a:pt x="20313" y="2043"/>
                        <a:pt x="21850" y="1389"/>
                        <a:pt x="23223" y="507"/>
                      </a:cubicBezTo>
                      <a:cubicBezTo>
                        <a:pt x="23468" y="344"/>
                        <a:pt x="23307" y="1"/>
                        <a:pt x="231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1"/>
                <p:cNvSpPr/>
                <p:nvPr/>
              </p:nvSpPr>
              <p:spPr>
                <a:xfrm>
                  <a:off x="6049100" y="1128500"/>
                  <a:ext cx="520700" cy="69875"/>
                </a:xfrm>
                <a:custGeom>
                  <a:rect b="b" l="l" r="r" t="t"/>
                  <a:pathLst>
                    <a:path extrusionOk="0" h="2795" w="20828">
                      <a:moveTo>
                        <a:pt x="20510" y="1"/>
                      </a:moveTo>
                      <a:cubicBezTo>
                        <a:pt x="20477" y="1"/>
                        <a:pt x="20442" y="8"/>
                        <a:pt x="20404" y="23"/>
                      </a:cubicBezTo>
                      <a:cubicBezTo>
                        <a:pt x="17461" y="1265"/>
                        <a:pt x="14192" y="1364"/>
                        <a:pt x="11053" y="1756"/>
                      </a:cubicBezTo>
                      <a:cubicBezTo>
                        <a:pt x="9320" y="1985"/>
                        <a:pt x="7587" y="2214"/>
                        <a:pt x="5821" y="2279"/>
                      </a:cubicBezTo>
                      <a:cubicBezTo>
                        <a:pt x="5377" y="2295"/>
                        <a:pt x="4932" y="2303"/>
                        <a:pt x="4488" y="2303"/>
                      </a:cubicBezTo>
                      <a:cubicBezTo>
                        <a:pt x="3101" y="2303"/>
                        <a:pt x="1714" y="2224"/>
                        <a:pt x="328" y="2050"/>
                      </a:cubicBezTo>
                      <a:cubicBezTo>
                        <a:pt x="318" y="2049"/>
                        <a:pt x="308" y="2049"/>
                        <a:pt x="299" y="2049"/>
                      </a:cubicBezTo>
                      <a:cubicBezTo>
                        <a:pt x="1" y="2049"/>
                        <a:pt x="10" y="2542"/>
                        <a:pt x="328" y="2573"/>
                      </a:cubicBezTo>
                      <a:cubicBezTo>
                        <a:pt x="1701" y="2720"/>
                        <a:pt x="3111" y="2794"/>
                        <a:pt x="4517" y="2794"/>
                      </a:cubicBezTo>
                      <a:cubicBezTo>
                        <a:pt x="4985" y="2794"/>
                        <a:pt x="5453" y="2786"/>
                        <a:pt x="5919" y="2770"/>
                      </a:cubicBezTo>
                      <a:cubicBezTo>
                        <a:pt x="7685" y="2704"/>
                        <a:pt x="9450" y="2443"/>
                        <a:pt x="11216" y="2246"/>
                      </a:cubicBezTo>
                      <a:cubicBezTo>
                        <a:pt x="14355" y="1854"/>
                        <a:pt x="17625" y="1756"/>
                        <a:pt x="20568" y="513"/>
                      </a:cubicBezTo>
                      <a:cubicBezTo>
                        <a:pt x="20828" y="398"/>
                        <a:pt x="20756" y="1"/>
                        <a:pt x="205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7" name="Google Shape;727;p1"/>
              <p:cNvGrpSpPr/>
              <p:nvPr/>
            </p:nvGrpSpPr>
            <p:grpSpPr>
              <a:xfrm rot="-2700000">
                <a:off x="2630043" y="2544018"/>
                <a:ext cx="1286945" cy="993961"/>
                <a:chOff x="5517750" y="1707725"/>
                <a:chExt cx="618800" cy="477925"/>
              </a:xfrm>
            </p:grpSpPr>
            <p:sp>
              <p:nvSpPr>
                <p:cNvPr id="728" name="Google Shape;728;p1"/>
                <p:cNvSpPr/>
                <p:nvPr/>
              </p:nvSpPr>
              <p:spPr>
                <a:xfrm>
                  <a:off x="5517750" y="1707725"/>
                  <a:ext cx="618800" cy="466075"/>
                </a:xfrm>
                <a:custGeom>
                  <a:rect b="b" l="l" r="r" t="t"/>
                  <a:pathLst>
                    <a:path extrusionOk="0" h="18643" w="24752">
                      <a:moveTo>
                        <a:pt x="14240" y="1"/>
                      </a:moveTo>
                      <a:cubicBezTo>
                        <a:pt x="11170" y="1"/>
                        <a:pt x="9340" y="7681"/>
                        <a:pt x="8339" y="9683"/>
                      </a:cubicBezTo>
                      <a:cubicBezTo>
                        <a:pt x="8143" y="7296"/>
                        <a:pt x="7129" y="4942"/>
                        <a:pt x="5854" y="2882"/>
                      </a:cubicBezTo>
                      <a:cubicBezTo>
                        <a:pt x="4786" y="1379"/>
                        <a:pt x="3826" y="259"/>
                        <a:pt x="3009" y="259"/>
                      </a:cubicBezTo>
                      <a:cubicBezTo>
                        <a:pt x="2476" y="259"/>
                        <a:pt x="2004" y="737"/>
                        <a:pt x="1603" y="1901"/>
                      </a:cubicBezTo>
                      <a:cubicBezTo>
                        <a:pt x="1" y="6904"/>
                        <a:pt x="5331" y="14195"/>
                        <a:pt x="7260" y="18642"/>
                      </a:cubicBezTo>
                      <a:cubicBezTo>
                        <a:pt x="10857" y="17923"/>
                        <a:pt x="18116" y="14620"/>
                        <a:pt x="20797" y="12037"/>
                      </a:cubicBezTo>
                      <a:cubicBezTo>
                        <a:pt x="24751" y="8624"/>
                        <a:pt x="24034" y="6689"/>
                        <a:pt x="21493" y="6689"/>
                      </a:cubicBezTo>
                      <a:cubicBezTo>
                        <a:pt x="19579" y="6689"/>
                        <a:pt x="16632" y="7786"/>
                        <a:pt x="13865" y="10173"/>
                      </a:cubicBezTo>
                      <a:cubicBezTo>
                        <a:pt x="14355" y="8310"/>
                        <a:pt x="17592" y="462"/>
                        <a:pt x="14355" y="4"/>
                      </a:cubicBezTo>
                      <a:cubicBezTo>
                        <a:pt x="14317" y="2"/>
                        <a:pt x="14278" y="1"/>
                        <a:pt x="142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1"/>
                <p:cNvSpPr/>
                <p:nvPr/>
              </p:nvSpPr>
              <p:spPr>
                <a:xfrm>
                  <a:off x="5589700" y="1878600"/>
                  <a:ext cx="396975" cy="298450"/>
                </a:xfrm>
                <a:custGeom>
                  <a:rect b="b" l="l" r="r" t="t"/>
                  <a:pathLst>
                    <a:path extrusionOk="0" h="11938" w="15879">
                      <a:moveTo>
                        <a:pt x="9112" y="1"/>
                      </a:moveTo>
                      <a:cubicBezTo>
                        <a:pt x="7163" y="1"/>
                        <a:pt x="5976" y="4925"/>
                        <a:pt x="5330" y="6216"/>
                      </a:cubicBezTo>
                      <a:cubicBezTo>
                        <a:pt x="5166" y="4646"/>
                        <a:pt x="4611" y="3142"/>
                        <a:pt x="3728" y="1834"/>
                      </a:cubicBezTo>
                      <a:cubicBezTo>
                        <a:pt x="3057" y="868"/>
                        <a:pt x="2446" y="151"/>
                        <a:pt x="1923" y="151"/>
                      </a:cubicBezTo>
                      <a:cubicBezTo>
                        <a:pt x="1579" y="151"/>
                        <a:pt x="1273" y="461"/>
                        <a:pt x="1014" y="1213"/>
                      </a:cubicBezTo>
                      <a:cubicBezTo>
                        <a:pt x="0" y="4417"/>
                        <a:pt x="3433" y="9093"/>
                        <a:pt x="4643" y="11938"/>
                      </a:cubicBezTo>
                      <a:cubicBezTo>
                        <a:pt x="6965" y="11480"/>
                        <a:pt x="11608" y="9355"/>
                        <a:pt x="13341" y="7720"/>
                      </a:cubicBezTo>
                      <a:cubicBezTo>
                        <a:pt x="15878" y="5519"/>
                        <a:pt x="15414" y="4275"/>
                        <a:pt x="13782" y="4275"/>
                      </a:cubicBezTo>
                      <a:cubicBezTo>
                        <a:pt x="12553" y="4275"/>
                        <a:pt x="10663" y="4980"/>
                        <a:pt x="8894" y="6510"/>
                      </a:cubicBezTo>
                      <a:cubicBezTo>
                        <a:pt x="9188" y="5300"/>
                        <a:pt x="11281" y="297"/>
                        <a:pt x="9188" y="3"/>
                      </a:cubicBezTo>
                      <a:cubicBezTo>
                        <a:pt x="9163" y="1"/>
                        <a:pt x="9137" y="1"/>
                        <a:pt x="91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1"/>
                <p:cNvSpPr/>
                <p:nvPr/>
              </p:nvSpPr>
              <p:spPr>
                <a:xfrm>
                  <a:off x="5650025" y="1932800"/>
                  <a:ext cx="68025" cy="247125"/>
                </a:xfrm>
                <a:custGeom>
                  <a:rect b="b" l="l" r="r" t="t"/>
                  <a:pathLst>
                    <a:path extrusionOk="0" h="9885" w="2721">
                      <a:moveTo>
                        <a:pt x="307" y="0"/>
                      </a:moveTo>
                      <a:cubicBezTo>
                        <a:pt x="159" y="0"/>
                        <a:pt x="1" y="125"/>
                        <a:pt x="40" y="320"/>
                      </a:cubicBezTo>
                      <a:cubicBezTo>
                        <a:pt x="367" y="1857"/>
                        <a:pt x="824" y="3394"/>
                        <a:pt x="1413" y="4865"/>
                      </a:cubicBezTo>
                      <a:cubicBezTo>
                        <a:pt x="1969" y="6402"/>
                        <a:pt x="2198" y="8037"/>
                        <a:pt x="2067" y="9639"/>
                      </a:cubicBezTo>
                      <a:cubicBezTo>
                        <a:pt x="2050" y="9803"/>
                        <a:pt x="2165" y="9884"/>
                        <a:pt x="2292" y="9884"/>
                      </a:cubicBezTo>
                      <a:cubicBezTo>
                        <a:pt x="2418" y="9884"/>
                        <a:pt x="2557" y="9803"/>
                        <a:pt x="2590" y="9639"/>
                      </a:cubicBezTo>
                      <a:cubicBezTo>
                        <a:pt x="2721" y="8037"/>
                        <a:pt x="2492" y="6402"/>
                        <a:pt x="1936" y="4865"/>
                      </a:cubicBezTo>
                      <a:cubicBezTo>
                        <a:pt x="1446" y="3328"/>
                        <a:pt x="824" y="1792"/>
                        <a:pt x="530" y="189"/>
                      </a:cubicBezTo>
                      <a:cubicBezTo>
                        <a:pt x="504" y="57"/>
                        <a:pt x="408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1"/>
                <p:cNvSpPr/>
                <p:nvPr/>
              </p:nvSpPr>
              <p:spPr>
                <a:xfrm>
                  <a:off x="5706100" y="1932675"/>
                  <a:ext cx="101675" cy="252975"/>
                </a:xfrm>
                <a:custGeom>
                  <a:rect b="b" l="l" r="r" t="t"/>
                  <a:pathLst>
                    <a:path extrusionOk="0" h="10119" w="4067">
                      <a:moveTo>
                        <a:pt x="3722" y="0"/>
                      </a:moveTo>
                      <a:cubicBezTo>
                        <a:pt x="3645" y="0"/>
                        <a:pt x="3569" y="38"/>
                        <a:pt x="3519" y="129"/>
                      </a:cubicBezTo>
                      <a:cubicBezTo>
                        <a:pt x="2080" y="3235"/>
                        <a:pt x="674" y="6407"/>
                        <a:pt x="20" y="9808"/>
                      </a:cubicBezTo>
                      <a:cubicBezTo>
                        <a:pt x="0" y="9988"/>
                        <a:pt x="176" y="10119"/>
                        <a:pt x="322" y="10119"/>
                      </a:cubicBezTo>
                      <a:cubicBezTo>
                        <a:pt x="416" y="10119"/>
                        <a:pt x="498" y="10066"/>
                        <a:pt x="510" y="9938"/>
                      </a:cubicBezTo>
                      <a:cubicBezTo>
                        <a:pt x="1164" y="6603"/>
                        <a:pt x="2538" y="3464"/>
                        <a:pt x="3976" y="391"/>
                      </a:cubicBezTo>
                      <a:cubicBezTo>
                        <a:pt x="4067" y="188"/>
                        <a:pt x="3892" y="0"/>
                        <a:pt x="37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1"/>
                <p:cNvSpPr/>
                <p:nvPr/>
              </p:nvSpPr>
              <p:spPr>
                <a:xfrm>
                  <a:off x="5709625" y="2014525"/>
                  <a:ext cx="237225" cy="166450"/>
                </a:xfrm>
                <a:custGeom>
                  <a:rect b="b" l="l" r="r" t="t"/>
                  <a:pathLst>
                    <a:path extrusionOk="0" h="6658" w="9489">
                      <a:moveTo>
                        <a:pt x="9119" y="1"/>
                      </a:moveTo>
                      <a:cubicBezTo>
                        <a:pt x="9082" y="1"/>
                        <a:pt x="9042" y="9"/>
                        <a:pt x="9002" y="27"/>
                      </a:cubicBezTo>
                      <a:cubicBezTo>
                        <a:pt x="5928" y="1792"/>
                        <a:pt x="2397" y="3329"/>
                        <a:pt x="173" y="6207"/>
                      </a:cubicBezTo>
                      <a:cubicBezTo>
                        <a:pt x="1" y="6404"/>
                        <a:pt x="163" y="6657"/>
                        <a:pt x="351" y="6657"/>
                      </a:cubicBezTo>
                      <a:cubicBezTo>
                        <a:pt x="413" y="6657"/>
                        <a:pt x="477" y="6631"/>
                        <a:pt x="533" y="6566"/>
                      </a:cubicBezTo>
                      <a:cubicBezTo>
                        <a:pt x="2724" y="3722"/>
                        <a:pt x="6222" y="2218"/>
                        <a:pt x="9263" y="485"/>
                      </a:cubicBezTo>
                      <a:cubicBezTo>
                        <a:pt x="9489" y="315"/>
                        <a:pt x="9350" y="1"/>
                        <a:pt x="91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33" name="Google Shape;733;p1"/>
              <p:cNvSpPr/>
              <p:nvPr/>
            </p:nvSpPr>
            <p:spPr>
              <a:xfrm rot="3599725">
                <a:off x="6554411" y="3205640"/>
                <a:ext cx="567865" cy="1402038"/>
              </a:xfrm>
              <a:custGeom>
                <a:rect b="b" l="l" r="r" t="t"/>
                <a:pathLst>
                  <a:path extrusionOk="0" h="26966" w="10922">
                    <a:moveTo>
                      <a:pt x="2600" y="0"/>
                    </a:moveTo>
                    <a:cubicBezTo>
                      <a:pt x="2346" y="0"/>
                      <a:pt x="2086" y="76"/>
                      <a:pt x="1832" y="253"/>
                    </a:cubicBezTo>
                    <a:cubicBezTo>
                      <a:pt x="1" y="1528"/>
                      <a:pt x="3401" y="5223"/>
                      <a:pt x="4513" y="6139"/>
                    </a:cubicBezTo>
                    <a:cubicBezTo>
                      <a:pt x="4546" y="6139"/>
                      <a:pt x="4546" y="6171"/>
                      <a:pt x="4578" y="6171"/>
                    </a:cubicBezTo>
                    <a:cubicBezTo>
                      <a:pt x="4905" y="7152"/>
                      <a:pt x="5232" y="8133"/>
                      <a:pt x="5494" y="9114"/>
                    </a:cubicBezTo>
                    <a:cubicBezTo>
                      <a:pt x="4685" y="8044"/>
                      <a:pt x="3272" y="6495"/>
                      <a:pt x="2169" y="6495"/>
                    </a:cubicBezTo>
                    <a:cubicBezTo>
                      <a:pt x="1890" y="6495"/>
                      <a:pt x="1631" y="6594"/>
                      <a:pt x="1407" y="6825"/>
                    </a:cubicBezTo>
                    <a:cubicBezTo>
                      <a:pt x="622" y="7675"/>
                      <a:pt x="1374" y="8820"/>
                      <a:pt x="2126" y="9278"/>
                    </a:cubicBezTo>
                    <a:cubicBezTo>
                      <a:pt x="3238" y="9932"/>
                      <a:pt x="4448" y="10389"/>
                      <a:pt x="5690" y="10618"/>
                    </a:cubicBezTo>
                    <a:lnTo>
                      <a:pt x="5886" y="10618"/>
                    </a:lnTo>
                    <a:cubicBezTo>
                      <a:pt x="6213" y="11992"/>
                      <a:pt x="6442" y="13430"/>
                      <a:pt x="6540" y="14869"/>
                    </a:cubicBezTo>
                    <a:lnTo>
                      <a:pt x="6540" y="14934"/>
                    </a:lnTo>
                    <a:cubicBezTo>
                      <a:pt x="6030" y="14012"/>
                      <a:pt x="5268" y="12800"/>
                      <a:pt x="4561" y="12800"/>
                    </a:cubicBezTo>
                    <a:cubicBezTo>
                      <a:pt x="4316" y="12800"/>
                      <a:pt x="4078" y="12946"/>
                      <a:pt x="3859" y="13299"/>
                    </a:cubicBezTo>
                    <a:cubicBezTo>
                      <a:pt x="3009" y="14705"/>
                      <a:pt x="5494" y="16177"/>
                      <a:pt x="6508" y="16798"/>
                    </a:cubicBezTo>
                    <a:cubicBezTo>
                      <a:pt x="6475" y="17648"/>
                      <a:pt x="6410" y="18498"/>
                      <a:pt x="6279" y="19316"/>
                    </a:cubicBezTo>
                    <a:cubicBezTo>
                      <a:pt x="6246" y="18858"/>
                      <a:pt x="6115" y="18400"/>
                      <a:pt x="5854" y="18008"/>
                    </a:cubicBezTo>
                    <a:cubicBezTo>
                      <a:pt x="5664" y="17734"/>
                      <a:pt x="5215" y="17486"/>
                      <a:pt x="4824" y="17486"/>
                    </a:cubicBezTo>
                    <a:cubicBezTo>
                      <a:pt x="4609" y="17486"/>
                      <a:pt x="4412" y="17561"/>
                      <a:pt x="4284" y="17746"/>
                    </a:cubicBezTo>
                    <a:cubicBezTo>
                      <a:pt x="3892" y="18270"/>
                      <a:pt x="4415" y="19054"/>
                      <a:pt x="4677" y="19512"/>
                    </a:cubicBezTo>
                    <a:cubicBezTo>
                      <a:pt x="5004" y="20068"/>
                      <a:pt x="5429" y="20591"/>
                      <a:pt x="5886" y="21049"/>
                    </a:cubicBezTo>
                    <a:cubicBezTo>
                      <a:pt x="5919" y="21049"/>
                      <a:pt x="5952" y="21082"/>
                      <a:pt x="6017" y="21082"/>
                    </a:cubicBezTo>
                    <a:cubicBezTo>
                      <a:pt x="5658" y="22913"/>
                      <a:pt x="5200" y="24744"/>
                      <a:pt x="4807" y="26608"/>
                    </a:cubicBezTo>
                    <a:cubicBezTo>
                      <a:pt x="4769" y="26821"/>
                      <a:pt x="4949" y="26966"/>
                      <a:pt x="5122" y="26966"/>
                    </a:cubicBezTo>
                    <a:cubicBezTo>
                      <a:pt x="5241" y="26966"/>
                      <a:pt x="5356" y="26898"/>
                      <a:pt x="5396" y="26738"/>
                    </a:cubicBezTo>
                    <a:cubicBezTo>
                      <a:pt x="5952" y="24090"/>
                      <a:pt x="6704" y="21441"/>
                      <a:pt x="7031" y="18760"/>
                    </a:cubicBezTo>
                    <a:cubicBezTo>
                      <a:pt x="7069" y="18798"/>
                      <a:pt x="7119" y="18814"/>
                      <a:pt x="7173" y="18814"/>
                    </a:cubicBezTo>
                    <a:cubicBezTo>
                      <a:pt x="7211" y="18814"/>
                      <a:pt x="7252" y="18806"/>
                      <a:pt x="7292" y="18793"/>
                    </a:cubicBezTo>
                    <a:cubicBezTo>
                      <a:pt x="8110" y="18466"/>
                      <a:pt x="10889" y="18400"/>
                      <a:pt x="10399" y="16896"/>
                    </a:cubicBezTo>
                    <a:cubicBezTo>
                      <a:pt x="10239" y="16347"/>
                      <a:pt x="9726" y="16022"/>
                      <a:pt x="9198" y="16022"/>
                    </a:cubicBezTo>
                    <a:cubicBezTo>
                      <a:pt x="8971" y="16022"/>
                      <a:pt x="8741" y="16082"/>
                      <a:pt x="8535" y="16210"/>
                    </a:cubicBezTo>
                    <a:cubicBezTo>
                      <a:pt x="8012" y="16537"/>
                      <a:pt x="7521" y="16962"/>
                      <a:pt x="7129" y="17452"/>
                    </a:cubicBezTo>
                    <a:cubicBezTo>
                      <a:pt x="7194" y="16602"/>
                      <a:pt x="7194" y="15752"/>
                      <a:pt x="7129" y="14902"/>
                    </a:cubicBezTo>
                    <a:cubicBezTo>
                      <a:pt x="7129" y="14640"/>
                      <a:pt x="7096" y="14379"/>
                      <a:pt x="7064" y="14150"/>
                    </a:cubicBezTo>
                    <a:lnTo>
                      <a:pt x="7096" y="14150"/>
                    </a:lnTo>
                    <a:cubicBezTo>
                      <a:pt x="8470" y="13757"/>
                      <a:pt x="10922" y="9735"/>
                      <a:pt x="8698" y="9081"/>
                    </a:cubicBezTo>
                    <a:cubicBezTo>
                      <a:pt x="8628" y="9063"/>
                      <a:pt x="8560" y="9054"/>
                      <a:pt x="8494" y="9054"/>
                    </a:cubicBezTo>
                    <a:cubicBezTo>
                      <a:pt x="7518" y="9054"/>
                      <a:pt x="7018" y="11008"/>
                      <a:pt x="6835" y="12417"/>
                    </a:cubicBezTo>
                    <a:cubicBezTo>
                      <a:pt x="6671" y="11370"/>
                      <a:pt x="6442" y="10357"/>
                      <a:pt x="6181" y="9343"/>
                    </a:cubicBezTo>
                    <a:cubicBezTo>
                      <a:pt x="7096" y="8689"/>
                      <a:pt x="9156" y="4896"/>
                      <a:pt x="7064" y="4504"/>
                    </a:cubicBezTo>
                    <a:cubicBezTo>
                      <a:pt x="7008" y="4494"/>
                      <a:pt x="6955" y="4489"/>
                      <a:pt x="6903" y="4489"/>
                    </a:cubicBezTo>
                    <a:cubicBezTo>
                      <a:pt x="5920" y="4489"/>
                      <a:pt x="5625" y="6209"/>
                      <a:pt x="5625" y="7545"/>
                    </a:cubicBezTo>
                    <a:cubicBezTo>
                      <a:pt x="5461" y="6989"/>
                      <a:pt x="5298" y="6433"/>
                      <a:pt x="5102" y="5877"/>
                    </a:cubicBezTo>
                    <a:cubicBezTo>
                      <a:pt x="5232" y="4438"/>
                      <a:pt x="5134" y="2803"/>
                      <a:pt x="4513" y="1495"/>
                    </a:cubicBezTo>
                    <a:cubicBezTo>
                      <a:pt x="4188" y="796"/>
                      <a:pt x="3424" y="0"/>
                      <a:pt x="26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"/>
              <p:cNvSpPr/>
              <p:nvPr/>
            </p:nvSpPr>
            <p:spPr>
              <a:xfrm>
                <a:off x="4560340" y="674499"/>
                <a:ext cx="659681" cy="2787422"/>
              </a:xfrm>
              <a:custGeom>
                <a:rect b="b" l="l" r="r" t="t"/>
                <a:pathLst>
                  <a:path extrusionOk="0" h="53612" w="12688">
                    <a:moveTo>
                      <a:pt x="2559" y="0"/>
                    </a:moveTo>
                    <a:cubicBezTo>
                      <a:pt x="2453" y="0"/>
                      <a:pt x="2341" y="19"/>
                      <a:pt x="2224" y="59"/>
                    </a:cubicBezTo>
                    <a:cubicBezTo>
                      <a:pt x="197" y="778"/>
                      <a:pt x="3695" y="4636"/>
                      <a:pt x="4219" y="5388"/>
                    </a:cubicBezTo>
                    <a:cubicBezTo>
                      <a:pt x="4219" y="5421"/>
                      <a:pt x="4251" y="5454"/>
                      <a:pt x="4284" y="5454"/>
                    </a:cubicBezTo>
                    <a:cubicBezTo>
                      <a:pt x="4447" y="6010"/>
                      <a:pt x="4644" y="6598"/>
                      <a:pt x="4807" y="7154"/>
                    </a:cubicBezTo>
                    <a:cubicBezTo>
                      <a:pt x="3950" y="7059"/>
                      <a:pt x="2894" y="6753"/>
                      <a:pt x="1928" y="6753"/>
                    </a:cubicBezTo>
                    <a:cubicBezTo>
                      <a:pt x="1236" y="6753"/>
                      <a:pt x="590" y="6910"/>
                      <a:pt x="99" y="7416"/>
                    </a:cubicBezTo>
                    <a:cubicBezTo>
                      <a:pt x="0" y="7547"/>
                      <a:pt x="0" y="7841"/>
                      <a:pt x="229" y="7841"/>
                    </a:cubicBezTo>
                    <a:cubicBezTo>
                      <a:pt x="665" y="7903"/>
                      <a:pt x="1098" y="7927"/>
                      <a:pt x="1530" y="7927"/>
                    </a:cubicBezTo>
                    <a:cubicBezTo>
                      <a:pt x="2687" y="7927"/>
                      <a:pt x="3837" y="7758"/>
                      <a:pt x="5003" y="7710"/>
                    </a:cubicBezTo>
                    <a:cubicBezTo>
                      <a:pt x="5330" y="8789"/>
                      <a:pt x="5657" y="9901"/>
                      <a:pt x="5952" y="11013"/>
                    </a:cubicBezTo>
                    <a:cubicBezTo>
                      <a:pt x="4971" y="10588"/>
                      <a:pt x="3924" y="10359"/>
                      <a:pt x="2878" y="10326"/>
                    </a:cubicBezTo>
                    <a:cubicBezTo>
                      <a:pt x="2420" y="10326"/>
                      <a:pt x="1276" y="10326"/>
                      <a:pt x="1276" y="11013"/>
                    </a:cubicBezTo>
                    <a:cubicBezTo>
                      <a:pt x="1276" y="11739"/>
                      <a:pt x="2207" y="11916"/>
                      <a:pt x="3262" y="11916"/>
                    </a:cubicBezTo>
                    <a:cubicBezTo>
                      <a:pt x="4265" y="11916"/>
                      <a:pt x="5379" y="11756"/>
                      <a:pt x="5911" y="11756"/>
                    </a:cubicBezTo>
                    <a:cubicBezTo>
                      <a:pt x="5978" y="11756"/>
                      <a:pt x="6035" y="11759"/>
                      <a:pt x="6082" y="11765"/>
                    </a:cubicBezTo>
                    <a:lnTo>
                      <a:pt x="6148" y="11765"/>
                    </a:lnTo>
                    <a:cubicBezTo>
                      <a:pt x="6540" y="13301"/>
                      <a:pt x="6867" y="14838"/>
                      <a:pt x="7161" y="16375"/>
                    </a:cubicBezTo>
                    <a:cubicBezTo>
                      <a:pt x="5965" y="16113"/>
                      <a:pt x="4899" y="15668"/>
                      <a:pt x="3662" y="15668"/>
                    </a:cubicBezTo>
                    <a:cubicBezTo>
                      <a:pt x="3512" y="15668"/>
                      <a:pt x="3360" y="15674"/>
                      <a:pt x="3205" y="15688"/>
                    </a:cubicBezTo>
                    <a:cubicBezTo>
                      <a:pt x="2682" y="15721"/>
                      <a:pt x="1537" y="15754"/>
                      <a:pt x="1472" y="16506"/>
                    </a:cubicBezTo>
                    <a:cubicBezTo>
                      <a:pt x="1406" y="17225"/>
                      <a:pt x="3107" y="17454"/>
                      <a:pt x="3565" y="17520"/>
                    </a:cubicBezTo>
                    <a:cubicBezTo>
                      <a:pt x="4099" y="17579"/>
                      <a:pt x="4681" y="17632"/>
                      <a:pt x="5267" y="17632"/>
                    </a:cubicBezTo>
                    <a:cubicBezTo>
                      <a:pt x="5971" y="17632"/>
                      <a:pt x="6682" y="17555"/>
                      <a:pt x="7325" y="17323"/>
                    </a:cubicBezTo>
                    <a:cubicBezTo>
                      <a:pt x="7554" y="18664"/>
                      <a:pt x="7717" y="20037"/>
                      <a:pt x="7913" y="21378"/>
                    </a:cubicBezTo>
                    <a:cubicBezTo>
                      <a:pt x="6775" y="20991"/>
                      <a:pt x="5541" y="20350"/>
                      <a:pt x="4345" y="20350"/>
                    </a:cubicBezTo>
                    <a:cubicBezTo>
                      <a:pt x="3823" y="20350"/>
                      <a:pt x="3309" y="20472"/>
                      <a:pt x="2812" y="20789"/>
                    </a:cubicBezTo>
                    <a:cubicBezTo>
                      <a:pt x="2649" y="20887"/>
                      <a:pt x="2649" y="21116"/>
                      <a:pt x="2812" y="21214"/>
                    </a:cubicBezTo>
                    <a:cubicBezTo>
                      <a:pt x="3970" y="21885"/>
                      <a:pt x="5411" y="22101"/>
                      <a:pt x="6766" y="22101"/>
                    </a:cubicBezTo>
                    <a:cubicBezTo>
                      <a:pt x="6866" y="22101"/>
                      <a:pt x="6965" y="22100"/>
                      <a:pt x="7063" y="22097"/>
                    </a:cubicBezTo>
                    <a:lnTo>
                      <a:pt x="7129" y="22097"/>
                    </a:lnTo>
                    <a:cubicBezTo>
                      <a:pt x="7145" y="22114"/>
                      <a:pt x="7161" y="22122"/>
                      <a:pt x="7178" y="22122"/>
                    </a:cubicBezTo>
                    <a:cubicBezTo>
                      <a:pt x="7194" y="22122"/>
                      <a:pt x="7210" y="22114"/>
                      <a:pt x="7227" y="22097"/>
                    </a:cubicBezTo>
                    <a:cubicBezTo>
                      <a:pt x="7488" y="22097"/>
                      <a:pt x="7717" y="22097"/>
                      <a:pt x="7979" y="22065"/>
                    </a:cubicBezTo>
                    <a:cubicBezTo>
                      <a:pt x="8208" y="24452"/>
                      <a:pt x="8306" y="26839"/>
                      <a:pt x="8240" y="29225"/>
                    </a:cubicBezTo>
                    <a:cubicBezTo>
                      <a:pt x="8142" y="33215"/>
                      <a:pt x="7685" y="37237"/>
                      <a:pt x="7358" y="41226"/>
                    </a:cubicBezTo>
                    <a:cubicBezTo>
                      <a:pt x="7031" y="45378"/>
                      <a:pt x="5298" y="49269"/>
                      <a:pt x="4349" y="53291"/>
                    </a:cubicBezTo>
                    <a:cubicBezTo>
                      <a:pt x="4310" y="53486"/>
                      <a:pt x="4469" y="53612"/>
                      <a:pt x="4624" y="53612"/>
                    </a:cubicBezTo>
                    <a:cubicBezTo>
                      <a:pt x="4729" y="53612"/>
                      <a:pt x="4833" y="53554"/>
                      <a:pt x="4872" y="53422"/>
                    </a:cubicBezTo>
                    <a:cubicBezTo>
                      <a:pt x="5755" y="49596"/>
                      <a:pt x="7227" y="45934"/>
                      <a:pt x="7783" y="42043"/>
                    </a:cubicBezTo>
                    <a:cubicBezTo>
                      <a:pt x="8371" y="37825"/>
                      <a:pt x="8600" y="33444"/>
                      <a:pt x="8764" y="29225"/>
                    </a:cubicBezTo>
                    <a:cubicBezTo>
                      <a:pt x="8796" y="27885"/>
                      <a:pt x="8796" y="26544"/>
                      <a:pt x="8764" y="25236"/>
                    </a:cubicBezTo>
                    <a:cubicBezTo>
                      <a:pt x="8829" y="25236"/>
                      <a:pt x="8894" y="25171"/>
                      <a:pt x="8927" y="25106"/>
                    </a:cubicBezTo>
                    <a:lnTo>
                      <a:pt x="8927" y="25073"/>
                    </a:lnTo>
                    <a:cubicBezTo>
                      <a:pt x="9777" y="24517"/>
                      <a:pt x="10431" y="23667"/>
                      <a:pt x="11216" y="23046"/>
                    </a:cubicBezTo>
                    <a:cubicBezTo>
                      <a:pt x="11870" y="22490"/>
                      <a:pt x="12687" y="21770"/>
                      <a:pt x="12687" y="20855"/>
                    </a:cubicBezTo>
                    <a:cubicBezTo>
                      <a:pt x="12687" y="20724"/>
                      <a:pt x="12589" y="20626"/>
                      <a:pt x="12458" y="20626"/>
                    </a:cubicBezTo>
                    <a:cubicBezTo>
                      <a:pt x="12295" y="20588"/>
                      <a:pt x="12138" y="20570"/>
                      <a:pt x="11987" y="20570"/>
                    </a:cubicBezTo>
                    <a:cubicBezTo>
                      <a:pt x="10314" y="20570"/>
                      <a:pt x="9325" y="22754"/>
                      <a:pt x="8665" y="24223"/>
                    </a:cubicBezTo>
                    <a:cubicBezTo>
                      <a:pt x="8567" y="22784"/>
                      <a:pt x="8437" y="21313"/>
                      <a:pt x="8240" y="19874"/>
                    </a:cubicBezTo>
                    <a:cubicBezTo>
                      <a:pt x="8306" y="19874"/>
                      <a:pt x="8371" y="19841"/>
                      <a:pt x="8404" y="19808"/>
                    </a:cubicBezTo>
                    <a:cubicBezTo>
                      <a:pt x="9352" y="18729"/>
                      <a:pt x="10791" y="17389"/>
                      <a:pt x="10824" y="15852"/>
                    </a:cubicBezTo>
                    <a:cubicBezTo>
                      <a:pt x="10824" y="15721"/>
                      <a:pt x="10725" y="15590"/>
                      <a:pt x="10562" y="15590"/>
                    </a:cubicBezTo>
                    <a:cubicBezTo>
                      <a:pt x="9123" y="15688"/>
                      <a:pt x="8469" y="17291"/>
                      <a:pt x="8077" y="18631"/>
                    </a:cubicBezTo>
                    <a:cubicBezTo>
                      <a:pt x="7848" y="17323"/>
                      <a:pt x="7619" y="16015"/>
                      <a:pt x="7325" y="14707"/>
                    </a:cubicBezTo>
                    <a:lnTo>
                      <a:pt x="7325" y="14707"/>
                    </a:lnTo>
                    <a:cubicBezTo>
                      <a:pt x="7351" y="14716"/>
                      <a:pt x="7377" y="14720"/>
                      <a:pt x="7403" y="14720"/>
                    </a:cubicBezTo>
                    <a:cubicBezTo>
                      <a:pt x="7473" y="14720"/>
                      <a:pt x="7539" y="14690"/>
                      <a:pt x="7586" y="14642"/>
                    </a:cubicBezTo>
                    <a:cubicBezTo>
                      <a:pt x="7979" y="14217"/>
                      <a:pt x="11510" y="9737"/>
                      <a:pt x="9712" y="9443"/>
                    </a:cubicBezTo>
                    <a:cubicBezTo>
                      <a:pt x="9683" y="9438"/>
                      <a:pt x="9653" y="9436"/>
                      <a:pt x="9625" y="9436"/>
                    </a:cubicBezTo>
                    <a:cubicBezTo>
                      <a:pt x="9045" y="9436"/>
                      <a:pt x="8588" y="10344"/>
                      <a:pt x="8338" y="10718"/>
                    </a:cubicBezTo>
                    <a:cubicBezTo>
                      <a:pt x="7815" y="11667"/>
                      <a:pt x="7390" y="12680"/>
                      <a:pt x="7129" y="13759"/>
                    </a:cubicBezTo>
                    <a:cubicBezTo>
                      <a:pt x="6834" y="12451"/>
                      <a:pt x="6507" y="11143"/>
                      <a:pt x="6115" y="9868"/>
                    </a:cubicBezTo>
                    <a:cubicBezTo>
                      <a:pt x="6867" y="9018"/>
                      <a:pt x="7227" y="7808"/>
                      <a:pt x="7750" y="6827"/>
                    </a:cubicBezTo>
                    <a:cubicBezTo>
                      <a:pt x="8208" y="6010"/>
                      <a:pt x="8731" y="4996"/>
                      <a:pt x="8502" y="4015"/>
                    </a:cubicBezTo>
                    <a:cubicBezTo>
                      <a:pt x="8455" y="3921"/>
                      <a:pt x="8358" y="3845"/>
                      <a:pt x="8246" y="3845"/>
                    </a:cubicBezTo>
                    <a:cubicBezTo>
                      <a:pt x="8202" y="3845"/>
                      <a:pt x="8156" y="3857"/>
                      <a:pt x="8110" y="3884"/>
                    </a:cubicBezTo>
                    <a:cubicBezTo>
                      <a:pt x="6638" y="4538"/>
                      <a:pt x="5788" y="6566"/>
                      <a:pt x="5690" y="8266"/>
                    </a:cubicBezTo>
                    <a:cubicBezTo>
                      <a:pt x="5363" y="7187"/>
                      <a:pt x="5036" y="6141"/>
                      <a:pt x="4676" y="5062"/>
                    </a:cubicBezTo>
                    <a:lnTo>
                      <a:pt x="4676" y="5029"/>
                    </a:lnTo>
                    <a:cubicBezTo>
                      <a:pt x="4584" y="4019"/>
                      <a:pt x="4120" y="0"/>
                      <a:pt x="2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35" name="Google Shape;735;p1"/>
              <p:cNvGrpSpPr/>
              <p:nvPr/>
            </p:nvGrpSpPr>
            <p:grpSpPr>
              <a:xfrm rot="-6383177">
                <a:off x="974472" y="2783656"/>
                <a:ext cx="1566670" cy="1869002"/>
                <a:chOff x="3768000" y="2982868"/>
                <a:chExt cx="753325" cy="898700"/>
              </a:xfrm>
            </p:grpSpPr>
            <p:sp>
              <p:nvSpPr>
                <p:cNvPr id="736" name="Google Shape;736;p1"/>
                <p:cNvSpPr/>
                <p:nvPr/>
              </p:nvSpPr>
              <p:spPr>
                <a:xfrm>
                  <a:off x="3768000" y="3094143"/>
                  <a:ext cx="667200" cy="787425"/>
                </a:xfrm>
                <a:custGeom>
                  <a:rect b="b" l="l" r="r" t="t"/>
                  <a:pathLst>
                    <a:path extrusionOk="0" h="31497" w="26688">
                      <a:moveTo>
                        <a:pt x="26340" y="0"/>
                      </a:moveTo>
                      <a:cubicBezTo>
                        <a:pt x="26298" y="0"/>
                        <a:pt x="26253" y="15"/>
                        <a:pt x="26209" y="48"/>
                      </a:cubicBezTo>
                      <a:cubicBezTo>
                        <a:pt x="23756" y="1781"/>
                        <a:pt x="21304" y="3351"/>
                        <a:pt x="19113" y="5378"/>
                      </a:cubicBezTo>
                      <a:cubicBezTo>
                        <a:pt x="17249" y="7144"/>
                        <a:pt x="15549" y="9040"/>
                        <a:pt x="14012" y="11067"/>
                      </a:cubicBezTo>
                      <a:cubicBezTo>
                        <a:pt x="10873" y="15122"/>
                        <a:pt x="8290" y="19569"/>
                        <a:pt x="5478" y="23820"/>
                      </a:cubicBezTo>
                      <a:cubicBezTo>
                        <a:pt x="3843" y="26337"/>
                        <a:pt x="2077" y="28757"/>
                        <a:pt x="148" y="31046"/>
                      </a:cubicBezTo>
                      <a:cubicBezTo>
                        <a:pt x="0" y="31243"/>
                        <a:pt x="169" y="31497"/>
                        <a:pt x="344" y="31497"/>
                      </a:cubicBezTo>
                      <a:cubicBezTo>
                        <a:pt x="402" y="31497"/>
                        <a:pt x="460" y="31470"/>
                        <a:pt x="508" y="31406"/>
                      </a:cubicBezTo>
                      <a:lnTo>
                        <a:pt x="540" y="31406"/>
                      </a:lnTo>
                      <a:cubicBezTo>
                        <a:pt x="7178" y="23558"/>
                        <a:pt x="11265" y="13814"/>
                        <a:pt x="18655" y="6555"/>
                      </a:cubicBezTo>
                      <a:cubicBezTo>
                        <a:pt x="19734" y="5476"/>
                        <a:pt x="20879" y="4462"/>
                        <a:pt x="22121" y="3547"/>
                      </a:cubicBezTo>
                      <a:cubicBezTo>
                        <a:pt x="23527" y="2468"/>
                        <a:pt x="25031" y="1520"/>
                        <a:pt x="26470" y="506"/>
                      </a:cubicBezTo>
                      <a:cubicBezTo>
                        <a:pt x="26687" y="343"/>
                        <a:pt x="26544" y="0"/>
                        <a:pt x="263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p1"/>
                <p:cNvSpPr/>
                <p:nvPr/>
              </p:nvSpPr>
              <p:spPr>
                <a:xfrm>
                  <a:off x="4016775" y="3034793"/>
                  <a:ext cx="151250" cy="476475"/>
                </a:xfrm>
                <a:custGeom>
                  <a:rect b="b" l="l" r="r" t="t"/>
                  <a:pathLst>
                    <a:path extrusionOk="0" h="19059" w="6050">
                      <a:moveTo>
                        <a:pt x="5738" y="0"/>
                      </a:moveTo>
                      <a:cubicBezTo>
                        <a:pt x="5638" y="0"/>
                        <a:pt x="5538" y="50"/>
                        <a:pt x="5500" y="166"/>
                      </a:cubicBezTo>
                      <a:cubicBezTo>
                        <a:pt x="4421" y="3207"/>
                        <a:pt x="3080" y="6150"/>
                        <a:pt x="2132" y="9223"/>
                      </a:cubicBezTo>
                      <a:cubicBezTo>
                        <a:pt x="1184" y="12297"/>
                        <a:pt x="824" y="15600"/>
                        <a:pt x="39" y="18739"/>
                      </a:cubicBezTo>
                      <a:cubicBezTo>
                        <a:pt x="0" y="18934"/>
                        <a:pt x="159" y="19059"/>
                        <a:pt x="307" y="19059"/>
                      </a:cubicBezTo>
                      <a:cubicBezTo>
                        <a:pt x="408" y="19059"/>
                        <a:pt x="503" y="19001"/>
                        <a:pt x="530" y="18869"/>
                      </a:cubicBezTo>
                      <a:cubicBezTo>
                        <a:pt x="1314" y="15730"/>
                        <a:pt x="1674" y="12460"/>
                        <a:pt x="2622" y="9354"/>
                      </a:cubicBezTo>
                      <a:cubicBezTo>
                        <a:pt x="3571" y="6215"/>
                        <a:pt x="4911" y="3338"/>
                        <a:pt x="5990" y="297"/>
                      </a:cubicBezTo>
                      <a:cubicBezTo>
                        <a:pt x="6050" y="118"/>
                        <a:pt x="5893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1"/>
                <p:cNvSpPr/>
                <p:nvPr/>
              </p:nvSpPr>
              <p:spPr>
                <a:xfrm>
                  <a:off x="4021475" y="3243718"/>
                  <a:ext cx="445450" cy="274450"/>
                </a:xfrm>
                <a:custGeom>
                  <a:rect b="b" l="l" r="r" t="t"/>
                  <a:pathLst>
                    <a:path extrusionOk="0" h="10978" w="17818">
                      <a:moveTo>
                        <a:pt x="17458" y="1"/>
                      </a:moveTo>
                      <a:cubicBezTo>
                        <a:pt x="17412" y="1"/>
                        <a:pt x="17363" y="15"/>
                        <a:pt x="17312" y="49"/>
                      </a:cubicBezTo>
                      <a:cubicBezTo>
                        <a:pt x="14467" y="1782"/>
                        <a:pt x="11165" y="2501"/>
                        <a:pt x="8189" y="4005"/>
                      </a:cubicBezTo>
                      <a:cubicBezTo>
                        <a:pt x="5116" y="5575"/>
                        <a:pt x="2565" y="8093"/>
                        <a:pt x="178" y="10545"/>
                      </a:cubicBezTo>
                      <a:cubicBezTo>
                        <a:pt x="1" y="10722"/>
                        <a:pt x="177" y="10978"/>
                        <a:pt x="371" y="10978"/>
                      </a:cubicBezTo>
                      <a:cubicBezTo>
                        <a:pt x="428" y="10978"/>
                        <a:pt x="486" y="10956"/>
                        <a:pt x="538" y="10905"/>
                      </a:cubicBezTo>
                      <a:lnTo>
                        <a:pt x="538" y="10872"/>
                      </a:lnTo>
                      <a:cubicBezTo>
                        <a:pt x="2925" y="8420"/>
                        <a:pt x="5508" y="5902"/>
                        <a:pt x="8582" y="4365"/>
                      </a:cubicBezTo>
                      <a:cubicBezTo>
                        <a:pt x="11525" y="2894"/>
                        <a:pt x="14762" y="2207"/>
                        <a:pt x="17574" y="474"/>
                      </a:cubicBezTo>
                      <a:cubicBezTo>
                        <a:pt x="17818" y="338"/>
                        <a:pt x="17680" y="1"/>
                        <a:pt x="174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1"/>
                <p:cNvSpPr/>
                <p:nvPr/>
              </p:nvSpPr>
              <p:spPr>
                <a:xfrm>
                  <a:off x="4184675" y="3036468"/>
                  <a:ext cx="111725" cy="258175"/>
                </a:xfrm>
                <a:custGeom>
                  <a:rect b="b" l="l" r="r" t="t"/>
                  <a:pathLst>
                    <a:path extrusionOk="0" h="10327" w="4469">
                      <a:moveTo>
                        <a:pt x="4136" y="0"/>
                      </a:moveTo>
                      <a:cubicBezTo>
                        <a:pt x="4036" y="0"/>
                        <a:pt x="3943" y="51"/>
                        <a:pt x="3917" y="164"/>
                      </a:cubicBezTo>
                      <a:cubicBezTo>
                        <a:pt x="3394" y="1799"/>
                        <a:pt x="2283" y="3205"/>
                        <a:pt x="1531" y="4742"/>
                      </a:cubicBezTo>
                      <a:cubicBezTo>
                        <a:pt x="713" y="6410"/>
                        <a:pt x="550" y="8241"/>
                        <a:pt x="59" y="10007"/>
                      </a:cubicBezTo>
                      <a:cubicBezTo>
                        <a:pt x="1" y="10201"/>
                        <a:pt x="151" y="10327"/>
                        <a:pt x="303" y="10327"/>
                      </a:cubicBezTo>
                      <a:cubicBezTo>
                        <a:pt x="406" y="10327"/>
                        <a:pt x="510" y="10269"/>
                        <a:pt x="550" y="10137"/>
                      </a:cubicBezTo>
                      <a:cubicBezTo>
                        <a:pt x="1073" y="8306"/>
                        <a:pt x="1236" y="6410"/>
                        <a:pt x="2119" y="4709"/>
                      </a:cubicBezTo>
                      <a:cubicBezTo>
                        <a:pt x="2904" y="3238"/>
                        <a:pt x="3885" y="1897"/>
                        <a:pt x="4408" y="328"/>
                      </a:cubicBezTo>
                      <a:cubicBezTo>
                        <a:pt x="4468" y="127"/>
                        <a:pt x="4294" y="0"/>
                        <a:pt x="41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740;p1"/>
                <p:cNvSpPr/>
                <p:nvPr/>
              </p:nvSpPr>
              <p:spPr>
                <a:xfrm>
                  <a:off x="4292250" y="3166068"/>
                  <a:ext cx="200150" cy="52475"/>
                </a:xfrm>
                <a:custGeom>
                  <a:rect b="b" l="l" r="r" t="t"/>
                  <a:pathLst>
                    <a:path extrusionOk="0" h="2099" w="8006">
                      <a:moveTo>
                        <a:pt x="7659" y="1"/>
                      </a:moveTo>
                      <a:cubicBezTo>
                        <a:pt x="7617" y="1"/>
                        <a:pt x="7572" y="15"/>
                        <a:pt x="7527" y="49"/>
                      </a:cubicBezTo>
                      <a:cubicBezTo>
                        <a:pt x="6481" y="670"/>
                        <a:pt x="5337" y="1128"/>
                        <a:pt x="4160" y="1357"/>
                      </a:cubicBezTo>
                      <a:cubicBezTo>
                        <a:pt x="3611" y="1473"/>
                        <a:pt x="2935" y="1598"/>
                        <a:pt x="2279" y="1598"/>
                      </a:cubicBezTo>
                      <a:cubicBezTo>
                        <a:pt x="1645" y="1598"/>
                        <a:pt x="1029" y="1481"/>
                        <a:pt x="563" y="1128"/>
                      </a:cubicBezTo>
                      <a:cubicBezTo>
                        <a:pt x="504" y="1076"/>
                        <a:pt x="440" y="1054"/>
                        <a:pt x="379" y="1054"/>
                      </a:cubicBezTo>
                      <a:cubicBezTo>
                        <a:pt x="171" y="1054"/>
                        <a:pt x="0" y="1310"/>
                        <a:pt x="203" y="1487"/>
                      </a:cubicBezTo>
                      <a:cubicBezTo>
                        <a:pt x="796" y="1950"/>
                        <a:pt x="1546" y="2099"/>
                        <a:pt x="2304" y="2099"/>
                      </a:cubicBezTo>
                      <a:cubicBezTo>
                        <a:pt x="2885" y="2099"/>
                        <a:pt x="3471" y="2012"/>
                        <a:pt x="3996" y="1912"/>
                      </a:cubicBezTo>
                      <a:cubicBezTo>
                        <a:pt x="5337" y="1683"/>
                        <a:pt x="6645" y="1193"/>
                        <a:pt x="7789" y="474"/>
                      </a:cubicBezTo>
                      <a:cubicBezTo>
                        <a:pt x="8006" y="338"/>
                        <a:pt x="7863" y="1"/>
                        <a:pt x="76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1"/>
                <p:cNvSpPr/>
                <p:nvPr/>
              </p:nvSpPr>
              <p:spPr>
                <a:xfrm>
                  <a:off x="4342125" y="3005593"/>
                  <a:ext cx="70900" cy="150900"/>
                </a:xfrm>
                <a:custGeom>
                  <a:rect b="b" l="l" r="r" t="t"/>
                  <a:pathLst>
                    <a:path extrusionOk="0" h="6036" w="2836">
                      <a:moveTo>
                        <a:pt x="2491" y="0"/>
                      </a:moveTo>
                      <a:cubicBezTo>
                        <a:pt x="2434" y="0"/>
                        <a:pt x="2376" y="27"/>
                        <a:pt x="2328" y="91"/>
                      </a:cubicBezTo>
                      <a:cubicBezTo>
                        <a:pt x="1641" y="876"/>
                        <a:pt x="1118" y="1792"/>
                        <a:pt x="759" y="2740"/>
                      </a:cubicBezTo>
                      <a:cubicBezTo>
                        <a:pt x="432" y="3721"/>
                        <a:pt x="170" y="4702"/>
                        <a:pt x="39" y="5716"/>
                      </a:cubicBezTo>
                      <a:cubicBezTo>
                        <a:pt x="0" y="5910"/>
                        <a:pt x="159" y="6036"/>
                        <a:pt x="307" y="6036"/>
                      </a:cubicBezTo>
                      <a:cubicBezTo>
                        <a:pt x="408" y="6036"/>
                        <a:pt x="503" y="5978"/>
                        <a:pt x="530" y="5846"/>
                      </a:cubicBezTo>
                      <a:cubicBezTo>
                        <a:pt x="857" y="3884"/>
                        <a:pt x="1380" y="1988"/>
                        <a:pt x="2688" y="451"/>
                      </a:cubicBezTo>
                      <a:cubicBezTo>
                        <a:pt x="2836" y="254"/>
                        <a:pt x="2667" y="0"/>
                        <a:pt x="24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Google Shape;742;p1"/>
                <p:cNvSpPr/>
                <p:nvPr/>
              </p:nvSpPr>
              <p:spPr>
                <a:xfrm>
                  <a:off x="4124825" y="3021743"/>
                  <a:ext cx="58050" cy="45000"/>
                </a:xfrm>
                <a:custGeom>
                  <a:rect b="b" l="l" r="r" t="t"/>
                  <a:pathLst>
                    <a:path extrusionOk="0" h="1800" w="2322">
                      <a:moveTo>
                        <a:pt x="1208" y="1"/>
                      </a:moveTo>
                      <a:cubicBezTo>
                        <a:pt x="1198" y="1"/>
                        <a:pt x="1188" y="1"/>
                        <a:pt x="1178" y="1"/>
                      </a:cubicBezTo>
                      <a:cubicBezTo>
                        <a:pt x="1" y="1"/>
                        <a:pt x="33" y="1800"/>
                        <a:pt x="1178" y="1800"/>
                      </a:cubicBezTo>
                      <a:cubicBezTo>
                        <a:pt x="2280" y="1767"/>
                        <a:pt x="2322" y="1"/>
                        <a:pt x="1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743;p1"/>
                <p:cNvSpPr/>
                <p:nvPr/>
              </p:nvSpPr>
              <p:spPr>
                <a:xfrm>
                  <a:off x="4258900" y="3011143"/>
                  <a:ext cx="58050" cy="44975"/>
                </a:xfrm>
                <a:custGeom>
                  <a:rect b="b" l="l" r="r" t="t"/>
                  <a:pathLst>
                    <a:path extrusionOk="0" h="1799" w="2322">
                      <a:moveTo>
                        <a:pt x="1177" y="0"/>
                      </a:moveTo>
                      <a:cubicBezTo>
                        <a:pt x="0" y="0"/>
                        <a:pt x="33" y="1799"/>
                        <a:pt x="1177" y="1799"/>
                      </a:cubicBezTo>
                      <a:cubicBezTo>
                        <a:pt x="2322" y="1799"/>
                        <a:pt x="2322" y="0"/>
                        <a:pt x="11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1"/>
                <p:cNvSpPr/>
                <p:nvPr/>
              </p:nvSpPr>
              <p:spPr>
                <a:xfrm>
                  <a:off x="4369275" y="2982868"/>
                  <a:ext cx="67125" cy="48750"/>
                </a:xfrm>
                <a:custGeom>
                  <a:rect b="b" l="l" r="r" t="t"/>
                  <a:pathLst>
                    <a:path extrusionOk="0" h="1950" w="2685">
                      <a:moveTo>
                        <a:pt x="1299" y="1"/>
                      </a:moveTo>
                      <a:cubicBezTo>
                        <a:pt x="601" y="1"/>
                        <a:pt x="1" y="904"/>
                        <a:pt x="653" y="1556"/>
                      </a:cubicBezTo>
                      <a:lnTo>
                        <a:pt x="784" y="1687"/>
                      </a:lnTo>
                      <a:cubicBezTo>
                        <a:pt x="976" y="1872"/>
                        <a:pt x="1189" y="1950"/>
                        <a:pt x="1392" y="1950"/>
                      </a:cubicBezTo>
                      <a:cubicBezTo>
                        <a:pt x="2089" y="1950"/>
                        <a:pt x="2685" y="1037"/>
                        <a:pt x="2027" y="379"/>
                      </a:cubicBezTo>
                      <a:lnTo>
                        <a:pt x="1929" y="281"/>
                      </a:lnTo>
                      <a:cubicBezTo>
                        <a:pt x="1731" y="83"/>
                        <a:pt x="1511" y="1"/>
                        <a:pt x="1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1"/>
                <p:cNvSpPr/>
                <p:nvPr/>
              </p:nvSpPr>
              <p:spPr>
                <a:xfrm>
                  <a:off x="4409300" y="3072443"/>
                  <a:ext cx="58075" cy="44975"/>
                </a:xfrm>
                <a:custGeom>
                  <a:rect b="b" l="l" r="r" t="t"/>
                  <a:pathLst>
                    <a:path extrusionOk="0" h="1799" w="2323">
                      <a:moveTo>
                        <a:pt x="1145" y="1"/>
                      </a:moveTo>
                      <a:cubicBezTo>
                        <a:pt x="1" y="1"/>
                        <a:pt x="1" y="1799"/>
                        <a:pt x="1145" y="1799"/>
                      </a:cubicBezTo>
                      <a:cubicBezTo>
                        <a:pt x="2290" y="1799"/>
                        <a:pt x="2322" y="1"/>
                        <a:pt x="11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p1"/>
                <p:cNvSpPr/>
                <p:nvPr/>
              </p:nvSpPr>
              <p:spPr>
                <a:xfrm>
                  <a:off x="4463525" y="3141093"/>
                  <a:ext cx="57800" cy="44200"/>
                </a:xfrm>
                <a:custGeom>
                  <a:rect b="b" l="l" r="r" t="t"/>
                  <a:pathLst>
                    <a:path extrusionOk="0" h="1768" w="2312">
                      <a:moveTo>
                        <a:pt x="1198" y="1"/>
                      </a:moveTo>
                      <a:cubicBezTo>
                        <a:pt x="1187" y="1"/>
                        <a:pt x="1177" y="1"/>
                        <a:pt x="1167" y="1"/>
                      </a:cubicBezTo>
                      <a:cubicBezTo>
                        <a:pt x="0" y="1"/>
                        <a:pt x="22" y="1767"/>
                        <a:pt x="1136" y="1767"/>
                      </a:cubicBezTo>
                      <a:cubicBezTo>
                        <a:pt x="1146" y="1767"/>
                        <a:pt x="1157" y="1767"/>
                        <a:pt x="1167" y="1767"/>
                      </a:cubicBezTo>
                      <a:cubicBezTo>
                        <a:pt x="2301" y="1767"/>
                        <a:pt x="2311" y="1"/>
                        <a:pt x="11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747;p1"/>
                <p:cNvSpPr/>
                <p:nvPr/>
              </p:nvSpPr>
              <p:spPr>
                <a:xfrm>
                  <a:off x="4431650" y="3231018"/>
                  <a:ext cx="58350" cy="44200"/>
                </a:xfrm>
                <a:custGeom>
                  <a:rect b="b" l="l" r="r" t="t"/>
                  <a:pathLst>
                    <a:path extrusionOk="0" h="1768" w="2334">
                      <a:moveTo>
                        <a:pt x="1197" y="1"/>
                      </a:moveTo>
                      <a:cubicBezTo>
                        <a:pt x="1187" y="1"/>
                        <a:pt x="1177" y="1"/>
                        <a:pt x="1167" y="1"/>
                      </a:cubicBezTo>
                      <a:cubicBezTo>
                        <a:pt x="0" y="1"/>
                        <a:pt x="22" y="1767"/>
                        <a:pt x="1136" y="1767"/>
                      </a:cubicBezTo>
                      <a:cubicBezTo>
                        <a:pt x="1146" y="1767"/>
                        <a:pt x="1156" y="1767"/>
                        <a:pt x="1167" y="1767"/>
                      </a:cubicBezTo>
                      <a:cubicBezTo>
                        <a:pt x="2333" y="1767"/>
                        <a:pt x="2312" y="1"/>
                        <a:pt x="11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1"/>
                <p:cNvSpPr/>
                <p:nvPr/>
              </p:nvSpPr>
              <p:spPr>
                <a:xfrm>
                  <a:off x="4323475" y="3130468"/>
                  <a:ext cx="58050" cy="44200"/>
                </a:xfrm>
                <a:custGeom>
                  <a:rect b="b" l="l" r="r" t="t"/>
                  <a:pathLst>
                    <a:path extrusionOk="0" h="1768" w="2322">
                      <a:moveTo>
                        <a:pt x="1176" y="1"/>
                      </a:moveTo>
                      <a:cubicBezTo>
                        <a:pt x="1166" y="1"/>
                        <a:pt x="1155" y="1"/>
                        <a:pt x="1145" y="1"/>
                      </a:cubicBezTo>
                      <a:cubicBezTo>
                        <a:pt x="11" y="1"/>
                        <a:pt x="0" y="1767"/>
                        <a:pt x="1114" y="1767"/>
                      </a:cubicBezTo>
                      <a:cubicBezTo>
                        <a:pt x="1124" y="1767"/>
                        <a:pt x="1135" y="1767"/>
                        <a:pt x="1145" y="1767"/>
                      </a:cubicBezTo>
                      <a:cubicBezTo>
                        <a:pt x="2279" y="1767"/>
                        <a:pt x="2321" y="1"/>
                        <a:pt x="11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9" name="Google Shape;749;p1"/>
              <p:cNvGrpSpPr/>
              <p:nvPr/>
            </p:nvGrpSpPr>
            <p:grpSpPr>
              <a:xfrm>
                <a:off x="3854376" y="1663189"/>
                <a:ext cx="1707538" cy="2027292"/>
                <a:chOff x="5243900" y="3898675"/>
                <a:chExt cx="821050" cy="974800"/>
              </a:xfrm>
            </p:grpSpPr>
            <p:sp>
              <p:nvSpPr>
                <p:cNvPr id="750" name="Google Shape;750;p1"/>
                <p:cNvSpPr/>
                <p:nvPr/>
              </p:nvSpPr>
              <p:spPr>
                <a:xfrm>
                  <a:off x="5243900" y="3898675"/>
                  <a:ext cx="821050" cy="974800"/>
                </a:xfrm>
                <a:custGeom>
                  <a:rect b="b" l="l" r="r" t="t"/>
                  <a:pathLst>
                    <a:path extrusionOk="0" h="38992" w="32842">
                      <a:moveTo>
                        <a:pt x="16148" y="0"/>
                      </a:moveTo>
                      <a:cubicBezTo>
                        <a:pt x="16036" y="0"/>
                        <a:pt x="15918" y="10"/>
                        <a:pt x="15794" y="30"/>
                      </a:cubicBezTo>
                      <a:cubicBezTo>
                        <a:pt x="12034" y="651"/>
                        <a:pt x="10432" y="4968"/>
                        <a:pt x="9614" y="9447"/>
                      </a:cubicBezTo>
                      <a:cubicBezTo>
                        <a:pt x="9409" y="10490"/>
                        <a:pt x="8543" y="11032"/>
                        <a:pt x="7679" y="11032"/>
                      </a:cubicBezTo>
                      <a:cubicBezTo>
                        <a:pt x="6890" y="11032"/>
                        <a:pt x="6102" y="10580"/>
                        <a:pt x="5821" y="9643"/>
                      </a:cubicBezTo>
                      <a:cubicBezTo>
                        <a:pt x="5625" y="8989"/>
                        <a:pt x="5396" y="8335"/>
                        <a:pt x="5167" y="7682"/>
                      </a:cubicBezTo>
                      <a:cubicBezTo>
                        <a:pt x="4142" y="4881"/>
                        <a:pt x="2944" y="3506"/>
                        <a:pt x="1961" y="3506"/>
                      </a:cubicBezTo>
                      <a:cubicBezTo>
                        <a:pt x="843" y="3506"/>
                        <a:pt x="1" y="5282"/>
                        <a:pt x="1" y="8761"/>
                      </a:cubicBezTo>
                      <a:cubicBezTo>
                        <a:pt x="1" y="15856"/>
                        <a:pt x="4709" y="26810"/>
                        <a:pt x="6933" y="33415"/>
                      </a:cubicBezTo>
                      <a:cubicBezTo>
                        <a:pt x="8055" y="36780"/>
                        <a:pt x="8407" y="38991"/>
                        <a:pt x="9447" y="38991"/>
                      </a:cubicBezTo>
                      <a:cubicBezTo>
                        <a:pt x="9922" y="38991"/>
                        <a:pt x="10542" y="38529"/>
                        <a:pt x="11445" y="37502"/>
                      </a:cubicBezTo>
                      <a:lnTo>
                        <a:pt x="14421" y="33546"/>
                      </a:lnTo>
                      <a:cubicBezTo>
                        <a:pt x="17789" y="27497"/>
                        <a:pt x="25931" y="20401"/>
                        <a:pt x="30214" y="14744"/>
                      </a:cubicBezTo>
                      <a:cubicBezTo>
                        <a:pt x="32842" y="11431"/>
                        <a:pt x="32326" y="8293"/>
                        <a:pt x="28710" y="8293"/>
                      </a:cubicBezTo>
                      <a:cubicBezTo>
                        <a:pt x="28186" y="8293"/>
                        <a:pt x="27598" y="8358"/>
                        <a:pt x="26944" y="8499"/>
                      </a:cubicBezTo>
                      <a:cubicBezTo>
                        <a:pt x="24590" y="8891"/>
                        <a:pt x="22366" y="10330"/>
                        <a:pt x="20470" y="12096"/>
                      </a:cubicBezTo>
                      <a:cubicBezTo>
                        <a:pt x="20070" y="12467"/>
                        <a:pt x="19598" y="12630"/>
                        <a:pt x="19139" y="12630"/>
                      </a:cubicBezTo>
                      <a:cubicBezTo>
                        <a:pt x="18018" y="12630"/>
                        <a:pt x="16968" y="11661"/>
                        <a:pt x="17200" y="10363"/>
                      </a:cubicBezTo>
                      <a:cubicBezTo>
                        <a:pt x="18078" y="5407"/>
                        <a:pt x="18776" y="0"/>
                        <a:pt x="161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1"/>
                <p:cNvSpPr/>
                <p:nvPr/>
              </p:nvSpPr>
              <p:spPr>
                <a:xfrm>
                  <a:off x="5293600" y="4088200"/>
                  <a:ext cx="150950" cy="553550"/>
                </a:xfrm>
                <a:custGeom>
                  <a:rect b="b" l="l" r="r" t="t"/>
                  <a:pathLst>
                    <a:path extrusionOk="0" h="22142" w="6038">
                      <a:moveTo>
                        <a:pt x="287" y="0"/>
                      </a:moveTo>
                      <a:cubicBezTo>
                        <a:pt x="141" y="0"/>
                        <a:pt x="0" y="118"/>
                        <a:pt x="40" y="297"/>
                      </a:cubicBezTo>
                      <a:cubicBezTo>
                        <a:pt x="2198" y="7425"/>
                        <a:pt x="2656" y="15011"/>
                        <a:pt x="5468" y="21976"/>
                      </a:cubicBezTo>
                      <a:cubicBezTo>
                        <a:pt x="5520" y="22092"/>
                        <a:pt x="5627" y="22142"/>
                        <a:pt x="5730" y="22142"/>
                      </a:cubicBezTo>
                      <a:cubicBezTo>
                        <a:pt x="5889" y="22142"/>
                        <a:pt x="6038" y="22023"/>
                        <a:pt x="5958" y="21845"/>
                      </a:cubicBezTo>
                      <a:cubicBezTo>
                        <a:pt x="3179" y="14880"/>
                        <a:pt x="2689" y="7294"/>
                        <a:pt x="531" y="166"/>
                      </a:cubicBezTo>
                      <a:cubicBezTo>
                        <a:pt x="479" y="50"/>
                        <a:pt x="382" y="0"/>
                        <a:pt x="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Google Shape;752;p1"/>
                <p:cNvSpPr/>
                <p:nvPr/>
              </p:nvSpPr>
              <p:spPr>
                <a:xfrm>
                  <a:off x="5495675" y="3989275"/>
                  <a:ext cx="126275" cy="662875"/>
                </a:xfrm>
                <a:custGeom>
                  <a:rect b="b" l="l" r="r" t="t"/>
                  <a:pathLst>
                    <a:path extrusionOk="0" h="26515" w="5051">
                      <a:moveTo>
                        <a:pt x="4743" y="1"/>
                      </a:moveTo>
                      <a:cubicBezTo>
                        <a:pt x="4639" y="1"/>
                        <a:pt x="4532" y="51"/>
                        <a:pt x="4481" y="166"/>
                      </a:cubicBezTo>
                      <a:cubicBezTo>
                        <a:pt x="3074" y="3502"/>
                        <a:pt x="2355" y="7131"/>
                        <a:pt x="1832" y="10695"/>
                      </a:cubicBezTo>
                      <a:cubicBezTo>
                        <a:pt x="1570" y="12428"/>
                        <a:pt x="1374" y="14161"/>
                        <a:pt x="1211" y="15894"/>
                      </a:cubicBezTo>
                      <a:cubicBezTo>
                        <a:pt x="1080" y="17627"/>
                        <a:pt x="753" y="19393"/>
                        <a:pt x="524" y="21126"/>
                      </a:cubicBezTo>
                      <a:cubicBezTo>
                        <a:pt x="262" y="22859"/>
                        <a:pt x="1" y="24625"/>
                        <a:pt x="262" y="26325"/>
                      </a:cubicBezTo>
                      <a:cubicBezTo>
                        <a:pt x="289" y="26457"/>
                        <a:pt x="385" y="26514"/>
                        <a:pt x="485" y="26514"/>
                      </a:cubicBezTo>
                      <a:cubicBezTo>
                        <a:pt x="633" y="26514"/>
                        <a:pt x="792" y="26389"/>
                        <a:pt x="753" y="26194"/>
                      </a:cubicBezTo>
                      <a:cubicBezTo>
                        <a:pt x="524" y="24625"/>
                        <a:pt x="753" y="22990"/>
                        <a:pt x="982" y="21420"/>
                      </a:cubicBezTo>
                      <a:cubicBezTo>
                        <a:pt x="1211" y="19753"/>
                        <a:pt x="1505" y="18085"/>
                        <a:pt x="1701" y="16385"/>
                      </a:cubicBezTo>
                      <a:cubicBezTo>
                        <a:pt x="1995" y="12853"/>
                        <a:pt x="2486" y="9355"/>
                        <a:pt x="3238" y="5889"/>
                      </a:cubicBezTo>
                      <a:cubicBezTo>
                        <a:pt x="3663" y="3992"/>
                        <a:pt x="4252" y="2128"/>
                        <a:pt x="4971" y="297"/>
                      </a:cubicBezTo>
                      <a:cubicBezTo>
                        <a:pt x="5050" y="119"/>
                        <a:pt x="4901" y="1"/>
                        <a:pt x="47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1"/>
                <p:cNvSpPr/>
                <p:nvPr/>
              </p:nvSpPr>
              <p:spPr>
                <a:xfrm>
                  <a:off x="5543725" y="4172875"/>
                  <a:ext cx="439700" cy="500125"/>
                </a:xfrm>
                <a:custGeom>
                  <a:rect b="b" l="l" r="r" t="t"/>
                  <a:pathLst>
                    <a:path extrusionOk="0" h="20005" w="17588">
                      <a:moveTo>
                        <a:pt x="17240" y="1"/>
                      </a:moveTo>
                      <a:cubicBezTo>
                        <a:pt x="17198" y="1"/>
                        <a:pt x="17154" y="15"/>
                        <a:pt x="17109" y="49"/>
                      </a:cubicBezTo>
                      <a:lnTo>
                        <a:pt x="17142" y="49"/>
                      </a:lnTo>
                      <a:cubicBezTo>
                        <a:pt x="15736" y="1062"/>
                        <a:pt x="14199" y="1782"/>
                        <a:pt x="12760" y="2697"/>
                      </a:cubicBezTo>
                      <a:cubicBezTo>
                        <a:pt x="11322" y="3678"/>
                        <a:pt x="10014" y="4855"/>
                        <a:pt x="8869" y="6163"/>
                      </a:cubicBezTo>
                      <a:cubicBezTo>
                        <a:pt x="7725" y="7439"/>
                        <a:pt x="6613" y="8746"/>
                        <a:pt x="5632" y="10120"/>
                      </a:cubicBezTo>
                      <a:cubicBezTo>
                        <a:pt x="4619" y="11559"/>
                        <a:pt x="3736" y="13063"/>
                        <a:pt x="2918" y="14632"/>
                      </a:cubicBezTo>
                      <a:cubicBezTo>
                        <a:pt x="2035" y="16300"/>
                        <a:pt x="1185" y="18033"/>
                        <a:pt x="139" y="19635"/>
                      </a:cubicBezTo>
                      <a:cubicBezTo>
                        <a:pt x="0" y="19820"/>
                        <a:pt x="188" y="20005"/>
                        <a:pt x="368" y="20005"/>
                      </a:cubicBezTo>
                      <a:cubicBezTo>
                        <a:pt x="443" y="20005"/>
                        <a:pt x="516" y="19973"/>
                        <a:pt x="564" y="19897"/>
                      </a:cubicBezTo>
                      <a:cubicBezTo>
                        <a:pt x="2428" y="17117"/>
                        <a:pt x="3638" y="13978"/>
                        <a:pt x="5469" y="11199"/>
                      </a:cubicBezTo>
                      <a:cubicBezTo>
                        <a:pt x="6450" y="9793"/>
                        <a:pt x="7529" y="8452"/>
                        <a:pt x="8673" y="7144"/>
                      </a:cubicBezTo>
                      <a:cubicBezTo>
                        <a:pt x="9850" y="5836"/>
                        <a:pt x="11060" y="4463"/>
                        <a:pt x="12564" y="3449"/>
                      </a:cubicBezTo>
                      <a:cubicBezTo>
                        <a:pt x="14101" y="2403"/>
                        <a:pt x="15834" y="1618"/>
                        <a:pt x="17371" y="507"/>
                      </a:cubicBezTo>
                      <a:cubicBezTo>
                        <a:pt x="17588" y="344"/>
                        <a:pt x="17445" y="1"/>
                        <a:pt x="172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1"/>
                <p:cNvSpPr/>
                <p:nvPr/>
              </p:nvSpPr>
              <p:spPr>
                <a:xfrm>
                  <a:off x="5579875" y="4533550"/>
                  <a:ext cx="66400" cy="50525"/>
                </a:xfrm>
                <a:custGeom>
                  <a:rect b="b" l="l" r="r" t="t"/>
                  <a:pathLst>
                    <a:path extrusionOk="0" h="2021" w="2656">
                      <a:moveTo>
                        <a:pt x="279" y="1"/>
                      </a:moveTo>
                      <a:cubicBezTo>
                        <a:pt x="213" y="1"/>
                        <a:pt x="148" y="25"/>
                        <a:pt x="99" y="74"/>
                      </a:cubicBezTo>
                      <a:cubicBezTo>
                        <a:pt x="1" y="172"/>
                        <a:pt x="1" y="336"/>
                        <a:pt x="99" y="434"/>
                      </a:cubicBezTo>
                      <a:cubicBezTo>
                        <a:pt x="753" y="990"/>
                        <a:pt x="1472" y="1513"/>
                        <a:pt x="2192" y="2004"/>
                      </a:cubicBezTo>
                      <a:cubicBezTo>
                        <a:pt x="2226" y="2015"/>
                        <a:pt x="2259" y="2020"/>
                        <a:pt x="2290" y="2020"/>
                      </a:cubicBezTo>
                      <a:cubicBezTo>
                        <a:pt x="2526" y="2020"/>
                        <a:pt x="2655" y="1719"/>
                        <a:pt x="2453" y="1546"/>
                      </a:cubicBezTo>
                      <a:cubicBezTo>
                        <a:pt x="1766" y="1121"/>
                        <a:pt x="1080" y="630"/>
                        <a:pt x="459" y="74"/>
                      </a:cubicBezTo>
                      <a:cubicBezTo>
                        <a:pt x="410" y="25"/>
                        <a:pt x="344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1"/>
                <p:cNvSpPr/>
                <p:nvPr/>
              </p:nvSpPr>
              <p:spPr>
                <a:xfrm>
                  <a:off x="5615875" y="4421900"/>
                  <a:ext cx="80100" cy="73675"/>
                </a:xfrm>
                <a:custGeom>
                  <a:rect b="b" l="l" r="r" t="t"/>
                  <a:pathLst>
                    <a:path extrusionOk="0" h="2947" w="3204">
                      <a:moveTo>
                        <a:pt x="345" y="0"/>
                      </a:moveTo>
                      <a:cubicBezTo>
                        <a:pt x="138" y="0"/>
                        <a:pt x="1" y="286"/>
                        <a:pt x="196" y="453"/>
                      </a:cubicBezTo>
                      <a:cubicBezTo>
                        <a:pt x="1144" y="1172"/>
                        <a:pt x="1994" y="1957"/>
                        <a:pt x="2746" y="2873"/>
                      </a:cubicBezTo>
                      <a:cubicBezTo>
                        <a:pt x="2795" y="2922"/>
                        <a:pt x="2861" y="2946"/>
                        <a:pt x="2926" y="2946"/>
                      </a:cubicBezTo>
                      <a:cubicBezTo>
                        <a:pt x="2991" y="2946"/>
                        <a:pt x="3057" y="2922"/>
                        <a:pt x="3106" y="2873"/>
                      </a:cubicBezTo>
                      <a:cubicBezTo>
                        <a:pt x="3204" y="2775"/>
                        <a:pt x="3204" y="2611"/>
                        <a:pt x="3106" y="2513"/>
                      </a:cubicBezTo>
                      <a:cubicBezTo>
                        <a:pt x="2321" y="1565"/>
                        <a:pt x="1438" y="747"/>
                        <a:pt x="457" y="28"/>
                      </a:cubicBezTo>
                      <a:cubicBezTo>
                        <a:pt x="419" y="9"/>
                        <a:pt x="38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1"/>
                <p:cNvSpPr/>
                <p:nvPr/>
              </p:nvSpPr>
              <p:spPr>
                <a:xfrm>
                  <a:off x="5698125" y="4319425"/>
                  <a:ext cx="70950" cy="87850"/>
                </a:xfrm>
                <a:custGeom>
                  <a:rect b="b" l="l" r="r" t="t"/>
                  <a:pathLst>
                    <a:path extrusionOk="0" h="3514" w="2838">
                      <a:moveTo>
                        <a:pt x="320" y="1"/>
                      </a:moveTo>
                      <a:cubicBezTo>
                        <a:pt x="156" y="1"/>
                        <a:pt x="0" y="169"/>
                        <a:pt x="110" y="367"/>
                      </a:cubicBezTo>
                      <a:cubicBezTo>
                        <a:pt x="699" y="1478"/>
                        <a:pt x="1451" y="2492"/>
                        <a:pt x="2301" y="3440"/>
                      </a:cubicBezTo>
                      <a:cubicBezTo>
                        <a:pt x="2353" y="3492"/>
                        <a:pt x="2411" y="3514"/>
                        <a:pt x="2467" y="3514"/>
                      </a:cubicBezTo>
                      <a:cubicBezTo>
                        <a:pt x="2662" y="3514"/>
                        <a:pt x="2838" y="3258"/>
                        <a:pt x="2661" y="3081"/>
                      </a:cubicBezTo>
                      <a:cubicBezTo>
                        <a:pt x="1843" y="2165"/>
                        <a:pt x="1124" y="1184"/>
                        <a:pt x="535" y="138"/>
                      </a:cubicBezTo>
                      <a:cubicBezTo>
                        <a:pt x="481" y="41"/>
                        <a:pt x="400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1"/>
                <p:cNvSpPr/>
                <p:nvPr/>
              </p:nvSpPr>
              <p:spPr>
                <a:xfrm>
                  <a:off x="5788800" y="4237650"/>
                  <a:ext cx="70675" cy="80525"/>
                </a:xfrm>
                <a:custGeom>
                  <a:rect b="b" l="l" r="r" t="t"/>
                  <a:pathLst>
                    <a:path extrusionOk="0" h="3221" w="2827">
                      <a:moveTo>
                        <a:pt x="371" y="0"/>
                      </a:moveTo>
                      <a:cubicBezTo>
                        <a:pt x="177" y="0"/>
                        <a:pt x="1" y="256"/>
                        <a:pt x="178" y="433"/>
                      </a:cubicBezTo>
                      <a:cubicBezTo>
                        <a:pt x="963" y="1218"/>
                        <a:pt x="1878" y="1970"/>
                        <a:pt x="2303" y="3049"/>
                      </a:cubicBezTo>
                      <a:cubicBezTo>
                        <a:pt x="2330" y="3157"/>
                        <a:pt x="2425" y="3221"/>
                        <a:pt x="2531" y="3221"/>
                      </a:cubicBezTo>
                      <a:cubicBezTo>
                        <a:pt x="2553" y="3221"/>
                        <a:pt x="2575" y="3218"/>
                        <a:pt x="2598" y="3213"/>
                      </a:cubicBezTo>
                      <a:cubicBezTo>
                        <a:pt x="2761" y="3180"/>
                        <a:pt x="2827" y="3049"/>
                        <a:pt x="2794" y="2918"/>
                      </a:cubicBezTo>
                      <a:cubicBezTo>
                        <a:pt x="2336" y="1741"/>
                        <a:pt x="1421" y="924"/>
                        <a:pt x="538" y="74"/>
                      </a:cubicBezTo>
                      <a:cubicBezTo>
                        <a:pt x="486" y="22"/>
                        <a:pt x="428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1"/>
                <p:cNvSpPr/>
                <p:nvPr/>
              </p:nvSpPr>
              <p:spPr>
                <a:xfrm>
                  <a:off x="5887900" y="4176725"/>
                  <a:ext cx="53950" cy="83275"/>
                </a:xfrm>
                <a:custGeom>
                  <a:rect b="b" l="l" r="r" t="t"/>
                  <a:pathLst>
                    <a:path extrusionOk="0" h="3331" w="2158">
                      <a:moveTo>
                        <a:pt x="391" y="0"/>
                      </a:moveTo>
                      <a:cubicBezTo>
                        <a:pt x="216" y="0"/>
                        <a:pt x="0" y="192"/>
                        <a:pt x="138" y="353"/>
                      </a:cubicBezTo>
                      <a:cubicBezTo>
                        <a:pt x="563" y="1366"/>
                        <a:pt x="1184" y="2249"/>
                        <a:pt x="1642" y="3230"/>
                      </a:cubicBezTo>
                      <a:cubicBezTo>
                        <a:pt x="1692" y="3300"/>
                        <a:pt x="1763" y="3330"/>
                        <a:pt x="1834" y="3330"/>
                      </a:cubicBezTo>
                      <a:cubicBezTo>
                        <a:pt x="1996" y="3330"/>
                        <a:pt x="2158" y="3173"/>
                        <a:pt x="2067" y="2968"/>
                      </a:cubicBezTo>
                      <a:cubicBezTo>
                        <a:pt x="1675" y="1987"/>
                        <a:pt x="988" y="1105"/>
                        <a:pt x="563" y="124"/>
                      </a:cubicBezTo>
                      <a:cubicBezTo>
                        <a:pt x="533" y="35"/>
                        <a:pt x="466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1"/>
                <p:cNvSpPr/>
                <p:nvPr/>
              </p:nvSpPr>
              <p:spPr>
                <a:xfrm>
                  <a:off x="5472475" y="4462475"/>
                  <a:ext cx="87825" cy="19975"/>
                </a:xfrm>
                <a:custGeom>
                  <a:rect b="b" l="l" r="r" t="t"/>
                  <a:pathLst>
                    <a:path extrusionOk="0" h="799" w="3513">
                      <a:moveTo>
                        <a:pt x="349" y="1"/>
                      </a:moveTo>
                      <a:cubicBezTo>
                        <a:pt x="96" y="1"/>
                        <a:pt x="0" y="406"/>
                        <a:pt x="275" y="498"/>
                      </a:cubicBezTo>
                      <a:cubicBezTo>
                        <a:pt x="1105" y="698"/>
                        <a:pt x="1984" y="798"/>
                        <a:pt x="2849" y="798"/>
                      </a:cubicBezTo>
                      <a:cubicBezTo>
                        <a:pt x="2972" y="798"/>
                        <a:pt x="3095" y="796"/>
                        <a:pt x="3218" y="792"/>
                      </a:cubicBezTo>
                      <a:cubicBezTo>
                        <a:pt x="3512" y="727"/>
                        <a:pt x="3512" y="302"/>
                        <a:pt x="3218" y="269"/>
                      </a:cubicBezTo>
                      <a:cubicBezTo>
                        <a:pt x="3097" y="273"/>
                        <a:pt x="2977" y="275"/>
                        <a:pt x="2856" y="275"/>
                      </a:cubicBezTo>
                      <a:cubicBezTo>
                        <a:pt x="2029" y="275"/>
                        <a:pt x="1205" y="178"/>
                        <a:pt x="406" y="7"/>
                      </a:cubicBezTo>
                      <a:cubicBezTo>
                        <a:pt x="386" y="3"/>
                        <a:pt x="367" y="1"/>
                        <a:pt x="3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1"/>
                <p:cNvSpPr/>
                <p:nvPr/>
              </p:nvSpPr>
              <p:spPr>
                <a:xfrm>
                  <a:off x="5480150" y="4363725"/>
                  <a:ext cx="96475" cy="26400"/>
                </a:xfrm>
                <a:custGeom>
                  <a:rect b="b" l="l" r="r" t="t"/>
                  <a:pathLst>
                    <a:path extrusionOk="0" h="1056" w="3859">
                      <a:moveTo>
                        <a:pt x="295" y="1"/>
                      </a:moveTo>
                      <a:cubicBezTo>
                        <a:pt x="1" y="66"/>
                        <a:pt x="1" y="491"/>
                        <a:pt x="328" y="524"/>
                      </a:cubicBezTo>
                      <a:cubicBezTo>
                        <a:pt x="1374" y="655"/>
                        <a:pt x="2453" y="916"/>
                        <a:pt x="3499" y="1047"/>
                      </a:cubicBezTo>
                      <a:cubicBezTo>
                        <a:pt x="3527" y="1053"/>
                        <a:pt x="3554" y="1055"/>
                        <a:pt x="3580" y="1055"/>
                      </a:cubicBezTo>
                      <a:cubicBezTo>
                        <a:pt x="3705" y="1055"/>
                        <a:pt x="3799" y="992"/>
                        <a:pt x="3826" y="884"/>
                      </a:cubicBezTo>
                      <a:cubicBezTo>
                        <a:pt x="3859" y="753"/>
                        <a:pt x="3794" y="622"/>
                        <a:pt x="3663" y="557"/>
                      </a:cubicBezTo>
                      <a:cubicBezTo>
                        <a:pt x="2518" y="393"/>
                        <a:pt x="1439" y="164"/>
                        <a:pt x="2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1"/>
                <p:cNvSpPr/>
                <p:nvPr/>
              </p:nvSpPr>
              <p:spPr>
                <a:xfrm>
                  <a:off x="5506225" y="4244050"/>
                  <a:ext cx="81050" cy="20900"/>
                </a:xfrm>
                <a:custGeom>
                  <a:rect b="b" l="l" r="r" t="t"/>
                  <a:pathLst>
                    <a:path extrusionOk="0" h="836" w="3242">
                      <a:moveTo>
                        <a:pt x="346" y="1"/>
                      </a:moveTo>
                      <a:cubicBezTo>
                        <a:pt x="82" y="1"/>
                        <a:pt x="1" y="415"/>
                        <a:pt x="298" y="504"/>
                      </a:cubicBezTo>
                      <a:cubicBezTo>
                        <a:pt x="960" y="725"/>
                        <a:pt x="1641" y="835"/>
                        <a:pt x="2326" y="835"/>
                      </a:cubicBezTo>
                      <a:cubicBezTo>
                        <a:pt x="2554" y="835"/>
                        <a:pt x="2783" y="823"/>
                        <a:pt x="3012" y="799"/>
                      </a:cubicBezTo>
                      <a:cubicBezTo>
                        <a:pt x="3143" y="733"/>
                        <a:pt x="3241" y="602"/>
                        <a:pt x="3208" y="472"/>
                      </a:cubicBezTo>
                      <a:cubicBezTo>
                        <a:pt x="3154" y="363"/>
                        <a:pt x="3055" y="300"/>
                        <a:pt x="2948" y="300"/>
                      </a:cubicBezTo>
                      <a:cubicBezTo>
                        <a:pt x="2926" y="300"/>
                        <a:pt x="2904" y="302"/>
                        <a:pt x="2881" y="308"/>
                      </a:cubicBezTo>
                      <a:cubicBezTo>
                        <a:pt x="2677" y="333"/>
                        <a:pt x="2471" y="345"/>
                        <a:pt x="2264" y="345"/>
                      </a:cubicBezTo>
                      <a:cubicBezTo>
                        <a:pt x="1643" y="345"/>
                        <a:pt x="1018" y="235"/>
                        <a:pt x="429" y="14"/>
                      </a:cubicBezTo>
                      <a:cubicBezTo>
                        <a:pt x="400" y="5"/>
                        <a:pt x="372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1"/>
                <p:cNvSpPr/>
                <p:nvPr/>
              </p:nvSpPr>
              <p:spPr>
                <a:xfrm>
                  <a:off x="5527225" y="4124875"/>
                  <a:ext cx="80475" cy="19800"/>
                </a:xfrm>
                <a:custGeom>
                  <a:rect b="b" l="l" r="r" t="t"/>
                  <a:pathLst>
                    <a:path extrusionOk="0" h="792" w="3219">
                      <a:moveTo>
                        <a:pt x="345" y="1"/>
                      </a:moveTo>
                      <a:cubicBezTo>
                        <a:pt x="68" y="1"/>
                        <a:pt x="1" y="408"/>
                        <a:pt x="276" y="530"/>
                      </a:cubicBezTo>
                      <a:cubicBezTo>
                        <a:pt x="1159" y="694"/>
                        <a:pt x="2041" y="759"/>
                        <a:pt x="2924" y="792"/>
                      </a:cubicBezTo>
                      <a:cubicBezTo>
                        <a:pt x="3219" y="759"/>
                        <a:pt x="3219" y="334"/>
                        <a:pt x="2924" y="268"/>
                      </a:cubicBezTo>
                      <a:cubicBezTo>
                        <a:pt x="2074" y="268"/>
                        <a:pt x="1224" y="170"/>
                        <a:pt x="406" y="7"/>
                      </a:cubicBezTo>
                      <a:cubicBezTo>
                        <a:pt x="385" y="3"/>
                        <a:pt x="364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1"/>
                <p:cNvSpPr/>
                <p:nvPr/>
              </p:nvSpPr>
              <p:spPr>
                <a:xfrm>
                  <a:off x="5552100" y="4043300"/>
                  <a:ext cx="76025" cy="13100"/>
                </a:xfrm>
                <a:custGeom>
                  <a:rect b="b" l="l" r="r" t="t"/>
                  <a:pathLst>
                    <a:path extrusionOk="0" h="524" w="3041">
                      <a:moveTo>
                        <a:pt x="294" y="0"/>
                      </a:moveTo>
                      <a:cubicBezTo>
                        <a:pt x="0" y="33"/>
                        <a:pt x="0" y="491"/>
                        <a:pt x="294" y="523"/>
                      </a:cubicBezTo>
                      <a:lnTo>
                        <a:pt x="2747" y="523"/>
                      </a:lnTo>
                      <a:cubicBezTo>
                        <a:pt x="3041" y="491"/>
                        <a:pt x="3041" y="33"/>
                        <a:pt x="27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1"/>
                <p:cNvSpPr/>
                <p:nvPr/>
              </p:nvSpPr>
              <p:spPr>
                <a:xfrm>
                  <a:off x="5290500" y="4159050"/>
                  <a:ext cx="80225" cy="29975"/>
                </a:xfrm>
                <a:custGeom>
                  <a:rect b="b" l="l" r="r" t="t"/>
                  <a:pathLst>
                    <a:path extrusionOk="0" h="1199" w="3209">
                      <a:moveTo>
                        <a:pt x="2863" y="0"/>
                      </a:moveTo>
                      <a:cubicBezTo>
                        <a:pt x="2837" y="0"/>
                        <a:pt x="2809" y="4"/>
                        <a:pt x="2780" y="13"/>
                      </a:cubicBezTo>
                      <a:cubicBezTo>
                        <a:pt x="1930" y="307"/>
                        <a:pt x="1080" y="536"/>
                        <a:pt x="197" y="700"/>
                      </a:cubicBezTo>
                      <a:cubicBezTo>
                        <a:pt x="66" y="733"/>
                        <a:pt x="1" y="863"/>
                        <a:pt x="33" y="1027"/>
                      </a:cubicBezTo>
                      <a:cubicBezTo>
                        <a:pt x="60" y="1135"/>
                        <a:pt x="155" y="1199"/>
                        <a:pt x="261" y="1199"/>
                      </a:cubicBezTo>
                      <a:cubicBezTo>
                        <a:pt x="283" y="1199"/>
                        <a:pt x="305" y="1196"/>
                        <a:pt x="328" y="1190"/>
                      </a:cubicBezTo>
                      <a:cubicBezTo>
                        <a:pt x="1210" y="1027"/>
                        <a:pt x="2093" y="798"/>
                        <a:pt x="2911" y="504"/>
                      </a:cubicBezTo>
                      <a:cubicBezTo>
                        <a:pt x="3208" y="414"/>
                        <a:pt x="3127" y="0"/>
                        <a:pt x="28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1"/>
                <p:cNvSpPr/>
                <p:nvPr/>
              </p:nvSpPr>
              <p:spPr>
                <a:xfrm>
                  <a:off x="5295075" y="4278550"/>
                  <a:ext cx="82425" cy="26500"/>
                </a:xfrm>
                <a:custGeom>
                  <a:rect b="b" l="l" r="r" t="t"/>
                  <a:pathLst>
                    <a:path extrusionOk="0" h="1060" w="3297">
                      <a:moveTo>
                        <a:pt x="2947" y="1"/>
                      </a:moveTo>
                      <a:cubicBezTo>
                        <a:pt x="2929" y="1"/>
                        <a:pt x="2911" y="3"/>
                        <a:pt x="2891" y="7"/>
                      </a:cubicBezTo>
                      <a:cubicBezTo>
                        <a:pt x="2008" y="138"/>
                        <a:pt x="1158" y="399"/>
                        <a:pt x="275" y="563"/>
                      </a:cubicBezTo>
                      <a:cubicBezTo>
                        <a:pt x="1" y="655"/>
                        <a:pt x="96" y="1060"/>
                        <a:pt x="377" y="1060"/>
                      </a:cubicBezTo>
                      <a:cubicBezTo>
                        <a:pt x="396" y="1060"/>
                        <a:pt x="417" y="1058"/>
                        <a:pt x="439" y="1053"/>
                      </a:cubicBezTo>
                      <a:cubicBezTo>
                        <a:pt x="1289" y="890"/>
                        <a:pt x="2139" y="628"/>
                        <a:pt x="3022" y="498"/>
                      </a:cubicBezTo>
                      <a:cubicBezTo>
                        <a:pt x="3297" y="406"/>
                        <a:pt x="3201" y="1"/>
                        <a:pt x="29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1"/>
                <p:cNvSpPr/>
                <p:nvPr/>
              </p:nvSpPr>
              <p:spPr>
                <a:xfrm>
                  <a:off x="5327300" y="4377425"/>
                  <a:ext cx="76025" cy="23125"/>
                </a:xfrm>
                <a:custGeom>
                  <a:rect b="b" l="l" r="r" t="t"/>
                  <a:pathLst>
                    <a:path extrusionOk="0" h="925" w="3041">
                      <a:moveTo>
                        <a:pt x="2748" y="0"/>
                      </a:moveTo>
                      <a:cubicBezTo>
                        <a:pt x="2726" y="0"/>
                        <a:pt x="2704" y="3"/>
                        <a:pt x="2681" y="9"/>
                      </a:cubicBezTo>
                      <a:cubicBezTo>
                        <a:pt x="1897" y="205"/>
                        <a:pt x="1112" y="336"/>
                        <a:pt x="294" y="434"/>
                      </a:cubicBezTo>
                      <a:cubicBezTo>
                        <a:pt x="0" y="466"/>
                        <a:pt x="0" y="891"/>
                        <a:pt x="294" y="924"/>
                      </a:cubicBezTo>
                      <a:cubicBezTo>
                        <a:pt x="1144" y="826"/>
                        <a:pt x="1995" y="695"/>
                        <a:pt x="2812" y="499"/>
                      </a:cubicBezTo>
                      <a:cubicBezTo>
                        <a:pt x="2943" y="466"/>
                        <a:pt x="3041" y="336"/>
                        <a:pt x="3008" y="172"/>
                      </a:cubicBezTo>
                      <a:cubicBezTo>
                        <a:pt x="2954" y="64"/>
                        <a:pt x="2855" y="0"/>
                        <a:pt x="27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1"/>
                <p:cNvSpPr/>
                <p:nvPr/>
              </p:nvSpPr>
              <p:spPr>
                <a:xfrm>
                  <a:off x="5351000" y="4476025"/>
                  <a:ext cx="72775" cy="16275"/>
                </a:xfrm>
                <a:custGeom>
                  <a:rect b="b" l="l" r="r" t="t"/>
                  <a:pathLst>
                    <a:path extrusionOk="0" h="651" w="2911">
                      <a:moveTo>
                        <a:pt x="2636" y="0"/>
                      </a:moveTo>
                      <a:cubicBezTo>
                        <a:pt x="2608" y="0"/>
                        <a:pt x="2579" y="7"/>
                        <a:pt x="2551" y="21"/>
                      </a:cubicBezTo>
                      <a:cubicBezTo>
                        <a:pt x="1987" y="95"/>
                        <a:pt x="1423" y="131"/>
                        <a:pt x="859" y="131"/>
                      </a:cubicBezTo>
                      <a:cubicBezTo>
                        <a:pt x="671" y="131"/>
                        <a:pt x="483" y="127"/>
                        <a:pt x="295" y="119"/>
                      </a:cubicBezTo>
                      <a:cubicBezTo>
                        <a:pt x="0" y="185"/>
                        <a:pt x="0" y="610"/>
                        <a:pt x="295" y="642"/>
                      </a:cubicBezTo>
                      <a:cubicBezTo>
                        <a:pt x="439" y="648"/>
                        <a:pt x="583" y="651"/>
                        <a:pt x="726" y="651"/>
                      </a:cubicBezTo>
                      <a:cubicBezTo>
                        <a:pt x="1390" y="651"/>
                        <a:pt x="2036" y="592"/>
                        <a:pt x="2682" y="512"/>
                      </a:cubicBezTo>
                      <a:cubicBezTo>
                        <a:pt x="2812" y="446"/>
                        <a:pt x="2910" y="315"/>
                        <a:pt x="2878" y="185"/>
                      </a:cubicBezTo>
                      <a:cubicBezTo>
                        <a:pt x="2827" y="82"/>
                        <a:pt x="2736" y="0"/>
                        <a:pt x="26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68" name="Google Shape;768;p1"/>
            <p:cNvGrpSpPr/>
            <p:nvPr/>
          </p:nvGrpSpPr>
          <p:grpSpPr>
            <a:xfrm>
              <a:off x="932058" y="1961497"/>
              <a:ext cx="2901262" cy="2340210"/>
              <a:chOff x="582175" y="238125"/>
              <a:chExt cx="6401725" cy="5169450"/>
            </a:xfrm>
          </p:grpSpPr>
          <p:sp>
            <p:nvSpPr>
              <p:cNvPr id="769" name="Google Shape;769;p1"/>
              <p:cNvSpPr/>
              <p:nvPr/>
            </p:nvSpPr>
            <p:spPr>
              <a:xfrm>
                <a:off x="1199875" y="238125"/>
                <a:ext cx="5167900" cy="5169450"/>
              </a:xfrm>
              <a:custGeom>
                <a:rect b="b" l="l" r="r" t="t"/>
                <a:pathLst>
                  <a:path extrusionOk="0" h="206778" w="206716">
                    <a:moveTo>
                      <a:pt x="103327" y="0"/>
                    </a:moveTo>
                    <a:cubicBezTo>
                      <a:pt x="46272" y="0"/>
                      <a:pt x="0" y="46272"/>
                      <a:pt x="0" y="103389"/>
                    </a:cubicBezTo>
                    <a:cubicBezTo>
                      <a:pt x="0" y="160443"/>
                      <a:pt x="46272" y="206777"/>
                      <a:pt x="103327" y="206777"/>
                    </a:cubicBezTo>
                    <a:cubicBezTo>
                      <a:pt x="160443" y="206777"/>
                      <a:pt x="206715" y="160443"/>
                      <a:pt x="206715" y="103389"/>
                    </a:cubicBezTo>
                    <a:cubicBezTo>
                      <a:pt x="206715" y="46272"/>
                      <a:pt x="160443" y="0"/>
                      <a:pt x="1033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"/>
              <p:cNvSpPr/>
              <p:nvPr/>
            </p:nvSpPr>
            <p:spPr>
              <a:xfrm>
                <a:off x="876400" y="790200"/>
                <a:ext cx="2587800" cy="4028950"/>
              </a:xfrm>
              <a:custGeom>
                <a:rect b="b" l="l" r="r" t="t"/>
                <a:pathLst>
                  <a:path extrusionOk="0" h="161158" w="103512">
                    <a:moveTo>
                      <a:pt x="60220" y="0"/>
                    </a:moveTo>
                    <a:cubicBezTo>
                      <a:pt x="57443" y="0"/>
                      <a:pt x="54469" y="270"/>
                      <a:pt x="51509" y="714"/>
                    </a:cubicBezTo>
                    <a:cubicBezTo>
                      <a:pt x="431" y="41811"/>
                      <a:pt x="0" y="119507"/>
                      <a:pt x="50647" y="161158"/>
                    </a:cubicBezTo>
                    <a:lnTo>
                      <a:pt x="50770" y="161096"/>
                    </a:lnTo>
                    <a:cubicBezTo>
                      <a:pt x="56130" y="157954"/>
                      <a:pt x="63709" y="152901"/>
                      <a:pt x="63154" y="145754"/>
                    </a:cubicBezTo>
                    <a:cubicBezTo>
                      <a:pt x="62600" y="137128"/>
                      <a:pt x="53666" y="132569"/>
                      <a:pt x="49106" y="126222"/>
                    </a:cubicBezTo>
                    <a:cubicBezTo>
                      <a:pt x="43253" y="118213"/>
                      <a:pt x="51140" y="109094"/>
                      <a:pt x="58102" y="104904"/>
                    </a:cubicBezTo>
                    <a:cubicBezTo>
                      <a:pt x="64510" y="101022"/>
                      <a:pt x="71965" y="100221"/>
                      <a:pt x="79236" y="98866"/>
                    </a:cubicBezTo>
                    <a:cubicBezTo>
                      <a:pt x="86445" y="97572"/>
                      <a:pt x="94701" y="95539"/>
                      <a:pt x="97966" y="87960"/>
                    </a:cubicBezTo>
                    <a:cubicBezTo>
                      <a:pt x="103512" y="74898"/>
                      <a:pt x="76648" y="74158"/>
                      <a:pt x="69994" y="70215"/>
                    </a:cubicBezTo>
                    <a:cubicBezTo>
                      <a:pt x="66913" y="68367"/>
                      <a:pt x="64941" y="65348"/>
                      <a:pt x="66605" y="61774"/>
                    </a:cubicBezTo>
                    <a:cubicBezTo>
                      <a:pt x="67899" y="59001"/>
                      <a:pt x="71226" y="57091"/>
                      <a:pt x="73752" y="55613"/>
                    </a:cubicBezTo>
                    <a:cubicBezTo>
                      <a:pt x="80776" y="51792"/>
                      <a:pt x="89587" y="49081"/>
                      <a:pt x="95379" y="43413"/>
                    </a:cubicBezTo>
                    <a:cubicBezTo>
                      <a:pt x="96426" y="42365"/>
                      <a:pt x="96981" y="41749"/>
                      <a:pt x="97227" y="40702"/>
                    </a:cubicBezTo>
                    <a:lnTo>
                      <a:pt x="97227" y="40702"/>
                    </a:lnTo>
                    <a:cubicBezTo>
                      <a:pt x="97222" y="40716"/>
                      <a:pt x="97218" y="40723"/>
                      <a:pt x="97214" y="40723"/>
                    </a:cubicBezTo>
                    <a:cubicBezTo>
                      <a:pt x="97165" y="40723"/>
                      <a:pt x="97165" y="39778"/>
                      <a:pt x="97165" y="39778"/>
                    </a:cubicBezTo>
                    <a:cubicBezTo>
                      <a:pt x="97042" y="39100"/>
                      <a:pt x="96857" y="38484"/>
                      <a:pt x="96549" y="37868"/>
                    </a:cubicBezTo>
                    <a:cubicBezTo>
                      <a:pt x="95995" y="36820"/>
                      <a:pt x="95132" y="35958"/>
                      <a:pt x="94085" y="35280"/>
                    </a:cubicBezTo>
                    <a:cubicBezTo>
                      <a:pt x="89094" y="32322"/>
                      <a:pt x="83117" y="32692"/>
                      <a:pt x="77572" y="31213"/>
                    </a:cubicBezTo>
                    <a:cubicBezTo>
                      <a:pt x="74183" y="30289"/>
                      <a:pt x="65681" y="28256"/>
                      <a:pt x="67899" y="22772"/>
                    </a:cubicBezTo>
                    <a:cubicBezTo>
                      <a:pt x="68576" y="20985"/>
                      <a:pt x="69809" y="19630"/>
                      <a:pt x="70918" y="18028"/>
                    </a:cubicBezTo>
                    <a:cubicBezTo>
                      <a:pt x="72335" y="15933"/>
                      <a:pt x="73382" y="13592"/>
                      <a:pt x="73937" y="11127"/>
                    </a:cubicBezTo>
                    <a:cubicBezTo>
                      <a:pt x="75810" y="2700"/>
                      <a:pt x="69003" y="0"/>
                      <a:pt x="60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"/>
              <p:cNvSpPr/>
              <p:nvPr/>
            </p:nvSpPr>
            <p:spPr>
              <a:xfrm>
                <a:off x="3963250" y="410625"/>
                <a:ext cx="2555475" cy="3173925"/>
              </a:xfrm>
              <a:custGeom>
                <a:rect b="b" l="l" r="r" t="t"/>
                <a:pathLst>
                  <a:path extrusionOk="0" h="126957" w="102219">
                    <a:moveTo>
                      <a:pt x="29945" y="1"/>
                    </a:moveTo>
                    <a:cubicBezTo>
                      <a:pt x="24954" y="679"/>
                      <a:pt x="20087" y="3143"/>
                      <a:pt x="16020" y="5793"/>
                    </a:cubicBezTo>
                    <a:cubicBezTo>
                      <a:pt x="10290" y="9489"/>
                      <a:pt x="3697" y="14911"/>
                      <a:pt x="1541" y="21689"/>
                    </a:cubicBezTo>
                    <a:cubicBezTo>
                      <a:pt x="1" y="26495"/>
                      <a:pt x="1171" y="30130"/>
                      <a:pt x="5546" y="32595"/>
                    </a:cubicBezTo>
                    <a:cubicBezTo>
                      <a:pt x="9920" y="35059"/>
                      <a:pt x="14788" y="36230"/>
                      <a:pt x="19409" y="38078"/>
                    </a:cubicBezTo>
                    <a:cubicBezTo>
                      <a:pt x="23167" y="39496"/>
                      <a:pt x="27357" y="41282"/>
                      <a:pt x="29637" y="44794"/>
                    </a:cubicBezTo>
                    <a:cubicBezTo>
                      <a:pt x="32163" y="48676"/>
                      <a:pt x="31177" y="53359"/>
                      <a:pt x="29021" y="57117"/>
                    </a:cubicBezTo>
                    <a:cubicBezTo>
                      <a:pt x="25817" y="62662"/>
                      <a:pt x="21196" y="66174"/>
                      <a:pt x="16636" y="70487"/>
                    </a:cubicBezTo>
                    <a:cubicBezTo>
                      <a:pt x="14542" y="72521"/>
                      <a:pt x="12015" y="74862"/>
                      <a:pt x="11522" y="77881"/>
                    </a:cubicBezTo>
                    <a:cubicBezTo>
                      <a:pt x="11091" y="80407"/>
                      <a:pt x="12508" y="84166"/>
                      <a:pt x="14850" y="85398"/>
                    </a:cubicBezTo>
                    <a:cubicBezTo>
                      <a:pt x="16112" y="86066"/>
                      <a:pt x="17503" y="86330"/>
                      <a:pt x="18961" y="86330"/>
                    </a:cubicBezTo>
                    <a:cubicBezTo>
                      <a:pt x="23552" y="86330"/>
                      <a:pt x="28804" y="83714"/>
                      <a:pt x="32779" y="82872"/>
                    </a:cubicBezTo>
                    <a:cubicBezTo>
                      <a:pt x="34474" y="82509"/>
                      <a:pt x="36320" y="82269"/>
                      <a:pt x="38174" y="82269"/>
                    </a:cubicBezTo>
                    <a:cubicBezTo>
                      <a:pt x="41037" y="82269"/>
                      <a:pt x="43916" y="82841"/>
                      <a:pt x="46273" y="84412"/>
                    </a:cubicBezTo>
                    <a:cubicBezTo>
                      <a:pt x="52742" y="88664"/>
                      <a:pt x="51202" y="96550"/>
                      <a:pt x="48984" y="102773"/>
                    </a:cubicBezTo>
                    <a:cubicBezTo>
                      <a:pt x="46827" y="109058"/>
                      <a:pt x="42453" y="116452"/>
                      <a:pt x="42699" y="122675"/>
                    </a:cubicBezTo>
                    <a:cubicBezTo>
                      <a:pt x="42699" y="123168"/>
                      <a:pt x="42822" y="123722"/>
                      <a:pt x="43007" y="124215"/>
                    </a:cubicBezTo>
                    <a:cubicBezTo>
                      <a:pt x="43007" y="124207"/>
                      <a:pt x="43009" y="124204"/>
                      <a:pt x="43013" y="124204"/>
                    </a:cubicBezTo>
                    <a:cubicBezTo>
                      <a:pt x="43066" y="124204"/>
                      <a:pt x="43433" y="124812"/>
                      <a:pt x="43371" y="124812"/>
                    </a:cubicBezTo>
                    <a:cubicBezTo>
                      <a:pt x="43362" y="124812"/>
                      <a:pt x="43345" y="124799"/>
                      <a:pt x="43315" y="124770"/>
                    </a:cubicBezTo>
                    <a:lnTo>
                      <a:pt x="43315" y="124770"/>
                    </a:lnTo>
                    <a:cubicBezTo>
                      <a:pt x="44055" y="125571"/>
                      <a:pt x="45102" y="126125"/>
                      <a:pt x="46150" y="126310"/>
                    </a:cubicBezTo>
                    <a:cubicBezTo>
                      <a:pt x="47927" y="126727"/>
                      <a:pt x="50033" y="126956"/>
                      <a:pt x="52203" y="126956"/>
                    </a:cubicBezTo>
                    <a:cubicBezTo>
                      <a:pt x="56125" y="126956"/>
                      <a:pt x="60255" y="126207"/>
                      <a:pt x="63032" y="124462"/>
                    </a:cubicBezTo>
                    <a:cubicBezTo>
                      <a:pt x="68392" y="121011"/>
                      <a:pt x="71781" y="115281"/>
                      <a:pt x="77881" y="112755"/>
                    </a:cubicBezTo>
                    <a:cubicBezTo>
                      <a:pt x="80991" y="111511"/>
                      <a:pt x="84407" y="111020"/>
                      <a:pt x="87793" y="111020"/>
                    </a:cubicBezTo>
                    <a:cubicBezTo>
                      <a:pt x="89438" y="111020"/>
                      <a:pt x="91076" y="111136"/>
                      <a:pt x="92668" y="111338"/>
                    </a:cubicBezTo>
                    <a:cubicBezTo>
                      <a:pt x="93469" y="111461"/>
                      <a:pt x="94270" y="111584"/>
                      <a:pt x="95071" y="111707"/>
                    </a:cubicBezTo>
                    <a:cubicBezTo>
                      <a:pt x="102218" y="63833"/>
                      <a:pt x="75108" y="17376"/>
                      <a:pt x="299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1"/>
              <p:cNvSpPr/>
              <p:nvPr/>
            </p:nvSpPr>
            <p:spPr>
              <a:xfrm>
                <a:off x="3080625" y="3407975"/>
                <a:ext cx="2584750" cy="1998475"/>
              </a:xfrm>
              <a:custGeom>
                <a:rect b="b" l="l" r="r" t="t"/>
                <a:pathLst>
                  <a:path extrusionOk="0" h="79939" w="103390">
                    <a:moveTo>
                      <a:pt x="45221" y="0"/>
                    </a:moveTo>
                    <a:cubicBezTo>
                      <a:pt x="44581" y="0"/>
                      <a:pt x="43937" y="310"/>
                      <a:pt x="43315" y="1056"/>
                    </a:cubicBezTo>
                    <a:cubicBezTo>
                      <a:pt x="38633" y="6662"/>
                      <a:pt x="41405" y="14611"/>
                      <a:pt x="41344" y="21080"/>
                    </a:cubicBezTo>
                    <a:cubicBezTo>
                      <a:pt x="41282" y="27550"/>
                      <a:pt x="38386" y="34389"/>
                      <a:pt x="31177" y="35498"/>
                    </a:cubicBezTo>
                    <a:cubicBezTo>
                      <a:pt x="30608" y="35580"/>
                      <a:pt x="30048" y="35618"/>
                      <a:pt x="29495" y="35618"/>
                    </a:cubicBezTo>
                    <a:cubicBezTo>
                      <a:pt x="23414" y="35618"/>
                      <a:pt x="18321" y="30949"/>
                      <a:pt x="13125" y="28351"/>
                    </a:cubicBezTo>
                    <a:cubicBezTo>
                      <a:pt x="11358" y="27433"/>
                      <a:pt x="9610" y="26928"/>
                      <a:pt x="7839" y="26928"/>
                    </a:cubicBezTo>
                    <a:cubicBezTo>
                      <a:pt x="6399" y="26928"/>
                      <a:pt x="4944" y="27262"/>
                      <a:pt x="3451" y="27981"/>
                    </a:cubicBezTo>
                    <a:cubicBezTo>
                      <a:pt x="1603" y="28844"/>
                      <a:pt x="1" y="29953"/>
                      <a:pt x="124" y="32171"/>
                    </a:cubicBezTo>
                    <a:cubicBezTo>
                      <a:pt x="370" y="37038"/>
                      <a:pt x="4252" y="41659"/>
                      <a:pt x="6717" y="45664"/>
                    </a:cubicBezTo>
                    <a:cubicBezTo>
                      <a:pt x="10290" y="51333"/>
                      <a:pt x="12447" y="57679"/>
                      <a:pt x="11646" y="64395"/>
                    </a:cubicBezTo>
                    <a:cubicBezTo>
                      <a:pt x="11091" y="69139"/>
                      <a:pt x="9613" y="73699"/>
                      <a:pt x="7210" y="77827"/>
                    </a:cubicBezTo>
                    <a:cubicBezTo>
                      <a:pt x="14130" y="79245"/>
                      <a:pt x="21098" y="79938"/>
                      <a:pt x="28014" y="79938"/>
                    </a:cubicBezTo>
                    <a:cubicBezTo>
                      <a:pt x="56259" y="79938"/>
                      <a:pt x="83641" y="68375"/>
                      <a:pt x="103389" y="47389"/>
                    </a:cubicBezTo>
                    <a:cubicBezTo>
                      <a:pt x="103081" y="43754"/>
                      <a:pt x="101541" y="40304"/>
                      <a:pt x="99015" y="37654"/>
                    </a:cubicBezTo>
                    <a:cubicBezTo>
                      <a:pt x="96077" y="34356"/>
                      <a:pt x="92941" y="32913"/>
                      <a:pt x="89217" y="32913"/>
                    </a:cubicBezTo>
                    <a:cubicBezTo>
                      <a:pt x="87863" y="32913"/>
                      <a:pt x="86432" y="33103"/>
                      <a:pt x="84905" y="33465"/>
                    </a:cubicBezTo>
                    <a:cubicBezTo>
                      <a:pt x="79976" y="34635"/>
                      <a:pt x="75108" y="36422"/>
                      <a:pt x="69994" y="36422"/>
                    </a:cubicBezTo>
                    <a:cubicBezTo>
                      <a:pt x="69870" y="36424"/>
                      <a:pt x="69746" y="36425"/>
                      <a:pt x="69621" y="36425"/>
                    </a:cubicBezTo>
                    <a:cubicBezTo>
                      <a:pt x="64944" y="36425"/>
                      <a:pt x="60363" y="35276"/>
                      <a:pt x="57302" y="31555"/>
                    </a:cubicBezTo>
                    <a:cubicBezTo>
                      <a:pt x="54591" y="28289"/>
                      <a:pt x="53728" y="24161"/>
                      <a:pt x="53174" y="20094"/>
                    </a:cubicBezTo>
                    <a:cubicBezTo>
                      <a:pt x="52558" y="15658"/>
                      <a:pt x="52496" y="10914"/>
                      <a:pt x="50894" y="6662"/>
                    </a:cubicBezTo>
                    <a:cubicBezTo>
                      <a:pt x="50205" y="4843"/>
                      <a:pt x="47750" y="0"/>
                      <a:pt x="45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1"/>
              <p:cNvSpPr/>
              <p:nvPr/>
            </p:nvSpPr>
            <p:spPr>
              <a:xfrm>
                <a:off x="2093375" y="914000"/>
                <a:ext cx="150925" cy="133375"/>
              </a:xfrm>
              <a:custGeom>
                <a:rect b="b" l="l" r="r" t="t"/>
                <a:pathLst>
                  <a:path extrusionOk="0" h="5335" w="6037">
                    <a:moveTo>
                      <a:pt x="4827" y="0"/>
                    </a:moveTo>
                    <a:cubicBezTo>
                      <a:pt x="4633" y="0"/>
                      <a:pt x="4431" y="77"/>
                      <a:pt x="4248" y="260"/>
                    </a:cubicBezTo>
                    <a:lnTo>
                      <a:pt x="612" y="3895"/>
                    </a:lnTo>
                    <a:cubicBezTo>
                      <a:pt x="1" y="4507"/>
                      <a:pt x="539" y="5334"/>
                      <a:pt x="1184" y="5334"/>
                    </a:cubicBezTo>
                    <a:cubicBezTo>
                      <a:pt x="1384" y="5334"/>
                      <a:pt x="1594" y="5255"/>
                      <a:pt x="1783" y="5066"/>
                    </a:cubicBezTo>
                    <a:lnTo>
                      <a:pt x="5418" y="1492"/>
                    </a:lnTo>
                    <a:cubicBezTo>
                      <a:pt x="6036" y="875"/>
                      <a:pt x="5481" y="0"/>
                      <a:pt x="482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1"/>
              <p:cNvSpPr/>
              <p:nvPr/>
            </p:nvSpPr>
            <p:spPr>
              <a:xfrm>
                <a:off x="2319650" y="992550"/>
                <a:ext cx="127950" cy="111625"/>
              </a:xfrm>
              <a:custGeom>
                <a:rect b="b" l="l" r="r" t="t"/>
                <a:pathLst>
                  <a:path extrusionOk="0" h="4465" w="5118">
                    <a:moveTo>
                      <a:pt x="1210" y="0"/>
                    </a:moveTo>
                    <a:cubicBezTo>
                      <a:pt x="556" y="0"/>
                      <a:pt x="1" y="875"/>
                      <a:pt x="619" y="1493"/>
                    </a:cubicBezTo>
                    <a:lnTo>
                      <a:pt x="3330" y="4204"/>
                    </a:lnTo>
                    <a:cubicBezTo>
                      <a:pt x="3514" y="4388"/>
                      <a:pt x="3717" y="4464"/>
                      <a:pt x="3912" y="4464"/>
                    </a:cubicBezTo>
                    <a:cubicBezTo>
                      <a:pt x="4564" y="4464"/>
                      <a:pt x="5117" y="3603"/>
                      <a:pt x="4500" y="3033"/>
                    </a:cubicBezTo>
                    <a:lnTo>
                      <a:pt x="1789" y="260"/>
                    </a:lnTo>
                    <a:cubicBezTo>
                      <a:pt x="1606" y="77"/>
                      <a:pt x="1404" y="0"/>
                      <a:pt x="121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1"/>
              <p:cNvSpPr/>
              <p:nvPr/>
            </p:nvSpPr>
            <p:spPr>
              <a:xfrm>
                <a:off x="2161150" y="1275975"/>
                <a:ext cx="117025" cy="101025"/>
              </a:xfrm>
              <a:custGeom>
                <a:rect b="b" l="l" r="r" t="t"/>
                <a:pathLst>
                  <a:path extrusionOk="0" h="4041" w="4681">
                    <a:moveTo>
                      <a:pt x="3418" y="0"/>
                    </a:moveTo>
                    <a:cubicBezTo>
                      <a:pt x="3219" y="0"/>
                      <a:pt x="3014" y="77"/>
                      <a:pt x="2830" y="260"/>
                    </a:cubicBezTo>
                    <a:lnTo>
                      <a:pt x="612" y="2602"/>
                    </a:lnTo>
                    <a:cubicBezTo>
                      <a:pt x="1" y="3214"/>
                      <a:pt x="539" y="4041"/>
                      <a:pt x="1184" y="4041"/>
                    </a:cubicBezTo>
                    <a:cubicBezTo>
                      <a:pt x="1384" y="4041"/>
                      <a:pt x="1594" y="3962"/>
                      <a:pt x="1783" y="3772"/>
                    </a:cubicBezTo>
                    <a:lnTo>
                      <a:pt x="4063" y="1493"/>
                    </a:lnTo>
                    <a:cubicBezTo>
                      <a:pt x="4681" y="875"/>
                      <a:pt x="4089" y="0"/>
                      <a:pt x="341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"/>
              <p:cNvSpPr/>
              <p:nvPr/>
            </p:nvSpPr>
            <p:spPr>
              <a:xfrm>
                <a:off x="1843850" y="1321975"/>
                <a:ext cx="150750" cy="133600"/>
              </a:xfrm>
              <a:custGeom>
                <a:rect b="b" l="l" r="r" t="t"/>
                <a:pathLst>
                  <a:path extrusionOk="0" h="5344" w="6030">
                    <a:moveTo>
                      <a:pt x="1184" y="0"/>
                    </a:moveTo>
                    <a:cubicBezTo>
                      <a:pt x="538" y="0"/>
                      <a:pt x="0" y="828"/>
                      <a:pt x="612" y="1440"/>
                    </a:cubicBezTo>
                    <a:lnTo>
                      <a:pt x="4247" y="5075"/>
                    </a:lnTo>
                    <a:cubicBezTo>
                      <a:pt x="4436" y="5264"/>
                      <a:pt x="4646" y="5343"/>
                      <a:pt x="4846" y="5343"/>
                    </a:cubicBezTo>
                    <a:cubicBezTo>
                      <a:pt x="5491" y="5343"/>
                      <a:pt x="6029" y="4516"/>
                      <a:pt x="5418" y="3904"/>
                    </a:cubicBezTo>
                    <a:lnTo>
                      <a:pt x="1782" y="269"/>
                    </a:lnTo>
                    <a:cubicBezTo>
                      <a:pt x="1593" y="80"/>
                      <a:pt x="1383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1"/>
              <p:cNvSpPr/>
              <p:nvPr/>
            </p:nvSpPr>
            <p:spPr>
              <a:xfrm>
                <a:off x="2160900" y="1537625"/>
                <a:ext cx="140225" cy="121975"/>
              </a:xfrm>
              <a:custGeom>
                <a:rect b="b" l="l" r="r" t="t"/>
                <a:pathLst>
                  <a:path extrusionOk="0" h="4879" w="5609">
                    <a:moveTo>
                      <a:pt x="4372" y="0"/>
                    </a:moveTo>
                    <a:cubicBezTo>
                      <a:pt x="4167" y="0"/>
                      <a:pt x="3954" y="80"/>
                      <a:pt x="3765" y="269"/>
                    </a:cubicBezTo>
                    <a:lnTo>
                      <a:pt x="622" y="3411"/>
                    </a:lnTo>
                    <a:cubicBezTo>
                      <a:pt x="0" y="4033"/>
                      <a:pt x="567" y="4878"/>
                      <a:pt x="1227" y="4878"/>
                    </a:cubicBezTo>
                    <a:cubicBezTo>
                      <a:pt x="1417" y="4878"/>
                      <a:pt x="1614" y="4809"/>
                      <a:pt x="1793" y="4643"/>
                    </a:cubicBezTo>
                    <a:lnTo>
                      <a:pt x="4997" y="1440"/>
                    </a:lnTo>
                    <a:cubicBezTo>
                      <a:pt x="5609" y="828"/>
                      <a:pt x="5034" y="0"/>
                      <a:pt x="437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1"/>
              <p:cNvSpPr/>
              <p:nvPr/>
            </p:nvSpPr>
            <p:spPr>
              <a:xfrm>
                <a:off x="2489250" y="1605400"/>
                <a:ext cx="127025" cy="109225"/>
              </a:xfrm>
              <a:custGeom>
                <a:rect b="b" l="l" r="r" t="t"/>
                <a:pathLst>
                  <a:path extrusionOk="0" h="4369" w="5081">
                    <a:moveTo>
                      <a:pt x="1237" y="0"/>
                    </a:moveTo>
                    <a:cubicBezTo>
                      <a:pt x="575" y="0"/>
                      <a:pt x="0" y="828"/>
                      <a:pt x="612" y="1440"/>
                    </a:cubicBezTo>
                    <a:lnTo>
                      <a:pt x="3385" y="4151"/>
                    </a:lnTo>
                    <a:cubicBezTo>
                      <a:pt x="3551" y="4303"/>
                      <a:pt x="3737" y="4369"/>
                      <a:pt x="3917" y="4369"/>
                    </a:cubicBezTo>
                    <a:cubicBezTo>
                      <a:pt x="4533" y="4369"/>
                      <a:pt x="5080" y="3600"/>
                      <a:pt x="4555" y="2980"/>
                    </a:cubicBezTo>
                    <a:lnTo>
                      <a:pt x="1844" y="269"/>
                    </a:lnTo>
                    <a:cubicBezTo>
                      <a:pt x="1655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1"/>
              <p:cNvSpPr/>
              <p:nvPr/>
            </p:nvSpPr>
            <p:spPr>
              <a:xfrm>
                <a:off x="1604950" y="1694950"/>
                <a:ext cx="140275" cy="122400"/>
              </a:xfrm>
              <a:custGeom>
                <a:rect b="b" l="l" r="r" t="t"/>
                <a:pathLst>
                  <a:path extrusionOk="0" h="4896" w="5611">
                    <a:moveTo>
                      <a:pt x="4401" y="1"/>
                    </a:moveTo>
                    <a:cubicBezTo>
                      <a:pt x="4207" y="1"/>
                      <a:pt x="4005" y="77"/>
                      <a:pt x="3822" y="261"/>
                    </a:cubicBezTo>
                    <a:lnTo>
                      <a:pt x="618" y="3464"/>
                    </a:lnTo>
                    <a:cubicBezTo>
                      <a:pt x="1" y="4034"/>
                      <a:pt x="590" y="4896"/>
                      <a:pt x="1259" y="4896"/>
                    </a:cubicBezTo>
                    <a:cubicBezTo>
                      <a:pt x="1459" y="4896"/>
                      <a:pt x="1666" y="4819"/>
                      <a:pt x="1850" y="4635"/>
                    </a:cubicBezTo>
                    <a:lnTo>
                      <a:pt x="4992" y="1493"/>
                    </a:lnTo>
                    <a:cubicBezTo>
                      <a:pt x="5610" y="875"/>
                      <a:pt x="5055" y="1"/>
                      <a:pt x="440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1"/>
              <p:cNvSpPr/>
              <p:nvPr/>
            </p:nvSpPr>
            <p:spPr>
              <a:xfrm>
                <a:off x="1900825" y="1831825"/>
                <a:ext cx="150775" cy="133600"/>
              </a:xfrm>
              <a:custGeom>
                <a:rect b="b" l="l" r="r" t="t"/>
                <a:pathLst>
                  <a:path extrusionOk="0" h="5344" w="6031">
                    <a:moveTo>
                      <a:pt x="1184" y="1"/>
                    </a:moveTo>
                    <a:cubicBezTo>
                      <a:pt x="539" y="1"/>
                      <a:pt x="1" y="828"/>
                      <a:pt x="613" y="1440"/>
                    </a:cubicBezTo>
                    <a:lnTo>
                      <a:pt x="4186" y="5075"/>
                    </a:lnTo>
                    <a:cubicBezTo>
                      <a:pt x="4375" y="5264"/>
                      <a:pt x="4589" y="5344"/>
                      <a:pt x="4794" y="5344"/>
                    </a:cubicBezTo>
                    <a:cubicBezTo>
                      <a:pt x="5456" y="5344"/>
                      <a:pt x="6030" y="4516"/>
                      <a:pt x="5418" y="3904"/>
                    </a:cubicBezTo>
                    <a:lnTo>
                      <a:pt x="1783" y="269"/>
                    </a:lnTo>
                    <a:cubicBezTo>
                      <a:pt x="1594" y="80"/>
                      <a:pt x="1384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1"/>
              <p:cNvSpPr/>
              <p:nvPr/>
            </p:nvSpPr>
            <p:spPr>
              <a:xfrm>
                <a:off x="2410700" y="1865725"/>
                <a:ext cx="150650" cy="134225"/>
              </a:xfrm>
              <a:custGeom>
                <a:rect b="b" l="l" r="r" t="t"/>
                <a:pathLst>
                  <a:path extrusionOk="0" h="5369" w="6026">
                    <a:moveTo>
                      <a:pt x="1184" y="0"/>
                    </a:moveTo>
                    <a:cubicBezTo>
                      <a:pt x="538" y="0"/>
                      <a:pt x="0" y="828"/>
                      <a:pt x="612" y="1439"/>
                    </a:cubicBezTo>
                    <a:lnTo>
                      <a:pt x="4185" y="5075"/>
                    </a:lnTo>
                    <a:cubicBezTo>
                      <a:pt x="4378" y="5282"/>
                      <a:pt x="4596" y="5369"/>
                      <a:pt x="4805" y="5369"/>
                    </a:cubicBezTo>
                    <a:cubicBezTo>
                      <a:pt x="5462" y="5369"/>
                      <a:pt x="6026" y="4512"/>
                      <a:pt x="5418" y="3904"/>
                    </a:cubicBezTo>
                    <a:lnTo>
                      <a:pt x="1782" y="269"/>
                    </a:lnTo>
                    <a:cubicBezTo>
                      <a:pt x="1593" y="79"/>
                      <a:pt x="1383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"/>
              <p:cNvSpPr/>
              <p:nvPr/>
            </p:nvSpPr>
            <p:spPr>
              <a:xfrm>
                <a:off x="2886650" y="1808925"/>
                <a:ext cx="140125" cy="122625"/>
              </a:xfrm>
              <a:custGeom>
                <a:rect b="b" l="l" r="r" t="t"/>
                <a:pathLst>
                  <a:path extrusionOk="0" h="4905" w="5605">
                    <a:moveTo>
                      <a:pt x="4342" y="1"/>
                    </a:moveTo>
                    <a:cubicBezTo>
                      <a:pt x="4144" y="1"/>
                      <a:pt x="3938" y="78"/>
                      <a:pt x="3755" y="261"/>
                    </a:cubicBezTo>
                    <a:lnTo>
                      <a:pt x="613" y="3465"/>
                    </a:lnTo>
                    <a:cubicBezTo>
                      <a:pt x="1" y="4077"/>
                      <a:pt x="539" y="4904"/>
                      <a:pt x="1184" y="4904"/>
                    </a:cubicBezTo>
                    <a:cubicBezTo>
                      <a:pt x="1384" y="4904"/>
                      <a:pt x="1594" y="4825"/>
                      <a:pt x="1783" y="4636"/>
                    </a:cubicBezTo>
                    <a:lnTo>
                      <a:pt x="4987" y="1493"/>
                    </a:lnTo>
                    <a:cubicBezTo>
                      <a:pt x="5605" y="875"/>
                      <a:pt x="5013" y="1"/>
                      <a:pt x="434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1"/>
              <p:cNvSpPr/>
              <p:nvPr/>
            </p:nvSpPr>
            <p:spPr>
              <a:xfrm>
                <a:off x="1492650" y="2115250"/>
                <a:ext cx="150750" cy="133600"/>
              </a:xfrm>
              <a:custGeom>
                <a:rect b="b" l="l" r="r" t="t"/>
                <a:pathLst>
                  <a:path extrusionOk="0" h="5344" w="6030">
                    <a:moveTo>
                      <a:pt x="1184" y="1"/>
                    </a:moveTo>
                    <a:cubicBezTo>
                      <a:pt x="538" y="1"/>
                      <a:pt x="0" y="828"/>
                      <a:pt x="612" y="1440"/>
                    </a:cubicBezTo>
                    <a:lnTo>
                      <a:pt x="4247" y="5075"/>
                    </a:lnTo>
                    <a:cubicBezTo>
                      <a:pt x="4422" y="5264"/>
                      <a:pt x="4624" y="5344"/>
                      <a:pt x="4820" y="5344"/>
                    </a:cubicBezTo>
                    <a:cubicBezTo>
                      <a:pt x="5455" y="5344"/>
                      <a:pt x="6029" y="4516"/>
                      <a:pt x="5418" y="3904"/>
                    </a:cubicBezTo>
                    <a:lnTo>
                      <a:pt x="1782" y="269"/>
                    </a:lnTo>
                    <a:cubicBezTo>
                      <a:pt x="1593" y="80"/>
                      <a:pt x="1383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1"/>
              <p:cNvSpPr/>
              <p:nvPr/>
            </p:nvSpPr>
            <p:spPr>
              <a:xfrm>
                <a:off x="1722325" y="2296375"/>
                <a:ext cx="147425" cy="132350"/>
              </a:xfrm>
              <a:custGeom>
                <a:rect b="b" l="l" r="r" t="t"/>
                <a:pathLst>
                  <a:path extrusionOk="0" h="5294" w="5897">
                    <a:moveTo>
                      <a:pt x="4728" y="1"/>
                    </a:moveTo>
                    <a:cubicBezTo>
                      <a:pt x="4525" y="1"/>
                      <a:pt x="4310" y="87"/>
                      <a:pt x="4117" y="295"/>
                    </a:cubicBezTo>
                    <a:lnTo>
                      <a:pt x="482" y="3930"/>
                    </a:lnTo>
                    <a:cubicBezTo>
                      <a:pt x="1" y="4555"/>
                      <a:pt x="534" y="5294"/>
                      <a:pt x="1173" y="5294"/>
                    </a:cubicBezTo>
                    <a:cubicBezTo>
                      <a:pt x="1352" y="5294"/>
                      <a:pt x="1539" y="5236"/>
                      <a:pt x="1714" y="5101"/>
                    </a:cubicBezTo>
                    <a:lnTo>
                      <a:pt x="5288" y="1465"/>
                    </a:lnTo>
                    <a:cubicBezTo>
                      <a:pt x="5896" y="857"/>
                      <a:pt x="5368" y="1"/>
                      <a:pt x="472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1"/>
              <p:cNvSpPr/>
              <p:nvPr/>
            </p:nvSpPr>
            <p:spPr>
              <a:xfrm>
                <a:off x="2138050" y="2081375"/>
                <a:ext cx="140125" cy="122600"/>
              </a:xfrm>
              <a:custGeom>
                <a:rect b="b" l="l" r="r" t="t"/>
                <a:pathLst>
                  <a:path extrusionOk="0" h="4904" w="5605">
                    <a:moveTo>
                      <a:pt x="1209" y="0"/>
                    </a:moveTo>
                    <a:cubicBezTo>
                      <a:pt x="575" y="0"/>
                      <a:pt x="0" y="828"/>
                      <a:pt x="612" y="1439"/>
                    </a:cubicBezTo>
                    <a:cubicBezTo>
                      <a:pt x="1660" y="2487"/>
                      <a:pt x="2707" y="3596"/>
                      <a:pt x="3754" y="4643"/>
                    </a:cubicBezTo>
                    <a:cubicBezTo>
                      <a:pt x="3938" y="4826"/>
                      <a:pt x="4143" y="4903"/>
                      <a:pt x="4342" y="4903"/>
                    </a:cubicBezTo>
                    <a:cubicBezTo>
                      <a:pt x="5013" y="4903"/>
                      <a:pt x="5605" y="4029"/>
                      <a:pt x="4987" y="3411"/>
                    </a:cubicBezTo>
                    <a:cubicBezTo>
                      <a:pt x="3939" y="2364"/>
                      <a:pt x="2892" y="1316"/>
                      <a:pt x="1783" y="269"/>
                    </a:cubicBezTo>
                    <a:cubicBezTo>
                      <a:pt x="1608" y="79"/>
                      <a:pt x="1406" y="0"/>
                      <a:pt x="12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1"/>
              <p:cNvSpPr/>
              <p:nvPr/>
            </p:nvSpPr>
            <p:spPr>
              <a:xfrm>
                <a:off x="2104025" y="2341900"/>
                <a:ext cx="140275" cy="122400"/>
              </a:xfrm>
              <a:custGeom>
                <a:rect b="b" l="l" r="r" t="t"/>
                <a:pathLst>
                  <a:path extrusionOk="0" h="4896" w="5611">
                    <a:moveTo>
                      <a:pt x="4376" y="1"/>
                    </a:moveTo>
                    <a:cubicBezTo>
                      <a:pt x="4185" y="1"/>
                      <a:pt x="3991" y="77"/>
                      <a:pt x="3822" y="261"/>
                    </a:cubicBezTo>
                    <a:lnTo>
                      <a:pt x="618" y="3464"/>
                    </a:lnTo>
                    <a:cubicBezTo>
                      <a:pt x="1" y="4034"/>
                      <a:pt x="590" y="4896"/>
                      <a:pt x="1259" y="4896"/>
                    </a:cubicBezTo>
                    <a:cubicBezTo>
                      <a:pt x="1459" y="4896"/>
                      <a:pt x="1666" y="4819"/>
                      <a:pt x="1850" y="4635"/>
                    </a:cubicBezTo>
                    <a:cubicBezTo>
                      <a:pt x="2897" y="3588"/>
                      <a:pt x="3945" y="2540"/>
                      <a:pt x="4992" y="1493"/>
                    </a:cubicBezTo>
                    <a:cubicBezTo>
                      <a:pt x="5610" y="875"/>
                      <a:pt x="5018" y="1"/>
                      <a:pt x="4376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1"/>
              <p:cNvSpPr/>
              <p:nvPr/>
            </p:nvSpPr>
            <p:spPr>
              <a:xfrm>
                <a:off x="1333825" y="2580650"/>
                <a:ext cx="140275" cy="122400"/>
              </a:xfrm>
              <a:custGeom>
                <a:rect b="b" l="l" r="r" t="t"/>
                <a:pathLst>
                  <a:path extrusionOk="0" h="4896" w="5611">
                    <a:moveTo>
                      <a:pt x="1263" y="1"/>
                    </a:moveTo>
                    <a:cubicBezTo>
                      <a:pt x="593" y="1"/>
                      <a:pt x="1" y="875"/>
                      <a:pt x="619" y="1493"/>
                    </a:cubicBezTo>
                    <a:lnTo>
                      <a:pt x="3822" y="4635"/>
                    </a:lnTo>
                    <a:cubicBezTo>
                      <a:pt x="4006" y="4818"/>
                      <a:pt x="4208" y="4895"/>
                      <a:pt x="4402" y="4895"/>
                    </a:cubicBezTo>
                    <a:cubicBezTo>
                      <a:pt x="5056" y="4895"/>
                      <a:pt x="5611" y="4021"/>
                      <a:pt x="4993" y="3403"/>
                    </a:cubicBezTo>
                    <a:lnTo>
                      <a:pt x="1851" y="261"/>
                    </a:lnTo>
                    <a:cubicBezTo>
                      <a:pt x="1668" y="78"/>
                      <a:pt x="1462" y="1"/>
                      <a:pt x="126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1"/>
              <p:cNvSpPr/>
              <p:nvPr/>
            </p:nvSpPr>
            <p:spPr>
              <a:xfrm>
                <a:off x="1627925" y="2738400"/>
                <a:ext cx="140500" cy="122675"/>
              </a:xfrm>
              <a:custGeom>
                <a:rect b="b" l="l" r="r" t="t"/>
                <a:pathLst>
                  <a:path extrusionOk="0" h="4907" w="5620">
                    <a:moveTo>
                      <a:pt x="4339" y="0"/>
                    </a:moveTo>
                    <a:cubicBezTo>
                      <a:pt x="4144" y="0"/>
                      <a:pt x="3944" y="70"/>
                      <a:pt x="3765" y="235"/>
                    </a:cubicBezTo>
                    <a:lnTo>
                      <a:pt x="623" y="3439"/>
                    </a:lnTo>
                    <a:cubicBezTo>
                      <a:pt x="1" y="4061"/>
                      <a:pt x="568" y="4907"/>
                      <a:pt x="1228" y="4907"/>
                    </a:cubicBezTo>
                    <a:cubicBezTo>
                      <a:pt x="1417" y="4907"/>
                      <a:pt x="1615" y="4837"/>
                      <a:pt x="1794" y="4672"/>
                    </a:cubicBezTo>
                    <a:lnTo>
                      <a:pt x="4997" y="1468"/>
                    </a:lnTo>
                    <a:cubicBezTo>
                      <a:pt x="5620" y="846"/>
                      <a:pt x="5015" y="0"/>
                      <a:pt x="433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1"/>
              <p:cNvSpPr/>
              <p:nvPr/>
            </p:nvSpPr>
            <p:spPr>
              <a:xfrm>
                <a:off x="2104150" y="2682100"/>
                <a:ext cx="125950" cy="108625"/>
              </a:xfrm>
              <a:custGeom>
                <a:rect b="b" l="l" r="r" t="t"/>
                <a:pathLst>
                  <a:path extrusionOk="0" h="4345" w="5038">
                    <a:moveTo>
                      <a:pt x="1237" y="1"/>
                    </a:moveTo>
                    <a:cubicBezTo>
                      <a:pt x="575" y="1"/>
                      <a:pt x="1" y="828"/>
                      <a:pt x="613" y="1440"/>
                    </a:cubicBezTo>
                    <a:lnTo>
                      <a:pt x="3385" y="4151"/>
                    </a:lnTo>
                    <a:cubicBezTo>
                      <a:pt x="3547" y="4286"/>
                      <a:pt x="3724" y="4344"/>
                      <a:pt x="3895" y="4344"/>
                    </a:cubicBezTo>
                    <a:cubicBezTo>
                      <a:pt x="4504" y="4344"/>
                      <a:pt x="5037" y="3606"/>
                      <a:pt x="4556" y="2980"/>
                    </a:cubicBezTo>
                    <a:lnTo>
                      <a:pt x="1845" y="269"/>
                    </a:lnTo>
                    <a:cubicBezTo>
                      <a:pt x="1656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"/>
              <p:cNvSpPr/>
              <p:nvPr/>
            </p:nvSpPr>
            <p:spPr>
              <a:xfrm>
                <a:off x="2579875" y="2703875"/>
                <a:ext cx="129600" cy="112525"/>
              </a:xfrm>
              <a:custGeom>
                <a:rect b="b" l="l" r="r" t="t"/>
                <a:pathLst>
                  <a:path extrusionOk="0" h="4501" w="5184">
                    <a:moveTo>
                      <a:pt x="3921" y="1"/>
                    </a:moveTo>
                    <a:cubicBezTo>
                      <a:pt x="3722" y="1"/>
                      <a:pt x="3516" y="78"/>
                      <a:pt x="3333" y="261"/>
                    </a:cubicBezTo>
                    <a:lnTo>
                      <a:pt x="622" y="3033"/>
                    </a:lnTo>
                    <a:cubicBezTo>
                      <a:pt x="0" y="3656"/>
                      <a:pt x="605" y="4501"/>
                      <a:pt x="1281" y="4501"/>
                    </a:cubicBezTo>
                    <a:cubicBezTo>
                      <a:pt x="1475" y="4501"/>
                      <a:pt x="1676" y="4431"/>
                      <a:pt x="1855" y="4266"/>
                    </a:cubicBezTo>
                    <a:lnTo>
                      <a:pt x="4566" y="1493"/>
                    </a:lnTo>
                    <a:cubicBezTo>
                      <a:pt x="5183" y="875"/>
                      <a:pt x="4592" y="1"/>
                      <a:pt x="392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1"/>
              <p:cNvSpPr/>
              <p:nvPr/>
            </p:nvSpPr>
            <p:spPr>
              <a:xfrm>
                <a:off x="1380825" y="3169075"/>
                <a:ext cx="137950" cy="121325"/>
              </a:xfrm>
              <a:custGeom>
                <a:rect b="b" l="l" r="r" t="t"/>
                <a:pathLst>
                  <a:path extrusionOk="0" h="4853" w="5518">
                    <a:moveTo>
                      <a:pt x="4309" y="0"/>
                    </a:moveTo>
                    <a:cubicBezTo>
                      <a:pt x="4115" y="0"/>
                      <a:pt x="3912" y="77"/>
                      <a:pt x="3729" y="260"/>
                    </a:cubicBezTo>
                    <a:lnTo>
                      <a:pt x="525" y="3464"/>
                    </a:lnTo>
                    <a:cubicBezTo>
                      <a:pt x="0" y="4085"/>
                      <a:pt x="547" y="4853"/>
                      <a:pt x="1193" y="4853"/>
                    </a:cubicBezTo>
                    <a:cubicBezTo>
                      <a:pt x="1381" y="4853"/>
                      <a:pt x="1577" y="4788"/>
                      <a:pt x="1758" y="4635"/>
                    </a:cubicBezTo>
                    <a:lnTo>
                      <a:pt x="4900" y="1493"/>
                    </a:lnTo>
                    <a:cubicBezTo>
                      <a:pt x="5518" y="875"/>
                      <a:pt x="4963" y="0"/>
                      <a:pt x="43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1"/>
              <p:cNvSpPr/>
              <p:nvPr/>
            </p:nvSpPr>
            <p:spPr>
              <a:xfrm>
                <a:off x="1852975" y="3092400"/>
                <a:ext cx="41600" cy="186025"/>
              </a:xfrm>
              <a:custGeom>
                <a:rect b="b" l="l" r="r" t="t"/>
                <a:pathLst>
                  <a:path extrusionOk="0" h="7441" w="1664">
                    <a:moveTo>
                      <a:pt x="832" y="0"/>
                    </a:moveTo>
                    <a:cubicBezTo>
                      <a:pt x="432" y="0"/>
                      <a:pt x="31" y="247"/>
                      <a:pt x="0" y="740"/>
                    </a:cubicBezTo>
                    <a:lnTo>
                      <a:pt x="0" y="6655"/>
                    </a:lnTo>
                    <a:cubicBezTo>
                      <a:pt x="31" y="7178"/>
                      <a:pt x="432" y="7440"/>
                      <a:pt x="832" y="7440"/>
                    </a:cubicBezTo>
                    <a:cubicBezTo>
                      <a:pt x="1233" y="7440"/>
                      <a:pt x="1633" y="7178"/>
                      <a:pt x="1664" y="6655"/>
                    </a:cubicBezTo>
                    <a:lnTo>
                      <a:pt x="1664" y="740"/>
                    </a:lnTo>
                    <a:cubicBezTo>
                      <a:pt x="1633" y="247"/>
                      <a:pt x="1233" y="0"/>
                      <a:pt x="83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1"/>
              <p:cNvSpPr/>
              <p:nvPr/>
            </p:nvSpPr>
            <p:spPr>
              <a:xfrm>
                <a:off x="2261175" y="3148225"/>
                <a:ext cx="41600" cy="118250"/>
              </a:xfrm>
              <a:custGeom>
                <a:rect b="b" l="l" r="r" t="t"/>
                <a:pathLst>
                  <a:path extrusionOk="0" h="4730" w="1664">
                    <a:moveTo>
                      <a:pt x="832" y="1"/>
                    </a:moveTo>
                    <a:cubicBezTo>
                      <a:pt x="431" y="1"/>
                      <a:pt x="31" y="263"/>
                      <a:pt x="0" y="786"/>
                    </a:cubicBezTo>
                    <a:lnTo>
                      <a:pt x="0" y="3990"/>
                    </a:lnTo>
                    <a:cubicBezTo>
                      <a:pt x="31" y="4483"/>
                      <a:pt x="431" y="4730"/>
                      <a:pt x="832" y="4730"/>
                    </a:cubicBezTo>
                    <a:cubicBezTo>
                      <a:pt x="1232" y="4730"/>
                      <a:pt x="1633" y="4483"/>
                      <a:pt x="1664" y="3990"/>
                    </a:cubicBezTo>
                    <a:lnTo>
                      <a:pt x="1664" y="786"/>
                    </a:lnTo>
                    <a:cubicBezTo>
                      <a:pt x="1633" y="263"/>
                      <a:pt x="1232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1"/>
              <p:cNvSpPr/>
              <p:nvPr/>
            </p:nvSpPr>
            <p:spPr>
              <a:xfrm>
                <a:off x="2714025" y="3012675"/>
                <a:ext cx="43150" cy="117875"/>
              </a:xfrm>
              <a:custGeom>
                <a:rect b="b" l="l" r="r" t="t"/>
                <a:pathLst>
                  <a:path extrusionOk="0" h="4715" w="1726">
                    <a:moveTo>
                      <a:pt x="840" y="1"/>
                    </a:moveTo>
                    <a:cubicBezTo>
                      <a:pt x="432" y="1"/>
                      <a:pt x="31" y="262"/>
                      <a:pt x="1" y="786"/>
                    </a:cubicBezTo>
                    <a:lnTo>
                      <a:pt x="1" y="3929"/>
                    </a:lnTo>
                    <a:cubicBezTo>
                      <a:pt x="31" y="4452"/>
                      <a:pt x="432" y="4714"/>
                      <a:pt x="840" y="4714"/>
                    </a:cubicBezTo>
                    <a:cubicBezTo>
                      <a:pt x="1248" y="4714"/>
                      <a:pt x="1664" y="4452"/>
                      <a:pt x="1726" y="3929"/>
                    </a:cubicBezTo>
                    <a:lnTo>
                      <a:pt x="1726" y="786"/>
                    </a:lnTo>
                    <a:cubicBezTo>
                      <a:pt x="1664" y="262"/>
                      <a:pt x="1248" y="1"/>
                      <a:pt x="84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1"/>
              <p:cNvSpPr/>
              <p:nvPr/>
            </p:nvSpPr>
            <p:spPr>
              <a:xfrm>
                <a:off x="3001275" y="2919525"/>
                <a:ext cx="137950" cy="121350"/>
              </a:xfrm>
              <a:custGeom>
                <a:rect b="b" l="l" r="r" t="t"/>
                <a:pathLst>
                  <a:path extrusionOk="0" h="4854" w="5518">
                    <a:moveTo>
                      <a:pt x="4309" y="1"/>
                    </a:moveTo>
                    <a:cubicBezTo>
                      <a:pt x="4115" y="1"/>
                      <a:pt x="3912" y="78"/>
                      <a:pt x="3729" y="261"/>
                    </a:cubicBezTo>
                    <a:lnTo>
                      <a:pt x="525" y="3465"/>
                    </a:lnTo>
                    <a:cubicBezTo>
                      <a:pt x="0" y="4085"/>
                      <a:pt x="547" y="4853"/>
                      <a:pt x="1193" y="4853"/>
                    </a:cubicBezTo>
                    <a:cubicBezTo>
                      <a:pt x="1381" y="4853"/>
                      <a:pt x="1577" y="4788"/>
                      <a:pt x="1758" y="4635"/>
                    </a:cubicBezTo>
                    <a:lnTo>
                      <a:pt x="4900" y="1493"/>
                    </a:lnTo>
                    <a:cubicBezTo>
                      <a:pt x="5518" y="875"/>
                      <a:pt x="4963" y="1"/>
                      <a:pt x="43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"/>
              <p:cNvSpPr/>
              <p:nvPr/>
            </p:nvSpPr>
            <p:spPr>
              <a:xfrm>
                <a:off x="1526600" y="3531775"/>
                <a:ext cx="140050" cy="123200"/>
              </a:xfrm>
              <a:custGeom>
                <a:rect b="b" l="l" r="r" t="t"/>
                <a:pathLst>
                  <a:path extrusionOk="0" h="4928" w="5602">
                    <a:moveTo>
                      <a:pt x="1200" y="0"/>
                    </a:moveTo>
                    <a:cubicBezTo>
                      <a:pt x="531" y="0"/>
                      <a:pt x="0" y="870"/>
                      <a:pt x="609" y="1526"/>
                    </a:cubicBezTo>
                    <a:lnTo>
                      <a:pt x="3752" y="4668"/>
                    </a:lnTo>
                    <a:cubicBezTo>
                      <a:pt x="3935" y="4851"/>
                      <a:pt x="4140" y="4928"/>
                      <a:pt x="4339" y="4928"/>
                    </a:cubicBezTo>
                    <a:cubicBezTo>
                      <a:pt x="5010" y="4928"/>
                      <a:pt x="5602" y="4053"/>
                      <a:pt x="4984" y="3436"/>
                    </a:cubicBezTo>
                    <a:lnTo>
                      <a:pt x="1842" y="293"/>
                    </a:lnTo>
                    <a:cubicBezTo>
                      <a:pt x="1635" y="87"/>
                      <a:pt x="1410" y="0"/>
                      <a:pt x="120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"/>
              <p:cNvSpPr/>
              <p:nvPr/>
            </p:nvSpPr>
            <p:spPr>
              <a:xfrm>
                <a:off x="1943850" y="3590300"/>
                <a:ext cx="41625" cy="140975"/>
              </a:xfrm>
              <a:custGeom>
                <a:rect b="b" l="l" r="r" t="t"/>
                <a:pathLst>
                  <a:path extrusionOk="0" h="5639" w="1665">
                    <a:moveTo>
                      <a:pt x="832" y="1"/>
                    </a:moveTo>
                    <a:cubicBezTo>
                      <a:pt x="432" y="1"/>
                      <a:pt x="31" y="263"/>
                      <a:pt x="1" y="787"/>
                    </a:cubicBezTo>
                    <a:lnTo>
                      <a:pt x="1" y="4853"/>
                    </a:lnTo>
                    <a:cubicBezTo>
                      <a:pt x="31" y="5377"/>
                      <a:pt x="432" y="5639"/>
                      <a:pt x="832" y="5639"/>
                    </a:cubicBezTo>
                    <a:cubicBezTo>
                      <a:pt x="1233" y="5639"/>
                      <a:pt x="1633" y="5377"/>
                      <a:pt x="1664" y="4853"/>
                    </a:cubicBezTo>
                    <a:lnTo>
                      <a:pt x="1664" y="787"/>
                    </a:lnTo>
                    <a:cubicBezTo>
                      <a:pt x="1633" y="263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"/>
              <p:cNvSpPr/>
              <p:nvPr/>
            </p:nvSpPr>
            <p:spPr>
              <a:xfrm>
                <a:off x="1628200" y="3883575"/>
                <a:ext cx="151125" cy="133600"/>
              </a:xfrm>
              <a:custGeom>
                <a:rect b="b" l="l" r="r" t="t"/>
                <a:pathLst>
                  <a:path extrusionOk="0" h="5344" w="6045">
                    <a:moveTo>
                      <a:pt x="1237" y="1"/>
                    </a:moveTo>
                    <a:cubicBezTo>
                      <a:pt x="574" y="1"/>
                      <a:pt x="0" y="828"/>
                      <a:pt x="612" y="1440"/>
                    </a:cubicBezTo>
                    <a:lnTo>
                      <a:pt x="4247" y="5075"/>
                    </a:lnTo>
                    <a:cubicBezTo>
                      <a:pt x="4436" y="5265"/>
                      <a:pt x="4646" y="5344"/>
                      <a:pt x="4847" y="5344"/>
                    </a:cubicBezTo>
                    <a:cubicBezTo>
                      <a:pt x="5495" y="5344"/>
                      <a:pt x="6044" y="4516"/>
                      <a:pt x="5479" y="3905"/>
                    </a:cubicBezTo>
                    <a:cubicBezTo>
                      <a:pt x="4247" y="2672"/>
                      <a:pt x="3015" y="1440"/>
                      <a:pt x="1844" y="269"/>
                    </a:cubicBezTo>
                    <a:cubicBezTo>
                      <a:pt x="1655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1"/>
              <p:cNvSpPr/>
              <p:nvPr/>
            </p:nvSpPr>
            <p:spPr>
              <a:xfrm>
                <a:off x="1939225" y="4099775"/>
                <a:ext cx="118650" cy="41625"/>
              </a:xfrm>
              <a:custGeom>
                <a:rect b="b" l="l" r="r" t="t"/>
                <a:pathLst>
                  <a:path extrusionOk="0" h="1665" w="4746">
                    <a:moveTo>
                      <a:pt x="987" y="1"/>
                    </a:moveTo>
                    <a:cubicBezTo>
                      <a:pt x="1" y="62"/>
                      <a:pt x="1" y="1603"/>
                      <a:pt x="987" y="1664"/>
                    </a:cubicBezTo>
                    <a:lnTo>
                      <a:pt x="3759" y="1664"/>
                    </a:lnTo>
                    <a:cubicBezTo>
                      <a:pt x="4745" y="1603"/>
                      <a:pt x="4745" y="62"/>
                      <a:pt x="375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1"/>
              <p:cNvSpPr/>
              <p:nvPr/>
            </p:nvSpPr>
            <p:spPr>
              <a:xfrm>
                <a:off x="1968600" y="4382650"/>
                <a:ext cx="127650" cy="110500"/>
              </a:xfrm>
              <a:custGeom>
                <a:rect b="b" l="l" r="r" t="t"/>
                <a:pathLst>
                  <a:path extrusionOk="0" h="4420" w="5106">
                    <a:moveTo>
                      <a:pt x="1184" y="1"/>
                    </a:moveTo>
                    <a:cubicBezTo>
                      <a:pt x="539" y="1"/>
                      <a:pt x="1" y="828"/>
                      <a:pt x="613" y="1440"/>
                    </a:cubicBezTo>
                    <a:cubicBezTo>
                      <a:pt x="1475" y="2364"/>
                      <a:pt x="2399" y="3227"/>
                      <a:pt x="3324" y="4151"/>
                    </a:cubicBezTo>
                    <a:cubicBezTo>
                      <a:pt x="3513" y="4340"/>
                      <a:pt x="3723" y="4419"/>
                      <a:pt x="3922" y="4419"/>
                    </a:cubicBezTo>
                    <a:cubicBezTo>
                      <a:pt x="4568" y="4419"/>
                      <a:pt x="5106" y="3592"/>
                      <a:pt x="4494" y="2980"/>
                    </a:cubicBezTo>
                    <a:cubicBezTo>
                      <a:pt x="3632" y="2056"/>
                      <a:pt x="2707" y="1132"/>
                      <a:pt x="1783" y="269"/>
                    </a:cubicBezTo>
                    <a:cubicBezTo>
                      <a:pt x="1594" y="80"/>
                      <a:pt x="1384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"/>
              <p:cNvSpPr/>
              <p:nvPr/>
            </p:nvSpPr>
            <p:spPr>
              <a:xfrm>
                <a:off x="2205825" y="4372500"/>
                <a:ext cx="126925" cy="109875"/>
              </a:xfrm>
              <a:custGeom>
                <a:rect b="b" l="l" r="r" t="t"/>
                <a:pathLst>
                  <a:path extrusionOk="0" h="4395" w="5077">
                    <a:moveTo>
                      <a:pt x="3902" y="1"/>
                    </a:moveTo>
                    <a:cubicBezTo>
                      <a:pt x="3710" y="1"/>
                      <a:pt x="3508" y="73"/>
                      <a:pt x="3323" y="244"/>
                    </a:cubicBezTo>
                    <a:cubicBezTo>
                      <a:pt x="2461" y="1107"/>
                      <a:pt x="1536" y="2031"/>
                      <a:pt x="612" y="2955"/>
                    </a:cubicBezTo>
                    <a:cubicBezTo>
                      <a:pt x="0" y="3567"/>
                      <a:pt x="575" y="4394"/>
                      <a:pt x="1237" y="4394"/>
                    </a:cubicBezTo>
                    <a:cubicBezTo>
                      <a:pt x="1442" y="4394"/>
                      <a:pt x="1655" y="4315"/>
                      <a:pt x="1844" y="4126"/>
                    </a:cubicBezTo>
                    <a:lnTo>
                      <a:pt x="4555" y="1415"/>
                    </a:lnTo>
                    <a:cubicBezTo>
                      <a:pt x="5076" y="799"/>
                      <a:pt x="4541" y="1"/>
                      <a:pt x="390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"/>
              <p:cNvSpPr/>
              <p:nvPr/>
            </p:nvSpPr>
            <p:spPr>
              <a:xfrm>
                <a:off x="4177475" y="947675"/>
                <a:ext cx="129450" cy="111175"/>
              </a:xfrm>
              <a:custGeom>
                <a:rect b="b" l="l" r="r" t="t"/>
                <a:pathLst>
                  <a:path extrusionOk="0" h="4447" w="5178">
                    <a:moveTo>
                      <a:pt x="1237" y="0"/>
                    </a:moveTo>
                    <a:cubicBezTo>
                      <a:pt x="575" y="0"/>
                      <a:pt x="0" y="828"/>
                      <a:pt x="612" y="1439"/>
                    </a:cubicBezTo>
                    <a:lnTo>
                      <a:pt x="3385" y="4212"/>
                    </a:lnTo>
                    <a:cubicBezTo>
                      <a:pt x="3550" y="4377"/>
                      <a:pt x="3740" y="4447"/>
                      <a:pt x="3926" y="4447"/>
                    </a:cubicBezTo>
                    <a:cubicBezTo>
                      <a:pt x="4573" y="4447"/>
                      <a:pt x="5178" y="3602"/>
                      <a:pt x="4555" y="2980"/>
                    </a:cubicBezTo>
                    <a:lnTo>
                      <a:pt x="1844" y="269"/>
                    </a:lnTo>
                    <a:cubicBezTo>
                      <a:pt x="1655" y="79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1"/>
              <p:cNvSpPr/>
              <p:nvPr/>
            </p:nvSpPr>
            <p:spPr>
              <a:xfrm>
                <a:off x="4607125" y="733325"/>
                <a:ext cx="41600" cy="166400"/>
              </a:xfrm>
              <a:custGeom>
                <a:rect b="b" l="l" r="r" t="t"/>
                <a:pathLst>
                  <a:path extrusionOk="0" h="6656" w="1664">
                    <a:moveTo>
                      <a:pt x="832" y="1"/>
                    </a:moveTo>
                    <a:cubicBezTo>
                      <a:pt x="416" y="1"/>
                      <a:pt x="0" y="278"/>
                      <a:pt x="0" y="833"/>
                    </a:cubicBezTo>
                    <a:lnTo>
                      <a:pt x="0" y="5824"/>
                    </a:lnTo>
                    <a:cubicBezTo>
                      <a:pt x="0" y="6378"/>
                      <a:pt x="416" y="6655"/>
                      <a:pt x="832" y="6655"/>
                    </a:cubicBezTo>
                    <a:cubicBezTo>
                      <a:pt x="1248" y="6655"/>
                      <a:pt x="1664" y="6378"/>
                      <a:pt x="1664" y="5824"/>
                    </a:cubicBezTo>
                    <a:lnTo>
                      <a:pt x="1664" y="833"/>
                    </a:lnTo>
                    <a:cubicBezTo>
                      <a:pt x="1664" y="278"/>
                      <a:pt x="1248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1"/>
              <p:cNvSpPr/>
              <p:nvPr/>
            </p:nvSpPr>
            <p:spPr>
              <a:xfrm>
                <a:off x="4530200" y="1095550"/>
                <a:ext cx="147750" cy="130925"/>
              </a:xfrm>
              <a:custGeom>
                <a:rect b="b" l="l" r="r" t="t"/>
                <a:pathLst>
                  <a:path extrusionOk="0" h="5237" w="5910">
                    <a:moveTo>
                      <a:pt x="1238" y="0"/>
                    </a:moveTo>
                    <a:cubicBezTo>
                      <a:pt x="575" y="0"/>
                      <a:pt x="1" y="828"/>
                      <a:pt x="613" y="1439"/>
                    </a:cubicBezTo>
                    <a:lnTo>
                      <a:pt x="4248" y="5074"/>
                    </a:lnTo>
                    <a:cubicBezTo>
                      <a:pt x="4411" y="5187"/>
                      <a:pt x="4581" y="5236"/>
                      <a:pt x="4744" y="5236"/>
                    </a:cubicBezTo>
                    <a:cubicBezTo>
                      <a:pt x="5383" y="5236"/>
                      <a:pt x="5910" y="4481"/>
                      <a:pt x="5419" y="3842"/>
                    </a:cubicBezTo>
                    <a:lnTo>
                      <a:pt x="1845" y="269"/>
                    </a:lnTo>
                    <a:cubicBezTo>
                      <a:pt x="1656" y="79"/>
                      <a:pt x="1442" y="0"/>
                      <a:pt x="123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"/>
              <p:cNvSpPr/>
              <p:nvPr/>
            </p:nvSpPr>
            <p:spPr>
              <a:xfrm>
                <a:off x="4993850" y="800000"/>
                <a:ext cx="106250" cy="88725"/>
              </a:xfrm>
              <a:custGeom>
                <a:rect b="b" l="l" r="r" t="t"/>
                <a:pathLst>
                  <a:path extrusionOk="0" h="3549" w="4250">
                    <a:moveTo>
                      <a:pt x="3015" y="1"/>
                    </a:moveTo>
                    <a:cubicBezTo>
                      <a:pt x="2825" y="1"/>
                      <a:pt x="2630" y="78"/>
                      <a:pt x="2461" y="261"/>
                    </a:cubicBezTo>
                    <a:lnTo>
                      <a:pt x="613" y="2109"/>
                    </a:lnTo>
                    <a:cubicBezTo>
                      <a:pt x="1" y="2721"/>
                      <a:pt x="575" y="3548"/>
                      <a:pt x="1237" y="3548"/>
                    </a:cubicBezTo>
                    <a:cubicBezTo>
                      <a:pt x="1442" y="3548"/>
                      <a:pt x="1656" y="3469"/>
                      <a:pt x="1845" y="3280"/>
                    </a:cubicBezTo>
                    <a:lnTo>
                      <a:pt x="3632" y="1493"/>
                    </a:lnTo>
                    <a:cubicBezTo>
                      <a:pt x="4249" y="875"/>
                      <a:pt x="3658" y="1"/>
                      <a:pt x="3015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"/>
              <p:cNvSpPr/>
              <p:nvPr/>
            </p:nvSpPr>
            <p:spPr>
              <a:xfrm>
                <a:off x="4926075" y="1038550"/>
                <a:ext cx="162150" cy="145075"/>
              </a:xfrm>
              <a:custGeom>
                <a:rect b="b" l="l" r="r" t="t"/>
                <a:pathLst>
                  <a:path extrusionOk="0" h="5803" w="6486">
                    <a:moveTo>
                      <a:pt x="1237" y="0"/>
                    </a:moveTo>
                    <a:cubicBezTo>
                      <a:pt x="575" y="0"/>
                      <a:pt x="1" y="828"/>
                      <a:pt x="613" y="1440"/>
                    </a:cubicBezTo>
                    <a:lnTo>
                      <a:pt x="4679" y="5568"/>
                    </a:lnTo>
                    <a:cubicBezTo>
                      <a:pt x="4858" y="5733"/>
                      <a:pt x="5055" y="5803"/>
                      <a:pt x="5246" y="5803"/>
                    </a:cubicBezTo>
                    <a:cubicBezTo>
                      <a:pt x="5908" y="5803"/>
                      <a:pt x="6486" y="4958"/>
                      <a:pt x="5911" y="4335"/>
                    </a:cubicBezTo>
                    <a:lnTo>
                      <a:pt x="1845" y="269"/>
                    </a:lnTo>
                    <a:cubicBezTo>
                      <a:pt x="1656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"/>
              <p:cNvSpPr/>
              <p:nvPr/>
            </p:nvSpPr>
            <p:spPr>
              <a:xfrm>
                <a:off x="5334125" y="1130075"/>
                <a:ext cx="171750" cy="155850"/>
              </a:xfrm>
              <a:custGeom>
                <a:rect b="b" l="l" r="r" t="t"/>
                <a:pathLst>
                  <a:path extrusionOk="0" h="6234" w="6870">
                    <a:moveTo>
                      <a:pt x="5695" y="0"/>
                    </a:moveTo>
                    <a:cubicBezTo>
                      <a:pt x="5503" y="0"/>
                      <a:pt x="5301" y="72"/>
                      <a:pt x="5116" y="243"/>
                    </a:cubicBezTo>
                    <a:lnTo>
                      <a:pt x="618" y="4741"/>
                    </a:lnTo>
                    <a:cubicBezTo>
                      <a:pt x="0" y="5359"/>
                      <a:pt x="556" y="6233"/>
                      <a:pt x="1209" y="6233"/>
                    </a:cubicBezTo>
                    <a:cubicBezTo>
                      <a:pt x="1403" y="6233"/>
                      <a:pt x="1606" y="6156"/>
                      <a:pt x="1789" y="5973"/>
                    </a:cubicBezTo>
                    <a:cubicBezTo>
                      <a:pt x="3329" y="4433"/>
                      <a:pt x="4808" y="2893"/>
                      <a:pt x="6348" y="1414"/>
                    </a:cubicBezTo>
                    <a:cubicBezTo>
                      <a:pt x="6869" y="798"/>
                      <a:pt x="6334" y="0"/>
                      <a:pt x="5695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"/>
              <p:cNvSpPr/>
              <p:nvPr/>
            </p:nvSpPr>
            <p:spPr>
              <a:xfrm>
                <a:off x="4839700" y="1413400"/>
                <a:ext cx="175625" cy="41625"/>
              </a:xfrm>
              <a:custGeom>
                <a:rect b="b" l="l" r="r" t="t"/>
                <a:pathLst>
                  <a:path extrusionOk="0" h="1665" w="7025">
                    <a:moveTo>
                      <a:pt x="1048" y="1"/>
                    </a:moveTo>
                    <a:cubicBezTo>
                      <a:pt x="1" y="62"/>
                      <a:pt x="1" y="1603"/>
                      <a:pt x="1048" y="1664"/>
                    </a:cubicBezTo>
                    <a:lnTo>
                      <a:pt x="6039" y="1664"/>
                    </a:lnTo>
                    <a:cubicBezTo>
                      <a:pt x="7025" y="1603"/>
                      <a:pt x="7025" y="62"/>
                      <a:pt x="603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"/>
              <p:cNvSpPr/>
              <p:nvPr/>
            </p:nvSpPr>
            <p:spPr>
              <a:xfrm>
                <a:off x="5232475" y="1457725"/>
                <a:ext cx="139050" cy="122425"/>
              </a:xfrm>
              <a:custGeom>
                <a:rect b="b" l="l" r="r" t="t"/>
                <a:pathLst>
                  <a:path extrusionOk="0" h="4897" w="5562">
                    <a:moveTo>
                      <a:pt x="4343" y="0"/>
                    </a:moveTo>
                    <a:cubicBezTo>
                      <a:pt x="4148" y="0"/>
                      <a:pt x="3944" y="77"/>
                      <a:pt x="3760" y="261"/>
                    </a:cubicBezTo>
                    <a:lnTo>
                      <a:pt x="618" y="3465"/>
                    </a:lnTo>
                    <a:cubicBezTo>
                      <a:pt x="1" y="4034"/>
                      <a:pt x="554" y="4896"/>
                      <a:pt x="1206" y="4896"/>
                    </a:cubicBezTo>
                    <a:cubicBezTo>
                      <a:pt x="1401" y="4896"/>
                      <a:pt x="1604" y="4820"/>
                      <a:pt x="1788" y="4636"/>
                    </a:cubicBezTo>
                    <a:lnTo>
                      <a:pt x="4992" y="1432"/>
                    </a:lnTo>
                    <a:cubicBezTo>
                      <a:pt x="5562" y="862"/>
                      <a:pt x="4998" y="0"/>
                      <a:pt x="434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"/>
              <p:cNvSpPr/>
              <p:nvPr/>
            </p:nvSpPr>
            <p:spPr>
              <a:xfrm>
                <a:off x="5662375" y="1389750"/>
                <a:ext cx="140125" cy="122600"/>
              </a:xfrm>
              <a:custGeom>
                <a:rect b="b" l="l" r="r" t="t"/>
                <a:pathLst>
                  <a:path extrusionOk="0" h="4904" w="5605">
                    <a:moveTo>
                      <a:pt x="1237" y="0"/>
                    </a:moveTo>
                    <a:cubicBezTo>
                      <a:pt x="575" y="0"/>
                      <a:pt x="0" y="828"/>
                      <a:pt x="612" y="1440"/>
                    </a:cubicBezTo>
                    <a:lnTo>
                      <a:pt x="3816" y="4644"/>
                    </a:lnTo>
                    <a:cubicBezTo>
                      <a:pt x="3999" y="4827"/>
                      <a:pt x="4202" y="4904"/>
                      <a:pt x="4395" y="4904"/>
                    </a:cubicBezTo>
                    <a:cubicBezTo>
                      <a:pt x="5049" y="4904"/>
                      <a:pt x="5604" y="4029"/>
                      <a:pt x="4987" y="3411"/>
                    </a:cubicBezTo>
                    <a:lnTo>
                      <a:pt x="1844" y="269"/>
                    </a:lnTo>
                    <a:cubicBezTo>
                      <a:pt x="1655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1"/>
              <p:cNvSpPr/>
              <p:nvPr/>
            </p:nvSpPr>
            <p:spPr>
              <a:xfrm>
                <a:off x="4882850" y="1809275"/>
                <a:ext cx="146350" cy="43150"/>
              </a:xfrm>
              <a:custGeom>
                <a:rect b="b" l="l" r="r" t="t"/>
                <a:pathLst>
                  <a:path extrusionOk="0" h="1726" w="5854">
                    <a:moveTo>
                      <a:pt x="1109" y="1"/>
                    </a:moveTo>
                    <a:cubicBezTo>
                      <a:pt x="0" y="1"/>
                      <a:pt x="0" y="1726"/>
                      <a:pt x="1109" y="1726"/>
                    </a:cubicBezTo>
                    <a:lnTo>
                      <a:pt x="4744" y="1726"/>
                    </a:lnTo>
                    <a:cubicBezTo>
                      <a:pt x="5854" y="1726"/>
                      <a:pt x="5854" y="1"/>
                      <a:pt x="474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1"/>
              <p:cNvSpPr/>
              <p:nvPr/>
            </p:nvSpPr>
            <p:spPr>
              <a:xfrm>
                <a:off x="5309525" y="1754200"/>
                <a:ext cx="41600" cy="140975"/>
              </a:xfrm>
              <a:custGeom>
                <a:rect b="b" l="l" r="r" t="t"/>
                <a:pathLst>
                  <a:path extrusionOk="0" h="5639" w="1664">
                    <a:moveTo>
                      <a:pt x="832" y="1"/>
                    </a:moveTo>
                    <a:cubicBezTo>
                      <a:pt x="432" y="1"/>
                      <a:pt x="31" y="263"/>
                      <a:pt x="0" y="786"/>
                    </a:cubicBezTo>
                    <a:lnTo>
                      <a:pt x="0" y="4853"/>
                    </a:lnTo>
                    <a:cubicBezTo>
                      <a:pt x="31" y="5377"/>
                      <a:pt x="432" y="5639"/>
                      <a:pt x="832" y="5639"/>
                    </a:cubicBezTo>
                    <a:cubicBezTo>
                      <a:pt x="1233" y="5639"/>
                      <a:pt x="1633" y="5377"/>
                      <a:pt x="1664" y="4853"/>
                    </a:cubicBezTo>
                    <a:lnTo>
                      <a:pt x="1664" y="786"/>
                    </a:lnTo>
                    <a:cubicBezTo>
                      <a:pt x="1633" y="263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1"/>
              <p:cNvSpPr/>
              <p:nvPr/>
            </p:nvSpPr>
            <p:spPr>
              <a:xfrm>
                <a:off x="5633000" y="1832375"/>
                <a:ext cx="130950" cy="41625"/>
              </a:xfrm>
              <a:custGeom>
                <a:rect b="b" l="l" r="r" t="t"/>
                <a:pathLst>
                  <a:path extrusionOk="0" h="1665" w="5238">
                    <a:moveTo>
                      <a:pt x="1048" y="1"/>
                    </a:moveTo>
                    <a:cubicBezTo>
                      <a:pt x="0" y="62"/>
                      <a:pt x="0" y="1603"/>
                      <a:pt x="1048" y="1664"/>
                    </a:cubicBezTo>
                    <a:lnTo>
                      <a:pt x="4190" y="1664"/>
                    </a:lnTo>
                    <a:cubicBezTo>
                      <a:pt x="5237" y="1603"/>
                      <a:pt x="5237" y="62"/>
                      <a:pt x="419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1"/>
              <p:cNvSpPr/>
              <p:nvPr/>
            </p:nvSpPr>
            <p:spPr>
              <a:xfrm>
                <a:off x="4699500" y="528900"/>
                <a:ext cx="150900" cy="133375"/>
              </a:xfrm>
              <a:custGeom>
                <a:rect b="b" l="l" r="r" t="t"/>
                <a:pathLst>
                  <a:path extrusionOk="0" h="5335" w="6036">
                    <a:moveTo>
                      <a:pt x="1209" y="1"/>
                    </a:moveTo>
                    <a:cubicBezTo>
                      <a:pt x="556" y="1"/>
                      <a:pt x="0" y="875"/>
                      <a:pt x="618" y="1493"/>
                    </a:cubicBezTo>
                    <a:lnTo>
                      <a:pt x="4253" y="5066"/>
                    </a:lnTo>
                    <a:cubicBezTo>
                      <a:pt x="4443" y="5256"/>
                      <a:pt x="4653" y="5335"/>
                      <a:pt x="4852" y="5335"/>
                    </a:cubicBezTo>
                    <a:cubicBezTo>
                      <a:pt x="5498" y="5335"/>
                      <a:pt x="6036" y="4508"/>
                      <a:pt x="5424" y="3896"/>
                    </a:cubicBezTo>
                    <a:lnTo>
                      <a:pt x="1789" y="261"/>
                    </a:lnTo>
                    <a:cubicBezTo>
                      <a:pt x="1606" y="77"/>
                      <a:pt x="1403" y="1"/>
                      <a:pt x="12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1"/>
              <p:cNvSpPr/>
              <p:nvPr/>
            </p:nvSpPr>
            <p:spPr>
              <a:xfrm>
                <a:off x="4665775" y="2104400"/>
                <a:ext cx="104050" cy="87450"/>
              </a:xfrm>
              <a:custGeom>
                <a:rect b="b" l="l" r="r" t="t"/>
                <a:pathLst>
                  <a:path extrusionOk="0" h="3498" w="4162">
                    <a:moveTo>
                      <a:pt x="2943" y="0"/>
                    </a:moveTo>
                    <a:cubicBezTo>
                      <a:pt x="2761" y="0"/>
                      <a:pt x="2573" y="63"/>
                      <a:pt x="2399" y="210"/>
                    </a:cubicBezTo>
                    <a:lnTo>
                      <a:pt x="612" y="2059"/>
                    </a:lnTo>
                    <a:cubicBezTo>
                      <a:pt x="0" y="2670"/>
                      <a:pt x="538" y="3498"/>
                      <a:pt x="1184" y="3498"/>
                    </a:cubicBezTo>
                    <a:cubicBezTo>
                      <a:pt x="1383" y="3498"/>
                      <a:pt x="1593" y="3419"/>
                      <a:pt x="1782" y="3229"/>
                    </a:cubicBezTo>
                    <a:lnTo>
                      <a:pt x="3631" y="1443"/>
                    </a:lnTo>
                    <a:cubicBezTo>
                      <a:pt x="4161" y="816"/>
                      <a:pt x="3597" y="0"/>
                      <a:pt x="294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1"/>
              <p:cNvSpPr/>
              <p:nvPr/>
            </p:nvSpPr>
            <p:spPr>
              <a:xfrm>
                <a:off x="5070775" y="2083850"/>
                <a:ext cx="43150" cy="173700"/>
              </a:xfrm>
              <a:custGeom>
                <a:rect b="b" l="l" r="r" t="t"/>
                <a:pathLst>
                  <a:path extrusionOk="0" h="6948" w="1726">
                    <a:moveTo>
                      <a:pt x="863" y="0"/>
                    </a:moveTo>
                    <a:cubicBezTo>
                      <a:pt x="462" y="0"/>
                      <a:pt x="62" y="262"/>
                      <a:pt x="0" y="786"/>
                    </a:cubicBezTo>
                    <a:lnTo>
                      <a:pt x="0" y="6208"/>
                    </a:lnTo>
                    <a:cubicBezTo>
                      <a:pt x="62" y="6701"/>
                      <a:pt x="462" y="6947"/>
                      <a:pt x="863" y="6947"/>
                    </a:cubicBezTo>
                    <a:cubicBezTo>
                      <a:pt x="1263" y="6947"/>
                      <a:pt x="1664" y="6701"/>
                      <a:pt x="1725" y="6208"/>
                    </a:cubicBezTo>
                    <a:lnTo>
                      <a:pt x="1725" y="786"/>
                    </a:lnTo>
                    <a:cubicBezTo>
                      <a:pt x="1664" y="262"/>
                      <a:pt x="1263" y="0"/>
                      <a:pt x="86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1"/>
              <p:cNvSpPr/>
              <p:nvPr/>
            </p:nvSpPr>
            <p:spPr>
              <a:xfrm>
                <a:off x="5508225" y="2194375"/>
                <a:ext cx="143275" cy="43150"/>
              </a:xfrm>
              <a:custGeom>
                <a:rect b="b" l="l" r="r" t="t"/>
                <a:pathLst>
                  <a:path extrusionOk="0" h="1726" w="5731">
                    <a:moveTo>
                      <a:pt x="1048" y="0"/>
                    </a:moveTo>
                    <a:cubicBezTo>
                      <a:pt x="0" y="123"/>
                      <a:pt x="0" y="1602"/>
                      <a:pt x="1048" y="1725"/>
                    </a:cubicBezTo>
                    <a:lnTo>
                      <a:pt x="4683" y="1725"/>
                    </a:lnTo>
                    <a:cubicBezTo>
                      <a:pt x="5731" y="1602"/>
                      <a:pt x="5731" y="123"/>
                      <a:pt x="468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1"/>
              <p:cNvSpPr/>
              <p:nvPr/>
            </p:nvSpPr>
            <p:spPr>
              <a:xfrm>
                <a:off x="5924225" y="2024375"/>
                <a:ext cx="150775" cy="133600"/>
              </a:xfrm>
              <a:custGeom>
                <a:rect b="b" l="l" r="r" t="t"/>
                <a:pathLst>
                  <a:path extrusionOk="0" h="5344" w="6031">
                    <a:moveTo>
                      <a:pt x="1184" y="1"/>
                    </a:moveTo>
                    <a:cubicBezTo>
                      <a:pt x="539" y="1"/>
                      <a:pt x="1" y="828"/>
                      <a:pt x="612" y="1440"/>
                    </a:cubicBezTo>
                    <a:lnTo>
                      <a:pt x="4186" y="5075"/>
                    </a:lnTo>
                    <a:cubicBezTo>
                      <a:pt x="4375" y="5264"/>
                      <a:pt x="4589" y="5343"/>
                      <a:pt x="4794" y="5343"/>
                    </a:cubicBezTo>
                    <a:cubicBezTo>
                      <a:pt x="5456" y="5343"/>
                      <a:pt x="6030" y="4516"/>
                      <a:pt x="5418" y="3904"/>
                    </a:cubicBezTo>
                    <a:lnTo>
                      <a:pt x="1783" y="269"/>
                    </a:lnTo>
                    <a:cubicBezTo>
                      <a:pt x="1594" y="80"/>
                      <a:pt x="1384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1"/>
              <p:cNvSpPr/>
              <p:nvPr/>
            </p:nvSpPr>
            <p:spPr>
              <a:xfrm>
                <a:off x="6011925" y="1664475"/>
                <a:ext cx="41600" cy="129025"/>
              </a:xfrm>
              <a:custGeom>
                <a:rect b="b" l="l" r="r" t="t"/>
                <a:pathLst>
                  <a:path extrusionOk="0" h="5161" w="1664">
                    <a:moveTo>
                      <a:pt x="832" y="1"/>
                    </a:moveTo>
                    <a:cubicBezTo>
                      <a:pt x="432" y="1"/>
                      <a:pt x="31" y="247"/>
                      <a:pt x="0" y="740"/>
                    </a:cubicBezTo>
                    <a:lnTo>
                      <a:pt x="0" y="4375"/>
                    </a:lnTo>
                    <a:cubicBezTo>
                      <a:pt x="31" y="4899"/>
                      <a:pt x="432" y="5161"/>
                      <a:pt x="832" y="5161"/>
                    </a:cubicBezTo>
                    <a:cubicBezTo>
                      <a:pt x="1233" y="5161"/>
                      <a:pt x="1633" y="4899"/>
                      <a:pt x="1664" y="4375"/>
                    </a:cubicBezTo>
                    <a:lnTo>
                      <a:pt x="1664" y="740"/>
                    </a:lnTo>
                    <a:cubicBezTo>
                      <a:pt x="1633" y="247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"/>
              <p:cNvSpPr/>
              <p:nvPr/>
            </p:nvSpPr>
            <p:spPr>
              <a:xfrm>
                <a:off x="4484000" y="2320125"/>
                <a:ext cx="127925" cy="111125"/>
              </a:xfrm>
              <a:custGeom>
                <a:rect b="b" l="l" r="r" t="t"/>
                <a:pathLst>
                  <a:path extrusionOk="0" h="4445" w="5117">
                    <a:moveTo>
                      <a:pt x="1237" y="0"/>
                    </a:moveTo>
                    <a:cubicBezTo>
                      <a:pt x="575" y="0"/>
                      <a:pt x="1" y="828"/>
                      <a:pt x="612" y="1440"/>
                    </a:cubicBezTo>
                    <a:cubicBezTo>
                      <a:pt x="1475" y="2364"/>
                      <a:pt x="2399" y="3226"/>
                      <a:pt x="3323" y="4151"/>
                    </a:cubicBezTo>
                    <a:cubicBezTo>
                      <a:pt x="3501" y="4358"/>
                      <a:pt x="3708" y="4445"/>
                      <a:pt x="3909" y="4445"/>
                    </a:cubicBezTo>
                    <a:cubicBezTo>
                      <a:pt x="4542" y="4445"/>
                      <a:pt x="5117" y="3588"/>
                      <a:pt x="4556" y="2980"/>
                    </a:cubicBezTo>
                    <a:lnTo>
                      <a:pt x="1845" y="269"/>
                    </a:lnTo>
                    <a:cubicBezTo>
                      <a:pt x="1655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1"/>
              <p:cNvSpPr/>
              <p:nvPr/>
            </p:nvSpPr>
            <p:spPr>
              <a:xfrm>
                <a:off x="5369550" y="2500375"/>
                <a:ext cx="127825" cy="111800"/>
              </a:xfrm>
              <a:custGeom>
                <a:rect b="b" l="l" r="r" t="t"/>
                <a:pathLst>
                  <a:path extrusionOk="0" h="4472" w="5113">
                    <a:moveTo>
                      <a:pt x="3872" y="0"/>
                    </a:moveTo>
                    <a:cubicBezTo>
                      <a:pt x="3668" y="0"/>
                      <a:pt x="3456" y="79"/>
                      <a:pt x="3268" y="268"/>
                    </a:cubicBezTo>
                    <a:lnTo>
                      <a:pt x="618" y="2979"/>
                    </a:lnTo>
                    <a:cubicBezTo>
                      <a:pt x="1" y="3597"/>
                      <a:pt x="556" y="4471"/>
                      <a:pt x="1210" y="4471"/>
                    </a:cubicBezTo>
                    <a:cubicBezTo>
                      <a:pt x="1403" y="4471"/>
                      <a:pt x="1606" y="4394"/>
                      <a:pt x="1789" y="4211"/>
                    </a:cubicBezTo>
                    <a:lnTo>
                      <a:pt x="4500" y="1500"/>
                    </a:lnTo>
                    <a:cubicBezTo>
                      <a:pt x="5113" y="840"/>
                      <a:pt x="4536" y="0"/>
                      <a:pt x="387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"/>
              <p:cNvSpPr/>
              <p:nvPr/>
            </p:nvSpPr>
            <p:spPr>
              <a:xfrm>
                <a:off x="5807825" y="2387675"/>
                <a:ext cx="42375" cy="178700"/>
              </a:xfrm>
              <a:custGeom>
                <a:rect b="b" l="l" r="r" t="t"/>
                <a:pathLst>
                  <a:path extrusionOk="0" h="7148" w="1695">
                    <a:moveTo>
                      <a:pt x="840" y="1"/>
                    </a:moveTo>
                    <a:cubicBezTo>
                      <a:pt x="416" y="1"/>
                      <a:pt x="0" y="278"/>
                      <a:pt x="31" y="832"/>
                    </a:cubicBezTo>
                    <a:lnTo>
                      <a:pt x="31" y="6316"/>
                    </a:lnTo>
                    <a:cubicBezTo>
                      <a:pt x="31" y="6871"/>
                      <a:pt x="447" y="7148"/>
                      <a:pt x="863" y="7148"/>
                    </a:cubicBezTo>
                    <a:cubicBezTo>
                      <a:pt x="1279" y="7148"/>
                      <a:pt x="1695" y="6871"/>
                      <a:pt x="1695" y="6316"/>
                    </a:cubicBezTo>
                    <a:lnTo>
                      <a:pt x="1695" y="832"/>
                    </a:lnTo>
                    <a:cubicBezTo>
                      <a:pt x="1695" y="278"/>
                      <a:pt x="1264" y="1"/>
                      <a:pt x="84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1"/>
              <p:cNvSpPr/>
              <p:nvPr/>
            </p:nvSpPr>
            <p:spPr>
              <a:xfrm>
                <a:off x="5554425" y="2875200"/>
                <a:ext cx="152525" cy="41625"/>
              </a:xfrm>
              <a:custGeom>
                <a:rect b="b" l="l" r="r" t="t"/>
                <a:pathLst>
                  <a:path extrusionOk="0" h="1665" w="6101">
                    <a:moveTo>
                      <a:pt x="987" y="1"/>
                    </a:moveTo>
                    <a:cubicBezTo>
                      <a:pt x="1" y="62"/>
                      <a:pt x="1" y="1603"/>
                      <a:pt x="987" y="1664"/>
                    </a:cubicBezTo>
                    <a:lnTo>
                      <a:pt x="5115" y="1664"/>
                    </a:lnTo>
                    <a:cubicBezTo>
                      <a:pt x="6101" y="1603"/>
                      <a:pt x="6101" y="62"/>
                      <a:pt x="5115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"/>
              <p:cNvSpPr/>
              <p:nvPr/>
            </p:nvSpPr>
            <p:spPr>
              <a:xfrm>
                <a:off x="5991850" y="2703875"/>
                <a:ext cx="150950" cy="134900"/>
              </a:xfrm>
              <a:custGeom>
                <a:rect b="b" l="l" r="r" t="t"/>
                <a:pathLst>
                  <a:path extrusionOk="0" h="5396" w="6038">
                    <a:moveTo>
                      <a:pt x="1210" y="1"/>
                    </a:moveTo>
                    <a:cubicBezTo>
                      <a:pt x="556" y="1"/>
                      <a:pt x="1" y="875"/>
                      <a:pt x="618" y="1493"/>
                    </a:cubicBezTo>
                    <a:lnTo>
                      <a:pt x="4192" y="5128"/>
                    </a:lnTo>
                    <a:cubicBezTo>
                      <a:pt x="4380" y="5317"/>
                      <a:pt x="4592" y="5396"/>
                      <a:pt x="4796" y="5396"/>
                    </a:cubicBezTo>
                    <a:cubicBezTo>
                      <a:pt x="5460" y="5396"/>
                      <a:pt x="6037" y="4556"/>
                      <a:pt x="5424" y="3896"/>
                    </a:cubicBezTo>
                    <a:lnTo>
                      <a:pt x="1789" y="261"/>
                    </a:lnTo>
                    <a:cubicBezTo>
                      <a:pt x="1606" y="78"/>
                      <a:pt x="1403" y="1"/>
                      <a:pt x="121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1"/>
              <p:cNvSpPr/>
              <p:nvPr/>
            </p:nvSpPr>
            <p:spPr>
              <a:xfrm>
                <a:off x="6139875" y="2432575"/>
                <a:ext cx="116875" cy="99700"/>
              </a:xfrm>
              <a:custGeom>
                <a:rect b="b" l="l" r="r" t="t"/>
                <a:pathLst>
                  <a:path extrusionOk="0" h="3988" w="4675">
                    <a:moveTo>
                      <a:pt x="3438" y="0"/>
                    </a:moveTo>
                    <a:cubicBezTo>
                      <a:pt x="3233" y="0"/>
                      <a:pt x="3020" y="79"/>
                      <a:pt x="2830" y="269"/>
                    </a:cubicBezTo>
                    <a:lnTo>
                      <a:pt x="612" y="2548"/>
                    </a:lnTo>
                    <a:cubicBezTo>
                      <a:pt x="1" y="3160"/>
                      <a:pt x="539" y="3988"/>
                      <a:pt x="1184" y="3988"/>
                    </a:cubicBezTo>
                    <a:cubicBezTo>
                      <a:pt x="1384" y="3988"/>
                      <a:pt x="1594" y="3908"/>
                      <a:pt x="1783" y="3719"/>
                    </a:cubicBezTo>
                    <a:lnTo>
                      <a:pt x="4063" y="1439"/>
                    </a:lnTo>
                    <a:cubicBezTo>
                      <a:pt x="4675" y="828"/>
                      <a:pt x="4100" y="0"/>
                      <a:pt x="343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1"/>
              <p:cNvSpPr/>
              <p:nvPr/>
            </p:nvSpPr>
            <p:spPr>
              <a:xfrm>
                <a:off x="5300250" y="3056600"/>
                <a:ext cx="162275" cy="144900"/>
              </a:xfrm>
              <a:custGeom>
                <a:rect b="b" l="l" r="r" t="t"/>
                <a:pathLst>
                  <a:path extrusionOk="0" h="5796" w="6491">
                    <a:moveTo>
                      <a:pt x="1231" y="1"/>
                    </a:moveTo>
                    <a:cubicBezTo>
                      <a:pt x="590" y="1"/>
                      <a:pt x="1" y="863"/>
                      <a:pt x="618" y="1432"/>
                    </a:cubicBezTo>
                    <a:lnTo>
                      <a:pt x="4684" y="5560"/>
                    </a:lnTo>
                    <a:cubicBezTo>
                      <a:pt x="4863" y="5725"/>
                      <a:pt x="5060" y="5795"/>
                      <a:pt x="5251" y="5795"/>
                    </a:cubicBezTo>
                    <a:cubicBezTo>
                      <a:pt x="5913" y="5795"/>
                      <a:pt x="6491" y="4950"/>
                      <a:pt x="5917" y="4328"/>
                    </a:cubicBezTo>
                    <a:lnTo>
                      <a:pt x="1788" y="262"/>
                    </a:lnTo>
                    <a:cubicBezTo>
                      <a:pt x="1619" y="77"/>
                      <a:pt x="1423" y="1"/>
                      <a:pt x="123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"/>
              <p:cNvSpPr/>
              <p:nvPr/>
            </p:nvSpPr>
            <p:spPr>
              <a:xfrm>
                <a:off x="5617550" y="3145975"/>
                <a:ext cx="151050" cy="134700"/>
              </a:xfrm>
              <a:custGeom>
                <a:rect b="b" l="l" r="r" t="t"/>
                <a:pathLst>
                  <a:path extrusionOk="0" h="5388" w="6042">
                    <a:moveTo>
                      <a:pt x="4833" y="0"/>
                    </a:moveTo>
                    <a:cubicBezTo>
                      <a:pt x="4639" y="0"/>
                      <a:pt x="4437" y="77"/>
                      <a:pt x="4253" y="260"/>
                    </a:cubicBezTo>
                    <a:lnTo>
                      <a:pt x="618" y="3895"/>
                    </a:lnTo>
                    <a:cubicBezTo>
                      <a:pt x="0" y="4513"/>
                      <a:pt x="556" y="5388"/>
                      <a:pt x="1209" y="5388"/>
                    </a:cubicBezTo>
                    <a:cubicBezTo>
                      <a:pt x="1403" y="5388"/>
                      <a:pt x="1606" y="5311"/>
                      <a:pt x="1789" y="5128"/>
                    </a:cubicBezTo>
                    <a:lnTo>
                      <a:pt x="5424" y="1492"/>
                    </a:lnTo>
                    <a:cubicBezTo>
                      <a:pt x="6042" y="875"/>
                      <a:pt x="5487" y="0"/>
                      <a:pt x="483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"/>
              <p:cNvSpPr/>
              <p:nvPr/>
            </p:nvSpPr>
            <p:spPr>
              <a:xfrm>
                <a:off x="6014500" y="2977150"/>
                <a:ext cx="126225" cy="109750"/>
              </a:xfrm>
              <a:custGeom>
                <a:rect b="b" l="l" r="r" t="t"/>
                <a:pathLst>
                  <a:path extrusionOk="0" h="4390" w="5049">
                    <a:moveTo>
                      <a:pt x="1241" y="1"/>
                    </a:moveTo>
                    <a:cubicBezTo>
                      <a:pt x="579" y="1"/>
                      <a:pt x="1" y="846"/>
                      <a:pt x="575" y="1468"/>
                    </a:cubicBezTo>
                    <a:lnTo>
                      <a:pt x="3348" y="4179"/>
                    </a:lnTo>
                    <a:cubicBezTo>
                      <a:pt x="3522" y="4326"/>
                      <a:pt x="3707" y="4389"/>
                      <a:pt x="3885" y="4389"/>
                    </a:cubicBezTo>
                    <a:cubicBezTo>
                      <a:pt x="4522" y="4389"/>
                      <a:pt x="5049" y="3573"/>
                      <a:pt x="4518" y="2947"/>
                    </a:cubicBezTo>
                    <a:lnTo>
                      <a:pt x="1807" y="236"/>
                    </a:lnTo>
                    <a:cubicBezTo>
                      <a:pt x="1628" y="70"/>
                      <a:pt x="1431" y="1"/>
                      <a:pt x="124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1"/>
              <p:cNvSpPr/>
              <p:nvPr/>
            </p:nvSpPr>
            <p:spPr>
              <a:xfrm>
                <a:off x="5198725" y="3339850"/>
                <a:ext cx="127650" cy="110475"/>
              </a:xfrm>
              <a:custGeom>
                <a:rect b="b" l="l" r="r" t="t"/>
                <a:pathLst>
                  <a:path extrusionOk="0" h="4419" w="5106">
                    <a:moveTo>
                      <a:pt x="3922" y="0"/>
                    </a:moveTo>
                    <a:cubicBezTo>
                      <a:pt x="3722" y="0"/>
                      <a:pt x="3512" y="79"/>
                      <a:pt x="3323" y="269"/>
                    </a:cubicBezTo>
                    <a:lnTo>
                      <a:pt x="612" y="2980"/>
                    </a:lnTo>
                    <a:cubicBezTo>
                      <a:pt x="0" y="3591"/>
                      <a:pt x="539" y="4419"/>
                      <a:pt x="1184" y="4419"/>
                    </a:cubicBezTo>
                    <a:cubicBezTo>
                      <a:pt x="1384" y="4419"/>
                      <a:pt x="1594" y="4339"/>
                      <a:pt x="1783" y="4150"/>
                    </a:cubicBezTo>
                    <a:lnTo>
                      <a:pt x="4494" y="1439"/>
                    </a:lnTo>
                    <a:cubicBezTo>
                      <a:pt x="5106" y="827"/>
                      <a:pt x="4567" y="0"/>
                      <a:pt x="392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1"/>
              <p:cNvSpPr/>
              <p:nvPr/>
            </p:nvSpPr>
            <p:spPr>
              <a:xfrm>
                <a:off x="3191650" y="4257900"/>
                <a:ext cx="152450" cy="133375"/>
              </a:xfrm>
              <a:custGeom>
                <a:rect b="b" l="l" r="r" t="t"/>
                <a:pathLst>
                  <a:path extrusionOk="0" h="5335" w="6098">
                    <a:moveTo>
                      <a:pt x="1237" y="0"/>
                    </a:moveTo>
                    <a:cubicBezTo>
                      <a:pt x="575" y="0"/>
                      <a:pt x="0" y="828"/>
                      <a:pt x="612" y="1439"/>
                    </a:cubicBezTo>
                    <a:lnTo>
                      <a:pt x="4247" y="5075"/>
                    </a:lnTo>
                    <a:cubicBezTo>
                      <a:pt x="4430" y="5258"/>
                      <a:pt x="4636" y="5335"/>
                      <a:pt x="4835" y="5335"/>
                    </a:cubicBezTo>
                    <a:cubicBezTo>
                      <a:pt x="5506" y="5335"/>
                      <a:pt x="6097" y="4460"/>
                      <a:pt x="5480" y="3842"/>
                    </a:cubicBezTo>
                    <a:lnTo>
                      <a:pt x="1844" y="269"/>
                    </a:lnTo>
                    <a:cubicBezTo>
                      <a:pt x="1655" y="79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"/>
              <p:cNvSpPr/>
              <p:nvPr/>
            </p:nvSpPr>
            <p:spPr>
              <a:xfrm>
                <a:off x="3362625" y="4529200"/>
                <a:ext cx="140125" cy="122600"/>
              </a:xfrm>
              <a:custGeom>
                <a:rect b="b" l="l" r="r" t="t"/>
                <a:pathLst>
                  <a:path extrusionOk="0" h="4904" w="5605">
                    <a:moveTo>
                      <a:pt x="4342" y="1"/>
                    </a:moveTo>
                    <a:cubicBezTo>
                      <a:pt x="4143" y="1"/>
                      <a:pt x="3938" y="78"/>
                      <a:pt x="3755" y="261"/>
                    </a:cubicBezTo>
                    <a:lnTo>
                      <a:pt x="612" y="3465"/>
                    </a:lnTo>
                    <a:cubicBezTo>
                      <a:pt x="1" y="4076"/>
                      <a:pt x="539" y="4904"/>
                      <a:pt x="1184" y="4904"/>
                    </a:cubicBezTo>
                    <a:cubicBezTo>
                      <a:pt x="1384" y="4904"/>
                      <a:pt x="1594" y="4825"/>
                      <a:pt x="1783" y="4635"/>
                    </a:cubicBezTo>
                    <a:cubicBezTo>
                      <a:pt x="2830" y="3588"/>
                      <a:pt x="3878" y="2540"/>
                      <a:pt x="4987" y="1493"/>
                    </a:cubicBezTo>
                    <a:cubicBezTo>
                      <a:pt x="5605" y="875"/>
                      <a:pt x="5013" y="1"/>
                      <a:pt x="434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1"/>
              <p:cNvSpPr/>
              <p:nvPr/>
            </p:nvSpPr>
            <p:spPr>
              <a:xfrm>
                <a:off x="3622950" y="4416550"/>
                <a:ext cx="128025" cy="110475"/>
              </a:xfrm>
              <a:custGeom>
                <a:rect b="b" l="l" r="r" t="t"/>
                <a:pathLst>
                  <a:path extrusionOk="0" h="4419" w="5121">
                    <a:moveTo>
                      <a:pt x="1184" y="0"/>
                    </a:moveTo>
                    <a:cubicBezTo>
                      <a:pt x="539" y="0"/>
                      <a:pt x="0" y="828"/>
                      <a:pt x="612" y="1440"/>
                    </a:cubicBezTo>
                    <a:lnTo>
                      <a:pt x="3323" y="4151"/>
                    </a:lnTo>
                    <a:cubicBezTo>
                      <a:pt x="3512" y="4340"/>
                      <a:pt x="3722" y="4419"/>
                      <a:pt x="3923" y="4419"/>
                    </a:cubicBezTo>
                    <a:cubicBezTo>
                      <a:pt x="4571" y="4419"/>
                      <a:pt x="5120" y="3592"/>
                      <a:pt x="4555" y="2980"/>
                    </a:cubicBezTo>
                    <a:lnTo>
                      <a:pt x="1783" y="269"/>
                    </a:lnTo>
                    <a:cubicBezTo>
                      <a:pt x="1593" y="80"/>
                      <a:pt x="1384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1"/>
              <p:cNvSpPr/>
              <p:nvPr/>
            </p:nvSpPr>
            <p:spPr>
              <a:xfrm>
                <a:off x="3847725" y="4645450"/>
                <a:ext cx="41625" cy="105925"/>
              </a:xfrm>
              <a:custGeom>
                <a:rect b="b" l="l" r="r" t="t"/>
                <a:pathLst>
                  <a:path extrusionOk="0" h="4237" w="1665">
                    <a:moveTo>
                      <a:pt x="832" y="1"/>
                    </a:moveTo>
                    <a:cubicBezTo>
                      <a:pt x="432" y="1"/>
                      <a:pt x="31" y="263"/>
                      <a:pt x="1" y="786"/>
                    </a:cubicBezTo>
                    <a:lnTo>
                      <a:pt x="1" y="3497"/>
                    </a:lnTo>
                    <a:cubicBezTo>
                      <a:pt x="31" y="3990"/>
                      <a:pt x="432" y="4237"/>
                      <a:pt x="832" y="4237"/>
                    </a:cubicBezTo>
                    <a:cubicBezTo>
                      <a:pt x="1233" y="4237"/>
                      <a:pt x="1633" y="3990"/>
                      <a:pt x="1664" y="3497"/>
                    </a:cubicBezTo>
                    <a:lnTo>
                      <a:pt x="1664" y="786"/>
                    </a:lnTo>
                    <a:cubicBezTo>
                      <a:pt x="1633" y="263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1"/>
              <p:cNvSpPr/>
              <p:nvPr/>
            </p:nvSpPr>
            <p:spPr>
              <a:xfrm>
                <a:off x="4075650" y="4370550"/>
                <a:ext cx="163400" cy="145500"/>
              </a:xfrm>
              <a:custGeom>
                <a:rect b="b" l="l" r="r" t="t"/>
                <a:pathLst>
                  <a:path extrusionOk="0" h="5820" w="6536">
                    <a:moveTo>
                      <a:pt x="1263" y="0"/>
                    </a:moveTo>
                    <a:cubicBezTo>
                      <a:pt x="593" y="0"/>
                      <a:pt x="1" y="875"/>
                      <a:pt x="619" y="1493"/>
                    </a:cubicBezTo>
                    <a:lnTo>
                      <a:pt x="4685" y="5559"/>
                    </a:lnTo>
                    <a:cubicBezTo>
                      <a:pt x="4868" y="5742"/>
                      <a:pt x="5074" y="5819"/>
                      <a:pt x="5273" y="5819"/>
                    </a:cubicBezTo>
                    <a:cubicBezTo>
                      <a:pt x="5943" y="5819"/>
                      <a:pt x="6535" y="4945"/>
                      <a:pt x="5917" y="4327"/>
                    </a:cubicBezTo>
                    <a:lnTo>
                      <a:pt x="1851" y="260"/>
                    </a:lnTo>
                    <a:cubicBezTo>
                      <a:pt x="1668" y="77"/>
                      <a:pt x="1462" y="0"/>
                      <a:pt x="126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1"/>
              <p:cNvSpPr/>
              <p:nvPr/>
            </p:nvSpPr>
            <p:spPr>
              <a:xfrm>
                <a:off x="4314300" y="4247450"/>
                <a:ext cx="124650" cy="109300"/>
              </a:xfrm>
              <a:custGeom>
                <a:rect b="b" l="l" r="r" t="t"/>
                <a:pathLst>
                  <a:path extrusionOk="0" h="4372" w="4986">
                    <a:moveTo>
                      <a:pt x="3868" y="1"/>
                    </a:moveTo>
                    <a:cubicBezTo>
                      <a:pt x="3694" y="1"/>
                      <a:pt x="3509" y="59"/>
                      <a:pt x="3334" y="194"/>
                    </a:cubicBezTo>
                    <a:lnTo>
                      <a:pt x="623" y="2905"/>
                    </a:lnTo>
                    <a:cubicBezTo>
                      <a:pt x="1" y="3527"/>
                      <a:pt x="568" y="4372"/>
                      <a:pt x="1228" y="4372"/>
                    </a:cubicBezTo>
                    <a:cubicBezTo>
                      <a:pt x="1417" y="4372"/>
                      <a:pt x="1615" y="4302"/>
                      <a:pt x="1793" y="4137"/>
                    </a:cubicBezTo>
                    <a:lnTo>
                      <a:pt x="4504" y="1364"/>
                    </a:lnTo>
                    <a:cubicBezTo>
                      <a:pt x="4986" y="739"/>
                      <a:pt x="4490" y="1"/>
                      <a:pt x="386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1"/>
              <p:cNvSpPr/>
              <p:nvPr/>
            </p:nvSpPr>
            <p:spPr>
              <a:xfrm>
                <a:off x="4212750" y="3928475"/>
                <a:ext cx="125875" cy="109750"/>
              </a:xfrm>
              <a:custGeom>
                <a:rect b="b" l="l" r="r" t="t"/>
                <a:pathLst>
                  <a:path extrusionOk="0" h="4390" w="5035">
                    <a:moveTo>
                      <a:pt x="1209" y="0"/>
                    </a:moveTo>
                    <a:cubicBezTo>
                      <a:pt x="556" y="0"/>
                      <a:pt x="0" y="875"/>
                      <a:pt x="618" y="1492"/>
                    </a:cubicBezTo>
                    <a:lnTo>
                      <a:pt x="3329" y="4203"/>
                    </a:lnTo>
                    <a:cubicBezTo>
                      <a:pt x="3485" y="4333"/>
                      <a:pt x="3657" y="4389"/>
                      <a:pt x="3826" y="4389"/>
                    </a:cubicBezTo>
                    <a:cubicBezTo>
                      <a:pt x="4457" y="4389"/>
                      <a:pt x="5035" y="3603"/>
                      <a:pt x="4500" y="2971"/>
                    </a:cubicBezTo>
                    <a:lnTo>
                      <a:pt x="1789" y="260"/>
                    </a:lnTo>
                    <a:cubicBezTo>
                      <a:pt x="1606" y="77"/>
                      <a:pt x="1403" y="0"/>
                      <a:pt x="12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1"/>
              <p:cNvSpPr/>
              <p:nvPr/>
            </p:nvSpPr>
            <p:spPr>
              <a:xfrm>
                <a:off x="4177475" y="3623275"/>
                <a:ext cx="129200" cy="110475"/>
              </a:xfrm>
              <a:custGeom>
                <a:rect b="b" l="l" r="r" t="t"/>
                <a:pathLst>
                  <a:path extrusionOk="0" h="4419" w="5168">
                    <a:moveTo>
                      <a:pt x="3958" y="0"/>
                    </a:moveTo>
                    <a:cubicBezTo>
                      <a:pt x="3762" y="0"/>
                      <a:pt x="3559" y="79"/>
                      <a:pt x="3385" y="269"/>
                    </a:cubicBezTo>
                    <a:lnTo>
                      <a:pt x="612" y="2980"/>
                    </a:lnTo>
                    <a:cubicBezTo>
                      <a:pt x="0" y="3591"/>
                      <a:pt x="575" y="4419"/>
                      <a:pt x="1237" y="4419"/>
                    </a:cubicBezTo>
                    <a:cubicBezTo>
                      <a:pt x="1442" y="4419"/>
                      <a:pt x="1655" y="4339"/>
                      <a:pt x="1844" y="4150"/>
                    </a:cubicBezTo>
                    <a:lnTo>
                      <a:pt x="4555" y="1439"/>
                    </a:lnTo>
                    <a:cubicBezTo>
                      <a:pt x="5167" y="827"/>
                      <a:pt x="4593" y="0"/>
                      <a:pt x="395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1"/>
              <p:cNvSpPr/>
              <p:nvPr/>
            </p:nvSpPr>
            <p:spPr>
              <a:xfrm>
                <a:off x="4382350" y="4484325"/>
                <a:ext cx="161900" cy="144375"/>
              </a:xfrm>
              <a:custGeom>
                <a:rect b="b" l="l" r="r" t="t"/>
                <a:pathLst>
                  <a:path extrusionOk="0" h="5775" w="6476">
                    <a:moveTo>
                      <a:pt x="1184" y="0"/>
                    </a:moveTo>
                    <a:cubicBezTo>
                      <a:pt x="538" y="0"/>
                      <a:pt x="0" y="828"/>
                      <a:pt x="612" y="1440"/>
                    </a:cubicBezTo>
                    <a:lnTo>
                      <a:pt x="4678" y="5506"/>
                    </a:lnTo>
                    <a:cubicBezTo>
                      <a:pt x="4868" y="5695"/>
                      <a:pt x="5077" y="5775"/>
                      <a:pt x="5278" y="5775"/>
                    </a:cubicBezTo>
                    <a:cubicBezTo>
                      <a:pt x="5926" y="5775"/>
                      <a:pt x="6475" y="4947"/>
                      <a:pt x="5911" y="4335"/>
                    </a:cubicBezTo>
                    <a:lnTo>
                      <a:pt x="1782" y="269"/>
                    </a:lnTo>
                    <a:cubicBezTo>
                      <a:pt x="1593" y="80"/>
                      <a:pt x="1383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1"/>
              <p:cNvSpPr/>
              <p:nvPr/>
            </p:nvSpPr>
            <p:spPr>
              <a:xfrm>
                <a:off x="4799675" y="4429800"/>
                <a:ext cx="41600" cy="196800"/>
              </a:xfrm>
              <a:custGeom>
                <a:rect b="b" l="l" r="r" t="t"/>
                <a:pathLst>
                  <a:path extrusionOk="0" h="7872" w="1664">
                    <a:moveTo>
                      <a:pt x="832" y="1"/>
                    </a:moveTo>
                    <a:cubicBezTo>
                      <a:pt x="431" y="1"/>
                      <a:pt x="31" y="263"/>
                      <a:pt x="0" y="786"/>
                    </a:cubicBezTo>
                    <a:lnTo>
                      <a:pt x="0" y="7133"/>
                    </a:lnTo>
                    <a:cubicBezTo>
                      <a:pt x="31" y="7625"/>
                      <a:pt x="431" y="7872"/>
                      <a:pt x="832" y="7872"/>
                    </a:cubicBezTo>
                    <a:cubicBezTo>
                      <a:pt x="1232" y="7872"/>
                      <a:pt x="1633" y="7625"/>
                      <a:pt x="1664" y="7133"/>
                    </a:cubicBezTo>
                    <a:lnTo>
                      <a:pt x="1664" y="786"/>
                    </a:lnTo>
                    <a:cubicBezTo>
                      <a:pt x="1633" y="263"/>
                      <a:pt x="1232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1"/>
              <p:cNvSpPr/>
              <p:nvPr/>
            </p:nvSpPr>
            <p:spPr>
              <a:xfrm>
                <a:off x="4827400" y="4789875"/>
                <a:ext cx="180225" cy="43150"/>
              </a:xfrm>
              <a:custGeom>
                <a:rect b="b" l="l" r="r" t="t"/>
                <a:pathLst>
                  <a:path extrusionOk="0" h="1726" w="7209">
                    <a:moveTo>
                      <a:pt x="1109" y="0"/>
                    </a:moveTo>
                    <a:cubicBezTo>
                      <a:pt x="0" y="0"/>
                      <a:pt x="0" y="1725"/>
                      <a:pt x="1109" y="1725"/>
                    </a:cubicBezTo>
                    <a:lnTo>
                      <a:pt x="6100" y="1725"/>
                    </a:lnTo>
                    <a:cubicBezTo>
                      <a:pt x="7209" y="1725"/>
                      <a:pt x="7209" y="0"/>
                      <a:pt x="610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1"/>
              <p:cNvSpPr/>
              <p:nvPr/>
            </p:nvSpPr>
            <p:spPr>
              <a:xfrm>
                <a:off x="5039950" y="4472200"/>
                <a:ext cx="151025" cy="134750"/>
              </a:xfrm>
              <a:custGeom>
                <a:rect b="b" l="l" r="r" t="t"/>
                <a:pathLst>
                  <a:path extrusionOk="0" h="5390" w="6041">
                    <a:moveTo>
                      <a:pt x="4803" y="1"/>
                    </a:moveTo>
                    <a:cubicBezTo>
                      <a:pt x="4601" y="1"/>
                      <a:pt x="4388" y="78"/>
                      <a:pt x="4191" y="261"/>
                    </a:cubicBezTo>
                    <a:lnTo>
                      <a:pt x="617" y="3958"/>
                    </a:lnTo>
                    <a:cubicBezTo>
                      <a:pt x="0" y="4527"/>
                      <a:pt x="553" y="5389"/>
                      <a:pt x="1205" y="5389"/>
                    </a:cubicBezTo>
                    <a:cubicBezTo>
                      <a:pt x="1400" y="5389"/>
                      <a:pt x="1604" y="5313"/>
                      <a:pt x="1788" y="5129"/>
                    </a:cubicBezTo>
                    <a:lnTo>
                      <a:pt x="5423" y="1493"/>
                    </a:lnTo>
                    <a:cubicBezTo>
                      <a:pt x="6041" y="875"/>
                      <a:pt x="5485" y="1"/>
                      <a:pt x="480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1"/>
              <p:cNvSpPr/>
              <p:nvPr/>
            </p:nvSpPr>
            <p:spPr>
              <a:xfrm>
                <a:off x="5232450" y="4620075"/>
                <a:ext cx="128325" cy="111625"/>
              </a:xfrm>
              <a:custGeom>
                <a:rect b="b" l="l" r="r" t="t"/>
                <a:pathLst>
                  <a:path extrusionOk="0" h="4465" w="5133">
                    <a:moveTo>
                      <a:pt x="1210" y="1"/>
                    </a:moveTo>
                    <a:cubicBezTo>
                      <a:pt x="556" y="1"/>
                      <a:pt x="1" y="875"/>
                      <a:pt x="619" y="1493"/>
                    </a:cubicBezTo>
                    <a:lnTo>
                      <a:pt x="3330" y="4204"/>
                    </a:lnTo>
                    <a:cubicBezTo>
                      <a:pt x="3513" y="4387"/>
                      <a:pt x="3715" y="4464"/>
                      <a:pt x="3910" y="4464"/>
                    </a:cubicBezTo>
                    <a:cubicBezTo>
                      <a:pt x="4566" y="4464"/>
                      <a:pt x="5132" y="3590"/>
                      <a:pt x="4562" y="2972"/>
                    </a:cubicBezTo>
                    <a:lnTo>
                      <a:pt x="1789" y="261"/>
                    </a:lnTo>
                    <a:cubicBezTo>
                      <a:pt x="1606" y="78"/>
                      <a:pt x="1404" y="1"/>
                      <a:pt x="121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1"/>
              <p:cNvSpPr/>
              <p:nvPr/>
            </p:nvSpPr>
            <p:spPr>
              <a:xfrm>
                <a:off x="5391000" y="4417175"/>
                <a:ext cx="114875" cy="99775"/>
              </a:xfrm>
              <a:custGeom>
                <a:rect b="b" l="l" r="r" t="t"/>
                <a:pathLst>
                  <a:path extrusionOk="0" h="3991" w="4595">
                    <a:moveTo>
                      <a:pt x="3420" y="1"/>
                    </a:moveTo>
                    <a:cubicBezTo>
                      <a:pt x="3228" y="1"/>
                      <a:pt x="3026" y="73"/>
                      <a:pt x="2841" y="244"/>
                    </a:cubicBezTo>
                    <a:lnTo>
                      <a:pt x="623" y="2524"/>
                    </a:lnTo>
                    <a:cubicBezTo>
                      <a:pt x="1" y="3146"/>
                      <a:pt x="568" y="3991"/>
                      <a:pt x="1228" y="3991"/>
                    </a:cubicBezTo>
                    <a:cubicBezTo>
                      <a:pt x="1417" y="3991"/>
                      <a:pt x="1615" y="3921"/>
                      <a:pt x="1794" y="3756"/>
                    </a:cubicBezTo>
                    <a:lnTo>
                      <a:pt x="4073" y="1415"/>
                    </a:lnTo>
                    <a:cubicBezTo>
                      <a:pt x="4594" y="799"/>
                      <a:pt x="4059" y="1"/>
                      <a:pt x="342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1"/>
              <p:cNvSpPr/>
              <p:nvPr/>
            </p:nvSpPr>
            <p:spPr>
              <a:xfrm>
                <a:off x="3532075" y="4858625"/>
                <a:ext cx="140225" cy="121975"/>
              </a:xfrm>
              <a:custGeom>
                <a:rect b="b" l="l" r="r" t="t"/>
                <a:pathLst>
                  <a:path extrusionOk="0" h="4879" w="5609">
                    <a:moveTo>
                      <a:pt x="1237" y="1"/>
                    </a:moveTo>
                    <a:cubicBezTo>
                      <a:pt x="574" y="1"/>
                      <a:pt x="0" y="828"/>
                      <a:pt x="612" y="1440"/>
                    </a:cubicBezTo>
                    <a:lnTo>
                      <a:pt x="3816" y="4644"/>
                    </a:lnTo>
                    <a:cubicBezTo>
                      <a:pt x="3981" y="4809"/>
                      <a:pt x="4171" y="4879"/>
                      <a:pt x="4357" y="4879"/>
                    </a:cubicBezTo>
                    <a:cubicBezTo>
                      <a:pt x="5004" y="4879"/>
                      <a:pt x="5609" y="4034"/>
                      <a:pt x="4986" y="3411"/>
                    </a:cubicBezTo>
                    <a:lnTo>
                      <a:pt x="1844" y="269"/>
                    </a:lnTo>
                    <a:cubicBezTo>
                      <a:pt x="1655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1"/>
              <p:cNvSpPr/>
              <p:nvPr/>
            </p:nvSpPr>
            <p:spPr>
              <a:xfrm>
                <a:off x="3817650" y="5028075"/>
                <a:ext cx="148600" cy="132325"/>
              </a:xfrm>
              <a:custGeom>
                <a:rect b="b" l="l" r="r" t="t"/>
                <a:pathLst>
                  <a:path extrusionOk="0" h="5293" w="5944">
                    <a:moveTo>
                      <a:pt x="4734" y="0"/>
                    </a:moveTo>
                    <a:cubicBezTo>
                      <a:pt x="4538" y="0"/>
                      <a:pt x="4336" y="79"/>
                      <a:pt x="4161" y="269"/>
                    </a:cubicBezTo>
                    <a:lnTo>
                      <a:pt x="526" y="3904"/>
                    </a:lnTo>
                    <a:cubicBezTo>
                      <a:pt x="1" y="4524"/>
                      <a:pt x="511" y="5293"/>
                      <a:pt x="1140" y="5293"/>
                    </a:cubicBezTo>
                    <a:cubicBezTo>
                      <a:pt x="1323" y="5293"/>
                      <a:pt x="1516" y="5227"/>
                      <a:pt x="1696" y="5075"/>
                    </a:cubicBezTo>
                    <a:lnTo>
                      <a:pt x="5332" y="1439"/>
                    </a:lnTo>
                    <a:cubicBezTo>
                      <a:pt x="5943" y="828"/>
                      <a:pt x="5369" y="0"/>
                      <a:pt x="473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1"/>
              <p:cNvSpPr/>
              <p:nvPr/>
            </p:nvSpPr>
            <p:spPr>
              <a:xfrm>
                <a:off x="4064875" y="4744850"/>
                <a:ext cx="140250" cy="122425"/>
              </a:xfrm>
              <a:custGeom>
                <a:rect b="b" l="l" r="r" t="t"/>
                <a:pathLst>
                  <a:path extrusionOk="0" h="4897" w="5610">
                    <a:moveTo>
                      <a:pt x="1209" y="1"/>
                    </a:moveTo>
                    <a:cubicBezTo>
                      <a:pt x="556" y="1"/>
                      <a:pt x="0" y="875"/>
                      <a:pt x="618" y="1493"/>
                    </a:cubicBezTo>
                    <a:cubicBezTo>
                      <a:pt x="1666" y="2540"/>
                      <a:pt x="2713" y="3588"/>
                      <a:pt x="3761" y="4635"/>
                    </a:cubicBezTo>
                    <a:cubicBezTo>
                      <a:pt x="3945" y="4819"/>
                      <a:pt x="4151" y="4896"/>
                      <a:pt x="4351" y="4896"/>
                    </a:cubicBezTo>
                    <a:cubicBezTo>
                      <a:pt x="5021" y="4896"/>
                      <a:pt x="5610" y="4034"/>
                      <a:pt x="4993" y="3465"/>
                    </a:cubicBezTo>
                    <a:cubicBezTo>
                      <a:pt x="3945" y="2356"/>
                      <a:pt x="2836" y="1308"/>
                      <a:pt x="1789" y="261"/>
                    </a:cubicBezTo>
                    <a:cubicBezTo>
                      <a:pt x="1606" y="78"/>
                      <a:pt x="1403" y="1"/>
                      <a:pt x="12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1"/>
              <p:cNvSpPr/>
              <p:nvPr/>
            </p:nvSpPr>
            <p:spPr>
              <a:xfrm>
                <a:off x="4189800" y="5028075"/>
                <a:ext cx="150750" cy="133600"/>
              </a:xfrm>
              <a:custGeom>
                <a:rect b="b" l="l" r="r" t="t"/>
                <a:pathLst>
                  <a:path extrusionOk="0" h="5344" w="6030">
                    <a:moveTo>
                      <a:pt x="4846" y="0"/>
                    </a:moveTo>
                    <a:cubicBezTo>
                      <a:pt x="4646" y="0"/>
                      <a:pt x="4436" y="79"/>
                      <a:pt x="4247" y="269"/>
                    </a:cubicBezTo>
                    <a:lnTo>
                      <a:pt x="612" y="3904"/>
                    </a:lnTo>
                    <a:cubicBezTo>
                      <a:pt x="0" y="4516"/>
                      <a:pt x="539" y="5343"/>
                      <a:pt x="1184" y="5343"/>
                    </a:cubicBezTo>
                    <a:cubicBezTo>
                      <a:pt x="1384" y="5343"/>
                      <a:pt x="1593" y="5264"/>
                      <a:pt x="1783" y="5075"/>
                    </a:cubicBezTo>
                    <a:lnTo>
                      <a:pt x="5418" y="1439"/>
                    </a:lnTo>
                    <a:cubicBezTo>
                      <a:pt x="6030" y="828"/>
                      <a:pt x="5491" y="0"/>
                      <a:pt x="4846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1"/>
              <p:cNvSpPr/>
              <p:nvPr/>
            </p:nvSpPr>
            <p:spPr>
              <a:xfrm>
                <a:off x="4473075" y="4778750"/>
                <a:ext cx="140125" cy="122600"/>
              </a:xfrm>
              <a:custGeom>
                <a:rect b="b" l="l" r="r" t="t"/>
                <a:pathLst>
                  <a:path extrusionOk="0" h="4904" w="5605">
                    <a:moveTo>
                      <a:pt x="1209" y="0"/>
                    </a:moveTo>
                    <a:cubicBezTo>
                      <a:pt x="555" y="0"/>
                      <a:pt x="0" y="875"/>
                      <a:pt x="618" y="1493"/>
                    </a:cubicBezTo>
                    <a:lnTo>
                      <a:pt x="3760" y="4635"/>
                    </a:lnTo>
                    <a:cubicBezTo>
                      <a:pt x="3950" y="4824"/>
                      <a:pt x="4163" y="4903"/>
                      <a:pt x="4368" y="4903"/>
                    </a:cubicBezTo>
                    <a:cubicBezTo>
                      <a:pt x="5030" y="4903"/>
                      <a:pt x="5604" y="4076"/>
                      <a:pt x="4993" y="3464"/>
                    </a:cubicBezTo>
                    <a:lnTo>
                      <a:pt x="1789" y="260"/>
                    </a:lnTo>
                    <a:cubicBezTo>
                      <a:pt x="1606" y="77"/>
                      <a:pt x="1403" y="0"/>
                      <a:pt x="12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1"/>
              <p:cNvSpPr/>
              <p:nvPr/>
            </p:nvSpPr>
            <p:spPr>
              <a:xfrm>
                <a:off x="4665775" y="5085075"/>
                <a:ext cx="128000" cy="110475"/>
              </a:xfrm>
              <a:custGeom>
                <a:rect b="b" l="l" r="r" t="t"/>
                <a:pathLst>
                  <a:path extrusionOk="0" h="4419" w="5120">
                    <a:moveTo>
                      <a:pt x="3922" y="0"/>
                    </a:moveTo>
                    <a:cubicBezTo>
                      <a:pt x="3722" y="0"/>
                      <a:pt x="3512" y="79"/>
                      <a:pt x="3323" y="268"/>
                    </a:cubicBezTo>
                    <a:cubicBezTo>
                      <a:pt x="2399" y="1131"/>
                      <a:pt x="1536" y="2055"/>
                      <a:pt x="612" y="2979"/>
                    </a:cubicBezTo>
                    <a:cubicBezTo>
                      <a:pt x="0" y="3591"/>
                      <a:pt x="538" y="4419"/>
                      <a:pt x="1184" y="4419"/>
                    </a:cubicBezTo>
                    <a:cubicBezTo>
                      <a:pt x="1383" y="4419"/>
                      <a:pt x="1593" y="4339"/>
                      <a:pt x="1782" y="4150"/>
                    </a:cubicBezTo>
                    <a:lnTo>
                      <a:pt x="4555" y="1439"/>
                    </a:lnTo>
                    <a:cubicBezTo>
                      <a:pt x="5120" y="827"/>
                      <a:pt x="4570" y="0"/>
                      <a:pt x="392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1"/>
              <p:cNvSpPr/>
              <p:nvPr/>
            </p:nvSpPr>
            <p:spPr>
              <a:xfrm>
                <a:off x="3532075" y="5209825"/>
                <a:ext cx="140125" cy="122600"/>
              </a:xfrm>
              <a:custGeom>
                <a:rect b="b" l="l" r="r" t="t"/>
                <a:pathLst>
                  <a:path extrusionOk="0" h="4904" w="5605">
                    <a:moveTo>
                      <a:pt x="1237" y="1"/>
                    </a:moveTo>
                    <a:cubicBezTo>
                      <a:pt x="574" y="1"/>
                      <a:pt x="0" y="828"/>
                      <a:pt x="612" y="1440"/>
                    </a:cubicBezTo>
                    <a:cubicBezTo>
                      <a:pt x="1659" y="2487"/>
                      <a:pt x="2707" y="3535"/>
                      <a:pt x="3816" y="4644"/>
                    </a:cubicBezTo>
                    <a:cubicBezTo>
                      <a:pt x="3985" y="4827"/>
                      <a:pt x="4180" y="4904"/>
                      <a:pt x="4370" y="4904"/>
                    </a:cubicBezTo>
                    <a:cubicBezTo>
                      <a:pt x="5012" y="4904"/>
                      <a:pt x="5604" y="4029"/>
                      <a:pt x="4986" y="3412"/>
                    </a:cubicBezTo>
                    <a:cubicBezTo>
                      <a:pt x="3939" y="2364"/>
                      <a:pt x="2892" y="1317"/>
                      <a:pt x="1844" y="269"/>
                    </a:cubicBezTo>
                    <a:cubicBezTo>
                      <a:pt x="1655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1"/>
              <p:cNvSpPr/>
              <p:nvPr/>
            </p:nvSpPr>
            <p:spPr>
              <a:xfrm>
                <a:off x="2907300" y="1188425"/>
                <a:ext cx="929175" cy="176725"/>
              </a:xfrm>
              <a:custGeom>
                <a:rect b="b" l="l" r="r" t="t"/>
                <a:pathLst>
                  <a:path extrusionOk="0" h="7069" w="37167">
                    <a:moveTo>
                      <a:pt x="19853" y="1"/>
                    </a:moveTo>
                    <a:cubicBezTo>
                      <a:pt x="19521" y="1"/>
                      <a:pt x="19205" y="151"/>
                      <a:pt x="19072" y="497"/>
                    </a:cubicBezTo>
                    <a:cubicBezTo>
                      <a:pt x="18271" y="2222"/>
                      <a:pt x="17038" y="4563"/>
                      <a:pt x="14882" y="4748"/>
                    </a:cubicBezTo>
                    <a:cubicBezTo>
                      <a:pt x="14781" y="4760"/>
                      <a:pt x="14681" y="4765"/>
                      <a:pt x="14583" y="4765"/>
                    </a:cubicBezTo>
                    <a:cubicBezTo>
                      <a:pt x="12589" y="4765"/>
                      <a:pt x="11212" y="2449"/>
                      <a:pt x="10507" y="805"/>
                    </a:cubicBezTo>
                    <a:cubicBezTo>
                      <a:pt x="10323" y="497"/>
                      <a:pt x="9999" y="343"/>
                      <a:pt x="9676" y="343"/>
                    </a:cubicBezTo>
                    <a:cubicBezTo>
                      <a:pt x="9352" y="343"/>
                      <a:pt x="9029" y="497"/>
                      <a:pt x="8844" y="805"/>
                    </a:cubicBezTo>
                    <a:cubicBezTo>
                      <a:pt x="8166" y="2469"/>
                      <a:pt x="7057" y="3824"/>
                      <a:pt x="5578" y="4810"/>
                    </a:cubicBezTo>
                    <a:cubicBezTo>
                      <a:pt x="5134" y="5057"/>
                      <a:pt x="4729" y="5167"/>
                      <a:pt x="4358" y="5167"/>
                    </a:cubicBezTo>
                    <a:cubicBezTo>
                      <a:pt x="3344" y="5167"/>
                      <a:pt x="2592" y="4337"/>
                      <a:pt x="2005" y="3208"/>
                    </a:cubicBezTo>
                    <a:cubicBezTo>
                      <a:pt x="1852" y="2864"/>
                      <a:pt x="1587" y="2722"/>
                      <a:pt x="1308" y="2722"/>
                    </a:cubicBezTo>
                    <a:cubicBezTo>
                      <a:pt x="688" y="2722"/>
                      <a:pt x="1" y="3428"/>
                      <a:pt x="341" y="4194"/>
                    </a:cubicBezTo>
                    <a:lnTo>
                      <a:pt x="403" y="4132"/>
                    </a:lnTo>
                    <a:cubicBezTo>
                      <a:pt x="1227" y="5830"/>
                      <a:pt x="2586" y="7069"/>
                      <a:pt x="4299" y="7069"/>
                    </a:cubicBezTo>
                    <a:cubicBezTo>
                      <a:pt x="4762" y="7069"/>
                      <a:pt x="5252" y="6978"/>
                      <a:pt x="5763" y="6782"/>
                    </a:cubicBezTo>
                    <a:cubicBezTo>
                      <a:pt x="7417" y="6138"/>
                      <a:pt x="8729" y="4810"/>
                      <a:pt x="9672" y="3307"/>
                    </a:cubicBezTo>
                    <a:lnTo>
                      <a:pt x="9672" y="3307"/>
                    </a:lnTo>
                    <a:cubicBezTo>
                      <a:pt x="10777" y="5111"/>
                      <a:pt x="12382" y="6674"/>
                      <a:pt x="14563" y="6674"/>
                    </a:cubicBezTo>
                    <a:cubicBezTo>
                      <a:pt x="14688" y="6674"/>
                      <a:pt x="14815" y="6669"/>
                      <a:pt x="14944" y="6658"/>
                    </a:cubicBezTo>
                    <a:cubicBezTo>
                      <a:pt x="17038" y="6476"/>
                      <a:pt x="18627" y="5016"/>
                      <a:pt x="19737" y="3296"/>
                    </a:cubicBezTo>
                    <a:lnTo>
                      <a:pt x="19737" y="3296"/>
                    </a:lnTo>
                    <a:cubicBezTo>
                      <a:pt x="20571" y="4973"/>
                      <a:pt x="21902" y="6430"/>
                      <a:pt x="23816" y="6473"/>
                    </a:cubicBezTo>
                    <a:cubicBezTo>
                      <a:pt x="23872" y="6476"/>
                      <a:pt x="23928" y="6477"/>
                      <a:pt x="23983" y="6477"/>
                    </a:cubicBezTo>
                    <a:cubicBezTo>
                      <a:pt x="25894" y="6477"/>
                      <a:pt x="27168" y="5028"/>
                      <a:pt x="27926" y="3351"/>
                    </a:cubicBezTo>
                    <a:lnTo>
                      <a:pt x="27926" y="3351"/>
                    </a:lnTo>
                    <a:cubicBezTo>
                      <a:pt x="28770" y="4610"/>
                      <a:pt x="29877" y="5682"/>
                      <a:pt x="31210" y="6473"/>
                    </a:cubicBezTo>
                    <a:cubicBezTo>
                      <a:pt x="31892" y="6863"/>
                      <a:pt x="32561" y="7043"/>
                      <a:pt x="33199" y="7043"/>
                    </a:cubicBezTo>
                    <a:cubicBezTo>
                      <a:pt x="34578" y="7043"/>
                      <a:pt x="35809" y="6200"/>
                      <a:pt x="36693" y="4810"/>
                    </a:cubicBezTo>
                    <a:cubicBezTo>
                      <a:pt x="37167" y="4078"/>
                      <a:pt x="36498" y="3377"/>
                      <a:pt x="35821" y="3377"/>
                    </a:cubicBezTo>
                    <a:cubicBezTo>
                      <a:pt x="35528" y="3377"/>
                      <a:pt x="35234" y="3508"/>
                      <a:pt x="35030" y="3824"/>
                    </a:cubicBezTo>
                    <a:cubicBezTo>
                      <a:pt x="34485" y="4675"/>
                      <a:pt x="33865" y="5075"/>
                      <a:pt x="33180" y="5075"/>
                    </a:cubicBezTo>
                    <a:cubicBezTo>
                      <a:pt x="32625" y="5075"/>
                      <a:pt x="32028" y="4813"/>
                      <a:pt x="31395" y="4317"/>
                    </a:cubicBezTo>
                    <a:cubicBezTo>
                      <a:pt x="30162" y="3270"/>
                      <a:pt x="29176" y="1976"/>
                      <a:pt x="28560" y="497"/>
                    </a:cubicBezTo>
                    <a:cubicBezTo>
                      <a:pt x="28366" y="164"/>
                      <a:pt x="28034" y="6"/>
                      <a:pt x="27706" y="6"/>
                    </a:cubicBezTo>
                    <a:cubicBezTo>
                      <a:pt x="27305" y="6"/>
                      <a:pt x="26909" y="241"/>
                      <a:pt x="26773" y="682"/>
                    </a:cubicBezTo>
                    <a:cubicBezTo>
                      <a:pt x="26476" y="2052"/>
                      <a:pt x="25775" y="4573"/>
                      <a:pt x="24004" y="4573"/>
                    </a:cubicBezTo>
                    <a:cubicBezTo>
                      <a:pt x="23942" y="4573"/>
                      <a:pt x="23880" y="4570"/>
                      <a:pt x="23816" y="4563"/>
                    </a:cubicBezTo>
                    <a:cubicBezTo>
                      <a:pt x="21906" y="4379"/>
                      <a:pt x="21167" y="2099"/>
                      <a:pt x="20859" y="682"/>
                    </a:cubicBezTo>
                    <a:cubicBezTo>
                      <a:pt x="20753" y="262"/>
                      <a:pt x="20290" y="1"/>
                      <a:pt x="19853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1"/>
              <p:cNvSpPr/>
              <p:nvPr/>
            </p:nvSpPr>
            <p:spPr>
              <a:xfrm>
                <a:off x="3808900" y="2830575"/>
                <a:ext cx="930225" cy="178150"/>
              </a:xfrm>
              <a:custGeom>
                <a:rect b="b" l="l" r="r" t="t"/>
                <a:pathLst>
                  <a:path extrusionOk="0" h="7126" w="37209">
                    <a:moveTo>
                      <a:pt x="19844" y="0"/>
                    </a:moveTo>
                    <a:cubicBezTo>
                      <a:pt x="19522" y="0"/>
                      <a:pt x="19209" y="151"/>
                      <a:pt x="19052" y="492"/>
                    </a:cubicBezTo>
                    <a:cubicBezTo>
                      <a:pt x="18313" y="2217"/>
                      <a:pt x="17019" y="4558"/>
                      <a:pt x="14924" y="4805"/>
                    </a:cubicBezTo>
                    <a:cubicBezTo>
                      <a:pt x="14847" y="4811"/>
                      <a:pt x="14771" y="4814"/>
                      <a:pt x="14695" y="4814"/>
                    </a:cubicBezTo>
                    <a:cubicBezTo>
                      <a:pt x="12663" y="4814"/>
                      <a:pt x="11262" y="2463"/>
                      <a:pt x="10549" y="800"/>
                    </a:cubicBezTo>
                    <a:cubicBezTo>
                      <a:pt x="10364" y="492"/>
                      <a:pt x="10041" y="338"/>
                      <a:pt x="9717" y="338"/>
                    </a:cubicBezTo>
                    <a:cubicBezTo>
                      <a:pt x="9394" y="338"/>
                      <a:pt x="9070" y="492"/>
                      <a:pt x="8886" y="800"/>
                    </a:cubicBezTo>
                    <a:cubicBezTo>
                      <a:pt x="8208" y="2463"/>
                      <a:pt x="7037" y="3819"/>
                      <a:pt x="5558" y="4805"/>
                    </a:cubicBezTo>
                    <a:cubicBezTo>
                      <a:pt x="5114" y="5052"/>
                      <a:pt x="4709" y="5162"/>
                      <a:pt x="4340" y="5162"/>
                    </a:cubicBezTo>
                    <a:cubicBezTo>
                      <a:pt x="3328" y="5162"/>
                      <a:pt x="2588" y="4331"/>
                      <a:pt x="2046" y="3203"/>
                    </a:cubicBezTo>
                    <a:cubicBezTo>
                      <a:pt x="1875" y="2859"/>
                      <a:pt x="1596" y="2716"/>
                      <a:pt x="1310" y="2716"/>
                    </a:cubicBezTo>
                    <a:cubicBezTo>
                      <a:pt x="674" y="2716"/>
                      <a:pt x="0" y="3423"/>
                      <a:pt x="383" y="4189"/>
                    </a:cubicBezTo>
                    <a:cubicBezTo>
                      <a:pt x="1207" y="5886"/>
                      <a:pt x="2604" y="7125"/>
                      <a:pt x="4334" y="7125"/>
                    </a:cubicBezTo>
                    <a:cubicBezTo>
                      <a:pt x="4801" y="7125"/>
                      <a:pt x="5293" y="7035"/>
                      <a:pt x="5805" y="6838"/>
                    </a:cubicBezTo>
                    <a:cubicBezTo>
                      <a:pt x="7416" y="6194"/>
                      <a:pt x="8717" y="4861"/>
                      <a:pt x="9684" y="3355"/>
                    </a:cubicBezTo>
                    <a:lnTo>
                      <a:pt x="9684" y="3355"/>
                    </a:lnTo>
                    <a:cubicBezTo>
                      <a:pt x="10774" y="5163"/>
                      <a:pt x="12405" y="6730"/>
                      <a:pt x="14550" y="6730"/>
                    </a:cubicBezTo>
                    <a:cubicBezTo>
                      <a:pt x="14673" y="6730"/>
                      <a:pt x="14798" y="6725"/>
                      <a:pt x="14924" y="6715"/>
                    </a:cubicBezTo>
                    <a:cubicBezTo>
                      <a:pt x="17018" y="6533"/>
                      <a:pt x="18642" y="5072"/>
                      <a:pt x="19744" y="3352"/>
                    </a:cubicBezTo>
                    <a:lnTo>
                      <a:pt x="19744" y="3352"/>
                    </a:lnTo>
                    <a:cubicBezTo>
                      <a:pt x="20557" y="5010"/>
                      <a:pt x="21886" y="6443"/>
                      <a:pt x="23796" y="6530"/>
                    </a:cubicBezTo>
                    <a:cubicBezTo>
                      <a:pt x="23854" y="6532"/>
                      <a:pt x="23911" y="6534"/>
                      <a:pt x="23967" y="6534"/>
                    </a:cubicBezTo>
                    <a:cubicBezTo>
                      <a:pt x="25910" y="6534"/>
                      <a:pt x="27165" y="5095"/>
                      <a:pt x="27931" y="3425"/>
                    </a:cubicBezTo>
                    <a:lnTo>
                      <a:pt x="27931" y="3425"/>
                    </a:lnTo>
                    <a:cubicBezTo>
                      <a:pt x="28787" y="4676"/>
                      <a:pt x="29905" y="5742"/>
                      <a:pt x="31190" y="6530"/>
                    </a:cubicBezTo>
                    <a:cubicBezTo>
                      <a:pt x="31879" y="6912"/>
                      <a:pt x="32550" y="7087"/>
                      <a:pt x="33186" y="7087"/>
                    </a:cubicBezTo>
                    <a:cubicBezTo>
                      <a:pt x="34599" y="7087"/>
                      <a:pt x="35843" y="6226"/>
                      <a:pt x="36735" y="4866"/>
                    </a:cubicBezTo>
                    <a:cubicBezTo>
                      <a:pt x="37208" y="4135"/>
                      <a:pt x="36540" y="3433"/>
                      <a:pt x="35863" y="3433"/>
                    </a:cubicBezTo>
                    <a:cubicBezTo>
                      <a:pt x="35570" y="3433"/>
                      <a:pt x="35276" y="3564"/>
                      <a:pt x="35072" y="3880"/>
                    </a:cubicBezTo>
                    <a:cubicBezTo>
                      <a:pt x="34527" y="4732"/>
                      <a:pt x="33888" y="5131"/>
                      <a:pt x="33196" y="5131"/>
                    </a:cubicBezTo>
                    <a:cubicBezTo>
                      <a:pt x="32637" y="5131"/>
                      <a:pt x="32043" y="4870"/>
                      <a:pt x="31436" y="4373"/>
                    </a:cubicBezTo>
                    <a:cubicBezTo>
                      <a:pt x="30204" y="3326"/>
                      <a:pt x="29218" y="1970"/>
                      <a:pt x="28541" y="492"/>
                    </a:cubicBezTo>
                    <a:cubicBezTo>
                      <a:pt x="28355" y="173"/>
                      <a:pt x="28054" y="26"/>
                      <a:pt x="27753" y="26"/>
                    </a:cubicBezTo>
                    <a:cubicBezTo>
                      <a:pt x="27355" y="26"/>
                      <a:pt x="26956" y="282"/>
                      <a:pt x="26815" y="738"/>
                    </a:cubicBezTo>
                    <a:cubicBezTo>
                      <a:pt x="26518" y="2048"/>
                      <a:pt x="25759" y="4567"/>
                      <a:pt x="23984" y="4567"/>
                    </a:cubicBezTo>
                    <a:cubicBezTo>
                      <a:pt x="23923" y="4567"/>
                      <a:pt x="23860" y="4564"/>
                      <a:pt x="23796" y="4558"/>
                    </a:cubicBezTo>
                    <a:cubicBezTo>
                      <a:pt x="21948" y="4373"/>
                      <a:pt x="21208" y="2094"/>
                      <a:pt x="20839" y="738"/>
                    </a:cubicBezTo>
                    <a:cubicBezTo>
                      <a:pt x="20732" y="277"/>
                      <a:pt x="20280" y="0"/>
                      <a:pt x="19844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1"/>
              <p:cNvSpPr/>
              <p:nvPr/>
            </p:nvSpPr>
            <p:spPr>
              <a:xfrm>
                <a:off x="2271625" y="3779425"/>
                <a:ext cx="930225" cy="178150"/>
              </a:xfrm>
              <a:custGeom>
                <a:rect b="b" l="l" r="r" t="t"/>
                <a:pathLst>
                  <a:path extrusionOk="0" h="7126" w="37209">
                    <a:moveTo>
                      <a:pt x="19844" y="1"/>
                    </a:moveTo>
                    <a:cubicBezTo>
                      <a:pt x="19522" y="1"/>
                      <a:pt x="19209" y="152"/>
                      <a:pt x="19052" y="492"/>
                    </a:cubicBezTo>
                    <a:cubicBezTo>
                      <a:pt x="18313" y="2217"/>
                      <a:pt x="17019" y="4559"/>
                      <a:pt x="14862" y="4743"/>
                    </a:cubicBezTo>
                    <a:cubicBezTo>
                      <a:pt x="14764" y="4755"/>
                      <a:pt x="14667" y="4761"/>
                      <a:pt x="14572" y="4761"/>
                    </a:cubicBezTo>
                    <a:cubicBezTo>
                      <a:pt x="12630" y="4761"/>
                      <a:pt x="11254" y="2447"/>
                      <a:pt x="10549" y="862"/>
                    </a:cubicBezTo>
                    <a:cubicBezTo>
                      <a:pt x="10334" y="523"/>
                      <a:pt x="10010" y="353"/>
                      <a:pt x="9694" y="353"/>
                    </a:cubicBezTo>
                    <a:cubicBezTo>
                      <a:pt x="9379" y="353"/>
                      <a:pt x="9071" y="523"/>
                      <a:pt x="8886" y="862"/>
                    </a:cubicBezTo>
                    <a:cubicBezTo>
                      <a:pt x="8208" y="2464"/>
                      <a:pt x="7037" y="3819"/>
                      <a:pt x="5559" y="4805"/>
                    </a:cubicBezTo>
                    <a:cubicBezTo>
                      <a:pt x="5109" y="5071"/>
                      <a:pt x="4701" y="5189"/>
                      <a:pt x="4329" y="5189"/>
                    </a:cubicBezTo>
                    <a:cubicBezTo>
                      <a:pt x="3323" y="5189"/>
                      <a:pt x="2586" y="4327"/>
                      <a:pt x="2047" y="3203"/>
                    </a:cubicBezTo>
                    <a:cubicBezTo>
                      <a:pt x="1875" y="2859"/>
                      <a:pt x="1596" y="2717"/>
                      <a:pt x="1311" y="2717"/>
                    </a:cubicBezTo>
                    <a:cubicBezTo>
                      <a:pt x="674" y="2717"/>
                      <a:pt x="0" y="3424"/>
                      <a:pt x="383" y="4189"/>
                    </a:cubicBezTo>
                    <a:cubicBezTo>
                      <a:pt x="1208" y="5886"/>
                      <a:pt x="2605" y="7126"/>
                      <a:pt x="4304" y="7126"/>
                    </a:cubicBezTo>
                    <a:cubicBezTo>
                      <a:pt x="4763" y="7126"/>
                      <a:pt x="5245" y="7035"/>
                      <a:pt x="5743" y="6838"/>
                    </a:cubicBezTo>
                    <a:cubicBezTo>
                      <a:pt x="7365" y="6190"/>
                      <a:pt x="8707" y="4845"/>
                      <a:pt x="9667" y="3327"/>
                    </a:cubicBezTo>
                    <a:lnTo>
                      <a:pt x="9667" y="3327"/>
                    </a:lnTo>
                    <a:cubicBezTo>
                      <a:pt x="10757" y="5147"/>
                      <a:pt x="12394" y="6731"/>
                      <a:pt x="14551" y="6731"/>
                    </a:cubicBezTo>
                    <a:cubicBezTo>
                      <a:pt x="14673" y="6731"/>
                      <a:pt x="14798" y="6726"/>
                      <a:pt x="14924" y="6715"/>
                    </a:cubicBezTo>
                    <a:cubicBezTo>
                      <a:pt x="17102" y="6534"/>
                      <a:pt x="18679" y="5082"/>
                      <a:pt x="19753" y="3369"/>
                    </a:cubicBezTo>
                    <a:lnTo>
                      <a:pt x="19753" y="3369"/>
                    </a:lnTo>
                    <a:cubicBezTo>
                      <a:pt x="20566" y="5020"/>
                      <a:pt x="21892" y="6444"/>
                      <a:pt x="23796" y="6530"/>
                    </a:cubicBezTo>
                    <a:cubicBezTo>
                      <a:pt x="23853" y="6533"/>
                      <a:pt x="23909" y="6534"/>
                      <a:pt x="23964" y="6534"/>
                    </a:cubicBezTo>
                    <a:cubicBezTo>
                      <a:pt x="25902" y="6534"/>
                      <a:pt x="27157" y="5075"/>
                      <a:pt x="27924" y="3414"/>
                    </a:cubicBezTo>
                    <a:lnTo>
                      <a:pt x="27924" y="3414"/>
                    </a:lnTo>
                    <a:cubicBezTo>
                      <a:pt x="28781" y="4670"/>
                      <a:pt x="29901" y="5740"/>
                      <a:pt x="31190" y="6530"/>
                    </a:cubicBezTo>
                    <a:cubicBezTo>
                      <a:pt x="31879" y="6913"/>
                      <a:pt x="32550" y="7088"/>
                      <a:pt x="33186" y="7088"/>
                    </a:cubicBezTo>
                    <a:cubicBezTo>
                      <a:pt x="34600" y="7088"/>
                      <a:pt x="35843" y="6226"/>
                      <a:pt x="36735" y="4867"/>
                    </a:cubicBezTo>
                    <a:cubicBezTo>
                      <a:pt x="37209" y="4135"/>
                      <a:pt x="36510" y="3434"/>
                      <a:pt x="35836" y="3434"/>
                    </a:cubicBezTo>
                    <a:cubicBezTo>
                      <a:pt x="35545" y="3434"/>
                      <a:pt x="35258" y="3565"/>
                      <a:pt x="35072" y="3881"/>
                    </a:cubicBezTo>
                    <a:cubicBezTo>
                      <a:pt x="34493" y="4732"/>
                      <a:pt x="33858" y="5132"/>
                      <a:pt x="33176" y="5132"/>
                    </a:cubicBezTo>
                    <a:cubicBezTo>
                      <a:pt x="32625" y="5132"/>
                      <a:pt x="32043" y="4870"/>
                      <a:pt x="31437" y="4374"/>
                    </a:cubicBezTo>
                    <a:cubicBezTo>
                      <a:pt x="30143" y="3326"/>
                      <a:pt x="29218" y="1971"/>
                      <a:pt x="28541" y="492"/>
                    </a:cubicBezTo>
                    <a:cubicBezTo>
                      <a:pt x="28355" y="173"/>
                      <a:pt x="28055" y="26"/>
                      <a:pt x="27753" y="26"/>
                    </a:cubicBezTo>
                    <a:cubicBezTo>
                      <a:pt x="27355" y="26"/>
                      <a:pt x="26956" y="283"/>
                      <a:pt x="26815" y="738"/>
                    </a:cubicBezTo>
                    <a:cubicBezTo>
                      <a:pt x="26518" y="2049"/>
                      <a:pt x="25759" y="4568"/>
                      <a:pt x="23984" y="4568"/>
                    </a:cubicBezTo>
                    <a:cubicBezTo>
                      <a:pt x="23923" y="4568"/>
                      <a:pt x="23860" y="4565"/>
                      <a:pt x="23796" y="4559"/>
                    </a:cubicBezTo>
                    <a:cubicBezTo>
                      <a:pt x="22010" y="4435"/>
                      <a:pt x="21209" y="2094"/>
                      <a:pt x="20839" y="738"/>
                    </a:cubicBezTo>
                    <a:cubicBezTo>
                      <a:pt x="20733" y="278"/>
                      <a:pt x="20280" y="1"/>
                      <a:pt x="19844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1"/>
              <p:cNvSpPr/>
              <p:nvPr/>
            </p:nvSpPr>
            <p:spPr>
              <a:xfrm>
                <a:off x="4879550" y="3794700"/>
                <a:ext cx="930125" cy="177350"/>
              </a:xfrm>
              <a:custGeom>
                <a:rect b="b" l="l" r="r" t="t"/>
                <a:pathLst>
                  <a:path extrusionOk="0" h="7094" w="37205">
                    <a:moveTo>
                      <a:pt x="19855" y="1"/>
                    </a:moveTo>
                    <a:cubicBezTo>
                      <a:pt x="19528" y="1"/>
                      <a:pt x="19207" y="151"/>
                      <a:pt x="19048" y="497"/>
                    </a:cubicBezTo>
                    <a:cubicBezTo>
                      <a:pt x="18308" y="2222"/>
                      <a:pt x="17014" y="4564"/>
                      <a:pt x="14920" y="4749"/>
                    </a:cubicBezTo>
                    <a:cubicBezTo>
                      <a:pt x="14819" y="4760"/>
                      <a:pt x="14719" y="4766"/>
                      <a:pt x="14621" y="4766"/>
                    </a:cubicBezTo>
                    <a:cubicBezTo>
                      <a:pt x="12626" y="4766"/>
                      <a:pt x="11250" y="2450"/>
                      <a:pt x="10545" y="805"/>
                    </a:cubicBezTo>
                    <a:cubicBezTo>
                      <a:pt x="10360" y="497"/>
                      <a:pt x="10037" y="343"/>
                      <a:pt x="9713" y="343"/>
                    </a:cubicBezTo>
                    <a:cubicBezTo>
                      <a:pt x="9390" y="343"/>
                      <a:pt x="9066" y="497"/>
                      <a:pt x="8881" y="805"/>
                    </a:cubicBezTo>
                    <a:cubicBezTo>
                      <a:pt x="8204" y="2407"/>
                      <a:pt x="7033" y="3824"/>
                      <a:pt x="5616" y="4749"/>
                    </a:cubicBezTo>
                    <a:cubicBezTo>
                      <a:pt x="5137" y="5022"/>
                      <a:pt x="4705" y="5144"/>
                      <a:pt x="4316" y="5144"/>
                    </a:cubicBezTo>
                    <a:cubicBezTo>
                      <a:pt x="3303" y="5144"/>
                      <a:pt x="2576" y="4321"/>
                      <a:pt x="2042" y="3208"/>
                    </a:cubicBezTo>
                    <a:cubicBezTo>
                      <a:pt x="1865" y="2854"/>
                      <a:pt x="1576" y="2708"/>
                      <a:pt x="1281" y="2708"/>
                    </a:cubicBezTo>
                    <a:cubicBezTo>
                      <a:pt x="652" y="2708"/>
                      <a:pt x="1" y="3377"/>
                      <a:pt x="379" y="4132"/>
                    </a:cubicBezTo>
                    <a:cubicBezTo>
                      <a:pt x="1199" y="5821"/>
                      <a:pt x="2585" y="7094"/>
                      <a:pt x="4272" y="7094"/>
                    </a:cubicBezTo>
                    <a:cubicBezTo>
                      <a:pt x="4740" y="7094"/>
                      <a:pt x="5231" y="6996"/>
                      <a:pt x="5739" y="6782"/>
                    </a:cubicBezTo>
                    <a:cubicBezTo>
                      <a:pt x="7397" y="6183"/>
                      <a:pt x="8711" y="4827"/>
                      <a:pt x="9681" y="3331"/>
                    </a:cubicBezTo>
                    <a:lnTo>
                      <a:pt x="9681" y="3331"/>
                    </a:lnTo>
                    <a:cubicBezTo>
                      <a:pt x="10771" y="5109"/>
                      <a:pt x="12401" y="6674"/>
                      <a:pt x="14546" y="6674"/>
                    </a:cubicBezTo>
                    <a:cubicBezTo>
                      <a:pt x="14669" y="6674"/>
                      <a:pt x="14793" y="6669"/>
                      <a:pt x="14920" y="6659"/>
                    </a:cubicBezTo>
                    <a:cubicBezTo>
                      <a:pt x="17056" y="6522"/>
                      <a:pt x="18656" y="5077"/>
                      <a:pt x="19745" y="3339"/>
                    </a:cubicBezTo>
                    <a:lnTo>
                      <a:pt x="19745" y="3339"/>
                    </a:lnTo>
                    <a:cubicBezTo>
                      <a:pt x="20557" y="4990"/>
                      <a:pt x="21885" y="6449"/>
                      <a:pt x="23792" y="6535"/>
                    </a:cubicBezTo>
                    <a:cubicBezTo>
                      <a:pt x="23821" y="6536"/>
                      <a:pt x="23850" y="6536"/>
                      <a:pt x="23879" y="6536"/>
                    </a:cubicBezTo>
                    <a:cubicBezTo>
                      <a:pt x="25875" y="6536"/>
                      <a:pt x="27157" y="5061"/>
                      <a:pt x="27932" y="3379"/>
                    </a:cubicBezTo>
                    <a:lnTo>
                      <a:pt x="27932" y="3379"/>
                    </a:lnTo>
                    <a:cubicBezTo>
                      <a:pt x="28788" y="4631"/>
                      <a:pt x="29904" y="5708"/>
                      <a:pt x="31186" y="6535"/>
                    </a:cubicBezTo>
                    <a:cubicBezTo>
                      <a:pt x="31873" y="6898"/>
                      <a:pt x="32542" y="7065"/>
                      <a:pt x="33177" y="7065"/>
                    </a:cubicBezTo>
                    <a:cubicBezTo>
                      <a:pt x="34592" y="7065"/>
                      <a:pt x="35838" y="6233"/>
                      <a:pt x="36731" y="4872"/>
                    </a:cubicBezTo>
                    <a:cubicBezTo>
                      <a:pt x="37204" y="4140"/>
                      <a:pt x="36536" y="3439"/>
                      <a:pt x="35859" y="3439"/>
                    </a:cubicBezTo>
                    <a:cubicBezTo>
                      <a:pt x="35566" y="3439"/>
                      <a:pt x="35272" y="3570"/>
                      <a:pt x="35067" y="3886"/>
                    </a:cubicBezTo>
                    <a:cubicBezTo>
                      <a:pt x="34523" y="4737"/>
                      <a:pt x="33884" y="5137"/>
                      <a:pt x="33192" y="5137"/>
                    </a:cubicBezTo>
                    <a:cubicBezTo>
                      <a:pt x="32633" y="5137"/>
                      <a:pt x="32039" y="4875"/>
                      <a:pt x="31432" y="4379"/>
                    </a:cubicBezTo>
                    <a:cubicBezTo>
                      <a:pt x="30200" y="3331"/>
                      <a:pt x="29214" y="1976"/>
                      <a:pt x="28536" y="497"/>
                    </a:cubicBezTo>
                    <a:cubicBezTo>
                      <a:pt x="28342" y="164"/>
                      <a:pt x="28023" y="6"/>
                      <a:pt x="27708" y="6"/>
                    </a:cubicBezTo>
                    <a:cubicBezTo>
                      <a:pt x="27324" y="6"/>
                      <a:pt x="26947" y="242"/>
                      <a:pt x="26811" y="682"/>
                    </a:cubicBezTo>
                    <a:cubicBezTo>
                      <a:pt x="26513" y="2052"/>
                      <a:pt x="25755" y="4573"/>
                      <a:pt x="23980" y="4573"/>
                    </a:cubicBezTo>
                    <a:cubicBezTo>
                      <a:pt x="23918" y="4573"/>
                      <a:pt x="23856" y="4570"/>
                      <a:pt x="23792" y="4564"/>
                    </a:cubicBezTo>
                    <a:cubicBezTo>
                      <a:pt x="22067" y="4379"/>
                      <a:pt x="21204" y="2099"/>
                      <a:pt x="20835" y="682"/>
                    </a:cubicBezTo>
                    <a:cubicBezTo>
                      <a:pt x="20729" y="262"/>
                      <a:pt x="20286" y="1"/>
                      <a:pt x="19855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1"/>
              <p:cNvSpPr/>
              <p:nvPr/>
            </p:nvSpPr>
            <p:spPr>
              <a:xfrm>
                <a:off x="3134200" y="3459025"/>
                <a:ext cx="720750" cy="146600"/>
              </a:xfrm>
              <a:custGeom>
                <a:rect b="b" l="l" r="r" t="t"/>
                <a:pathLst>
                  <a:path extrusionOk="0" h="5864" w="28830">
                    <a:moveTo>
                      <a:pt x="15347" y="1"/>
                    </a:moveTo>
                    <a:cubicBezTo>
                      <a:pt x="15025" y="1"/>
                      <a:pt x="14712" y="152"/>
                      <a:pt x="14555" y="492"/>
                    </a:cubicBezTo>
                    <a:cubicBezTo>
                      <a:pt x="14062" y="1725"/>
                      <a:pt x="13138" y="3450"/>
                      <a:pt x="11598" y="3635"/>
                    </a:cubicBezTo>
                    <a:cubicBezTo>
                      <a:pt x="11525" y="3643"/>
                      <a:pt x="11454" y="3647"/>
                      <a:pt x="11384" y="3647"/>
                    </a:cubicBezTo>
                    <a:cubicBezTo>
                      <a:pt x="9960" y="3647"/>
                      <a:pt x="8987" y="1913"/>
                      <a:pt x="8517" y="739"/>
                    </a:cubicBezTo>
                    <a:cubicBezTo>
                      <a:pt x="8332" y="431"/>
                      <a:pt x="8009" y="277"/>
                      <a:pt x="7685" y="277"/>
                    </a:cubicBezTo>
                    <a:cubicBezTo>
                      <a:pt x="7362" y="277"/>
                      <a:pt x="7038" y="431"/>
                      <a:pt x="6853" y="739"/>
                    </a:cubicBezTo>
                    <a:cubicBezTo>
                      <a:pt x="6360" y="1909"/>
                      <a:pt x="5560" y="2895"/>
                      <a:pt x="4512" y="3635"/>
                    </a:cubicBezTo>
                    <a:cubicBezTo>
                      <a:pt x="4189" y="3822"/>
                      <a:pt x="3899" y="3905"/>
                      <a:pt x="3636" y="3905"/>
                    </a:cubicBezTo>
                    <a:cubicBezTo>
                      <a:pt x="2947" y="3905"/>
                      <a:pt x="2449" y="3329"/>
                      <a:pt x="2048" y="2526"/>
                    </a:cubicBezTo>
                    <a:cubicBezTo>
                      <a:pt x="1876" y="2202"/>
                      <a:pt x="1599" y="2067"/>
                      <a:pt x="1314" y="2067"/>
                    </a:cubicBezTo>
                    <a:cubicBezTo>
                      <a:pt x="677" y="2067"/>
                      <a:pt x="1" y="2745"/>
                      <a:pt x="384" y="3511"/>
                    </a:cubicBezTo>
                    <a:cubicBezTo>
                      <a:pt x="1027" y="4846"/>
                      <a:pt x="2185" y="5864"/>
                      <a:pt x="3604" y="5864"/>
                    </a:cubicBezTo>
                    <a:cubicBezTo>
                      <a:pt x="3954" y="5864"/>
                      <a:pt x="4319" y="5802"/>
                      <a:pt x="4697" y="5668"/>
                    </a:cubicBezTo>
                    <a:cubicBezTo>
                      <a:pt x="5895" y="5197"/>
                      <a:pt x="6886" y="4251"/>
                      <a:pt x="7626" y="3180"/>
                    </a:cubicBezTo>
                    <a:lnTo>
                      <a:pt x="7626" y="3180"/>
                    </a:lnTo>
                    <a:cubicBezTo>
                      <a:pt x="8489" y="4483"/>
                      <a:pt x="9753" y="5550"/>
                      <a:pt x="11396" y="5550"/>
                    </a:cubicBezTo>
                    <a:cubicBezTo>
                      <a:pt x="11462" y="5550"/>
                      <a:pt x="11530" y="5548"/>
                      <a:pt x="11598" y="5545"/>
                    </a:cubicBezTo>
                    <a:cubicBezTo>
                      <a:pt x="13217" y="5459"/>
                      <a:pt x="14423" y="4461"/>
                      <a:pt x="15278" y="3222"/>
                    </a:cubicBezTo>
                    <a:lnTo>
                      <a:pt x="15278" y="3222"/>
                    </a:lnTo>
                    <a:cubicBezTo>
                      <a:pt x="15937" y="4406"/>
                      <a:pt x="16935" y="5381"/>
                      <a:pt x="18375" y="5421"/>
                    </a:cubicBezTo>
                    <a:cubicBezTo>
                      <a:pt x="18403" y="5422"/>
                      <a:pt x="18431" y="5423"/>
                      <a:pt x="18459" y="5423"/>
                    </a:cubicBezTo>
                    <a:cubicBezTo>
                      <a:pt x="19868" y="5423"/>
                      <a:pt x="20872" y="4420"/>
                      <a:pt x="21518" y="3217"/>
                    </a:cubicBezTo>
                    <a:lnTo>
                      <a:pt x="21518" y="3217"/>
                    </a:lnTo>
                    <a:cubicBezTo>
                      <a:pt x="22158" y="4091"/>
                      <a:pt x="22969" y="4850"/>
                      <a:pt x="23920" y="5421"/>
                    </a:cubicBezTo>
                    <a:cubicBezTo>
                      <a:pt x="24459" y="5700"/>
                      <a:pt x="24981" y="5827"/>
                      <a:pt x="25475" y="5827"/>
                    </a:cubicBezTo>
                    <a:cubicBezTo>
                      <a:pt x="26622" y="5827"/>
                      <a:pt x="27625" y="5142"/>
                      <a:pt x="28357" y="4066"/>
                    </a:cubicBezTo>
                    <a:cubicBezTo>
                      <a:pt x="28830" y="3334"/>
                      <a:pt x="28162" y="2633"/>
                      <a:pt x="27484" y="2633"/>
                    </a:cubicBezTo>
                    <a:cubicBezTo>
                      <a:pt x="27192" y="2633"/>
                      <a:pt x="26898" y="2764"/>
                      <a:pt x="26693" y="3080"/>
                    </a:cubicBezTo>
                    <a:cubicBezTo>
                      <a:pt x="26319" y="3663"/>
                      <a:pt x="25902" y="3898"/>
                      <a:pt x="25474" y="3898"/>
                    </a:cubicBezTo>
                    <a:cubicBezTo>
                      <a:pt x="24141" y="3898"/>
                      <a:pt x="22709" y="1612"/>
                      <a:pt x="22195" y="492"/>
                    </a:cubicBezTo>
                    <a:cubicBezTo>
                      <a:pt x="22009" y="174"/>
                      <a:pt x="21698" y="27"/>
                      <a:pt x="21383" y="27"/>
                    </a:cubicBezTo>
                    <a:cubicBezTo>
                      <a:pt x="20968" y="27"/>
                      <a:pt x="20549" y="283"/>
                      <a:pt x="20408" y="739"/>
                    </a:cubicBezTo>
                    <a:cubicBezTo>
                      <a:pt x="20229" y="1635"/>
                      <a:pt x="19702" y="3517"/>
                      <a:pt x="18490" y="3517"/>
                    </a:cubicBezTo>
                    <a:cubicBezTo>
                      <a:pt x="18452" y="3517"/>
                      <a:pt x="18414" y="3515"/>
                      <a:pt x="18375" y="3511"/>
                    </a:cubicBezTo>
                    <a:cubicBezTo>
                      <a:pt x="17081" y="3388"/>
                      <a:pt x="16588" y="1663"/>
                      <a:pt x="16342" y="739"/>
                    </a:cubicBezTo>
                    <a:cubicBezTo>
                      <a:pt x="16236" y="278"/>
                      <a:pt x="15783" y="1"/>
                      <a:pt x="15347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1"/>
              <p:cNvSpPr/>
              <p:nvPr/>
            </p:nvSpPr>
            <p:spPr>
              <a:xfrm>
                <a:off x="3482475" y="1923300"/>
                <a:ext cx="720600" cy="147175"/>
              </a:xfrm>
              <a:custGeom>
                <a:rect b="b" l="l" r="r" t="t"/>
                <a:pathLst>
                  <a:path extrusionOk="0" h="5887" w="28824">
                    <a:moveTo>
                      <a:pt x="15291" y="0"/>
                    </a:moveTo>
                    <a:cubicBezTo>
                      <a:pt x="14977" y="0"/>
                      <a:pt x="14680" y="152"/>
                      <a:pt x="14549" y="492"/>
                    </a:cubicBezTo>
                    <a:cubicBezTo>
                      <a:pt x="13994" y="1724"/>
                      <a:pt x="13070" y="3449"/>
                      <a:pt x="11530" y="3634"/>
                    </a:cubicBezTo>
                    <a:cubicBezTo>
                      <a:pt x="11458" y="3643"/>
                      <a:pt x="11386" y="3647"/>
                      <a:pt x="11316" y="3647"/>
                    </a:cubicBezTo>
                    <a:cubicBezTo>
                      <a:pt x="9892" y="3647"/>
                      <a:pt x="8919" y="1913"/>
                      <a:pt x="8449" y="738"/>
                    </a:cubicBezTo>
                    <a:cubicBezTo>
                      <a:pt x="8264" y="430"/>
                      <a:pt x="7941" y="276"/>
                      <a:pt x="7617" y="276"/>
                    </a:cubicBezTo>
                    <a:cubicBezTo>
                      <a:pt x="7294" y="276"/>
                      <a:pt x="6970" y="430"/>
                      <a:pt x="6786" y="738"/>
                    </a:cubicBezTo>
                    <a:cubicBezTo>
                      <a:pt x="6293" y="1909"/>
                      <a:pt x="5492" y="2895"/>
                      <a:pt x="4506" y="3634"/>
                    </a:cubicBezTo>
                    <a:cubicBezTo>
                      <a:pt x="4148" y="3849"/>
                      <a:pt x="3837" y="3944"/>
                      <a:pt x="3563" y="3944"/>
                    </a:cubicBezTo>
                    <a:cubicBezTo>
                      <a:pt x="2891" y="3944"/>
                      <a:pt x="2435" y="3374"/>
                      <a:pt x="2041" y="2587"/>
                    </a:cubicBezTo>
                    <a:cubicBezTo>
                      <a:pt x="1864" y="2233"/>
                      <a:pt x="1575" y="2086"/>
                      <a:pt x="1280" y="2086"/>
                    </a:cubicBezTo>
                    <a:cubicBezTo>
                      <a:pt x="651" y="2086"/>
                      <a:pt x="0" y="2756"/>
                      <a:pt x="378" y="3511"/>
                    </a:cubicBezTo>
                    <a:lnTo>
                      <a:pt x="316" y="3511"/>
                    </a:lnTo>
                    <a:cubicBezTo>
                      <a:pt x="954" y="4836"/>
                      <a:pt x="2100" y="5887"/>
                      <a:pt x="3504" y="5887"/>
                    </a:cubicBezTo>
                    <a:cubicBezTo>
                      <a:pt x="3864" y="5887"/>
                      <a:pt x="4240" y="5818"/>
                      <a:pt x="4629" y="5667"/>
                    </a:cubicBezTo>
                    <a:cubicBezTo>
                      <a:pt x="5824" y="5113"/>
                      <a:pt x="6842" y="4262"/>
                      <a:pt x="7580" y="3218"/>
                    </a:cubicBezTo>
                    <a:lnTo>
                      <a:pt x="7580" y="3218"/>
                    </a:lnTo>
                    <a:cubicBezTo>
                      <a:pt x="8430" y="4499"/>
                      <a:pt x="9669" y="5556"/>
                      <a:pt x="11297" y="5556"/>
                    </a:cubicBezTo>
                    <a:cubicBezTo>
                      <a:pt x="11394" y="5556"/>
                      <a:pt x="11492" y="5552"/>
                      <a:pt x="11591" y="5544"/>
                    </a:cubicBezTo>
                    <a:cubicBezTo>
                      <a:pt x="13198" y="5460"/>
                      <a:pt x="14370" y="4476"/>
                      <a:pt x="15226" y="3249"/>
                    </a:cubicBezTo>
                    <a:lnTo>
                      <a:pt x="15226" y="3249"/>
                    </a:lnTo>
                    <a:cubicBezTo>
                      <a:pt x="15897" y="4432"/>
                      <a:pt x="16907" y="5381"/>
                      <a:pt x="18307" y="5421"/>
                    </a:cubicBezTo>
                    <a:cubicBezTo>
                      <a:pt x="18336" y="5422"/>
                      <a:pt x="18365" y="5422"/>
                      <a:pt x="18393" y="5422"/>
                    </a:cubicBezTo>
                    <a:cubicBezTo>
                      <a:pt x="19795" y="5422"/>
                      <a:pt x="20819" y="4457"/>
                      <a:pt x="21483" y="3264"/>
                    </a:cubicBezTo>
                    <a:lnTo>
                      <a:pt x="21483" y="3264"/>
                    </a:lnTo>
                    <a:cubicBezTo>
                      <a:pt x="22140" y="4133"/>
                      <a:pt x="22969" y="4878"/>
                      <a:pt x="23914" y="5483"/>
                    </a:cubicBezTo>
                    <a:cubicBezTo>
                      <a:pt x="24431" y="5759"/>
                      <a:pt x="24942" y="5887"/>
                      <a:pt x="25432" y="5887"/>
                    </a:cubicBezTo>
                    <a:cubicBezTo>
                      <a:pt x="26580" y="5887"/>
                      <a:pt x="27617" y="5188"/>
                      <a:pt x="28350" y="4066"/>
                    </a:cubicBezTo>
                    <a:cubicBezTo>
                      <a:pt x="28824" y="3334"/>
                      <a:pt x="28155" y="2633"/>
                      <a:pt x="27478" y="2633"/>
                    </a:cubicBezTo>
                    <a:cubicBezTo>
                      <a:pt x="27186" y="2633"/>
                      <a:pt x="26891" y="2764"/>
                      <a:pt x="26687" y="3080"/>
                    </a:cubicBezTo>
                    <a:cubicBezTo>
                      <a:pt x="26298" y="3663"/>
                      <a:pt x="25869" y="3898"/>
                      <a:pt x="25433" y="3898"/>
                    </a:cubicBezTo>
                    <a:cubicBezTo>
                      <a:pt x="24073" y="3898"/>
                      <a:pt x="22641" y="1612"/>
                      <a:pt x="22127" y="492"/>
                    </a:cubicBezTo>
                    <a:cubicBezTo>
                      <a:pt x="21939" y="195"/>
                      <a:pt x="21620" y="52"/>
                      <a:pt x="21300" y="52"/>
                    </a:cubicBezTo>
                    <a:cubicBezTo>
                      <a:pt x="20890" y="52"/>
                      <a:pt x="20479" y="288"/>
                      <a:pt x="20341" y="738"/>
                    </a:cubicBezTo>
                    <a:cubicBezTo>
                      <a:pt x="20161" y="1635"/>
                      <a:pt x="19692" y="3517"/>
                      <a:pt x="18427" y="3517"/>
                    </a:cubicBezTo>
                    <a:cubicBezTo>
                      <a:pt x="18388" y="3517"/>
                      <a:pt x="18348" y="3515"/>
                      <a:pt x="18307" y="3511"/>
                    </a:cubicBezTo>
                    <a:cubicBezTo>
                      <a:pt x="17013" y="3388"/>
                      <a:pt x="16521" y="1724"/>
                      <a:pt x="16274" y="738"/>
                    </a:cubicBezTo>
                    <a:cubicBezTo>
                      <a:pt x="16168" y="278"/>
                      <a:pt x="15715" y="0"/>
                      <a:pt x="15291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1"/>
              <p:cNvSpPr/>
              <p:nvPr/>
            </p:nvSpPr>
            <p:spPr>
              <a:xfrm>
                <a:off x="3108025" y="452250"/>
                <a:ext cx="720750" cy="146600"/>
              </a:xfrm>
              <a:custGeom>
                <a:rect b="b" l="l" r="r" t="t"/>
                <a:pathLst>
                  <a:path extrusionOk="0" h="5864" w="28830">
                    <a:moveTo>
                      <a:pt x="15297" y="1"/>
                    </a:moveTo>
                    <a:cubicBezTo>
                      <a:pt x="14983" y="1"/>
                      <a:pt x="14686" y="152"/>
                      <a:pt x="14555" y="492"/>
                    </a:cubicBezTo>
                    <a:cubicBezTo>
                      <a:pt x="14000" y="1725"/>
                      <a:pt x="13076" y="3450"/>
                      <a:pt x="11536" y="3635"/>
                    </a:cubicBezTo>
                    <a:cubicBezTo>
                      <a:pt x="11466" y="3643"/>
                      <a:pt x="11398" y="3647"/>
                      <a:pt x="11330" y="3647"/>
                    </a:cubicBezTo>
                    <a:cubicBezTo>
                      <a:pt x="9960" y="3647"/>
                      <a:pt x="8983" y="1913"/>
                      <a:pt x="8455" y="739"/>
                    </a:cubicBezTo>
                    <a:cubicBezTo>
                      <a:pt x="8270" y="431"/>
                      <a:pt x="7947" y="277"/>
                      <a:pt x="7623" y="277"/>
                    </a:cubicBezTo>
                    <a:cubicBezTo>
                      <a:pt x="7300" y="277"/>
                      <a:pt x="6976" y="431"/>
                      <a:pt x="6791" y="739"/>
                    </a:cubicBezTo>
                    <a:cubicBezTo>
                      <a:pt x="6298" y="1909"/>
                      <a:pt x="5497" y="2895"/>
                      <a:pt x="4512" y="3635"/>
                    </a:cubicBezTo>
                    <a:cubicBezTo>
                      <a:pt x="4178" y="3828"/>
                      <a:pt x="3879" y="3916"/>
                      <a:pt x="3610" y="3916"/>
                    </a:cubicBezTo>
                    <a:cubicBezTo>
                      <a:pt x="2934" y="3916"/>
                      <a:pt x="2443" y="3362"/>
                      <a:pt x="2047" y="2526"/>
                    </a:cubicBezTo>
                    <a:cubicBezTo>
                      <a:pt x="1875" y="2182"/>
                      <a:pt x="1597" y="2039"/>
                      <a:pt x="1311" y="2039"/>
                    </a:cubicBezTo>
                    <a:cubicBezTo>
                      <a:pt x="674" y="2039"/>
                      <a:pt x="1" y="2746"/>
                      <a:pt x="383" y="3511"/>
                    </a:cubicBezTo>
                    <a:lnTo>
                      <a:pt x="322" y="3511"/>
                    </a:lnTo>
                    <a:cubicBezTo>
                      <a:pt x="1014" y="4846"/>
                      <a:pt x="2142" y="5864"/>
                      <a:pt x="3548" y="5864"/>
                    </a:cubicBezTo>
                    <a:cubicBezTo>
                      <a:pt x="3894" y="5864"/>
                      <a:pt x="4257" y="5802"/>
                      <a:pt x="4635" y="5668"/>
                    </a:cubicBezTo>
                    <a:cubicBezTo>
                      <a:pt x="5835" y="5196"/>
                      <a:pt x="6826" y="4248"/>
                      <a:pt x="7588" y="3175"/>
                    </a:cubicBezTo>
                    <a:lnTo>
                      <a:pt x="7588" y="3175"/>
                    </a:lnTo>
                    <a:cubicBezTo>
                      <a:pt x="8462" y="4480"/>
                      <a:pt x="9707" y="5550"/>
                      <a:pt x="11390" y="5550"/>
                    </a:cubicBezTo>
                    <a:cubicBezTo>
                      <a:pt x="11459" y="5550"/>
                      <a:pt x="11528" y="5548"/>
                      <a:pt x="11597" y="5545"/>
                    </a:cubicBezTo>
                    <a:cubicBezTo>
                      <a:pt x="13209" y="5460"/>
                      <a:pt x="14383" y="4469"/>
                      <a:pt x="15240" y="3237"/>
                    </a:cubicBezTo>
                    <a:lnTo>
                      <a:pt x="15240" y="3237"/>
                    </a:lnTo>
                    <a:cubicBezTo>
                      <a:pt x="15911" y="4415"/>
                      <a:pt x="16919" y="5382"/>
                      <a:pt x="18313" y="5421"/>
                    </a:cubicBezTo>
                    <a:cubicBezTo>
                      <a:pt x="18341" y="5422"/>
                      <a:pt x="18369" y="5423"/>
                      <a:pt x="18397" y="5423"/>
                    </a:cubicBezTo>
                    <a:cubicBezTo>
                      <a:pt x="19794" y="5423"/>
                      <a:pt x="20817" y="4439"/>
                      <a:pt x="21482" y="3251"/>
                    </a:cubicBezTo>
                    <a:lnTo>
                      <a:pt x="21482" y="3251"/>
                    </a:lnTo>
                    <a:cubicBezTo>
                      <a:pt x="22139" y="4119"/>
                      <a:pt x="22971" y="4852"/>
                      <a:pt x="23920" y="5421"/>
                    </a:cubicBezTo>
                    <a:cubicBezTo>
                      <a:pt x="24458" y="5700"/>
                      <a:pt x="24980" y="5827"/>
                      <a:pt x="25475" y="5827"/>
                    </a:cubicBezTo>
                    <a:cubicBezTo>
                      <a:pt x="26622" y="5827"/>
                      <a:pt x="27624" y="5142"/>
                      <a:pt x="28356" y="4066"/>
                    </a:cubicBezTo>
                    <a:cubicBezTo>
                      <a:pt x="28830" y="3335"/>
                      <a:pt x="28161" y="2633"/>
                      <a:pt x="27484" y="2633"/>
                    </a:cubicBezTo>
                    <a:cubicBezTo>
                      <a:pt x="27191" y="2633"/>
                      <a:pt x="26897" y="2764"/>
                      <a:pt x="26693" y="3080"/>
                    </a:cubicBezTo>
                    <a:cubicBezTo>
                      <a:pt x="26304" y="3663"/>
                      <a:pt x="25875" y="3898"/>
                      <a:pt x="25439" y="3898"/>
                    </a:cubicBezTo>
                    <a:cubicBezTo>
                      <a:pt x="24079" y="3898"/>
                      <a:pt x="22647" y="1612"/>
                      <a:pt x="22133" y="492"/>
                    </a:cubicBezTo>
                    <a:cubicBezTo>
                      <a:pt x="21947" y="174"/>
                      <a:pt x="21636" y="27"/>
                      <a:pt x="21326" y="27"/>
                    </a:cubicBezTo>
                    <a:cubicBezTo>
                      <a:pt x="20918" y="27"/>
                      <a:pt x="20513" y="283"/>
                      <a:pt x="20408" y="739"/>
                    </a:cubicBezTo>
                    <a:cubicBezTo>
                      <a:pt x="20169" y="1635"/>
                      <a:pt x="19698" y="3517"/>
                      <a:pt x="18433" y="3517"/>
                    </a:cubicBezTo>
                    <a:cubicBezTo>
                      <a:pt x="18394" y="3517"/>
                      <a:pt x="18354" y="3515"/>
                      <a:pt x="18313" y="3511"/>
                    </a:cubicBezTo>
                    <a:cubicBezTo>
                      <a:pt x="17019" y="3388"/>
                      <a:pt x="16526" y="1663"/>
                      <a:pt x="16280" y="739"/>
                    </a:cubicBezTo>
                    <a:cubicBezTo>
                      <a:pt x="16174" y="278"/>
                      <a:pt x="15721" y="1"/>
                      <a:pt x="15297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1"/>
              <p:cNvSpPr/>
              <p:nvPr/>
            </p:nvSpPr>
            <p:spPr>
              <a:xfrm>
                <a:off x="2450325" y="4806725"/>
                <a:ext cx="765425" cy="153450"/>
              </a:xfrm>
              <a:custGeom>
                <a:rect b="b" l="l" r="r" t="t"/>
                <a:pathLst>
                  <a:path extrusionOk="0" h="6138" w="30617">
                    <a:moveTo>
                      <a:pt x="16347" y="0"/>
                    </a:moveTo>
                    <a:cubicBezTo>
                      <a:pt x="16019" y="0"/>
                      <a:pt x="15699" y="151"/>
                      <a:pt x="15539" y="497"/>
                    </a:cubicBezTo>
                    <a:cubicBezTo>
                      <a:pt x="14985" y="1791"/>
                      <a:pt x="13999" y="3639"/>
                      <a:pt x="12335" y="3824"/>
                    </a:cubicBezTo>
                    <a:cubicBezTo>
                      <a:pt x="12239" y="3838"/>
                      <a:pt x="12144" y="3844"/>
                      <a:pt x="12051" y="3844"/>
                    </a:cubicBezTo>
                    <a:cubicBezTo>
                      <a:pt x="10487" y="3844"/>
                      <a:pt x="9470" y="1964"/>
                      <a:pt x="8947" y="743"/>
                    </a:cubicBezTo>
                    <a:cubicBezTo>
                      <a:pt x="8762" y="435"/>
                      <a:pt x="8438" y="281"/>
                      <a:pt x="8115" y="281"/>
                    </a:cubicBezTo>
                    <a:cubicBezTo>
                      <a:pt x="7791" y="281"/>
                      <a:pt x="7468" y="435"/>
                      <a:pt x="7283" y="743"/>
                    </a:cubicBezTo>
                    <a:cubicBezTo>
                      <a:pt x="6729" y="2037"/>
                      <a:pt x="5866" y="3085"/>
                      <a:pt x="4757" y="3824"/>
                    </a:cubicBezTo>
                    <a:cubicBezTo>
                      <a:pt x="4394" y="4048"/>
                      <a:pt x="4071" y="4147"/>
                      <a:pt x="3779" y="4147"/>
                    </a:cubicBezTo>
                    <a:cubicBezTo>
                      <a:pt x="3029" y="4147"/>
                      <a:pt x="2489" y="3496"/>
                      <a:pt x="2046" y="2653"/>
                    </a:cubicBezTo>
                    <a:cubicBezTo>
                      <a:pt x="1873" y="2289"/>
                      <a:pt x="1594" y="2140"/>
                      <a:pt x="1307" y="2140"/>
                    </a:cubicBezTo>
                    <a:cubicBezTo>
                      <a:pt x="671" y="2140"/>
                      <a:pt x="0" y="2875"/>
                      <a:pt x="382" y="3639"/>
                    </a:cubicBezTo>
                    <a:cubicBezTo>
                      <a:pt x="1070" y="5065"/>
                      <a:pt x="2268" y="6137"/>
                      <a:pt x="3757" y="6137"/>
                    </a:cubicBezTo>
                    <a:cubicBezTo>
                      <a:pt x="4135" y="6137"/>
                      <a:pt x="4531" y="6068"/>
                      <a:pt x="4942" y="5919"/>
                    </a:cubicBezTo>
                    <a:cubicBezTo>
                      <a:pt x="6242" y="5399"/>
                      <a:pt x="7298" y="4391"/>
                      <a:pt x="8089" y="3238"/>
                    </a:cubicBezTo>
                    <a:lnTo>
                      <a:pt x="8089" y="3238"/>
                    </a:lnTo>
                    <a:cubicBezTo>
                      <a:pt x="9019" y="4644"/>
                      <a:pt x="10382" y="5801"/>
                      <a:pt x="12134" y="5801"/>
                    </a:cubicBezTo>
                    <a:cubicBezTo>
                      <a:pt x="12201" y="5801"/>
                      <a:pt x="12268" y="5799"/>
                      <a:pt x="12335" y="5796"/>
                    </a:cubicBezTo>
                    <a:cubicBezTo>
                      <a:pt x="14102" y="5666"/>
                      <a:pt x="15356" y="4573"/>
                      <a:pt x="16245" y="3233"/>
                    </a:cubicBezTo>
                    <a:lnTo>
                      <a:pt x="16245" y="3233"/>
                    </a:lnTo>
                    <a:cubicBezTo>
                      <a:pt x="16930" y="4503"/>
                      <a:pt x="17994" y="5570"/>
                      <a:pt x="19544" y="5611"/>
                    </a:cubicBezTo>
                    <a:cubicBezTo>
                      <a:pt x="19599" y="5614"/>
                      <a:pt x="19654" y="5615"/>
                      <a:pt x="19708" y="5615"/>
                    </a:cubicBezTo>
                    <a:cubicBezTo>
                      <a:pt x="21183" y="5615"/>
                      <a:pt x="22227" y="4549"/>
                      <a:pt x="22905" y="3271"/>
                    </a:cubicBezTo>
                    <a:lnTo>
                      <a:pt x="22905" y="3271"/>
                    </a:lnTo>
                    <a:cubicBezTo>
                      <a:pt x="23589" y="4236"/>
                      <a:pt x="24451" y="5052"/>
                      <a:pt x="25459" y="5672"/>
                    </a:cubicBezTo>
                    <a:cubicBezTo>
                      <a:pt x="26030" y="5967"/>
                      <a:pt x="26579" y="6102"/>
                      <a:pt x="27098" y="6102"/>
                    </a:cubicBezTo>
                    <a:cubicBezTo>
                      <a:pt x="28314" y="6102"/>
                      <a:pt x="29364" y="5360"/>
                      <a:pt x="30142" y="4194"/>
                    </a:cubicBezTo>
                    <a:cubicBezTo>
                      <a:pt x="30616" y="3461"/>
                      <a:pt x="29944" y="2788"/>
                      <a:pt x="29265" y="2788"/>
                    </a:cubicBezTo>
                    <a:cubicBezTo>
                      <a:pt x="28974" y="2788"/>
                      <a:pt x="28682" y="2912"/>
                      <a:pt x="28478" y="3208"/>
                    </a:cubicBezTo>
                    <a:cubicBezTo>
                      <a:pt x="28051" y="3864"/>
                      <a:pt x="27578" y="4127"/>
                      <a:pt x="27097" y="4127"/>
                    </a:cubicBezTo>
                    <a:cubicBezTo>
                      <a:pt x="25638" y="4127"/>
                      <a:pt x="24105" y="1702"/>
                      <a:pt x="23549" y="497"/>
                    </a:cubicBezTo>
                    <a:cubicBezTo>
                      <a:pt x="23355" y="164"/>
                      <a:pt x="23023" y="6"/>
                      <a:pt x="22695" y="6"/>
                    </a:cubicBezTo>
                    <a:cubicBezTo>
                      <a:pt x="22294" y="6"/>
                      <a:pt x="21898" y="241"/>
                      <a:pt x="21762" y="682"/>
                    </a:cubicBezTo>
                    <a:cubicBezTo>
                      <a:pt x="21583" y="1699"/>
                      <a:pt x="21054" y="3706"/>
                      <a:pt x="19668" y="3706"/>
                    </a:cubicBezTo>
                    <a:cubicBezTo>
                      <a:pt x="19627" y="3706"/>
                      <a:pt x="19586" y="3704"/>
                      <a:pt x="19544" y="3701"/>
                    </a:cubicBezTo>
                    <a:cubicBezTo>
                      <a:pt x="18066" y="3577"/>
                      <a:pt x="17573" y="1791"/>
                      <a:pt x="17326" y="682"/>
                    </a:cubicBezTo>
                    <a:cubicBezTo>
                      <a:pt x="17221" y="261"/>
                      <a:pt x="16778" y="0"/>
                      <a:pt x="16347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1"/>
              <p:cNvSpPr/>
              <p:nvPr/>
            </p:nvSpPr>
            <p:spPr>
              <a:xfrm>
                <a:off x="582175" y="1019075"/>
                <a:ext cx="2518500" cy="3260300"/>
              </a:xfrm>
              <a:custGeom>
                <a:rect b="b" l="l" r="r" t="t"/>
                <a:pathLst>
                  <a:path extrusionOk="0" h="130412" w="100740">
                    <a:moveTo>
                      <a:pt x="53913" y="0"/>
                    </a:moveTo>
                    <a:cubicBezTo>
                      <a:pt x="15404" y="21072"/>
                      <a:pt x="1" y="76032"/>
                      <a:pt x="29822" y="110413"/>
                    </a:cubicBezTo>
                    <a:cubicBezTo>
                      <a:pt x="34587" y="115650"/>
                      <a:pt x="54620" y="130412"/>
                      <a:pt x="63021" y="130412"/>
                    </a:cubicBezTo>
                    <a:cubicBezTo>
                      <a:pt x="64505" y="130412"/>
                      <a:pt x="65626" y="129951"/>
                      <a:pt x="66236" y="128897"/>
                    </a:cubicBezTo>
                    <a:cubicBezTo>
                      <a:pt x="68331" y="125324"/>
                      <a:pt x="49292" y="111461"/>
                      <a:pt x="41097" y="103204"/>
                    </a:cubicBezTo>
                    <a:lnTo>
                      <a:pt x="41097" y="103204"/>
                    </a:lnTo>
                    <a:cubicBezTo>
                      <a:pt x="48782" y="105477"/>
                      <a:pt x="71299" y="117115"/>
                      <a:pt x="82592" y="117115"/>
                    </a:cubicBezTo>
                    <a:cubicBezTo>
                      <a:pt x="84156" y="117115"/>
                      <a:pt x="85504" y="116892"/>
                      <a:pt x="86569" y="116390"/>
                    </a:cubicBezTo>
                    <a:cubicBezTo>
                      <a:pt x="94763" y="112816"/>
                      <a:pt x="71966" y="104252"/>
                      <a:pt x="67345" y="101664"/>
                    </a:cubicBezTo>
                    <a:cubicBezTo>
                      <a:pt x="61184" y="98583"/>
                      <a:pt x="54468" y="95502"/>
                      <a:pt x="48861" y="92422"/>
                    </a:cubicBezTo>
                    <a:cubicBezTo>
                      <a:pt x="49030" y="92411"/>
                      <a:pt x="49216" y="92406"/>
                      <a:pt x="49417" y="92406"/>
                    </a:cubicBezTo>
                    <a:cubicBezTo>
                      <a:pt x="55898" y="92406"/>
                      <a:pt x="78148" y="97898"/>
                      <a:pt x="90582" y="97898"/>
                    </a:cubicBezTo>
                    <a:cubicBezTo>
                      <a:pt x="95238" y="97898"/>
                      <a:pt x="98518" y="97128"/>
                      <a:pt x="99076" y="95010"/>
                    </a:cubicBezTo>
                    <a:cubicBezTo>
                      <a:pt x="100740" y="88787"/>
                      <a:pt x="59643" y="80099"/>
                      <a:pt x="53975" y="77511"/>
                    </a:cubicBezTo>
                    <a:cubicBezTo>
                      <a:pt x="58103" y="75971"/>
                      <a:pt x="95934" y="78620"/>
                      <a:pt x="96673" y="70117"/>
                    </a:cubicBezTo>
                    <a:cubicBezTo>
                      <a:pt x="97043" y="65558"/>
                      <a:pt x="56008" y="65250"/>
                      <a:pt x="47813" y="63155"/>
                    </a:cubicBezTo>
                    <a:cubicBezTo>
                      <a:pt x="58041" y="60629"/>
                      <a:pt x="66852" y="52619"/>
                      <a:pt x="69378" y="45164"/>
                    </a:cubicBezTo>
                    <a:cubicBezTo>
                      <a:pt x="70460" y="41967"/>
                      <a:pt x="69540" y="40674"/>
                      <a:pt x="67468" y="40674"/>
                    </a:cubicBezTo>
                    <a:cubicBezTo>
                      <a:pt x="64348" y="40674"/>
                      <a:pt x="58616" y="43605"/>
                      <a:pt x="53174" y="47382"/>
                    </a:cubicBezTo>
                    <a:cubicBezTo>
                      <a:pt x="49442" y="49954"/>
                      <a:pt x="43771" y="54094"/>
                      <a:pt x="38457" y="54094"/>
                    </a:cubicBezTo>
                    <a:cubicBezTo>
                      <a:pt x="37278" y="54094"/>
                      <a:pt x="36116" y="53890"/>
                      <a:pt x="34998" y="53420"/>
                    </a:cubicBezTo>
                    <a:cubicBezTo>
                      <a:pt x="28282" y="50832"/>
                      <a:pt x="31855" y="29390"/>
                      <a:pt x="53975" y="0"/>
                    </a:cubicBezTo>
                    <a:close/>
                  </a:path>
                </a:pathLst>
              </a:custGeom>
              <a:solidFill>
                <a:srgbClr val="F8D1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1"/>
              <p:cNvSpPr/>
              <p:nvPr/>
            </p:nvSpPr>
            <p:spPr>
              <a:xfrm>
                <a:off x="4466950" y="1019075"/>
                <a:ext cx="2516950" cy="3260300"/>
              </a:xfrm>
              <a:custGeom>
                <a:rect b="b" l="l" r="r" t="t"/>
                <a:pathLst>
                  <a:path extrusionOk="0" h="130412" w="100678">
                    <a:moveTo>
                      <a:pt x="46765" y="0"/>
                    </a:moveTo>
                    <a:lnTo>
                      <a:pt x="46765" y="0"/>
                    </a:lnTo>
                    <a:cubicBezTo>
                      <a:pt x="68947" y="29390"/>
                      <a:pt x="72459" y="50832"/>
                      <a:pt x="65804" y="53420"/>
                    </a:cubicBezTo>
                    <a:cubicBezTo>
                      <a:pt x="64685" y="53890"/>
                      <a:pt x="63522" y="54094"/>
                      <a:pt x="62340" y="54094"/>
                    </a:cubicBezTo>
                    <a:cubicBezTo>
                      <a:pt x="57011" y="54094"/>
                      <a:pt x="51298" y="49954"/>
                      <a:pt x="47566" y="47382"/>
                    </a:cubicBezTo>
                    <a:cubicBezTo>
                      <a:pt x="42161" y="43605"/>
                      <a:pt x="36422" y="40674"/>
                      <a:pt x="33290" y="40674"/>
                    </a:cubicBezTo>
                    <a:cubicBezTo>
                      <a:pt x="31210" y="40674"/>
                      <a:pt x="30280" y="41967"/>
                      <a:pt x="31362" y="45164"/>
                    </a:cubicBezTo>
                    <a:cubicBezTo>
                      <a:pt x="33888" y="52619"/>
                      <a:pt x="42761" y="60629"/>
                      <a:pt x="52927" y="63155"/>
                    </a:cubicBezTo>
                    <a:cubicBezTo>
                      <a:pt x="44732" y="65250"/>
                      <a:pt x="3697" y="65558"/>
                      <a:pt x="4067" y="70117"/>
                    </a:cubicBezTo>
                    <a:cubicBezTo>
                      <a:pt x="4806" y="78620"/>
                      <a:pt x="42637" y="75971"/>
                      <a:pt x="46765" y="77511"/>
                    </a:cubicBezTo>
                    <a:cubicBezTo>
                      <a:pt x="41159" y="80099"/>
                      <a:pt x="0" y="88787"/>
                      <a:pt x="1664" y="95010"/>
                    </a:cubicBezTo>
                    <a:cubicBezTo>
                      <a:pt x="2222" y="97128"/>
                      <a:pt x="5506" y="97898"/>
                      <a:pt x="10169" y="97898"/>
                    </a:cubicBezTo>
                    <a:cubicBezTo>
                      <a:pt x="22620" y="97898"/>
                      <a:pt x="44902" y="92406"/>
                      <a:pt x="51385" y="92406"/>
                    </a:cubicBezTo>
                    <a:cubicBezTo>
                      <a:pt x="51586" y="92406"/>
                      <a:pt x="51771" y="92411"/>
                      <a:pt x="51941" y="92422"/>
                    </a:cubicBezTo>
                    <a:cubicBezTo>
                      <a:pt x="46273" y="95502"/>
                      <a:pt x="39618" y="98583"/>
                      <a:pt x="33457" y="101664"/>
                    </a:cubicBezTo>
                    <a:cubicBezTo>
                      <a:pt x="28836" y="104252"/>
                      <a:pt x="5977" y="112816"/>
                      <a:pt x="14172" y="116390"/>
                    </a:cubicBezTo>
                    <a:cubicBezTo>
                      <a:pt x="15236" y="116892"/>
                      <a:pt x="16585" y="117115"/>
                      <a:pt x="18148" y="117115"/>
                    </a:cubicBezTo>
                    <a:cubicBezTo>
                      <a:pt x="29441" y="117115"/>
                      <a:pt x="51958" y="105477"/>
                      <a:pt x="59643" y="103204"/>
                    </a:cubicBezTo>
                    <a:lnTo>
                      <a:pt x="59643" y="103204"/>
                    </a:lnTo>
                    <a:cubicBezTo>
                      <a:pt x="51387" y="111461"/>
                      <a:pt x="32348" y="125324"/>
                      <a:pt x="34443" y="128897"/>
                    </a:cubicBezTo>
                    <a:cubicBezTo>
                      <a:pt x="35062" y="129951"/>
                      <a:pt x="36190" y="130412"/>
                      <a:pt x="37677" y="130412"/>
                    </a:cubicBezTo>
                    <a:cubicBezTo>
                      <a:pt x="46105" y="130412"/>
                      <a:pt x="66100" y="115650"/>
                      <a:pt x="70918" y="110413"/>
                    </a:cubicBezTo>
                    <a:cubicBezTo>
                      <a:pt x="100678" y="76032"/>
                      <a:pt x="85274" y="21072"/>
                      <a:pt x="46765" y="0"/>
                    </a:cubicBezTo>
                    <a:close/>
                  </a:path>
                </a:pathLst>
              </a:custGeom>
              <a:solidFill>
                <a:srgbClr val="F8D1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1" name="Google Shape;861;p1"/>
          <p:cNvSpPr txBox="1"/>
          <p:nvPr>
            <p:ph type="ctrTitle"/>
          </p:nvPr>
        </p:nvSpPr>
        <p:spPr>
          <a:xfrm>
            <a:off x="4025050" y="768100"/>
            <a:ext cx="4438200" cy="19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Save The Forest</a:t>
            </a:r>
            <a:endParaRPr/>
          </a:p>
        </p:txBody>
      </p:sp>
      <p:sp>
        <p:nvSpPr>
          <p:cNvPr id="862" name="Google Shape;862;p1"/>
          <p:cNvSpPr txBox="1"/>
          <p:nvPr>
            <p:ph idx="1" type="subTitle"/>
          </p:nvPr>
        </p:nvSpPr>
        <p:spPr>
          <a:xfrm>
            <a:off x="4112800" y="2697338"/>
            <a:ext cx="4312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6"/>
                </a:solidFill>
              </a:rPr>
              <a:t>IPMAIA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63" name="Google Shape;863;p1"/>
          <p:cNvSpPr/>
          <p:nvPr/>
        </p:nvSpPr>
        <p:spPr>
          <a:xfrm flipH="1">
            <a:off x="2481000" y="3730800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"/>
          <p:cNvSpPr/>
          <p:nvPr/>
        </p:nvSpPr>
        <p:spPr>
          <a:xfrm>
            <a:off x="337900" y="32020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"/>
          <p:cNvSpPr/>
          <p:nvPr/>
        </p:nvSpPr>
        <p:spPr>
          <a:xfrm>
            <a:off x="1607924" y="2275526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"/>
          <p:cNvSpPr/>
          <p:nvPr/>
        </p:nvSpPr>
        <p:spPr>
          <a:xfrm flipH="1">
            <a:off x="5030800" y="4260017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7" name="Google Shape;867;p1"/>
          <p:cNvGrpSpPr/>
          <p:nvPr/>
        </p:nvGrpSpPr>
        <p:grpSpPr>
          <a:xfrm>
            <a:off x="8343804" y="1464863"/>
            <a:ext cx="261975" cy="340700"/>
            <a:chOff x="4716975" y="1463450"/>
            <a:chExt cx="261975" cy="340700"/>
          </a:xfrm>
        </p:grpSpPr>
        <p:sp>
          <p:nvSpPr>
            <p:cNvPr id="868" name="Google Shape;868;p1"/>
            <p:cNvSpPr/>
            <p:nvPr/>
          </p:nvSpPr>
          <p:spPr>
            <a:xfrm>
              <a:off x="4754325" y="1583975"/>
              <a:ext cx="224625" cy="77675"/>
            </a:xfrm>
            <a:custGeom>
              <a:rect b="b" l="l" r="r" t="t"/>
              <a:pathLst>
                <a:path extrusionOk="0" h="3107" w="8985">
                  <a:moveTo>
                    <a:pt x="7492" y="0"/>
                  </a:moveTo>
                  <a:cubicBezTo>
                    <a:pt x="7427" y="0"/>
                    <a:pt x="7360" y="6"/>
                    <a:pt x="7289" y="17"/>
                  </a:cubicBezTo>
                  <a:lnTo>
                    <a:pt x="1338" y="867"/>
                  </a:lnTo>
                  <a:cubicBezTo>
                    <a:pt x="1" y="1085"/>
                    <a:pt x="231" y="3107"/>
                    <a:pt x="1495" y="3107"/>
                  </a:cubicBezTo>
                  <a:cubicBezTo>
                    <a:pt x="1560" y="3107"/>
                    <a:pt x="1628" y="3102"/>
                    <a:pt x="1698" y="3090"/>
                  </a:cubicBezTo>
                  <a:lnTo>
                    <a:pt x="7616" y="2240"/>
                  </a:lnTo>
                  <a:cubicBezTo>
                    <a:pt x="8985" y="2023"/>
                    <a:pt x="8756" y="0"/>
                    <a:pt x="7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"/>
            <p:cNvSpPr/>
            <p:nvPr/>
          </p:nvSpPr>
          <p:spPr>
            <a:xfrm>
              <a:off x="4716975" y="1463450"/>
              <a:ext cx="130400" cy="128250"/>
            </a:xfrm>
            <a:custGeom>
              <a:rect b="b" l="l" r="r" t="t"/>
              <a:pathLst>
                <a:path extrusionOk="0" h="5130" w="5216">
                  <a:moveTo>
                    <a:pt x="3637" y="1"/>
                  </a:moveTo>
                  <a:cubicBezTo>
                    <a:pt x="3336" y="1"/>
                    <a:pt x="3032" y="134"/>
                    <a:pt x="2799" y="456"/>
                  </a:cubicBezTo>
                  <a:lnTo>
                    <a:pt x="641" y="3334"/>
                  </a:lnTo>
                  <a:cubicBezTo>
                    <a:pt x="0" y="4189"/>
                    <a:pt x="791" y="5130"/>
                    <a:pt x="1597" y="5130"/>
                  </a:cubicBezTo>
                  <a:cubicBezTo>
                    <a:pt x="1901" y="5130"/>
                    <a:pt x="2207" y="4996"/>
                    <a:pt x="2440" y="4674"/>
                  </a:cubicBezTo>
                  <a:lnTo>
                    <a:pt x="4598" y="1797"/>
                  </a:lnTo>
                  <a:cubicBezTo>
                    <a:pt x="5215" y="942"/>
                    <a:pt x="4436" y="1"/>
                    <a:pt x="3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"/>
            <p:cNvSpPr/>
            <p:nvPr/>
          </p:nvSpPr>
          <p:spPr>
            <a:xfrm>
              <a:off x="4759650" y="1706775"/>
              <a:ext cx="135700" cy="97375"/>
            </a:xfrm>
            <a:custGeom>
              <a:rect b="b" l="l" r="r" t="t"/>
              <a:pathLst>
                <a:path extrusionOk="0" h="3895" w="5428">
                  <a:moveTo>
                    <a:pt x="1607" y="1"/>
                  </a:moveTo>
                  <a:cubicBezTo>
                    <a:pt x="687" y="1"/>
                    <a:pt x="0" y="1320"/>
                    <a:pt x="929" y="2037"/>
                  </a:cubicBezTo>
                  <a:cubicBezTo>
                    <a:pt x="1648" y="2560"/>
                    <a:pt x="2400" y="3116"/>
                    <a:pt x="3152" y="3672"/>
                  </a:cubicBezTo>
                  <a:cubicBezTo>
                    <a:pt x="3362" y="3828"/>
                    <a:pt x="3579" y="3894"/>
                    <a:pt x="3785" y="3894"/>
                  </a:cubicBezTo>
                  <a:cubicBezTo>
                    <a:pt x="4705" y="3894"/>
                    <a:pt x="5428" y="2568"/>
                    <a:pt x="4493" y="1873"/>
                  </a:cubicBezTo>
                  <a:lnTo>
                    <a:pt x="2270" y="238"/>
                  </a:lnTo>
                  <a:cubicBezTo>
                    <a:pt x="2048" y="72"/>
                    <a:pt x="1821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1" name="Google Shape;871;p1"/>
          <p:cNvGrpSpPr/>
          <p:nvPr/>
        </p:nvGrpSpPr>
        <p:grpSpPr>
          <a:xfrm flipH="1">
            <a:off x="3863801" y="1464863"/>
            <a:ext cx="261975" cy="340700"/>
            <a:chOff x="4716975" y="1463450"/>
            <a:chExt cx="261975" cy="340700"/>
          </a:xfrm>
        </p:grpSpPr>
        <p:sp>
          <p:nvSpPr>
            <p:cNvPr id="872" name="Google Shape;872;p1"/>
            <p:cNvSpPr/>
            <p:nvPr/>
          </p:nvSpPr>
          <p:spPr>
            <a:xfrm>
              <a:off x="4754325" y="1583975"/>
              <a:ext cx="224625" cy="77675"/>
            </a:xfrm>
            <a:custGeom>
              <a:rect b="b" l="l" r="r" t="t"/>
              <a:pathLst>
                <a:path extrusionOk="0" h="3107" w="8985">
                  <a:moveTo>
                    <a:pt x="7492" y="0"/>
                  </a:moveTo>
                  <a:cubicBezTo>
                    <a:pt x="7427" y="0"/>
                    <a:pt x="7360" y="6"/>
                    <a:pt x="7289" y="17"/>
                  </a:cubicBezTo>
                  <a:lnTo>
                    <a:pt x="1338" y="867"/>
                  </a:lnTo>
                  <a:cubicBezTo>
                    <a:pt x="1" y="1085"/>
                    <a:pt x="231" y="3107"/>
                    <a:pt x="1495" y="3107"/>
                  </a:cubicBezTo>
                  <a:cubicBezTo>
                    <a:pt x="1560" y="3107"/>
                    <a:pt x="1628" y="3102"/>
                    <a:pt x="1698" y="3090"/>
                  </a:cubicBezTo>
                  <a:lnTo>
                    <a:pt x="7616" y="2240"/>
                  </a:lnTo>
                  <a:cubicBezTo>
                    <a:pt x="8985" y="2023"/>
                    <a:pt x="8756" y="0"/>
                    <a:pt x="7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"/>
            <p:cNvSpPr/>
            <p:nvPr/>
          </p:nvSpPr>
          <p:spPr>
            <a:xfrm>
              <a:off x="4716975" y="1463450"/>
              <a:ext cx="130400" cy="128250"/>
            </a:xfrm>
            <a:custGeom>
              <a:rect b="b" l="l" r="r" t="t"/>
              <a:pathLst>
                <a:path extrusionOk="0" h="5130" w="5216">
                  <a:moveTo>
                    <a:pt x="3637" y="1"/>
                  </a:moveTo>
                  <a:cubicBezTo>
                    <a:pt x="3336" y="1"/>
                    <a:pt x="3032" y="134"/>
                    <a:pt x="2799" y="456"/>
                  </a:cubicBezTo>
                  <a:lnTo>
                    <a:pt x="641" y="3334"/>
                  </a:lnTo>
                  <a:cubicBezTo>
                    <a:pt x="0" y="4189"/>
                    <a:pt x="791" y="5130"/>
                    <a:pt x="1597" y="5130"/>
                  </a:cubicBezTo>
                  <a:cubicBezTo>
                    <a:pt x="1901" y="5130"/>
                    <a:pt x="2207" y="4996"/>
                    <a:pt x="2440" y="4674"/>
                  </a:cubicBezTo>
                  <a:lnTo>
                    <a:pt x="4598" y="1797"/>
                  </a:lnTo>
                  <a:cubicBezTo>
                    <a:pt x="5215" y="942"/>
                    <a:pt x="4436" y="1"/>
                    <a:pt x="3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"/>
            <p:cNvSpPr/>
            <p:nvPr/>
          </p:nvSpPr>
          <p:spPr>
            <a:xfrm>
              <a:off x="4759650" y="1706775"/>
              <a:ext cx="135700" cy="97375"/>
            </a:xfrm>
            <a:custGeom>
              <a:rect b="b" l="l" r="r" t="t"/>
              <a:pathLst>
                <a:path extrusionOk="0" h="3895" w="5428">
                  <a:moveTo>
                    <a:pt x="1607" y="1"/>
                  </a:moveTo>
                  <a:cubicBezTo>
                    <a:pt x="687" y="1"/>
                    <a:pt x="0" y="1320"/>
                    <a:pt x="929" y="2037"/>
                  </a:cubicBezTo>
                  <a:cubicBezTo>
                    <a:pt x="1648" y="2560"/>
                    <a:pt x="2400" y="3116"/>
                    <a:pt x="3152" y="3672"/>
                  </a:cubicBezTo>
                  <a:cubicBezTo>
                    <a:pt x="3362" y="3828"/>
                    <a:pt x="3579" y="3894"/>
                    <a:pt x="3785" y="3894"/>
                  </a:cubicBezTo>
                  <a:cubicBezTo>
                    <a:pt x="4705" y="3894"/>
                    <a:pt x="5428" y="2568"/>
                    <a:pt x="4493" y="1873"/>
                  </a:cubicBezTo>
                  <a:lnTo>
                    <a:pt x="2270" y="238"/>
                  </a:lnTo>
                  <a:cubicBezTo>
                    <a:pt x="2048" y="72"/>
                    <a:pt x="1821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5" name="Google Shape;875;p1"/>
          <p:cNvSpPr/>
          <p:nvPr/>
        </p:nvSpPr>
        <p:spPr>
          <a:xfrm flipH="1">
            <a:off x="3948656" y="527563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"/>
          <p:cNvSpPr/>
          <p:nvPr/>
        </p:nvSpPr>
        <p:spPr>
          <a:xfrm>
            <a:off x="4637291" y="3622887"/>
            <a:ext cx="3263971" cy="792580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5160250" y="3675338"/>
            <a:ext cx="22179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start!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b267fa495_0_119"/>
          <p:cNvSpPr/>
          <p:nvPr/>
        </p:nvSpPr>
        <p:spPr>
          <a:xfrm rot="10800000">
            <a:off x="1409567" y="3680680"/>
            <a:ext cx="6135458" cy="61517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g10b267fa495_0_119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1" name="Google Shape;1061;g10b267fa495_0_119"/>
          <p:cNvGrpSpPr/>
          <p:nvPr/>
        </p:nvGrpSpPr>
        <p:grpSpPr>
          <a:xfrm>
            <a:off x="153672" y="90049"/>
            <a:ext cx="493797" cy="446228"/>
            <a:chOff x="2679436" y="3270400"/>
            <a:chExt cx="752625" cy="689795"/>
          </a:xfrm>
        </p:grpSpPr>
        <p:sp>
          <p:nvSpPr>
            <p:cNvPr id="1062" name="Google Shape;1062;g10b267fa495_0_119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10b267fa495_0_119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10b267fa495_0_119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10b267fa495_0_119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6" name="Google Shape;1066;g10b267fa495_0_119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7" name="Google Shape;1067;g10b267fa495_0_119"/>
          <p:cNvSpPr/>
          <p:nvPr/>
        </p:nvSpPr>
        <p:spPr>
          <a:xfrm rot="10800000">
            <a:off x="1186921" y="1504132"/>
            <a:ext cx="3505179" cy="2284695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10b267fa495_0_119"/>
          <p:cNvSpPr txBox="1"/>
          <p:nvPr>
            <p:ph idx="2" type="title"/>
          </p:nvPr>
        </p:nvSpPr>
        <p:spPr>
          <a:xfrm>
            <a:off x="1151400" y="2706550"/>
            <a:ext cx="35322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200"/>
              <a:t>Frameworks</a:t>
            </a:r>
            <a:endParaRPr sz="62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200"/>
              <a:t>&amp; libraries</a:t>
            </a:r>
            <a:endParaRPr sz="6200"/>
          </a:p>
        </p:txBody>
      </p:sp>
      <p:sp>
        <p:nvSpPr>
          <p:cNvPr id="1069" name="Google Shape;1069;g10b267fa495_0_119"/>
          <p:cNvSpPr txBox="1"/>
          <p:nvPr>
            <p:ph type="title"/>
          </p:nvPr>
        </p:nvSpPr>
        <p:spPr>
          <a:xfrm>
            <a:off x="1361550" y="1779839"/>
            <a:ext cx="31119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What about</a:t>
            </a:r>
            <a:endParaRPr/>
          </a:p>
        </p:txBody>
      </p:sp>
      <p:sp>
        <p:nvSpPr>
          <p:cNvPr id="1070" name="Google Shape;1070;g10b267fa495_0_119"/>
          <p:cNvSpPr/>
          <p:nvPr/>
        </p:nvSpPr>
        <p:spPr>
          <a:xfrm>
            <a:off x="926099" y="314213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1" name="Google Shape;1071;g10b267fa495_0_119"/>
          <p:cNvGrpSpPr/>
          <p:nvPr/>
        </p:nvGrpSpPr>
        <p:grpSpPr>
          <a:xfrm>
            <a:off x="4497869" y="897432"/>
            <a:ext cx="2983240" cy="2930708"/>
            <a:chOff x="4345469" y="364032"/>
            <a:chExt cx="2983240" cy="2930708"/>
          </a:xfrm>
        </p:grpSpPr>
        <p:grpSp>
          <p:nvGrpSpPr>
            <p:cNvPr id="1072" name="Google Shape;1072;g10b267fa495_0_119"/>
            <p:cNvGrpSpPr/>
            <p:nvPr/>
          </p:nvGrpSpPr>
          <p:grpSpPr>
            <a:xfrm>
              <a:off x="4345469" y="364032"/>
              <a:ext cx="2983240" cy="2930708"/>
              <a:chOff x="1393325" y="2257800"/>
              <a:chExt cx="1930275" cy="1898250"/>
            </a:xfrm>
          </p:grpSpPr>
          <p:sp>
            <p:nvSpPr>
              <p:cNvPr id="1073" name="Google Shape;1073;g10b267fa495_0_119"/>
              <p:cNvSpPr/>
              <p:nvPr/>
            </p:nvSpPr>
            <p:spPr>
              <a:xfrm>
                <a:off x="1887900" y="3357525"/>
                <a:ext cx="197500" cy="135675"/>
              </a:xfrm>
              <a:custGeom>
                <a:rect b="b" l="l" r="r" t="t"/>
                <a:pathLst>
                  <a:path extrusionOk="0" h="5427" w="7900">
                    <a:moveTo>
                      <a:pt x="7490" y="0"/>
                    </a:moveTo>
                    <a:cubicBezTo>
                      <a:pt x="7437" y="0"/>
                      <a:pt x="7384" y="18"/>
                      <a:pt x="7330" y="54"/>
                    </a:cubicBezTo>
                    <a:cubicBezTo>
                      <a:pt x="7188" y="125"/>
                      <a:pt x="7117" y="196"/>
                      <a:pt x="7081" y="338"/>
                    </a:cubicBezTo>
                    <a:cubicBezTo>
                      <a:pt x="6974" y="623"/>
                      <a:pt x="6832" y="943"/>
                      <a:pt x="6690" y="1263"/>
                    </a:cubicBezTo>
                    <a:cubicBezTo>
                      <a:pt x="6547" y="1583"/>
                      <a:pt x="6369" y="1939"/>
                      <a:pt x="6227" y="2260"/>
                    </a:cubicBezTo>
                    <a:cubicBezTo>
                      <a:pt x="6049" y="2580"/>
                      <a:pt x="5907" y="2900"/>
                      <a:pt x="5729" y="3220"/>
                    </a:cubicBezTo>
                    <a:cubicBezTo>
                      <a:pt x="5551" y="3540"/>
                      <a:pt x="5373" y="3825"/>
                      <a:pt x="5231" y="4074"/>
                    </a:cubicBezTo>
                    <a:cubicBezTo>
                      <a:pt x="5017" y="3683"/>
                      <a:pt x="4839" y="3291"/>
                      <a:pt x="4697" y="2864"/>
                    </a:cubicBezTo>
                    <a:cubicBezTo>
                      <a:pt x="4555" y="2437"/>
                      <a:pt x="4377" y="2046"/>
                      <a:pt x="4235" y="1655"/>
                    </a:cubicBezTo>
                    <a:cubicBezTo>
                      <a:pt x="4128" y="1406"/>
                      <a:pt x="3950" y="1263"/>
                      <a:pt x="3665" y="1263"/>
                    </a:cubicBezTo>
                    <a:cubicBezTo>
                      <a:pt x="3630" y="1263"/>
                      <a:pt x="3523" y="1299"/>
                      <a:pt x="3416" y="1334"/>
                    </a:cubicBezTo>
                    <a:cubicBezTo>
                      <a:pt x="3310" y="1406"/>
                      <a:pt x="3238" y="1477"/>
                      <a:pt x="3167" y="1655"/>
                    </a:cubicBezTo>
                    <a:cubicBezTo>
                      <a:pt x="3060" y="1868"/>
                      <a:pt x="2918" y="2082"/>
                      <a:pt x="2776" y="2331"/>
                    </a:cubicBezTo>
                    <a:cubicBezTo>
                      <a:pt x="2669" y="2544"/>
                      <a:pt x="2527" y="2793"/>
                      <a:pt x="2349" y="3007"/>
                    </a:cubicBezTo>
                    <a:cubicBezTo>
                      <a:pt x="2207" y="3220"/>
                      <a:pt x="2064" y="3434"/>
                      <a:pt x="1922" y="3647"/>
                    </a:cubicBezTo>
                    <a:cubicBezTo>
                      <a:pt x="1744" y="3861"/>
                      <a:pt x="1602" y="4039"/>
                      <a:pt x="1495" y="4216"/>
                    </a:cubicBezTo>
                    <a:cubicBezTo>
                      <a:pt x="1388" y="4003"/>
                      <a:pt x="1281" y="3790"/>
                      <a:pt x="1210" y="3505"/>
                    </a:cubicBezTo>
                    <a:cubicBezTo>
                      <a:pt x="1139" y="3220"/>
                      <a:pt x="1068" y="2936"/>
                      <a:pt x="1032" y="2615"/>
                    </a:cubicBezTo>
                    <a:cubicBezTo>
                      <a:pt x="997" y="2331"/>
                      <a:pt x="961" y="2046"/>
                      <a:pt x="926" y="1761"/>
                    </a:cubicBezTo>
                    <a:cubicBezTo>
                      <a:pt x="890" y="1477"/>
                      <a:pt x="890" y="1228"/>
                      <a:pt x="854" y="979"/>
                    </a:cubicBezTo>
                    <a:cubicBezTo>
                      <a:pt x="854" y="836"/>
                      <a:pt x="783" y="694"/>
                      <a:pt x="712" y="587"/>
                    </a:cubicBezTo>
                    <a:cubicBezTo>
                      <a:pt x="605" y="480"/>
                      <a:pt x="499" y="409"/>
                      <a:pt x="321" y="409"/>
                    </a:cubicBezTo>
                    <a:cubicBezTo>
                      <a:pt x="214" y="409"/>
                      <a:pt x="143" y="409"/>
                      <a:pt x="72" y="480"/>
                    </a:cubicBezTo>
                    <a:cubicBezTo>
                      <a:pt x="36" y="552"/>
                      <a:pt x="0" y="623"/>
                      <a:pt x="0" y="730"/>
                    </a:cubicBezTo>
                    <a:cubicBezTo>
                      <a:pt x="0" y="1512"/>
                      <a:pt x="72" y="2260"/>
                      <a:pt x="178" y="3007"/>
                    </a:cubicBezTo>
                    <a:cubicBezTo>
                      <a:pt x="285" y="3754"/>
                      <a:pt x="534" y="4430"/>
                      <a:pt x="854" y="5070"/>
                    </a:cubicBezTo>
                    <a:cubicBezTo>
                      <a:pt x="961" y="5248"/>
                      <a:pt x="1103" y="5391"/>
                      <a:pt x="1317" y="5426"/>
                    </a:cubicBezTo>
                    <a:cubicBezTo>
                      <a:pt x="1353" y="5426"/>
                      <a:pt x="1424" y="5426"/>
                      <a:pt x="1495" y="5391"/>
                    </a:cubicBezTo>
                    <a:cubicBezTo>
                      <a:pt x="1566" y="5355"/>
                      <a:pt x="1637" y="5319"/>
                      <a:pt x="1708" y="5213"/>
                    </a:cubicBezTo>
                    <a:cubicBezTo>
                      <a:pt x="2100" y="4821"/>
                      <a:pt x="2420" y="4394"/>
                      <a:pt x="2740" y="3896"/>
                    </a:cubicBezTo>
                    <a:cubicBezTo>
                      <a:pt x="3060" y="3434"/>
                      <a:pt x="3381" y="2971"/>
                      <a:pt x="3630" y="2509"/>
                    </a:cubicBezTo>
                    <a:cubicBezTo>
                      <a:pt x="3808" y="3042"/>
                      <a:pt x="3986" y="3505"/>
                      <a:pt x="4199" y="3896"/>
                    </a:cubicBezTo>
                    <a:cubicBezTo>
                      <a:pt x="4377" y="4288"/>
                      <a:pt x="4590" y="4679"/>
                      <a:pt x="4804" y="5035"/>
                    </a:cubicBezTo>
                    <a:cubicBezTo>
                      <a:pt x="4875" y="5142"/>
                      <a:pt x="4946" y="5177"/>
                      <a:pt x="5017" y="5248"/>
                    </a:cubicBezTo>
                    <a:cubicBezTo>
                      <a:pt x="5089" y="5284"/>
                      <a:pt x="5160" y="5319"/>
                      <a:pt x="5266" y="5319"/>
                    </a:cubicBezTo>
                    <a:cubicBezTo>
                      <a:pt x="5444" y="5319"/>
                      <a:pt x="5587" y="5213"/>
                      <a:pt x="5729" y="4999"/>
                    </a:cubicBezTo>
                    <a:cubicBezTo>
                      <a:pt x="6227" y="4288"/>
                      <a:pt x="6619" y="3576"/>
                      <a:pt x="6974" y="2829"/>
                    </a:cubicBezTo>
                    <a:cubicBezTo>
                      <a:pt x="7330" y="2082"/>
                      <a:pt x="7615" y="1370"/>
                      <a:pt x="7864" y="730"/>
                    </a:cubicBezTo>
                    <a:cubicBezTo>
                      <a:pt x="7899" y="623"/>
                      <a:pt x="7899" y="516"/>
                      <a:pt x="7864" y="374"/>
                    </a:cubicBezTo>
                    <a:cubicBezTo>
                      <a:pt x="7828" y="231"/>
                      <a:pt x="7757" y="125"/>
                      <a:pt x="7650" y="54"/>
                    </a:cubicBezTo>
                    <a:cubicBezTo>
                      <a:pt x="7597" y="18"/>
                      <a:pt x="7544" y="0"/>
                      <a:pt x="7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g10b267fa495_0_119"/>
              <p:cNvSpPr/>
              <p:nvPr/>
            </p:nvSpPr>
            <p:spPr>
              <a:xfrm>
                <a:off x="2098725" y="3354050"/>
                <a:ext cx="133450" cy="145375"/>
              </a:xfrm>
              <a:custGeom>
                <a:rect b="b" l="l" r="r" t="t"/>
                <a:pathLst>
                  <a:path extrusionOk="0" h="5815" w="5338">
                    <a:moveTo>
                      <a:pt x="3025" y="1"/>
                    </a:moveTo>
                    <a:cubicBezTo>
                      <a:pt x="2978" y="1"/>
                      <a:pt x="2930" y="5"/>
                      <a:pt x="2882" y="15"/>
                    </a:cubicBezTo>
                    <a:cubicBezTo>
                      <a:pt x="2704" y="15"/>
                      <a:pt x="2491" y="50"/>
                      <a:pt x="2277" y="86"/>
                    </a:cubicBezTo>
                    <a:cubicBezTo>
                      <a:pt x="2064" y="86"/>
                      <a:pt x="1815" y="121"/>
                      <a:pt x="1566" y="157"/>
                    </a:cubicBezTo>
                    <a:cubicBezTo>
                      <a:pt x="1317" y="193"/>
                      <a:pt x="1068" y="228"/>
                      <a:pt x="854" y="299"/>
                    </a:cubicBezTo>
                    <a:cubicBezTo>
                      <a:pt x="605" y="335"/>
                      <a:pt x="427" y="370"/>
                      <a:pt x="249" y="406"/>
                    </a:cubicBezTo>
                    <a:cubicBezTo>
                      <a:pt x="142" y="442"/>
                      <a:pt x="71" y="513"/>
                      <a:pt x="36" y="584"/>
                    </a:cubicBezTo>
                    <a:cubicBezTo>
                      <a:pt x="0" y="619"/>
                      <a:pt x="0" y="691"/>
                      <a:pt x="0" y="797"/>
                    </a:cubicBezTo>
                    <a:cubicBezTo>
                      <a:pt x="0" y="869"/>
                      <a:pt x="36" y="975"/>
                      <a:pt x="107" y="1046"/>
                    </a:cubicBezTo>
                    <a:cubicBezTo>
                      <a:pt x="178" y="1118"/>
                      <a:pt x="285" y="1189"/>
                      <a:pt x="356" y="1189"/>
                    </a:cubicBezTo>
                    <a:cubicBezTo>
                      <a:pt x="356" y="1473"/>
                      <a:pt x="356" y="1722"/>
                      <a:pt x="320" y="2007"/>
                    </a:cubicBezTo>
                    <a:cubicBezTo>
                      <a:pt x="320" y="2256"/>
                      <a:pt x="320" y="2505"/>
                      <a:pt x="285" y="2790"/>
                    </a:cubicBezTo>
                    <a:cubicBezTo>
                      <a:pt x="142" y="2861"/>
                      <a:pt x="71" y="2968"/>
                      <a:pt x="36" y="3146"/>
                    </a:cubicBezTo>
                    <a:cubicBezTo>
                      <a:pt x="36" y="3288"/>
                      <a:pt x="107" y="3430"/>
                      <a:pt x="285" y="3502"/>
                    </a:cubicBezTo>
                    <a:cubicBezTo>
                      <a:pt x="249" y="3964"/>
                      <a:pt x="249" y="4391"/>
                      <a:pt x="285" y="4854"/>
                    </a:cubicBezTo>
                    <a:cubicBezTo>
                      <a:pt x="285" y="5174"/>
                      <a:pt x="356" y="5387"/>
                      <a:pt x="534" y="5565"/>
                    </a:cubicBezTo>
                    <a:cubicBezTo>
                      <a:pt x="676" y="5743"/>
                      <a:pt x="890" y="5814"/>
                      <a:pt x="1210" y="5814"/>
                    </a:cubicBezTo>
                    <a:cubicBezTo>
                      <a:pt x="1708" y="5779"/>
                      <a:pt x="2242" y="5743"/>
                      <a:pt x="2775" y="5601"/>
                    </a:cubicBezTo>
                    <a:cubicBezTo>
                      <a:pt x="3309" y="5458"/>
                      <a:pt x="3878" y="5316"/>
                      <a:pt x="4412" y="5138"/>
                    </a:cubicBezTo>
                    <a:cubicBezTo>
                      <a:pt x="4519" y="5103"/>
                      <a:pt x="4590" y="5067"/>
                      <a:pt x="4697" y="5032"/>
                    </a:cubicBezTo>
                    <a:cubicBezTo>
                      <a:pt x="4804" y="4960"/>
                      <a:pt x="4910" y="4925"/>
                      <a:pt x="4981" y="4854"/>
                    </a:cubicBezTo>
                    <a:cubicBezTo>
                      <a:pt x="5088" y="4782"/>
                      <a:pt x="5159" y="4747"/>
                      <a:pt x="5231" y="4676"/>
                    </a:cubicBezTo>
                    <a:cubicBezTo>
                      <a:pt x="5302" y="4640"/>
                      <a:pt x="5337" y="4605"/>
                      <a:pt x="5337" y="4569"/>
                    </a:cubicBezTo>
                    <a:cubicBezTo>
                      <a:pt x="5337" y="4462"/>
                      <a:pt x="5302" y="4391"/>
                      <a:pt x="5231" y="4320"/>
                    </a:cubicBezTo>
                    <a:cubicBezTo>
                      <a:pt x="5195" y="4284"/>
                      <a:pt x="5124" y="4249"/>
                      <a:pt x="5017" y="4249"/>
                    </a:cubicBezTo>
                    <a:cubicBezTo>
                      <a:pt x="4981" y="4231"/>
                      <a:pt x="4937" y="4222"/>
                      <a:pt x="4888" y="4222"/>
                    </a:cubicBezTo>
                    <a:cubicBezTo>
                      <a:pt x="4839" y="4222"/>
                      <a:pt x="4786" y="4231"/>
                      <a:pt x="4732" y="4249"/>
                    </a:cubicBezTo>
                    <a:cubicBezTo>
                      <a:pt x="4626" y="4249"/>
                      <a:pt x="4519" y="4249"/>
                      <a:pt x="4448" y="4284"/>
                    </a:cubicBezTo>
                    <a:cubicBezTo>
                      <a:pt x="4234" y="4355"/>
                      <a:pt x="3985" y="4391"/>
                      <a:pt x="3701" y="4462"/>
                    </a:cubicBezTo>
                    <a:cubicBezTo>
                      <a:pt x="3416" y="4533"/>
                      <a:pt x="3131" y="4605"/>
                      <a:pt x="2811" y="4640"/>
                    </a:cubicBezTo>
                    <a:cubicBezTo>
                      <a:pt x="2526" y="4711"/>
                      <a:pt x="2206" y="4782"/>
                      <a:pt x="1922" y="4818"/>
                    </a:cubicBezTo>
                    <a:cubicBezTo>
                      <a:pt x="1637" y="4854"/>
                      <a:pt x="1388" y="4889"/>
                      <a:pt x="1174" y="4889"/>
                    </a:cubicBezTo>
                    <a:cubicBezTo>
                      <a:pt x="1174" y="4427"/>
                      <a:pt x="1174" y="3964"/>
                      <a:pt x="1174" y="3502"/>
                    </a:cubicBezTo>
                    <a:cubicBezTo>
                      <a:pt x="1637" y="3430"/>
                      <a:pt x="2064" y="3359"/>
                      <a:pt x="2491" y="3324"/>
                    </a:cubicBezTo>
                    <a:cubicBezTo>
                      <a:pt x="2918" y="3252"/>
                      <a:pt x="3309" y="3217"/>
                      <a:pt x="3736" y="3146"/>
                    </a:cubicBezTo>
                    <a:cubicBezTo>
                      <a:pt x="3950" y="3110"/>
                      <a:pt x="4128" y="3075"/>
                      <a:pt x="4234" y="2968"/>
                    </a:cubicBezTo>
                    <a:cubicBezTo>
                      <a:pt x="4341" y="2897"/>
                      <a:pt x="4377" y="2790"/>
                      <a:pt x="4341" y="2719"/>
                    </a:cubicBezTo>
                    <a:cubicBezTo>
                      <a:pt x="4199" y="2576"/>
                      <a:pt x="4021" y="2470"/>
                      <a:pt x="3843" y="2399"/>
                    </a:cubicBezTo>
                    <a:cubicBezTo>
                      <a:pt x="3713" y="2346"/>
                      <a:pt x="3582" y="2313"/>
                      <a:pt x="3452" y="2313"/>
                    </a:cubicBezTo>
                    <a:cubicBezTo>
                      <a:pt x="3405" y="2313"/>
                      <a:pt x="3357" y="2318"/>
                      <a:pt x="3309" y="2327"/>
                    </a:cubicBezTo>
                    <a:cubicBezTo>
                      <a:pt x="3060" y="2327"/>
                      <a:pt x="2740" y="2363"/>
                      <a:pt x="2348" y="2434"/>
                    </a:cubicBezTo>
                    <a:cubicBezTo>
                      <a:pt x="1957" y="2470"/>
                      <a:pt x="1566" y="2541"/>
                      <a:pt x="1210" y="2576"/>
                    </a:cubicBezTo>
                    <a:lnTo>
                      <a:pt x="1210" y="1900"/>
                    </a:lnTo>
                    <a:cubicBezTo>
                      <a:pt x="1245" y="1651"/>
                      <a:pt x="1245" y="1438"/>
                      <a:pt x="1245" y="1189"/>
                    </a:cubicBezTo>
                    <a:cubicBezTo>
                      <a:pt x="1245" y="1153"/>
                      <a:pt x="1245" y="1153"/>
                      <a:pt x="1245" y="1118"/>
                    </a:cubicBezTo>
                    <a:lnTo>
                      <a:pt x="1245" y="1082"/>
                    </a:lnTo>
                    <a:cubicBezTo>
                      <a:pt x="1423" y="1046"/>
                      <a:pt x="1601" y="1011"/>
                      <a:pt x="1815" y="1011"/>
                    </a:cubicBezTo>
                    <a:cubicBezTo>
                      <a:pt x="2028" y="975"/>
                      <a:pt x="2242" y="940"/>
                      <a:pt x="2420" y="904"/>
                    </a:cubicBezTo>
                    <a:cubicBezTo>
                      <a:pt x="2633" y="904"/>
                      <a:pt x="2811" y="869"/>
                      <a:pt x="3025" y="869"/>
                    </a:cubicBezTo>
                    <a:cubicBezTo>
                      <a:pt x="3202" y="833"/>
                      <a:pt x="3380" y="797"/>
                      <a:pt x="3487" y="797"/>
                    </a:cubicBezTo>
                    <a:cubicBezTo>
                      <a:pt x="3629" y="762"/>
                      <a:pt x="3736" y="726"/>
                      <a:pt x="3843" y="655"/>
                    </a:cubicBezTo>
                    <a:cubicBezTo>
                      <a:pt x="3914" y="584"/>
                      <a:pt x="3950" y="513"/>
                      <a:pt x="3914" y="370"/>
                    </a:cubicBezTo>
                    <a:cubicBezTo>
                      <a:pt x="3772" y="228"/>
                      <a:pt x="3594" y="121"/>
                      <a:pt x="3416" y="86"/>
                    </a:cubicBezTo>
                    <a:cubicBezTo>
                      <a:pt x="3286" y="34"/>
                      <a:pt x="3155" y="1"/>
                      <a:pt x="3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g10b267fa495_0_119"/>
              <p:cNvSpPr/>
              <p:nvPr/>
            </p:nvSpPr>
            <p:spPr>
              <a:xfrm>
                <a:off x="2342450" y="3357950"/>
                <a:ext cx="128100" cy="144150"/>
              </a:xfrm>
              <a:custGeom>
                <a:rect b="b" l="l" r="r" t="t"/>
                <a:pathLst>
                  <a:path extrusionOk="0" h="5766" w="5124">
                    <a:moveTo>
                      <a:pt x="4768" y="1"/>
                    </a:moveTo>
                    <a:cubicBezTo>
                      <a:pt x="4661" y="1"/>
                      <a:pt x="4555" y="37"/>
                      <a:pt x="4448" y="143"/>
                    </a:cubicBezTo>
                    <a:cubicBezTo>
                      <a:pt x="4306" y="214"/>
                      <a:pt x="4270" y="286"/>
                      <a:pt x="4270" y="392"/>
                    </a:cubicBezTo>
                    <a:cubicBezTo>
                      <a:pt x="4199" y="1104"/>
                      <a:pt x="4128" y="1816"/>
                      <a:pt x="4057" y="2492"/>
                    </a:cubicBezTo>
                    <a:cubicBezTo>
                      <a:pt x="3985" y="3132"/>
                      <a:pt x="3914" y="3737"/>
                      <a:pt x="3807" y="4271"/>
                    </a:cubicBezTo>
                    <a:cubicBezTo>
                      <a:pt x="3630" y="4057"/>
                      <a:pt x="3452" y="3808"/>
                      <a:pt x="3238" y="3559"/>
                    </a:cubicBezTo>
                    <a:cubicBezTo>
                      <a:pt x="3060" y="3274"/>
                      <a:pt x="2847" y="2990"/>
                      <a:pt x="2598" y="2705"/>
                    </a:cubicBezTo>
                    <a:cubicBezTo>
                      <a:pt x="2384" y="2420"/>
                      <a:pt x="2135" y="2136"/>
                      <a:pt x="1851" y="1887"/>
                    </a:cubicBezTo>
                    <a:cubicBezTo>
                      <a:pt x="1601" y="1602"/>
                      <a:pt x="1281" y="1353"/>
                      <a:pt x="961" y="1140"/>
                    </a:cubicBezTo>
                    <a:cubicBezTo>
                      <a:pt x="961" y="997"/>
                      <a:pt x="925" y="890"/>
                      <a:pt x="854" y="819"/>
                    </a:cubicBezTo>
                    <a:cubicBezTo>
                      <a:pt x="819" y="713"/>
                      <a:pt x="676" y="677"/>
                      <a:pt x="498" y="641"/>
                    </a:cubicBezTo>
                    <a:cubicBezTo>
                      <a:pt x="427" y="641"/>
                      <a:pt x="356" y="677"/>
                      <a:pt x="249" y="784"/>
                    </a:cubicBezTo>
                    <a:cubicBezTo>
                      <a:pt x="178" y="890"/>
                      <a:pt x="107" y="1033"/>
                      <a:pt x="107" y="1246"/>
                    </a:cubicBezTo>
                    <a:cubicBezTo>
                      <a:pt x="71" y="1460"/>
                      <a:pt x="71" y="1744"/>
                      <a:pt x="36" y="2065"/>
                    </a:cubicBezTo>
                    <a:cubicBezTo>
                      <a:pt x="36" y="2420"/>
                      <a:pt x="0" y="2776"/>
                      <a:pt x="0" y="3132"/>
                    </a:cubicBezTo>
                    <a:cubicBezTo>
                      <a:pt x="0" y="3523"/>
                      <a:pt x="0" y="3879"/>
                      <a:pt x="0" y="4199"/>
                    </a:cubicBezTo>
                    <a:cubicBezTo>
                      <a:pt x="0" y="4555"/>
                      <a:pt x="0" y="4804"/>
                      <a:pt x="36" y="4982"/>
                    </a:cubicBezTo>
                    <a:cubicBezTo>
                      <a:pt x="36" y="5160"/>
                      <a:pt x="107" y="5338"/>
                      <a:pt x="214" y="5516"/>
                    </a:cubicBezTo>
                    <a:cubicBezTo>
                      <a:pt x="321" y="5694"/>
                      <a:pt x="463" y="5765"/>
                      <a:pt x="641" y="5765"/>
                    </a:cubicBezTo>
                    <a:cubicBezTo>
                      <a:pt x="783" y="5765"/>
                      <a:pt x="854" y="5729"/>
                      <a:pt x="854" y="5658"/>
                    </a:cubicBezTo>
                    <a:cubicBezTo>
                      <a:pt x="819" y="5053"/>
                      <a:pt x="819" y="4484"/>
                      <a:pt x="854" y="3915"/>
                    </a:cubicBezTo>
                    <a:cubicBezTo>
                      <a:pt x="854" y="3310"/>
                      <a:pt x="890" y="2741"/>
                      <a:pt x="925" y="2136"/>
                    </a:cubicBezTo>
                    <a:cubicBezTo>
                      <a:pt x="1174" y="2349"/>
                      <a:pt x="1388" y="2598"/>
                      <a:pt x="1601" y="2847"/>
                    </a:cubicBezTo>
                    <a:cubicBezTo>
                      <a:pt x="1815" y="3096"/>
                      <a:pt x="2028" y="3346"/>
                      <a:pt x="2242" y="3595"/>
                    </a:cubicBezTo>
                    <a:cubicBezTo>
                      <a:pt x="2455" y="3879"/>
                      <a:pt x="2633" y="4128"/>
                      <a:pt x="2811" y="4377"/>
                    </a:cubicBezTo>
                    <a:cubicBezTo>
                      <a:pt x="2989" y="4626"/>
                      <a:pt x="3167" y="4840"/>
                      <a:pt x="3309" y="5053"/>
                    </a:cubicBezTo>
                    <a:cubicBezTo>
                      <a:pt x="3416" y="5196"/>
                      <a:pt x="3558" y="5302"/>
                      <a:pt x="3736" y="5409"/>
                    </a:cubicBezTo>
                    <a:cubicBezTo>
                      <a:pt x="3867" y="5461"/>
                      <a:pt x="3978" y="5494"/>
                      <a:pt x="4070" y="5494"/>
                    </a:cubicBezTo>
                    <a:cubicBezTo>
                      <a:pt x="4104" y="5494"/>
                      <a:pt x="4135" y="5490"/>
                      <a:pt x="4163" y="5480"/>
                    </a:cubicBezTo>
                    <a:cubicBezTo>
                      <a:pt x="4270" y="5445"/>
                      <a:pt x="4377" y="5409"/>
                      <a:pt x="4412" y="5338"/>
                    </a:cubicBezTo>
                    <a:cubicBezTo>
                      <a:pt x="4484" y="5267"/>
                      <a:pt x="4519" y="5160"/>
                      <a:pt x="4555" y="4982"/>
                    </a:cubicBezTo>
                    <a:cubicBezTo>
                      <a:pt x="4733" y="4271"/>
                      <a:pt x="4839" y="3523"/>
                      <a:pt x="4910" y="2741"/>
                    </a:cubicBezTo>
                    <a:cubicBezTo>
                      <a:pt x="5017" y="1922"/>
                      <a:pt x="5088" y="1140"/>
                      <a:pt x="5124" y="392"/>
                    </a:cubicBezTo>
                    <a:cubicBezTo>
                      <a:pt x="5124" y="143"/>
                      <a:pt x="5017" y="37"/>
                      <a:pt x="47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g10b267fa495_0_119"/>
              <p:cNvSpPr/>
              <p:nvPr/>
            </p:nvSpPr>
            <p:spPr>
              <a:xfrm>
                <a:off x="2486550" y="3354050"/>
                <a:ext cx="133450" cy="145375"/>
              </a:xfrm>
              <a:custGeom>
                <a:rect b="b" l="l" r="r" t="t"/>
                <a:pathLst>
                  <a:path extrusionOk="0" h="5815" w="5338">
                    <a:moveTo>
                      <a:pt x="3025" y="1"/>
                    </a:moveTo>
                    <a:cubicBezTo>
                      <a:pt x="2978" y="1"/>
                      <a:pt x="2930" y="5"/>
                      <a:pt x="2882" y="15"/>
                    </a:cubicBezTo>
                    <a:cubicBezTo>
                      <a:pt x="2705" y="15"/>
                      <a:pt x="2527" y="50"/>
                      <a:pt x="2278" y="86"/>
                    </a:cubicBezTo>
                    <a:cubicBezTo>
                      <a:pt x="2064" y="86"/>
                      <a:pt x="1815" y="121"/>
                      <a:pt x="1566" y="157"/>
                    </a:cubicBezTo>
                    <a:cubicBezTo>
                      <a:pt x="1317" y="193"/>
                      <a:pt x="1103" y="228"/>
                      <a:pt x="854" y="299"/>
                    </a:cubicBezTo>
                    <a:cubicBezTo>
                      <a:pt x="641" y="335"/>
                      <a:pt x="427" y="370"/>
                      <a:pt x="249" y="406"/>
                    </a:cubicBezTo>
                    <a:cubicBezTo>
                      <a:pt x="178" y="442"/>
                      <a:pt x="107" y="513"/>
                      <a:pt x="72" y="584"/>
                    </a:cubicBezTo>
                    <a:cubicBezTo>
                      <a:pt x="36" y="619"/>
                      <a:pt x="0" y="691"/>
                      <a:pt x="0" y="797"/>
                    </a:cubicBezTo>
                    <a:cubicBezTo>
                      <a:pt x="0" y="869"/>
                      <a:pt x="36" y="975"/>
                      <a:pt x="107" y="1046"/>
                    </a:cubicBezTo>
                    <a:cubicBezTo>
                      <a:pt x="214" y="1118"/>
                      <a:pt x="285" y="1189"/>
                      <a:pt x="392" y="1189"/>
                    </a:cubicBezTo>
                    <a:cubicBezTo>
                      <a:pt x="356" y="1473"/>
                      <a:pt x="356" y="1722"/>
                      <a:pt x="356" y="2007"/>
                    </a:cubicBezTo>
                    <a:cubicBezTo>
                      <a:pt x="321" y="2256"/>
                      <a:pt x="321" y="2505"/>
                      <a:pt x="321" y="2790"/>
                    </a:cubicBezTo>
                    <a:cubicBezTo>
                      <a:pt x="178" y="2861"/>
                      <a:pt x="72" y="2968"/>
                      <a:pt x="72" y="3146"/>
                    </a:cubicBezTo>
                    <a:cubicBezTo>
                      <a:pt x="72" y="3288"/>
                      <a:pt x="143" y="3430"/>
                      <a:pt x="285" y="3502"/>
                    </a:cubicBezTo>
                    <a:cubicBezTo>
                      <a:pt x="285" y="3964"/>
                      <a:pt x="285" y="4391"/>
                      <a:pt x="285" y="4854"/>
                    </a:cubicBezTo>
                    <a:cubicBezTo>
                      <a:pt x="285" y="5174"/>
                      <a:pt x="392" y="5387"/>
                      <a:pt x="534" y="5565"/>
                    </a:cubicBezTo>
                    <a:cubicBezTo>
                      <a:pt x="676" y="5743"/>
                      <a:pt x="926" y="5814"/>
                      <a:pt x="1210" y="5814"/>
                    </a:cubicBezTo>
                    <a:cubicBezTo>
                      <a:pt x="1708" y="5779"/>
                      <a:pt x="2242" y="5743"/>
                      <a:pt x="2776" y="5601"/>
                    </a:cubicBezTo>
                    <a:cubicBezTo>
                      <a:pt x="3345" y="5458"/>
                      <a:pt x="3879" y="5316"/>
                      <a:pt x="4448" y="5138"/>
                    </a:cubicBezTo>
                    <a:cubicBezTo>
                      <a:pt x="4519" y="5103"/>
                      <a:pt x="4590" y="5067"/>
                      <a:pt x="4697" y="5032"/>
                    </a:cubicBezTo>
                    <a:cubicBezTo>
                      <a:pt x="4804" y="4960"/>
                      <a:pt x="4911" y="4925"/>
                      <a:pt x="5017" y="4854"/>
                    </a:cubicBezTo>
                    <a:cubicBezTo>
                      <a:pt x="5088" y="4782"/>
                      <a:pt x="5195" y="4747"/>
                      <a:pt x="5231" y="4676"/>
                    </a:cubicBezTo>
                    <a:cubicBezTo>
                      <a:pt x="5302" y="4640"/>
                      <a:pt x="5338" y="4605"/>
                      <a:pt x="5338" y="4569"/>
                    </a:cubicBezTo>
                    <a:cubicBezTo>
                      <a:pt x="5338" y="4462"/>
                      <a:pt x="5302" y="4391"/>
                      <a:pt x="5266" y="4320"/>
                    </a:cubicBezTo>
                    <a:cubicBezTo>
                      <a:pt x="5195" y="4284"/>
                      <a:pt x="5124" y="4249"/>
                      <a:pt x="5053" y="4249"/>
                    </a:cubicBezTo>
                    <a:cubicBezTo>
                      <a:pt x="5000" y="4231"/>
                      <a:pt x="4955" y="4222"/>
                      <a:pt x="4911" y="4222"/>
                    </a:cubicBezTo>
                    <a:cubicBezTo>
                      <a:pt x="4866" y="4222"/>
                      <a:pt x="4822" y="4231"/>
                      <a:pt x="4768" y="4249"/>
                    </a:cubicBezTo>
                    <a:cubicBezTo>
                      <a:pt x="4662" y="4249"/>
                      <a:pt x="4555" y="4249"/>
                      <a:pt x="4448" y="4284"/>
                    </a:cubicBezTo>
                    <a:cubicBezTo>
                      <a:pt x="4235" y="4355"/>
                      <a:pt x="4021" y="4391"/>
                      <a:pt x="3736" y="4462"/>
                    </a:cubicBezTo>
                    <a:cubicBezTo>
                      <a:pt x="3452" y="4533"/>
                      <a:pt x="3167" y="4605"/>
                      <a:pt x="2847" y="4640"/>
                    </a:cubicBezTo>
                    <a:cubicBezTo>
                      <a:pt x="2527" y="4711"/>
                      <a:pt x="2242" y="4782"/>
                      <a:pt x="1922" y="4818"/>
                    </a:cubicBezTo>
                    <a:cubicBezTo>
                      <a:pt x="1637" y="4854"/>
                      <a:pt x="1388" y="4889"/>
                      <a:pt x="1210" y="4889"/>
                    </a:cubicBezTo>
                    <a:cubicBezTo>
                      <a:pt x="1175" y="4427"/>
                      <a:pt x="1175" y="3964"/>
                      <a:pt x="1210" y="3502"/>
                    </a:cubicBezTo>
                    <a:cubicBezTo>
                      <a:pt x="1637" y="3430"/>
                      <a:pt x="2064" y="3359"/>
                      <a:pt x="2491" y="3324"/>
                    </a:cubicBezTo>
                    <a:cubicBezTo>
                      <a:pt x="2918" y="3252"/>
                      <a:pt x="3345" y="3217"/>
                      <a:pt x="3736" y="3146"/>
                    </a:cubicBezTo>
                    <a:cubicBezTo>
                      <a:pt x="3985" y="3110"/>
                      <a:pt x="4128" y="3075"/>
                      <a:pt x="4235" y="2968"/>
                    </a:cubicBezTo>
                    <a:cubicBezTo>
                      <a:pt x="4341" y="2897"/>
                      <a:pt x="4377" y="2790"/>
                      <a:pt x="4341" y="2719"/>
                    </a:cubicBezTo>
                    <a:cubicBezTo>
                      <a:pt x="4199" y="2576"/>
                      <a:pt x="4057" y="2470"/>
                      <a:pt x="3879" y="2399"/>
                    </a:cubicBezTo>
                    <a:cubicBezTo>
                      <a:pt x="3749" y="2346"/>
                      <a:pt x="3599" y="2313"/>
                      <a:pt x="3459" y="2313"/>
                    </a:cubicBezTo>
                    <a:cubicBezTo>
                      <a:pt x="3407" y="2313"/>
                      <a:pt x="3357" y="2318"/>
                      <a:pt x="3309" y="2327"/>
                    </a:cubicBezTo>
                    <a:cubicBezTo>
                      <a:pt x="3096" y="2327"/>
                      <a:pt x="2776" y="2363"/>
                      <a:pt x="2384" y="2434"/>
                    </a:cubicBezTo>
                    <a:cubicBezTo>
                      <a:pt x="1957" y="2470"/>
                      <a:pt x="1602" y="2541"/>
                      <a:pt x="1210" y="2576"/>
                    </a:cubicBezTo>
                    <a:lnTo>
                      <a:pt x="1246" y="1900"/>
                    </a:lnTo>
                    <a:cubicBezTo>
                      <a:pt x="1246" y="1651"/>
                      <a:pt x="1246" y="1438"/>
                      <a:pt x="1281" y="1189"/>
                    </a:cubicBezTo>
                    <a:cubicBezTo>
                      <a:pt x="1281" y="1153"/>
                      <a:pt x="1281" y="1153"/>
                      <a:pt x="1281" y="1118"/>
                    </a:cubicBezTo>
                    <a:lnTo>
                      <a:pt x="1281" y="1082"/>
                    </a:lnTo>
                    <a:cubicBezTo>
                      <a:pt x="1459" y="1046"/>
                      <a:pt x="1637" y="1011"/>
                      <a:pt x="1815" y="1011"/>
                    </a:cubicBezTo>
                    <a:cubicBezTo>
                      <a:pt x="2029" y="975"/>
                      <a:pt x="2242" y="940"/>
                      <a:pt x="2456" y="904"/>
                    </a:cubicBezTo>
                    <a:cubicBezTo>
                      <a:pt x="2633" y="904"/>
                      <a:pt x="2847" y="869"/>
                      <a:pt x="3025" y="869"/>
                    </a:cubicBezTo>
                    <a:cubicBezTo>
                      <a:pt x="3238" y="833"/>
                      <a:pt x="3381" y="797"/>
                      <a:pt x="3523" y="797"/>
                    </a:cubicBezTo>
                    <a:cubicBezTo>
                      <a:pt x="3665" y="762"/>
                      <a:pt x="3772" y="726"/>
                      <a:pt x="3843" y="655"/>
                    </a:cubicBezTo>
                    <a:cubicBezTo>
                      <a:pt x="3950" y="584"/>
                      <a:pt x="3950" y="513"/>
                      <a:pt x="3914" y="370"/>
                    </a:cubicBezTo>
                    <a:cubicBezTo>
                      <a:pt x="3772" y="228"/>
                      <a:pt x="3594" y="121"/>
                      <a:pt x="3416" y="86"/>
                    </a:cubicBezTo>
                    <a:cubicBezTo>
                      <a:pt x="3286" y="34"/>
                      <a:pt x="3156" y="1"/>
                      <a:pt x="3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g10b267fa495_0_119"/>
              <p:cNvSpPr/>
              <p:nvPr/>
            </p:nvSpPr>
            <p:spPr>
              <a:xfrm>
                <a:off x="2625325" y="3354050"/>
                <a:ext cx="133450" cy="145375"/>
              </a:xfrm>
              <a:custGeom>
                <a:rect b="b" l="l" r="r" t="t"/>
                <a:pathLst>
                  <a:path extrusionOk="0" h="5815" w="5338">
                    <a:moveTo>
                      <a:pt x="3025" y="1"/>
                    </a:moveTo>
                    <a:cubicBezTo>
                      <a:pt x="2977" y="1"/>
                      <a:pt x="2930" y="5"/>
                      <a:pt x="2882" y="15"/>
                    </a:cubicBezTo>
                    <a:cubicBezTo>
                      <a:pt x="2704" y="15"/>
                      <a:pt x="2526" y="50"/>
                      <a:pt x="2277" y="86"/>
                    </a:cubicBezTo>
                    <a:cubicBezTo>
                      <a:pt x="2064" y="86"/>
                      <a:pt x="1815" y="121"/>
                      <a:pt x="1566" y="157"/>
                    </a:cubicBezTo>
                    <a:cubicBezTo>
                      <a:pt x="1317" y="193"/>
                      <a:pt x="1067" y="228"/>
                      <a:pt x="854" y="299"/>
                    </a:cubicBezTo>
                    <a:cubicBezTo>
                      <a:pt x="605" y="335"/>
                      <a:pt x="427" y="370"/>
                      <a:pt x="249" y="406"/>
                    </a:cubicBezTo>
                    <a:cubicBezTo>
                      <a:pt x="142" y="442"/>
                      <a:pt x="71" y="513"/>
                      <a:pt x="36" y="584"/>
                    </a:cubicBezTo>
                    <a:cubicBezTo>
                      <a:pt x="0" y="619"/>
                      <a:pt x="0" y="691"/>
                      <a:pt x="0" y="797"/>
                    </a:cubicBezTo>
                    <a:cubicBezTo>
                      <a:pt x="0" y="869"/>
                      <a:pt x="36" y="975"/>
                      <a:pt x="107" y="1046"/>
                    </a:cubicBezTo>
                    <a:cubicBezTo>
                      <a:pt x="178" y="1118"/>
                      <a:pt x="285" y="1189"/>
                      <a:pt x="356" y="1189"/>
                    </a:cubicBezTo>
                    <a:cubicBezTo>
                      <a:pt x="356" y="1473"/>
                      <a:pt x="356" y="1722"/>
                      <a:pt x="320" y="2007"/>
                    </a:cubicBezTo>
                    <a:cubicBezTo>
                      <a:pt x="320" y="2256"/>
                      <a:pt x="320" y="2505"/>
                      <a:pt x="285" y="2790"/>
                    </a:cubicBezTo>
                    <a:cubicBezTo>
                      <a:pt x="142" y="2861"/>
                      <a:pt x="71" y="2968"/>
                      <a:pt x="36" y="3146"/>
                    </a:cubicBezTo>
                    <a:cubicBezTo>
                      <a:pt x="36" y="3288"/>
                      <a:pt x="142" y="3430"/>
                      <a:pt x="285" y="3502"/>
                    </a:cubicBezTo>
                    <a:cubicBezTo>
                      <a:pt x="249" y="3964"/>
                      <a:pt x="249" y="4391"/>
                      <a:pt x="285" y="4854"/>
                    </a:cubicBezTo>
                    <a:cubicBezTo>
                      <a:pt x="285" y="5174"/>
                      <a:pt x="356" y="5387"/>
                      <a:pt x="534" y="5565"/>
                    </a:cubicBezTo>
                    <a:cubicBezTo>
                      <a:pt x="676" y="5743"/>
                      <a:pt x="890" y="5814"/>
                      <a:pt x="1210" y="5814"/>
                    </a:cubicBezTo>
                    <a:cubicBezTo>
                      <a:pt x="1708" y="5779"/>
                      <a:pt x="2242" y="5743"/>
                      <a:pt x="2775" y="5601"/>
                    </a:cubicBezTo>
                    <a:cubicBezTo>
                      <a:pt x="3309" y="5458"/>
                      <a:pt x="3878" y="5316"/>
                      <a:pt x="4412" y="5138"/>
                    </a:cubicBezTo>
                    <a:cubicBezTo>
                      <a:pt x="4519" y="5103"/>
                      <a:pt x="4590" y="5067"/>
                      <a:pt x="4697" y="5032"/>
                    </a:cubicBezTo>
                    <a:cubicBezTo>
                      <a:pt x="4803" y="4960"/>
                      <a:pt x="4910" y="4925"/>
                      <a:pt x="4981" y="4854"/>
                    </a:cubicBezTo>
                    <a:cubicBezTo>
                      <a:pt x="5088" y="4782"/>
                      <a:pt x="5159" y="4747"/>
                      <a:pt x="5230" y="4676"/>
                    </a:cubicBezTo>
                    <a:cubicBezTo>
                      <a:pt x="5302" y="4640"/>
                      <a:pt x="5337" y="4605"/>
                      <a:pt x="5337" y="4569"/>
                    </a:cubicBezTo>
                    <a:cubicBezTo>
                      <a:pt x="5337" y="4462"/>
                      <a:pt x="5302" y="4391"/>
                      <a:pt x="5230" y="4320"/>
                    </a:cubicBezTo>
                    <a:cubicBezTo>
                      <a:pt x="5195" y="4284"/>
                      <a:pt x="5124" y="4249"/>
                      <a:pt x="5017" y="4249"/>
                    </a:cubicBezTo>
                    <a:cubicBezTo>
                      <a:pt x="4981" y="4231"/>
                      <a:pt x="4937" y="4222"/>
                      <a:pt x="4888" y="4222"/>
                    </a:cubicBezTo>
                    <a:cubicBezTo>
                      <a:pt x="4839" y="4222"/>
                      <a:pt x="4786" y="4231"/>
                      <a:pt x="4732" y="4249"/>
                    </a:cubicBezTo>
                    <a:cubicBezTo>
                      <a:pt x="4626" y="4249"/>
                      <a:pt x="4519" y="4249"/>
                      <a:pt x="4448" y="4284"/>
                    </a:cubicBezTo>
                    <a:cubicBezTo>
                      <a:pt x="4234" y="4355"/>
                      <a:pt x="3985" y="4391"/>
                      <a:pt x="3700" y="4462"/>
                    </a:cubicBezTo>
                    <a:cubicBezTo>
                      <a:pt x="3416" y="4533"/>
                      <a:pt x="3131" y="4605"/>
                      <a:pt x="2847" y="4640"/>
                    </a:cubicBezTo>
                    <a:cubicBezTo>
                      <a:pt x="2526" y="4711"/>
                      <a:pt x="2206" y="4782"/>
                      <a:pt x="1921" y="4818"/>
                    </a:cubicBezTo>
                    <a:cubicBezTo>
                      <a:pt x="1637" y="4854"/>
                      <a:pt x="1388" y="4889"/>
                      <a:pt x="1174" y="4889"/>
                    </a:cubicBezTo>
                    <a:cubicBezTo>
                      <a:pt x="1174" y="4427"/>
                      <a:pt x="1174" y="3964"/>
                      <a:pt x="1174" y="3502"/>
                    </a:cubicBezTo>
                    <a:cubicBezTo>
                      <a:pt x="1637" y="3430"/>
                      <a:pt x="2064" y="3359"/>
                      <a:pt x="2491" y="3324"/>
                    </a:cubicBezTo>
                    <a:cubicBezTo>
                      <a:pt x="2918" y="3252"/>
                      <a:pt x="3309" y="3217"/>
                      <a:pt x="3736" y="3146"/>
                    </a:cubicBezTo>
                    <a:cubicBezTo>
                      <a:pt x="3950" y="3110"/>
                      <a:pt x="4127" y="3075"/>
                      <a:pt x="4234" y="2968"/>
                    </a:cubicBezTo>
                    <a:cubicBezTo>
                      <a:pt x="4341" y="2897"/>
                      <a:pt x="4376" y="2790"/>
                      <a:pt x="4341" y="2719"/>
                    </a:cubicBezTo>
                    <a:cubicBezTo>
                      <a:pt x="4199" y="2576"/>
                      <a:pt x="4021" y="2470"/>
                      <a:pt x="3843" y="2399"/>
                    </a:cubicBezTo>
                    <a:cubicBezTo>
                      <a:pt x="3713" y="2346"/>
                      <a:pt x="3582" y="2313"/>
                      <a:pt x="3452" y="2313"/>
                    </a:cubicBezTo>
                    <a:cubicBezTo>
                      <a:pt x="3404" y="2313"/>
                      <a:pt x="3357" y="2318"/>
                      <a:pt x="3309" y="2327"/>
                    </a:cubicBezTo>
                    <a:cubicBezTo>
                      <a:pt x="3060" y="2327"/>
                      <a:pt x="2740" y="2363"/>
                      <a:pt x="2348" y="2434"/>
                    </a:cubicBezTo>
                    <a:cubicBezTo>
                      <a:pt x="1957" y="2470"/>
                      <a:pt x="1566" y="2541"/>
                      <a:pt x="1210" y="2576"/>
                    </a:cubicBezTo>
                    <a:lnTo>
                      <a:pt x="1210" y="1900"/>
                    </a:lnTo>
                    <a:cubicBezTo>
                      <a:pt x="1245" y="1651"/>
                      <a:pt x="1245" y="1438"/>
                      <a:pt x="1281" y="1189"/>
                    </a:cubicBezTo>
                    <a:cubicBezTo>
                      <a:pt x="1281" y="1153"/>
                      <a:pt x="1245" y="1153"/>
                      <a:pt x="1245" y="1118"/>
                    </a:cubicBezTo>
                    <a:lnTo>
                      <a:pt x="1245" y="1082"/>
                    </a:lnTo>
                    <a:cubicBezTo>
                      <a:pt x="1423" y="1046"/>
                      <a:pt x="1601" y="1011"/>
                      <a:pt x="1815" y="1011"/>
                    </a:cubicBezTo>
                    <a:cubicBezTo>
                      <a:pt x="2028" y="975"/>
                      <a:pt x="2242" y="940"/>
                      <a:pt x="2420" y="904"/>
                    </a:cubicBezTo>
                    <a:cubicBezTo>
                      <a:pt x="2633" y="904"/>
                      <a:pt x="2847" y="869"/>
                      <a:pt x="3024" y="869"/>
                    </a:cubicBezTo>
                    <a:cubicBezTo>
                      <a:pt x="3202" y="833"/>
                      <a:pt x="3380" y="797"/>
                      <a:pt x="3487" y="797"/>
                    </a:cubicBezTo>
                    <a:cubicBezTo>
                      <a:pt x="3629" y="762"/>
                      <a:pt x="3736" y="726"/>
                      <a:pt x="3843" y="655"/>
                    </a:cubicBezTo>
                    <a:cubicBezTo>
                      <a:pt x="3914" y="584"/>
                      <a:pt x="3950" y="513"/>
                      <a:pt x="3914" y="370"/>
                    </a:cubicBezTo>
                    <a:cubicBezTo>
                      <a:pt x="3772" y="228"/>
                      <a:pt x="3594" y="121"/>
                      <a:pt x="3416" y="86"/>
                    </a:cubicBezTo>
                    <a:cubicBezTo>
                      <a:pt x="3286" y="34"/>
                      <a:pt x="3155" y="1"/>
                      <a:pt x="3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g10b267fa495_0_119"/>
              <p:cNvSpPr/>
              <p:nvPr/>
            </p:nvSpPr>
            <p:spPr>
              <a:xfrm>
                <a:off x="2758750" y="3345425"/>
                <a:ext cx="112100" cy="158125"/>
              </a:xfrm>
              <a:custGeom>
                <a:rect b="b" l="l" r="r" t="t"/>
                <a:pathLst>
                  <a:path extrusionOk="0" h="6325" w="4484">
                    <a:moveTo>
                      <a:pt x="1779" y="858"/>
                    </a:moveTo>
                    <a:cubicBezTo>
                      <a:pt x="1850" y="858"/>
                      <a:pt x="1886" y="893"/>
                      <a:pt x="1957" y="893"/>
                    </a:cubicBezTo>
                    <a:lnTo>
                      <a:pt x="2135" y="893"/>
                    </a:lnTo>
                    <a:cubicBezTo>
                      <a:pt x="2633" y="1000"/>
                      <a:pt x="3025" y="1249"/>
                      <a:pt x="3274" y="1605"/>
                    </a:cubicBezTo>
                    <a:cubicBezTo>
                      <a:pt x="3487" y="1925"/>
                      <a:pt x="3594" y="2317"/>
                      <a:pt x="3594" y="2779"/>
                    </a:cubicBezTo>
                    <a:cubicBezTo>
                      <a:pt x="3594" y="3277"/>
                      <a:pt x="3416" y="3740"/>
                      <a:pt x="3131" y="4167"/>
                    </a:cubicBezTo>
                    <a:cubicBezTo>
                      <a:pt x="2847" y="4594"/>
                      <a:pt x="2526" y="4950"/>
                      <a:pt x="2135" y="5234"/>
                    </a:cubicBezTo>
                    <a:cubicBezTo>
                      <a:pt x="2064" y="4523"/>
                      <a:pt x="1993" y="3847"/>
                      <a:pt x="1993" y="3206"/>
                    </a:cubicBezTo>
                    <a:cubicBezTo>
                      <a:pt x="1993" y="2566"/>
                      <a:pt x="1993" y="1996"/>
                      <a:pt x="1993" y="1427"/>
                    </a:cubicBezTo>
                    <a:cubicBezTo>
                      <a:pt x="1993" y="1356"/>
                      <a:pt x="1957" y="1249"/>
                      <a:pt x="1922" y="1142"/>
                    </a:cubicBezTo>
                    <a:cubicBezTo>
                      <a:pt x="1886" y="1036"/>
                      <a:pt x="1850" y="929"/>
                      <a:pt x="1779" y="858"/>
                    </a:cubicBezTo>
                    <a:close/>
                    <a:moveTo>
                      <a:pt x="1658" y="1"/>
                    </a:moveTo>
                    <a:cubicBezTo>
                      <a:pt x="1441" y="1"/>
                      <a:pt x="1230" y="31"/>
                      <a:pt x="1032" y="75"/>
                    </a:cubicBezTo>
                    <a:cubicBezTo>
                      <a:pt x="712" y="146"/>
                      <a:pt x="463" y="253"/>
                      <a:pt x="249" y="360"/>
                    </a:cubicBezTo>
                    <a:cubicBezTo>
                      <a:pt x="142" y="431"/>
                      <a:pt x="71" y="538"/>
                      <a:pt x="36" y="644"/>
                    </a:cubicBezTo>
                    <a:cubicBezTo>
                      <a:pt x="0" y="715"/>
                      <a:pt x="36" y="822"/>
                      <a:pt x="71" y="929"/>
                    </a:cubicBezTo>
                    <a:cubicBezTo>
                      <a:pt x="142" y="1000"/>
                      <a:pt x="214" y="1036"/>
                      <a:pt x="285" y="1071"/>
                    </a:cubicBezTo>
                    <a:cubicBezTo>
                      <a:pt x="338" y="1107"/>
                      <a:pt x="400" y="1125"/>
                      <a:pt x="463" y="1125"/>
                    </a:cubicBezTo>
                    <a:cubicBezTo>
                      <a:pt x="525" y="1125"/>
                      <a:pt x="587" y="1107"/>
                      <a:pt x="641" y="1071"/>
                    </a:cubicBezTo>
                    <a:cubicBezTo>
                      <a:pt x="819" y="1036"/>
                      <a:pt x="961" y="964"/>
                      <a:pt x="1103" y="964"/>
                    </a:cubicBezTo>
                    <a:cubicBezTo>
                      <a:pt x="1103" y="1641"/>
                      <a:pt x="1103" y="2388"/>
                      <a:pt x="1139" y="3206"/>
                    </a:cubicBezTo>
                    <a:cubicBezTo>
                      <a:pt x="1174" y="3989"/>
                      <a:pt x="1246" y="4843"/>
                      <a:pt x="1352" y="5732"/>
                    </a:cubicBezTo>
                    <a:cubicBezTo>
                      <a:pt x="1246" y="5803"/>
                      <a:pt x="1210" y="5875"/>
                      <a:pt x="1210" y="5946"/>
                    </a:cubicBezTo>
                    <a:cubicBezTo>
                      <a:pt x="1210" y="6017"/>
                      <a:pt x="1210" y="6088"/>
                      <a:pt x="1210" y="6124"/>
                    </a:cubicBezTo>
                    <a:cubicBezTo>
                      <a:pt x="1281" y="6195"/>
                      <a:pt x="1352" y="6266"/>
                      <a:pt x="1459" y="6302"/>
                    </a:cubicBezTo>
                    <a:cubicBezTo>
                      <a:pt x="1518" y="6316"/>
                      <a:pt x="1583" y="6325"/>
                      <a:pt x="1657" y="6325"/>
                    </a:cubicBezTo>
                    <a:cubicBezTo>
                      <a:pt x="1761" y="6325"/>
                      <a:pt x="1882" y="6308"/>
                      <a:pt x="2028" y="6266"/>
                    </a:cubicBezTo>
                    <a:cubicBezTo>
                      <a:pt x="2384" y="6124"/>
                      <a:pt x="2704" y="5946"/>
                      <a:pt x="2989" y="5661"/>
                    </a:cubicBezTo>
                    <a:cubicBezTo>
                      <a:pt x="3274" y="5412"/>
                      <a:pt x="3523" y="5127"/>
                      <a:pt x="3736" y="4807"/>
                    </a:cubicBezTo>
                    <a:cubicBezTo>
                      <a:pt x="3950" y="4487"/>
                      <a:pt x="4128" y="4167"/>
                      <a:pt x="4234" y="3811"/>
                    </a:cubicBezTo>
                    <a:cubicBezTo>
                      <a:pt x="4377" y="3455"/>
                      <a:pt x="4448" y="3099"/>
                      <a:pt x="4448" y="2708"/>
                    </a:cubicBezTo>
                    <a:cubicBezTo>
                      <a:pt x="4483" y="2388"/>
                      <a:pt x="4412" y="2067"/>
                      <a:pt x="4305" y="1747"/>
                    </a:cubicBezTo>
                    <a:cubicBezTo>
                      <a:pt x="4199" y="1427"/>
                      <a:pt x="4021" y="1142"/>
                      <a:pt x="3807" y="929"/>
                    </a:cubicBezTo>
                    <a:cubicBezTo>
                      <a:pt x="3594" y="680"/>
                      <a:pt x="3345" y="466"/>
                      <a:pt x="3025" y="324"/>
                    </a:cubicBezTo>
                    <a:cubicBezTo>
                      <a:pt x="2740" y="146"/>
                      <a:pt x="2420" y="75"/>
                      <a:pt x="2064" y="39"/>
                    </a:cubicBezTo>
                    <a:cubicBezTo>
                      <a:pt x="1928" y="12"/>
                      <a:pt x="1792" y="1"/>
                      <a:pt x="16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g10b267fa495_0_119"/>
              <p:cNvSpPr/>
              <p:nvPr/>
            </p:nvSpPr>
            <p:spPr>
              <a:xfrm>
                <a:off x="2037350" y="3597800"/>
                <a:ext cx="201925" cy="188050"/>
              </a:xfrm>
              <a:custGeom>
                <a:rect b="b" l="l" r="r" t="t"/>
                <a:pathLst>
                  <a:path extrusionOk="0" h="7522" w="8077">
                    <a:moveTo>
                      <a:pt x="6699" y="1"/>
                    </a:moveTo>
                    <a:cubicBezTo>
                      <a:pt x="6671" y="1"/>
                      <a:pt x="6643" y="5"/>
                      <a:pt x="6618" y="14"/>
                    </a:cubicBezTo>
                    <a:cubicBezTo>
                      <a:pt x="6511" y="49"/>
                      <a:pt x="6405" y="121"/>
                      <a:pt x="6333" y="263"/>
                    </a:cubicBezTo>
                    <a:cubicBezTo>
                      <a:pt x="6227" y="370"/>
                      <a:pt x="6156" y="476"/>
                      <a:pt x="6156" y="583"/>
                    </a:cubicBezTo>
                    <a:cubicBezTo>
                      <a:pt x="5693" y="1224"/>
                      <a:pt x="5266" y="1900"/>
                      <a:pt x="4910" y="2611"/>
                    </a:cubicBezTo>
                    <a:cubicBezTo>
                      <a:pt x="4519" y="3287"/>
                      <a:pt x="4163" y="3928"/>
                      <a:pt x="3807" y="4604"/>
                    </a:cubicBezTo>
                    <a:cubicBezTo>
                      <a:pt x="3380" y="4034"/>
                      <a:pt x="2918" y="3501"/>
                      <a:pt x="2455" y="2967"/>
                    </a:cubicBezTo>
                    <a:cubicBezTo>
                      <a:pt x="1993" y="2398"/>
                      <a:pt x="1530" y="1864"/>
                      <a:pt x="996" y="1366"/>
                    </a:cubicBezTo>
                    <a:cubicBezTo>
                      <a:pt x="996" y="1152"/>
                      <a:pt x="925" y="974"/>
                      <a:pt x="818" y="868"/>
                    </a:cubicBezTo>
                    <a:cubicBezTo>
                      <a:pt x="712" y="761"/>
                      <a:pt x="569" y="690"/>
                      <a:pt x="391" y="690"/>
                    </a:cubicBezTo>
                    <a:cubicBezTo>
                      <a:pt x="142" y="690"/>
                      <a:pt x="0" y="903"/>
                      <a:pt x="0" y="1295"/>
                    </a:cubicBezTo>
                    <a:cubicBezTo>
                      <a:pt x="0" y="1686"/>
                      <a:pt x="0" y="2077"/>
                      <a:pt x="0" y="2540"/>
                    </a:cubicBezTo>
                    <a:cubicBezTo>
                      <a:pt x="0" y="3003"/>
                      <a:pt x="0" y="3465"/>
                      <a:pt x="0" y="3928"/>
                    </a:cubicBezTo>
                    <a:cubicBezTo>
                      <a:pt x="36" y="4390"/>
                      <a:pt x="71" y="4817"/>
                      <a:pt x="107" y="5280"/>
                    </a:cubicBezTo>
                    <a:cubicBezTo>
                      <a:pt x="142" y="5742"/>
                      <a:pt x="214" y="6134"/>
                      <a:pt x="285" y="6525"/>
                    </a:cubicBezTo>
                    <a:cubicBezTo>
                      <a:pt x="320" y="6667"/>
                      <a:pt x="427" y="6774"/>
                      <a:pt x="569" y="6881"/>
                    </a:cubicBezTo>
                    <a:cubicBezTo>
                      <a:pt x="676" y="6961"/>
                      <a:pt x="783" y="7001"/>
                      <a:pt x="890" y="7001"/>
                    </a:cubicBezTo>
                    <a:cubicBezTo>
                      <a:pt x="925" y="7001"/>
                      <a:pt x="961" y="6997"/>
                      <a:pt x="996" y="6988"/>
                    </a:cubicBezTo>
                    <a:cubicBezTo>
                      <a:pt x="1032" y="6952"/>
                      <a:pt x="1103" y="6916"/>
                      <a:pt x="1139" y="6845"/>
                    </a:cubicBezTo>
                    <a:cubicBezTo>
                      <a:pt x="1174" y="6739"/>
                      <a:pt x="1210" y="6632"/>
                      <a:pt x="1174" y="6525"/>
                    </a:cubicBezTo>
                    <a:cubicBezTo>
                      <a:pt x="1068" y="5885"/>
                      <a:pt x="1032" y="5244"/>
                      <a:pt x="961" y="4604"/>
                    </a:cubicBezTo>
                    <a:cubicBezTo>
                      <a:pt x="961" y="3928"/>
                      <a:pt x="925" y="3252"/>
                      <a:pt x="961" y="2540"/>
                    </a:cubicBezTo>
                    <a:cubicBezTo>
                      <a:pt x="1388" y="3003"/>
                      <a:pt x="1779" y="3465"/>
                      <a:pt x="2135" y="3928"/>
                    </a:cubicBezTo>
                    <a:cubicBezTo>
                      <a:pt x="2526" y="4390"/>
                      <a:pt x="2918" y="4853"/>
                      <a:pt x="3274" y="5386"/>
                    </a:cubicBezTo>
                    <a:cubicBezTo>
                      <a:pt x="3451" y="5707"/>
                      <a:pt x="3665" y="5849"/>
                      <a:pt x="3950" y="5849"/>
                    </a:cubicBezTo>
                    <a:cubicBezTo>
                      <a:pt x="4163" y="5849"/>
                      <a:pt x="4341" y="5671"/>
                      <a:pt x="4519" y="5315"/>
                    </a:cubicBezTo>
                    <a:lnTo>
                      <a:pt x="5408" y="3572"/>
                    </a:lnTo>
                    <a:cubicBezTo>
                      <a:pt x="5729" y="3003"/>
                      <a:pt x="6013" y="2398"/>
                      <a:pt x="6333" y="1828"/>
                    </a:cubicBezTo>
                    <a:cubicBezTo>
                      <a:pt x="6511" y="2931"/>
                      <a:pt x="6689" y="3856"/>
                      <a:pt x="6796" y="4675"/>
                    </a:cubicBezTo>
                    <a:cubicBezTo>
                      <a:pt x="6903" y="5458"/>
                      <a:pt x="7010" y="6169"/>
                      <a:pt x="7116" y="6739"/>
                    </a:cubicBezTo>
                    <a:cubicBezTo>
                      <a:pt x="7116" y="6916"/>
                      <a:pt x="7187" y="7094"/>
                      <a:pt x="7294" y="7272"/>
                    </a:cubicBezTo>
                    <a:cubicBezTo>
                      <a:pt x="7401" y="7450"/>
                      <a:pt x="7543" y="7521"/>
                      <a:pt x="7650" y="7521"/>
                    </a:cubicBezTo>
                    <a:cubicBezTo>
                      <a:pt x="7757" y="7521"/>
                      <a:pt x="7863" y="7450"/>
                      <a:pt x="7970" y="7343"/>
                    </a:cubicBezTo>
                    <a:cubicBezTo>
                      <a:pt x="8041" y="7201"/>
                      <a:pt x="8077" y="7023"/>
                      <a:pt x="8077" y="6845"/>
                    </a:cubicBezTo>
                    <a:cubicBezTo>
                      <a:pt x="7935" y="5813"/>
                      <a:pt x="7792" y="4782"/>
                      <a:pt x="7686" y="3714"/>
                    </a:cubicBezTo>
                    <a:cubicBezTo>
                      <a:pt x="7543" y="2682"/>
                      <a:pt x="7401" y="1650"/>
                      <a:pt x="7223" y="619"/>
                    </a:cubicBezTo>
                    <a:cubicBezTo>
                      <a:pt x="7187" y="441"/>
                      <a:pt x="7116" y="263"/>
                      <a:pt x="6974" y="156"/>
                    </a:cubicBezTo>
                    <a:cubicBezTo>
                      <a:pt x="6892" y="47"/>
                      <a:pt x="6790" y="1"/>
                      <a:pt x="66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g10b267fa495_0_119"/>
              <p:cNvSpPr/>
              <p:nvPr/>
            </p:nvSpPr>
            <p:spPr>
              <a:xfrm>
                <a:off x="2268625" y="3609350"/>
                <a:ext cx="139675" cy="148725"/>
              </a:xfrm>
              <a:custGeom>
                <a:rect b="b" l="l" r="r" t="t"/>
                <a:pathLst>
                  <a:path extrusionOk="0" h="5949" w="5587">
                    <a:moveTo>
                      <a:pt x="3195" y="1073"/>
                    </a:moveTo>
                    <a:cubicBezTo>
                      <a:pt x="3246" y="1073"/>
                      <a:pt x="3296" y="1076"/>
                      <a:pt x="3345" y="1082"/>
                    </a:cubicBezTo>
                    <a:cubicBezTo>
                      <a:pt x="3665" y="1117"/>
                      <a:pt x="3914" y="1188"/>
                      <a:pt x="4127" y="1366"/>
                    </a:cubicBezTo>
                    <a:cubicBezTo>
                      <a:pt x="4270" y="1473"/>
                      <a:pt x="4377" y="1615"/>
                      <a:pt x="4483" y="1758"/>
                    </a:cubicBezTo>
                    <a:cubicBezTo>
                      <a:pt x="4554" y="1936"/>
                      <a:pt x="4590" y="2114"/>
                      <a:pt x="4590" y="2291"/>
                    </a:cubicBezTo>
                    <a:cubicBezTo>
                      <a:pt x="4590" y="2469"/>
                      <a:pt x="4590" y="2647"/>
                      <a:pt x="4554" y="2825"/>
                    </a:cubicBezTo>
                    <a:cubicBezTo>
                      <a:pt x="4519" y="2968"/>
                      <a:pt x="4483" y="3110"/>
                      <a:pt x="4448" y="3217"/>
                    </a:cubicBezTo>
                    <a:cubicBezTo>
                      <a:pt x="4341" y="3466"/>
                      <a:pt x="4234" y="3644"/>
                      <a:pt x="4056" y="3857"/>
                    </a:cubicBezTo>
                    <a:cubicBezTo>
                      <a:pt x="3914" y="4071"/>
                      <a:pt x="3736" y="4248"/>
                      <a:pt x="3558" y="4391"/>
                    </a:cubicBezTo>
                    <a:cubicBezTo>
                      <a:pt x="3380" y="4533"/>
                      <a:pt x="3167" y="4640"/>
                      <a:pt x="2953" y="4747"/>
                    </a:cubicBezTo>
                    <a:cubicBezTo>
                      <a:pt x="2704" y="4818"/>
                      <a:pt x="2491" y="4853"/>
                      <a:pt x="2277" y="4853"/>
                    </a:cubicBezTo>
                    <a:cubicBezTo>
                      <a:pt x="1886" y="4853"/>
                      <a:pt x="1601" y="4747"/>
                      <a:pt x="1423" y="4497"/>
                    </a:cubicBezTo>
                    <a:cubicBezTo>
                      <a:pt x="1210" y="4284"/>
                      <a:pt x="1103" y="3964"/>
                      <a:pt x="1103" y="3608"/>
                    </a:cubicBezTo>
                    <a:cubicBezTo>
                      <a:pt x="1068" y="3359"/>
                      <a:pt x="1068" y="3110"/>
                      <a:pt x="1103" y="2861"/>
                    </a:cubicBezTo>
                    <a:cubicBezTo>
                      <a:pt x="1103" y="2612"/>
                      <a:pt x="1174" y="2363"/>
                      <a:pt x="1245" y="2114"/>
                    </a:cubicBezTo>
                    <a:cubicBezTo>
                      <a:pt x="1352" y="1900"/>
                      <a:pt x="1459" y="1687"/>
                      <a:pt x="1601" y="1509"/>
                    </a:cubicBezTo>
                    <a:cubicBezTo>
                      <a:pt x="1744" y="1331"/>
                      <a:pt x="1921" y="1188"/>
                      <a:pt x="2135" y="1117"/>
                    </a:cubicBezTo>
                    <a:lnTo>
                      <a:pt x="2135" y="1117"/>
                    </a:lnTo>
                    <a:cubicBezTo>
                      <a:pt x="2099" y="1188"/>
                      <a:pt x="2135" y="1260"/>
                      <a:pt x="2206" y="1295"/>
                    </a:cubicBezTo>
                    <a:cubicBezTo>
                      <a:pt x="2236" y="1310"/>
                      <a:pt x="2265" y="1319"/>
                      <a:pt x="2295" y="1319"/>
                    </a:cubicBezTo>
                    <a:cubicBezTo>
                      <a:pt x="2336" y="1319"/>
                      <a:pt x="2378" y="1301"/>
                      <a:pt x="2420" y="1260"/>
                    </a:cubicBezTo>
                    <a:cubicBezTo>
                      <a:pt x="2685" y="1142"/>
                      <a:pt x="2950" y="1073"/>
                      <a:pt x="3195" y="1073"/>
                    </a:cubicBezTo>
                    <a:close/>
                    <a:moveTo>
                      <a:pt x="2120" y="0"/>
                    </a:moveTo>
                    <a:cubicBezTo>
                      <a:pt x="2102" y="0"/>
                      <a:pt x="2083" y="5"/>
                      <a:pt x="2064" y="14"/>
                    </a:cubicBezTo>
                    <a:cubicBezTo>
                      <a:pt x="1744" y="50"/>
                      <a:pt x="1459" y="192"/>
                      <a:pt x="1210" y="406"/>
                    </a:cubicBezTo>
                    <a:cubicBezTo>
                      <a:pt x="961" y="619"/>
                      <a:pt x="747" y="868"/>
                      <a:pt x="534" y="1224"/>
                    </a:cubicBezTo>
                    <a:cubicBezTo>
                      <a:pt x="391" y="1473"/>
                      <a:pt x="249" y="1793"/>
                      <a:pt x="142" y="2149"/>
                    </a:cubicBezTo>
                    <a:cubicBezTo>
                      <a:pt x="71" y="2505"/>
                      <a:pt x="0" y="2861"/>
                      <a:pt x="0" y="3252"/>
                    </a:cubicBezTo>
                    <a:cubicBezTo>
                      <a:pt x="0" y="3608"/>
                      <a:pt x="36" y="3999"/>
                      <a:pt x="142" y="4355"/>
                    </a:cubicBezTo>
                    <a:cubicBezTo>
                      <a:pt x="249" y="4711"/>
                      <a:pt x="427" y="5031"/>
                      <a:pt x="641" y="5316"/>
                    </a:cubicBezTo>
                    <a:cubicBezTo>
                      <a:pt x="996" y="5672"/>
                      <a:pt x="1388" y="5885"/>
                      <a:pt x="1850" y="5921"/>
                    </a:cubicBezTo>
                    <a:cubicBezTo>
                      <a:pt x="1965" y="5940"/>
                      <a:pt x="2082" y="5949"/>
                      <a:pt x="2201" y="5949"/>
                    </a:cubicBezTo>
                    <a:cubicBezTo>
                      <a:pt x="2525" y="5949"/>
                      <a:pt x="2864" y="5883"/>
                      <a:pt x="3202" y="5778"/>
                    </a:cubicBezTo>
                    <a:cubicBezTo>
                      <a:pt x="3451" y="5672"/>
                      <a:pt x="3701" y="5529"/>
                      <a:pt x="3914" y="5387"/>
                    </a:cubicBezTo>
                    <a:cubicBezTo>
                      <a:pt x="4163" y="5209"/>
                      <a:pt x="4412" y="5031"/>
                      <a:pt x="4590" y="4782"/>
                    </a:cubicBezTo>
                    <a:cubicBezTo>
                      <a:pt x="4804" y="4569"/>
                      <a:pt x="4981" y="4320"/>
                      <a:pt x="5159" y="4071"/>
                    </a:cubicBezTo>
                    <a:cubicBezTo>
                      <a:pt x="5302" y="3786"/>
                      <a:pt x="5408" y="3537"/>
                      <a:pt x="5480" y="3217"/>
                    </a:cubicBezTo>
                    <a:cubicBezTo>
                      <a:pt x="5551" y="2968"/>
                      <a:pt x="5586" y="2647"/>
                      <a:pt x="5551" y="2291"/>
                    </a:cubicBezTo>
                    <a:cubicBezTo>
                      <a:pt x="5551" y="1971"/>
                      <a:pt x="5480" y="1615"/>
                      <a:pt x="5337" y="1331"/>
                    </a:cubicBezTo>
                    <a:cubicBezTo>
                      <a:pt x="5195" y="1011"/>
                      <a:pt x="5017" y="726"/>
                      <a:pt x="4697" y="477"/>
                    </a:cubicBezTo>
                    <a:cubicBezTo>
                      <a:pt x="4412" y="263"/>
                      <a:pt x="4021" y="85"/>
                      <a:pt x="3523" y="50"/>
                    </a:cubicBezTo>
                    <a:cubicBezTo>
                      <a:pt x="3417" y="20"/>
                      <a:pt x="3312" y="9"/>
                      <a:pt x="3209" y="9"/>
                    </a:cubicBezTo>
                    <a:cubicBezTo>
                      <a:pt x="3069" y="9"/>
                      <a:pt x="2934" y="29"/>
                      <a:pt x="2811" y="50"/>
                    </a:cubicBezTo>
                    <a:cubicBezTo>
                      <a:pt x="2598" y="121"/>
                      <a:pt x="2455" y="192"/>
                      <a:pt x="2348" y="299"/>
                    </a:cubicBezTo>
                    <a:cubicBezTo>
                      <a:pt x="2348" y="192"/>
                      <a:pt x="2313" y="121"/>
                      <a:pt x="2242" y="85"/>
                    </a:cubicBezTo>
                    <a:cubicBezTo>
                      <a:pt x="2216" y="33"/>
                      <a:pt x="2171" y="0"/>
                      <a:pt x="2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g10b267fa495_0_119"/>
              <p:cNvSpPr/>
              <p:nvPr/>
            </p:nvSpPr>
            <p:spPr>
              <a:xfrm>
                <a:off x="2424275" y="3568775"/>
                <a:ext cx="171700" cy="214400"/>
              </a:xfrm>
              <a:custGeom>
                <a:rect b="b" l="l" r="r" t="t"/>
                <a:pathLst>
                  <a:path extrusionOk="0" h="8576" w="6868">
                    <a:moveTo>
                      <a:pt x="3452" y="1"/>
                    </a:moveTo>
                    <a:cubicBezTo>
                      <a:pt x="3096" y="1"/>
                      <a:pt x="2740" y="72"/>
                      <a:pt x="2349" y="178"/>
                    </a:cubicBezTo>
                    <a:cubicBezTo>
                      <a:pt x="1922" y="250"/>
                      <a:pt x="1566" y="428"/>
                      <a:pt x="1211" y="641"/>
                    </a:cubicBezTo>
                    <a:cubicBezTo>
                      <a:pt x="855" y="819"/>
                      <a:pt x="570" y="1104"/>
                      <a:pt x="321" y="1388"/>
                    </a:cubicBezTo>
                    <a:cubicBezTo>
                      <a:pt x="108" y="1708"/>
                      <a:pt x="1" y="2064"/>
                      <a:pt x="1" y="2456"/>
                    </a:cubicBezTo>
                    <a:cubicBezTo>
                      <a:pt x="1" y="2562"/>
                      <a:pt x="36" y="2705"/>
                      <a:pt x="179" y="2811"/>
                    </a:cubicBezTo>
                    <a:cubicBezTo>
                      <a:pt x="259" y="2892"/>
                      <a:pt x="319" y="2932"/>
                      <a:pt x="389" y="2932"/>
                    </a:cubicBezTo>
                    <a:cubicBezTo>
                      <a:pt x="412" y="2932"/>
                      <a:pt x="437" y="2927"/>
                      <a:pt x="463" y="2918"/>
                    </a:cubicBezTo>
                    <a:cubicBezTo>
                      <a:pt x="606" y="2883"/>
                      <a:pt x="677" y="2776"/>
                      <a:pt x="748" y="2669"/>
                    </a:cubicBezTo>
                    <a:cubicBezTo>
                      <a:pt x="819" y="2562"/>
                      <a:pt x="855" y="2420"/>
                      <a:pt x="819" y="2278"/>
                    </a:cubicBezTo>
                    <a:cubicBezTo>
                      <a:pt x="1068" y="1993"/>
                      <a:pt x="1317" y="1780"/>
                      <a:pt x="1566" y="1602"/>
                    </a:cubicBezTo>
                    <a:cubicBezTo>
                      <a:pt x="1851" y="1424"/>
                      <a:pt x="2136" y="1282"/>
                      <a:pt x="2420" y="1210"/>
                    </a:cubicBezTo>
                    <a:cubicBezTo>
                      <a:pt x="2705" y="1104"/>
                      <a:pt x="2990" y="1068"/>
                      <a:pt x="3239" y="1068"/>
                    </a:cubicBezTo>
                    <a:cubicBezTo>
                      <a:pt x="3523" y="1068"/>
                      <a:pt x="3772" y="1139"/>
                      <a:pt x="3986" y="1282"/>
                    </a:cubicBezTo>
                    <a:cubicBezTo>
                      <a:pt x="4128" y="1388"/>
                      <a:pt x="4270" y="1495"/>
                      <a:pt x="4342" y="1673"/>
                    </a:cubicBezTo>
                    <a:cubicBezTo>
                      <a:pt x="4413" y="1815"/>
                      <a:pt x="4448" y="1993"/>
                      <a:pt x="4484" y="2171"/>
                    </a:cubicBezTo>
                    <a:cubicBezTo>
                      <a:pt x="4520" y="2349"/>
                      <a:pt x="4484" y="2527"/>
                      <a:pt x="4484" y="2705"/>
                    </a:cubicBezTo>
                    <a:cubicBezTo>
                      <a:pt x="4448" y="2883"/>
                      <a:pt x="4413" y="3025"/>
                      <a:pt x="4377" y="3167"/>
                    </a:cubicBezTo>
                    <a:cubicBezTo>
                      <a:pt x="4235" y="3488"/>
                      <a:pt x="3986" y="3772"/>
                      <a:pt x="3666" y="4021"/>
                    </a:cubicBezTo>
                    <a:cubicBezTo>
                      <a:pt x="3381" y="4306"/>
                      <a:pt x="2990" y="4448"/>
                      <a:pt x="2527" y="4555"/>
                    </a:cubicBezTo>
                    <a:cubicBezTo>
                      <a:pt x="2527" y="4235"/>
                      <a:pt x="2491" y="3879"/>
                      <a:pt x="2491" y="3559"/>
                    </a:cubicBezTo>
                    <a:lnTo>
                      <a:pt x="2527" y="2562"/>
                    </a:lnTo>
                    <a:cubicBezTo>
                      <a:pt x="2527" y="2385"/>
                      <a:pt x="2456" y="2242"/>
                      <a:pt x="2385" y="2135"/>
                    </a:cubicBezTo>
                    <a:cubicBezTo>
                      <a:pt x="2349" y="1993"/>
                      <a:pt x="2207" y="1958"/>
                      <a:pt x="2029" y="1922"/>
                    </a:cubicBezTo>
                    <a:cubicBezTo>
                      <a:pt x="1958" y="1922"/>
                      <a:pt x="1887" y="1922"/>
                      <a:pt x="1780" y="1993"/>
                    </a:cubicBezTo>
                    <a:cubicBezTo>
                      <a:pt x="1673" y="2064"/>
                      <a:pt x="1637" y="2135"/>
                      <a:pt x="1637" y="2242"/>
                    </a:cubicBezTo>
                    <a:cubicBezTo>
                      <a:pt x="1637" y="2634"/>
                      <a:pt x="1602" y="3096"/>
                      <a:pt x="1602" y="3559"/>
                    </a:cubicBezTo>
                    <a:lnTo>
                      <a:pt x="1602" y="5089"/>
                    </a:lnTo>
                    <a:cubicBezTo>
                      <a:pt x="1602" y="5587"/>
                      <a:pt x="1602" y="6085"/>
                      <a:pt x="1602" y="6583"/>
                    </a:cubicBezTo>
                    <a:cubicBezTo>
                      <a:pt x="1637" y="7046"/>
                      <a:pt x="1673" y="7473"/>
                      <a:pt x="1673" y="7864"/>
                    </a:cubicBezTo>
                    <a:cubicBezTo>
                      <a:pt x="1673" y="7900"/>
                      <a:pt x="1709" y="7971"/>
                      <a:pt x="1744" y="8042"/>
                    </a:cubicBezTo>
                    <a:cubicBezTo>
                      <a:pt x="1780" y="8113"/>
                      <a:pt x="1815" y="8184"/>
                      <a:pt x="1851" y="8291"/>
                    </a:cubicBezTo>
                    <a:cubicBezTo>
                      <a:pt x="1887" y="8362"/>
                      <a:pt x="1958" y="8433"/>
                      <a:pt x="1993" y="8469"/>
                    </a:cubicBezTo>
                    <a:cubicBezTo>
                      <a:pt x="2064" y="8540"/>
                      <a:pt x="2100" y="8576"/>
                      <a:pt x="2171" y="8576"/>
                    </a:cubicBezTo>
                    <a:cubicBezTo>
                      <a:pt x="2278" y="8576"/>
                      <a:pt x="2385" y="8540"/>
                      <a:pt x="2491" y="8504"/>
                    </a:cubicBezTo>
                    <a:cubicBezTo>
                      <a:pt x="2563" y="8433"/>
                      <a:pt x="2598" y="8327"/>
                      <a:pt x="2598" y="8184"/>
                    </a:cubicBezTo>
                    <a:cubicBezTo>
                      <a:pt x="2563" y="7793"/>
                      <a:pt x="2563" y="7401"/>
                      <a:pt x="2563" y="7010"/>
                    </a:cubicBezTo>
                    <a:cubicBezTo>
                      <a:pt x="2563" y="6583"/>
                      <a:pt x="2563" y="6192"/>
                      <a:pt x="2527" y="5765"/>
                    </a:cubicBezTo>
                    <a:lnTo>
                      <a:pt x="2527" y="5765"/>
                    </a:lnTo>
                    <a:cubicBezTo>
                      <a:pt x="2812" y="5943"/>
                      <a:pt x="3096" y="6120"/>
                      <a:pt x="3417" y="6298"/>
                    </a:cubicBezTo>
                    <a:cubicBezTo>
                      <a:pt x="3737" y="6476"/>
                      <a:pt x="4021" y="6690"/>
                      <a:pt x="4342" y="6903"/>
                    </a:cubicBezTo>
                    <a:cubicBezTo>
                      <a:pt x="4662" y="7081"/>
                      <a:pt x="4947" y="7295"/>
                      <a:pt x="5231" y="7508"/>
                    </a:cubicBezTo>
                    <a:cubicBezTo>
                      <a:pt x="5516" y="7686"/>
                      <a:pt x="5765" y="7900"/>
                      <a:pt x="6014" y="8077"/>
                    </a:cubicBezTo>
                    <a:cubicBezTo>
                      <a:pt x="6156" y="8184"/>
                      <a:pt x="6299" y="8220"/>
                      <a:pt x="6441" y="8220"/>
                    </a:cubicBezTo>
                    <a:cubicBezTo>
                      <a:pt x="6583" y="8184"/>
                      <a:pt x="6690" y="8113"/>
                      <a:pt x="6761" y="7971"/>
                    </a:cubicBezTo>
                    <a:cubicBezTo>
                      <a:pt x="6868" y="7722"/>
                      <a:pt x="6868" y="7544"/>
                      <a:pt x="6797" y="7437"/>
                    </a:cubicBezTo>
                    <a:cubicBezTo>
                      <a:pt x="6726" y="7295"/>
                      <a:pt x="6654" y="7224"/>
                      <a:pt x="6583" y="7152"/>
                    </a:cubicBezTo>
                    <a:cubicBezTo>
                      <a:pt x="6121" y="6797"/>
                      <a:pt x="5623" y="6476"/>
                      <a:pt x="5160" y="6192"/>
                    </a:cubicBezTo>
                    <a:cubicBezTo>
                      <a:pt x="4697" y="5871"/>
                      <a:pt x="4199" y="5587"/>
                      <a:pt x="3666" y="5231"/>
                    </a:cubicBezTo>
                    <a:cubicBezTo>
                      <a:pt x="4413" y="4804"/>
                      <a:pt x="4911" y="4270"/>
                      <a:pt x="5231" y="3630"/>
                    </a:cubicBezTo>
                    <a:cubicBezTo>
                      <a:pt x="5587" y="3025"/>
                      <a:pt x="5623" y="2313"/>
                      <a:pt x="5409" y="1566"/>
                    </a:cubicBezTo>
                    <a:cubicBezTo>
                      <a:pt x="5302" y="1104"/>
                      <a:pt x="5053" y="748"/>
                      <a:pt x="4733" y="463"/>
                    </a:cubicBezTo>
                    <a:cubicBezTo>
                      <a:pt x="4377" y="143"/>
                      <a:pt x="3950" y="1"/>
                      <a:pt x="3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g10b267fa495_0_119"/>
              <p:cNvSpPr/>
              <p:nvPr/>
            </p:nvSpPr>
            <p:spPr>
              <a:xfrm>
                <a:off x="2600400" y="3598650"/>
                <a:ext cx="153025" cy="165850"/>
              </a:xfrm>
              <a:custGeom>
                <a:rect b="b" l="l" r="r" t="t"/>
                <a:pathLst>
                  <a:path extrusionOk="0" h="6634" w="6121">
                    <a:moveTo>
                      <a:pt x="3490" y="1"/>
                    </a:moveTo>
                    <a:cubicBezTo>
                      <a:pt x="3432" y="1"/>
                      <a:pt x="3372" y="5"/>
                      <a:pt x="3310" y="15"/>
                    </a:cubicBezTo>
                    <a:cubicBezTo>
                      <a:pt x="3096" y="15"/>
                      <a:pt x="2883" y="51"/>
                      <a:pt x="2598" y="51"/>
                    </a:cubicBezTo>
                    <a:cubicBezTo>
                      <a:pt x="2349" y="87"/>
                      <a:pt x="2100" y="122"/>
                      <a:pt x="1780" y="158"/>
                    </a:cubicBezTo>
                    <a:cubicBezTo>
                      <a:pt x="1531" y="229"/>
                      <a:pt x="1246" y="264"/>
                      <a:pt x="961" y="300"/>
                    </a:cubicBezTo>
                    <a:cubicBezTo>
                      <a:pt x="712" y="371"/>
                      <a:pt x="499" y="407"/>
                      <a:pt x="285" y="442"/>
                    </a:cubicBezTo>
                    <a:cubicBezTo>
                      <a:pt x="179" y="478"/>
                      <a:pt x="108" y="549"/>
                      <a:pt x="72" y="620"/>
                    </a:cubicBezTo>
                    <a:cubicBezTo>
                      <a:pt x="36" y="691"/>
                      <a:pt x="1" y="798"/>
                      <a:pt x="1" y="869"/>
                    </a:cubicBezTo>
                    <a:cubicBezTo>
                      <a:pt x="1" y="1012"/>
                      <a:pt x="36" y="1083"/>
                      <a:pt x="143" y="1190"/>
                    </a:cubicBezTo>
                    <a:cubicBezTo>
                      <a:pt x="214" y="1296"/>
                      <a:pt x="321" y="1332"/>
                      <a:pt x="428" y="1367"/>
                    </a:cubicBezTo>
                    <a:cubicBezTo>
                      <a:pt x="428" y="1652"/>
                      <a:pt x="392" y="1972"/>
                      <a:pt x="392" y="2257"/>
                    </a:cubicBezTo>
                    <a:cubicBezTo>
                      <a:pt x="392" y="2577"/>
                      <a:pt x="357" y="2862"/>
                      <a:pt x="357" y="3182"/>
                    </a:cubicBezTo>
                    <a:cubicBezTo>
                      <a:pt x="179" y="3253"/>
                      <a:pt x="72" y="3360"/>
                      <a:pt x="72" y="3573"/>
                    </a:cubicBezTo>
                    <a:cubicBezTo>
                      <a:pt x="72" y="3751"/>
                      <a:pt x="143" y="3894"/>
                      <a:pt x="321" y="4000"/>
                    </a:cubicBezTo>
                    <a:cubicBezTo>
                      <a:pt x="321" y="4499"/>
                      <a:pt x="321" y="5032"/>
                      <a:pt x="321" y="5530"/>
                    </a:cubicBezTo>
                    <a:cubicBezTo>
                      <a:pt x="357" y="5886"/>
                      <a:pt x="428" y="6171"/>
                      <a:pt x="606" y="6349"/>
                    </a:cubicBezTo>
                    <a:cubicBezTo>
                      <a:pt x="784" y="6562"/>
                      <a:pt x="1033" y="6633"/>
                      <a:pt x="1388" y="6633"/>
                    </a:cubicBezTo>
                    <a:cubicBezTo>
                      <a:pt x="1958" y="6598"/>
                      <a:pt x="2563" y="6527"/>
                      <a:pt x="3203" y="6384"/>
                    </a:cubicBezTo>
                    <a:cubicBezTo>
                      <a:pt x="3808" y="6242"/>
                      <a:pt x="4448" y="6064"/>
                      <a:pt x="5053" y="5851"/>
                    </a:cubicBezTo>
                    <a:cubicBezTo>
                      <a:pt x="5160" y="5815"/>
                      <a:pt x="5267" y="5779"/>
                      <a:pt x="5373" y="5744"/>
                    </a:cubicBezTo>
                    <a:cubicBezTo>
                      <a:pt x="5516" y="5673"/>
                      <a:pt x="5623" y="5602"/>
                      <a:pt x="5729" y="5530"/>
                    </a:cubicBezTo>
                    <a:cubicBezTo>
                      <a:pt x="5836" y="5459"/>
                      <a:pt x="5907" y="5388"/>
                      <a:pt x="5978" y="5352"/>
                    </a:cubicBezTo>
                    <a:cubicBezTo>
                      <a:pt x="6085" y="5281"/>
                      <a:pt x="6121" y="5246"/>
                      <a:pt x="6121" y="5210"/>
                    </a:cubicBezTo>
                    <a:cubicBezTo>
                      <a:pt x="6121" y="5103"/>
                      <a:pt x="6085" y="4997"/>
                      <a:pt x="6014" y="4925"/>
                    </a:cubicBezTo>
                    <a:cubicBezTo>
                      <a:pt x="5943" y="4890"/>
                      <a:pt x="5872" y="4854"/>
                      <a:pt x="5765" y="4819"/>
                    </a:cubicBezTo>
                    <a:lnTo>
                      <a:pt x="5445" y="4819"/>
                    </a:lnTo>
                    <a:cubicBezTo>
                      <a:pt x="5302" y="4854"/>
                      <a:pt x="5196" y="4854"/>
                      <a:pt x="5089" y="4890"/>
                    </a:cubicBezTo>
                    <a:cubicBezTo>
                      <a:pt x="4875" y="4961"/>
                      <a:pt x="4591" y="5032"/>
                      <a:pt x="4235" y="5103"/>
                    </a:cubicBezTo>
                    <a:cubicBezTo>
                      <a:pt x="3915" y="5175"/>
                      <a:pt x="3594" y="5246"/>
                      <a:pt x="3239" y="5317"/>
                    </a:cubicBezTo>
                    <a:cubicBezTo>
                      <a:pt x="2883" y="5388"/>
                      <a:pt x="2563" y="5459"/>
                      <a:pt x="2207" y="5495"/>
                    </a:cubicBezTo>
                    <a:cubicBezTo>
                      <a:pt x="1887" y="5530"/>
                      <a:pt x="1602" y="5566"/>
                      <a:pt x="1353" y="5566"/>
                    </a:cubicBezTo>
                    <a:cubicBezTo>
                      <a:pt x="1353" y="5032"/>
                      <a:pt x="1353" y="4499"/>
                      <a:pt x="1353" y="4000"/>
                    </a:cubicBezTo>
                    <a:cubicBezTo>
                      <a:pt x="1851" y="3929"/>
                      <a:pt x="2349" y="3858"/>
                      <a:pt x="2847" y="3787"/>
                    </a:cubicBezTo>
                    <a:cubicBezTo>
                      <a:pt x="3345" y="3716"/>
                      <a:pt x="3808" y="3645"/>
                      <a:pt x="4270" y="3573"/>
                    </a:cubicBezTo>
                    <a:cubicBezTo>
                      <a:pt x="4520" y="3538"/>
                      <a:pt x="4733" y="3502"/>
                      <a:pt x="4840" y="3396"/>
                    </a:cubicBezTo>
                    <a:cubicBezTo>
                      <a:pt x="4982" y="3289"/>
                      <a:pt x="5018" y="3182"/>
                      <a:pt x="4982" y="3075"/>
                    </a:cubicBezTo>
                    <a:cubicBezTo>
                      <a:pt x="4804" y="2897"/>
                      <a:pt x="4626" y="2791"/>
                      <a:pt x="4413" y="2719"/>
                    </a:cubicBezTo>
                    <a:cubicBezTo>
                      <a:pt x="4257" y="2667"/>
                      <a:pt x="4119" y="2634"/>
                      <a:pt x="3959" y="2634"/>
                    </a:cubicBezTo>
                    <a:cubicBezTo>
                      <a:pt x="3901" y="2634"/>
                      <a:pt x="3839" y="2639"/>
                      <a:pt x="3772" y="2648"/>
                    </a:cubicBezTo>
                    <a:cubicBezTo>
                      <a:pt x="3523" y="2648"/>
                      <a:pt x="3167" y="2719"/>
                      <a:pt x="2705" y="2755"/>
                    </a:cubicBezTo>
                    <a:cubicBezTo>
                      <a:pt x="2242" y="2826"/>
                      <a:pt x="1815" y="2862"/>
                      <a:pt x="1388" y="2969"/>
                    </a:cubicBezTo>
                    <a:lnTo>
                      <a:pt x="1424" y="2150"/>
                    </a:lnTo>
                    <a:cubicBezTo>
                      <a:pt x="1424" y="1866"/>
                      <a:pt x="1424" y="1616"/>
                      <a:pt x="1460" y="1332"/>
                    </a:cubicBezTo>
                    <a:cubicBezTo>
                      <a:pt x="1460" y="1332"/>
                      <a:pt x="1460" y="1296"/>
                      <a:pt x="1424" y="1296"/>
                    </a:cubicBezTo>
                    <a:lnTo>
                      <a:pt x="1424" y="1190"/>
                    </a:lnTo>
                    <a:cubicBezTo>
                      <a:pt x="1638" y="1190"/>
                      <a:pt x="1851" y="1154"/>
                      <a:pt x="2100" y="1118"/>
                    </a:cubicBezTo>
                    <a:cubicBezTo>
                      <a:pt x="2314" y="1083"/>
                      <a:pt x="2563" y="1083"/>
                      <a:pt x="2776" y="1047"/>
                    </a:cubicBezTo>
                    <a:cubicBezTo>
                      <a:pt x="3025" y="1012"/>
                      <a:pt x="3239" y="976"/>
                      <a:pt x="3452" y="976"/>
                    </a:cubicBezTo>
                    <a:cubicBezTo>
                      <a:pt x="3666" y="940"/>
                      <a:pt x="3879" y="905"/>
                      <a:pt x="4021" y="869"/>
                    </a:cubicBezTo>
                    <a:cubicBezTo>
                      <a:pt x="4164" y="869"/>
                      <a:pt x="4306" y="798"/>
                      <a:pt x="4377" y="727"/>
                    </a:cubicBezTo>
                    <a:cubicBezTo>
                      <a:pt x="4484" y="656"/>
                      <a:pt x="4520" y="549"/>
                      <a:pt x="4484" y="407"/>
                    </a:cubicBezTo>
                    <a:cubicBezTo>
                      <a:pt x="4306" y="229"/>
                      <a:pt x="4128" y="122"/>
                      <a:pt x="3915" y="51"/>
                    </a:cubicBezTo>
                    <a:cubicBezTo>
                      <a:pt x="3764" y="26"/>
                      <a:pt x="3631" y="1"/>
                      <a:pt x="34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g10b267fa495_0_119"/>
              <p:cNvSpPr/>
              <p:nvPr/>
            </p:nvSpPr>
            <p:spPr>
              <a:xfrm>
                <a:off x="1932397" y="3884525"/>
                <a:ext cx="176150" cy="170300"/>
              </a:xfrm>
              <a:custGeom>
                <a:rect b="b" l="l" r="r" t="t"/>
                <a:pathLst>
                  <a:path extrusionOk="0" h="6812" w="7046">
                    <a:moveTo>
                      <a:pt x="5465" y="0"/>
                    </a:moveTo>
                    <a:cubicBezTo>
                      <a:pt x="3773" y="0"/>
                      <a:pt x="2076" y="416"/>
                      <a:pt x="356" y="1247"/>
                    </a:cubicBezTo>
                    <a:cubicBezTo>
                      <a:pt x="178" y="1354"/>
                      <a:pt x="72" y="1496"/>
                      <a:pt x="1" y="1710"/>
                    </a:cubicBezTo>
                    <a:cubicBezTo>
                      <a:pt x="1" y="1816"/>
                      <a:pt x="36" y="1923"/>
                      <a:pt x="178" y="2065"/>
                    </a:cubicBezTo>
                    <a:cubicBezTo>
                      <a:pt x="250" y="2119"/>
                      <a:pt x="330" y="2146"/>
                      <a:pt x="423" y="2146"/>
                    </a:cubicBezTo>
                    <a:cubicBezTo>
                      <a:pt x="516" y="2146"/>
                      <a:pt x="623" y="2119"/>
                      <a:pt x="748" y="2065"/>
                    </a:cubicBezTo>
                    <a:cubicBezTo>
                      <a:pt x="1708" y="1710"/>
                      <a:pt x="2669" y="1425"/>
                      <a:pt x="3630" y="1212"/>
                    </a:cubicBezTo>
                    <a:cubicBezTo>
                      <a:pt x="4418" y="1043"/>
                      <a:pt x="5229" y="941"/>
                      <a:pt x="6044" y="941"/>
                    </a:cubicBezTo>
                    <a:cubicBezTo>
                      <a:pt x="6259" y="941"/>
                      <a:pt x="6474" y="948"/>
                      <a:pt x="6690" y="962"/>
                    </a:cubicBezTo>
                    <a:cubicBezTo>
                      <a:pt x="6832" y="962"/>
                      <a:pt x="6903" y="927"/>
                      <a:pt x="6939" y="891"/>
                    </a:cubicBezTo>
                    <a:cubicBezTo>
                      <a:pt x="6974" y="820"/>
                      <a:pt x="7010" y="713"/>
                      <a:pt x="7010" y="607"/>
                    </a:cubicBezTo>
                    <a:cubicBezTo>
                      <a:pt x="7046" y="536"/>
                      <a:pt x="7010" y="429"/>
                      <a:pt x="6939" y="322"/>
                    </a:cubicBezTo>
                    <a:cubicBezTo>
                      <a:pt x="6903" y="180"/>
                      <a:pt x="6796" y="109"/>
                      <a:pt x="6690" y="73"/>
                    </a:cubicBezTo>
                    <a:cubicBezTo>
                      <a:pt x="6282" y="25"/>
                      <a:pt x="5873" y="0"/>
                      <a:pt x="5465" y="0"/>
                    </a:cubicBezTo>
                    <a:close/>
                    <a:moveTo>
                      <a:pt x="3846" y="1448"/>
                    </a:moveTo>
                    <a:cubicBezTo>
                      <a:pt x="3800" y="1448"/>
                      <a:pt x="3751" y="1452"/>
                      <a:pt x="3701" y="1461"/>
                    </a:cubicBezTo>
                    <a:cubicBezTo>
                      <a:pt x="3594" y="1496"/>
                      <a:pt x="3559" y="1532"/>
                      <a:pt x="3523" y="1567"/>
                    </a:cubicBezTo>
                    <a:cubicBezTo>
                      <a:pt x="3487" y="1603"/>
                      <a:pt x="3452" y="1674"/>
                      <a:pt x="3452" y="1710"/>
                    </a:cubicBezTo>
                    <a:cubicBezTo>
                      <a:pt x="3452" y="1781"/>
                      <a:pt x="3452" y="1816"/>
                      <a:pt x="3452" y="1888"/>
                    </a:cubicBezTo>
                    <a:cubicBezTo>
                      <a:pt x="3452" y="1959"/>
                      <a:pt x="3452" y="1994"/>
                      <a:pt x="3452" y="2030"/>
                    </a:cubicBezTo>
                    <a:cubicBezTo>
                      <a:pt x="3523" y="2742"/>
                      <a:pt x="3559" y="3489"/>
                      <a:pt x="3559" y="4200"/>
                    </a:cubicBezTo>
                    <a:cubicBezTo>
                      <a:pt x="3559" y="4912"/>
                      <a:pt x="3594" y="5624"/>
                      <a:pt x="3594" y="6335"/>
                    </a:cubicBezTo>
                    <a:cubicBezTo>
                      <a:pt x="3594" y="6478"/>
                      <a:pt x="3630" y="6584"/>
                      <a:pt x="3701" y="6691"/>
                    </a:cubicBezTo>
                    <a:cubicBezTo>
                      <a:pt x="3754" y="6771"/>
                      <a:pt x="3848" y="6811"/>
                      <a:pt x="3966" y="6811"/>
                    </a:cubicBezTo>
                    <a:cubicBezTo>
                      <a:pt x="4006" y="6811"/>
                      <a:pt x="4048" y="6807"/>
                      <a:pt x="4092" y="6798"/>
                    </a:cubicBezTo>
                    <a:cubicBezTo>
                      <a:pt x="4235" y="6798"/>
                      <a:pt x="4306" y="6727"/>
                      <a:pt x="4377" y="6655"/>
                    </a:cubicBezTo>
                    <a:cubicBezTo>
                      <a:pt x="4484" y="6549"/>
                      <a:pt x="4519" y="6442"/>
                      <a:pt x="4519" y="6335"/>
                    </a:cubicBezTo>
                    <a:cubicBezTo>
                      <a:pt x="4519" y="5624"/>
                      <a:pt x="4519" y="4876"/>
                      <a:pt x="4519" y="4165"/>
                    </a:cubicBezTo>
                    <a:cubicBezTo>
                      <a:pt x="4484" y="3418"/>
                      <a:pt x="4448" y="2670"/>
                      <a:pt x="4341" y="1923"/>
                    </a:cubicBezTo>
                    <a:cubicBezTo>
                      <a:pt x="4341" y="1816"/>
                      <a:pt x="4306" y="1710"/>
                      <a:pt x="4199" y="1603"/>
                    </a:cubicBezTo>
                    <a:cubicBezTo>
                      <a:pt x="4118" y="1494"/>
                      <a:pt x="3994" y="1448"/>
                      <a:pt x="3846" y="14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g10b267fa495_0_119"/>
              <p:cNvSpPr/>
              <p:nvPr/>
            </p:nvSpPr>
            <p:spPr>
              <a:xfrm>
                <a:off x="2115647" y="3859650"/>
                <a:ext cx="171700" cy="213500"/>
              </a:xfrm>
              <a:custGeom>
                <a:rect b="b" l="l" r="r" t="t"/>
                <a:pathLst>
                  <a:path extrusionOk="0" h="8540" w="6868">
                    <a:moveTo>
                      <a:pt x="3452" y="1"/>
                    </a:moveTo>
                    <a:cubicBezTo>
                      <a:pt x="3131" y="1"/>
                      <a:pt x="2740" y="36"/>
                      <a:pt x="2349" y="143"/>
                    </a:cubicBezTo>
                    <a:cubicBezTo>
                      <a:pt x="1957" y="250"/>
                      <a:pt x="1566" y="392"/>
                      <a:pt x="1246" y="605"/>
                    </a:cubicBezTo>
                    <a:cubicBezTo>
                      <a:pt x="890" y="819"/>
                      <a:pt x="569" y="1068"/>
                      <a:pt x="356" y="1388"/>
                    </a:cubicBezTo>
                    <a:cubicBezTo>
                      <a:pt x="107" y="1673"/>
                      <a:pt x="0" y="2029"/>
                      <a:pt x="0" y="2456"/>
                    </a:cubicBezTo>
                    <a:cubicBezTo>
                      <a:pt x="0" y="2562"/>
                      <a:pt x="71" y="2669"/>
                      <a:pt x="178" y="2776"/>
                    </a:cubicBezTo>
                    <a:cubicBezTo>
                      <a:pt x="285" y="2883"/>
                      <a:pt x="392" y="2918"/>
                      <a:pt x="463" y="2918"/>
                    </a:cubicBezTo>
                    <a:cubicBezTo>
                      <a:pt x="605" y="2847"/>
                      <a:pt x="712" y="2776"/>
                      <a:pt x="783" y="2669"/>
                    </a:cubicBezTo>
                    <a:cubicBezTo>
                      <a:pt x="854" y="2527"/>
                      <a:pt x="890" y="2384"/>
                      <a:pt x="854" y="2242"/>
                    </a:cubicBezTo>
                    <a:cubicBezTo>
                      <a:pt x="1068" y="1993"/>
                      <a:pt x="1317" y="1780"/>
                      <a:pt x="1601" y="1566"/>
                    </a:cubicBezTo>
                    <a:cubicBezTo>
                      <a:pt x="1886" y="1388"/>
                      <a:pt x="2171" y="1246"/>
                      <a:pt x="2420" y="1175"/>
                    </a:cubicBezTo>
                    <a:cubicBezTo>
                      <a:pt x="2633" y="1095"/>
                      <a:pt x="2847" y="1055"/>
                      <a:pt x="3060" y="1055"/>
                    </a:cubicBezTo>
                    <a:cubicBezTo>
                      <a:pt x="3131" y="1055"/>
                      <a:pt x="3202" y="1059"/>
                      <a:pt x="3274" y="1068"/>
                    </a:cubicBezTo>
                    <a:cubicBezTo>
                      <a:pt x="3523" y="1068"/>
                      <a:pt x="3772" y="1139"/>
                      <a:pt x="4021" y="1281"/>
                    </a:cubicBezTo>
                    <a:cubicBezTo>
                      <a:pt x="4163" y="1353"/>
                      <a:pt x="4270" y="1495"/>
                      <a:pt x="4341" y="1637"/>
                    </a:cubicBezTo>
                    <a:cubicBezTo>
                      <a:pt x="4412" y="1815"/>
                      <a:pt x="4483" y="1993"/>
                      <a:pt x="4483" y="2171"/>
                    </a:cubicBezTo>
                    <a:cubicBezTo>
                      <a:pt x="4519" y="2349"/>
                      <a:pt x="4519" y="2527"/>
                      <a:pt x="4483" y="2705"/>
                    </a:cubicBezTo>
                    <a:cubicBezTo>
                      <a:pt x="4448" y="2847"/>
                      <a:pt x="4412" y="3025"/>
                      <a:pt x="4377" y="3132"/>
                    </a:cubicBezTo>
                    <a:cubicBezTo>
                      <a:pt x="4234" y="3452"/>
                      <a:pt x="4021" y="3772"/>
                      <a:pt x="3701" y="4021"/>
                    </a:cubicBezTo>
                    <a:cubicBezTo>
                      <a:pt x="3380" y="4270"/>
                      <a:pt x="2989" y="4448"/>
                      <a:pt x="2526" y="4519"/>
                    </a:cubicBezTo>
                    <a:cubicBezTo>
                      <a:pt x="2526" y="4199"/>
                      <a:pt x="2526" y="3879"/>
                      <a:pt x="2526" y="3523"/>
                    </a:cubicBezTo>
                    <a:lnTo>
                      <a:pt x="2562" y="2562"/>
                    </a:lnTo>
                    <a:cubicBezTo>
                      <a:pt x="2526" y="2349"/>
                      <a:pt x="2491" y="2207"/>
                      <a:pt x="2420" y="2100"/>
                    </a:cubicBezTo>
                    <a:cubicBezTo>
                      <a:pt x="2349" y="1993"/>
                      <a:pt x="2242" y="1922"/>
                      <a:pt x="2064" y="1886"/>
                    </a:cubicBezTo>
                    <a:cubicBezTo>
                      <a:pt x="1993" y="1886"/>
                      <a:pt x="1886" y="1922"/>
                      <a:pt x="1815" y="1993"/>
                    </a:cubicBezTo>
                    <a:cubicBezTo>
                      <a:pt x="1708" y="2029"/>
                      <a:pt x="1672" y="2100"/>
                      <a:pt x="1672" y="2207"/>
                    </a:cubicBezTo>
                    <a:cubicBezTo>
                      <a:pt x="1637" y="2598"/>
                      <a:pt x="1637" y="3060"/>
                      <a:pt x="1601" y="3559"/>
                    </a:cubicBezTo>
                    <a:lnTo>
                      <a:pt x="1601" y="5053"/>
                    </a:lnTo>
                    <a:cubicBezTo>
                      <a:pt x="1601" y="5587"/>
                      <a:pt x="1601" y="6049"/>
                      <a:pt x="1637" y="6547"/>
                    </a:cubicBezTo>
                    <a:cubicBezTo>
                      <a:pt x="1637" y="7046"/>
                      <a:pt x="1672" y="7473"/>
                      <a:pt x="1708" y="7828"/>
                    </a:cubicBezTo>
                    <a:cubicBezTo>
                      <a:pt x="1708" y="7899"/>
                      <a:pt x="1708" y="7935"/>
                      <a:pt x="1744" y="8042"/>
                    </a:cubicBezTo>
                    <a:cubicBezTo>
                      <a:pt x="1779" y="8113"/>
                      <a:pt x="1815" y="8184"/>
                      <a:pt x="1850" y="8255"/>
                    </a:cubicBezTo>
                    <a:cubicBezTo>
                      <a:pt x="1922" y="8326"/>
                      <a:pt x="1957" y="8398"/>
                      <a:pt x="2028" y="8469"/>
                    </a:cubicBezTo>
                    <a:cubicBezTo>
                      <a:pt x="2064" y="8504"/>
                      <a:pt x="2135" y="8540"/>
                      <a:pt x="2171" y="8540"/>
                    </a:cubicBezTo>
                    <a:cubicBezTo>
                      <a:pt x="2313" y="8540"/>
                      <a:pt x="2420" y="8540"/>
                      <a:pt x="2491" y="8469"/>
                    </a:cubicBezTo>
                    <a:cubicBezTo>
                      <a:pt x="2562" y="8433"/>
                      <a:pt x="2633" y="8326"/>
                      <a:pt x="2633" y="8184"/>
                    </a:cubicBezTo>
                    <a:cubicBezTo>
                      <a:pt x="2598" y="7793"/>
                      <a:pt x="2598" y="7366"/>
                      <a:pt x="2562" y="6974"/>
                    </a:cubicBezTo>
                    <a:cubicBezTo>
                      <a:pt x="2562" y="6583"/>
                      <a:pt x="2562" y="6156"/>
                      <a:pt x="2562" y="5729"/>
                    </a:cubicBezTo>
                    <a:cubicBezTo>
                      <a:pt x="2847" y="5907"/>
                      <a:pt x="3131" y="6085"/>
                      <a:pt x="3452" y="6298"/>
                    </a:cubicBezTo>
                    <a:cubicBezTo>
                      <a:pt x="3736" y="6476"/>
                      <a:pt x="4056" y="6654"/>
                      <a:pt x="4377" y="6868"/>
                    </a:cubicBezTo>
                    <a:cubicBezTo>
                      <a:pt x="4661" y="7081"/>
                      <a:pt x="4982" y="7259"/>
                      <a:pt x="5231" y="7473"/>
                    </a:cubicBezTo>
                    <a:cubicBezTo>
                      <a:pt x="5515" y="7686"/>
                      <a:pt x="5800" y="7864"/>
                      <a:pt x="6013" y="8042"/>
                    </a:cubicBezTo>
                    <a:cubicBezTo>
                      <a:pt x="6156" y="8149"/>
                      <a:pt x="6298" y="8184"/>
                      <a:pt x="6440" y="8184"/>
                    </a:cubicBezTo>
                    <a:cubicBezTo>
                      <a:pt x="6583" y="8149"/>
                      <a:pt x="6725" y="8077"/>
                      <a:pt x="6761" y="7935"/>
                    </a:cubicBezTo>
                    <a:cubicBezTo>
                      <a:pt x="6867" y="7686"/>
                      <a:pt x="6867" y="7508"/>
                      <a:pt x="6796" y="7401"/>
                    </a:cubicBezTo>
                    <a:cubicBezTo>
                      <a:pt x="6725" y="7295"/>
                      <a:pt x="6654" y="7188"/>
                      <a:pt x="6583" y="7117"/>
                    </a:cubicBezTo>
                    <a:cubicBezTo>
                      <a:pt x="6120" y="6796"/>
                      <a:pt x="5658" y="6476"/>
                      <a:pt x="5195" y="6156"/>
                    </a:cubicBezTo>
                    <a:cubicBezTo>
                      <a:pt x="4732" y="5871"/>
                      <a:pt x="4234" y="5551"/>
                      <a:pt x="3665" y="5231"/>
                    </a:cubicBezTo>
                    <a:cubicBezTo>
                      <a:pt x="4412" y="4768"/>
                      <a:pt x="4946" y="4235"/>
                      <a:pt x="5266" y="3630"/>
                    </a:cubicBezTo>
                    <a:cubicBezTo>
                      <a:pt x="5586" y="2989"/>
                      <a:pt x="5658" y="2313"/>
                      <a:pt x="5444" y="1531"/>
                    </a:cubicBezTo>
                    <a:cubicBezTo>
                      <a:pt x="5302" y="1104"/>
                      <a:pt x="5088" y="712"/>
                      <a:pt x="4732" y="427"/>
                    </a:cubicBezTo>
                    <a:cubicBezTo>
                      <a:pt x="4377" y="143"/>
                      <a:pt x="3985" y="1"/>
                      <a:pt x="3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g10b267fa495_0_119"/>
              <p:cNvSpPr/>
              <p:nvPr/>
            </p:nvSpPr>
            <p:spPr>
              <a:xfrm>
                <a:off x="2308341" y="3888650"/>
                <a:ext cx="152150" cy="165825"/>
              </a:xfrm>
              <a:custGeom>
                <a:rect b="b" l="l" r="r" t="t"/>
                <a:pathLst>
                  <a:path extrusionOk="0" h="6633" w="6086">
                    <a:moveTo>
                      <a:pt x="3445" y="1"/>
                    </a:moveTo>
                    <a:cubicBezTo>
                      <a:pt x="3389" y="1"/>
                      <a:pt x="3331" y="5"/>
                      <a:pt x="3274" y="15"/>
                    </a:cubicBezTo>
                    <a:cubicBezTo>
                      <a:pt x="3096" y="15"/>
                      <a:pt x="2847" y="50"/>
                      <a:pt x="2598" y="86"/>
                    </a:cubicBezTo>
                    <a:cubicBezTo>
                      <a:pt x="2349" y="121"/>
                      <a:pt x="2064" y="157"/>
                      <a:pt x="1780" y="193"/>
                    </a:cubicBezTo>
                    <a:cubicBezTo>
                      <a:pt x="1495" y="228"/>
                      <a:pt x="1211" y="264"/>
                      <a:pt x="961" y="335"/>
                    </a:cubicBezTo>
                    <a:cubicBezTo>
                      <a:pt x="677" y="371"/>
                      <a:pt x="463" y="406"/>
                      <a:pt x="285" y="477"/>
                    </a:cubicBezTo>
                    <a:cubicBezTo>
                      <a:pt x="179" y="513"/>
                      <a:pt x="108" y="548"/>
                      <a:pt x="36" y="655"/>
                    </a:cubicBezTo>
                    <a:cubicBezTo>
                      <a:pt x="1" y="726"/>
                      <a:pt x="1" y="797"/>
                      <a:pt x="1" y="904"/>
                    </a:cubicBezTo>
                    <a:cubicBezTo>
                      <a:pt x="1" y="1011"/>
                      <a:pt x="36" y="1118"/>
                      <a:pt x="108" y="1189"/>
                    </a:cubicBezTo>
                    <a:cubicBezTo>
                      <a:pt x="214" y="1296"/>
                      <a:pt x="321" y="1367"/>
                      <a:pt x="428" y="1367"/>
                    </a:cubicBezTo>
                    <a:cubicBezTo>
                      <a:pt x="392" y="1687"/>
                      <a:pt x="392" y="1972"/>
                      <a:pt x="357" y="2292"/>
                    </a:cubicBezTo>
                    <a:cubicBezTo>
                      <a:pt x="357" y="2577"/>
                      <a:pt x="357" y="2897"/>
                      <a:pt x="321" y="3181"/>
                    </a:cubicBezTo>
                    <a:cubicBezTo>
                      <a:pt x="179" y="3253"/>
                      <a:pt x="72" y="3395"/>
                      <a:pt x="36" y="3573"/>
                    </a:cubicBezTo>
                    <a:cubicBezTo>
                      <a:pt x="36" y="3751"/>
                      <a:pt x="143" y="3893"/>
                      <a:pt x="321" y="4000"/>
                    </a:cubicBezTo>
                    <a:cubicBezTo>
                      <a:pt x="285" y="4533"/>
                      <a:pt x="285" y="5032"/>
                      <a:pt x="321" y="5530"/>
                    </a:cubicBezTo>
                    <a:cubicBezTo>
                      <a:pt x="321" y="5886"/>
                      <a:pt x="428" y="6170"/>
                      <a:pt x="606" y="6384"/>
                    </a:cubicBezTo>
                    <a:cubicBezTo>
                      <a:pt x="748" y="6562"/>
                      <a:pt x="1033" y="6633"/>
                      <a:pt x="1353" y="6633"/>
                    </a:cubicBezTo>
                    <a:cubicBezTo>
                      <a:pt x="1958" y="6633"/>
                      <a:pt x="2563" y="6562"/>
                      <a:pt x="3167" y="6419"/>
                    </a:cubicBezTo>
                    <a:cubicBezTo>
                      <a:pt x="3772" y="6241"/>
                      <a:pt x="4413" y="6063"/>
                      <a:pt x="5053" y="5850"/>
                    </a:cubicBezTo>
                    <a:cubicBezTo>
                      <a:pt x="5160" y="5850"/>
                      <a:pt x="5231" y="5779"/>
                      <a:pt x="5373" y="5743"/>
                    </a:cubicBezTo>
                    <a:cubicBezTo>
                      <a:pt x="5480" y="5672"/>
                      <a:pt x="5587" y="5636"/>
                      <a:pt x="5694" y="5565"/>
                    </a:cubicBezTo>
                    <a:cubicBezTo>
                      <a:pt x="5800" y="5494"/>
                      <a:pt x="5907" y="5423"/>
                      <a:pt x="5978" y="5352"/>
                    </a:cubicBezTo>
                    <a:cubicBezTo>
                      <a:pt x="6050" y="5281"/>
                      <a:pt x="6085" y="5245"/>
                      <a:pt x="6085" y="5209"/>
                    </a:cubicBezTo>
                    <a:cubicBezTo>
                      <a:pt x="6085" y="5103"/>
                      <a:pt x="6050" y="5032"/>
                      <a:pt x="5978" y="4960"/>
                    </a:cubicBezTo>
                    <a:cubicBezTo>
                      <a:pt x="5943" y="4889"/>
                      <a:pt x="5836" y="4854"/>
                      <a:pt x="5729" y="4854"/>
                    </a:cubicBezTo>
                    <a:cubicBezTo>
                      <a:pt x="5694" y="4836"/>
                      <a:pt x="5649" y="4827"/>
                      <a:pt x="5596" y="4827"/>
                    </a:cubicBezTo>
                    <a:cubicBezTo>
                      <a:pt x="5543" y="4827"/>
                      <a:pt x="5480" y="4836"/>
                      <a:pt x="5409" y="4854"/>
                    </a:cubicBezTo>
                    <a:cubicBezTo>
                      <a:pt x="5302" y="4854"/>
                      <a:pt x="5196" y="4889"/>
                      <a:pt x="5053" y="4925"/>
                    </a:cubicBezTo>
                    <a:cubicBezTo>
                      <a:pt x="4840" y="4960"/>
                      <a:pt x="4555" y="5032"/>
                      <a:pt x="4235" y="5103"/>
                    </a:cubicBezTo>
                    <a:cubicBezTo>
                      <a:pt x="3915" y="5174"/>
                      <a:pt x="3594" y="5245"/>
                      <a:pt x="3239" y="5316"/>
                    </a:cubicBezTo>
                    <a:cubicBezTo>
                      <a:pt x="2883" y="5387"/>
                      <a:pt x="2527" y="5459"/>
                      <a:pt x="2207" y="5494"/>
                    </a:cubicBezTo>
                    <a:cubicBezTo>
                      <a:pt x="1851" y="5565"/>
                      <a:pt x="1566" y="5565"/>
                      <a:pt x="1353" y="5565"/>
                    </a:cubicBezTo>
                    <a:cubicBezTo>
                      <a:pt x="1317" y="5032"/>
                      <a:pt x="1317" y="4533"/>
                      <a:pt x="1353" y="4000"/>
                    </a:cubicBezTo>
                    <a:cubicBezTo>
                      <a:pt x="1851" y="3929"/>
                      <a:pt x="2349" y="3857"/>
                      <a:pt x="2812" y="3786"/>
                    </a:cubicBezTo>
                    <a:cubicBezTo>
                      <a:pt x="3310" y="3715"/>
                      <a:pt x="3772" y="3644"/>
                      <a:pt x="4235" y="3608"/>
                    </a:cubicBezTo>
                    <a:cubicBezTo>
                      <a:pt x="4520" y="3573"/>
                      <a:pt x="4697" y="3502"/>
                      <a:pt x="4840" y="3395"/>
                    </a:cubicBezTo>
                    <a:cubicBezTo>
                      <a:pt x="4947" y="3324"/>
                      <a:pt x="4982" y="3217"/>
                      <a:pt x="4947" y="3110"/>
                    </a:cubicBezTo>
                    <a:cubicBezTo>
                      <a:pt x="4804" y="2932"/>
                      <a:pt x="4626" y="2790"/>
                      <a:pt x="4413" y="2719"/>
                    </a:cubicBezTo>
                    <a:cubicBezTo>
                      <a:pt x="4199" y="2648"/>
                      <a:pt x="3986" y="2648"/>
                      <a:pt x="3772" y="2648"/>
                    </a:cubicBezTo>
                    <a:cubicBezTo>
                      <a:pt x="3488" y="2683"/>
                      <a:pt x="3132" y="2719"/>
                      <a:pt x="2705" y="2790"/>
                    </a:cubicBezTo>
                    <a:cubicBezTo>
                      <a:pt x="2242" y="2826"/>
                      <a:pt x="1780" y="2897"/>
                      <a:pt x="1353" y="2968"/>
                    </a:cubicBezTo>
                    <a:lnTo>
                      <a:pt x="1388" y="2150"/>
                    </a:lnTo>
                    <a:cubicBezTo>
                      <a:pt x="1388" y="1900"/>
                      <a:pt x="1424" y="1616"/>
                      <a:pt x="1424" y="1367"/>
                    </a:cubicBezTo>
                    <a:cubicBezTo>
                      <a:pt x="1424" y="1331"/>
                      <a:pt x="1424" y="1331"/>
                      <a:pt x="1424" y="1296"/>
                    </a:cubicBezTo>
                    <a:lnTo>
                      <a:pt x="1424" y="1224"/>
                    </a:lnTo>
                    <a:cubicBezTo>
                      <a:pt x="1638" y="1189"/>
                      <a:pt x="1851" y="1153"/>
                      <a:pt x="2064" y="1153"/>
                    </a:cubicBezTo>
                    <a:cubicBezTo>
                      <a:pt x="2314" y="1118"/>
                      <a:pt x="2527" y="1082"/>
                      <a:pt x="2776" y="1047"/>
                    </a:cubicBezTo>
                    <a:cubicBezTo>
                      <a:pt x="2990" y="1011"/>
                      <a:pt x="3239" y="975"/>
                      <a:pt x="3452" y="975"/>
                    </a:cubicBezTo>
                    <a:cubicBezTo>
                      <a:pt x="3666" y="940"/>
                      <a:pt x="3844" y="904"/>
                      <a:pt x="3986" y="904"/>
                    </a:cubicBezTo>
                    <a:cubicBezTo>
                      <a:pt x="4164" y="869"/>
                      <a:pt x="4270" y="833"/>
                      <a:pt x="4377" y="762"/>
                    </a:cubicBezTo>
                    <a:cubicBezTo>
                      <a:pt x="4484" y="691"/>
                      <a:pt x="4520" y="584"/>
                      <a:pt x="4448" y="442"/>
                    </a:cubicBezTo>
                    <a:cubicBezTo>
                      <a:pt x="4306" y="264"/>
                      <a:pt x="4093" y="121"/>
                      <a:pt x="3879" y="86"/>
                    </a:cubicBezTo>
                    <a:cubicBezTo>
                      <a:pt x="3749" y="34"/>
                      <a:pt x="3600" y="1"/>
                      <a:pt x="3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g10b267fa495_0_119"/>
              <p:cNvSpPr/>
              <p:nvPr/>
            </p:nvSpPr>
            <p:spPr>
              <a:xfrm>
                <a:off x="2471922" y="3888650"/>
                <a:ext cx="152125" cy="165825"/>
              </a:xfrm>
              <a:custGeom>
                <a:rect b="b" l="l" r="r" t="t"/>
                <a:pathLst>
                  <a:path extrusionOk="0" h="6633" w="6085">
                    <a:moveTo>
                      <a:pt x="3445" y="1"/>
                    </a:moveTo>
                    <a:cubicBezTo>
                      <a:pt x="3388" y="1"/>
                      <a:pt x="3331" y="5"/>
                      <a:pt x="3274" y="15"/>
                    </a:cubicBezTo>
                    <a:cubicBezTo>
                      <a:pt x="3096" y="15"/>
                      <a:pt x="2847" y="50"/>
                      <a:pt x="2598" y="86"/>
                    </a:cubicBezTo>
                    <a:cubicBezTo>
                      <a:pt x="2349" y="121"/>
                      <a:pt x="2064" y="157"/>
                      <a:pt x="1779" y="193"/>
                    </a:cubicBezTo>
                    <a:cubicBezTo>
                      <a:pt x="1495" y="228"/>
                      <a:pt x="1210" y="264"/>
                      <a:pt x="961" y="335"/>
                    </a:cubicBezTo>
                    <a:cubicBezTo>
                      <a:pt x="676" y="371"/>
                      <a:pt x="463" y="406"/>
                      <a:pt x="285" y="477"/>
                    </a:cubicBezTo>
                    <a:cubicBezTo>
                      <a:pt x="178" y="513"/>
                      <a:pt x="71" y="548"/>
                      <a:pt x="36" y="655"/>
                    </a:cubicBezTo>
                    <a:cubicBezTo>
                      <a:pt x="0" y="726"/>
                      <a:pt x="0" y="797"/>
                      <a:pt x="0" y="904"/>
                    </a:cubicBezTo>
                    <a:cubicBezTo>
                      <a:pt x="0" y="1011"/>
                      <a:pt x="36" y="1118"/>
                      <a:pt x="107" y="1189"/>
                    </a:cubicBezTo>
                    <a:cubicBezTo>
                      <a:pt x="214" y="1296"/>
                      <a:pt x="320" y="1367"/>
                      <a:pt x="427" y="1367"/>
                    </a:cubicBezTo>
                    <a:cubicBezTo>
                      <a:pt x="392" y="1687"/>
                      <a:pt x="392" y="1972"/>
                      <a:pt x="356" y="2292"/>
                    </a:cubicBezTo>
                    <a:cubicBezTo>
                      <a:pt x="356" y="2577"/>
                      <a:pt x="356" y="2897"/>
                      <a:pt x="320" y="3181"/>
                    </a:cubicBezTo>
                    <a:cubicBezTo>
                      <a:pt x="178" y="3253"/>
                      <a:pt x="71" y="3395"/>
                      <a:pt x="36" y="3573"/>
                    </a:cubicBezTo>
                    <a:cubicBezTo>
                      <a:pt x="36" y="3751"/>
                      <a:pt x="143" y="3893"/>
                      <a:pt x="320" y="4000"/>
                    </a:cubicBezTo>
                    <a:cubicBezTo>
                      <a:pt x="285" y="4533"/>
                      <a:pt x="285" y="5032"/>
                      <a:pt x="320" y="5530"/>
                    </a:cubicBezTo>
                    <a:cubicBezTo>
                      <a:pt x="320" y="5886"/>
                      <a:pt x="427" y="6170"/>
                      <a:pt x="605" y="6384"/>
                    </a:cubicBezTo>
                    <a:cubicBezTo>
                      <a:pt x="747" y="6562"/>
                      <a:pt x="1032" y="6633"/>
                      <a:pt x="1352" y="6633"/>
                    </a:cubicBezTo>
                    <a:cubicBezTo>
                      <a:pt x="1957" y="6633"/>
                      <a:pt x="2562" y="6562"/>
                      <a:pt x="3167" y="6419"/>
                    </a:cubicBezTo>
                    <a:cubicBezTo>
                      <a:pt x="3772" y="6241"/>
                      <a:pt x="4412" y="6063"/>
                      <a:pt x="5053" y="5850"/>
                    </a:cubicBezTo>
                    <a:cubicBezTo>
                      <a:pt x="5124" y="5850"/>
                      <a:pt x="5231" y="5779"/>
                      <a:pt x="5373" y="5743"/>
                    </a:cubicBezTo>
                    <a:cubicBezTo>
                      <a:pt x="5480" y="5672"/>
                      <a:pt x="5586" y="5636"/>
                      <a:pt x="5693" y="5565"/>
                    </a:cubicBezTo>
                    <a:cubicBezTo>
                      <a:pt x="5800" y="5494"/>
                      <a:pt x="5907" y="5423"/>
                      <a:pt x="5978" y="5352"/>
                    </a:cubicBezTo>
                    <a:cubicBezTo>
                      <a:pt x="6049" y="5281"/>
                      <a:pt x="6085" y="5245"/>
                      <a:pt x="6085" y="5209"/>
                    </a:cubicBezTo>
                    <a:cubicBezTo>
                      <a:pt x="6085" y="5103"/>
                      <a:pt x="6049" y="5032"/>
                      <a:pt x="5978" y="4960"/>
                    </a:cubicBezTo>
                    <a:cubicBezTo>
                      <a:pt x="5942" y="4889"/>
                      <a:pt x="5835" y="4854"/>
                      <a:pt x="5729" y="4854"/>
                    </a:cubicBezTo>
                    <a:cubicBezTo>
                      <a:pt x="5693" y="4836"/>
                      <a:pt x="5649" y="4827"/>
                      <a:pt x="5595" y="4827"/>
                    </a:cubicBezTo>
                    <a:cubicBezTo>
                      <a:pt x="5542" y="4827"/>
                      <a:pt x="5480" y="4836"/>
                      <a:pt x="5408" y="4854"/>
                    </a:cubicBezTo>
                    <a:cubicBezTo>
                      <a:pt x="5302" y="4854"/>
                      <a:pt x="5195" y="4889"/>
                      <a:pt x="5053" y="4925"/>
                    </a:cubicBezTo>
                    <a:cubicBezTo>
                      <a:pt x="4839" y="4960"/>
                      <a:pt x="4555" y="5032"/>
                      <a:pt x="4234" y="5103"/>
                    </a:cubicBezTo>
                    <a:cubicBezTo>
                      <a:pt x="3914" y="5174"/>
                      <a:pt x="3594" y="5245"/>
                      <a:pt x="3238" y="5316"/>
                    </a:cubicBezTo>
                    <a:cubicBezTo>
                      <a:pt x="2882" y="5387"/>
                      <a:pt x="2526" y="5459"/>
                      <a:pt x="2206" y="5494"/>
                    </a:cubicBezTo>
                    <a:cubicBezTo>
                      <a:pt x="1850" y="5565"/>
                      <a:pt x="1566" y="5565"/>
                      <a:pt x="1352" y="5565"/>
                    </a:cubicBezTo>
                    <a:cubicBezTo>
                      <a:pt x="1317" y="5032"/>
                      <a:pt x="1317" y="4533"/>
                      <a:pt x="1352" y="4000"/>
                    </a:cubicBezTo>
                    <a:cubicBezTo>
                      <a:pt x="1850" y="3929"/>
                      <a:pt x="2349" y="3857"/>
                      <a:pt x="2811" y="3786"/>
                    </a:cubicBezTo>
                    <a:cubicBezTo>
                      <a:pt x="3309" y="3715"/>
                      <a:pt x="3772" y="3644"/>
                      <a:pt x="4234" y="3608"/>
                    </a:cubicBezTo>
                    <a:cubicBezTo>
                      <a:pt x="4519" y="3573"/>
                      <a:pt x="4697" y="3502"/>
                      <a:pt x="4839" y="3395"/>
                    </a:cubicBezTo>
                    <a:cubicBezTo>
                      <a:pt x="4946" y="3324"/>
                      <a:pt x="4982" y="3217"/>
                      <a:pt x="4946" y="3110"/>
                    </a:cubicBezTo>
                    <a:cubicBezTo>
                      <a:pt x="4804" y="2932"/>
                      <a:pt x="4590" y="2790"/>
                      <a:pt x="4412" y="2719"/>
                    </a:cubicBezTo>
                    <a:cubicBezTo>
                      <a:pt x="4199" y="2648"/>
                      <a:pt x="3985" y="2648"/>
                      <a:pt x="3772" y="2648"/>
                    </a:cubicBezTo>
                    <a:cubicBezTo>
                      <a:pt x="3487" y="2683"/>
                      <a:pt x="3131" y="2719"/>
                      <a:pt x="2704" y="2790"/>
                    </a:cubicBezTo>
                    <a:cubicBezTo>
                      <a:pt x="2242" y="2826"/>
                      <a:pt x="1779" y="2897"/>
                      <a:pt x="1352" y="2968"/>
                    </a:cubicBezTo>
                    <a:lnTo>
                      <a:pt x="1388" y="2150"/>
                    </a:lnTo>
                    <a:cubicBezTo>
                      <a:pt x="1388" y="1900"/>
                      <a:pt x="1423" y="1616"/>
                      <a:pt x="1423" y="1367"/>
                    </a:cubicBezTo>
                    <a:cubicBezTo>
                      <a:pt x="1423" y="1331"/>
                      <a:pt x="1423" y="1331"/>
                      <a:pt x="1423" y="1296"/>
                    </a:cubicBezTo>
                    <a:lnTo>
                      <a:pt x="1423" y="1224"/>
                    </a:lnTo>
                    <a:cubicBezTo>
                      <a:pt x="1637" y="1189"/>
                      <a:pt x="1850" y="1153"/>
                      <a:pt x="2064" y="1153"/>
                    </a:cubicBezTo>
                    <a:cubicBezTo>
                      <a:pt x="2313" y="1118"/>
                      <a:pt x="2526" y="1082"/>
                      <a:pt x="2775" y="1047"/>
                    </a:cubicBezTo>
                    <a:cubicBezTo>
                      <a:pt x="2989" y="1011"/>
                      <a:pt x="3238" y="975"/>
                      <a:pt x="3452" y="975"/>
                    </a:cubicBezTo>
                    <a:cubicBezTo>
                      <a:pt x="3665" y="940"/>
                      <a:pt x="3843" y="904"/>
                      <a:pt x="3985" y="904"/>
                    </a:cubicBezTo>
                    <a:cubicBezTo>
                      <a:pt x="4163" y="869"/>
                      <a:pt x="4270" y="833"/>
                      <a:pt x="4377" y="762"/>
                    </a:cubicBezTo>
                    <a:cubicBezTo>
                      <a:pt x="4483" y="691"/>
                      <a:pt x="4519" y="584"/>
                      <a:pt x="4448" y="442"/>
                    </a:cubicBezTo>
                    <a:cubicBezTo>
                      <a:pt x="4270" y="264"/>
                      <a:pt x="4092" y="121"/>
                      <a:pt x="3879" y="86"/>
                    </a:cubicBezTo>
                    <a:cubicBezTo>
                      <a:pt x="3748" y="34"/>
                      <a:pt x="3599" y="1"/>
                      <a:pt x="3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g10b267fa495_0_119"/>
              <p:cNvSpPr/>
              <p:nvPr/>
            </p:nvSpPr>
            <p:spPr>
              <a:xfrm>
                <a:off x="1393325" y="2257800"/>
                <a:ext cx="1930275" cy="1272550"/>
              </a:xfrm>
              <a:custGeom>
                <a:rect b="b" l="l" r="r" t="t"/>
                <a:pathLst>
                  <a:path extrusionOk="0" h="50902" w="77211">
                    <a:moveTo>
                      <a:pt x="42803" y="1"/>
                    </a:moveTo>
                    <a:cubicBezTo>
                      <a:pt x="42449" y="1"/>
                      <a:pt x="42094" y="105"/>
                      <a:pt x="41772" y="278"/>
                    </a:cubicBezTo>
                    <a:cubicBezTo>
                      <a:pt x="41630" y="385"/>
                      <a:pt x="40883" y="954"/>
                      <a:pt x="41096" y="1168"/>
                    </a:cubicBezTo>
                    <a:cubicBezTo>
                      <a:pt x="40865" y="936"/>
                      <a:pt x="40557" y="825"/>
                      <a:pt x="40233" y="825"/>
                    </a:cubicBezTo>
                    <a:cubicBezTo>
                      <a:pt x="40060" y="825"/>
                      <a:pt x="39882" y="857"/>
                      <a:pt x="39709" y="919"/>
                    </a:cubicBezTo>
                    <a:cubicBezTo>
                      <a:pt x="39246" y="1132"/>
                      <a:pt x="39033" y="1666"/>
                      <a:pt x="39175" y="2164"/>
                    </a:cubicBezTo>
                    <a:cubicBezTo>
                      <a:pt x="39010" y="2098"/>
                      <a:pt x="38838" y="2066"/>
                      <a:pt x="38667" y="2066"/>
                    </a:cubicBezTo>
                    <a:cubicBezTo>
                      <a:pt x="38287" y="2066"/>
                      <a:pt x="37915" y="2225"/>
                      <a:pt x="37645" y="2520"/>
                    </a:cubicBezTo>
                    <a:cubicBezTo>
                      <a:pt x="37467" y="2733"/>
                      <a:pt x="37360" y="2947"/>
                      <a:pt x="37289" y="3231"/>
                    </a:cubicBezTo>
                    <a:cubicBezTo>
                      <a:pt x="37218" y="3374"/>
                      <a:pt x="37289" y="3907"/>
                      <a:pt x="37183" y="4014"/>
                    </a:cubicBezTo>
                    <a:cubicBezTo>
                      <a:pt x="37106" y="4100"/>
                      <a:pt x="37009" y="4130"/>
                      <a:pt x="36901" y="4130"/>
                    </a:cubicBezTo>
                    <a:cubicBezTo>
                      <a:pt x="36664" y="4130"/>
                      <a:pt x="36374" y="3986"/>
                      <a:pt x="36134" y="3986"/>
                    </a:cubicBezTo>
                    <a:cubicBezTo>
                      <a:pt x="36077" y="3986"/>
                      <a:pt x="36023" y="3994"/>
                      <a:pt x="35973" y="4014"/>
                    </a:cubicBezTo>
                    <a:cubicBezTo>
                      <a:pt x="35510" y="4156"/>
                      <a:pt x="35226" y="4548"/>
                      <a:pt x="35154" y="5010"/>
                    </a:cubicBezTo>
                    <a:cubicBezTo>
                      <a:pt x="34904" y="4871"/>
                      <a:pt x="34627" y="4803"/>
                      <a:pt x="34355" y="4803"/>
                    </a:cubicBezTo>
                    <a:cubicBezTo>
                      <a:pt x="33929" y="4803"/>
                      <a:pt x="33515" y="4970"/>
                      <a:pt x="33233" y="5295"/>
                    </a:cubicBezTo>
                    <a:cubicBezTo>
                      <a:pt x="32735" y="5864"/>
                      <a:pt x="32735" y="6647"/>
                      <a:pt x="33197" y="7252"/>
                    </a:cubicBezTo>
                    <a:cubicBezTo>
                      <a:pt x="32486" y="7252"/>
                      <a:pt x="31810" y="7537"/>
                      <a:pt x="31312" y="8035"/>
                    </a:cubicBezTo>
                    <a:cubicBezTo>
                      <a:pt x="31312" y="7465"/>
                      <a:pt x="30991" y="6967"/>
                      <a:pt x="30493" y="6718"/>
                    </a:cubicBezTo>
                    <a:cubicBezTo>
                      <a:pt x="30279" y="6619"/>
                      <a:pt x="30049" y="6566"/>
                      <a:pt x="29821" y="6566"/>
                    </a:cubicBezTo>
                    <a:cubicBezTo>
                      <a:pt x="29558" y="6566"/>
                      <a:pt x="29299" y="6637"/>
                      <a:pt x="29070" y="6789"/>
                    </a:cubicBezTo>
                    <a:cubicBezTo>
                      <a:pt x="29177" y="6007"/>
                      <a:pt x="29070" y="5081"/>
                      <a:pt x="28181" y="4797"/>
                    </a:cubicBezTo>
                    <a:cubicBezTo>
                      <a:pt x="28038" y="4755"/>
                      <a:pt x="27896" y="4736"/>
                      <a:pt x="27757" y="4736"/>
                    </a:cubicBezTo>
                    <a:cubicBezTo>
                      <a:pt x="27062" y="4736"/>
                      <a:pt x="26449" y="5230"/>
                      <a:pt x="26330" y="5971"/>
                    </a:cubicBezTo>
                    <a:cubicBezTo>
                      <a:pt x="26366" y="5366"/>
                      <a:pt x="25085" y="5081"/>
                      <a:pt x="24658" y="5046"/>
                    </a:cubicBezTo>
                    <a:cubicBezTo>
                      <a:pt x="24589" y="5037"/>
                      <a:pt x="24520" y="5033"/>
                      <a:pt x="24453" y="5033"/>
                    </a:cubicBezTo>
                    <a:cubicBezTo>
                      <a:pt x="23682" y="5033"/>
                      <a:pt x="23010" y="5577"/>
                      <a:pt x="22879" y="6362"/>
                    </a:cubicBezTo>
                    <a:cubicBezTo>
                      <a:pt x="22529" y="5784"/>
                      <a:pt x="21951" y="5512"/>
                      <a:pt x="21380" y="5512"/>
                    </a:cubicBezTo>
                    <a:cubicBezTo>
                      <a:pt x="20615" y="5512"/>
                      <a:pt x="19860" y="6000"/>
                      <a:pt x="19677" y="6896"/>
                    </a:cubicBezTo>
                    <a:cubicBezTo>
                      <a:pt x="19328" y="6547"/>
                      <a:pt x="18793" y="6332"/>
                      <a:pt x="18266" y="6332"/>
                    </a:cubicBezTo>
                    <a:cubicBezTo>
                      <a:pt x="17933" y="6332"/>
                      <a:pt x="17604" y="6418"/>
                      <a:pt x="17328" y="6611"/>
                    </a:cubicBezTo>
                    <a:cubicBezTo>
                      <a:pt x="16724" y="7074"/>
                      <a:pt x="16474" y="7857"/>
                      <a:pt x="16652" y="8604"/>
                    </a:cubicBezTo>
                    <a:cubicBezTo>
                      <a:pt x="16475" y="8525"/>
                      <a:pt x="16287" y="8487"/>
                      <a:pt x="16099" y="8487"/>
                    </a:cubicBezTo>
                    <a:cubicBezTo>
                      <a:pt x="15608" y="8487"/>
                      <a:pt x="15121" y="8746"/>
                      <a:pt x="14838" y="9209"/>
                    </a:cubicBezTo>
                    <a:cubicBezTo>
                      <a:pt x="14482" y="9814"/>
                      <a:pt x="14411" y="10561"/>
                      <a:pt x="14660" y="11237"/>
                    </a:cubicBezTo>
                    <a:cubicBezTo>
                      <a:pt x="14220" y="10810"/>
                      <a:pt x="13673" y="10613"/>
                      <a:pt x="13136" y="10613"/>
                    </a:cubicBezTo>
                    <a:cubicBezTo>
                      <a:pt x="12159" y="10613"/>
                      <a:pt x="11214" y="11263"/>
                      <a:pt x="10999" y="12355"/>
                    </a:cubicBezTo>
                    <a:lnTo>
                      <a:pt x="10999" y="12355"/>
                    </a:lnTo>
                    <a:cubicBezTo>
                      <a:pt x="11026" y="12150"/>
                      <a:pt x="10651" y="12095"/>
                      <a:pt x="10249" y="12095"/>
                    </a:cubicBezTo>
                    <a:cubicBezTo>
                      <a:pt x="9867" y="12095"/>
                      <a:pt x="9461" y="12145"/>
                      <a:pt x="9358" y="12162"/>
                    </a:cubicBezTo>
                    <a:cubicBezTo>
                      <a:pt x="8540" y="12233"/>
                      <a:pt x="7793" y="12660"/>
                      <a:pt x="7366" y="13372"/>
                    </a:cubicBezTo>
                    <a:cubicBezTo>
                      <a:pt x="6939" y="14155"/>
                      <a:pt x="6974" y="15115"/>
                      <a:pt x="7473" y="15862"/>
                    </a:cubicBezTo>
                    <a:cubicBezTo>
                      <a:pt x="7384" y="15831"/>
                      <a:pt x="7293" y="15817"/>
                      <a:pt x="7203" y="15817"/>
                    </a:cubicBezTo>
                    <a:cubicBezTo>
                      <a:pt x="6570" y="15817"/>
                      <a:pt x="5943" y="16529"/>
                      <a:pt x="5943" y="17215"/>
                    </a:cubicBezTo>
                    <a:cubicBezTo>
                      <a:pt x="5943" y="17997"/>
                      <a:pt x="6512" y="18709"/>
                      <a:pt x="7081" y="19243"/>
                    </a:cubicBezTo>
                    <a:cubicBezTo>
                      <a:pt x="7016" y="19237"/>
                      <a:pt x="6951" y="19235"/>
                      <a:pt x="6887" y="19235"/>
                    </a:cubicBezTo>
                    <a:cubicBezTo>
                      <a:pt x="4799" y="19235"/>
                      <a:pt x="3603" y="21994"/>
                      <a:pt x="5053" y="23548"/>
                    </a:cubicBezTo>
                    <a:cubicBezTo>
                      <a:pt x="3701" y="24509"/>
                      <a:pt x="4235" y="26643"/>
                      <a:pt x="5871" y="26821"/>
                    </a:cubicBezTo>
                    <a:cubicBezTo>
                      <a:pt x="4875" y="27177"/>
                      <a:pt x="4306" y="28245"/>
                      <a:pt x="4590" y="29276"/>
                    </a:cubicBezTo>
                    <a:cubicBezTo>
                      <a:pt x="4305" y="29128"/>
                      <a:pt x="4020" y="29062"/>
                      <a:pt x="3749" y="29062"/>
                    </a:cubicBezTo>
                    <a:cubicBezTo>
                      <a:pt x="2393" y="29062"/>
                      <a:pt x="1366" y="30710"/>
                      <a:pt x="2312" y="32014"/>
                    </a:cubicBezTo>
                    <a:lnTo>
                      <a:pt x="2312" y="32014"/>
                    </a:lnTo>
                    <a:cubicBezTo>
                      <a:pt x="2242" y="31918"/>
                      <a:pt x="2152" y="31876"/>
                      <a:pt x="2052" y="31876"/>
                    </a:cubicBezTo>
                    <a:cubicBezTo>
                      <a:pt x="1487" y="31876"/>
                      <a:pt x="554" y="33179"/>
                      <a:pt x="463" y="33511"/>
                    </a:cubicBezTo>
                    <a:cubicBezTo>
                      <a:pt x="178" y="34507"/>
                      <a:pt x="605" y="35539"/>
                      <a:pt x="1459" y="36108"/>
                    </a:cubicBezTo>
                    <a:cubicBezTo>
                      <a:pt x="748" y="37069"/>
                      <a:pt x="1068" y="38492"/>
                      <a:pt x="2171" y="39026"/>
                    </a:cubicBezTo>
                    <a:cubicBezTo>
                      <a:pt x="463" y="39595"/>
                      <a:pt x="1" y="41730"/>
                      <a:pt x="1281" y="42975"/>
                    </a:cubicBezTo>
                    <a:cubicBezTo>
                      <a:pt x="783" y="43402"/>
                      <a:pt x="534" y="44043"/>
                      <a:pt x="605" y="44719"/>
                    </a:cubicBezTo>
                    <a:cubicBezTo>
                      <a:pt x="641" y="45252"/>
                      <a:pt x="1032" y="46142"/>
                      <a:pt x="1531" y="46426"/>
                    </a:cubicBezTo>
                    <a:cubicBezTo>
                      <a:pt x="1682" y="46511"/>
                      <a:pt x="2051" y="46587"/>
                      <a:pt x="2411" y="46587"/>
                    </a:cubicBezTo>
                    <a:cubicBezTo>
                      <a:pt x="2809" y="46587"/>
                      <a:pt x="3197" y="46494"/>
                      <a:pt x="3273" y="46215"/>
                    </a:cubicBezTo>
                    <a:lnTo>
                      <a:pt x="3273" y="46215"/>
                    </a:lnTo>
                    <a:cubicBezTo>
                      <a:pt x="3017" y="47167"/>
                      <a:pt x="3785" y="47932"/>
                      <a:pt x="4605" y="47932"/>
                    </a:cubicBezTo>
                    <a:cubicBezTo>
                      <a:pt x="4919" y="47932"/>
                      <a:pt x="5240" y="47821"/>
                      <a:pt x="5516" y="47565"/>
                    </a:cubicBezTo>
                    <a:lnTo>
                      <a:pt x="5516" y="47565"/>
                    </a:lnTo>
                    <a:cubicBezTo>
                      <a:pt x="5480" y="48490"/>
                      <a:pt x="5516" y="49522"/>
                      <a:pt x="6263" y="50020"/>
                    </a:cubicBezTo>
                    <a:cubicBezTo>
                      <a:pt x="6512" y="50162"/>
                      <a:pt x="6761" y="50234"/>
                      <a:pt x="7046" y="50269"/>
                    </a:cubicBezTo>
                    <a:cubicBezTo>
                      <a:pt x="7357" y="50325"/>
                      <a:pt x="7672" y="50353"/>
                      <a:pt x="7986" y="50353"/>
                    </a:cubicBezTo>
                    <a:cubicBezTo>
                      <a:pt x="8676" y="50353"/>
                      <a:pt x="9363" y="50218"/>
                      <a:pt x="9999" y="49949"/>
                    </a:cubicBezTo>
                    <a:cubicBezTo>
                      <a:pt x="10236" y="50598"/>
                      <a:pt x="10797" y="50901"/>
                      <a:pt x="11359" y="50901"/>
                    </a:cubicBezTo>
                    <a:cubicBezTo>
                      <a:pt x="12061" y="50901"/>
                      <a:pt x="12766" y="50427"/>
                      <a:pt x="12845" y="49558"/>
                    </a:cubicBezTo>
                    <a:cubicBezTo>
                      <a:pt x="13173" y="50214"/>
                      <a:pt x="13865" y="50598"/>
                      <a:pt x="14584" y="50598"/>
                    </a:cubicBezTo>
                    <a:cubicBezTo>
                      <a:pt x="14645" y="50598"/>
                      <a:pt x="14706" y="50595"/>
                      <a:pt x="14767" y="50589"/>
                    </a:cubicBezTo>
                    <a:cubicBezTo>
                      <a:pt x="15585" y="50483"/>
                      <a:pt x="16048" y="49878"/>
                      <a:pt x="16403" y="49237"/>
                    </a:cubicBezTo>
                    <a:cubicBezTo>
                      <a:pt x="16596" y="49349"/>
                      <a:pt x="16809" y="49404"/>
                      <a:pt x="17022" y="49404"/>
                    </a:cubicBezTo>
                    <a:cubicBezTo>
                      <a:pt x="17282" y="49404"/>
                      <a:pt x="17540" y="49323"/>
                      <a:pt x="17755" y="49166"/>
                    </a:cubicBezTo>
                    <a:cubicBezTo>
                      <a:pt x="18111" y="48775"/>
                      <a:pt x="18218" y="48241"/>
                      <a:pt x="18004" y="47743"/>
                    </a:cubicBezTo>
                    <a:cubicBezTo>
                      <a:pt x="17791" y="47280"/>
                      <a:pt x="17471" y="46889"/>
                      <a:pt x="17044" y="46604"/>
                    </a:cubicBezTo>
                    <a:cubicBezTo>
                      <a:pt x="17969" y="46177"/>
                      <a:pt x="18325" y="44968"/>
                      <a:pt x="17898" y="44078"/>
                    </a:cubicBezTo>
                    <a:cubicBezTo>
                      <a:pt x="17827" y="43829"/>
                      <a:pt x="17649" y="43616"/>
                      <a:pt x="17471" y="43438"/>
                    </a:cubicBezTo>
                    <a:lnTo>
                      <a:pt x="17471" y="43438"/>
                    </a:lnTo>
                    <a:cubicBezTo>
                      <a:pt x="17650" y="43493"/>
                      <a:pt x="17827" y="43519"/>
                      <a:pt x="17997" y="43519"/>
                    </a:cubicBezTo>
                    <a:cubicBezTo>
                      <a:pt x="19243" y="43519"/>
                      <a:pt x="20152" y="42137"/>
                      <a:pt x="19463" y="40947"/>
                    </a:cubicBezTo>
                    <a:lnTo>
                      <a:pt x="19463" y="40947"/>
                    </a:lnTo>
                    <a:cubicBezTo>
                      <a:pt x="19789" y="41119"/>
                      <a:pt x="20136" y="41199"/>
                      <a:pt x="20476" y="41199"/>
                    </a:cubicBezTo>
                    <a:cubicBezTo>
                      <a:pt x="21474" y="41199"/>
                      <a:pt x="22418" y="40514"/>
                      <a:pt x="22630" y="39453"/>
                    </a:cubicBezTo>
                    <a:cubicBezTo>
                      <a:pt x="23006" y="40039"/>
                      <a:pt x="23552" y="40289"/>
                      <a:pt x="24090" y="40289"/>
                    </a:cubicBezTo>
                    <a:cubicBezTo>
                      <a:pt x="25185" y="40289"/>
                      <a:pt x="26250" y="39258"/>
                      <a:pt x="25797" y="37923"/>
                    </a:cubicBezTo>
                    <a:lnTo>
                      <a:pt x="25797" y="37923"/>
                    </a:lnTo>
                    <a:cubicBezTo>
                      <a:pt x="26199" y="38224"/>
                      <a:pt x="26711" y="38387"/>
                      <a:pt x="27209" y="38387"/>
                    </a:cubicBezTo>
                    <a:cubicBezTo>
                      <a:pt x="27946" y="38387"/>
                      <a:pt x="28652" y="38032"/>
                      <a:pt x="28928" y="37247"/>
                    </a:cubicBezTo>
                    <a:lnTo>
                      <a:pt x="28928" y="37247"/>
                    </a:lnTo>
                    <a:cubicBezTo>
                      <a:pt x="28785" y="38065"/>
                      <a:pt x="29212" y="38848"/>
                      <a:pt x="29960" y="39239"/>
                    </a:cubicBezTo>
                    <a:cubicBezTo>
                      <a:pt x="30154" y="39319"/>
                      <a:pt x="30355" y="39356"/>
                      <a:pt x="30552" y="39356"/>
                    </a:cubicBezTo>
                    <a:cubicBezTo>
                      <a:pt x="31149" y="39356"/>
                      <a:pt x="31711" y="39009"/>
                      <a:pt x="31952" y="38421"/>
                    </a:cubicBezTo>
                    <a:cubicBezTo>
                      <a:pt x="32373" y="39203"/>
                      <a:pt x="33150" y="39680"/>
                      <a:pt x="34004" y="39680"/>
                    </a:cubicBezTo>
                    <a:cubicBezTo>
                      <a:pt x="34160" y="39680"/>
                      <a:pt x="34319" y="39664"/>
                      <a:pt x="34478" y="39630"/>
                    </a:cubicBezTo>
                    <a:cubicBezTo>
                      <a:pt x="35439" y="39417"/>
                      <a:pt x="36257" y="38705"/>
                      <a:pt x="36613" y="37745"/>
                    </a:cubicBezTo>
                    <a:cubicBezTo>
                      <a:pt x="37030" y="38080"/>
                      <a:pt x="37517" y="38239"/>
                      <a:pt x="37995" y="38239"/>
                    </a:cubicBezTo>
                    <a:cubicBezTo>
                      <a:pt x="38783" y="38239"/>
                      <a:pt x="39546" y="37808"/>
                      <a:pt x="39922" y="37033"/>
                    </a:cubicBezTo>
                    <a:cubicBezTo>
                      <a:pt x="40146" y="37971"/>
                      <a:pt x="41025" y="38453"/>
                      <a:pt x="41901" y="38453"/>
                    </a:cubicBezTo>
                    <a:cubicBezTo>
                      <a:pt x="42555" y="38453"/>
                      <a:pt x="43207" y="38185"/>
                      <a:pt x="43587" y="37638"/>
                    </a:cubicBezTo>
                    <a:cubicBezTo>
                      <a:pt x="43756" y="38537"/>
                      <a:pt x="44496" y="39002"/>
                      <a:pt x="45233" y="39002"/>
                    </a:cubicBezTo>
                    <a:cubicBezTo>
                      <a:pt x="45895" y="39002"/>
                      <a:pt x="46554" y="38626"/>
                      <a:pt x="46789" y="37851"/>
                    </a:cubicBezTo>
                    <a:cubicBezTo>
                      <a:pt x="47254" y="38517"/>
                      <a:pt x="47961" y="38833"/>
                      <a:pt x="48665" y="38833"/>
                    </a:cubicBezTo>
                    <a:cubicBezTo>
                      <a:pt x="49578" y="38833"/>
                      <a:pt x="50484" y="38302"/>
                      <a:pt x="50846" y="37318"/>
                    </a:cubicBezTo>
                    <a:cubicBezTo>
                      <a:pt x="51234" y="37796"/>
                      <a:pt x="51848" y="38023"/>
                      <a:pt x="52472" y="38023"/>
                    </a:cubicBezTo>
                    <a:cubicBezTo>
                      <a:pt x="53335" y="38023"/>
                      <a:pt x="54216" y="37589"/>
                      <a:pt x="54546" y="36784"/>
                    </a:cubicBezTo>
                    <a:cubicBezTo>
                      <a:pt x="54653" y="37496"/>
                      <a:pt x="54973" y="38136"/>
                      <a:pt x="55436" y="38670"/>
                    </a:cubicBezTo>
                    <a:cubicBezTo>
                      <a:pt x="55734" y="38948"/>
                      <a:pt x="56144" y="39116"/>
                      <a:pt x="56534" y="39116"/>
                    </a:cubicBezTo>
                    <a:cubicBezTo>
                      <a:pt x="56842" y="39116"/>
                      <a:pt x="57137" y="39012"/>
                      <a:pt x="57357" y="38777"/>
                    </a:cubicBezTo>
                    <a:lnTo>
                      <a:pt x="57357" y="38777"/>
                    </a:lnTo>
                    <a:cubicBezTo>
                      <a:pt x="57108" y="39702"/>
                      <a:pt x="57499" y="40662"/>
                      <a:pt x="58282" y="41125"/>
                    </a:cubicBezTo>
                    <a:cubicBezTo>
                      <a:pt x="58579" y="41284"/>
                      <a:pt x="58874" y="41352"/>
                      <a:pt x="59160" y="41352"/>
                    </a:cubicBezTo>
                    <a:cubicBezTo>
                      <a:pt x="59833" y="41352"/>
                      <a:pt x="60462" y="40980"/>
                      <a:pt x="60986" y="40556"/>
                    </a:cubicBezTo>
                    <a:cubicBezTo>
                      <a:pt x="60986" y="41018"/>
                      <a:pt x="61057" y="41445"/>
                      <a:pt x="61271" y="41872"/>
                    </a:cubicBezTo>
                    <a:cubicBezTo>
                      <a:pt x="61428" y="42160"/>
                      <a:pt x="61720" y="42333"/>
                      <a:pt x="62019" y="42333"/>
                    </a:cubicBezTo>
                    <a:cubicBezTo>
                      <a:pt x="62127" y="42333"/>
                      <a:pt x="62235" y="42310"/>
                      <a:pt x="62338" y="42263"/>
                    </a:cubicBezTo>
                    <a:lnTo>
                      <a:pt x="62338" y="42263"/>
                    </a:lnTo>
                    <a:cubicBezTo>
                      <a:pt x="61342" y="43046"/>
                      <a:pt x="61235" y="44505"/>
                      <a:pt x="62125" y="45430"/>
                    </a:cubicBezTo>
                    <a:cubicBezTo>
                      <a:pt x="61306" y="46355"/>
                      <a:pt x="61840" y="47779"/>
                      <a:pt x="63050" y="47992"/>
                    </a:cubicBezTo>
                    <a:cubicBezTo>
                      <a:pt x="62908" y="48632"/>
                      <a:pt x="63228" y="49308"/>
                      <a:pt x="63868" y="49558"/>
                    </a:cubicBezTo>
                    <a:cubicBezTo>
                      <a:pt x="64540" y="49015"/>
                      <a:pt x="65363" y="48716"/>
                      <a:pt x="66212" y="48716"/>
                    </a:cubicBezTo>
                    <a:cubicBezTo>
                      <a:pt x="66532" y="48716"/>
                      <a:pt x="66856" y="48758"/>
                      <a:pt x="67177" y="48846"/>
                    </a:cubicBezTo>
                    <a:cubicBezTo>
                      <a:pt x="67383" y="49115"/>
                      <a:pt x="67687" y="49243"/>
                      <a:pt x="67993" y="49243"/>
                    </a:cubicBezTo>
                    <a:cubicBezTo>
                      <a:pt x="68375" y="49243"/>
                      <a:pt x="68759" y="49043"/>
                      <a:pt x="68956" y="48668"/>
                    </a:cubicBezTo>
                    <a:cubicBezTo>
                      <a:pt x="69324" y="49257"/>
                      <a:pt x="69979" y="49592"/>
                      <a:pt x="70654" y="49592"/>
                    </a:cubicBezTo>
                    <a:cubicBezTo>
                      <a:pt x="70958" y="49592"/>
                      <a:pt x="71266" y="49523"/>
                      <a:pt x="71554" y="49380"/>
                    </a:cubicBezTo>
                    <a:cubicBezTo>
                      <a:pt x="71893" y="49210"/>
                      <a:pt x="72979" y="47484"/>
                      <a:pt x="72488" y="47327"/>
                    </a:cubicBezTo>
                    <a:lnTo>
                      <a:pt x="72488" y="47327"/>
                    </a:lnTo>
                    <a:cubicBezTo>
                      <a:pt x="72549" y="47334"/>
                      <a:pt x="72611" y="47338"/>
                      <a:pt x="72673" y="47338"/>
                    </a:cubicBezTo>
                    <a:cubicBezTo>
                      <a:pt x="73020" y="47338"/>
                      <a:pt x="73377" y="47230"/>
                      <a:pt x="73689" y="47031"/>
                    </a:cubicBezTo>
                    <a:cubicBezTo>
                      <a:pt x="74009" y="46675"/>
                      <a:pt x="74115" y="46213"/>
                      <a:pt x="73973" y="45750"/>
                    </a:cubicBezTo>
                    <a:cubicBezTo>
                      <a:pt x="73831" y="45323"/>
                      <a:pt x="73582" y="44932"/>
                      <a:pt x="73262" y="44612"/>
                    </a:cubicBezTo>
                    <a:cubicBezTo>
                      <a:pt x="73724" y="44612"/>
                      <a:pt x="74151" y="44363"/>
                      <a:pt x="74365" y="43936"/>
                    </a:cubicBezTo>
                    <a:cubicBezTo>
                      <a:pt x="74578" y="43473"/>
                      <a:pt x="74471" y="42868"/>
                      <a:pt x="74080" y="42513"/>
                    </a:cubicBezTo>
                    <a:lnTo>
                      <a:pt x="74080" y="42513"/>
                    </a:lnTo>
                    <a:cubicBezTo>
                      <a:pt x="74202" y="42556"/>
                      <a:pt x="74320" y="42576"/>
                      <a:pt x="74431" y="42576"/>
                    </a:cubicBezTo>
                    <a:cubicBezTo>
                      <a:pt x="75320" y="42576"/>
                      <a:pt x="75784" y="41307"/>
                      <a:pt x="74898" y="40769"/>
                    </a:cubicBezTo>
                    <a:cubicBezTo>
                      <a:pt x="76606" y="40698"/>
                      <a:pt x="76820" y="38207"/>
                      <a:pt x="75112" y="37851"/>
                    </a:cubicBezTo>
                    <a:cubicBezTo>
                      <a:pt x="76215" y="37247"/>
                      <a:pt x="76144" y="35645"/>
                      <a:pt x="75041" y="35076"/>
                    </a:cubicBezTo>
                    <a:cubicBezTo>
                      <a:pt x="75752" y="34863"/>
                      <a:pt x="76535" y="34542"/>
                      <a:pt x="76855" y="33902"/>
                    </a:cubicBezTo>
                    <a:cubicBezTo>
                      <a:pt x="77211" y="33226"/>
                      <a:pt x="76820" y="32194"/>
                      <a:pt x="76072" y="32194"/>
                    </a:cubicBezTo>
                    <a:cubicBezTo>
                      <a:pt x="76962" y="31269"/>
                      <a:pt x="76322" y="29739"/>
                      <a:pt x="75041" y="29739"/>
                    </a:cubicBezTo>
                    <a:cubicBezTo>
                      <a:pt x="75681" y="29383"/>
                      <a:pt x="76108" y="28672"/>
                      <a:pt x="76108" y="27960"/>
                    </a:cubicBezTo>
                    <a:cubicBezTo>
                      <a:pt x="76074" y="27222"/>
                      <a:pt x="75471" y="26673"/>
                      <a:pt x="74775" y="26673"/>
                    </a:cubicBezTo>
                    <a:cubicBezTo>
                      <a:pt x="74734" y="26673"/>
                      <a:pt x="74692" y="26675"/>
                      <a:pt x="74649" y="26679"/>
                    </a:cubicBezTo>
                    <a:cubicBezTo>
                      <a:pt x="75379" y="25696"/>
                      <a:pt x="74558" y="24514"/>
                      <a:pt x="73567" y="24514"/>
                    </a:cubicBezTo>
                    <a:cubicBezTo>
                      <a:pt x="73303" y="24514"/>
                      <a:pt x="73026" y="24598"/>
                      <a:pt x="72763" y="24793"/>
                    </a:cubicBezTo>
                    <a:cubicBezTo>
                      <a:pt x="73262" y="24082"/>
                      <a:pt x="73297" y="23192"/>
                      <a:pt x="72870" y="22445"/>
                    </a:cubicBezTo>
                    <a:cubicBezTo>
                      <a:pt x="72775" y="22254"/>
                      <a:pt x="71939" y="21038"/>
                      <a:pt x="71509" y="21038"/>
                    </a:cubicBezTo>
                    <a:cubicBezTo>
                      <a:pt x="71458" y="21038"/>
                      <a:pt x="71413" y="21055"/>
                      <a:pt x="71376" y="21093"/>
                    </a:cubicBezTo>
                    <a:cubicBezTo>
                      <a:pt x="72165" y="20224"/>
                      <a:pt x="70911" y="19006"/>
                      <a:pt x="69931" y="19006"/>
                    </a:cubicBezTo>
                    <a:cubicBezTo>
                      <a:pt x="69586" y="19006"/>
                      <a:pt x="69275" y="19157"/>
                      <a:pt x="69099" y="19527"/>
                    </a:cubicBezTo>
                    <a:cubicBezTo>
                      <a:pt x="69099" y="18977"/>
                      <a:pt x="68634" y="18494"/>
                      <a:pt x="68089" y="18494"/>
                    </a:cubicBezTo>
                    <a:cubicBezTo>
                      <a:pt x="68070" y="18494"/>
                      <a:pt x="68050" y="18494"/>
                      <a:pt x="68031" y="18495"/>
                    </a:cubicBezTo>
                    <a:cubicBezTo>
                      <a:pt x="67462" y="18567"/>
                      <a:pt x="66964" y="18922"/>
                      <a:pt x="66750" y="19456"/>
                    </a:cubicBezTo>
                    <a:cubicBezTo>
                      <a:pt x="67177" y="18246"/>
                      <a:pt x="66394" y="16930"/>
                      <a:pt x="65114" y="16716"/>
                    </a:cubicBezTo>
                    <a:cubicBezTo>
                      <a:pt x="65363" y="16147"/>
                      <a:pt x="65291" y="15507"/>
                      <a:pt x="64936" y="15009"/>
                    </a:cubicBezTo>
                    <a:cubicBezTo>
                      <a:pt x="64544" y="14510"/>
                      <a:pt x="63904" y="14404"/>
                      <a:pt x="63477" y="14048"/>
                    </a:cubicBezTo>
                    <a:cubicBezTo>
                      <a:pt x="63449" y="14020"/>
                      <a:pt x="62631" y="13245"/>
                      <a:pt x="62231" y="13245"/>
                    </a:cubicBezTo>
                    <a:cubicBezTo>
                      <a:pt x="62115" y="13245"/>
                      <a:pt x="62034" y="13310"/>
                      <a:pt x="62018" y="13479"/>
                    </a:cubicBezTo>
                    <a:cubicBezTo>
                      <a:pt x="62054" y="12696"/>
                      <a:pt x="61449" y="12020"/>
                      <a:pt x="60666" y="11949"/>
                    </a:cubicBezTo>
                    <a:cubicBezTo>
                      <a:pt x="60879" y="11379"/>
                      <a:pt x="60737" y="10703"/>
                      <a:pt x="60275" y="10276"/>
                    </a:cubicBezTo>
                    <a:cubicBezTo>
                      <a:pt x="60057" y="10076"/>
                      <a:pt x="59785" y="9977"/>
                      <a:pt x="59509" y="9977"/>
                    </a:cubicBezTo>
                    <a:cubicBezTo>
                      <a:pt x="59198" y="9977"/>
                      <a:pt x="58883" y="10102"/>
                      <a:pt x="58638" y="10347"/>
                    </a:cubicBezTo>
                    <a:cubicBezTo>
                      <a:pt x="58567" y="9671"/>
                      <a:pt x="57997" y="9138"/>
                      <a:pt x="57321" y="9102"/>
                    </a:cubicBezTo>
                    <a:cubicBezTo>
                      <a:pt x="57296" y="9101"/>
                      <a:pt x="57271" y="9100"/>
                      <a:pt x="57245" y="9100"/>
                    </a:cubicBezTo>
                    <a:cubicBezTo>
                      <a:pt x="56605" y="9100"/>
                      <a:pt x="55678" y="9518"/>
                      <a:pt x="55507" y="10134"/>
                    </a:cubicBezTo>
                    <a:cubicBezTo>
                      <a:pt x="55400" y="9743"/>
                      <a:pt x="55151" y="9422"/>
                      <a:pt x="54795" y="9209"/>
                    </a:cubicBezTo>
                    <a:cubicBezTo>
                      <a:pt x="54687" y="9155"/>
                      <a:pt x="54152" y="8959"/>
                      <a:pt x="53867" y="8959"/>
                    </a:cubicBezTo>
                    <a:cubicBezTo>
                      <a:pt x="53775" y="8959"/>
                      <a:pt x="53709" y="8979"/>
                      <a:pt x="53692" y="9031"/>
                    </a:cubicBezTo>
                    <a:cubicBezTo>
                      <a:pt x="53870" y="8497"/>
                      <a:pt x="54048" y="7857"/>
                      <a:pt x="53728" y="7394"/>
                    </a:cubicBezTo>
                    <a:cubicBezTo>
                      <a:pt x="53502" y="7056"/>
                      <a:pt x="53099" y="6852"/>
                      <a:pt x="52694" y="6852"/>
                    </a:cubicBezTo>
                    <a:cubicBezTo>
                      <a:pt x="52587" y="6852"/>
                      <a:pt x="52480" y="6866"/>
                      <a:pt x="52376" y="6896"/>
                    </a:cubicBezTo>
                    <a:cubicBezTo>
                      <a:pt x="52696" y="6327"/>
                      <a:pt x="52553" y="5615"/>
                      <a:pt x="52055" y="5188"/>
                    </a:cubicBezTo>
                    <a:cubicBezTo>
                      <a:pt x="51868" y="5071"/>
                      <a:pt x="51661" y="5016"/>
                      <a:pt x="51458" y="5016"/>
                    </a:cubicBezTo>
                    <a:cubicBezTo>
                      <a:pt x="51044" y="5016"/>
                      <a:pt x="50645" y="5245"/>
                      <a:pt x="50454" y="5651"/>
                    </a:cubicBezTo>
                    <a:cubicBezTo>
                      <a:pt x="50315" y="4914"/>
                      <a:pt x="49697" y="4512"/>
                      <a:pt x="49080" y="4512"/>
                    </a:cubicBezTo>
                    <a:cubicBezTo>
                      <a:pt x="48594" y="4512"/>
                      <a:pt x="48108" y="4762"/>
                      <a:pt x="47857" y="5295"/>
                    </a:cubicBezTo>
                    <a:cubicBezTo>
                      <a:pt x="47999" y="4690"/>
                      <a:pt x="47964" y="4050"/>
                      <a:pt x="47679" y="3516"/>
                    </a:cubicBezTo>
                    <a:cubicBezTo>
                      <a:pt x="47537" y="3302"/>
                      <a:pt x="47359" y="3089"/>
                      <a:pt x="47110" y="2982"/>
                    </a:cubicBezTo>
                    <a:cubicBezTo>
                      <a:pt x="46896" y="2875"/>
                      <a:pt x="46505" y="2911"/>
                      <a:pt x="46362" y="2840"/>
                    </a:cubicBezTo>
                    <a:cubicBezTo>
                      <a:pt x="46078" y="2626"/>
                      <a:pt x="46185" y="1915"/>
                      <a:pt x="45829" y="1595"/>
                    </a:cubicBezTo>
                    <a:cubicBezTo>
                      <a:pt x="45645" y="1390"/>
                      <a:pt x="45391" y="1292"/>
                      <a:pt x="45134" y="1292"/>
                    </a:cubicBezTo>
                    <a:cubicBezTo>
                      <a:pt x="44943" y="1292"/>
                      <a:pt x="44750" y="1346"/>
                      <a:pt x="44583" y="1452"/>
                    </a:cubicBezTo>
                    <a:cubicBezTo>
                      <a:pt x="44441" y="776"/>
                      <a:pt x="43907" y="242"/>
                      <a:pt x="43267" y="65"/>
                    </a:cubicBezTo>
                    <a:cubicBezTo>
                      <a:pt x="43115" y="21"/>
                      <a:pt x="42959" y="1"/>
                      <a:pt x="42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g10b267fa495_0_119"/>
              <p:cNvSpPr/>
              <p:nvPr/>
            </p:nvSpPr>
            <p:spPr>
              <a:xfrm>
                <a:off x="2036450" y="2621400"/>
                <a:ext cx="335050" cy="246425"/>
              </a:xfrm>
              <a:custGeom>
                <a:rect b="b" l="l" r="r" t="t"/>
                <a:pathLst>
                  <a:path extrusionOk="0" h="9857" w="13402">
                    <a:moveTo>
                      <a:pt x="864" y="0"/>
                    </a:moveTo>
                    <a:cubicBezTo>
                      <a:pt x="808" y="0"/>
                      <a:pt x="753" y="22"/>
                      <a:pt x="712" y="73"/>
                    </a:cubicBezTo>
                    <a:lnTo>
                      <a:pt x="748" y="73"/>
                    </a:lnTo>
                    <a:cubicBezTo>
                      <a:pt x="0" y="1318"/>
                      <a:pt x="178" y="2884"/>
                      <a:pt x="1175" y="3951"/>
                    </a:cubicBezTo>
                    <a:cubicBezTo>
                      <a:pt x="1673" y="4414"/>
                      <a:pt x="2313" y="4734"/>
                      <a:pt x="3025" y="4841"/>
                    </a:cubicBezTo>
                    <a:cubicBezTo>
                      <a:pt x="3185" y="4859"/>
                      <a:pt x="3354" y="4868"/>
                      <a:pt x="3523" y="4868"/>
                    </a:cubicBezTo>
                    <a:cubicBezTo>
                      <a:pt x="3692" y="4868"/>
                      <a:pt x="3861" y="4859"/>
                      <a:pt x="4021" y="4841"/>
                    </a:cubicBezTo>
                    <a:cubicBezTo>
                      <a:pt x="4199" y="4805"/>
                      <a:pt x="4377" y="4770"/>
                      <a:pt x="4555" y="4699"/>
                    </a:cubicBezTo>
                    <a:cubicBezTo>
                      <a:pt x="4591" y="4690"/>
                      <a:pt x="4631" y="4672"/>
                      <a:pt x="4674" y="4650"/>
                    </a:cubicBezTo>
                    <a:lnTo>
                      <a:pt x="4674" y="4650"/>
                    </a:lnTo>
                    <a:cubicBezTo>
                      <a:pt x="4653" y="4865"/>
                      <a:pt x="4662" y="5092"/>
                      <a:pt x="4662" y="5268"/>
                    </a:cubicBezTo>
                    <a:cubicBezTo>
                      <a:pt x="4733" y="5695"/>
                      <a:pt x="4839" y="6122"/>
                      <a:pt x="5053" y="6513"/>
                    </a:cubicBezTo>
                    <a:cubicBezTo>
                      <a:pt x="5444" y="7260"/>
                      <a:pt x="6156" y="7830"/>
                      <a:pt x="6974" y="8079"/>
                    </a:cubicBezTo>
                    <a:cubicBezTo>
                      <a:pt x="7272" y="8169"/>
                      <a:pt x="7578" y="8213"/>
                      <a:pt x="7886" y="8213"/>
                    </a:cubicBezTo>
                    <a:cubicBezTo>
                      <a:pt x="8425" y="8213"/>
                      <a:pt x="8967" y="8079"/>
                      <a:pt x="9465" y="7830"/>
                    </a:cubicBezTo>
                    <a:cubicBezTo>
                      <a:pt x="9559" y="7767"/>
                      <a:pt x="9789" y="7568"/>
                      <a:pt x="9940" y="7568"/>
                    </a:cubicBezTo>
                    <a:cubicBezTo>
                      <a:pt x="9962" y="7568"/>
                      <a:pt x="9981" y="7572"/>
                      <a:pt x="9999" y="7581"/>
                    </a:cubicBezTo>
                    <a:cubicBezTo>
                      <a:pt x="10141" y="7616"/>
                      <a:pt x="10177" y="7901"/>
                      <a:pt x="10212" y="8008"/>
                    </a:cubicBezTo>
                    <a:cubicBezTo>
                      <a:pt x="10319" y="8363"/>
                      <a:pt x="10497" y="8719"/>
                      <a:pt x="10782" y="9004"/>
                    </a:cubicBezTo>
                    <a:cubicBezTo>
                      <a:pt x="11199" y="9561"/>
                      <a:pt x="11856" y="9856"/>
                      <a:pt x="12531" y="9856"/>
                    </a:cubicBezTo>
                    <a:cubicBezTo>
                      <a:pt x="12719" y="9856"/>
                      <a:pt x="12908" y="9833"/>
                      <a:pt x="13094" y="9787"/>
                    </a:cubicBezTo>
                    <a:cubicBezTo>
                      <a:pt x="13402" y="9718"/>
                      <a:pt x="13283" y="9322"/>
                      <a:pt x="13021" y="9322"/>
                    </a:cubicBezTo>
                    <a:cubicBezTo>
                      <a:pt x="13010" y="9322"/>
                      <a:pt x="12999" y="9323"/>
                      <a:pt x="12988" y="9324"/>
                    </a:cubicBezTo>
                    <a:cubicBezTo>
                      <a:pt x="12880" y="9340"/>
                      <a:pt x="12772" y="9348"/>
                      <a:pt x="12666" y="9348"/>
                    </a:cubicBezTo>
                    <a:cubicBezTo>
                      <a:pt x="12066" y="9348"/>
                      <a:pt x="11494" y="9096"/>
                      <a:pt x="11102" y="8613"/>
                    </a:cubicBezTo>
                    <a:cubicBezTo>
                      <a:pt x="10924" y="8328"/>
                      <a:pt x="10782" y="8008"/>
                      <a:pt x="10710" y="7652"/>
                    </a:cubicBezTo>
                    <a:cubicBezTo>
                      <a:pt x="10604" y="7367"/>
                      <a:pt x="10390" y="7118"/>
                      <a:pt x="10105" y="7047"/>
                    </a:cubicBezTo>
                    <a:cubicBezTo>
                      <a:pt x="10067" y="7040"/>
                      <a:pt x="10029" y="7037"/>
                      <a:pt x="9992" y="7037"/>
                    </a:cubicBezTo>
                    <a:cubicBezTo>
                      <a:pt x="9651" y="7037"/>
                      <a:pt x="9362" y="7307"/>
                      <a:pt x="9074" y="7403"/>
                    </a:cubicBezTo>
                    <a:cubicBezTo>
                      <a:pt x="8718" y="7545"/>
                      <a:pt x="8326" y="7616"/>
                      <a:pt x="7935" y="7616"/>
                    </a:cubicBezTo>
                    <a:cubicBezTo>
                      <a:pt x="7152" y="7581"/>
                      <a:pt x="6405" y="7225"/>
                      <a:pt x="5907" y="6584"/>
                    </a:cubicBezTo>
                    <a:cubicBezTo>
                      <a:pt x="5658" y="6264"/>
                      <a:pt x="5480" y="5908"/>
                      <a:pt x="5373" y="5517"/>
                    </a:cubicBezTo>
                    <a:cubicBezTo>
                      <a:pt x="5338" y="5304"/>
                      <a:pt x="5302" y="5054"/>
                      <a:pt x="5302" y="4841"/>
                    </a:cubicBezTo>
                    <a:cubicBezTo>
                      <a:pt x="5338" y="4627"/>
                      <a:pt x="5338" y="4414"/>
                      <a:pt x="5302" y="4201"/>
                    </a:cubicBezTo>
                    <a:cubicBezTo>
                      <a:pt x="5281" y="4116"/>
                      <a:pt x="5172" y="4044"/>
                      <a:pt x="5065" y="4044"/>
                    </a:cubicBezTo>
                    <a:cubicBezTo>
                      <a:pt x="5002" y="4044"/>
                      <a:pt x="4939" y="4069"/>
                      <a:pt x="4895" y="4132"/>
                    </a:cubicBezTo>
                    <a:lnTo>
                      <a:pt x="4895" y="4132"/>
                    </a:lnTo>
                    <a:cubicBezTo>
                      <a:pt x="4888" y="4120"/>
                      <a:pt x="4882" y="4107"/>
                      <a:pt x="4875" y="4094"/>
                    </a:cubicBezTo>
                    <a:cubicBezTo>
                      <a:pt x="4831" y="4138"/>
                      <a:pt x="4796" y="4192"/>
                      <a:pt x="4768" y="4253"/>
                    </a:cubicBezTo>
                    <a:lnTo>
                      <a:pt x="4768" y="4253"/>
                    </a:lnTo>
                    <a:cubicBezTo>
                      <a:pt x="4668" y="4296"/>
                      <a:pt x="4530" y="4320"/>
                      <a:pt x="4484" y="4343"/>
                    </a:cubicBezTo>
                    <a:cubicBezTo>
                      <a:pt x="4168" y="4464"/>
                      <a:pt x="3851" y="4520"/>
                      <a:pt x="3535" y="4520"/>
                    </a:cubicBezTo>
                    <a:cubicBezTo>
                      <a:pt x="3389" y="4520"/>
                      <a:pt x="3242" y="4508"/>
                      <a:pt x="3096" y="4485"/>
                    </a:cubicBezTo>
                    <a:cubicBezTo>
                      <a:pt x="2491" y="4414"/>
                      <a:pt x="1922" y="4129"/>
                      <a:pt x="1459" y="3667"/>
                    </a:cubicBezTo>
                    <a:cubicBezTo>
                      <a:pt x="641" y="2742"/>
                      <a:pt x="463" y="1390"/>
                      <a:pt x="1068" y="287"/>
                    </a:cubicBezTo>
                    <a:cubicBezTo>
                      <a:pt x="1144" y="134"/>
                      <a:pt x="1003" y="0"/>
                      <a:pt x="8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g10b267fa495_0_119"/>
              <p:cNvSpPr/>
              <p:nvPr/>
            </p:nvSpPr>
            <p:spPr>
              <a:xfrm>
                <a:off x="2416275" y="2550675"/>
                <a:ext cx="340350" cy="169350"/>
              </a:xfrm>
              <a:custGeom>
                <a:rect b="b" l="l" r="r" t="t"/>
                <a:pathLst>
                  <a:path extrusionOk="0" h="6774" w="13614">
                    <a:moveTo>
                      <a:pt x="323" y="0"/>
                    </a:moveTo>
                    <a:cubicBezTo>
                      <a:pt x="248" y="0"/>
                      <a:pt x="172" y="40"/>
                      <a:pt x="143" y="127"/>
                    </a:cubicBezTo>
                    <a:cubicBezTo>
                      <a:pt x="1" y="696"/>
                      <a:pt x="285" y="1301"/>
                      <a:pt x="819" y="1550"/>
                    </a:cubicBezTo>
                    <a:cubicBezTo>
                      <a:pt x="1083" y="1682"/>
                      <a:pt x="1372" y="1730"/>
                      <a:pt x="1667" y="1730"/>
                    </a:cubicBezTo>
                    <a:cubicBezTo>
                      <a:pt x="1964" y="1730"/>
                      <a:pt x="2269" y="1681"/>
                      <a:pt x="2562" y="1624"/>
                    </a:cubicBezTo>
                    <a:lnTo>
                      <a:pt x="2562" y="1624"/>
                    </a:lnTo>
                    <a:cubicBezTo>
                      <a:pt x="2380" y="2773"/>
                      <a:pt x="2951" y="3950"/>
                      <a:pt x="4057" y="4503"/>
                    </a:cubicBezTo>
                    <a:cubicBezTo>
                      <a:pt x="4441" y="4690"/>
                      <a:pt x="4853" y="4775"/>
                      <a:pt x="5268" y="4775"/>
                    </a:cubicBezTo>
                    <a:cubicBezTo>
                      <a:pt x="6039" y="4775"/>
                      <a:pt x="6821" y="4481"/>
                      <a:pt x="7459" y="4000"/>
                    </a:cubicBezTo>
                    <a:lnTo>
                      <a:pt x="7459" y="4000"/>
                    </a:lnTo>
                    <a:cubicBezTo>
                      <a:pt x="7626" y="5401"/>
                      <a:pt x="8695" y="6552"/>
                      <a:pt x="10141" y="6745"/>
                    </a:cubicBezTo>
                    <a:cubicBezTo>
                      <a:pt x="10283" y="6764"/>
                      <a:pt x="10424" y="6774"/>
                      <a:pt x="10563" y="6774"/>
                    </a:cubicBezTo>
                    <a:cubicBezTo>
                      <a:pt x="11968" y="6774"/>
                      <a:pt x="13236" y="5821"/>
                      <a:pt x="13592" y="4397"/>
                    </a:cubicBezTo>
                    <a:cubicBezTo>
                      <a:pt x="13613" y="4272"/>
                      <a:pt x="13526" y="4196"/>
                      <a:pt x="13435" y="4196"/>
                    </a:cubicBezTo>
                    <a:cubicBezTo>
                      <a:pt x="13369" y="4196"/>
                      <a:pt x="13302" y="4236"/>
                      <a:pt x="13272" y="4325"/>
                    </a:cubicBezTo>
                    <a:cubicBezTo>
                      <a:pt x="12891" y="5722"/>
                      <a:pt x="11760" y="6368"/>
                      <a:pt x="10630" y="6368"/>
                    </a:cubicBezTo>
                    <a:cubicBezTo>
                      <a:pt x="9226" y="6368"/>
                      <a:pt x="7824" y="5372"/>
                      <a:pt x="7864" y="3578"/>
                    </a:cubicBezTo>
                    <a:cubicBezTo>
                      <a:pt x="7864" y="3432"/>
                      <a:pt x="7763" y="3335"/>
                      <a:pt x="7654" y="3335"/>
                    </a:cubicBezTo>
                    <a:cubicBezTo>
                      <a:pt x="7604" y="3335"/>
                      <a:pt x="7553" y="3356"/>
                      <a:pt x="7508" y="3400"/>
                    </a:cubicBezTo>
                    <a:cubicBezTo>
                      <a:pt x="6949" y="4032"/>
                      <a:pt x="6174" y="4366"/>
                      <a:pt x="5376" y="4366"/>
                    </a:cubicBezTo>
                    <a:cubicBezTo>
                      <a:pt x="5006" y="4366"/>
                      <a:pt x="4631" y="4294"/>
                      <a:pt x="4270" y="4147"/>
                    </a:cubicBezTo>
                    <a:cubicBezTo>
                      <a:pt x="3274" y="3649"/>
                      <a:pt x="2740" y="2475"/>
                      <a:pt x="3060" y="1408"/>
                    </a:cubicBezTo>
                    <a:cubicBezTo>
                      <a:pt x="3092" y="1280"/>
                      <a:pt x="2982" y="1153"/>
                      <a:pt x="2856" y="1153"/>
                    </a:cubicBezTo>
                    <a:cubicBezTo>
                      <a:pt x="2841" y="1153"/>
                      <a:pt x="2826" y="1155"/>
                      <a:pt x="2811" y="1159"/>
                    </a:cubicBezTo>
                    <a:cubicBezTo>
                      <a:pt x="2469" y="1296"/>
                      <a:pt x="2112" y="1359"/>
                      <a:pt x="1760" y="1359"/>
                    </a:cubicBezTo>
                    <a:cubicBezTo>
                      <a:pt x="1562" y="1359"/>
                      <a:pt x="1366" y="1339"/>
                      <a:pt x="1175" y="1301"/>
                    </a:cubicBezTo>
                    <a:cubicBezTo>
                      <a:pt x="712" y="1159"/>
                      <a:pt x="428" y="696"/>
                      <a:pt x="499" y="234"/>
                    </a:cubicBezTo>
                    <a:cubicBezTo>
                      <a:pt x="541" y="86"/>
                      <a:pt x="433" y="0"/>
                      <a:pt x="3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g10b267fa495_0_119"/>
              <p:cNvSpPr/>
              <p:nvPr/>
            </p:nvSpPr>
            <p:spPr>
              <a:xfrm>
                <a:off x="2571950" y="2886300"/>
                <a:ext cx="312250" cy="128050"/>
              </a:xfrm>
              <a:custGeom>
                <a:rect b="b" l="l" r="r" t="t"/>
                <a:pathLst>
                  <a:path extrusionOk="0" h="5122" w="12490">
                    <a:moveTo>
                      <a:pt x="12289" y="0"/>
                    </a:moveTo>
                    <a:cubicBezTo>
                      <a:pt x="12187" y="0"/>
                      <a:pt x="12080" y="62"/>
                      <a:pt x="12062" y="187"/>
                    </a:cubicBezTo>
                    <a:cubicBezTo>
                      <a:pt x="11991" y="863"/>
                      <a:pt x="11564" y="1468"/>
                      <a:pt x="10924" y="1753"/>
                    </a:cubicBezTo>
                    <a:cubicBezTo>
                      <a:pt x="10728" y="1818"/>
                      <a:pt x="10523" y="1850"/>
                      <a:pt x="10319" y="1850"/>
                    </a:cubicBezTo>
                    <a:cubicBezTo>
                      <a:pt x="9851" y="1850"/>
                      <a:pt x="9384" y="1683"/>
                      <a:pt x="9038" y="1361"/>
                    </a:cubicBezTo>
                    <a:cubicBezTo>
                      <a:pt x="8987" y="1311"/>
                      <a:pt x="8924" y="1287"/>
                      <a:pt x="8862" y="1287"/>
                    </a:cubicBezTo>
                    <a:cubicBezTo>
                      <a:pt x="8750" y="1287"/>
                      <a:pt x="8646" y="1366"/>
                      <a:pt x="8646" y="1503"/>
                    </a:cubicBezTo>
                    <a:cubicBezTo>
                      <a:pt x="8682" y="2322"/>
                      <a:pt x="8219" y="3105"/>
                      <a:pt x="7508" y="3460"/>
                    </a:cubicBezTo>
                    <a:cubicBezTo>
                      <a:pt x="7216" y="3599"/>
                      <a:pt x="6897" y="3668"/>
                      <a:pt x="6579" y="3668"/>
                    </a:cubicBezTo>
                    <a:cubicBezTo>
                      <a:pt x="6081" y="3668"/>
                      <a:pt x="5585" y="3501"/>
                      <a:pt x="5195" y="3176"/>
                    </a:cubicBezTo>
                    <a:cubicBezTo>
                      <a:pt x="5146" y="3127"/>
                      <a:pt x="5072" y="3103"/>
                      <a:pt x="4998" y="3103"/>
                    </a:cubicBezTo>
                    <a:cubicBezTo>
                      <a:pt x="4855" y="3103"/>
                      <a:pt x="4709" y="3190"/>
                      <a:pt x="4732" y="3354"/>
                    </a:cubicBezTo>
                    <a:cubicBezTo>
                      <a:pt x="4768" y="3959"/>
                      <a:pt x="4305" y="4457"/>
                      <a:pt x="3736" y="4528"/>
                    </a:cubicBezTo>
                    <a:cubicBezTo>
                      <a:pt x="3667" y="4532"/>
                      <a:pt x="3598" y="4534"/>
                      <a:pt x="3528" y="4534"/>
                    </a:cubicBezTo>
                    <a:cubicBezTo>
                      <a:pt x="3022" y="4534"/>
                      <a:pt x="2506" y="4418"/>
                      <a:pt x="2099" y="4136"/>
                    </a:cubicBezTo>
                    <a:cubicBezTo>
                      <a:pt x="1174" y="3603"/>
                      <a:pt x="569" y="2642"/>
                      <a:pt x="498" y="1575"/>
                    </a:cubicBezTo>
                    <a:cubicBezTo>
                      <a:pt x="498" y="1415"/>
                      <a:pt x="374" y="1334"/>
                      <a:pt x="249" y="1334"/>
                    </a:cubicBezTo>
                    <a:cubicBezTo>
                      <a:pt x="125" y="1334"/>
                      <a:pt x="0" y="1415"/>
                      <a:pt x="0" y="1575"/>
                    </a:cubicBezTo>
                    <a:lnTo>
                      <a:pt x="36" y="1575"/>
                    </a:lnTo>
                    <a:cubicBezTo>
                      <a:pt x="71" y="2962"/>
                      <a:pt x="854" y="4172"/>
                      <a:pt x="2099" y="4812"/>
                    </a:cubicBezTo>
                    <a:cubicBezTo>
                      <a:pt x="2511" y="5018"/>
                      <a:pt x="2982" y="5121"/>
                      <a:pt x="3445" y="5121"/>
                    </a:cubicBezTo>
                    <a:cubicBezTo>
                      <a:pt x="3702" y="5121"/>
                      <a:pt x="3957" y="5090"/>
                      <a:pt x="4199" y="5026"/>
                    </a:cubicBezTo>
                    <a:cubicBezTo>
                      <a:pt x="4744" y="4835"/>
                      <a:pt x="5142" y="4394"/>
                      <a:pt x="5268" y="3863"/>
                    </a:cubicBezTo>
                    <a:lnTo>
                      <a:pt x="5268" y="3863"/>
                    </a:lnTo>
                    <a:cubicBezTo>
                      <a:pt x="5664" y="4064"/>
                      <a:pt x="6099" y="4167"/>
                      <a:pt x="6539" y="4167"/>
                    </a:cubicBezTo>
                    <a:cubicBezTo>
                      <a:pt x="6926" y="4167"/>
                      <a:pt x="7317" y="4087"/>
                      <a:pt x="7686" y="3923"/>
                    </a:cubicBezTo>
                    <a:cubicBezTo>
                      <a:pt x="8113" y="3709"/>
                      <a:pt x="8468" y="3354"/>
                      <a:pt x="8718" y="2962"/>
                    </a:cubicBezTo>
                    <a:cubicBezTo>
                      <a:pt x="8891" y="2639"/>
                      <a:pt x="9013" y="2299"/>
                      <a:pt x="9071" y="1953"/>
                    </a:cubicBezTo>
                    <a:lnTo>
                      <a:pt x="9071" y="1953"/>
                    </a:lnTo>
                    <a:cubicBezTo>
                      <a:pt x="9439" y="2182"/>
                      <a:pt x="9868" y="2301"/>
                      <a:pt x="10299" y="2301"/>
                    </a:cubicBezTo>
                    <a:cubicBezTo>
                      <a:pt x="10583" y="2301"/>
                      <a:pt x="10868" y="2249"/>
                      <a:pt x="11137" y="2144"/>
                    </a:cubicBezTo>
                    <a:cubicBezTo>
                      <a:pt x="11920" y="1824"/>
                      <a:pt x="12453" y="1041"/>
                      <a:pt x="12489" y="187"/>
                    </a:cubicBezTo>
                    <a:cubicBezTo>
                      <a:pt x="12489" y="62"/>
                      <a:pt x="12391" y="0"/>
                      <a:pt x="12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g10b267fa495_0_119"/>
              <p:cNvSpPr/>
              <p:nvPr/>
            </p:nvSpPr>
            <p:spPr>
              <a:xfrm>
                <a:off x="1983050" y="3008900"/>
                <a:ext cx="268650" cy="87500"/>
              </a:xfrm>
              <a:custGeom>
                <a:rect b="b" l="l" r="r" t="t"/>
                <a:pathLst>
                  <a:path extrusionOk="0" h="3500" w="10746">
                    <a:moveTo>
                      <a:pt x="10450" y="1"/>
                    </a:moveTo>
                    <a:cubicBezTo>
                      <a:pt x="10377" y="1"/>
                      <a:pt x="10309" y="36"/>
                      <a:pt x="10285" y="122"/>
                    </a:cubicBezTo>
                    <a:cubicBezTo>
                      <a:pt x="9786" y="1225"/>
                      <a:pt x="8719" y="2043"/>
                      <a:pt x="7509" y="2186"/>
                    </a:cubicBezTo>
                    <a:cubicBezTo>
                      <a:pt x="7434" y="2190"/>
                      <a:pt x="7357" y="2192"/>
                      <a:pt x="7281" y="2192"/>
                    </a:cubicBezTo>
                    <a:cubicBezTo>
                      <a:pt x="6746" y="2192"/>
                      <a:pt x="6197" y="2083"/>
                      <a:pt x="5730" y="1865"/>
                    </a:cubicBezTo>
                    <a:cubicBezTo>
                      <a:pt x="5161" y="1545"/>
                      <a:pt x="4698" y="1154"/>
                      <a:pt x="4307" y="691"/>
                    </a:cubicBezTo>
                    <a:cubicBezTo>
                      <a:pt x="4266" y="630"/>
                      <a:pt x="4210" y="604"/>
                      <a:pt x="4152" y="604"/>
                    </a:cubicBezTo>
                    <a:cubicBezTo>
                      <a:pt x="4010" y="604"/>
                      <a:pt x="3855" y="763"/>
                      <a:pt x="3880" y="940"/>
                    </a:cubicBezTo>
                    <a:cubicBezTo>
                      <a:pt x="3916" y="1332"/>
                      <a:pt x="3809" y="1759"/>
                      <a:pt x="3560" y="2079"/>
                    </a:cubicBezTo>
                    <a:cubicBezTo>
                      <a:pt x="3382" y="2399"/>
                      <a:pt x="3097" y="2684"/>
                      <a:pt x="2741" y="2862"/>
                    </a:cubicBezTo>
                    <a:cubicBezTo>
                      <a:pt x="2450" y="3001"/>
                      <a:pt x="2136" y="3069"/>
                      <a:pt x="1824" y="3069"/>
                    </a:cubicBezTo>
                    <a:cubicBezTo>
                      <a:pt x="1337" y="3069"/>
                      <a:pt x="855" y="2902"/>
                      <a:pt x="464" y="2577"/>
                    </a:cubicBezTo>
                    <a:cubicBezTo>
                      <a:pt x="430" y="2554"/>
                      <a:pt x="393" y="2544"/>
                      <a:pt x="358" y="2544"/>
                    </a:cubicBezTo>
                    <a:cubicBezTo>
                      <a:pt x="172" y="2544"/>
                      <a:pt x="1" y="2814"/>
                      <a:pt x="180" y="2933"/>
                    </a:cubicBezTo>
                    <a:cubicBezTo>
                      <a:pt x="658" y="3302"/>
                      <a:pt x="1242" y="3499"/>
                      <a:pt x="1827" y="3499"/>
                    </a:cubicBezTo>
                    <a:cubicBezTo>
                      <a:pt x="2200" y="3499"/>
                      <a:pt x="2573" y="3419"/>
                      <a:pt x="2919" y="3253"/>
                    </a:cubicBezTo>
                    <a:cubicBezTo>
                      <a:pt x="3346" y="3040"/>
                      <a:pt x="3702" y="2719"/>
                      <a:pt x="3951" y="2292"/>
                    </a:cubicBezTo>
                    <a:cubicBezTo>
                      <a:pt x="4058" y="2115"/>
                      <a:pt x="4165" y="1901"/>
                      <a:pt x="4236" y="1688"/>
                    </a:cubicBezTo>
                    <a:cubicBezTo>
                      <a:pt x="4256" y="1618"/>
                      <a:pt x="4273" y="1549"/>
                      <a:pt x="4288" y="1479"/>
                    </a:cubicBezTo>
                    <a:lnTo>
                      <a:pt x="4288" y="1479"/>
                    </a:lnTo>
                    <a:cubicBezTo>
                      <a:pt x="4618" y="1841"/>
                      <a:pt x="5032" y="2128"/>
                      <a:pt x="5481" y="2328"/>
                    </a:cubicBezTo>
                    <a:cubicBezTo>
                      <a:pt x="6018" y="2583"/>
                      <a:pt x="6578" y="2702"/>
                      <a:pt x="7126" y="2702"/>
                    </a:cubicBezTo>
                    <a:cubicBezTo>
                      <a:pt x="8646" y="2702"/>
                      <a:pt x="10074" y="1781"/>
                      <a:pt x="10676" y="264"/>
                    </a:cubicBezTo>
                    <a:cubicBezTo>
                      <a:pt x="10746" y="125"/>
                      <a:pt x="10588" y="1"/>
                      <a:pt x="104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g10b267fa495_0_119"/>
              <p:cNvSpPr/>
              <p:nvPr/>
            </p:nvSpPr>
            <p:spPr>
              <a:xfrm>
                <a:off x="1805175" y="2776850"/>
                <a:ext cx="144975" cy="62650"/>
              </a:xfrm>
              <a:custGeom>
                <a:rect b="b" l="l" r="r" t="t"/>
                <a:pathLst>
                  <a:path extrusionOk="0" h="2506" w="5799">
                    <a:moveTo>
                      <a:pt x="314" y="0"/>
                    </a:moveTo>
                    <a:cubicBezTo>
                      <a:pt x="254" y="0"/>
                      <a:pt x="194" y="37"/>
                      <a:pt x="178" y="117"/>
                    </a:cubicBezTo>
                    <a:cubicBezTo>
                      <a:pt x="0" y="900"/>
                      <a:pt x="463" y="1683"/>
                      <a:pt x="1246" y="1968"/>
                    </a:cubicBezTo>
                    <a:cubicBezTo>
                      <a:pt x="1392" y="2009"/>
                      <a:pt x="1543" y="2029"/>
                      <a:pt x="1693" y="2029"/>
                    </a:cubicBezTo>
                    <a:cubicBezTo>
                      <a:pt x="2197" y="2029"/>
                      <a:pt x="2700" y="1804"/>
                      <a:pt x="3038" y="1425"/>
                    </a:cubicBezTo>
                    <a:lnTo>
                      <a:pt x="3038" y="1425"/>
                    </a:lnTo>
                    <a:cubicBezTo>
                      <a:pt x="3366" y="1876"/>
                      <a:pt x="3780" y="2318"/>
                      <a:pt x="4341" y="2466"/>
                    </a:cubicBezTo>
                    <a:cubicBezTo>
                      <a:pt x="4442" y="2493"/>
                      <a:pt x="4544" y="2505"/>
                      <a:pt x="4644" y="2505"/>
                    </a:cubicBezTo>
                    <a:cubicBezTo>
                      <a:pt x="5079" y="2505"/>
                      <a:pt x="5498" y="2265"/>
                      <a:pt x="5729" y="1861"/>
                    </a:cubicBezTo>
                    <a:cubicBezTo>
                      <a:pt x="5798" y="1722"/>
                      <a:pt x="5673" y="1629"/>
                      <a:pt x="5537" y="1629"/>
                    </a:cubicBezTo>
                    <a:cubicBezTo>
                      <a:pt x="5464" y="1629"/>
                      <a:pt x="5388" y="1656"/>
                      <a:pt x="5338" y="1719"/>
                    </a:cubicBezTo>
                    <a:cubicBezTo>
                      <a:pt x="5170" y="1934"/>
                      <a:pt x="4921" y="2053"/>
                      <a:pt x="4657" y="2053"/>
                    </a:cubicBezTo>
                    <a:cubicBezTo>
                      <a:pt x="4529" y="2053"/>
                      <a:pt x="4398" y="2026"/>
                      <a:pt x="4270" y="1968"/>
                    </a:cubicBezTo>
                    <a:cubicBezTo>
                      <a:pt x="3843" y="1719"/>
                      <a:pt x="3452" y="1363"/>
                      <a:pt x="3238" y="900"/>
                    </a:cubicBezTo>
                    <a:cubicBezTo>
                      <a:pt x="3185" y="829"/>
                      <a:pt x="3105" y="793"/>
                      <a:pt x="3029" y="793"/>
                    </a:cubicBezTo>
                    <a:cubicBezTo>
                      <a:pt x="2954" y="793"/>
                      <a:pt x="2883" y="829"/>
                      <a:pt x="2847" y="900"/>
                    </a:cubicBezTo>
                    <a:cubicBezTo>
                      <a:pt x="2587" y="1305"/>
                      <a:pt x="2163" y="1545"/>
                      <a:pt x="1708" y="1545"/>
                    </a:cubicBezTo>
                    <a:cubicBezTo>
                      <a:pt x="1602" y="1545"/>
                      <a:pt x="1495" y="1532"/>
                      <a:pt x="1388" y="1505"/>
                    </a:cubicBezTo>
                    <a:cubicBezTo>
                      <a:pt x="819" y="1292"/>
                      <a:pt x="427" y="758"/>
                      <a:pt x="463" y="153"/>
                    </a:cubicBezTo>
                    <a:cubicBezTo>
                      <a:pt x="463" y="55"/>
                      <a:pt x="388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g10b267fa495_0_119"/>
              <p:cNvSpPr/>
              <p:nvPr/>
            </p:nvSpPr>
            <p:spPr>
              <a:xfrm>
                <a:off x="1624725" y="2821650"/>
                <a:ext cx="122650" cy="92775"/>
              </a:xfrm>
              <a:custGeom>
                <a:rect b="b" l="l" r="r" t="t"/>
                <a:pathLst>
                  <a:path extrusionOk="0" h="3711" w="4906">
                    <a:moveTo>
                      <a:pt x="4513" y="0"/>
                    </a:moveTo>
                    <a:cubicBezTo>
                      <a:pt x="4393" y="0"/>
                      <a:pt x="4254" y="118"/>
                      <a:pt x="4301" y="282"/>
                    </a:cubicBezTo>
                    <a:cubicBezTo>
                      <a:pt x="4408" y="674"/>
                      <a:pt x="4301" y="1101"/>
                      <a:pt x="4016" y="1421"/>
                    </a:cubicBezTo>
                    <a:cubicBezTo>
                      <a:pt x="3832" y="1568"/>
                      <a:pt x="3611" y="1639"/>
                      <a:pt x="3390" y="1639"/>
                    </a:cubicBezTo>
                    <a:cubicBezTo>
                      <a:pt x="3184" y="1639"/>
                      <a:pt x="2978" y="1577"/>
                      <a:pt x="2806" y="1456"/>
                    </a:cubicBezTo>
                    <a:cubicBezTo>
                      <a:pt x="2760" y="1429"/>
                      <a:pt x="2706" y="1415"/>
                      <a:pt x="2653" y="1415"/>
                    </a:cubicBezTo>
                    <a:cubicBezTo>
                      <a:pt x="2504" y="1415"/>
                      <a:pt x="2362" y="1522"/>
                      <a:pt x="2415" y="1706"/>
                    </a:cubicBezTo>
                    <a:cubicBezTo>
                      <a:pt x="2593" y="2239"/>
                      <a:pt x="2379" y="2809"/>
                      <a:pt x="1881" y="3093"/>
                    </a:cubicBezTo>
                    <a:cubicBezTo>
                      <a:pt x="1709" y="3174"/>
                      <a:pt x="1529" y="3213"/>
                      <a:pt x="1354" y="3213"/>
                    </a:cubicBezTo>
                    <a:cubicBezTo>
                      <a:pt x="987" y="3213"/>
                      <a:pt x="639" y="3039"/>
                      <a:pt x="423" y="2702"/>
                    </a:cubicBezTo>
                    <a:cubicBezTo>
                      <a:pt x="382" y="2651"/>
                      <a:pt x="326" y="2629"/>
                      <a:pt x="271" y="2629"/>
                    </a:cubicBezTo>
                    <a:cubicBezTo>
                      <a:pt x="134" y="2629"/>
                      <a:pt x="1" y="2763"/>
                      <a:pt x="102" y="2915"/>
                    </a:cubicBezTo>
                    <a:cubicBezTo>
                      <a:pt x="406" y="3475"/>
                      <a:pt x="893" y="3710"/>
                      <a:pt x="1380" y="3710"/>
                    </a:cubicBezTo>
                    <a:cubicBezTo>
                      <a:pt x="2229" y="3710"/>
                      <a:pt x="3080" y="2997"/>
                      <a:pt x="2964" y="2049"/>
                    </a:cubicBezTo>
                    <a:lnTo>
                      <a:pt x="2964" y="2049"/>
                    </a:lnTo>
                    <a:cubicBezTo>
                      <a:pt x="3081" y="2077"/>
                      <a:pt x="3199" y="2090"/>
                      <a:pt x="3317" y="2090"/>
                    </a:cubicBezTo>
                    <a:cubicBezTo>
                      <a:pt x="3658" y="2090"/>
                      <a:pt x="3994" y="1974"/>
                      <a:pt x="4265" y="1741"/>
                    </a:cubicBezTo>
                    <a:cubicBezTo>
                      <a:pt x="4763" y="1350"/>
                      <a:pt x="4906" y="674"/>
                      <a:pt x="4657" y="104"/>
                    </a:cubicBezTo>
                    <a:cubicBezTo>
                      <a:pt x="4632" y="32"/>
                      <a:pt x="4575" y="0"/>
                      <a:pt x="45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g10b267fa495_0_119"/>
              <p:cNvSpPr/>
              <p:nvPr/>
            </p:nvSpPr>
            <p:spPr>
              <a:xfrm>
                <a:off x="1506300" y="3183525"/>
                <a:ext cx="150300" cy="47100"/>
              </a:xfrm>
              <a:custGeom>
                <a:rect b="b" l="l" r="r" t="t"/>
                <a:pathLst>
                  <a:path extrusionOk="0" h="1884" w="6012">
                    <a:moveTo>
                      <a:pt x="245" y="1"/>
                    </a:moveTo>
                    <a:cubicBezTo>
                      <a:pt x="124" y="1"/>
                      <a:pt x="0" y="93"/>
                      <a:pt x="0" y="253"/>
                    </a:cubicBezTo>
                    <a:cubicBezTo>
                      <a:pt x="36" y="1036"/>
                      <a:pt x="676" y="1641"/>
                      <a:pt x="1459" y="1712"/>
                    </a:cubicBezTo>
                    <a:cubicBezTo>
                      <a:pt x="2059" y="1685"/>
                      <a:pt x="2575" y="1344"/>
                      <a:pt x="2863" y="851"/>
                    </a:cubicBezTo>
                    <a:lnTo>
                      <a:pt x="2863" y="851"/>
                    </a:lnTo>
                    <a:cubicBezTo>
                      <a:pt x="3174" y="1351"/>
                      <a:pt x="3670" y="1718"/>
                      <a:pt x="4270" y="1854"/>
                    </a:cubicBezTo>
                    <a:cubicBezTo>
                      <a:pt x="4369" y="1874"/>
                      <a:pt x="4466" y="1883"/>
                      <a:pt x="4563" y="1883"/>
                    </a:cubicBezTo>
                    <a:cubicBezTo>
                      <a:pt x="5161" y="1883"/>
                      <a:pt x="5697" y="1517"/>
                      <a:pt x="5942" y="965"/>
                    </a:cubicBezTo>
                    <a:cubicBezTo>
                      <a:pt x="6012" y="826"/>
                      <a:pt x="5885" y="717"/>
                      <a:pt x="5759" y="717"/>
                    </a:cubicBezTo>
                    <a:cubicBezTo>
                      <a:pt x="5691" y="717"/>
                      <a:pt x="5624" y="748"/>
                      <a:pt x="5586" y="822"/>
                    </a:cubicBezTo>
                    <a:cubicBezTo>
                      <a:pt x="5361" y="1190"/>
                      <a:pt x="4978" y="1400"/>
                      <a:pt x="4580" y="1400"/>
                    </a:cubicBezTo>
                    <a:cubicBezTo>
                      <a:pt x="4477" y="1400"/>
                      <a:pt x="4373" y="1386"/>
                      <a:pt x="4270" y="1356"/>
                    </a:cubicBezTo>
                    <a:cubicBezTo>
                      <a:pt x="3736" y="1107"/>
                      <a:pt x="3309" y="716"/>
                      <a:pt x="3060" y="182"/>
                    </a:cubicBezTo>
                    <a:cubicBezTo>
                      <a:pt x="3007" y="115"/>
                      <a:pt x="2933" y="83"/>
                      <a:pt x="2861" y="83"/>
                    </a:cubicBezTo>
                    <a:cubicBezTo>
                      <a:pt x="2744" y="83"/>
                      <a:pt x="2633" y="169"/>
                      <a:pt x="2633" y="324"/>
                    </a:cubicBezTo>
                    <a:cubicBezTo>
                      <a:pt x="2531" y="835"/>
                      <a:pt x="2070" y="1216"/>
                      <a:pt x="1562" y="1216"/>
                    </a:cubicBezTo>
                    <a:cubicBezTo>
                      <a:pt x="1540" y="1216"/>
                      <a:pt x="1517" y="1215"/>
                      <a:pt x="1495" y="1214"/>
                    </a:cubicBezTo>
                    <a:cubicBezTo>
                      <a:pt x="961" y="1107"/>
                      <a:pt x="534" y="716"/>
                      <a:pt x="463" y="182"/>
                    </a:cubicBezTo>
                    <a:cubicBezTo>
                      <a:pt x="432" y="57"/>
                      <a:pt x="339" y="1"/>
                      <a:pt x="2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g10b267fa495_0_119"/>
              <p:cNvSpPr/>
              <p:nvPr/>
            </p:nvSpPr>
            <p:spPr>
              <a:xfrm>
                <a:off x="3003700" y="2865850"/>
                <a:ext cx="132900" cy="57025"/>
              </a:xfrm>
              <a:custGeom>
                <a:rect b="b" l="l" r="r" t="t"/>
                <a:pathLst>
                  <a:path extrusionOk="0" h="2281" w="5316">
                    <a:moveTo>
                      <a:pt x="236" y="1"/>
                    </a:moveTo>
                    <a:cubicBezTo>
                      <a:pt x="118" y="1"/>
                      <a:pt x="0" y="101"/>
                      <a:pt x="22" y="258"/>
                    </a:cubicBezTo>
                    <a:cubicBezTo>
                      <a:pt x="200" y="827"/>
                      <a:pt x="627" y="1218"/>
                      <a:pt x="1197" y="1325"/>
                    </a:cubicBezTo>
                    <a:cubicBezTo>
                      <a:pt x="1341" y="1361"/>
                      <a:pt x="1488" y="1379"/>
                      <a:pt x="1633" y="1379"/>
                    </a:cubicBezTo>
                    <a:cubicBezTo>
                      <a:pt x="1902" y="1379"/>
                      <a:pt x="2165" y="1318"/>
                      <a:pt x="2396" y="1200"/>
                    </a:cubicBezTo>
                    <a:lnTo>
                      <a:pt x="2396" y="1200"/>
                    </a:lnTo>
                    <a:cubicBezTo>
                      <a:pt x="2593" y="1881"/>
                      <a:pt x="3241" y="2281"/>
                      <a:pt x="3891" y="2281"/>
                    </a:cubicBezTo>
                    <a:cubicBezTo>
                      <a:pt x="4406" y="2281"/>
                      <a:pt x="4922" y="2029"/>
                      <a:pt x="5217" y="1468"/>
                    </a:cubicBezTo>
                    <a:cubicBezTo>
                      <a:pt x="5316" y="1271"/>
                      <a:pt x="5160" y="1109"/>
                      <a:pt x="5007" y="1109"/>
                    </a:cubicBezTo>
                    <a:cubicBezTo>
                      <a:pt x="4938" y="1109"/>
                      <a:pt x="4870" y="1141"/>
                      <a:pt x="4826" y="1218"/>
                    </a:cubicBezTo>
                    <a:cubicBezTo>
                      <a:pt x="4640" y="1591"/>
                      <a:pt x="4236" y="1801"/>
                      <a:pt x="3829" y="1801"/>
                    </a:cubicBezTo>
                    <a:cubicBezTo>
                      <a:pt x="3770" y="1801"/>
                      <a:pt x="3710" y="1797"/>
                      <a:pt x="3652" y="1788"/>
                    </a:cubicBezTo>
                    <a:cubicBezTo>
                      <a:pt x="3189" y="1645"/>
                      <a:pt x="2833" y="1218"/>
                      <a:pt x="2833" y="720"/>
                    </a:cubicBezTo>
                    <a:cubicBezTo>
                      <a:pt x="2833" y="574"/>
                      <a:pt x="2716" y="478"/>
                      <a:pt x="2585" y="478"/>
                    </a:cubicBezTo>
                    <a:cubicBezTo>
                      <a:pt x="2525" y="478"/>
                      <a:pt x="2462" y="498"/>
                      <a:pt x="2406" y="542"/>
                    </a:cubicBezTo>
                    <a:cubicBezTo>
                      <a:pt x="2194" y="754"/>
                      <a:pt x="1904" y="868"/>
                      <a:pt x="1607" y="868"/>
                    </a:cubicBezTo>
                    <a:cubicBezTo>
                      <a:pt x="1506" y="868"/>
                      <a:pt x="1403" y="854"/>
                      <a:pt x="1303" y="827"/>
                    </a:cubicBezTo>
                    <a:cubicBezTo>
                      <a:pt x="948" y="720"/>
                      <a:pt x="592" y="436"/>
                      <a:pt x="414" y="115"/>
                    </a:cubicBezTo>
                    <a:cubicBezTo>
                      <a:pt x="374" y="36"/>
                      <a:pt x="305" y="1"/>
                      <a:pt x="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g10b267fa495_0_119"/>
              <p:cNvSpPr/>
              <p:nvPr/>
            </p:nvSpPr>
            <p:spPr>
              <a:xfrm>
                <a:off x="3158125" y="3012950"/>
                <a:ext cx="116500" cy="83300"/>
              </a:xfrm>
              <a:custGeom>
                <a:rect b="b" l="l" r="r" t="t"/>
                <a:pathLst>
                  <a:path extrusionOk="0" h="3332" w="4660">
                    <a:moveTo>
                      <a:pt x="580" y="0"/>
                    </a:moveTo>
                    <a:cubicBezTo>
                      <a:pt x="528" y="0"/>
                      <a:pt x="474" y="20"/>
                      <a:pt x="428" y="67"/>
                    </a:cubicBezTo>
                    <a:cubicBezTo>
                      <a:pt x="1" y="565"/>
                      <a:pt x="1" y="1312"/>
                      <a:pt x="464" y="1775"/>
                    </a:cubicBezTo>
                    <a:cubicBezTo>
                      <a:pt x="703" y="1980"/>
                      <a:pt x="1008" y="2086"/>
                      <a:pt x="1312" y="2086"/>
                    </a:cubicBezTo>
                    <a:cubicBezTo>
                      <a:pt x="1489" y="2086"/>
                      <a:pt x="1665" y="2051"/>
                      <a:pt x="1827" y="1977"/>
                    </a:cubicBezTo>
                    <a:lnTo>
                      <a:pt x="1827" y="1977"/>
                    </a:lnTo>
                    <a:cubicBezTo>
                      <a:pt x="1862" y="2138"/>
                      <a:pt x="1918" y="2299"/>
                      <a:pt x="1994" y="2451"/>
                    </a:cubicBezTo>
                    <a:cubicBezTo>
                      <a:pt x="2136" y="2735"/>
                      <a:pt x="2349" y="2949"/>
                      <a:pt x="2634" y="3127"/>
                    </a:cubicBezTo>
                    <a:cubicBezTo>
                      <a:pt x="2897" y="3266"/>
                      <a:pt x="3180" y="3331"/>
                      <a:pt x="3460" y="3331"/>
                    </a:cubicBezTo>
                    <a:cubicBezTo>
                      <a:pt x="3824" y="3331"/>
                      <a:pt x="4183" y="3221"/>
                      <a:pt x="4484" y="3020"/>
                    </a:cubicBezTo>
                    <a:cubicBezTo>
                      <a:pt x="4660" y="2874"/>
                      <a:pt x="4547" y="2583"/>
                      <a:pt x="4363" y="2583"/>
                    </a:cubicBezTo>
                    <a:cubicBezTo>
                      <a:pt x="4323" y="2583"/>
                      <a:pt x="4279" y="2597"/>
                      <a:pt x="4235" y="2629"/>
                    </a:cubicBezTo>
                    <a:cubicBezTo>
                      <a:pt x="4032" y="2791"/>
                      <a:pt x="3770" y="2873"/>
                      <a:pt x="3504" y="2873"/>
                    </a:cubicBezTo>
                    <a:cubicBezTo>
                      <a:pt x="3304" y="2873"/>
                      <a:pt x="3102" y="2827"/>
                      <a:pt x="2919" y="2735"/>
                    </a:cubicBezTo>
                    <a:cubicBezTo>
                      <a:pt x="2492" y="2522"/>
                      <a:pt x="2243" y="2059"/>
                      <a:pt x="2278" y="1597"/>
                    </a:cubicBezTo>
                    <a:cubicBezTo>
                      <a:pt x="2327" y="1425"/>
                      <a:pt x="2207" y="1304"/>
                      <a:pt x="2069" y="1304"/>
                    </a:cubicBezTo>
                    <a:cubicBezTo>
                      <a:pt x="2007" y="1304"/>
                      <a:pt x="1942" y="1328"/>
                      <a:pt x="1887" y="1383"/>
                    </a:cubicBezTo>
                    <a:cubicBezTo>
                      <a:pt x="1727" y="1508"/>
                      <a:pt x="1540" y="1570"/>
                      <a:pt x="1358" y="1570"/>
                    </a:cubicBezTo>
                    <a:cubicBezTo>
                      <a:pt x="1175" y="1570"/>
                      <a:pt x="997" y="1508"/>
                      <a:pt x="855" y="1383"/>
                    </a:cubicBezTo>
                    <a:cubicBezTo>
                      <a:pt x="570" y="1063"/>
                      <a:pt x="535" y="636"/>
                      <a:pt x="748" y="316"/>
                    </a:cubicBezTo>
                    <a:cubicBezTo>
                      <a:pt x="853" y="158"/>
                      <a:pt x="726" y="0"/>
                      <a:pt x="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g10b267fa495_0_119"/>
              <p:cNvSpPr/>
              <p:nvPr/>
            </p:nvSpPr>
            <p:spPr>
              <a:xfrm>
                <a:off x="2909575" y="3056875"/>
                <a:ext cx="105950" cy="121750"/>
              </a:xfrm>
              <a:custGeom>
                <a:rect b="b" l="l" r="r" t="t"/>
                <a:pathLst>
                  <a:path extrusionOk="0" h="4870" w="4238">
                    <a:moveTo>
                      <a:pt x="2891" y="1"/>
                    </a:moveTo>
                    <a:cubicBezTo>
                      <a:pt x="2686" y="1"/>
                      <a:pt x="2569" y="353"/>
                      <a:pt x="2791" y="480"/>
                    </a:cubicBezTo>
                    <a:cubicBezTo>
                      <a:pt x="3183" y="622"/>
                      <a:pt x="3432" y="1014"/>
                      <a:pt x="3432" y="1476"/>
                    </a:cubicBezTo>
                    <a:cubicBezTo>
                      <a:pt x="3361" y="1903"/>
                      <a:pt x="3005" y="2224"/>
                      <a:pt x="2578" y="2295"/>
                    </a:cubicBezTo>
                    <a:cubicBezTo>
                      <a:pt x="2435" y="2330"/>
                      <a:pt x="2364" y="2437"/>
                      <a:pt x="2400" y="2579"/>
                    </a:cubicBezTo>
                    <a:cubicBezTo>
                      <a:pt x="2649" y="3113"/>
                      <a:pt x="2507" y="3754"/>
                      <a:pt x="2044" y="4181"/>
                    </a:cubicBezTo>
                    <a:cubicBezTo>
                      <a:pt x="1784" y="4354"/>
                      <a:pt x="1481" y="4443"/>
                      <a:pt x="1181" y="4443"/>
                    </a:cubicBezTo>
                    <a:cubicBezTo>
                      <a:pt x="867" y="4443"/>
                      <a:pt x="556" y="4345"/>
                      <a:pt x="301" y="4145"/>
                    </a:cubicBezTo>
                    <a:cubicBezTo>
                      <a:pt x="274" y="4125"/>
                      <a:pt x="246" y="4116"/>
                      <a:pt x="219" y="4116"/>
                    </a:cubicBezTo>
                    <a:cubicBezTo>
                      <a:pt x="101" y="4116"/>
                      <a:pt x="0" y="4279"/>
                      <a:pt x="87" y="4394"/>
                    </a:cubicBezTo>
                    <a:lnTo>
                      <a:pt x="123" y="4394"/>
                    </a:lnTo>
                    <a:cubicBezTo>
                      <a:pt x="455" y="4707"/>
                      <a:pt x="885" y="4869"/>
                      <a:pt x="1316" y="4869"/>
                    </a:cubicBezTo>
                    <a:cubicBezTo>
                      <a:pt x="1670" y="4869"/>
                      <a:pt x="2024" y="4761"/>
                      <a:pt x="2329" y="4536"/>
                    </a:cubicBezTo>
                    <a:cubicBezTo>
                      <a:pt x="2888" y="4102"/>
                      <a:pt x="3121" y="3368"/>
                      <a:pt x="2935" y="2692"/>
                    </a:cubicBezTo>
                    <a:lnTo>
                      <a:pt x="2935" y="2692"/>
                    </a:lnTo>
                    <a:cubicBezTo>
                      <a:pt x="4128" y="2271"/>
                      <a:pt x="4237" y="518"/>
                      <a:pt x="2969" y="18"/>
                    </a:cubicBezTo>
                    <a:cubicBezTo>
                      <a:pt x="2942" y="6"/>
                      <a:pt x="2916" y="1"/>
                      <a:pt x="28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g10b267fa495_0_119"/>
              <p:cNvSpPr/>
              <p:nvPr/>
            </p:nvSpPr>
            <p:spPr>
              <a:xfrm>
                <a:off x="1717100" y="3951500"/>
                <a:ext cx="344675" cy="196375"/>
              </a:xfrm>
              <a:custGeom>
                <a:rect b="b" l="l" r="r" t="t"/>
                <a:pathLst>
                  <a:path extrusionOk="0" h="7855" w="13787">
                    <a:moveTo>
                      <a:pt x="4548" y="1"/>
                    </a:moveTo>
                    <a:cubicBezTo>
                      <a:pt x="4419" y="1"/>
                      <a:pt x="4289" y="21"/>
                      <a:pt x="4164" y="63"/>
                    </a:cubicBezTo>
                    <a:cubicBezTo>
                      <a:pt x="3523" y="347"/>
                      <a:pt x="3132" y="988"/>
                      <a:pt x="3168" y="1664"/>
                    </a:cubicBezTo>
                    <a:cubicBezTo>
                      <a:pt x="3151" y="1663"/>
                      <a:pt x="3135" y="1663"/>
                      <a:pt x="3119" y="1663"/>
                    </a:cubicBezTo>
                    <a:cubicBezTo>
                      <a:pt x="1759" y="1663"/>
                      <a:pt x="899" y="3137"/>
                      <a:pt x="1602" y="4332"/>
                    </a:cubicBezTo>
                    <a:cubicBezTo>
                      <a:pt x="784" y="4581"/>
                      <a:pt x="392" y="5506"/>
                      <a:pt x="784" y="6254"/>
                    </a:cubicBezTo>
                    <a:cubicBezTo>
                      <a:pt x="719" y="6221"/>
                      <a:pt x="652" y="6206"/>
                      <a:pt x="585" y="6206"/>
                    </a:cubicBezTo>
                    <a:cubicBezTo>
                      <a:pt x="287" y="6206"/>
                      <a:pt x="1" y="6503"/>
                      <a:pt x="1" y="6823"/>
                    </a:cubicBezTo>
                    <a:cubicBezTo>
                      <a:pt x="37" y="7214"/>
                      <a:pt x="286" y="7570"/>
                      <a:pt x="677" y="7712"/>
                    </a:cubicBezTo>
                    <a:cubicBezTo>
                      <a:pt x="1033" y="7819"/>
                      <a:pt x="1460" y="7855"/>
                      <a:pt x="1851" y="7855"/>
                    </a:cubicBezTo>
                    <a:lnTo>
                      <a:pt x="6868" y="7712"/>
                    </a:lnTo>
                    <a:cubicBezTo>
                      <a:pt x="6953" y="7710"/>
                      <a:pt x="7040" y="7710"/>
                      <a:pt x="7128" y="7710"/>
                    </a:cubicBezTo>
                    <a:cubicBezTo>
                      <a:pt x="8027" y="7710"/>
                      <a:pt x="9053" y="7802"/>
                      <a:pt x="10027" y="7802"/>
                    </a:cubicBezTo>
                    <a:cubicBezTo>
                      <a:pt x="10704" y="7802"/>
                      <a:pt x="11355" y="7757"/>
                      <a:pt x="11921" y="7606"/>
                    </a:cubicBezTo>
                    <a:cubicBezTo>
                      <a:pt x="13787" y="7100"/>
                      <a:pt x="12560" y="4935"/>
                      <a:pt x="11065" y="4935"/>
                    </a:cubicBezTo>
                    <a:cubicBezTo>
                      <a:pt x="10878" y="4935"/>
                      <a:pt x="10687" y="4969"/>
                      <a:pt x="10497" y="5044"/>
                    </a:cubicBezTo>
                    <a:cubicBezTo>
                      <a:pt x="10640" y="4546"/>
                      <a:pt x="10533" y="4048"/>
                      <a:pt x="10213" y="3656"/>
                    </a:cubicBezTo>
                    <a:cubicBezTo>
                      <a:pt x="9946" y="3414"/>
                      <a:pt x="9613" y="3287"/>
                      <a:pt x="9282" y="3287"/>
                    </a:cubicBezTo>
                    <a:cubicBezTo>
                      <a:pt x="9127" y="3287"/>
                      <a:pt x="8973" y="3315"/>
                      <a:pt x="8825" y="3372"/>
                    </a:cubicBezTo>
                    <a:cubicBezTo>
                      <a:pt x="9062" y="2767"/>
                      <a:pt x="8560" y="2220"/>
                      <a:pt x="8023" y="2220"/>
                    </a:cubicBezTo>
                    <a:cubicBezTo>
                      <a:pt x="7834" y="2220"/>
                      <a:pt x="7640" y="2289"/>
                      <a:pt x="7473" y="2446"/>
                    </a:cubicBezTo>
                    <a:cubicBezTo>
                      <a:pt x="7975" y="1581"/>
                      <a:pt x="7273" y="650"/>
                      <a:pt x="6432" y="650"/>
                    </a:cubicBezTo>
                    <a:cubicBezTo>
                      <a:pt x="6201" y="650"/>
                      <a:pt x="5959" y="720"/>
                      <a:pt x="5729" y="881"/>
                    </a:cubicBezTo>
                    <a:cubicBezTo>
                      <a:pt x="5586" y="337"/>
                      <a:pt x="5075" y="1"/>
                      <a:pt x="4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g10b267fa495_0_119"/>
              <p:cNvSpPr/>
              <p:nvPr/>
            </p:nvSpPr>
            <p:spPr>
              <a:xfrm>
                <a:off x="2754300" y="3953050"/>
                <a:ext cx="345025" cy="194275"/>
              </a:xfrm>
              <a:custGeom>
                <a:rect b="b" l="l" r="r" t="t"/>
                <a:pathLst>
                  <a:path extrusionOk="0" h="7771" w="13801">
                    <a:moveTo>
                      <a:pt x="4163" y="1"/>
                    </a:moveTo>
                    <a:cubicBezTo>
                      <a:pt x="3523" y="285"/>
                      <a:pt x="3131" y="926"/>
                      <a:pt x="3167" y="1602"/>
                    </a:cubicBezTo>
                    <a:cubicBezTo>
                      <a:pt x="3151" y="1601"/>
                      <a:pt x="3135" y="1601"/>
                      <a:pt x="3118" y="1601"/>
                    </a:cubicBezTo>
                    <a:cubicBezTo>
                      <a:pt x="1759" y="1601"/>
                      <a:pt x="898" y="3075"/>
                      <a:pt x="1601" y="4270"/>
                    </a:cubicBezTo>
                    <a:cubicBezTo>
                      <a:pt x="783" y="4519"/>
                      <a:pt x="392" y="5409"/>
                      <a:pt x="783" y="6192"/>
                    </a:cubicBezTo>
                    <a:cubicBezTo>
                      <a:pt x="718" y="6159"/>
                      <a:pt x="651" y="6144"/>
                      <a:pt x="585" y="6144"/>
                    </a:cubicBezTo>
                    <a:cubicBezTo>
                      <a:pt x="286" y="6144"/>
                      <a:pt x="0" y="6441"/>
                      <a:pt x="0" y="6761"/>
                    </a:cubicBezTo>
                    <a:cubicBezTo>
                      <a:pt x="36" y="7152"/>
                      <a:pt x="285" y="7508"/>
                      <a:pt x="676" y="7650"/>
                    </a:cubicBezTo>
                    <a:cubicBezTo>
                      <a:pt x="943" y="7730"/>
                      <a:pt x="1250" y="7770"/>
                      <a:pt x="1552" y="7770"/>
                    </a:cubicBezTo>
                    <a:cubicBezTo>
                      <a:pt x="1653" y="7770"/>
                      <a:pt x="1753" y="7766"/>
                      <a:pt x="1850" y="7757"/>
                    </a:cubicBezTo>
                    <a:lnTo>
                      <a:pt x="6867" y="7650"/>
                    </a:lnTo>
                    <a:cubicBezTo>
                      <a:pt x="6953" y="7648"/>
                      <a:pt x="7039" y="7648"/>
                      <a:pt x="7127" y="7648"/>
                    </a:cubicBezTo>
                    <a:cubicBezTo>
                      <a:pt x="8024" y="7648"/>
                      <a:pt x="9040" y="7740"/>
                      <a:pt x="10019" y="7740"/>
                    </a:cubicBezTo>
                    <a:cubicBezTo>
                      <a:pt x="10699" y="7740"/>
                      <a:pt x="11362" y="7695"/>
                      <a:pt x="11955" y="7544"/>
                    </a:cubicBezTo>
                    <a:cubicBezTo>
                      <a:pt x="13800" y="7035"/>
                      <a:pt x="12545" y="4848"/>
                      <a:pt x="11038" y="4848"/>
                    </a:cubicBezTo>
                    <a:cubicBezTo>
                      <a:pt x="10860" y="4848"/>
                      <a:pt x="10678" y="4878"/>
                      <a:pt x="10497" y="4946"/>
                    </a:cubicBezTo>
                    <a:cubicBezTo>
                      <a:pt x="10639" y="4484"/>
                      <a:pt x="10532" y="3986"/>
                      <a:pt x="10212" y="3594"/>
                    </a:cubicBezTo>
                    <a:cubicBezTo>
                      <a:pt x="9945" y="3352"/>
                      <a:pt x="9613" y="3225"/>
                      <a:pt x="9282" y="3225"/>
                    </a:cubicBezTo>
                    <a:cubicBezTo>
                      <a:pt x="9127" y="3225"/>
                      <a:pt x="8972" y="3253"/>
                      <a:pt x="8824" y="3310"/>
                    </a:cubicBezTo>
                    <a:cubicBezTo>
                      <a:pt x="9061" y="2705"/>
                      <a:pt x="8579" y="2158"/>
                      <a:pt x="8038" y="2158"/>
                    </a:cubicBezTo>
                    <a:cubicBezTo>
                      <a:pt x="7847" y="2158"/>
                      <a:pt x="7649" y="2227"/>
                      <a:pt x="7472" y="2384"/>
                    </a:cubicBezTo>
                    <a:cubicBezTo>
                      <a:pt x="6583" y="1317"/>
                      <a:pt x="5444" y="499"/>
                      <a:pt x="4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g10b267fa495_0_119"/>
              <p:cNvSpPr/>
              <p:nvPr/>
            </p:nvSpPr>
            <p:spPr>
              <a:xfrm>
                <a:off x="2974000" y="2925200"/>
                <a:ext cx="224200" cy="1216000"/>
              </a:xfrm>
              <a:custGeom>
                <a:rect b="b" l="l" r="r" t="t"/>
                <a:pathLst>
                  <a:path extrusionOk="0" h="48640" w="8968">
                    <a:moveTo>
                      <a:pt x="593" y="1"/>
                    </a:moveTo>
                    <a:cubicBezTo>
                      <a:pt x="550" y="1"/>
                      <a:pt x="506" y="6"/>
                      <a:pt x="463" y="19"/>
                    </a:cubicBezTo>
                    <a:cubicBezTo>
                      <a:pt x="179" y="90"/>
                      <a:pt x="1" y="374"/>
                      <a:pt x="72" y="624"/>
                    </a:cubicBezTo>
                    <a:cubicBezTo>
                      <a:pt x="285" y="1300"/>
                      <a:pt x="641" y="1904"/>
                      <a:pt x="1139" y="2403"/>
                    </a:cubicBezTo>
                    <a:cubicBezTo>
                      <a:pt x="1353" y="2652"/>
                      <a:pt x="1637" y="2865"/>
                      <a:pt x="1922" y="3043"/>
                    </a:cubicBezTo>
                    <a:cubicBezTo>
                      <a:pt x="2029" y="3150"/>
                      <a:pt x="2171" y="3221"/>
                      <a:pt x="2314" y="3292"/>
                    </a:cubicBezTo>
                    <a:cubicBezTo>
                      <a:pt x="2456" y="3328"/>
                      <a:pt x="2598" y="3363"/>
                      <a:pt x="2705" y="3399"/>
                    </a:cubicBezTo>
                    <a:cubicBezTo>
                      <a:pt x="2598" y="6779"/>
                      <a:pt x="2491" y="10159"/>
                      <a:pt x="2420" y="13575"/>
                    </a:cubicBezTo>
                    <a:lnTo>
                      <a:pt x="2385" y="13504"/>
                    </a:lnTo>
                    <a:cubicBezTo>
                      <a:pt x="2242" y="13433"/>
                      <a:pt x="2136" y="13361"/>
                      <a:pt x="2029" y="13290"/>
                    </a:cubicBezTo>
                    <a:lnTo>
                      <a:pt x="1922" y="13219"/>
                    </a:lnTo>
                    <a:lnTo>
                      <a:pt x="1780" y="13077"/>
                    </a:lnTo>
                    <a:cubicBezTo>
                      <a:pt x="1673" y="12970"/>
                      <a:pt x="1602" y="12863"/>
                      <a:pt x="1531" y="12757"/>
                    </a:cubicBezTo>
                    <a:cubicBezTo>
                      <a:pt x="1495" y="12757"/>
                      <a:pt x="1460" y="12721"/>
                      <a:pt x="1460" y="12685"/>
                    </a:cubicBezTo>
                    <a:cubicBezTo>
                      <a:pt x="1424" y="12614"/>
                      <a:pt x="1388" y="12579"/>
                      <a:pt x="1353" y="12508"/>
                    </a:cubicBezTo>
                    <a:cubicBezTo>
                      <a:pt x="1282" y="12365"/>
                      <a:pt x="1210" y="12258"/>
                      <a:pt x="1139" y="12152"/>
                    </a:cubicBezTo>
                    <a:cubicBezTo>
                      <a:pt x="1104" y="12081"/>
                      <a:pt x="1104" y="12009"/>
                      <a:pt x="1068" y="11974"/>
                    </a:cubicBezTo>
                    <a:lnTo>
                      <a:pt x="1068" y="11938"/>
                    </a:lnTo>
                    <a:lnTo>
                      <a:pt x="1033" y="11831"/>
                    </a:lnTo>
                    <a:cubicBezTo>
                      <a:pt x="968" y="11604"/>
                      <a:pt x="754" y="11436"/>
                      <a:pt x="527" y="11436"/>
                    </a:cubicBezTo>
                    <a:cubicBezTo>
                      <a:pt x="506" y="11436"/>
                      <a:pt x="485" y="11437"/>
                      <a:pt x="463" y="11440"/>
                    </a:cubicBezTo>
                    <a:cubicBezTo>
                      <a:pt x="179" y="11476"/>
                      <a:pt x="1" y="11725"/>
                      <a:pt x="1" y="11974"/>
                    </a:cubicBezTo>
                    <a:cubicBezTo>
                      <a:pt x="36" y="12365"/>
                      <a:pt x="143" y="12721"/>
                      <a:pt x="321" y="13077"/>
                    </a:cubicBezTo>
                    <a:cubicBezTo>
                      <a:pt x="463" y="13397"/>
                      <a:pt x="677" y="13682"/>
                      <a:pt x="926" y="13931"/>
                    </a:cubicBezTo>
                    <a:cubicBezTo>
                      <a:pt x="1033" y="14037"/>
                      <a:pt x="1175" y="14144"/>
                      <a:pt x="1282" y="14251"/>
                    </a:cubicBezTo>
                    <a:cubicBezTo>
                      <a:pt x="1424" y="14393"/>
                      <a:pt x="1602" y="14500"/>
                      <a:pt x="1780" y="14571"/>
                    </a:cubicBezTo>
                    <a:cubicBezTo>
                      <a:pt x="1958" y="14678"/>
                      <a:pt x="2136" y="14749"/>
                      <a:pt x="2314" y="14785"/>
                    </a:cubicBezTo>
                    <a:lnTo>
                      <a:pt x="2456" y="14785"/>
                    </a:lnTo>
                    <a:cubicBezTo>
                      <a:pt x="2420" y="16315"/>
                      <a:pt x="2385" y="17845"/>
                      <a:pt x="2385" y="19375"/>
                    </a:cubicBezTo>
                    <a:cubicBezTo>
                      <a:pt x="2278" y="25281"/>
                      <a:pt x="2136" y="31187"/>
                      <a:pt x="1922" y="37094"/>
                    </a:cubicBezTo>
                    <a:cubicBezTo>
                      <a:pt x="1815" y="40545"/>
                      <a:pt x="2456" y="44459"/>
                      <a:pt x="285" y="47448"/>
                    </a:cubicBezTo>
                    <a:cubicBezTo>
                      <a:pt x="143" y="47661"/>
                      <a:pt x="1" y="47910"/>
                      <a:pt x="72" y="48124"/>
                    </a:cubicBezTo>
                    <a:cubicBezTo>
                      <a:pt x="143" y="48373"/>
                      <a:pt x="499" y="48480"/>
                      <a:pt x="784" y="48515"/>
                    </a:cubicBezTo>
                    <a:cubicBezTo>
                      <a:pt x="1527" y="48600"/>
                      <a:pt x="2277" y="48639"/>
                      <a:pt x="3027" y="48639"/>
                    </a:cubicBezTo>
                    <a:cubicBezTo>
                      <a:pt x="4180" y="48639"/>
                      <a:pt x="5335" y="48545"/>
                      <a:pt x="6476" y="48373"/>
                    </a:cubicBezTo>
                    <a:cubicBezTo>
                      <a:pt x="6690" y="48337"/>
                      <a:pt x="6939" y="48266"/>
                      <a:pt x="6939" y="48053"/>
                    </a:cubicBezTo>
                    <a:cubicBezTo>
                      <a:pt x="6903" y="47946"/>
                      <a:pt x="6868" y="47839"/>
                      <a:pt x="6832" y="47768"/>
                    </a:cubicBezTo>
                    <a:cubicBezTo>
                      <a:pt x="5018" y="44957"/>
                      <a:pt x="3950" y="42787"/>
                      <a:pt x="3915" y="39478"/>
                    </a:cubicBezTo>
                    <a:cubicBezTo>
                      <a:pt x="3879" y="36133"/>
                      <a:pt x="3986" y="32717"/>
                      <a:pt x="4021" y="29337"/>
                    </a:cubicBezTo>
                    <a:cubicBezTo>
                      <a:pt x="4057" y="26882"/>
                      <a:pt x="4057" y="24463"/>
                      <a:pt x="4093" y="22008"/>
                    </a:cubicBezTo>
                    <a:lnTo>
                      <a:pt x="4164" y="22008"/>
                    </a:lnTo>
                    <a:cubicBezTo>
                      <a:pt x="6654" y="21332"/>
                      <a:pt x="8184" y="18841"/>
                      <a:pt x="8576" y="16421"/>
                    </a:cubicBezTo>
                    <a:cubicBezTo>
                      <a:pt x="8754" y="14998"/>
                      <a:pt x="8825" y="13575"/>
                      <a:pt x="8860" y="12152"/>
                    </a:cubicBezTo>
                    <a:cubicBezTo>
                      <a:pt x="8896" y="10551"/>
                      <a:pt x="8967" y="8985"/>
                      <a:pt x="8967" y="7384"/>
                    </a:cubicBezTo>
                    <a:cubicBezTo>
                      <a:pt x="8967" y="6975"/>
                      <a:pt x="8665" y="6770"/>
                      <a:pt x="8362" y="6770"/>
                    </a:cubicBezTo>
                    <a:cubicBezTo>
                      <a:pt x="8060" y="6770"/>
                      <a:pt x="7757" y="6975"/>
                      <a:pt x="7757" y="7384"/>
                    </a:cubicBezTo>
                    <a:cubicBezTo>
                      <a:pt x="7615" y="8772"/>
                      <a:pt x="7579" y="10159"/>
                      <a:pt x="7508" y="11547"/>
                    </a:cubicBezTo>
                    <a:cubicBezTo>
                      <a:pt x="7473" y="12685"/>
                      <a:pt x="7473" y="13895"/>
                      <a:pt x="7330" y="15034"/>
                    </a:cubicBezTo>
                    <a:lnTo>
                      <a:pt x="7259" y="14998"/>
                    </a:lnTo>
                    <a:cubicBezTo>
                      <a:pt x="7117" y="14856"/>
                      <a:pt x="7010" y="14714"/>
                      <a:pt x="6868" y="14536"/>
                    </a:cubicBezTo>
                    <a:cubicBezTo>
                      <a:pt x="6868" y="14500"/>
                      <a:pt x="6832" y="14464"/>
                      <a:pt x="6797" y="14464"/>
                    </a:cubicBezTo>
                    <a:lnTo>
                      <a:pt x="6797" y="14429"/>
                    </a:lnTo>
                    <a:lnTo>
                      <a:pt x="6654" y="14180"/>
                    </a:lnTo>
                    <a:cubicBezTo>
                      <a:pt x="6548" y="14037"/>
                      <a:pt x="6441" y="13860"/>
                      <a:pt x="6370" y="13682"/>
                    </a:cubicBezTo>
                    <a:cubicBezTo>
                      <a:pt x="6272" y="13535"/>
                      <a:pt x="6107" y="13439"/>
                      <a:pt x="5945" y="13439"/>
                    </a:cubicBezTo>
                    <a:cubicBezTo>
                      <a:pt x="5870" y="13439"/>
                      <a:pt x="5796" y="13459"/>
                      <a:pt x="5729" y="13504"/>
                    </a:cubicBezTo>
                    <a:cubicBezTo>
                      <a:pt x="5516" y="13575"/>
                      <a:pt x="5409" y="13824"/>
                      <a:pt x="5480" y="14037"/>
                    </a:cubicBezTo>
                    <a:cubicBezTo>
                      <a:pt x="5658" y="14642"/>
                      <a:pt x="6014" y="15212"/>
                      <a:pt x="6476" y="15674"/>
                    </a:cubicBezTo>
                    <a:cubicBezTo>
                      <a:pt x="6654" y="15888"/>
                      <a:pt x="6868" y="16066"/>
                      <a:pt x="7117" y="16172"/>
                    </a:cubicBezTo>
                    <a:cubicBezTo>
                      <a:pt x="6939" y="17133"/>
                      <a:pt x="6548" y="18023"/>
                      <a:pt x="6014" y="18841"/>
                    </a:cubicBezTo>
                    <a:cubicBezTo>
                      <a:pt x="5480" y="19588"/>
                      <a:pt x="4804" y="20229"/>
                      <a:pt x="4057" y="20727"/>
                    </a:cubicBezTo>
                    <a:lnTo>
                      <a:pt x="4057" y="11654"/>
                    </a:lnTo>
                    <a:cubicBezTo>
                      <a:pt x="4057" y="11155"/>
                      <a:pt x="4057" y="10657"/>
                      <a:pt x="4021" y="10159"/>
                    </a:cubicBezTo>
                    <a:lnTo>
                      <a:pt x="4164" y="10088"/>
                    </a:lnTo>
                    <a:cubicBezTo>
                      <a:pt x="4270" y="10052"/>
                      <a:pt x="4342" y="10017"/>
                      <a:pt x="4413" y="9981"/>
                    </a:cubicBezTo>
                    <a:cubicBezTo>
                      <a:pt x="4555" y="9910"/>
                      <a:pt x="4733" y="9803"/>
                      <a:pt x="4875" y="9697"/>
                    </a:cubicBezTo>
                    <a:cubicBezTo>
                      <a:pt x="5196" y="9448"/>
                      <a:pt x="5480" y="9163"/>
                      <a:pt x="5694" y="8807"/>
                    </a:cubicBezTo>
                    <a:cubicBezTo>
                      <a:pt x="6085" y="8167"/>
                      <a:pt x="6299" y="7419"/>
                      <a:pt x="6263" y="6637"/>
                    </a:cubicBezTo>
                    <a:cubicBezTo>
                      <a:pt x="6263" y="6423"/>
                      <a:pt x="6103" y="6316"/>
                      <a:pt x="5943" y="6316"/>
                    </a:cubicBezTo>
                    <a:cubicBezTo>
                      <a:pt x="5783" y="6316"/>
                      <a:pt x="5623" y="6423"/>
                      <a:pt x="5623" y="6637"/>
                    </a:cubicBezTo>
                    <a:cubicBezTo>
                      <a:pt x="5623" y="6957"/>
                      <a:pt x="5551" y="7242"/>
                      <a:pt x="5445" y="7526"/>
                    </a:cubicBezTo>
                    <a:cubicBezTo>
                      <a:pt x="5373" y="7669"/>
                      <a:pt x="5302" y="7811"/>
                      <a:pt x="5231" y="7918"/>
                    </a:cubicBezTo>
                    <a:cubicBezTo>
                      <a:pt x="5196" y="7989"/>
                      <a:pt x="5160" y="8060"/>
                      <a:pt x="5089" y="8131"/>
                    </a:cubicBezTo>
                    <a:lnTo>
                      <a:pt x="5053" y="8167"/>
                    </a:lnTo>
                    <a:cubicBezTo>
                      <a:pt x="5053" y="8202"/>
                      <a:pt x="5018" y="8238"/>
                      <a:pt x="4982" y="8273"/>
                    </a:cubicBezTo>
                    <a:cubicBezTo>
                      <a:pt x="4875" y="8380"/>
                      <a:pt x="4769" y="8522"/>
                      <a:pt x="4662" y="8629"/>
                    </a:cubicBezTo>
                    <a:lnTo>
                      <a:pt x="4484" y="8772"/>
                    </a:lnTo>
                    <a:cubicBezTo>
                      <a:pt x="4484" y="8772"/>
                      <a:pt x="4448" y="8807"/>
                      <a:pt x="4448" y="8807"/>
                    </a:cubicBezTo>
                    <a:lnTo>
                      <a:pt x="4342" y="8878"/>
                    </a:lnTo>
                    <a:cubicBezTo>
                      <a:pt x="4235" y="8949"/>
                      <a:pt x="4128" y="9021"/>
                      <a:pt x="4021" y="9092"/>
                    </a:cubicBezTo>
                    <a:cubicBezTo>
                      <a:pt x="3950" y="6494"/>
                      <a:pt x="3879" y="3897"/>
                      <a:pt x="3737" y="1300"/>
                    </a:cubicBezTo>
                    <a:cubicBezTo>
                      <a:pt x="3737" y="979"/>
                      <a:pt x="3497" y="819"/>
                      <a:pt x="3256" y="819"/>
                    </a:cubicBezTo>
                    <a:cubicBezTo>
                      <a:pt x="3016" y="819"/>
                      <a:pt x="2776" y="979"/>
                      <a:pt x="2776" y="1300"/>
                    </a:cubicBezTo>
                    <a:lnTo>
                      <a:pt x="2740" y="2331"/>
                    </a:lnTo>
                    <a:lnTo>
                      <a:pt x="2634" y="2260"/>
                    </a:lnTo>
                    <a:cubicBezTo>
                      <a:pt x="2563" y="2225"/>
                      <a:pt x="2491" y="2189"/>
                      <a:pt x="2420" y="2153"/>
                    </a:cubicBezTo>
                    <a:lnTo>
                      <a:pt x="2242" y="2047"/>
                    </a:lnTo>
                    <a:cubicBezTo>
                      <a:pt x="2171" y="2011"/>
                      <a:pt x="2136" y="1940"/>
                      <a:pt x="2064" y="1904"/>
                    </a:cubicBezTo>
                    <a:lnTo>
                      <a:pt x="1993" y="1833"/>
                    </a:lnTo>
                    <a:cubicBezTo>
                      <a:pt x="1922" y="1798"/>
                      <a:pt x="1887" y="1727"/>
                      <a:pt x="1815" y="1691"/>
                    </a:cubicBezTo>
                    <a:lnTo>
                      <a:pt x="1673" y="1513"/>
                    </a:lnTo>
                    <a:cubicBezTo>
                      <a:pt x="1637" y="1513"/>
                      <a:pt x="1637" y="1477"/>
                      <a:pt x="1602" y="1442"/>
                    </a:cubicBezTo>
                    <a:cubicBezTo>
                      <a:pt x="1602" y="1442"/>
                      <a:pt x="1562" y="1382"/>
                      <a:pt x="1557" y="1382"/>
                    </a:cubicBezTo>
                    <a:lnTo>
                      <a:pt x="1557" y="1382"/>
                    </a:lnTo>
                    <a:cubicBezTo>
                      <a:pt x="1555" y="1382"/>
                      <a:pt x="1557" y="1388"/>
                      <a:pt x="1566" y="1406"/>
                    </a:cubicBezTo>
                    <a:lnTo>
                      <a:pt x="1531" y="1335"/>
                    </a:lnTo>
                    <a:cubicBezTo>
                      <a:pt x="1495" y="1335"/>
                      <a:pt x="1495" y="1300"/>
                      <a:pt x="1460" y="1264"/>
                    </a:cubicBezTo>
                    <a:lnTo>
                      <a:pt x="1353" y="1086"/>
                    </a:lnTo>
                    <a:cubicBezTo>
                      <a:pt x="1317" y="1015"/>
                      <a:pt x="1282" y="944"/>
                      <a:pt x="1246" y="908"/>
                    </a:cubicBezTo>
                    <a:lnTo>
                      <a:pt x="1210" y="801"/>
                    </a:lnTo>
                    <a:lnTo>
                      <a:pt x="1210" y="766"/>
                    </a:lnTo>
                    <a:cubicBezTo>
                      <a:pt x="1210" y="766"/>
                      <a:pt x="1210" y="695"/>
                      <a:pt x="1175" y="695"/>
                    </a:cubicBezTo>
                    <a:cubicBezTo>
                      <a:pt x="1175" y="659"/>
                      <a:pt x="1139" y="624"/>
                      <a:pt x="1139" y="588"/>
                    </a:cubicBezTo>
                    <a:cubicBezTo>
                      <a:pt x="1104" y="517"/>
                      <a:pt x="1104" y="446"/>
                      <a:pt x="1068" y="374"/>
                    </a:cubicBezTo>
                    <a:cubicBezTo>
                      <a:pt x="1009" y="139"/>
                      <a:pt x="804" y="1"/>
                      <a:pt x="5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g10b267fa495_0_119"/>
              <p:cNvSpPr/>
              <p:nvPr/>
            </p:nvSpPr>
            <p:spPr>
              <a:xfrm>
                <a:off x="1480300" y="2870725"/>
                <a:ext cx="462775" cy="1285325"/>
              </a:xfrm>
              <a:custGeom>
                <a:rect b="b" l="l" r="r" t="t"/>
                <a:pathLst>
                  <a:path extrusionOk="0" h="51413" w="18511">
                    <a:moveTo>
                      <a:pt x="15517" y="1"/>
                    </a:moveTo>
                    <a:cubicBezTo>
                      <a:pt x="15175" y="1"/>
                      <a:pt x="14828" y="223"/>
                      <a:pt x="14810" y="668"/>
                    </a:cubicBezTo>
                    <a:cubicBezTo>
                      <a:pt x="14597" y="3550"/>
                      <a:pt x="14525" y="6432"/>
                      <a:pt x="14348" y="9349"/>
                    </a:cubicBezTo>
                    <a:cubicBezTo>
                      <a:pt x="14276" y="10595"/>
                      <a:pt x="14134" y="11876"/>
                      <a:pt x="13458" y="12907"/>
                    </a:cubicBezTo>
                    <a:cubicBezTo>
                      <a:pt x="13209" y="13334"/>
                      <a:pt x="12853" y="13690"/>
                      <a:pt x="12426" y="14010"/>
                    </a:cubicBezTo>
                    <a:cubicBezTo>
                      <a:pt x="12070" y="14260"/>
                      <a:pt x="11643" y="14437"/>
                      <a:pt x="11181" y="14544"/>
                    </a:cubicBezTo>
                    <a:lnTo>
                      <a:pt x="11181" y="12658"/>
                    </a:lnTo>
                    <a:cubicBezTo>
                      <a:pt x="11216" y="9207"/>
                      <a:pt x="11181" y="5756"/>
                      <a:pt x="11181" y="2304"/>
                    </a:cubicBezTo>
                    <a:cubicBezTo>
                      <a:pt x="11181" y="1860"/>
                      <a:pt x="10843" y="1637"/>
                      <a:pt x="10505" y="1637"/>
                    </a:cubicBezTo>
                    <a:cubicBezTo>
                      <a:pt x="10167" y="1637"/>
                      <a:pt x="9829" y="1860"/>
                      <a:pt x="9829" y="2304"/>
                    </a:cubicBezTo>
                    <a:cubicBezTo>
                      <a:pt x="9722" y="3763"/>
                      <a:pt x="9651" y="5222"/>
                      <a:pt x="9580" y="6716"/>
                    </a:cubicBezTo>
                    <a:lnTo>
                      <a:pt x="9473" y="6681"/>
                    </a:lnTo>
                    <a:cubicBezTo>
                      <a:pt x="9295" y="6610"/>
                      <a:pt x="9153" y="6539"/>
                      <a:pt x="8975" y="6467"/>
                    </a:cubicBezTo>
                    <a:cubicBezTo>
                      <a:pt x="8797" y="6396"/>
                      <a:pt x="8655" y="6289"/>
                      <a:pt x="8477" y="6183"/>
                    </a:cubicBezTo>
                    <a:lnTo>
                      <a:pt x="8370" y="6112"/>
                    </a:lnTo>
                    <a:lnTo>
                      <a:pt x="8299" y="6040"/>
                    </a:lnTo>
                    <a:cubicBezTo>
                      <a:pt x="8263" y="6040"/>
                      <a:pt x="8156" y="5934"/>
                      <a:pt x="8085" y="5862"/>
                    </a:cubicBezTo>
                    <a:cubicBezTo>
                      <a:pt x="7943" y="5756"/>
                      <a:pt x="7836" y="5613"/>
                      <a:pt x="7694" y="5471"/>
                    </a:cubicBezTo>
                    <a:cubicBezTo>
                      <a:pt x="7409" y="5222"/>
                      <a:pt x="7196" y="4902"/>
                      <a:pt x="7018" y="4582"/>
                    </a:cubicBezTo>
                    <a:cubicBezTo>
                      <a:pt x="6932" y="4446"/>
                      <a:pt x="6808" y="4388"/>
                      <a:pt x="6686" y="4388"/>
                    </a:cubicBezTo>
                    <a:cubicBezTo>
                      <a:pt x="6456" y="4388"/>
                      <a:pt x="6236" y="4599"/>
                      <a:pt x="6306" y="4902"/>
                    </a:cubicBezTo>
                    <a:cubicBezTo>
                      <a:pt x="6413" y="5293"/>
                      <a:pt x="6626" y="5720"/>
                      <a:pt x="6840" y="6076"/>
                    </a:cubicBezTo>
                    <a:cubicBezTo>
                      <a:pt x="7125" y="6467"/>
                      <a:pt x="7480" y="6823"/>
                      <a:pt x="7872" y="7072"/>
                    </a:cubicBezTo>
                    <a:cubicBezTo>
                      <a:pt x="8370" y="7428"/>
                      <a:pt x="8939" y="7677"/>
                      <a:pt x="9509" y="7819"/>
                    </a:cubicBezTo>
                    <a:cubicBezTo>
                      <a:pt x="9117" y="15967"/>
                      <a:pt x="9046" y="24115"/>
                      <a:pt x="9046" y="32263"/>
                    </a:cubicBezTo>
                    <a:cubicBezTo>
                      <a:pt x="8548" y="31765"/>
                      <a:pt x="8014" y="31303"/>
                      <a:pt x="7516" y="30840"/>
                    </a:cubicBezTo>
                    <a:cubicBezTo>
                      <a:pt x="6449" y="29808"/>
                      <a:pt x="5523" y="28741"/>
                      <a:pt x="5168" y="27282"/>
                    </a:cubicBezTo>
                    <a:cubicBezTo>
                      <a:pt x="4812" y="25468"/>
                      <a:pt x="4598" y="23617"/>
                      <a:pt x="4598" y="21767"/>
                    </a:cubicBezTo>
                    <a:lnTo>
                      <a:pt x="4598" y="21127"/>
                    </a:lnTo>
                    <a:cubicBezTo>
                      <a:pt x="5025" y="20984"/>
                      <a:pt x="5452" y="20735"/>
                      <a:pt x="5808" y="20415"/>
                    </a:cubicBezTo>
                    <a:cubicBezTo>
                      <a:pt x="6235" y="20024"/>
                      <a:pt x="6520" y="19490"/>
                      <a:pt x="6626" y="18921"/>
                    </a:cubicBezTo>
                    <a:cubicBezTo>
                      <a:pt x="6698" y="18672"/>
                      <a:pt x="6555" y="18458"/>
                      <a:pt x="6342" y="18387"/>
                    </a:cubicBezTo>
                    <a:cubicBezTo>
                      <a:pt x="6315" y="18382"/>
                      <a:pt x="6288" y="18380"/>
                      <a:pt x="6262" y="18380"/>
                    </a:cubicBezTo>
                    <a:cubicBezTo>
                      <a:pt x="6077" y="18380"/>
                      <a:pt x="5906" y="18489"/>
                      <a:pt x="5844" y="18707"/>
                    </a:cubicBezTo>
                    <a:cubicBezTo>
                      <a:pt x="5808" y="18814"/>
                      <a:pt x="5773" y="18921"/>
                      <a:pt x="5737" y="19027"/>
                    </a:cubicBezTo>
                    <a:cubicBezTo>
                      <a:pt x="5737" y="19063"/>
                      <a:pt x="5737" y="19063"/>
                      <a:pt x="5737" y="19063"/>
                    </a:cubicBezTo>
                    <a:cubicBezTo>
                      <a:pt x="5737" y="19099"/>
                      <a:pt x="5737" y="19134"/>
                      <a:pt x="5701" y="19134"/>
                    </a:cubicBezTo>
                    <a:cubicBezTo>
                      <a:pt x="5701" y="19205"/>
                      <a:pt x="5666" y="19241"/>
                      <a:pt x="5630" y="19312"/>
                    </a:cubicBezTo>
                    <a:cubicBezTo>
                      <a:pt x="5595" y="19348"/>
                      <a:pt x="5559" y="19419"/>
                      <a:pt x="5523" y="19454"/>
                    </a:cubicBezTo>
                    <a:lnTo>
                      <a:pt x="5488" y="19526"/>
                    </a:lnTo>
                    <a:lnTo>
                      <a:pt x="5452" y="19561"/>
                    </a:lnTo>
                    <a:lnTo>
                      <a:pt x="5452" y="19526"/>
                    </a:lnTo>
                    <a:cubicBezTo>
                      <a:pt x="5417" y="19561"/>
                      <a:pt x="5381" y="19597"/>
                      <a:pt x="5346" y="19632"/>
                    </a:cubicBezTo>
                    <a:cubicBezTo>
                      <a:pt x="5310" y="19703"/>
                      <a:pt x="5239" y="19739"/>
                      <a:pt x="5203" y="19775"/>
                    </a:cubicBezTo>
                    <a:lnTo>
                      <a:pt x="5061" y="19917"/>
                    </a:lnTo>
                    <a:lnTo>
                      <a:pt x="4990" y="19952"/>
                    </a:lnTo>
                    <a:cubicBezTo>
                      <a:pt x="4883" y="20024"/>
                      <a:pt x="4776" y="20095"/>
                      <a:pt x="4670" y="20130"/>
                    </a:cubicBezTo>
                    <a:lnTo>
                      <a:pt x="4598" y="20166"/>
                    </a:lnTo>
                    <a:lnTo>
                      <a:pt x="4563" y="20166"/>
                    </a:lnTo>
                    <a:cubicBezTo>
                      <a:pt x="4563" y="18743"/>
                      <a:pt x="4598" y="17319"/>
                      <a:pt x="4670" y="15896"/>
                    </a:cubicBezTo>
                    <a:cubicBezTo>
                      <a:pt x="4705" y="15456"/>
                      <a:pt x="4391" y="15242"/>
                      <a:pt x="4053" y="15242"/>
                    </a:cubicBezTo>
                    <a:cubicBezTo>
                      <a:pt x="3707" y="15242"/>
                      <a:pt x="3336" y="15465"/>
                      <a:pt x="3282" y="15896"/>
                    </a:cubicBezTo>
                    <a:cubicBezTo>
                      <a:pt x="3211" y="16572"/>
                      <a:pt x="3175" y="17248"/>
                      <a:pt x="3140" y="17889"/>
                    </a:cubicBezTo>
                    <a:lnTo>
                      <a:pt x="3104" y="17889"/>
                    </a:lnTo>
                    <a:lnTo>
                      <a:pt x="2962" y="17818"/>
                    </a:lnTo>
                    <a:lnTo>
                      <a:pt x="2819" y="17782"/>
                    </a:lnTo>
                    <a:lnTo>
                      <a:pt x="2713" y="17782"/>
                    </a:lnTo>
                    <a:lnTo>
                      <a:pt x="2606" y="17711"/>
                    </a:lnTo>
                    <a:lnTo>
                      <a:pt x="2357" y="17640"/>
                    </a:lnTo>
                    <a:lnTo>
                      <a:pt x="2321" y="17640"/>
                    </a:lnTo>
                    <a:lnTo>
                      <a:pt x="2214" y="17569"/>
                    </a:lnTo>
                    <a:cubicBezTo>
                      <a:pt x="2072" y="17497"/>
                      <a:pt x="1930" y="17426"/>
                      <a:pt x="1787" y="17319"/>
                    </a:cubicBezTo>
                    <a:lnTo>
                      <a:pt x="1574" y="17177"/>
                    </a:lnTo>
                    <a:lnTo>
                      <a:pt x="1503" y="17106"/>
                    </a:lnTo>
                    <a:lnTo>
                      <a:pt x="1467" y="17106"/>
                    </a:lnTo>
                    <a:cubicBezTo>
                      <a:pt x="1325" y="16999"/>
                      <a:pt x="1218" y="16893"/>
                      <a:pt x="1111" y="16750"/>
                    </a:cubicBezTo>
                    <a:cubicBezTo>
                      <a:pt x="898" y="16537"/>
                      <a:pt x="756" y="16252"/>
                      <a:pt x="649" y="15967"/>
                    </a:cubicBezTo>
                    <a:cubicBezTo>
                      <a:pt x="594" y="15844"/>
                      <a:pt x="481" y="15789"/>
                      <a:pt x="366" y="15789"/>
                    </a:cubicBezTo>
                    <a:cubicBezTo>
                      <a:pt x="184" y="15789"/>
                      <a:pt x="0" y="15927"/>
                      <a:pt x="44" y="16145"/>
                    </a:cubicBezTo>
                    <a:cubicBezTo>
                      <a:pt x="186" y="16964"/>
                      <a:pt x="613" y="17675"/>
                      <a:pt x="1289" y="18173"/>
                    </a:cubicBezTo>
                    <a:cubicBezTo>
                      <a:pt x="1610" y="18423"/>
                      <a:pt x="1965" y="18565"/>
                      <a:pt x="2357" y="18672"/>
                    </a:cubicBezTo>
                    <a:cubicBezTo>
                      <a:pt x="2464" y="18672"/>
                      <a:pt x="2570" y="18672"/>
                      <a:pt x="2713" y="18707"/>
                    </a:cubicBezTo>
                    <a:lnTo>
                      <a:pt x="3068" y="18707"/>
                    </a:lnTo>
                    <a:cubicBezTo>
                      <a:pt x="3033" y="19775"/>
                      <a:pt x="3033" y="20842"/>
                      <a:pt x="3068" y="21909"/>
                    </a:cubicBezTo>
                    <a:cubicBezTo>
                      <a:pt x="3068" y="23866"/>
                      <a:pt x="3246" y="25788"/>
                      <a:pt x="3602" y="27709"/>
                    </a:cubicBezTo>
                    <a:cubicBezTo>
                      <a:pt x="4029" y="29239"/>
                      <a:pt x="4847" y="30627"/>
                      <a:pt x="6022" y="31694"/>
                    </a:cubicBezTo>
                    <a:cubicBezTo>
                      <a:pt x="6520" y="32228"/>
                      <a:pt x="7053" y="32726"/>
                      <a:pt x="7587" y="33224"/>
                    </a:cubicBezTo>
                    <a:cubicBezTo>
                      <a:pt x="8085" y="33758"/>
                      <a:pt x="8512" y="34363"/>
                      <a:pt x="9010" y="34896"/>
                    </a:cubicBezTo>
                    <a:lnTo>
                      <a:pt x="9010" y="39202"/>
                    </a:lnTo>
                    <a:cubicBezTo>
                      <a:pt x="9010" y="43151"/>
                      <a:pt x="9615" y="47279"/>
                      <a:pt x="6555" y="50339"/>
                    </a:cubicBezTo>
                    <a:cubicBezTo>
                      <a:pt x="6413" y="50445"/>
                      <a:pt x="6271" y="50623"/>
                      <a:pt x="6271" y="50801"/>
                    </a:cubicBezTo>
                    <a:cubicBezTo>
                      <a:pt x="6306" y="50943"/>
                      <a:pt x="6377" y="51050"/>
                      <a:pt x="6484" y="51086"/>
                    </a:cubicBezTo>
                    <a:cubicBezTo>
                      <a:pt x="6858" y="51304"/>
                      <a:pt x="7259" y="51413"/>
                      <a:pt x="7687" y="51413"/>
                    </a:cubicBezTo>
                    <a:cubicBezTo>
                      <a:pt x="7748" y="51413"/>
                      <a:pt x="7810" y="51410"/>
                      <a:pt x="7872" y="51406"/>
                    </a:cubicBezTo>
                    <a:lnTo>
                      <a:pt x="12782" y="51335"/>
                    </a:lnTo>
                    <a:cubicBezTo>
                      <a:pt x="12995" y="51335"/>
                      <a:pt x="13245" y="51299"/>
                      <a:pt x="13280" y="51086"/>
                    </a:cubicBezTo>
                    <a:cubicBezTo>
                      <a:pt x="13280" y="50979"/>
                      <a:pt x="13245" y="50872"/>
                      <a:pt x="13173" y="50765"/>
                    </a:cubicBezTo>
                    <a:cubicBezTo>
                      <a:pt x="10789" y="47492"/>
                      <a:pt x="11039" y="44112"/>
                      <a:pt x="11003" y="40305"/>
                    </a:cubicBezTo>
                    <a:cubicBezTo>
                      <a:pt x="10967" y="37209"/>
                      <a:pt x="10967" y="34114"/>
                      <a:pt x="10967" y="31054"/>
                    </a:cubicBezTo>
                    <a:cubicBezTo>
                      <a:pt x="10967" y="25930"/>
                      <a:pt x="11074" y="20842"/>
                      <a:pt x="11110" y="15754"/>
                    </a:cubicBezTo>
                    <a:cubicBezTo>
                      <a:pt x="11243" y="15779"/>
                      <a:pt x="11379" y="15791"/>
                      <a:pt x="11516" y="15791"/>
                    </a:cubicBezTo>
                    <a:cubicBezTo>
                      <a:pt x="12541" y="15791"/>
                      <a:pt x="13613" y="15124"/>
                      <a:pt x="14241" y="14402"/>
                    </a:cubicBezTo>
                    <a:cubicBezTo>
                      <a:pt x="15130" y="13263"/>
                      <a:pt x="15664" y="11911"/>
                      <a:pt x="15771" y="10452"/>
                    </a:cubicBezTo>
                    <a:cubicBezTo>
                      <a:pt x="15913" y="9136"/>
                      <a:pt x="15949" y="7819"/>
                      <a:pt x="15984" y="6503"/>
                    </a:cubicBezTo>
                    <a:cubicBezTo>
                      <a:pt x="16269" y="6396"/>
                      <a:pt x="16518" y="6289"/>
                      <a:pt x="16767" y="6112"/>
                    </a:cubicBezTo>
                    <a:cubicBezTo>
                      <a:pt x="17087" y="5898"/>
                      <a:pt x="17372" y="5649"/>
                      <a:pt x="17657" y="5400"/>
                    </a:cubicBezTo>
                    <a:cubicBezTo>
                      <a:pt x="17941" y="5115"/>
                      <a:pt x="18155" y="4795"/>
                      <a:pt x="18297" y="4439"/>
                    </a:cubicBezTo>
                    <a:cubicBezTo>
                      <a:pt x="18404" y="4083"/>
                      <a:pt x="18475" y="3728"/>
                      <a:pt x="18511" y="3372"/>
                    </a:cubicBezTo>
                    <a:cubicBezTo>
                      <a:pt x="18511" y="3229"/>
                      <a:pt x="18404" y="3123"/>
                      <a:pt x="18261" y="3087"/>
                    </a:cubicBezTo>
                    <a:cubicBezTo>
                      <a:pt x="18238" y="3082"/>
                      <a:pt x="18215" y="3080"/>
                      <a:pt x="18193" y="3080"/>
                    </a:cubicBezTo>
                    <a:cubicBezTo>
                      <a:pt x="18048" y="3080"/>
                      <a:pt x="17937" y="3177"/>
                      <a:pt x="17906" y="3301"/>
                    </a:cubicBezTo>
                    <a:cubicBezTo>
                      <a:pt x="17870" y="3443"/>
                      <a:pt x="17799" y="3585"/>
                      <a:pt x="17763" y="3728"/>
                    </a:cubicBezTo>
                    <a:cubicBezTo>
                      <a:pt x="17728" y="3763"/>
                      <a:pt x="17692" y="3834"/>
                      <a:pt x="17621" y="3906"/>
                    </a:cubicBezTo>
                    <a:lnTo>
                      <a:pt x="17550" y="4012"/>
                    </a:lnTo>
                    <a:cubicBezTo>
                      <a:pt x="17479" y="4083"/>
                      <a:pt x="17407" y="4190"/>
                      <a:pt x="17336" y="4261"/>
                    </a:cubicBezTo>
                    <a:lnTo>
                      <a:pt x="17265" y="4332"/>
                    </a:lnTo>
                    <a:cubicBezTo>
                      <a:pt x="17158" y="4475"/>
                      <a:pt x="17052" y="4582"/>
                      <a:pt x="16945" y="4688"/>
                    </a:cubicBezTo>
                    <a:lnTo>
                      <a:pt x="16838" y="4759"/>
                    </a:lnTo>
                    <a:lnTo>
                      <a:pt x="16660" y="4866"/>
                    </a:lnTo>
                    <a:cubicBezTo>
                      <a:pt x="16589" y="4937"/>
                      <a:pt x="16518" y="4937"/>
                      <a:pt x="16447" y="4973"/>
                    </a:cubicBezTo>
                    <a:cubicBezTo>
                      <a:pt x="16447" y="4973"/>
                      <a:pt x="16376" y="5009"/>
                      <a:pt x="16340" y="5044"/>
                    </a:cubicBezTo>
                    <a:cubicBezTo>
                      <a:pt x="16233" y="5080"/>
                      <a:pt x="16162" y="5080"/>
                      <a:pt x="16055" y="5115"/>
                    </a:cubicBezTo>
                    <a:cubicBezTo>
                      <a:pt x="16127" y="3621"/>
                      <a:pt x="16162" y="2162"/>
                      <a:pt x="16198" y="668"/>
                    </a:cubicBezTo>
                    <a:cubicBezTo>
                      <a:pt x="16198" y="223"/>
                      <a:pt x="15860" y="1"/>
                      <a:pt x="155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g10b267fa495_0_119"/>
              <p:cNvSpPr/>
              <p:nvPr/>
            </p:nvSpPr>
            <p:spPr>
              <a:xfrm>
                <a:off x="1851425" y="3673750"/>
                <a:ext cx="82750" cy="100525"/>
              </a:xfrm>
              <a:custGeom>
                <a:rect b="b" l="l" r="r" t="t"/>
                <a:pathLst>
                  <a:path extrusionOk="0" h="4021" w="3310">
                    <a:moveTo>
                      <a:pt x="1068" y="0"/>
                    </a:moveTo>
                    <a:lnTo>
                      <a:pt x="1068" y="0"/>
                    </a:lnTo>
                    <a:cubicBezTo>
                      <a:pt x="1068" y="0"/>
                      <a:pt x="1" y="3025"/>
                      <a:pt x="2598" y="4021"/>
                    </a:cubicBezTo>
                    <a:cubicBezTo>
                      <a:pt x="2598" y="4021"/>
                      <a:pt x="3310" y="1886"/>
                      <a:pt x="10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g10b267fa495_0_119"/>
              <p:cNvSpPr/>
              <p:nvPr/>
            </p:nvSpPr>
            <p:spPr>
              <a:xfrm>
                <a:off x="1581025" y="3763275"/>
                <a:ext cx="60500" cy="24775"/>
              </a:xfrm>
              <a:custGeom>
                <a:rect b="b" l="l" r="r" t="t"/>
                <a:pathLst>
                  <a:path extrusionOk="0" h="991" w="2420">
                    <a:moveTo>
                      <a:pt x="814" y="0"/>
                    </a:moveTo>
                    <a:cubicBezTo>
                      <a:pt x="571" y="0"/>
                      <a:pt x="300" y="35"/>
                      <a:pt x="0" y="120"/>
                    </a:cubicBezTo>
                    <a:cubicBezTo>
                      <a:pt x="0" y="120"/>
                      <a:pt x="623" y="991"/>
                      <a:pt x="1519" y="991"/>
                    </a:cubicBezTo>
                    <a:cubicBezTo>
                      <a:pt x="1796" y="991"/>
                      <a:pt x="2100" y="907"/>
                      <a:pt x="2420" y="689"/>
                    </a:cubicBezTo>
                    <a:cubicBezTo>
                      <a:pt x="2420" y="689"/>
                      <a:pt x="1897" y="0"/>
                      <a:pt x="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g10b267fa495_0_119"/>
              <p:cNvSpPr/>
              <p:nvPr/>
            </p:nvSpPr>
            <p:spPr>
              <a:xfrm>
                <a:off x="1570350" y="3961950"/>
                <a:ext cx="47150" cy="40050"/>
              </a:xfrm>
              <a:custGeom>
                <a:rect b="b" l="l" r="r" t="t"/>
                <a:pathLst>
                  <a:path extrusionOk="0" h="1602" w="1886">
                    <a:moveTo>
                      <a:pt x="1886" y="0"/>
                    </a:moveTo>
                    <a:lnTo>
                      <a:pt x="1886" y="0"/>
                    </a:lnTo>
                    <a:cubicBezTo>
                      <a:pt x="1886" y="0"/>
                      <a:pt x="569" y="36"/>
                      <a:pt x="0" y="1601"/>
                    </a:cubicBezTo>
                    <a:cubicBezTo>
                      <a:pt x="0" y="1601"/>
                      <a:pt x="1850" y="1601"/>
                      <a:pt x="18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g10b267fa495_0_119"/>
              <p:cNvSpPr/>
              <p:nvPr/>
            </p:nvSpPr>
            <p:spPr>
              <a:xfrm>
                <a:off x="1933275" y="3854325"/>
                <a:ext cx="47150" cy="40925"/>
              </a:xfrm>
              <a:custGeom>
                <a:rect b="b" l="l" r="r" t="t"/>
                <a:pathLst>
                  <a:path extrusionOk="0" h="1637" w="1886">
                    <a:moveTo>
                      <a:pt x="1886" y="0"/>
                    </a:moveTo>
                    <a:cubicBezTo>
                      <a:pt x="1886" y="0"/>
                      <a:pt x="605" y="36"/>
                      <a:pt x="0" y="1637"/>
                    </a:cubicBezTo>
                    <a:cubicBezTo>
                      <a:pt x="0" y="1637"/>
                      <a:pt x="1850" y="1637"/>
                      <a:pt x="18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g10b267fa495_0_119"/>
              <p:cNvSpPr/>
              <p:nvPr/>
            </p:nvSpPr>
            <p:spPr>
              <a:xfrm>
                <a:off x="2885950" y="3849925"/>
                <a:ext cx="60500" cy="24175"/>
              </a:xfrm>
              <a:custGeom>
                <a:rect b="b" l="l" r="r" t="t"/>
                <a:pathLst>
                  <a:path extrusionOk="0" h="967" w="2420">
                    <a:moveTo>
                      <a:pt x="867" y="1"/>
                    </a:moveTo>
                    <a:cubicBezTo>
                      <a:pt x="609" y="1"/>
                      <a:pt x="320" y="41"/>
                      <a:pt x="0" y="140"/>
                    </a:cubicBezTo>
                    <a:cubicBezTo>
                      <a:pt x="0" y="140"/>
                      <a:pt x="645" y="966"/>
                      <a:pt x="1509" y="966"/>
                    </a:cubicBezTo>
                    <a:cubicBezTo>
                      <a:pt x="1794" y="966"/>
                      <a:pt x="2102" y="877"/>
                      <a:pt x="2420" y="639"/>
                    </a:cubicBezTo>
                    <a:cubicBezTo>
                      <a:pt x="2420" y="639"/>
                      <a:pt x="1896" y="1"/>
                      <a:pt x="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g10b267fa495_0_119"/>
              <p:cNvSpPr/>
              <p:nvPr/>
            </p:nvSpPr>
            <p:spPr>
              <a:xfrm>
                <a:off x="3151025" y="3702200"/>
                <a:ext cx="46275" cy="43625"/>
              </a:xfrm>
              <a:custGeom>
                <a:rect b="b" l="l" r="r" t="t"/>
                <a:pathLst>
                  <a:path extrusionOk="0" h="1745" w="1851">
                    <a:moveTo>
                      <a:pt x="1851" y="1"/>
                    </a:moveTo>
                    <a:cubicBezTo>
                      <a:pt x="1850" y="1"/>
                      <a:pt x="0" y="143"/>
                      <a:pt x="72" y="1744"/>
                    </a:cubicBezTo>
                    <a:cubicBezTo>
                      <a:pt x="72" y="1744"/>
                      <a:pt x="1388" y="1637"/>
                      <a:pt x="18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g10b267fa495_0_119"/>
              <p:cNvSpPr/>
              <p:nvPr/>
            </p:nvSpPr>
            <p:spPr>
              <a:xfrm>
                <a:off x="3253325" y="3526975"/>
                <a:ext cx="50725" cy="62275"/>
              </a:xfrm>
              <a:custGeom>
                <a:rect b="b" l="l" r="r" t="t"/>
                <a:pathLst>
                  <a:path extrusionOk="0" h="2491" w="2029">
                    <a:moveTo>
                      <a:pt x="1068" y="0"/>
                    </a:moveTo>
                    <a:cubicBezTo>
                      <a:pt x="1067" y="0"/>
                      <a:pt x="0" y="1530"/>
                      <a:pt x="1317" y="2491"/>
                    </a:cubicBezTo>
                    <a:cubicBezTo>
                      <a:pt x="1317" y="2491"/>
                      <a:pt x="2028" y="1388"/>
                      <a:pt x="10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g10b267fa495_0_119"/>
              <p:cNvSpPr/>
              <p:nvPr/>
            </p:nvSpPr>
            <p:spPr>
              <a:xfrm>
                <a:off x="1435125" y="3526075"/>
                <a:ext cx="46300" cy="44500"/>
              </a:xfrm>
              <a:custGeom>
                <a:rect b="b" l="l" r="r" t="t"/>
                <a:pathLst>
                  <a:path extrusionOk="0" h="1780" w="1852">
                    <a:moveTo>
                      <a:pt x="1851" y="1"/>
                    </a:moveTo>
                    <a:cubicBezTo>
                      <a:pt x="1851" y="1"/>
                      <a:pt x="1" y="143"/>
                      <a:pt x="72" y="1780"/>
                    </a:cubicBezTo>
                    <a:cubicBezTo>
                      <a:pt x="72" y="1744"/>
                      <a:pt x="1388" y="1637"/>
                      <a:pt x="18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g10b267fa495_0_119"/>
              <p:cNvSpPr/>
              <p:nvPr/>
            </p:nvSpPr>
            <p:spPr>
              <a:xfrm>
                <a:off x="3143025" y="3920150"/>
                <a:ext cx="46275" cy="43600"/>
              </a:xfrm>
              <a:custGeom>
                <a:rect b="b" l="l" r="r" t="t"/>
                <a:pathLst>
                  <a:path extrusionOk="0" h="1744" w="1851">
                    <a:moveTo>
                      <a:pt x="1850" y="0"/>
                    </a:moveTo>
                    <a:cubicBezTo>
                      <a:pt x="1850" y="0"/>
                      <a:pt x="0" y="142"/>
                      <a:pt x="71" y="1743"/>
                    </a:cubicBezTo>
                    <a:cubicBezTo>
                      <a:pt x="71" y="1743"/>
                      <a:pt x="1388" y="1637"/>
                      <a:pt x="1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g10b267fa495_0_119"/>
              <p:cNvSpPr/>
              <p:nvPr/>
            </p:nvSpPr>
            <p:spPr>
              <a:xfrm>
                <a:off x="2824575" y="3682625"/>
                <a:ext cx="78300" cy="85425"/>
              </a:xfrm>
              <a:custGeom>
                <a:rect b="b" l="l" r="r" t="t"/>
                <a:pathLst>
                  <a:path extrusionOk="0" h="3417" w="3132">
                    <a:moveTo>
                      <a:pt x="3131" y="1"/>
                    </a:moveTo>
                    <a:cubicBezTo>
                      <a:pt x="3131" y="1"/>
                      <a:pt x="0" y="677"/>
                      <a:pt x="498" y="3417"/>
                    </a:cubicBezTo>
                    <a:cubicBezTo>
                      <a:pt x="498" y="3417"/>
                      <a:pt x="2704" y="2919"/>
                      <a:pt x="3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2" name="Google Shape;1112;g10b267fa495_0_119"/>
            <p:cNvSpPr/>
            <p:nvPr/>
          </p:nvSpPr>
          <p:spPr>
            <a:xfrm>
              <a:off x="6276973" y="2839654"/>
              <a:ext cx="181631" cy="307628"/>
            </a:xfrm>
            <a:custGeom>
              <a:rect b="b" l="l" r="r" t="t"/>
              <a:pathLst>
                <a:path extrusionOk="0" h="12657" w="7473">
                  <a:moveTo>
                    <a:pt x="3132" y="1"/>
                  </a:moveTo>
                  <a:cubicBezTo>
                    <a:pt x="2669" y="36"/>
                    <a:pt x="2278" y="107"/>
                    <a:pt x="1922" y="285"/>
                  </a:cubicBezTo>
                  <a:cubicBezTo>
                    <a:pt x="1531" y="428"/>
                    <a:pt x="1210" y="641"/>
                    <a:pt x="926" y="890"/>
                  </a:cubicBezTo>
                  <a:cubicBezTo>
                    <a:pt x="641" y="1139"/>
                    <a:pt x="428" y="1424"/>
                    <a:pt x="250" y="1780"/>
                  </a:cubicBezTo>
                  <a:cubicBezTo>
                    <a:pt x="107" y="2100"/>
                    <a:pt x="36" y="2420"/>
                    <a:pt x="1" y="2776"/>
                  </a:cubicBezTo>
                  <a:cubicBezTo>
                    <a:pt x="1" y="3132"/>
                    <a:pt x="72" y="3488"/>
                    <a:pt x="214" y="3879"/>
                  </a:cubicBezTo>
                  <a:cubicBezTo>
                    <a:pt x="357" y="4235"/>
                    <a:pt x="606" y="4591"/>
                    <a:pt x="961" y="4875"/>
                  </a:cubicBezTo>
                  <a:cubicBezTo>
                    <a:pt x="1673" y="5444"/>
                    <a:pt x="2349" y="5943"/>
                    <a:pt x="3061" y="6370"/>
                  </a:cubicBezTo>
                  <a:cubicBezTo>
                    <a:pt x="3737" y="6797"/>
                    <a:pt x="4413" y="7259"/>
                    <a:pt x="5018" y="7757"/>
                  </a:cubicBezTo>
                  <a:cubicBezTo>
                    <a:pt x="5409" y="8042"/>
                    <a:pt x="5694" y="8362"/>
                    <a:pt x="5836" y="8753"/>
                  </a:cubicBezTo>
                  <a:cubicBezTo>
                    <a:pt x="5978" y="9109"/>
                    <a:pt x="6014" y="9430"/>
                    <a:pt x="5943" y="9785"/>
                  </a:cubicBezTo>
                  <a:cubicBezTo>
                    <a:pt x="5872" y="10106"/>
                    <a:pt x="5694" y="10390"/>
                    <a:pt x="5445" y="10639"/>
                  </a:cubicBezTo>
                  <a:cubicBezTo>
                    <a:pt x="5196" y="10853"/>
                    <a:pt x="4875" y="11031"/>
                    <a:pt x="4484" y="11102"/>
                  </a:cubicBezTo>
                  <a:cubicBezTo>
                    <a:pt x="4273" y="11144"/>
                    <a:pt x="4068" y="11164"/>
                    <a:pt x="3869" y="11164"/>
                  </a:cubicBezTo>
                  <a:cubicBezTo>
                    <a:pt x="3563" y="11164"/>
                    <a:pt x="3270" y="11117"/>
                    <a:pt x="2990" y="11031"/>
                  </a:cubicBezTo>
                  <a:cubicBezTo>
                    <a:pt x="2527" y="10853"/>
                    <a:pt x="2136" y="10604"/>
                    <a:pt x="1780" y="10283"/>
                  </a:cubicBezTo>
                  <a:cubicBezTo>
                    <a:pt x="1717" y="10242"/>
                    <a:pt x="1630" y="10224"/>
                    <a:pt x="1526" y="10224"/>
                  </a:cubicBezTo>
                  <a:cubicBezTo>
                    <a:pt x="1452" y="10224"/>
                    <a:pt x="1370" y="10233"/>
                    <a:pt x="1282" y="10248"/>
                  </a:cubicBezTo>
                  <a:cubicBezTo>
                    <a:pt x="1033" y="10283"/>
                    <a:pt x="890" y="10390"/>
                    <a:pt x="784" y="10497"/>
                  </a:cubicBezTo>
                  <a:cubicBezTo>
                    <a:pt x="712" y="10604"/>
                    <a:pt x="712" y="10746"/>
                    <a:pt x="784" y="10959"/>
                  </a:cubicBezTo>
                  <a:cubicBezTo>
                    <a:pt x="855" y="11173"/>
                    <a:pt x="961" y="11351"/>
                    <a:pt x="1033" y="11458"/>
                  </a:cubicBezTo>
                  <a:cubicBezTo>
                    <a:pt x="1460" y="11956"/>
                    <a:pt x="1958" y="12276"/>
                    <a:pt x="2563" y="12489"/>
                  </a:cubicBezTo>
                  <a:cubicBezTo>
                    <a:pt x="2941" y="12601"/>
                    <a:pt x="3333" y="12656"/>
                    <a:pt x="3730" y="12656"/>
                  </a:cubicBezTo>
                  <a:cubicBezTo>
                    <a:pt x="3968" y="12656"/>
                    <a:pt x="4208" y="12636"/>
                    <a:pt x="4448" y="12596"/>
                  </a:cubicBezTo>
                  <a:cubicBezTo>
                    <a:pt x="5196" y="12489"/>
                    <a:pt x="5836" y="12205"/>
                    <a:pt x="6405" y="11742"/>
                  </a:cubicBezTo>
                  <a:cubicBezTo>
                    <a:pt x="6975" y="11244"/>
                    <a:pt x="7330" y="10568"/>
                    <a:pt x="7437" y="9750"/>
                  </a:cubicBezTo>
                  <a:cubicBezTo>
                    <a:pt x="7473" y="9323"/>
                    <a:pt x="7437" y="8931"/>
                    <a:pt x="7330" y="8611"/>
                  </a:cubicBezTo>
                  <a:cubicBezTo>
                    <a:pt x="7224" y="8291"/>
                    <a:pt x="7081" y="7971"/>
                    <a:pt x="6939" y="7722"/>
                  </a:cubicBezTo>
                  <a:cubicBezTo>
                    <a:pt x="6761" y="7437"/>
                    <a:pt x="6548" y="7188"/>
                    <a:pt x="6299" y="6974"/>
                  </a:cubicBezTo>
                  <a:cubicBezTo>
                    <a:pt x="6085" y="6761"/>
                    <a:pt x="5836" y="6547"/>
                    <a:pt x="5551" y="6334"/>
                  </a:cubicBezTo>
                  <a:cubicBezTo>
                    <a:pt x="5338" y="6192"/>
                    <a:pt x="5089" y="6049"/>
                    <a:pt x="4804" y="5836"/>
                  </a:cubicBezTo>
                  <a:cubicBezTo>
                    <a:pt x="4555" y="5658"/>
                    <a:pt x="4270" y="5444"/>
                    <a:pt x="3950" y="5267"/>
                  </a:cubicBezTo>
                  <a:cubicBezTo>
                    <a:pt x="3630" y="5053"/>
                    <a:pt x="3345" y="4840"/>
                    <a:pt x="3025" y="4626"/>
                  </a:cubicBezTo>
                  <a:cubicBezTo>
                    <a:pt x="2705" y="4413"/>
                    <a:pt x="2420" y="4199"/>
                    <a:pt x="2171" y="3986"/>
                  </a:cubicBezTo>
                  <a:cubicBezTo>
                    <a:pt x="1744" y="3665"/>
                    <a:pt x="1495" y="3345"/>
                    <a:pt x="1388" y="2989"/>
                  </a:cubicBezTo>
                  <a:cubicBezTo>
                    <a:pt x="1317" y="2634"/>
                    <a:pt x="1460" y="2242"/>
                    <a:pt x="1815" y="1886"/>
                  </a:cubicBezTo>
                  <a:cubicBezTo>
                    <a:pt x="1993" y="1708"/>
                    <a:pt x="2207" y="1531"/>
                    <a:pt x="2456" y="1459"/>
                  </a:cubicBezTo>
                  <a:cubicBezTo>
                    <a:pt x="2740" y="1353"/>
                    <a:pt x="2954" y="1317"/>
                    <a:pt x="3203" y="1317"/>
                  </a:cubicBezTo>
                  <a:cubicBezTo>
                    <a:pt x="3381" y="1317"/>
                    <a:pt x="3559" y="1353"/>
                    <a:pt x="3772" y="1424"/>
                  </a:cubicBezTo>
                  <a:cubicBezTo>
                    <a:pt x="3950" y="1495"/>
                    <a:pt x="4164" y="1566"/>
                    <a:pt x="4342" y="1673"/>
                  </a:cubicBezTo>
                  <a:cubicBezTo>
                    <a:pt x="4555" y="1780"/>
                    <a:pt x="4733" y="1851"/>
                    <a:pt x="4875" y="1993"/>
                  </a:cubicBezTo>
                  <a:cubicBezTo>
                    <a:pt x="5053" y="2064"/>
                    <a:pt x="5196" y="2171"/>
                    <a:pt x="5302" y="2278"/>
                  </a:cubicBezTo>
                  <a:cubicBezTo>
                    <a:pt x="5449" y="2366"/>
                    <a:pt x="5571" y="2429"/>
                    <a:pt x="5709" y="2429"/>
                  </a:cubicBezTo>
                  <a:cubicBezTo>
                    <a:pt x="5739" y="2429"/>
                    <a:pt x="5769" y="2426"/>
                    <a:pt x="5800" y="2420"/>
                  </a:cubicBezTo>
                  <a:cubicBezTo>
                    <a:pt x="5943" y="2385"/>
                    <a:pt x="6049" y="2313"/>
                    <a:pt x="6121" y="2242"/>
                  </a:cubicBezTo>
                  <a:cubicBezTo>
                    <a:pt x="6227" y="2135"/>
                    <a:pt x="6263" y="1993"/>
                    <a:pt x="6263" y="1851"/>
                  </a:cubicBezTo>
                  <a:cubicBezTo>
                    <a:pt x="6299" y="1708"/>
                    <a:pt x="6263" y="1602"/>
                    <a:pt x="6192" y="1531"/>
                  </a:cubicBezTo>
                  <a:cubicBezTo>
                    <a:pt x="5872" y="1104"/>
                    <a:pt x="5409" y="748"/>
                    <a:pt x="4875" y="463"/>
                  </a:cubicBezTo>
                  <a:cubicBezTo>
                    <a:pt x="4306" y="143"/>
                    <a:pt x="3737" y="1"/>
                    <a:pt x="3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6"/>
          <p:cNvSpPr/>
          <p:nvPr/>
        </p:nvSpPr>
        <p:spPr>
          <a:xfrm rot="10800000">
            <a:off x="4538878" y="2550109"/>
            <a:ext cx="2523635" cy="1984190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6"/>
          <p:cNvSpPr/>
          <p:nvPr/>
        </p:nvSpPr>
        <p:spPr>
          <a:xfrm>
            <a:off x="1951097" y="2767800"/>
            <a:ext cx="2278696" cy="1788751"/>
          </a:xfrm>
          <a:custGeom>
            <a:rect b="b" l="l" r="r" t="t"/>
            <a:pathLst>
              <a:path extrusionOk="0" h="62131" w="79142">
                <a:moveTo>
                  <a:pt x="43395" y="1"/>
                </a:moveTo>
                <a:cubicBezTo>
                  <a:pt x="42163" y="1"/>
                  <a:pt x="40910" y="69"/>
                  <a:pt x="39634" y="207"/>
                </a:cubicBezTo>
                <a:cubicBezTo>
                  <a:pt x="27032" y="1530"/>
                  <a:pt x="16510" y="6949"/>
                  <a:pt x="8444" y="16905"/>
                </a:cubicBezTo>
                <a:cubicBezTo>
                  <a:pt x="4223" y="21946"/>
                  <a:pt x="1576" y="28121"/>
                  <a:pt x="820" y="34674"/>
                </a:cubicBezTo>
                <a:cubicBezTo>
                  <a:pt x="1" y="40218"/>
                  <a:pt x="2143" y="45826"/>
                  <a:pt x="6428" y="49544"/>
                </a:cubicBezTo>
                <a:cubicBezTo>
                  <a:pt x="10507" y="53260"/>
                  <a:pt x="15108" y="55118"/>
                  <a:pt x="20089" y="55118"/>
                </a:cubicBezTo>
                <a:cubicBezTo>
                  <a:pt x="22033" y="55118"/>
                  <a:pt x="24035" y="54835"/>
                  <a:pt x="26087" y="54270"/>
                </a:cubicBezTo>
                <a:cubicBezTo>
                  <a:pt x="27606" y="53898"/>
                  <a:pt x="29161" y="53708"/>
                  <a:pt x="30723" y="53708"/>
                </a:cubicBezTo>
                <a:cubicBezTo>
                  <a:pt x="32077" y="53708"/>
                  <a:pt x="33437" y="53851"/>
                  <a:pt x="34782" y="54143"/>
                </a:cubicBezTo>
                <a:cubicBezTo>
                  <a:pt x="36169" y="54396"/>
                  <a:pt x="37555" y="54774"/>
                  <a:pt x="39004" y="55026"/>
                </a:cubicBezTo>
                <a:cubicBezTo>
                  <a:pt x="40390" y="55278"/>
                  <a:pt x="41714" y="55782"/>
                  <a:pt x="42974" y="56538"/>
                </a:cubicBezTo>
                <a:cubicBezTo>
                  <a:pt x="46250" y="58491"/>
                  <a:pt x="49716" y="60066"/>
                  <a:pt x="53307" y="61264"/>
                </a:cubicBezTo>
                <a:cubicBezTo>
                  <a:pt x="55247" y="61858"/>
                  <a:pt x="57153" y="62131"/>
                  <a:pt x="58994" y="62131"/>
                </a:cubicBezTo>
                <a:cubicBezTo>
                  <a:pt x="67493" y="62131"/>
                  <a:pt x="74587" y="56307"/>
                  <a:pt x="77125" y="49418"/>
                </a:cubicBezTo>
                <a:cubicBezTo>
                  <a:pt x="78511" y="45637"/>
                  <a:pt x="79141" y="41605"/>
                  <a:pt x="79078" y="37572"/>
                </a:cubicBezTo>
                <a:cubicBezTo>
                  <a:pt x="79078" y="35304"/>
                  <a:pt x="78889" y="33035"/>
                  <a:pt x="78511" y="30830"/>
                </a:cubicBezTo>
                <a:cubicBezTo>
                  <a:pt x="77062" y="22639"/>
                  <a:pt x="72903" y="15204"/>
                  <a:pt x="66665" y="9722"/>
                </a:cubicBezTo>
                <a:cubicBezTo>
                  <a:pt x="59971" y="3525"/>
                  <a:pt x="52257" y="1"/>
                  <a:pt x="43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6"/>
          <p:cNvSpPr txBox="1"/>
          <p:nvPr>
            <p:ph type="title"/>
          </p:nvPr>
        </p:nvSpPr>
        <p:spPr>
          <a:xfrm>
            <a:off x="713309" y="190195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jQuery</a:t>
            </a:r>
            <a:endParaRPr/>
          </a:p>
        </p:txBody>
      </p:sp>
      <p:sp>
        <p:nvSpPr>
          <p:cNvPr id="1120" name="Google Shape;1120;p6"/>
          <p:cNvSpPr txBox="1"/>
          <p:nvPr>
            <p:ph idx="1" type="body"/>
          </p:nvPr>
        </p:nvSpPr>
        <p:spPr>
          <a:xfrm>
            <a:off x="4597000" y="2751425"/>
            <a:ext cx="24072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jQuery is a lightweight, JavaScript library. The purpose of jQuery is to make it much easier to use JavaScript on your website.</a:t>
            </a:r>
            <a:endParaRPr/>
          </a:p>
        </p:txBody>
      </p:sp>
      <p:grpSp>
        <p:nvGrpSpPr>
          <p:cNvPr id="1121" name="Google Shape;1121;p6"/>
          <p:cNvGrpSpPr/>
          <p:nvPr/>
        </p:nvGrpSpPr>
        <p:grpSpPr>
          <a:xfrm>
            <a:off x="4005072" y="768096"/>
            <a:ext cx="1140806" cy="1080215"/>
            <a:chOff x="3963749" y="540574"/>
            <a:chExt cx="1216471" cy="1151860"/>
          </a:xfrm>
        </p:grpSpPr>
        <p:sp>
          <p:nvSpPr>
            <p:cNvPr id="1122" name="Google Shape;1122;p6"/>
            <p:cNvSpPr/>
            <p:nvPr/>
          </p:nvSpPr>
          <p:spPr>
            <a:xfrm>
              <a:off x="3963749" y="540574"/>
              <a:ext cx="1216471" cy="1151860"/>
            </a:xfrm>
            <a:custGeom>
              <a:rect b="b" l="l" r="r" t="t"/>
              <a:pathLst>
                <a:path extrusionOk="0" h="46176" w="48771">
                  <a:moveTo>
                    <a:pt x="20735" y="1"/>
                  </a:moveTo>
                  <a:cubicBezTo>
                    <a:pt x="16378" y="1"/>
                    <a:pt x="12155" y="1135"/>
                    <a:pt x="8444" y="3350"/>
                  </a:cubicBezTo>
                  <a:cubicBezTo>
                    <a:pt x="6113" y="4610"/>
                    <a:pt x="4349" y="6626"/>
                    <a:pt x="3277" y="9021"/>
                  </a:cubicBezTo>
                  <a:cubicBezTo>
                    <a:pt x="883" y="14376"/>
                    <a:pt x="1" y="20236"/>
                    <a:pt x="631" y="26033"/>
                  </a:cubicBezTo>
                  <a:cubicBezTo>
                    <a:pt x="1639" y="35044"/>
                    <a:pt x="7940" y="42668"/>
                    <a:pt x="16636" y="45188"/>
                  </a:cubicBezTo>
                  <a:cubicBezTo>
                    <a:pt x="18633" y="45854"/>
                    <a:pt x="20724" y="46176"/>
                    <a:pt x="22798" y="46176"/>
                  </a:cubicBezTo>
                  <a:cubicBezTo>
                    <a:pt x="23669" y="46176"/>
                    <a:pt x="24537" y="46119"/>
                    <a:pt x="25394" y="46007"/>
                  </a:cubicBezTo>
                  <a:cubicBezTo>
                    <a:pt x="33522" y="44810"/>
                    <a:pt x="39382" y="40336"/>
                    <a:pt x="43919" y="33846"/>
                  </a:cubicBezTo>
                  <a:cubicBezTo>
                    <a:pt x="47132" y="29436"/>
                    <a:pt x="48771" y="24017"/>
                    <a:pt x="48456" y="18535"/>
                  </a:cubicBezTo>
                  <a:cubicBezTo>
                    <a:pt x="48015" y="11793"/>
                    <a:pt x="44990" y="6815"/>
                    <a:pt x="38815" y="3791"/>
                  </a:cubicBezTo>
                  <a:cubicBezTo>
                    <a:pt x="37807" y="3287"/>
                    <a:pt x="36736" y="2846"/>
                    <a:pt x="35665" y="2468"/>
                  </a:cubicBezTo>
                  <a:cubicBezTo>
                    <a:pt x="31065" y="955"/>
                    <a:pt x="26276" y="136"/>
                    <a:pt x="21424" y="10"/>
                  </a:cubicBezTo>
                  <a:cubicBezTo>
                    <a:pt x="21194" y="4"/>
                    <a:pt x="20964" y="1"/>
                    <a:pt x="20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4207038" y="736426"/>
              <a:ext cx="805317" cy="760138"/>
            </a:xfrm>
            <a:custGeom>
              <a:rect b="b" l="l" r="r" t="t"/>
              <a:pathLst>
                <a:path extrusionOk="0" h="127433" w="135007">
                  <a:moveTo>
                    <a:pt x="128798" y="0"/>
                  </a:moveTo>
                  <a:cubicBezTo>
                    <a:pt x="127794" y="0"/>
                    <a:pt x="126786" y="344"/>
                    <a:pt x="125975" y="1155"/>
                  </a:cubicBezTo>
                  <a:cubicBezTo>
                    <a:pt x="109024" y="18711"/>
                    <a:pt x="93586" y="37782"/>
                    <a:pt x="79359" y="57760"/>
                  </a:cubicBezTo>
                  <a:lnTo>
                    <a:pt x="37283" y="115878"/>
                  </a:lnTo>
                  <a:cubicBezTo>
                    <a:pt x="31532" y="103468"/>
                    <a:pt x="26689" y="90754"/>
                    <a:pt x="22754" y="78041"/>
                  </a:cubicBezTo>
                  <a:cubicBezTo>
                    <a:pt x="18819" y="64722"/>
                    <a:pt x="17305" y="49284"/>
                    <a:pt x="8830" y="37782"/>
                  </a:cubicBezTo>
                  <a:cubicBezTo>
                    <a:pt x="8068" y="36734"/>
                    <a:pt x="6827" y="36286"/>
                    <a:pt x="5568" y="36286"/>
                  </a:cubicBezTo>
                  <a:cubicBezTo>
                    <a:pt x="2826" y="36286"/>
                    <a:pt x="0" y="38414"/>
                    <a:pt x="1867" y="41111"/>
                  </a:cubicBezTo>
                  <a:cubicBezTo>
                    <a:pt x="10040" y="52614"/>
                    <a:pt x="11251" y="68354"/>
                    <a:pt x="15186" y="81673"/>
                  </a:cubicBezTo>
                  <a:cubicBezTo>
                    <a:pt x="19727" y="96506"/>
                    <a:pt x="25478" y="111035"/>
                    <a:pt x="32138" y="124959"/>
                  </a:cubicBezTo>
                  <a:cubicBezTo>
                    <a:pt x="32954" y="126592"/>
                    <a:pt x="34563" y="127432"/>
                    <a:pt x="36204" y="127432"/>
                  </a:cubicBezTo>
                  <a:cubicBezTo>
                    <a:pt x="37606" y="127432"/>
                    <a:pt x="39032" y="126820"/>
                    <a:pt x="40008" y="125565"/>
                  </a:cubicBezTo>
                  <a:cubicBezTo>
                    <a:pt x="55446" y="104678"/>
                    <a:pt x="70581" y="83792"/>
                    <a:pt x="86018" y="62906"/>
                  </a:cubicBezTo>
                  <a:cubicBezTo>
                    <a:pt x="99943" y="42927"/>
                    <a:pt x="115380" y="23857"/>
                    <a:pt x="132029" y="6301"/>
                  </a:cubicBezTo>
                  <a:cubicBezTo>
                    <a:pt x="135006" y="3324"/>
                    <a:pt x="131919" y="0"/>
                    <a:pt x="128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4" name="Google Shape;1124;p6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5" name="Google Shape;1125;p6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1126" name="Google Shape;1126;p6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0" name="Google Shape;1130;p6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31" name="Google Shape;1131;p6"/>
          <p:cNvGrpSpPr/>
          <p:nvPr/>
        </p:nvGrpSpPr>
        <p:grpSpPr>
          <a:xfrm>
            <a:off x="1915463" y="3575518"/>
            <a:ext cx="2349965" cy="1012695"/>
            <a:chOff x="3392112" y="3039390"/>
            <a:chExt cx="2347148" cy="999995"/>
          </a:xfrm>
        </p:grpSpPr>
        <p:sp>
          <p:nvSpPr>
            <p:cNvPr id="1132" name="Google Shape;1132;p6"/>
            <p:cNvSpPr/>
            <p:nvPr/>
          </p:nvSpPr>
          <p:spPr>
            <a:xfrm>
              <a:off x="3392112" y="3851252"/>
              <a:ext cx="2347148" cy="188133"/>
            </a:xfrm>
            <a:custGeom>
              <a:rect b="b" l="l" r="r" t="t"/>
              <a:pathLst>
                <a:path extrusionOk="0" h="10930" w="136363">
                  <a:moveTo>
                    <a:pt x="68181" y="1"/>
                  </a:moveTo>
                  <a:cubicBezTo>
                    <a:pt x="30512" y="1"/>
                    <a:pt x="0" y="2456"/>
                    <a:pt x="0" y="5480"/>
                  </a:cubicBezTo>
                  <a:cubicBezTo>
                    <a:pt x="0" y="8475"/>
                    <a:pt x="30512" y="10930"/>
                    <a:pt x="68181" y="10930"/>
                  </a:cubicBezTo>
                  <a:cubicBezTo>
                    <a:pt x="105850" y="10930"/>
                    <a:pt x="136362" y="8475"/>
                    <a:pt x="136362" y="5480"/>
                  </a:cubicBezTo>
                  <a:cubicBezTo>
                    <a:pt x="136362" y="2456"/>
                    <a:pt x="105850" y="1"/>
                    <a:pt x="68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3778653" y="3518827"/>
              <a:ext cx="550473" cy="368003"/>
            </a:xfrm>
            <a:custGeom>
              <a:rect b="b" l="l" r="r" t="t"/>
              <a:pathLst>
                <a:path extrusionOk="0" h="21380" w="31981">
                  <a:moveTo>
                    <a:pt x="12966" y="0"/>
                  </a:moveTo>
                  <a:lnTo>
                    <a:pt x="7187" y="2515"/>
                  </a:lnTo>
                  <a:cubicBezTo>
                    <a:pt x="5390" y="3294"/>
                    <a:pt x="3534" y="4072"/>
                    <a:pt x="2037" y="5330"/>
                  </a:cubicBezTo>
                  <a:cubicBezTo>
                    <a:pt x="1198" y="5989"/>
                    <a:pt x="510" y="6797"/>
                    <a:pt x="1" y="7726"/>
                  </a:cubicBezTo>
                  <a:cubicBezTo>
                    <a:pt x="1618" y="8654"/>
                    <a:pt x="3384" y="9313"/>
                    <a:pt x="5091" y="10061"/>
                  </a:cubicBezTo>
                  <a:cubicBezTo>
                    <a:pt x="10541" y="12546"/>
                    <a:pt x="15451" y="16110"/>
                    <a:pt x="19464" y="20541"/>
                  </a:cubicBezTo>
                  <a:cubicBezTo>
                    <a:pt x="21560" y="21110"/>
                    <a:pt x="23716" y="21380"/>
                    <a:pt x="25872" y="21380"/>
                  </a:cubicBezTo>
                  <a:cubicBezTo>
                    <a:pt x="27998" y="21350"/>
                    <a:pt x="30094" y="20841"/>
                    <a:pt x="31980" y="19883"/>
                  </a:cubicBezTo>
                  <a:cubicBezTo>
                    <a:pt x="31291" y="19074"/>
                    <a:pt x="30513" y="18325"/>
                    <a:pt x="29674" y="17667"/>
                  </a:cubicBezTo>
                  <a:cubicBezTo>
                    <a:pt x="27129" y="15690"/>
                    <a:pt x="24135" y="14343"/>
                    <a:pt x="21200" y="13025"/>
                  </a:cubicBezTo>
                  <a:cubicBezTo>
                    <a:pt x="18146" y="11678"/>
                    <a:pt x="15032" y="10301"/>
                    <a:pt x="11798" y="9432"/>
                  </a:cubicBezTo>
                  <a:cubicBezTo>
                    <a:pt x="13385" y="8953"/>
                    <a:pt x="14942" y="8414"/>
                    <a:pt x="16439" y="7785"/>
                  </a:cubicBezTo>
                  <a:cubicBezTo>
                    <a:pt x="18176" y="7067"/>
                    <a:pt x="19883" y="6228"/>
                    <a:pt x="21171" y="4881"/>
                  </a:cubicBezTo>
                  <a:cubicBezTo>
                    <a:pt x="20272" y="4222"/>
                    <a:pt x="19314" y="3623"/>
                    <a:pt x="18356" y="3054"/>
                  </a:cubicBezTo>
                  <a:cubicBezTo>
                    <a:pt x="16589" y="1976"/>
                    <a:pt x="14793" y="898"/>
                    <a:pt x="12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5008916" y="3450269"/>
              <a:ext cx="489644" cy="413651"/>
            </a:xfrm>
            <a:custGeom>
              <a:rect b="b" l="l" r="r" t="t"/>
              <a:pathLst>
                <a:path extrusionOk="0" h="24032" w="28447">
                  <a:moveTo>
                    <a:pt x="14343" y="1"/>
                  </a:moveTo>
                  <a:lnTo>
                    <a:pt x="8145" y="1139"/>
                  </a:lnTo>
                  <a:cubicBezTo>
                    <a:pt x="6229" y="1528"/>
                    <a:pt x="4252" y="1887"/>
                    <a:pt x="2486" y="2755"/>
                  </a:cubicBezTo>
                  <a:cubicBezTo>
                    <a:pt x="1558" y="3235"/>
                    <a:pt x="689" y="3863"/>
                    <a:pt x="0" y="4642"/>
                  </a:cubicBezTo>
                  <a:cubicBezTo>
                    <a:pt x="1348" y="5900"/>
                    <a:pt x="2935" y="6948"/>
                    <a:pt x="4432" y="8055"/>
                  </a:cubicBezTo>
                  <a:cubicBezTo>
                    <a:pt x="9193" y="11679"/>
                    <a:pt x="13176" y="16260"/>
                    <a:pt x="16080" y="21500"/>
                  </a:cubicBezTo>
                  <a:cubicBezTo>
                    <a:pt x="17996" y="22518"/>
                    <a:pt x="20033" y="23267"/>
                    <a:pt x="22159" y="23716"/>
                  </a:cubicBezTo>
                  <a:cubicBezTo>
                    <a:pt x="23127" y="23926"/>
                    <a:pt x="24115" y="24032"/>
                    <a:pt x="25105" y="24032"/>
                  </a:cubicBezTo>
                  <a:cubicBezTo>
                    <a:pt x="26226" y="24032"/>
                    <a:pt x="27349" y="23896"/>
                    <a:pt x="28447" y="23626"/>
                  </a:cubicBezTo>
                  <a:cubicBezTo>
                    <a:pt x="27968" y="22668"/>
                    <a:pt x="27369" y="21799"/>
                    <a:pt x="26680" y="20961"/>
                  </a:cubicBezTo>
                  <a:cubicBezTo>
                    <a:pt x="24644" y="18446"/>
                    <a:pt x="22039" y="16499"/>
                    <a:pt x="19464" y="14553"/>
                  </a:cubicBezTo>
                  <a:cubicBezTo>
                    <a:pt x="16769" y="12547"/>
                    <a:pt x="14074" y="10511"/>
                    <a:pt x="11110" y="8924"/>
                  </a:cubicBezTo>
                  <a:cubicBezTo>
                    <a:pt x="12756" y="8834"/>
                    <a:pt x="14373" y="8624"/>
                    <a:pt x="15990" y="8355"/>
                  </a:cubicBezTo>
                  <a:cubicBezTo>
                    <a:pt x="17847" y="8055"/>
                    <a:pt x="19703" y="7606"/>
                    <a:pt x="21260" y="6588"/>
                  </a:cubicBezTo>
                  <a:cubicBezTo>
                    <a:pt x="20512" y="5750"/>
                    <a:pt x="19703" y="4941"/>
                    <a:pt x="18895" y="4163"/>
                  </a:cubicBezTo>
                  <a:cubicBezTo>
                    <a:pt x="17398" y="2726"/>
                    <a:pt x="15930" y="1288"/>
                    <a:pt x="14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3450342" y="3521753"/>
              <a:ext cx="380895" cy="178511"/>
            </a:xfrm>
            <a:custGeom>
              <a:rect b="b" l="l" r="r" t="t"/>
              <a:pathLst>
                <a:path extrusionOk="0" h="10371" w="22129">
                  <a:moveTo>
                    <a:pt x="19732" y="1"/>
                  </a:moveTo>
                  <a:cubicBezTo>
                    <a:pt x="19464" y="1"/>
                    <a:pt x="19191" y="52"/>
                    <a:pt x="18925" y="160"/>
                  </a:cubicBezTo>
                  <a:cubicBezTo>
                    <a:pt x="15781" y="1417"/>
                    <a:pt x="12128" y="2226"/>
                    <a:pt x="8624" y="3603"/>
                  </a:cubicBezTo>
                  <a:cubicBezTo>
                    <a:pt x="6888" y="4292"/>
                    <a:pt x="5211" y="5190"/>
                    <a:pt x="3684" y="6298"/>
                  </a:cubicBezTo>
                  <a:cubicBezTo>
                    <a:pt x="2186" y="7376"/>
                    <a:pt x="929" y="8753"/>
                    <a:pt x="1" y="10370"/>
                  </a:cubicBezTo>
                  <a:cubicBezTo>
                    <a:pt x="1168" y="9023"/>
                    <a:pt x="2606" y="7945"/>
                    <a:pt x="4253" y="7196"/>
                  </a:cubicBezTo>
                  <a:cubicBezTo>
                    <a:pt x="5840" y="6478"/>
                    <a:pt x="7516" y="5939"/>
                    <a:pt x="9253" y="5639"/>
                  </a:cubicBezTo>
                  <a:cubicBezTo>
                    <a:pt x="12697" y="4980"/>
                    <a:pt x="16320" y="4921"/>
                    <a:pt x="20093" y="4232"/>
                  </a:cubicBezTo>
                  <a:lnTo>
                    <a:pt x="20123" y="4202"/>
                  </a:lnTo>
                  <a:cubicBezTo>
                    <a:pt x="20272" y="4202"/>
                    <a:pt x="20392" y="4142"/>
                    <a:pt x="20512" y="4112"/>
                  </a:cubicBezTo>
                  <a:cubicBezTo>
                    <a:pt x="21620" y="3663"/>
                    <a:pt x="22129" y="2405"/>
                    <a:pt x="21710" y="1327"/>
                  </a:cubicBezTo>
                  <a:cubicBezTo>
                    <a:pt x="21368" y="509"/>
                    <a:pt x="20578" y="1"/>
                    <a:pt x="19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3764745" y="3319368"/>
              <a:ext cx="1628681" cy="520764"/>
            </a:xfrm>
            <a:custGeom>
              <a:rect b="b" l="l" r="r" t="t"/>
              <a:pathLst>
                <a:path extrusionOk="0" h="30255" w="94622">
                  <a:moveTo>
                    <a:pt x="84860" y="0"/>
                  </a:moveTo>
                  <a:lnTo>
                    <a:pt x="0" y="9073"/>
                  </a:lnTo>
                  <a:cubicBezTo>
                    <a:pt x="1616" y="14605"/>
                    <a:pt x="12147" y="30254"/>
                    <a:pt x="41673" y="30254"/>
                  </a:cubicBezTo>
                  <a:cubicBezTo>
                    <a:pt x="44432" y="30254"/>
                    <a:pt x="47356" y="30118"/>
                    <a:pt x="50455" y="29824"/>
                  </a:cubicBezTo>
                  <a:cubicBezTo>
                    <a:pt x="56174" y="29255"/>
                    <a:pt x="77224" y="26141"/>
                    <a:pt x="85938" y="17996"/>
                  </a:cubicBezTo>
                  <a:cubicBezTo>
                    <a:pt x="94621" y="9881"/>
                    <a:pt x="84860" y="0"/>
                    <a:pt x="848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3564771" y="3657904"/>
              <a:ext cx="507166" cy="319120"/>
            </a:xfrm>
            <a:custGeom>
              <a:rect b="b" l="l" r="r" t="t"/>
              <a:pathLst>
                <a:path extrusionOk="0" h="18540" w="29465">
                  <a:moveTo>
                    <a:pt x="20496" y="0"/>
                  </a:moveTo>
                  <a:cubicBezTo>
                    <a:pt x="20381" y="0"/>
                    <a:pt x="20266" y="2"/>
                    <a:pt x="20152" y="5"/>
                  </a:cubicBezTo>
                  <a:cubicBezTo>
                    <a:pt x="18715" y="1113"/>
                    <a:pt x="16858" y="1742"/>
                    <a:pt x="15092" y="2370"/>
                  </a:cubicBezTo>
                  <a:cubicBezTo>
                    <a:pt x="10570" y="3987"/>
                    <a:pt x="6228" y="5994"/>
                    <a:pt x="2066" y="8329"/>
                  </a:cubicBezTo>
                  <a:cubicBezTo>
                    <a:pt x="1288" y="8778"/>
                    <a:pt x="449" y="9317"/>
                    <a:pt x="150" y="10156"/>
                  </a:cubicBezTo>
                  <a:cubicBezTo>
                    <a:pt x="0" y="10725"/>
                    <a:pt x="30" y="11323"/>
                    <a:pt x="240" y="11892"/>
                  </a:cubicBezTo>
                  <a:cubicBezTo>
                    <a:pt x="898" y="14228"/>
                    <a:pt x="2725" y="16114"/>
                    <a:pt x="4791" y="17402"/>
                  </a:cubicBezTo>
                  <a:cubicBezTo>
                    <a:pt x="5510" y="17821"/>
                    <a:pt x="6228" y="18210"/>
                    <a:pt x="7007" y="18540"/>
                  </a:cubicBezTo>
                  <a:cubicBezTo>
                    <a:pt x="9253" y="18480"/>
                    <a:pt x="11498" y="18121"/>
                    <a:pt x="13654" y="17462"/>
                  </a:cubicBezTo>
                  <a:cubicBezTo>
                    <a:pt x="16259" y="16623"/>
                    <a:pt x="18535" y="15096"/>
                    <a:pt x="20302" y="13000"/>
                  </a:cubicBezTo>
                  <a:cubicBezTo>
                    <a:pt x="18745" y="11713"/>
                    <a:pt x="16469" y="11593"/>
                    <a:pt x="14463" y="11024"/>
                  </a:cubicBezTo>
                  <a:cubicBezTo>
                    <a:pt x="13834" y="10844"/>
                    <a:pt x="13205" y="10605"/>
                    <a:pt x="12576" y="10365"/>
                  </a:cubicBezTo>
                  <a:lnTo>
                    <a:pt x="12576" y="10365"/>
                  </a:lnTo>
                  <a:cubicBezTo>
                    <a:pt x="13654" y="10473"/>
                    <a:pt x="14743" y="10527"/>
                    <a:pt x="15836" y="10527"/>
                  </a:cubicBezTo>
                  <a:cubicBezTo>
                    <a:pt x="16565" y="10527"/>
                    <a:pt x="17295" y="10503"/>
                    <a:pt x="18026" y="10455"/>
                  </a:cubicBezTo>
                  <a:cubicBezTo>
                    <a:pt x="19373" y="10365"/>
                    <a:pt x="20721" y="10156"/>
                    <a:pt x="22008" y="9826"/>
                  </a:cubicBezTo>
                  <a:cubicBezTo>
                    <a:pt x="24194" y="9317"/>
                    <a:pt x="26260" y="8449"/>
                    <a:pt x="28117" y="7221"/>
                  </a:cubicBezTo>
                  <a:cubicBezTo>
                    <a:pt x="28506" y="6982"/>
                    <a:pt x="28806" y="6682"/>
                    <a:pt x="29045" y="6323"/>
                  </a:cubicBezTo>
                  <a:cubicBezTo>
                    <a:pt x="29464" y="5544"/>
                    <a:pt x="29105" y="4586"/>
                    <a:pt x="28626" y="3838"/>
                  </a:cubicBezTo>
                  <a:cubicBezTo>
                    <a:pt x="26921" y="1207"/>
                    <a:pt x="23681" y="0"/>
                    <a:pt x="2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4780593" y="3600259"/>
              <a:ext cx="548924" cy="379209"/>
            </a:xfrm>
            <a:custGeom>
              <a:rect b="b" l="l" r="r" t="t"/>
              <a:pathLst>
                <a:path extrusionOk="0" h="22031" w="31891">
                  <a:moveTo>
                    <a:pt x="9822" y="0"/>
                  </a:moveTo>
                  <a:cubicBezTo>
                    <a:pt x="6768" y="30"/>
                    <a:pt x="3833" y="1258"/>
                    <a:pt x="1677" y="3474"/>
                  </a:cubicBezTo>
                  <a:cubicBezTo>
                    <a:pt x="749" y="4462"/>
                    <a:pt x="1" y="5719"/>
                    <a:pt x="120" y="7067"/>
                  </a:cubicBezTo>
                  <a:cubicBezTo>
                    <a:pt x="270" y="8055"/>
                    <a:pt x="749" y="8953"/>
                    <a:pt x="1468" y="9612"/>
                  </a:cubicBezTo>
                  <a:cubicBezTo>
                    <a:pt x="3175" y="11409"/>
                    <a:pt x="5570" y="12067"/>
                    <a:pt x="7995" y="12606"/>
                  </a:cubicBezTo>
                  <a:cubicBezTo>
                    <a:pt x="10002" y="13055"/>
                    <a:pt x="12667" y="13085"/>
                    <a:pt x="14254" y="13205"/>
                  </a:cubicBezTo>
                  <a:cubicBezTo>
                    <a:pt x="14553" y="13205"/>
                    <a:pt x="14882" y="13235"/>
                    <a:pt x="15242" y="13235"/>
                  </a:cubicBezTo>
                  <a:lnTo>
                    <a:pt x="15721" y="15271"/>
                  </a:lnTo>
                  <a:cubicBezTo>
                    <a:pt x="16110" y="17008"/>
                    <a:pt x="16559" y="18835"/>
                    <a:pt x="17817" y="20092"/>
                  </a:cubicBezTo>
                  <a:cubicBezTo>
                    <a:pt x="18775" y="21020"/>
                    <a:pt x="20123" y="21499"/>
                    <a:pt x="21440" y="21769"/>
                  </a:cubicBezTo>
                  <a:cubicBezTo>
                    <a:pt x="22325" y="21944"/>
                    <a:pt x="23177" y="22031"/>
                    <a:pt x="24008" y="22031"/>
                  </a:cubicBezTo>
                  <a:cubicBezTo>
                    <a:pt x="26298" y="22031"/>
                    <a:pt x="28419" y="21375"/>
                    <a:pt x="30573" y="20122"/>
                  </a:cubicBezTo>
                  <a:cubicBezTo>
                    <a:pt x="31172" y="19763"/>
                    <a:pt x="31800" y="19284"/>
                    <a:pt x="31860" y="18625"/>
                  </a:cubicBezTo>
                  <a:cubicBezTo>
                    <a:pt x="31890" y="18086"/>
                    <a:pt x="31441" y="17487"/>
                    <a:pt x="31202" y="17158"/>
                  </a:cubicBezTo>
                  <a:cubicBezTo>
                    <a:pt x="30004" y="15421"/>
                    <a:pt x="28776" y="12996"/>
                    <a:pt x="26261" y="10211"/>
                  </a:cubicBezTo>
                  <a:cubicBezTo>
                    <a:pt x="24554" y="8324"/>
                    <a:pt x="22518" y="6707"/>
                    <a:pt x="20632" y="4971"/>
                  </a:cubicBezTo>
                  <a:cubicBezTo>
                    <a:pt x="19883" y="4252"/>
                    <a:pt x="19104" y="3563"/>
                    <a:pt x="18296" y="2935"/>
                  </a:cubicBezTo>
                  <a:cubicBezTo>
                    <a:pt x="15871" y="1048"/>
                    <a:pt x="12906" y="30"/>
                    <a:pt x="9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5035217" y="3303464"/>
              <a:ext cx="589614" cy="322080"/>
            </a:xfrm>
            <a:custGeom>
              <a:rect b="b" l="l" r="r" t="t"/>
              <a:pathLst>
                <a:path extrusionOk="0" h="18712" w="34255">
                  <a:moveTo>
                    <a:pt x="33484" y="1"/>
                  </a:moveTo>
                  <a:cubicBezTo>
                    <a:pt x="32765" y="1"/>
                    <a:pt x="32073" y="159"/>
                    <a:pt x="31440" y="475"/>
                  </a:cubicBezTo>
                  <a:cubicBezTo>
                    <a:pt x="30153" y="1104"/>
                    <a:pt x="29194" y="2152"/>
                    <a:pt x="28266" y="3230"/>
                  </a:cubicBezTo>
                  <a:cubicBezTo>
                    <a:pt x="27368" y="4308"/>
                    <a:pt x="26500" y="5446"/>
                    <a:pt x="25392" y="6314"/>
                  </a:cubicBezTo>
                  <a:cubicBezTo>
                    <a:pt x="23655" y="7631"/>
                    <a:pt x="21469" y="8200"/>
                    <a:pt x="19283" y="8350"/>
                  </a:cubicBezTo>
                  <a:cubicBezTo>
                    <a:pt x="18115" y="8410"/>
                    <a:pt x="13474" y="8170"/>
                    <a:pt x="10390" y="10326"/>
                  </a:cubicBezTo>
                  <a:cubicBezTo>
                    <a:pt x="9851" y="10716"/>
                    <a:pt x="9372" y="11045"/>
                    <a:pt x="8953" y="11344"/>
                  </a:cubicBezTo>
                  <a:cubicBezTo>
                    <a:pt x="7066" y="12722"/>
                    <a:pt x="6258" y="13231"/>
                    <a:pt x="3593" y="13890"/>
                  </a:cubicBezTo>
                  <a:cubicBezTo>
                    <a:pt x="2455" y="14189"/>
                    <a:pt x="1257" y="14399"/>
                    <a:pt x="89" y="14548"/>
                  </a:cubicBezTo>
                  <a:cubicBezTo>
                    <a:pt x="1" y="16790"/>
                    <a:pt x="2469" y="18712"/>
                    <a:pt x="5633" y="18712"/>
                  </a:cubicBezTo>
                  <a:cubicBezTo>
                    <a:pt x="5682" y="18712"/>
                    <a:pt x="5730" y="18711"/>
                    <a:pt x="5779" y="18710"/>
                  </a:cubicBezTo>
                  <a:cubicBezTo>
                    <a:pt x="6467" y="18651"/>
                    <a:pt x="7126" y="18561"/>
                    <a:pt x="7785" y="18471"/>
                  </a:cubicBezTo>
                  <a:cubicBezTo>
                    <a:pt x="9492" y="18231"/>
                    <a:pt x="11079" y="17992"/>
                    <a:pt x="12276" y="17722"/>
                  </a:cubicBezTo>
                  <a:cubicBezTo>
                    <a:pt x="16409" y="16824"/>
                    <a:pt x="20391" y="15327"/>
                    <a:pt x="24104" y="13231"/>
                  </a:cubicBezTo>
                  <a:cubicBezTo>
                    <a:pt x="27757" y="11165"/>
                    <a:pt x="31051" y="8230"/>
                    <a:pt x="33027" y="4487"/>
                  </a:cubicBezTo>
                  <a:cubicBezTo>
                    <a:pt x="33746" y="3140"/>
                    <a:pt x="34255" y="1493"/>
                    <a:pt x="33985" y="26"/>
                  </a:cubicBezTo>
                  <a:cubicBezTo>
                    <a:pt x="33817" y="9"/>
                    <a:pt x="33650" y="1"/>
                    <a:pt x="33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5036749" y="3210293"/>
              <a:ext cx="609219" cy="343080"/>
            </a:xfrm>
            <a:custGeom>
              <a:rect b="b" l="l" r="r" t="t"/>
              <a:pathLst>
                <a:path extrusionOk="0" h="19932" w="35394">
                  <a:moveTo>
                    <a:pt x="28766" y="0"/>
                  </a:moveTo>
                  <a:cubicBezTo>
                    <a:pt x="25997" y="0"/>
                    <a:pt x="23258" y="748"/>
                    <a:pt x="20871" y="2175"/>
                  </a:cubicBezTo>
                  <a:cubicBezTo>
                    <a:pt x="18326" y="3642"/>
                    <a:pt x="16050" y="5529"/>
                    <a:pt x="14194" y="7804"/>
                  </a:cubicBezTo>
                  <a:cubicBezTo>
                    <a:pt x="12068" y="10350"/>
                    <a:pt x="11080" y="12356"/>
                    <a:pt x="7426" y="14302"/>
                  </a:cubicBezTo>
                  <a:cubicBezTo>
                    <a:pt x="6468" y="14811"/>
                    <a:pt x="5450" y="15290"/>
                    <a:pt x="4432" y="15679"/>
                  </a:cubicBezTo>
                  <a:cubicBezTo>
                    <a:pt x="3654" y="15979"/>
                    <a:pt x="2905" y="16248"/>
                    <a:pt x="2156" y="16488"/>
                  </a:cubicBezTo>
                  <a:cubicBezTo>
                    <a:pt x="1378" y="16997"/>
                    <a:pt x="779" y="17686"/>
                    <a:pt x="390" y="18524"/>
                  </a:cubicBezTo>
                  <a:cubicBezTo>
                    <a:pt x="150" y="18973"/>
                    <a:pt x="30" y="19452"/>
                    <a:pt x="0" y="19931"/>
                  </a:cubicBezTo>
                  <a:cubicBezTo>
                    <a:pt x="1198" y="19812"/>
                    <a:pt x="2366" y="19572"/>
                    <a:pt x="3534" y="19303"/>
                  </a:cubicBezTo>
                  <a:cubicBezTo>
                    <a:pt x="6199" y="18614"/>
                    <a:pt x="6977" y="18105"/>
                    <a:pt x="8894" y="16757"/>
                  </a:cubicBezTo>
                  <a:cubicBezTo>
                    <a:pt x="9313" y="16458"/>
                    <a:pt x="9792" y="16129"/>
                    <a:pt x="10331" y="15739"/>
                  </a:cubicBezTo>
                  <a:cubicBezTo>
                    <a:pt x="13415" y="13553"/>
                    <a:pt x="18026" y="13823"/>
                    <a:pt x="19224" y="13733"/>
                  </a:cubicBezTo>
                  <a:cubicBezTo>
                    <a:pt x="21380" y="13583"/>
                    <a:pt x="23596" y="13014"/>
                    <a:pt x="25333" y="11697"/>
                  </a:cubicBezTo>
                  <a:cubicBezTo>
                    <a:pt x="26440" y="10859"/>
                    <a:pt x="27309" y="9721"/>
                    <a:pt x="28207" y="8643"/>
                  </a:cubicBezTo>
                  <a:cubicBezTo>
                    <a:pt x="29105" y="7565"/>
                    <a:pt x="30094" y="6487"/>
                    <a:pt x="31351" y="5888"/>
                  </a:cubicBezTo>
                  <a:cubicBezTo>
                    <a:pt x="31993" y="5579"/>
                    <a:pt x="32672" y="5402"/>
                    <a:pt x="33359" y="5402"/>
                  </a:cubicBezTo>
                  <a:cubicBezTo>
                    <a:pt x="33538" y="5402"/>
                    <a:pt x="33717" y="5414"/>
                    <a:pt x="33896" y="5439"/>
                  </a:cubicBezTo>
                  <a:cubicBezTo>
                    <a:pt x="34435" y="5499"/>
                    <a:pt x="34944" y="5678"/>
                    <a:pt x="35394" y="6008"/>
                  </a:cubicBezTo>
                  <a:cubicBezTo>
                    <a:pt x="35004" y="4031"/>
                    <a:pt x="34346" y="2085"/>
                    <a:pt x="32639" y="917"/>
                  </a:cubicBezTo>
                  <a:cubicBezTo>
                    <a:pt x="31711" y="348"/>
                    <a:pt x="30633" y="19"/>
                    <a:pt x="29525" y="19"/>
                  </a:cubicBezTo>
                  <a:cubicBezTo>
                    <a:pt x="29272" y="7"/>
                    <a:pt x="29018" y="0"/>
                    <a:pt x="28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3764745" y="3039390"/>
              <a:ext cx="1482306" cy="642319"/>
            </a:xfrm>
            <a:custGeom>
              <a:rect b="b" l="l" r="r" t="t"/>
              <a:pathLst>
                <a:path extrusionOk="0" h="37317" w="86118">
                  <a:moveTo>
                    <a:pt x="42994" y="1"/>
                  </a:moveTo>
                  <a:cubicBezTo>
                    <a:pt x="41567" y="1"/>
                    <a:pt x="40130" y="61"/>
                    <a:pt x="38687" y="187"/>
                  </a:cubicBezTo>
                  <a:cubicBezTo>
                    <a:pt x="18445" y="1953"/>
                    <a:pt x="5809" y="16655"/>
                    <a:pt x="0" y="25339"/>
                  </a:cubicBezTo>
                  <a:cubicBezTo>
                    <a:pt x="11977" y="33483"/>
                    <a:pt x="20062" y="37256"/>
                    <a:pt x="40993" y="37316"/>
                  </a:cubicBezTo>
                  <a:cubicBezTo>
                    <a:pt x="41037" y="37316"/>
                    <a:pt x="41081" y="37316"/>
                    <a:pt x="41125" y="37316"/>
                  </a:cubicBezTo>
                  <a:cubicBezTo>
                    <a:pt x="61284" y="37316"/>
                    <a:pt x="79514" y="23706"/>
                    <a:pt x="86117" y="16506"/>
                  </a:cubicBezTo>
                  <a:cubicBezTo>
                    <a:pt x="75541" y="8470"/>
                    <a:pt x="59921" y="1"/>
                    <a:pt x="42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4484761" y="3172856"/>
              <a:ext cx="384493" cy="321237"/>
            </a:xfrm>
            <a:custGeom>
              <a:rect b="b" l="l" r="r" t="t"/>
              <a:pathLst>
                <a:path extrusionOk="0" h="18663" w="22338">
                  <a:moveTo>
                    <a:pt x="11486" y="0"/>
                  </a:moveTo>
                  <a:cubicBezTo>
                    <a:pt x="11291" y="0"/>
                    <a:pt x="11095" y="49"/>
                    <a:pt x="10899" y="98"/>
                  </a:cubicBezTo>
                  <a:cubicBezTo>
                    <a:pt x="8145" y="757"/>
                    <a:pt x="5390" y="1266"/>
                    <a:pt x="2575" y="1595"/>
                  </a:cubicBezTo>
                  <a:cubicBezTo>
                    <a:pt x="1078" y="1775"/>
                    <a:pt x="0" y="3122"/>
                    <a:pt x="150" y="4619"/>
                  </a:cubicBezTo>
                  <a:cubicBezTo>
                    <a:pt x="479" y="8392"/>
                    <a:pt x="779" y="12225"/>
                    <a:pt x="1018" y="16058"/>
                  </a:cubicBezTo>
                  <a:cubicBezTo>
                    <a:pt x="1138" y="17525"/>
                    <a:pt x="2366" y="18663"/>
                    <a:pt x="3833" y="18663"/>
                  </a:cubicBezTo>
                  <a:lnTo>
                    <a:pt x="4132" y="18663"/>
                  </a:lnTo>
                  <a:cubicBezTo>
                    <a:pt x="9762" y="18034"/>
                    <a:pt x="15301" y="16567"/>
                    <a:pt x="20511" y="14321"/>
                  </a:cubicBezTo>
                  <a:cubicBezTo>
                    <a:pt x="21230" y="13992"/>
                    <a:pt x="21799" y="13393"/>
                    <a:pt x="22068" y="12644"/>
                  </a:cubicBezTo>
                  <a:cubicBezTo>
                    <a:pt x="22338" y="11926"/>
                    <a:pt x="22278" y="11117"/>
                    <a:pt x="21919" y="10458"/>
                  </a:cubicBezTo>
                  <a:cubicBezTo>
                    <a:pt x="19853" y="6476"/>
                    <a:pt x="16888" y="3092"/>
                    <a:pt x="13265" y="487"/>
                  </a:cubicBezTo>
                  <a:cubicBezTo>
                    <a:pt x="12820" y="182"/>
                    <a:pt x="12299" y="5"/>
                    <a:pt x="11747" y="5"/>
                  </a:cubicBezTo>
                  <a:cubicBezTo>
                    <a:pt x="11704" y="5"/>
                    <a:pt x="11661" y="6"/>
                    <a:pt x="11618" y="8"/>
                  </a:cubicBezTo>
                  <a:cubicBezTo>
                    <a:pt x="11574" y="3"/>
                    <a:pt x="11530" y="0"/>
                    <a:pt x="1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4733689" y="3107018"/>
              <a:ext cx="371618" cy="274729"/>
            </a:xfrm>
            <a:custGeom>
              <a:rect b="b" l="l" r="r" t="t"/>
              <a:pathLst>
                <a:path extrusionOk="0" h="15961" w="21590">
                  <a:moveTo>
                    <a:pt x="5780" y="0"/>
                  </a:moveTo>
                  <a:cubicBezTo>
                    <a:pt x="5510" y="0"/>
                    <a:pt x="5241" y="60"/>
                    <a:pt x="5001" y="210"/>
                  </a:cubicBezTo>
                  <a:cubicBezTo>
                    <a:pt x="3774" y="899"/>
                    <a:pt x="2516" y="1528"/>
                    <a:pt x="1288" y="2067"/>
                  </a:cubicBezTo>
                  <a:cubicBezTo>
                    <a:pt x="210" y="2576"/>
                    <a:pt x="1" y="4043"/>
                    <a:pt x="929" y="4791"/>
                  </a:cubicBezTo>
                  <a:cubicBezTo>
                    <a:pt x="4283" y="7576"/>
                    <a:pt x="6978" y="11050"/>
                    <a:pt x="8834" y="15002"/>
                  </a:cubicBezTo>
                  <a:cubicBezTo>
                    <a:pt x="9104" y="15601"/>
                    <a:pt x="9672" y="15960"/>
                    <a:pt x="10331" y="15960"/>
                  </a:cubicBezTo>
                  <a:cubicBezTo>
                    <a:pt x="10571" y="15960"/>
                    <a:pt x="10840" y="15900"/>
                    <a:pt x="11080" y="15751"/>
                  </a:cubicBezTo>
                  <a:cubicBezTo>
                    <a:pt x="14493" y="13984"/>
                    <a:pt x="17787" y="11948"/>
                    <a:pt x="20901" y="9702"/>
                  </a:cubicBezTo>
                  <a:cubicBezTo>
                    <a:pt x="21350" y="9373"/>
                    <a:pt x="21590" y="8864"/>
                    <a:pt x="21560" y="8295"/>
                  </a:cubicBezTo>
                  <a:cubicBezTo>
                    <a:pt x="21530" y="7756"/>
                    <a:pt x="21231" y="7247"/>
                    <a:pt x="20781" y="6977"/>
                  </a:cubicBezTo>
                  <a:cubicBezTo>
                    <a:pt x="16200" y="4222"/>
                    <a:pt x="11379" y="1917"/>
                    <a:pt x="6349" y="90"/>
                  </a:cubicBezTo>
                  <a:cubicBezTo>
                    <a:pt x="6169" y="30"/>
                    <a:pt x="5989" y="0"/>
                    <a:pt x="5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4109030" y="3193907"/>
              <a:ext cx="377281" cy="300186"/>
            </a:xfrm>
            <a:custGeom>
              <a:rect b="b" l="l" r="r" t="t"/>
              <a:pathLst>
                <a:path extrusionOk="0" h="17440" w="21919">
                  <a:moveTo>
                    <a:pt x="10153" y="0"/>
                  </a:moveTo>
                  <a:cubicBezTo>
                    <a:pt x="10104" y="0"/>
                    <a:pt x="10054" y="4"/>
                    <a:pt x="10001" y="13"/>
                  </a:cubicBezTo>
                  <a:cubicBezTo>
                    <a:pt x="8983" y="13"/>
                    <a:pt x="7995" y="462"/>
                    <a:pt x="7336" y="1241"/>
                  </a:cubicBezTo>
                  <a:cubicBezTo>
                    <a:pt x="4761" y="4235"/>
                    <a:pt x="2635" y="7559"/>
                    <a:pt x="988" y="11152"/>
                  </a:cubicBezTo>
                  <a:cubicBezTo>
                    <a:pt x="0" y="13278"/>
                    <a:pt x="1348" y="15763"/>
                    <a:pt x="3683" y="16092"/>
                  </a:cubicBezTo>
                  <a:cubicBezTo>
                    <a:pt x="8534" y="16781"/>
                    <a:pt x="14822" y="17230"/>
                    <a:pt x="18146" y="17440"/>
                  </a:cubicBezTo>
                  <a:lnTo>
                    <a:pt x="18356" y="17440"/>
                  </a:lnTo>
                  <a:cubicBezTo>
                    <a:pt x="19344" y="17410"/>
                    <a:pt x="20272" y="16991"/>
                    <a:pt x="20931" y="16272"/>
                  </a:cubicBezTo>
                  <a:cubicBezTo>
                    <a:pt x="21589" y="15583"/>
                    <a:pt x="21919" y="14625"/>
                    <a:pt x="21859" y="13667"/>
                  </a:cubicBezTo>
                  <a:cubicBezTo>
                    <a:pt x="21619" y="10403"/>
                    <a:pt x="21380" y="7079"/>
                    <a:pt x="21080" y="3846"/>
                  </a:cubicBezTo>
                  <a:cubicBezTo>
                    <a:pt x="20931" y="2079"/>
                    <a:pt x="19493" y="702"/>
                    <a:pt x="17727" y="642"/>
                  </a:cubicBezTo>
                  <a:cubicBezTo>
                    <a:pt x="15301" y="552"/>
                    <a:pt x="12906" y="372"/>
                    <a:pt x="10510" y="43"/>
                  </a:cubicBezTo>
                  <a:cubicBezTo>
                    <a:pt x="10383" y="22"/>
                    <a:pt x="10271" y="0"/>
                    <a:pt x="10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4161080" y="3047239"/>
              <a:ext cx="621079" cy="143397"/>
            </a:xfrm>
            <a:custGeom>
              <a:rect b="b" l="l" r="r" t="t"/>
              <a:pathLst>
                <a:path extrusionOk="0" h="8331" w="36083">
                  <a:moveTo>
                    <a:pt x="19973" y="0"/>
                  </a:moveTo>
                  <a:cubicBezTo>
                    <a:pt x="18536" y="0"/>
                    <a:pt x="17098" y="60"/>
                    <a:pt x="15691" y="180"/>
                  </a:cubicBezTo>
                  <a:cubicBezTo>
                    <a:pt x="10481" y="659"/>
                    <a:pt x="5360" y="2036"/>
                    <a:pt x="629" y="4252"/>
                  </a:cubicBezTo>
                  <a:cubicBezTo>
                    <a:pt x="240" y="4432"/>
                    <a:pt x="1" y="4821"/>
                    <a:pt x="31" y="5240"/>
                  </a:cubicBezTo>
                  <a:cubicBezTo>
                    <a:pt x="60" y="5659"/>
                    <a:pt x="330" y="6019"/>
                    <a:pt x="749" y="6138"/>
                  </a:cubicBezTo>
                  <a:cubicBezTo>
                    <a:pt x="2306" y="6647"/>
                    <a:pt x="3923" y="7037"/>
                    <a:pt x="5540" y="7336"/>
                  </a:cubicBezTo>
                  <a:cubicBezTo>
                    <a:pt x="9430" y="7975"/>
                    <a:pt x="13347" y="8331"/>
                    <a:pt x="17288" y="8331"/>
                  </a:cubicBezTo>
                  <a:cubicBezTo>
                    <a:pt x="17594" y="8331"/>
                    <a:pt x="17900" y="8329"/>
                    <a:pt x="18206" y="8324"/>
                  </a:cubicBezTo>
                  <a:lnTo>
                    <a:pt x="18655" y="8324"/>
                  </a:lnTo>
                  <a:cubicBezTo>
                    <a:pt x="22788" y="8294"/>
                    <a:pt x="26890" y="7516"/>
                    <a:pt x="30782" y="6079"/>
                  </a:cubicBezTo>
                  <a:cubicBezTo>
                    <a:pt x="32399" y="5510"/>
                    <a:pt x="33956" y="4851"/>
                    <a:pt x="35484" y="4102"/>
                  </a:cubicBezTo>
                  <a:cubicBezTo>
                    <a:pt x="35873" y="3923"/>
                    <a:pt x="36082" y="3533"/>
                    <a:pt x="36052" y="3114"/>
                  </a:cubicBezTo>
                  <a:cubicBezTo>
                    <a:pt x="36023" y="2695"/>
                    <a:pt x="35693" y="2336"/>
                    <a:pt x="35304" y="2216"/>
                  </a:cubicBezTo>
                  <a:cubicBezTo>
                    <a:pt x="30303" y="779"/>
                    <a:pt x="25153" y="30"/>
                    <a:pt x="19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6"/>
            <p:cNvSpPr/>
            <p:nvPr/>
          </p:nvSpPr>
          <p:spPr>
            <a:xfrm>
              <a:off x="3888951" y="3152889"/>
              <a:ext cx="322149" cy="290702"/>
            </a:xfrm>
            <a:custGeom>
              <a:rect b="b" l="l" r="r" t="t"/>
              <a:pathLst>
                <a:path extrusionOk="0" h="16889" w="18716">
                  <a:moveTo>
                    <a:pt x="13445" y="0"/>
                  </a:moveTo>
                  <a:cubicBezTo>
                    <a:pt x="13026" y="30"/>
                    <a:pt x="12637" y="120"/>
                    <a:pt x="12307" y="330"/>
                  </a:cubicBezTo>
                  <a:cubicBezTo>
                    <a:pt x="8055" y="2905"/>
                    <a:pt x="4133" y="6019"/>
                    <a:pt x="719" y="9642"/>
                  </a:cubicBezTo>
                  <a:cubicBezTo>
                    <a:pt x="210" y="10121"/>
                    <a:pt x="0" y="10840"/>
                    <a:pt x="90" y="11529"/>
                  </a:cubicBezTo>
                  <a:cubicBezTo>
                    <a:pt x="180" y="12217"/>
                    <a:pt x="629" y="12846"/>
                    <a:pt x="1258" y="13175"/>
                  </a:cubicBezTo>
                  <a:cubicBezTo>
                    <a:pt x="3743" y="14583"/>
                    <a:pt x="6378" y="15781"/>
                    <a:pt x="9103" y="16739"/>
                  </a:cubicBezTo>
                  <a:cubicBezTo>
                    <a:pt x="9343" y="16829"/>
                    <a:pt x="9582" y="16858"/>
                    <a:pt x="9852" y="16858"/>
                  </a:cubicBezTo>
                  <a:lnTo>
                    <a:pt x="9852" y="16888"/>
                  </a:lnTo>
                  <a:cubicBezTo>
                    <a:pt x="10780" y="16888"/>
                    <a:pt x="11618" y="16320"/>
                    <a:pt x="11948" y="15421"/>
                  </a:cubicBezTo>
                  <a:cubicBezTo>
                    <a:pt x="13475" y="11559"/>
                    <a:pt x="15541" y="7905"/>
                    <a:pt x="18086" y="4642"/>
                  </a:cubicBezTo>
                  <a:cubicBezTo>
                    <a:pt x="18565" y="4043"/>
                    <a:pt x="18715" y="3294"/>
                    <a:pt x="18476" y="2576"/>
                  </a:cubicBezTo>
                  <a:cubicBezTo>
                    <a:pt x="18236" y="1857"/>
                    <a:pt x="17667" y="1288"/>
                    <a:pt x="16948" y="1078"/>
                  </a:cubicBezTo>
                  <a:cubicBezTo>
                    <a:pt x="16020" y="809"/>
                    <a:pt x="15122" y="509"/>
                    <a:pt x="14224" y="150"/>
                  </a:cubicBezTo>
                  <a:cubicBezTo>
                    <a:pt x="13984" y="60"/>
                    <a:pt x="13715" y="0"/>
                    <a:pt x="13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6"/>
            <p:cNvSpPr/>
            <p:nvPr/>
          </p:nvSpPr>
          <p:spPr>
            <a:xfrm>
              <a:off x="3789480" y="3269366"/>
              <a:ext cx="1425608" cy="404098"/>
            </a:xfrm>
            <a:custGeom>
              <a:rect b="b" l="l" r="r" t="t"/>
              <a:pathLst>
                <a:path extrusionOk="0" h="23477" w="82824">
                  <a:moveTo>
                    <a:pt x="78602" y="1"/>
                  </a:moveTo>
                  <a:cubicBezTo>
                    <a:pt x="77973" y="1"/>
                    <a:pt x="77374" y="210"/>
                    <a:pt x="76865" y="599"/>
                  </a:cubicBezTo>
                  <a:cubicBezTo>
                    <a:pt x="72913" y="3504"/>
                    <a:pt x="68721" y="6049"/>
                    <a:pt x="64319" y="8175"/>
                  </a:cubicBezTo>
                  <a:cubicBezTo>
                    <a:pt x="56474" y="11948"/>
                    <a:pt x="48688" y="13984"/>
                    <a:pt x="41203" y="14194"/>
                  </a:cubicBezTo>
                  <a:lnTo>
                    <a:pt x="39765" y="14194"/>
                  </a:lnTo>
                  <a:cubicBezTo>
                    <a:pt x="30183" y="14164"/>
                    <a:pt x="23236" y="13385"/>
                    <a:pt x="17188" y="11649"/>
                  </a:cubicBezTo>
                  <a:cubicBezTo>
                    <a:pt x="13295" y="10511"/>
                    <a:pt x="9552" y="8924"/>
                    <a:pt x="6049" y="6888"/>
                  </a:cubicBezTo>
                  <a:cubicBezTo>
                    <a:pt x="5600" y="6648"/>
                    <a:pt x="5121" y="6528"/>
                    <a:pt x="4612" y="6528"/>
                  </a:cubicBezTo>
                  <a:cubicBezTo>
                    <a:pt x="3713" y="6528"/>
                    <a:pt x="2875" y="6947"/>
                    <a:pt x="2306" y="7636"/>
                  </a:cubicBezTo>
                  <a:cubicBezTo>
                    <a:pt x="1857" y="8205"/>
                    <a:pt x="1438" y="8774"/>
                    <a:pt x="1018" y="9313"/>
                  </a:cubicBezTo>
                  <a:cubicBezTo>
                    <a:pt x="0" y="10660"/>
                    <a:pt x="360" y="12607"/>
                    <a:pt x="1767" y="13535"/>
                  </a:cubicBezTo>
                  <a:cubicBezTo>
                    <a:pt x="12068" y="20242"/>
                    <a:pt x="20362" y="23446"/>
                    <a:pt x="39586" y="23476"/>
                  </a:cubicBezTo>
                  <a:lnTo>
                    <a:pt x="39705" y="23476"/>
                  </a:lnTo>
                  <a:cubicBezTo>
                    <a:pt x="56084" y="23476"/>
                    <a:pt x="71984" y="14313"/>
                    <a:pt x="81446" y="5720"/>
                  </a:cubicBezTo>
                  <a:cubicBezTo>
                    <a:pt x="82824" y="4432"/>
                    <a:pt x="82674" y="2216"/>
                    <a:pt x="81147" y="1138"/>
                  </a:cubicBezTo>
                  <a:lnTo>
                    <a:pt x="80249" y="510"/>
                  </a:lnTo>
                  <a:cubicBezTo>
                    <a:pt x="79770" y="180"/>
                    <a:pt x="79201" y="1"/>
                    <a:pt x="78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6"/>
            <p:cNvSpPr/>
            <p:nvPr/>
          </p:nvSpPr>
          <p:spPr>
            <a:xfrm>
              <a:off x="5457319" y="3246112"/>
              <a:ext cx="24752" cy="58850"/>
            </a:xfrm>
            <a:custGeom>
              <a:rect b="b" l="l" r="r" t="t"/>
              <a:pathLst>
                <a:path extrusionOk="0" h="3419" w="1438">
                  <a:moveTo>
                    <a:pt x="921" y="1"/>
                  </a:moveTo>
                  <a:cubicBezTo>
                    <a:pt x="602" y="1"/>
                    <a:pt x="264" y="728"/>
                    <a:pt x="120" y="1621"/>
                  </a:cubicBezTo>
                  <a:cubicBezTo>
                    <a:pt x="0" y="2579"/>
                    <a:pt x="150" y="3358"/>
                    <a:pt x="479" y="3418"/>
                  </a:cubicBezTo>
                  <a:cubicBezTo>
                    <a:pt x="486" y="3418"/>
                    <a:pt x="493" y="3419"/>
                    <a:pt x="499" y="3419"/>
                  </a:cubicBezTo>
                  <a:cubicBezTo>
                    <a:pt x="823" y="3419"/>
                    <a:pt x="1170" y="2710"/>
                    <a:pt x="1288" y="1771"/>
                  </a:cubicBezTo>
                  <a:cubicBezTo>
                    <a:pt x="1438" y="843"/>
                    <a:pt x="1258" y="34"/>
                    <a:pt x="958" y="4"/>
                  </a:cubicBezTo>
                  <a:cubicBezTo>
                    <a:pt x="946" y="2"/>
                    <a:pt x="934" y="1"/>
                    <a:pt x="9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9" name="Google Shape;1149;p6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6">
            <a:hlinkClick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Next</a:t>
            </a:r>
            <a:endParaRPr b="0" i="0" sz="14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0b267fa495_0_455"/>
          <p:cNvSpPr/>
          <p:nvPr/>
        </p:nvSpPr>
        <p:spPr>
          <a:xfrm rot="10800000">
            <a:off x="4538878" y="2550109"/>
            <a:ext cx="2523635" cy="1984190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g10b267fa495_0_455"/>
          <p:cNvSpPr/>
          <p:nvPr/>
        </p:nvSpPr>
        <p:spPr>
          <a:xfrm>
            <a:off x="1951097" y="2767800"/>
            <a:ext cx="2278696" cy="1788751"/>
          </a:xfrm>
          <a:custGeom>
            <a:rect b="b" l="l" r="r" t="t"/>
            <a:pathLst>
              <a:path extrusionOk="0" h="62131" w="79142">
                <a:moveTo>
                  <a:pt x="43395" y="1"/>
                </a:moveTo>
                <a:cubicBezTo>
                  <a:pt x="42163" y="1"/>
                  <a:pt x="40910" y="69"/>
                  <a:pt x="39634" y="207"/>
                </a:cubicBezTo>
                <a:cubicBezTo>
                  <a:pt x="27032" y="1530"/>
                  <a:pt x="16510" y="6949"/>
                  <a:pt x="8444" y="16905"/>
                </a:cubicBezTo>
                <a:cubicBezTo>
                  <a:pt x="4223" y="21946"/>
                  <a:pt x="1576" y="28121"/>
                  <a:pt x="820" y="34674"/>
                </a:cubicBezTo>
                <a:cubicBezTo>
                  <a:pt x="1" y="40218"/>
                  <a:pt x="2143" y="45826"/>
                  <a:pt x="6428" y="49544"/>
                </a:cubicBezTo>
                <a:cubicBezTo>
                  <a:pt x="10507" y="53260"/>
                  <a:pt x="15108" y="55118"/>
                  <a:pt x="20089" y="55118"/>
                </a:cubicBezTo>
                <a:cubicBezTo>
                  <a:pt x="22033" y="55118"/>
                  <a:pt x="24035" y="54835"/>
                  <a:pt x="26087" y="54270"/>
                </a:cubicBezTo>
                <a:cubicBezTo>
                  <a:pt x="27606" y="53898"/>
                  <a:pt x="29161" y="53708"/>
                  <a:pt x="30723" y="53708"/>
                </a:cubicBezTo>
                <a:cubicBezTo>
                  <a:pt x="32077" y="53708"/>
                  <a:pt x="33437" y="53851"/>
                  <a:pt x="34782" y="54143"/>
                </a:cubicBezTo>
                <a:cubicBezTo>
                  <a:pt x="36169" y="54396"/>
                  <a:pt x="37555" y="54774"/>
                  <a:pt x="39004" y="55026"/>
                </a:cubicBezTo>
                <a:cubicBezTo>
                  <a:pt x="40390" y="55278"/>
                  <a:pt x="41714" y="55782"/>
                  <a:pt x="42974" y="56538"/>
                </a:cubicBezTo>
                <a:cubicBezTo>
                  <a:pt x="46250" y="58491"/>
                  <a:pt x="49716" y="60066"/>
                  <a:pt x="53307" y="61264"/>
                </a:cubicBezTo>
                <a:cubicBezTo>
                  <a:pt x="55247" y="61858"/>
                  <a:pt x="57153" y="62131"/>
                  <a:pt x="58994" y="62131"/>
                </a:cubicBezTo>
                <a:cubicBezTo>
                  <a:pt x="67493" y="62131"/>
                  <a:pt x="74587" y="56307"/>
                  <a:pt x="77125" y="49418"/>
                </a:cubicBezTo>
                <a:cubicBezTo>
                  <a:pt x="78511" y="45637"/>
                  <a:pt x="79141" y="41605"/>
                  <a:pt x="79078" y="37572"/>
                </a:cubicBezTo>
                <a:cubicBezTo>
                  <a:pt x="79078" y="35304"/>
                  <a:pt x="78889" y="33035"/>
                  <a:pt x="78511" y="30830"/>
                </a:cubicBezTo>
                <a:cubicBezTo>
                  <a:pt x="77062" y="22639"/>
                  <a:pt x="72903" y="15204"/>
                  <a:pt x="66665" y="9722"/>
                </a:cubicBezTo>
                <a:cubicBezTo>
                  <a:pt x="59971" y="3525"/>
                  <a:pt x="52257" y="1"/>
                  <a:pt x="43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g10b267fa495_0_455"/>
          <p:cNvSpPr txBox="1"/>
          <p:nvPr>
            <p:ph type="title"/>
          </p:nvPr>
        </p:nvSpPr>
        <p:spPr>
          <a:xfrm>
            <a:off x="713309" y="190195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Why </a:t>
            </a:r>
            <a:r>
              <a:rPr lang="en"/>
              <a:t>jQuery?</a:t>
            </a:r>
            <a:endParaRPr/>
          </a:p>
        </p:txBody>
      </p:sp>
      <p:sp>
        <p:nvSpPr>
          <p:cNvPr id="1158" name="Google Shape;1158;g10b267fa495_0_455"/>
          <p:cNvSpPr txBox="1"/>
          <p:nvPr>
            <p:ph idx="1" type="body"/>
          </p:nvPr>
        </p:nvSpPr>
        <p:spPr>
          <a:xfrm>
            <a:off x="4597000" y="2751425"/>
            <a:ext cx="24072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JavaScript enhancement without the overhead of learning new syntax;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Ability to keep the code simple, clear, readable and reusable;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Ease of use</a:t>
            </a:r>
            <a:endParaRPr sz="1100"/>
          </a:p>
          <a:p>
            <a:pPr indent="-29845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Large library</a:t>
            </a:r>
            <a:endParaRPr sz="1100"/>
          </a:p>
        </p:txBody>
      </p:sp>
      <p:grpSp>
        <p:nvGrpSpPr>
          <p:cNvPr id="1159" name="Google Shape;1159;g10b267fa495_0_455"/>
          <p:cNvGrpSpPr/>
          <p:nvPr/>
        </p:nvGrpSpPr>
        <p:grpSpPr>
          <a:xfrm>
            <a:off x="4005074" y="768096"/>
            <a:ext cx="1140806" cy="1080215"/>
            <a:chOff x="3963749" y="540574"/>
            <a:chExt cx="1216471" cy="1151860"/>
          </a:xfrm>
        </p:grpSpPr>
        <p:sp>
          <p:nvSpPr>
            <p:cNvPr id="1160" name="Google Shape;1160;g10b267fa495_0_455"/>
            <p:cNvSpPr/>
            <p:nvPr/>
          </p:nvSpPr>
          <p:spPr>
            <a:xfrm>
              <a:off x="3963749" y="540574"/>
              <a:ext cx="1216471" cy="1151860"/>
            </a:xfrm>
            <a:custGeom>
              <a:rect b="b" l="l" r="r" t="t"/>
              <a:pathLst>
                <a:path extrusionOk="0" h="46176" w="48771">
                  <a:moveTo>
                    <a:pt x="20735" y="1"/>
                  </a:moveTo>
                  <a:cubicBezTo>
                    <a:pt x="16378" y="1"/>
                    <a:pt x="12155" y="1135"/>
                    <a:pt x="8444" y="3350"/>
                  </a:cubicBezTo>
                  <a:cubicBezTo>
                    <a:pt x="6113" y="4610"/>
                    <a:pt x="4349" y="6626"/>
                    <a:pt x="3277" y="9021"/>
                  </a:cubicBezTo>
                  <a:cubicBezTo>
                    <a:pt x="883" y="14376"/>
                    <a:pt x="1" y="20236"/>
                    <a:pt x="631" y="26033"/>
                  </a:cubicBezTo>
                  <a:cubicBezTo>
                    <a:pt x="1639" y="35044"/>
                    <a:pt x="7940" y="42668"/>
                    <a:pt x="16636" y="45188"/>
                  </a:cubicBezTo>
                  <a:cubicBezTo>
                    <a:pt x="18633" y="45854"/>
                    <a:pt x="20724" y="46176"/>
                    <a:pt x="22798" y="46176"/>
                  </a:cubicBezTo>
                  <a:cubicBezTo>
                    <a:pt x="23669" y="46176"/>
                    <a:pt x="24537" y="46119"/>
                    <a:pt x="25394" y="46007"/>
                  </a:cubicBezTo>
                  <a:cubicBezTo>
                    <a:pt x="33522" y="44810"/>
                    <a:pt x="39382" y="40336"/>
                    <a:pt x="43919" y="33846"/>
                  </a:cubicBezTo>
                  <a:cubicBezTo>
                    <a:pt x="47132" y="29436"/>
                    <a:pt x="48771" y="24017"/>
                    <a:pt x="48456" y="18535"/>
                  </a:cubicBezTo>
                  <a:cubicBezTo>
                    <a:pt x="48015" y="11793"/>
                    <a:pt x="44990" y="6815"/>
                    <a:pt x="38815" y="3791"/>
                  </a:cubicBezTo>
                  <a:cubicBezTo>
                    <a:pt x="37807" y="3287"/>
                    <a:pt x="36736" y="2846"/>
                    <a:pt x="35665" y="2468"/>
                  </a:cubicBezTo>
                  <a:cubicBezTo>
                    <a:pt x="31065" y="955"/>
                    <a:pt x="26276" y="136"/>
                    <a:pt x="21424" y="10"/>
                  </a:cubicBezTo>
                  <a:cubicBezTo>
                    <a:pt x="21194" y="4"/>
                    <a:pt x="20964" y="1"/>
                    <a:pt x="20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g10b267fa495_0_455"/>
            <p:cNvSpPr/>
            <p:nvPr/>
          </p:nvSpPr>
          <p:spPr>
            <a:xfrm>
              <a:off x="4207038" y="736426"/>
              <a:ext cx="805317" cy="760138"/>
            </a:xfrm>
            <a:custGeom>
              <a:rect b="b" l="l" r="r" t="t"/>
              <a:pathLst>
                <a:path extrusionOk="0" h="127433" w="135007">
                  <a:moveTo>
                    <a:pt x="128798" y="0"/>
                  </a:moveTo>
                  <a:cubicBezTo>
                    <a:pt x="127794" y="0"/>
                    <a:pt x="126786" y="344"/>
                    <a:pt x="125975" y="1155"/>
                  </a:cubicBezTo>
                  <a:cubicBezTo>
                    <a:pt x="109024" y="18711"/>
                    <a:pt x="93586" y="37782"/>
                    <a:pt x="79359" y="57760"/>
                  </a:cubicBezTo>
                  <a:lnTo>
                    <a:pt x="37283" y="115878"/>
                  </a:lnTo>
                  <a:cubicBezTo>
                    <a:pt x="31532" y="103468"/>
                    <a:pt x="26689" y="90754"/>
                    <a:pt x="22754" y="78041"/>
                  </a:cubicBezTo>
                  <a:cubicBezTo>
                    <a:pt x="18819" y="64722"/>
                    <a:pt x="17305" y="49284"/>
                    <a:pt x="8830" y="37782"/>
                  </a:cubicBezTo>
                  <a:cubicBezTo>
                    <a:pt x="8068" y="36734"/>
                    <a:pt x="6827" y="36286"/>
                    <a:pt x="5568" y="36286"/>
                  </a:cubicBezTo>
                  <a:cubicBezTo>
                    <a:pt x="2826" y="36286"/>
                    <a:pt x="0" y="38414"/>
                    <a:pt x="1867" y="41111"/>
                  </a:cubicBezTo>
                  <a:cubicBezTo>
                    <a:pt x="10040" y="52614"/>
                    <a:pt x="11251" y="68354"/>
                    <a:pt x="15186" y="81673"/>
                  </a:cubicBezTo>
                  <a:cubicBezTo>
                    <a:pt x="19727" y="96506"/>
                    <a:pt x="25478" y="111035"/>
                    <a:pt x="32138" y="124959"/>
                  </a:cubicBezTo>
                  <a:cubicBezTo>
                    <a:pt x="32954" y="126592"/>
                    <a:pt x="34563" y="127432"/>
                    <a:pt x="36204" y="127432"/>
                  </a:cubicBezTo>
                  <a:cubicBezTo>
                    <a:pt x="37606" y="127432"/>
                    <a:pt x="39032" y="126820"/>
                    <a:pt x="40008" y="125565"/>
                  </a:cubicBezTo>
                  <a:cubicBezTo>
                    <a:pt x="55446" y="104678"/>
                    <a:pt x="70581" y="83792"/>
                    <a:pt x="86018" y="62906"/>
                  </a:cubicBezTo>
                  <a:cubicBezTo>
                    <a:pt x="99943" y="42927"/>
                    <a:pt x="115380" y="23857"/>
                    <a:pt x="132029" y="6301"/>
                  </a:cubicBezTo>
                  <a:cubicBezTo>
                    <a:pt x="135006" y="3324"/>
                    <a:pt x="131919" y="0"/>
                    <a:pt x="128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2" name="Google Shape;1162;g10b267fa495_0_455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3" name="Google Shape;1163;g10b267fa495_0_455"/>
          <p:cNvGrpSpPr/>
          <p:nvPr/>
        </p:nvGrpSpPr>
        <p:grpSpPr>
          <a:xfrm>
            <a:off x="153672" y="90049"/>
            <a:ext cx="493797" cy="446228"/>
            <a:chOff x="2679436" y="3270400"/>
            <a:chExt cx="752625" cy="689795"/>
          </a:xfrm>
        </p:grpSpPr>
        <p:sp>
          <p:nvSpPr>
            <p:cNvPr id="1164" name="Google Shape;1164;g10b267fa495_0_455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g10b267fa495_0_455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g10b267fa495_0_455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10b267fa495_0_455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8" name="Google Shape;1168;g10b267fa495_0_455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69" name="Google Shape;1169;g10b267fa495_0_455"/>
          <p:cNvGrpSpPr/>
          <p:nvPr/>
        </p:nvGrpSpPr>
        <p:grpSpPr>
          <a:xfrm>
            <a:off x="1915462" y="3575518"/>
            <a:ext cx="2349965" cy="1012695"/>
            <a:chOff x="3392112" y="3039390"/>
            <a:chExt cx="2347148" cy="999995"/>
          </a:xfrm>
        </p:grpSpPr>
        <p:sp>
          <p:nvSpPr>
            <p:cNvPr id="1170" name="Google Shape;1170;g10b267fa495_0_455"/>
            <p:cNvSpPr/>
            <p:nvPr/>
          </p:nvSpPr>
          <p:spPr>
            <a:xfrm>
              <a:off x="3392112" y="3851252"/>
              <a:ext cx="2347148" cy="188133"/>
            </a:xfrm>
            <a:custGeom>
              <a:rect b="b" l="l" r="r" t="t"/>
              <a:pathLst>
                <a:path extrusionOk="0" h="10930" w="136363">
                  <a:moveTo>
                    <a:pt x="68181" y="1"/>
                  </a:moveTo>
                  <a:cubicBezTo>
                    <a:pt x="30512" y="1"/>
                    <a:pt x="0" y="2456"/>
                    <a:pt x="0" y="5480"/>
                  </a:cubicBezTo>
                  <a:cubicBezTo>
                    <a:pt x="0" y="8475"/>
                    <a:pt x="30512" y="10930"/>
                    <a:pt x="68181" y="10930"/>
                  </a:cubicBezTo>
                  <a:cubicBezTo>
                    <a:pt x="105850" y="10930"/>
                    <a:pt x="136362" y="8475"/>
                    <a:pt x="136362" y="5480"/>
                  </a:cubicBezTo>
                  <a:cubicBezTo>
                    <a:pt x="136362" y="2456"/>
                    <a:pt x="105850" y="1"/>
                    <a:pt x="68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g10b267fa495_0_455"/>
            <p:cNvSpPr/>
            <p:nvPr/>
          </p:nvSpPr>
          <p:spPr>
            <a:xfrm>
              <a:off x="3778653" y="3518827"/>
              <a:ext cx="550473" cy="368003"/>
            </a:xfrm>
            <a:custGeom>
              <a:rect b="b" l="l" r="r" t="t"/>
              <a:pathLst>
                <a:path extrusionOk="0" h="21380" w="31981">
                  <a:moveTo>
                    <a:pt x="12966" y="0"/>
                  </a:moveTo>
                  <a:lnTo>
                    <a:pt x="7187" y="2515"/>
                  </a:lnTo>
                  <a:cubicBezTo>
                    <a:pt x="5390" y="3294"/>
                    <a:pt x="3534" y="4072"/>
                    <a:pt x="2037" y="5330"/>
                  </a:cubicBezTo>
                  <a:cubicBezTo>
                    <a:pt x="1198" y="5989"/>
                    <a:pt x="510" y="6797"/>
                    <a:pt x="1" y="7726"/>
                  </a:cubicBezTo>
                  <a:cubicBezTo>
                    <a:pt x="1618" y="8654"/>
                    <a:pt x="3384" y="9313"/>
                    <a:pt x="5091" y="10061"/>
                  </a:cubicBezTo>
                  <a:cubicBezTo>
                    <a:pt x="10541" y="12546"/>
                    <a:pt x="15451" y="16110"/>
                    <a:pt x="19464" y="20541"/>
                  </a:cubicBezTo>
                  <a:cubicBezTo>
                    <a:pt x="21560" y="21110"/>
                    <a:pt x="23716" y="21380"/>
                    <a:pt x="25872" y="21380"/>
                  </a:cubicBezTo>
                  <a:cubicBezTo>
                    <a:pt x="27998" y="21350"/>
                    <a:pt x="30094" y="20841"/>
                    <a:pt x="31980" y="19883"/>
                  </a:cubicBezTo>
                  <a:cubicBezTo>
                    <a:pt x="31291" y="19074"/>
                    <a:pt x="30513" y="18325"/>
                    <a:pt x="29674" y="17667"/>
                  </a:cubicBezTo>
                  <a:cubicBezTo>
                    <a:pt x="27129" y="15690"/>
                    <a:pt x="24135" y="14343"/>
                    <a:pt x="21200" y="13025"/>
                  </a:cubicBezTo>
                  <a:cubicBezTo>
                    <a:pt x="18146" y="11678"/>
                    <a:pt x="15032" y="10301"/>
                    <a:pt x="11798" y="9432"/>
                  </a:cubicBezTo>
                  <a:cubicBezTo>
                    <a:pt x="13385" y="8953"/>
                    <a:pt x="14942" y="8414"/>
                    <a:pt x="16439" y="7785"/>
                  </a:cubicBezTo>
                  <a:cubicBezTo>
                    <a:pt x="18176" y="7067"/>
                    <a:pt x="19883" y="6228"/>
                    <a:pt x="21171" y="4881"/>
                  </a:cubicBezTo>
                  <a:cubicBezTo>
                    <a:pt x="20272" y="4222"/>
                    <a:pt x="19314" y="3623"/>
                    <a:pt x="18356" y="3054"/>
                  </a:cubicBezTo>
                  <a:cubicBezTo>
                    <a:pt x="16589" y="1976"/>
                    <a:pt x="14793" y="898"/>
                    <a:pt x="12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g10b267fa495_0_455"/>
            <p:cNvSpPr/>
            <p:nvPr/>
          </p:nvSpPr>
          <p:spPr>
            <a:xfrm>
              <a:off x="5008916" y="3450269"/>
              <a:ext cx="489644" cy="413651"/>
            </a:xfrm>
            <a:custGeom>
              <a:rect b="b" l="l" r="r" t="t"/>
              <a:pathLst>
                <a:path extrusionOk="0" h="24032" w="28447">
                  <a:moveTo>
                    <a:pt x="14343" y="1"/>
                  </a:moveTo>
                  <a:lnTo>
                    <a:pt x="8145" y="1139"/>
                  </a:lnTo>
                  <a:cubicBezTo>
                    <a:pt x="6229" y="1528"/>
                    <a:pt x="4252" y="1887"/>
                    <a:pt x="2486" y="2755"/>
                  </a:cubicBezTo>
                  <a:cubicBezTo>
                    <a:pt x="1558" y="3235"/>
                    <a:pt x="689" y="3863"/>
                    <a:pt x="0" y="4642"/>
                  </a:cubicBezTo>
                  <a:cubicBezTo>
                    <a:pt x="1348" y="5900"/>
                    <a:pt x="2935" y="6948"/>
                    <a:pt x="4432" y="8055"/>
                  </a:cubicBezTo>
                  <a:cubicBezTo>
                    <a:pt x="9193" y="11679"/>
                    <a:pt x="13176" y="16260"/>
                    <a:pt x="16080" y="21500"/>
                  </a:cubicBezTo>
                  <a:cubicBezTo>
                    <a:pt x="17996" y="22518"/>
                    <a:pt x="20033" y="23267"/>
                    <a:pt x="22159" y="23716"/>
                  </a:cubicBezTo>
                  <a:cubicBezTo>
                    <a:pt x="23127" y="23926"/>
                    <a:pt x="24115" y="24032"/>
                    <a:pt x="25105" y="24032"/>
                  </a:cubicBezTo>
                  <a:cubicBezTo>
                    <a:pt x="26226" y="24032"/>
                    <a:pt x="27349" y="23896"/>
                    <a:pt x="28447" y="23626"/>
                  </a:cubicBezTo>
                  <a:cubicBezTo>
                    <a:pt x="27968" y="22668"/>
                    <a:pt x="27369" y="21799"/>
                    <a:pt x="26680" y="20961"/>
                  </a:cubicBezTo>
                  <a:cubicBezTo>
                    <a:pt x="24644" y="18446"/>
                    <a:pt x="22039" y="16499"/>
                    <a:pt x="19464" y="14553"/>
                  </a:cubicBezTo>
                  <a:cubicBezTo>
                    <a:pt x="16769" y="12547"/>
                    <a:pt x="14074" y="10511"/>
                    <a:pt x="11110" y="8924"/>
                  </a:cubicBezTo>
                  <a:cubicBezTo>
                    <a:pt x="12756" y="8834"/>
                    <a:pt x="14373" y="8624"/>
                    <a:pt x="15990" y="8355"/>
                  </a:cubicBezTo>
                  <a:cubicBezTo>
                    <a:pt x="17847" y="8055"/>
                    <a:pt x="19703" y="7606"/>
                    <a:pt x="21260" y="6588"/>
                  </a:cubicBezTo>
                  <a:cubicBezTo>
                    <a:pt x="20512" y="5750"/>
                    <a:pt x="19703" y="4941"/>
                    <a:pt x="18895" y="4163"/>
                  </a:cubicBezTo>
                  <a:cubicBezTo>
                    <a:pt x="17398" y="2726"/>
                    <a:pt x="15930" y="1288"/>
                    <a:pt x="14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g10b267fa495_0_455"/>
            <p:cNvSpPr/>
            <p:nvPr/>
          </p:nvSpPr>
          <p:spPr>
            <a:xfrm>
              <a:off x="3450342" y="3521753"/>
              <a:ext cx="380895" cy="178511"/>
            </a:xfrm>
            <a:custGeom>
              <a:rect b="b" l="l" r="r" t="t"/>
              <a:pathLst>
                <a:path extrusionOk="0" h="10371" w="22129">
                  <a:moveTo>
                    <a:pt x="19732" y="1"/>
                  </a:moveTo>
                  <a:cubicBezTo>
                    <a:pt x="19464" y="1"/>
                    <a:pt x="19191" y="52"/>
                    <a:pt x="18925" y="160"/>
                  </a:cubicBezTo>
                  <a:cubicBezTo>
                    <a:pt x="15781" y="1417"/>
                    <a:pt x="12128" y="2226"/>
                    <a:pt x="8624" y="3603"/>
                  </a:cubicBezTo>
                  <a:cubicBezTo>
                    <a:pt x="6888" y="4292"/>
                    <a:pt x="5211" y="5190"/>
                    <a:pt x="3684" y="6298"/>
                  </a:cubicBezTo>
                  <a:cubicBezTo>
                    <a:pt x="2186" y="7376"/>
                    <a:pt x="929" y="8753"/>
                    <a:pt x="1" y="10370"/>
                  </a:cubicBezTo>
                  <a:cubicBezTo>
                    <a:pt x="1168" y="9023"/>
                    <a:pt x="2606" y="7945"/>
                    <a:pt x="4253" y="7196"/>
                  </a:cubicBezTo>
                  <a:cubicBezTo>
                    <a:pt x="5840" y="6478"/>
                    <a:pt x="7516" y="5939"/>
                    <a:pt x="9253" y="5639"/>
                  </a:cubicBezTo>
                  <a:cubicBezTo>
                    <a:pt x="12697" y="4980"/>
                    <a:pt x="16320" y="4921"/>
                    <a:pt x="20093" y="4232"/>
                  </a:cubicBezTo>
                  <a:lnTo>
                    <a:pt x="20123" y="4202"/>
                  </a:lnTo>
                  <a:cubicBezTo>
                    <a:pt x="20272" y="4202"/>
                    <a:pt x="20392" y="4142"/>
                    <a:pt x="20512" y="4112"/>
                  </a:cubicBezTo>
                  <a:cubicBezTo>
                    <a:pt x="21620" y="3663"/>
                    <a:pt x="22129" y="2405"/>
                    <a:pt x="21710" y="1327"/>
                  </a:cubicBezTo>
                  <a:cubicBezTo>
                    <a:pt x="21368" y="509"/>
                    <a:pt x="20578" y="1"/>
                    <a:pt x="19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g10b267fa495_0_455"/>
            <p:cNvSpPr/>
            <p:nvPr/>
          </p:nvSpPr>
          <p:spPr>
            <a:xfrm>
              <a:off x="3764745" y="3319368"/>
              <a:ext cx="1628681" cy="520764"/>
            </a:xfrm>
            <a:custGeom>
              <a:rect b="b" l="l" r="r" t="t"/>
              <a:pathLst>
                <a:path extrusionOk="0" h="30255" w="94622">
                  <a:moveTo>
                    <a:pt x="84860" y="0"/>
                  </a:moveTo>
                  <a:lnTo>
                    <a:pt x="0" y="9073"/>
                  </a:lnTo>
                  <a:cubicBezTo>
                    <a:pt x="1616" y="14605"/>
                    <a:pt x="12147" y="30254"/>
                    <a:pt x="41673" y="30254"/>
                  </a:cubicBezTo>
                  <a:cubicBezTo>
                    <a:pt x="44432" y="30254"/>
                    <a:pt x="47356" y="30118"/>
                    <a:pt x="50455" y="29824"/>
                  </a:cubicBezTo>
                  <a:cubicBezTo>
                    <a:pt x="56174" y="29255"/>
                    <a:pt x="77224" y="26141"/>
                    <a:pt x="85938" y="17996"/>
                  </a:cubicBezTo>
                  <a:cubicBezTo>
                    <a:pt x="94621" y="9881"/>
                    <a:pt x="84860" y="0"/>
                    <a:pt x="848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g10b267fa495_0_455"/>
            <p:cNvSpPr/>
            <p:nvPr/>
          </p:nvSpPr>
          <p:spPr>
            <a:xfrm>
              <a:off x="3564771" y="3657904"/>
              <a:ext cx="507166" cy="319120"/>
            </a:xfrm>
            <a:custGeom>
              <a:rect b="b" l="l" r="r" t="t"/>
              <a:pathLst>
                <a:path extrusionOk="0" h="18540" w="29465">
                  <a:moveTo>
                    <a:pt x="20496" y="0"/>
                  </a:moveTo>
                  <a:cubicBezTo>
                    <a:pt x="20381" y="0"/>
                    <a:pt x="20266" y="2"/>
                    <a:pt x="20152" y="5"/>
                  </a:cubicBezTo>
                  <a:cubicBezTo>
                    <a:pt x="18715" y="1113"/>
                    <a:pt x="16858" y="1742"/>
                    <a:pt x="15092" y="2370"/>
                  </a:cubicBezTo>
                  <a:cubicBezTo>
                    <a:pt x="10570" y="3987"/>
                    <a:pt x="6228" y="5994"/>
                    <a:pt x="2066" y="8329"/>
                  </a:cubicBezTo>
                  <a:cubicBezTo>
                    <a:pt x="1288" y="8778"/>
                    <a:pt x="449" y="9317"/>
                    <a:pt x="150" y="10156"/>
                  </a:cubicBezTo>
                  <a:cubicBezTo>
                    <a:pt x="0" y="10725"/>
                    <a:pt x="30" y="11323"/>
                    <a:pt x="240" y="11892"/>
                  </a:cubicBezTo>
                  <a:cubicBezTo>
                    <a:pt x="898" y="14228"/>
                    <a:pt x="2725" y="16114"/>
                    <a:pt x="4791" y="17402"/>
                  </a:cubicBezTo>
                  <a:cubicBezTo>
                    <a:pt x="5510" y="17821"/>
                    <a:pt x="6228" y="18210"/>
                    <a:pt x="7007" y="18540"/>
                  </a:cubicBezTo>
                  <a:cubicBezTo>
                    <a:pt x="9253" y="18480"/>
                    <a:pt x="11498" y="18121"/>
                    <a:pt x="13654" y="17462"/>
                  </a:cubicBezTo>
                  <a:cubicBezTo>
                    <a:pt x="16259" y="16623"/>
                    <a:pt x="18535" y="15096"/>
                    <a:pt x="20302" y="13000"/>
                  </a:cubicBezTo>
                  <a:cubicBezTo>
                    <a:pt x="18745" y="11713"/>
                    <a:pt x="16469" y="11593"/>
                    <a:pt x="14463" y="11024"/>
                  </a:cubicBezTo>
                  <a:cubicBezTo>
                    <a:pt x="13834" y="10844"/>
                    <a:pt x="13205" y="10605"/>
                    <a:pt x="12576" y="10365"/>
                  </a:cubicBezTo>
                  <a:lnTo>
                    <a:pt x="12576" y="10365"/>
                  </a:lnTo>
                  <a:cubicBezTo>
                    <a:pt x="13654" y="10473"/>
                    <a:pt x="14743" y="10527"/>
                    <a:pt x="15836" y="10527"/>
                  </a:cubicBezTo>
                  <a:cubicBezTo>
                    <a:pt x="16565" y="10527"/>
                    <a:pt x="17295" y="10503"/>
                    <a:pt x="18026" y="10455"/>
                  </a:cubicBezTo>
                  <a:cubicBezTo>
                    <a:pt x="19373" y="10365"/>
                    <a:pt x="20721" y="10156"/>
                    <a:pt x="22008" y="9826"/>
                  </a:cubicBezTo>
                  <a:cubicBezTo>
                    <a:pt x="24194" y="9317"/>
                    <a:pt x="26260" y="8449"/>
                    <a:pt x="28117" y="7221"/>
                  </a:cubicBezTo>
                  <a:cubicBezTo>
                    <a:pt x="28506" y="6982"/>
                    <a:pt x="28806" y="6682"/>
                    <a:pt x="29045" y="6323"/>
                  </a:cubicBezTo>
                  <a:cubicBezTo>
                    <a:pt x="29464" y="5544"/>
                    <a:pt x="29105" y="4586"/>
                    <a:pt x="28626" y="3838"/>
                  </a:cubicBezTo>
                  <a:cubicBezTo>
                    <a:pt x="26921" y="1207"/>
                    <a:pt x="23681" y="0"/>
                    <a:pt x="2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g10b267fa495_0_455"/>
            <p:cNvSpPr/>
            <p:nvPr/>
          </p:nvSpPr>
          <p:spPr>
            <a:xfrm>
              <a:off x="4780593" y="3600259"/>
              <a:ext cx="548924" cy="379209"/>
            </a:xfrm>
            <a:custGeom>
              <a:rect b="b" l="l" r="r" t="t"/>
              <a:pathLst>
                <a:path extrusionOk="0" h="22031" w="31891">
                  <a:moveTo>
                    <a:pt x="9822" y="0"/>
                  </a:moveTo>
                  <a:cubicBezTo>
                    <a:pt x="6768" y="30"/>
                    <a:pt x="3833" y="1258"/>
                    <a:pt x="1677" y="3474"/>
                  </a:cubicBezTo>
                  <a:cubicBezTo>
                    <a:pt x="749" y="4462"/>
                    <a:pt x="1" y="5719"/>
                    <a:pt x="120" y="7067"/>
                  </a:cubicBezTo>
                  <a:cubicBezTo>
                    <a:pt x="270" y="8055"/>
                    <a:pt x="749" y="8953"/>
                    <a:pt x="1468" y="9612"/>
                  </a:cubicBezTo>
                  <a:cubicBezTo>
                    <a:pt x="3175" y="11409"/>
                    <a:pt x="5570" y="12067"/>
                    <a:pt x="7995" y="12606"/>
                  </a:cubicBezTo>
                  <a:cubicBezTo>
                    <a:pt x="10002" y="13055"/>
                    <a:pt x="12667" y="13085"/>
                    <a:pt x="14254" y="13205"/>
                  </a:cubicBezTo>
                  <a:cubicBezTo>
                    <a:pt x="14553" y="13205"/>
                    <a:pt x="14882" y="13235"/>
                    <a:pt x="15242" y="13235"/>
                  </a:cubicBezTo>
                  <a:lnTo>
                    <a:pt x="15721" y="15271"/>
                  </a:lnTo>
                  <a:cubicBezTo>
                    <a:pt x="16110" y="17008"/>
                    <a:pt x="16559" y="18835"/>
                    <a:pt x="17817" y="20092"/>
                  </a:cubicBezTo>
                  <a:cubicBezTo>
                    <a:pt x="18775" y="21020"/>
                    <a:pt x="20123" y="21499"/>
                    <a:pt x="21440" y="21769"/>
                  </a:cubicBezTo>
                  <a:cubicBezTo>
                    <a:pt x="22325" y="21944"/>
                    <a:pt x="23177" y="22031"/>
                    <a:pt x="24008" y="22031"/>
                  </a:cubicBezTo>
                  <a:cubicBezTo>
                    <a:pt x="26298" y="22031"/>
                    <a:pt x="28419" y="21375"/>
                    <a:pt x="30573" y="20122"/>
                  </a:cubicBezTo>
                  <a:cubicBezTo>
                    <a:pt x="31172" y="19763"/>
                    <a:pt x="31800" y="19284"/>
                    <a:pt x="31860" y="18625"/>
                  </a:cubicBezTo>
                  <a:cubicBezTo>
                    <a:pt x="31890" y="18086"/>
                    <a:pt x="31441" y="17487"/>
                    <a:pt x="31202" y="17158"/>
                  </a:cubicBezTo>
                  <a:cubicBezTo>
                    <a:pt x="30004" y="15421"/>
                    <a:pt x="28776" y="12996"/>
                    <a:pt x="26261" y="10211"/>
                  </a:cubicBezTo>
                  <a:cubicBezTo>
                    <a:pt x="24554" y="8324"/>
                    <a:pt x="22518" y="6707"/>
                    <a:pt x="20632" y="4971"/>
                  </a:cubicBezTo>
                  <a:cubicBezTo>
                    <a:pt x="19883" y="4252"/>
                    <a:pt x="19104" y="3563"/>
                    <a:pt x="18296" y="2935"/>
                  </a:cubicBezTo>
                  <a:cubicBezTo>
                    <a:pt x="15871" y="1048"/>
                    <a:pt x="12906" y="30"/>
                    <a:pt x="9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g10b267fa495_0_455"/>
            <p:cNvSpPr/>
            <p:nvPr/>
          </p:nvSpPr>
          <p:spPr>
            <a:xfrm>
              <a:off x="5035217" y="3303464"/>
              <a:ext cx="589614" cy="322080"/>
            </a:xfrm>
            <a:custGeom>
              <a:rect b="b" l="l" r="r" t="t"/>
              <a:pathLst>
                <a:path extrusionOk="0" h="18712" w="34255">
                  <a:moveTo>
                    <a:pt x="33484" y="1"/>
                  </a:moveTo>
                  <a:cubicBezTo>
                    <a:pt x="32765" y="1"/>
                    <a:pt x="32073" y="159"/>
                    <a:pt x="31440" y="475"/>
                  </a:cubicBezTo>
                  <a:cubicBezTo>
                    <a:pt x="30153" y="1104"/>
                    <a:pt x="29194" y="2152"/>
                    <a:pt x="28266" y="3230"/>
                  </a:cubicBezTo>
                  <a:cubicBezTo>
                    <a:pt x="27368" y="4308"/>
                    <a:pt x="26500" y="5446"/>
                    <a:pt x="25392" y="6314"/>
                  </a:cubicBezTo>
                  <a:cubicBezTo>
                    <a:pt x="23655" y="7631"/>
                    <a:pt x="21469" y="8200"/>
                    <a:pt x="19283" y="8350"/>
                  </a:cubicBezTo>
                  <a:cubicBezTo>
                    <a:pt x="18115" y="8410"/>
                    <a:pt x="13474" y="8170"/>
                    <a:pt x="10390" y="10326"/>
                  </a:cubicBezTo>
                  <a:cubicBezTo>
                    <a:pt x="9851" y="10716"/>
                    <a:pt x="9372" y="11045"/>
                    <a:pt x="8953" y="11344"/>
                  </a:cubicBezTo>
                  <a:cubicBezTo>
                    <a:pt x="7066" y="12722"/>
                    <a:pt x="6258" y="13231"/>
                    <a:pt x="3593" y="13890"/>
                  </a:cubicBezTo>
                  <a:cubicBezTo>
                    <a:pt x="2455" y="14189"/>
                    <a:pt x="1257" y="14399"/>
                    <a:pt x="89" y="14548"/>
                  </a:cubicBezTo>
                  <a:cubicBezTo>
                    <a:pt x="1" y="16790"/>
                    <a:pt x="2469" y="18712"/>
                    <a:pt x="5633" y="18712"/>
                  </a:cubicBezTo>
                  <a:cubicBezTo>
                    <a:pt x="5682" y="18712"/>
                    <a:pt x="5730" y="18711"/>
                    <a:pt x="5779" y="18710"/>
                  </a:cubicBezTo>
                  <a:cubicBezTo>
                    <a:pt x="6467" y="18651"/>
                    <a:pt x="7126" y="18561"/>
                    <a:pt x="7785" y="18471"/>
                  </a:cubicBezTo>
                  <a:cubicBezTo>
                    <a:pt x="9492" y="18231"/>
                    <a:pt x="11079" y="17992"/>
                    <a:pt x="12276" y="17722"/>
                  </a:cubicBezTo>
                  <a:cubicBezTo>
                    <a:pt x="16409" y="16824"/>
                    <a:pt x="20391" y="15327"/>
                    <a:pt x="24104" y="13231"/>
                  </a:cubicBezTo>
                  <a:cubicBezTo>
                    <a:pt x="27757" y="11165"/>
                    <a:pt x="31051" y="8230"/>
                    <a:pt x="33027" y="4487"/>
                  </a:cubicBezTo>
                  <a:cubicBezTo>
                    <a:pt x="33746" y="3140"/>
                    <a:pt x="34255" y="1493"/>
                    <a:pt x="33985" y="26"/>
                  </a:cubicBezTo>
                  <a:cubicBezTo>
                    <a:pt x="33817" y="9"/>
                    <a:pt x="33650" y="1"/>
                    <a:pt x="33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g10b267fa495_0_455"/>
            <p:cNvSpPr/>
            <p:nvPr/>
          </p:nvSpPr>
          <p:spPr>
            <a:xfrm>
              <a:off x="5036749" y="3210293"/>
              <a:ext cx="609219" cy="343080"/>
            </a:xfrm>
            <a:custGeom>
              <a:rect b="b" l="l" r="r" t="t"/>
              <a:pathLst>
                <a:path extrusionOk="0" h="19932" w="35394">
                  <a:moveTo>
                    <a:pt x="28766" y="0"/>
                  </a:moveTo>
                  <a:cubicBezTo>
                    <a:pt x="25997" y="0"/>
                    <a:pt x="23258" y="748"/>
                    <a:pt x="20871" y="2175"/>
                  </a:cubicBezTo>
                  <a:cubicBezTo>
                    <a:pt x="18326" y="3642"/>
                    <a:pt x="16050" y="5529"/>
                    <a:pt x="14194" y="7804"/>
                  </a:cubicBezTo>
                  <a:cubicBezTo>
                    <a:pt x="12068" y="10350"/>
                    <a:pt x="11080" y="12356"/>
                    <a:pt x="7426" y="14302"/>
                  </a:cubicBezTo>
                  <a:cubicBezTo>
                    <a:pt x="6468" y="14811"/>
                    <a:pt x="5450" y="15290"/>
                    <a:pt x="4432" y="15679"/>
                  </a:cubicBezTo>
                  <a:cubicBezTo>
                    <a:pt x="3654" y="15979"/>
                    <a:pt x="2905" y="16248"/>
                    <a:pt x="2156" y="16488"/>
                  </a:cubicBezTo>
                  <a:cubicBezTo>
                    <a:pt x="1378" y="16997"/>
                    <a:pt x="779" y="17686"/>
                    <a:pt x="390" y="18524"/>
                  </a:cubicBezTo>
                  <a:cubicBezTo>
                    <a:pt x="150" y="18973"/>
                    <a:pt x="30" y="19452"/>
                    <a:pt x="0" y="19931"/>
                  </a:cubicBezTo>
                  <a:cubicBezTo>
                    <a:pt x="1198" y="19812"/>
                    <a:pt x="2366" y="19572"/>
                    <a:pt x="3534" y="19303"/>
                  </a:cubicBezTo>
                  <a:cubicBezTo>
                    <a:pt x="6199" y="18614"/>
                    <a:pt x="6977" y="18105"/>
                    <a:pt x="8894" y="16757"/>
                  </a:cubicBezTo>
                  <a:cubicBezTo>
                    <a:pt x="9313" y="16458"/>
                    <a:pt x="9792" y="16129"/>
                    <a:pt x="10331" y="15739"/>
                  </a:cubicBezTo>
                  <a:cubicBezTo>
                    <a:pt x="13415" y="13553"/>
                    <a:pt x="18026" y="13823"/>
                    <a:pt x="19224" y="13733"/>
                  </a:cubicBezTo>
                  <a:cubicBezTo>
                    <a:pt x="21380" y="13583"/>
                    <a:pt x="23596" y="13014"/>
                    <a:pt x="25333" y="11697"/>
                  </a:cubicBezTo>
                  <a:cubicBezTo>
                    <a:pt x="26440" y="10859"/>
                    <a:pt x="27309" y="9721"/>
                    <a:pt x="28207" y="8643"/>
                  </a:cubicBezTo>
                  <a:cubicBezTo>
                    <a:pt x="29105" y="7565"/>
                    <a:pt x="30094" y="6487"/>
                    <a:pt x="31351" y="5888"/>
                  </a:cubicBezTo>
                  <a:cubicBezTo>
                    <a:pt x="31993" y="5579"/>
                    <a:pt x="32672" y="5402"/>
                    <a:pt x="33359" y="5402"/>
                  </a:cubicBezTo>
                  <a:cubicBezTo>
                    <a:pt x="33538" y="5402"/>
                    <a:pt x="33717" y="5414"/>
                    <a:pt x="33896" y="5439"/>
                  </a:cubicBezTo>
                  <a:cubicBezTo>
                    <a:pt x="34435" y="5499"/>
                    <a:pt x="34944" y="5678"/>
                    <a:pt x="35394" y="6008"/>
                  </a:cubicBezTo>
                  <a:cubicBezTo>
                    <a:pt x="35004" y="4031"/>
                    <a:pt x="34346" y="2085"/>
                    <a:pt x="32639" y="917"/>
                  </a:cubicBezTo>
                  <a:cubicBezTo>
                    <a:pt x="31711" y="348"/>
                    <a:pt x="30633" y="19"/>
                    <a:pt x="29525" y="19"/>
                  </a:cubicBezTo>
                  <a:cubicBezTo>
                    <a:pt x="29272" y="7"/>
                    <a:pt x="29018" y="0"/>
                    <a:pt x="28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g10b267fa495_0_455"/>
            <p:cNvSpPr/>
            <p:nvPr/>
          </p:nvSpPr>
          <p:spPr>
            <a:xfrm>
              <a:off x="3764745" y="3039390"/>
              <a:ext cx="1482306" cy="642319"/>
            </a:xfrm>
            <a:custGeom>
              <a:rect b="b" l="l" r="r" t="t"/>
              <a:pathLst>
                <a:path extrusionOk="0" h="37317" w="86118">
                  <a:moveTo>
                    <a:pt x="42994" y="1"/>
                  </a:moveTo>
                  <a:cubicBezTo>
                    <a:pt x="41567" y="1"/>
                    <a:pt x="40130" y="61"/>
                    <a:pt x="38687" y="187"/>
                  </a:cubicBezTo>
                  <a:cubicBezTo>
                    <a:pt x="18445" y="1953"/>
                    <a:pt x="5809" y="16655"/>
                    <a:pt x="0" y="25339"/>
                  </a:cubicBezTo>
                  <a:cubicBezTo>
                    <a:pt x="11977" y="33483"/>
                    <a:pt x="20062" y="37256"/>
                    <a:pt x="40993" y="37316"/>
                  </a:cubicBezTo>
                  <a:cubicBezTo>
                    <a:pt x="41037" y="37316"/>
                    <a:pt x="41081" y="37316"/>
                    <a:pt x="41125" y="37316"/>
                  </a:cubicBezTo>
                  <a:cubicBezTo>
                    <a:pt x="61284" y="37316"/>
                    <a:pt x="79514" y="23706"/>
                    <a:pt x="86117" y="16506"/>
                  </a:cubicBezTo>
                  <a:cubicBezTo>
                    <a:pt x="75541" y="8470"/>
                    <a:pt x="59921" y="1"/>
                    <a:pt x="42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g10b267fa495_0_455"/>
            <p:cNvSpPr/>
            <p:nvPr/>
          </p:nvSpPr>
          <p:spPr>
            <a:xfrm>
              <a:off x="4484761" y="3172856"/>
              <a:ext cx="384493" cy="321237"/>
            </a:xfrm>
            <a:custGeom>
              <a:rect b="b" l="l" r="r" t="t"/>
              <a:pathLst>
                <a:path extrusionOk="0" h="18663" w="22338">
                  <a:moveTo>
                    <a:pt x="11486" y="0"/>
                  </a:moveTo>
                  <a:cubicBezTo>
                    <a:pt x="11291" y="0"/>
                    <a:pt x="11095" y="49"/>
                    <a:pt x="10899" y="98"/>
                  </a:cubicBezTo>
                  <a:cubicBezTo>
                    <a:pt x="8145" y="757"/>
                    <a:pt x="5390" y="1266"/>
                    <a:pt x="2575" y="1595"/>
                  </a:cubicBezTo>
                  <a:cubicBezTo>
                    <a:pt x="1078" y="1775"/>
                    <a:pt x="0" y="3122"/>
                    <a:pt x="150" y="4619"/>
                  </a:cubicBezTo>
                  <a:cubicBezTo>
                    <a:pt x="479" y="8392"/>
                    <a:pt x="779" y="12225"/>
                    <a:pt x="1018" y="16058"/>
                  </a:cubicBezTo>
                  <a:cubicBezTo>
                    <a:pt x="1138" y="17525"/>
                    <a:pt x="2366" y="18663"/>
                    <a:pt x="3833" y="18663"/>
                  </a:cubicBezTo>
                  <a:lnTo>
                    <a:pt x="4132" y="18663"/>
                  </a:lnTo>
                  <a:cubicBezTo>
                    <a:pt x="9762" y="18034"/>
                    <a:pt x="15301" y="16567"/>
                    <a:pt x="20511" y="14321"/>
                  </a:cubicBezTo>
                  <a:cubicBezTo>
                    <a:pt x="21230" y="13992"/>
                    <a:pt x="21799" y="13393"/>
                    <a:pt x="22068" y="12644"/>
                  </a:cubicBezTo>
                  <a:cubicBezTo>
                    <a:pt x="22338" y="11926"/>
                    <a:pt x="22278" y="11117"/>
                    <a:pt x="21919" y="10458"/>
                  </a:cubicBezTo>
                  <a:cubicBezTo>
                    <a:pt x="19853" y="6476"/>
                    <a:pt x="16888" y="3092"/>
                    <a:pt x="13265" y="487"/>
                  </a:cubicBezTo>
                  <a:cubicBezTo>
                    <a:pt x="12820" y="182"/>
                    <a:pt x="12299" y="5"/>
                    <a:pt x="11747" y="5"/>
                  </a:cubicBezTo>
                  <a:cubicBezTo>
                    <a:pt x="11704" y="5"/>
                    <a:pt x="11661" y="6"/>
                    <a:pt x="11618" y="8"/>
                  </a:cubicBezTo>
                  <a:cubicBezTo>
                    <a:pt x="11574" y="3"/>
                    <a:pt x="11530" y="0"/>
                    <a:pt x="1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g10b267fa495_0_455"/>
            <p:cNvSpPr/>
            <p:nvPr/>
          </p:nvSpPr>
          <p:spPr>
            <a:xfrm>
              <a:off x="4733689" y="3107018"/>
              <a:ext cx="371618" cy="274729"/>
            </a:xfrm>
            <a:custGeom>
              <a:rect b="b" l="l" r="r" t="t"/>
              <a:pathLst>
                <a:path extrusionOk="0" h="15961" w="21590">
                  <a:moveTo>
                    <a:pt x="5780" y="0"/>
                  </a:moveTo>
                  <a:cubicBezTo>
                    <a:pt x="5510" y="0"/>
                    <a:pt x="5241" y="60"/>
                    <a:pt x="5001" y="210"/>
                  </a:cubicBezTo>
                  <a:cubicBezTo>
                    <a:pt x="3774" y="899"/>
                    <a:pt x="2516" y="1528"/>
                    <a:pt x="1288" y="2067"/>
                  </a:cubicBezTo>
                  <a:cubicBezTo>
                    <a:pt x="210" y="2576"/>
                    <a:pt x="1" y="4043"/>
                    <a:pt x="929" y="4791"/>
                  </a:cubicBezTo>
                  <a:cubicBezTo>
                    <a:pt x="4283" y="7576"/>
                    <a:pt x="6978" y="11050"/>
                    <a:pt x="8834" y="15002"/>
                  </a:cubicBezTo>
                  <a:cubicBezTo>
                    <a:pt x="9104" y="15601"/>
                    <a:pt x="9672" y="15960"/>
                    <a:pt x="10331" y="15960"/>
                  </a:cubicBezTo>
                  <a:cubicBezTo>
                    <a:pt x="10571" y="15960"/>
                    <a:pt x="10840" y="15900"/>
                    <a:pt x="11080" y="15751"/>
                  </a:cubicBezTo>
                  <a:cubicBezTo>
                    <a:pt x="14493" y="13984"/>
                    <a:pt x="17787" y="11948"/>
                    <a:pt x="20901" y="9702"/>
                  </a:cubicBezTo>
                  <a:cubicBezTo>
                    <a:pt x="21350" y="9373"/>
                    <a:pt x="21590" y="8864"/>
                    <a:pt x="21560" y="8295"/>
                  </a:cubicBezTo>
                  <a:cubicBezTo>
                    <a:pt x="21530" y="7756"/>
                    <a:pt x="21231" y="7247"/>
                    <a:pt x="20781" y="6977"/>
                  </a:cubicBezTo>
                  <a:cubicBezTo>
                    <a:pt x="16200" y="4222"/>
                    <a:pt x="11379" y="1917"/>
                    <a:pt x="6349" y="90"/>
                  </a:cubicBezTo>
                  <a:cubicBezTo>
                    <a:pt x="6169" y="30"/>
                    <a:pt x="5989" y="0"/>
                    <a:pt x="5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g10b267fa495_0_455"/>
            <p:cNvSpPr/>
            <p:nvPr/>
          </p:nvSpPr>
          <p:spPr>
            <a:xfrm>
              <a:off x="4109030" y="3193907"/>
              <a:ext cx="377281" cy="300186"/>
            </a:xfrm>
            <a:custGeom>
              <a:rect b="b" l="l" r="r" t="t"/>
              <a:pathLst>
                <a:path extrusionOk="0" h="17440" w="21919">
                  <a:moveTo>
                    <a:pt x="10153" y="0"/>
                  </a:moveTo>
                  <a:cubicBezTo>
                    <a:pt x="10104" y="0"/>
                    <a:pt x="10054" y="4"/>
                    <a:pt x="10001" y="13"/>
                  </a:cubicBezTo>
                  <a:cubicBezTo>
                    <a:pt x="8983" y="13"/>
                    <a:pt x="7995" y="462"/>
                    <a:pt x="7336" y="1241"/>
                  </a:cubicBezTo>
                  <a:cubicBezTo>
                    <a:pt x="4761" y="4235"/>
                    <a:pt x="2635" y="7559"/>
                    <a:pt x="988" y="11152"/>
                  </a:cubicBezTo>
                  <a:cubicBezTo>
                    <a:pt x="0" y="13278"/>
                    <a:pt x="1348" y="15763"/>
                    <a:pt x="3683" y="16092"/>
                  </a:cubicBezTo>
                  <a:cubicBezTo>
                    <a:pt x="8534" y="16781"/>
                    <a:pt x="14822" y="17230"/>
                    <a:pt x="18146" y="17440"/>
                  </a:cubicBezTo>
                  <a:lnTo>
                    <a:pt x="18356" y="17440"/>
                  </a:lnTo>
                  <a:cubicBezTo>
                    <a:pt x="19344" y="17410"/>
                    <a:pt x="20272" y="16991"/>
                    <a:pt x="20931" y="16272"/>
                  </a:cubicBezTo>
                  <a:cubicBezTo>
                    <a:pt x="21589" y="15583"/>
                    <a:pt x="21919" y="14625"/>
                    <a:pt x="21859" y="13667"/>
                  </a:cubicBezTo>
                  <a:cubicBezTo>
                    <a:pt x="21619" y="10403"/>
                    <a:pt x="21380" y="7079"/>
                    <a:pt x="21080" y="3846"/>
                  </a:cubicBezTo>
                  <a:cubicBezTo>
                    <a:pt x="20931" y="2079"/>
                    <a:pt x="19493" y="702"/>
                    <a:pt x="17727" y="642"/>
                  </a:cubicBezTo>
                  <a:cubicBezTo>
                    <a:pt x="15301" y="552"/>
                    <a:pt x="12906" y="372"/>
                    <a:pt x="10510" y="43"/>
                  </a:cubicBezTo>
                  <a:cubicBezTo>
                    <a:pt x="10383" y="22"/>
                    <a:pt x="10271" y="0"/>
                    <a:pt x="10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g10b267fa495_0_455"/>
            <p:cNvSpPr/>
            <p:nvPr/>
          </p:nvSpPr>
          <p:spPr>
            <a:xfrm>
              <a:off x="4161080" y="3047239"/>
              <a:ext cx="621079" cy="143397"/>
            </a:xfrm>
            <a:custGeom>
              <a:rect b="b" l="l" r="r" t="t"/>
              <a:pathLst>
                <a:path extrusionOk="0" h="8331" w="36083">
                  <a:moveTo>
                    <a:pt x="19973" y="0"/>
                  </a:moveTo>
                  <a:cubicBezTo>
                    <a:pt x="18536" y="0"/>
                    <a:pt x="17098" y="60"/>
                    <a:pt x="15691" y="180"/>
                  </a:cubicBezTo>
                  <a:cubicBezTo>
                    <a:pt x="10481" y="659"/>
                    <a:pt x="5360" y="2036"/>
                    <a:pt x="629" y="4252"/>
                  </a:cubicBezTo>
                  <a:cubicBezTo>
                    <a:pt x="240" y="4432"/>
                    <a:pt x="1" y="4821"/>
                    <a:pt x="31" y="5240"/>
                  </a:cubicBezTo>
                  <a:cubicBezTo>
                    <a:pt x="60" y="5659"/>
                    <a:pt x="330" y="6019"/>
                    <a:pt x="749" y="6138"/>
                  </a:cubicBezTo>
                  <a:cubicBezTo>
                    <a:pt x="2306" y="6647"/>
                    <a:pt x="3923" y="7037"/>
                    <a:pt x="5540" y="7336"/>
                  </a:cubicBezTo>
                  <a:cubicBezTo>
                    <a:pt x="9430" y="7975"/>
                    <a:pt x="13347" y="8331"/>
                    <a:pt x="17288" y="8331"/>
                  </a:cubicBezTo>
                  <a:cubicBezTo>
                    <a:pt x="17594" y="8331"/>
                    <a:pt x="17900" y="8329"/>
                    <a:pt x="18206" y="8324"/>
                  </a:cubicBezTo>
                  <a:lnTo>
                    <a:pt x="18655" y="8324"/>
                  </a:lnTo>
                  <a:cubicBezTo>
                    <a:pt x="22788" y="8294"/>
                    <a:pt x="26890" y="7516"/>
                    <a:pt x="30782" y="6079"/>
                  </a:cubicBezTo>
                  <a:cubicBezTo>
                    <a:pt x="32399" y="5510"/>
                    <a:pt x="33956" y="4851"/>
                    <a:pt x="35484" y="4102"/>
                  </a:cubicBezTo>
                  <a:cubicBezTo>
                    <a:pt x="35873" y="3923"/>
                    <a:pt x="36082" y="3533"/>
                    <a:pt x="36052" y="3114"/>
                  </a:cubicBezTo>
                  <a:cubicBezTo>
                    <a:pt x="36023" y="2695"/>
                    <a:pt x="35693" y="2336"/>
                    <a:pt x="35304" y="2216"/>
                  </a:cubicBezTo>
                  <a:cubicBezTo>
                    <a:pt x="30303" y="779"/>
                    <a:pt x="25153" y="30"/>
                    <a:pt x="19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g10b267fa495_0_455"/>
            <p:cNvSpPr/>
            <p:nvPr/>
          </p:nvSpPr>
          <p:spPr>
            <a:xfrm>
              <a:off x="3888951" y="3152889"/>
              <a:ext cx="322149" cy="290702"/>
            </a:xfrm>
            <a:custGeom>
              <a:rect b="b" l="l" r="r" t="t"/>
              <a:pathLst>
                <a:path extrusionOk="0" h="16889" w="18716">
                  <a:moveTo>
                    <a:pt x="13445" y="0"/>
                  </a:moveTo>
                  <a:cubicBezTo>
                    <a:pt x="13026" y="30"/>
                    <a:pt x="12637" y="120"/>
                    <a:pt x="12307" y="330"/>
                  </a:cubicBezTo>
                  <a:cubicBezTo>
                    <a:pt x="8055" y="2905"/>
                    <a:pt x="4133" y="6019"/>
                    <a:pt x="719" y="9642"/>
                  </a:cubicBezTo>
                  <a:cubicBezTo>
                    <a:pt x="210" y="10121"/>
                    <a:pt x="0" y="10840"/>
                    <a:pt x="90" y="11529"/>
                  </a:cubicBezTo>
                  <a:cubicBezTo>
                    <a:pt x="180" y="12217"/>
                    <a:pt x="629" y="12846"/>
                    <a:pt x="1258" y="13175"/>
                  </a:cubicBezTo>
                  <a:cubicBezTo>
                    <a:pt x="3743" y="14583"/>
                    <a:pt x="6378" y="15781"/>
                    <a:pt x="9103" y="16739"/>
                  </a:cubicBezTo>
                  <a:cubicBezTo>
                    <a:pt x="9343" y="16829"/>
                    <a:pt x="9582" y="16858"/>
                    <a:pt x="9852" y="16858"/>
                  </a:cubicBezTo>
                  <a:lnTo>
                    <a:pt x="9852" y="16888"/>
                  </a:lnTo>
                  <a:cubicBezTo>
                    <a:pt x="10780" y="16888"/>
                    <a:pt x="11618" y="16320"/>
                    <a:pt x="11948" y="15421"/>
                  </a:cubicBezTo>
                  <a:cubicBezTo>
                    <a:pt x="13475" y="11559"/>
                    <a:pt x="15541" y="7905"/>
                    <a:pt x="18086" y="4642"/>
                  </a:cubicBezTo>
                  <a:cubicBezTo>
                    <a:pt x="18565" y="4043"/>
                    <a:pt x="18715" y="3294"/>
                    <a:pt x="18476" y="2576"/>
                  </a:cubicBezTo>
                  <a:cubicBezTo>
                    <a:pt x="18236" y="1857"/>
                    <a:pt x="17667" y="1288"/>
                    <a:pt x="16948" y="1078"/>
                  </a:cubicBezTo>
                  <a:cubicBezTo>
                    <a:pt x="16020" y="809"/>
                    <a:pt x="15122" y="509"/>
                    <a:pt x="14224" y="150"/>
                  </a:cubicBezTo>
                  <a:cubicBezTo>
                    <a:pt x="13984" y="60"/>
                    <a:pt x="13715" y="0"/>
                    <a:pt x="13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10b267fa495_0_455"/>
            <p:cNvSpPr/>
            <p:nvPr/>
          </p:nvSpPr>
          <p:spPr>
            <a:xfrm>
              <a:off x="3789480" y="3269366"/>
              <a:ext cx="1425608" cy="404098"/>
            </a:xfrm>
            <a:custGeom>
              <a:rect b="b" l="l" r="r" t="t"/>
              <a:pathLst>
                <a:path extrusionOk="0" h="23477" w="82824">
                  <a:moveTo>
                    <a:pt x="78602" y="1"/>
                  </a:moveTo>
                  <a:cubicBezTo>
                    <a:pt x="77973" y="1"/>
                    <a:pt x="77374" y="210"/>
                    <a:pt x="76865" y="599"/>
                  </a:cubicBezTo>
                  <a:cubicBezTo>
                    <a:pt x="72913" y="3504"/>
                    <a:pt x="68721" y="6049"/>
                    <a:pt x="64319" y="8175"/>
                  </a:cubicBezTo>
                  <a:cubicBezTo>
                    <a:pt x="56474" y="11948"/>
                    <a:pt x="48688" y="13984"/>
                    <a:pt x="41203" y="14194"/>
                  </a:cubicBezTo>
                  <a:lnTo>
                    <a:pt x="39765" y="14194"/>
                  </a:lnTo>
                  <a:cubicBezTo>
                    <a:pt x="30183" y="14164"/>
                    <a:pt x="23236" y="13385"/>
                    <a:pt x="17188" y="11649"/>
                  </a:cubicBezTo>
                  <a:cubicBezTo>
                    <a:pt x="13295" y="10511"/>
                    <a:pt x="9552" y="8924"/>
                    <a:pt x="6049" y="6888"/>
                  </a:cubicBezTo>
                  <a:cubicBezTo>
                    <a:pt x="5600" y="6648"/>
                    <a:pt x="5121" y="6528"/>
                    <a:pt x="4612" y="6528"/>
                  </a:cubicBezTo>
                  <a:cubicBezTo>
                    <a:pt x="3713" y="6528"/>
                    <a:pt x="2875" y="6947"/>
                    <a:pt x="2306" y="7636"/>
                  </a:cubicBezTo>
                  <a:cubicBezTo>
                    <a:pt x="1857" y="8205"/>
                    <a:pt x="1438" y="8774"/>
                    <a:pt x="1018" y="9313"/>
                  </a:cubicBezTo>
                  <a:cubicBezTo>
                    <a:pt x="0" y="10660"/>
                    <a:pt x="360" y="12607"/>
                    <a:pt x="1767" y="13535"/>
                  </a:cubicBezTo>
                  <a:cubicBezTo>
                    <a:pt x="12068" y="20242"/>
                    <a:pt x="20362" y="23446"/>
                    <a:pt x="39586" y="23476"/>
                  </a:cubicBezTo>
                  <a:lnTo>
                    <a:pt x="39705" y="23476"/>
                  </a:lnTo>
                  <a:cubicBezTo>
                    <a:pt x="56084" y="23476"/>
                    <a:pt x="71984" y="14313"/>
                    <a:pt x="81446" y="5720"/>
                  </a:cubicBezTo>
                  <a:cubicBezTo>
                    <a:pt x="82824" y="4432"/>
                    <a:pt x="82674" y="2216"/>
                    <a:pt x="81147" y="1138"/>
                  </a:cubicBezTo>
                  <a:lnTo>
                    <a:pt x="80249" y="510"/>
                  </a:lnTo>
                  <a:cubicBezTo>
                    <a:pt x="79770" y="180"/>
                    <a:pt x="79201" y="1"/>
                    <a:pt x="78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10b267fa495_0_455"/>
            <p:cNvSpPr/>
            <p:nvPr/>
          </p:nvSpPr>
          <p:spPr>
            <a:xfrm>
              <a:off x="5457319" y="3246112"/>
              <a:ext cx="24752" cy="58850"/>
            </a:xfrm>
            <a:custGeom>
              <a:rect b="b" l="l" r="r" t="t"/>
              <a:pathLst>
                <a:path extrusionOk="0" h="3419" w="1438">
                  <a:moveTo>
                    <a:pt x="921" y="1"/>
                  </a:moveTo>
                  <a:cubicBezTo>
                    <a:pt x="602" y="1"/>
                    <a:pt x="264" y="728"/>
                    <a:pt x="120" y="1621"/>
                  </a:cubicBezTo>
                  <a:cubicBezTo>
                    <a:pt x="0" y="2579"/>
                    <a:pt x="150" y="3358"/>
                    <a:pt x="479" y="3418"/>
                  </a:cubicBezTo>
                  <a:cubicBezTo>
                    <a:pt x="486" y="3418"/>
                    <a:pt x="493" y="3419"/>
                    <a:pt x="499" y="3419"/>
                  </a:cubicBezTo>
                  <a:cubicBezTo>
                    <a:pt x="823" y="3419"/>
                    <a:pt x="1170" y="2710"/>
                    <a:pt x="1288" y="1771"/>
                  </a:cubicBezTo>
                  <a:cubicBezTo>
                    <a:pt x="1438" y="843"/>
                    <a:pt x="1258" y="34"/>
                    <a:pt x="958" y="4"/>
                  </a:cubicBezTo>
                  <a:cubicBezTo>
                    <a:pt x="946" y="2"/>
                    <a:pt x="934" y="1"/>
                    <a:pt x="9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7" name="Google Shape;1187;g10b267fa495_0_455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g10b267fa495_0_455">
            <a:hlinkClick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Next</a:t>
            </a:r>
            <a:endParaRPr b="0" i="0" sz="14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0b267fa495_0_180"/>
          <p:cNvSpPr txBox="1"/>
          <p:nvPr>
            <p:ph type="title"/>
          </p:nvPr>
        </p:nvSpPr>
        <p:spPr>
          <a:xfrm>
            <a:off x="713300" y="1901950"/>
            <a:ext cx="41091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700"/>
              <a:t>jQuery Barfiller</a:t>
            </a:r>
            <a:endParaRPr sz="3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700"/>
              <a:t>jQuery Form</a:t>
            </a:r>
            <a:endParaRPr sz="3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700"/>
              <a:t>jQuery Validate</a:t>
            </a:r>
            <a:endParaRPr sz="3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700"/>
              <a:t>jQuery Nice Select</a:t>
            </a:r>
            <a:endParaRPr sz="3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700"/>
              <a:t>jQuery Slicknav</a:t>
            </a:r>
            <a:endParaRPr sz="3700"/>
          </a:p>
        </p:txBody>
      </p:sp>
      <p:grpSp>
        <p:nvGrpSpPr>
          <p:cNvPr id="1194" name="Google Shape;1194;g10b267fa495_0_180"/>
          <p:cNvGrpSpPr/>
          <p:nvPr/>
        </p:nvGrpSpPr>
        <p:grpSpPr>
          <a:xfrm>
            <a:off x="4005074" y="768096"/>
            <a:ext cx="1140806" cy="1080215"/>
            <a:chOff x="3963749" y="540574"/>
            <a:chExt cx="1216471" cy="1151860"/>
          </a:xfrm>
        </p:grpSpPr>
        <p:sp>
          <p:nvSpPr>
            <p:cNvPr id="1195" name="Google Shape;1195;g10b267fa495_0_180"/>
            <p:cNvSpPr/>
            <p:nvPr/>
          </p:nvSpPr>
          <p:spPr>
            <a:xfrm>
              <a:off x="3963749" y="540574"/>
              <a:ext cx="1216471" cy="1151860"/>
            </a:xfrm>
            <a:custGeom>
              <a:rect b="b" l="l" r="r" t="t"/>
              <a:pathLst>
                <a:path extrusionOk="0" h="46176" w="48771">
                  <a:moveTo>
                    <a:pt x="20735" y="1"/>
                  </a:moveTo>
                  <a:cubicBezTo>
                    <a:pt x="16378" y="1"/>
                    <a:pt x="12155" y="1135"/>
                    <a:pt x="8444" y="3350"/>
                  </a:cubicBezTo>
                  <a:cubicBezTo>
                    <a:pt x="6113" y="4610"/>
                    <a:pt x="4349" y="6626"/>
                    <a:pt x="3277" y="9021"/>
                  </a:cubicBezTo>
                  <a:cubicBezTo>
                    <a:pt x="883" y="14376"/>
                    <a:pt x="1" y="20236"/>
                    <a:pt x="631" y="26033"/>
                  </a:cubicBezTo>
                  <a:cubicBezTo>
                    <a:pt x="1639" y="35044"/>
                    <a:pt x="7940" y="42668"/>
                    <a:pt x="16636" y="45188"/>
                  </a:cubicBezTo>
                  <a:cubicBezTo>
                    <a:pt x="18633" y="45854"/>
                    <a:pt x="20724" y="46176"/>
                    <a:pt x="22798" y="46176"/>
                  </a:cubicBezTo>
                  <a:cubicBezTo>
                    <a:pt x="23669" y="46176"/>
                    <a:pt x="24537" y="46119"/>
                    <a:pt x="25394" y="46007"/>
                  </a:cubicBezTo>
                  <a:cubicBezTo>
                    <a:pt x="33522" y="44810"/>
                    <a:pt x="39382" y="40336"/>
                    <a:pt x="43919" y="33846"/>
                  </a:cubicBezTo>
                  <a:cubicBezTo>
                    <a:pt x="47132" y="29436"/>
                    <a:pt x="48771" y="24017"/>
                    <a:pt x="48456" y="18535"/>
                  </a:cubicBezTo>
                  <a:cubicBezTo>
                    <a:pt x="48015" y="11793"/>
                    <a:pt x="44990" y="6815"/>
                    <a:pt x="38815" y="3791"/>
                  </a:cubicBezTo>
                  <a:cubicBezTo>
                    <a:pt x="37807" y="3287"/>
                    <a:pt x="36736" y="2846"/>
                    <a:pt x="35665" y="2468"/>
                  </a:cubicBezTo>
                  <a:cubicBezTo>
                    <a:pt x="31065" y="955"/>
                    <a:pt x="26276" y="136"/>
                    <a:pt x="21424" y="10"/>
                  </a:cubicBezTo>
                  <a:cubicBezTo>
                    <a:pt x="21194" y="4"/>
                    <a:pt x="20964" y="1"/>
                    <a:pt x="20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g10b267fa495_0_180"/>
            <p:cNvSpPr/>
            <p:nvPr/>
          </p:nvSpPr>
          <p:spPr>
            <a:xfrm>
              <a:off x="4207038" y="736426"/>
              <a:ext cx="805317" cy="760138"/>
            </a:xfrm>
            <a:custGeom>
              <a:rect b="b" l="l" r="r" t="t"/>
              <a:pathLst>
                <a:path extrusionOk="0" h="127433" w="135007">
                  <a:moveTo>
                    <a:pt x="128798" y="0"/>
                  </a:moveTo>
                  <a:cubicBezTo>
                    <a:pt x="127794" y="0"/>
                    <a:pt x="126786" y="344"/>
                    <a:pt x="125975" y="1155"/>
                  </a:cubicBezTo>
                  <a:cubicBezTo>
                    <a:pt x="109024" y="18711"/>
                    <a:pt x="93586" y="37782"/>
                    <a:pt x="79359" y="57760"/>
                  </a:cubicBezTo>
                  <a:lnTo>
                    <a:pt x="37283" y="115878"/>
                  </a:lnTo>
                  <a:cubicBezTo>
                    <a:pt x="31532" y="103468"/>
                    <a:pt x="26689" y="90754"/>
                    <a:pt x="22754" y="78041"/>
                  </a:cubicBezTo>
                  <a:cubicBezTo>
                    <a:pt x="18819" y="64722"/>
                    <a:pt x="17305" y="49284"/>
                    <a:pt x="8830" y="37782"/>
                  </a:cubicBezTo>
                  <a:cubicBezTo>
                    <a:pt x="8068" y="36734"/>
                    <a:pt x="6827" y="36286"/>
                    <a:pt x="5568" y="36286"/>
                  </a:cubicBezTo>
                  <a:cubicBezTo>
                    <a:pt x="2826" y="36286"/>
                    <a:pt x="0" y="38414"/>
                    <a:pt x="1867" y="41111"/>
                  </a:cubicBezTo>
                  <a:cubicBezTo>
                    <a:pt x="10040" y="52614"/>
                    <a:pt x="11251" y="68354"/>
                    <a:pt x="15186" y="81673"/>
                  </a:cubicBezTo>
                  <a:cubicBezTo>
                    <a:pt x="19727" y="96506"/>
                    <a:pt x="25478" y="111035"/>
                    <a:pt x="32138" y="124959"/>
                  </a:cubicBezTo>
                  <a:cubicBezTo>
                    <a:pt x="32954" y="126592"/>
                    <a:pt x="34563" y="127432"/>
                    <a:pt x="36204" y="127432"/>
                  </a:cubicBezTo>
                  <a:cubicBezTo>
                    <a:pt x="37606" y="127432"/>
                    <a:pt x="39032" y="126820"/>
                    <a:pt x="40008" y="125565"/>
                  </a:cubicBezTo>
                  <a:cubicBezTo>
                    <a:pt x="55446" y="104678"/>
                    <a:pt x="70581" y="83792"/>
                    <a:pt x="86018" y="62906"/>
                  </a:cubicBezTo>
                  <a:cubicBezTo>
                    <a:pt x="99943" y="42927"/>
                    <a:pt x="115380" y="23857"/>
                    <a:pt x="132029" y="6301"/>
                  </a:cubicBezTo>
                  <a:cubicBezTo>
                    <a:pt x="135006" y="3324"/>
                    <a:pt x="131919" y="0"/>
                    <a:pt x="128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7" name="Google Shape;1197;g10b267fa495_0_180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8" name="Google Shape;1198;g10b267fa495_0_180"/>
          <p:cNvGrpSpPr/>
          <p:nvPr/>
        </p:nvGrpSpPr>
        <p:grpSpPr>
          <a:xfrm>
            <a:off x="153672" y="90049"/>
            <a:ext cx="493797" cy="446228"/>
            <a:chOff x="2679436" y="3270400"/>
            <a:chExt cx="752625" cy="689795"/>
          </a:xfrm>
        </p:grpSpPr>
        <p:sp>
          <p:nvSpPr>
            <p:cNvPr id="1199" name="Google Shape;1199;g10b267fa495_0_180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g10b267fa495_0_180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g10b267fa495_0_180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g10b267fa495_0_180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3" name="Google Shape;1203;g10b267fa495_0_180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4" name="Google Shape;1204;g10b267fa495_0_180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g10b267fa495_0_180">
            <a:hlinkClick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Next</a:t>
            </a:r>
            <a:endParaRPr b="0" i="0" sz="14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6" name="Google Shape;1206;g10b267fa495_0_180"/>
          <p:cNvSpPr txBox="1"/>
          <p:nvPr>
            <p:ph type="title"/>
          </p:nvPr>
        </p:nvSpPr>
        <p:spPr>
          <a:xfrm>
            <a:off x="4687850" y="1901950"/>
            <a:ext cx="41091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700"/>
              <a:t>CounterUp</a:t>
            </a:r>
            <a:endParaRPr sz="3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700"/>
              <a:t>popper</a:t>
            </a:r>
            <a:endParaRPr sz="3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700"/>
              <a:t>slick</a:t>
            </a:r>
            <a:endParaRPr sz="3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2"/>
          <p:cNvSpPr/>
          <p:nvPr/>
        </p:nvSpPr>
        <p:spPr>
          <a:xfrm flipH="1">
            <a:off x="1916870" y="4404360"/>
            <a:ext cx="2347148" cy="188150"/>
          </a:xfrm>
          <a:custGeom>
            <a:rect b="b" l="l" r="r" t="t"/>
            <a:pathLst>
              <a:path extrusionOk="0" h="10931" w="136363">
                <a:moveTo>
                  <a:pt x="68181" y="1"/>
                </a:moveTo>
                <a:cubicBezTo>
                  <a:pt x="30513" y="1"/>
                  <a:pt x="0" y="2456"/>
                  <a:pt x="0" y="5451"/>
                </a:cubicBezTo>
                <a:cubicBezTo>
                  <a:pt x="0" y="8475"/>
                  <a:pt x="30513" y="10930"/>
                  <a:pt x="68181" y="10930"/>
                </a:cubicBezTo>
                <a:cubicBezTo>
                  <a:pt x="105820" y="10930"/>
                  <a:pt x="136363" y="8475"/>
                  <a:pt x="136363" y="5451"/>
                </a:cubicBezTo>
                <a:cubicBezTo>
                  <a:pt x="136363" y="2456"/>
                  <a:pt x="105820" y="1"/>
                  <a:pt x="681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12"/>
          <p:cNvSpPr/>
          <p:nvPr/>
        </p:nvSpPr>
        <p:spPr>
          <a:xfrm rot="10800000">
            <a:off x="4538878" y="2550109"/>
            <a:ext cx="2523635" cy="1984190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12"/>
          <p:cNvSpPr txBox="1"/>
          <p:nvPr>
            <p:ph type="title"/>
          </p:nvPr>
        </p:nvSpPr>
        <p:spPr>
          <a:xfrm>
            <a:off x="713259" y="196650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Bootstrap</a:t>
            </a:r>
            <a:endParaRPr/>
          </a:p>
        </p:txBody>
      </p:sp>
      <p:sp>
        <p:nvSpPr>
          <p:cNvPr id="1214" name="Google Shape;1214;p12"/>
          <p:cNvSpPr txBox="1"/>
          <p:nvPr>
            <p:ph idx="1" type="body"/>
          </p:nvPr>
        </p:nvSpPr>
        <p:spPr>
          <a:xfrm>
            <a:off x="4655325" y="2767800"/>
            <a:ext cx="24072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 is a front-end framework used for easier and faster web development and includes HTML and CSS based design templates</a:t>
            </a:r>
            <a:endParaRPr b="1">
              <a:solidFill>
                <a:schemeClr val="dk2"/>
              </a:solidFill>
            </a:endParaRPr>
          </a:p>
        </p:txBody>
      </p:sp>
      <p:grpSp>
        <p:nvGrpSpPr>
          <p:cNvPr id="1215" name="Google Shape;1215;p12"/>
          <p:cNvGrpSpPr/>
          <p:nvPr/>
        </p:nvGrpSpPr>
        <p:grpSpPr>
          <a:xfrm>
            <a:off x="4005072" y="768096"/>
            <a:ext cx="1140806" cy="1080215"/>
            <a:chOff x="3963749" y="540574"/>
            <a:chExt cx="1216471" cy="1151860"/>
          </a:xfrm>
        </p:grpSpPr>
        <p:sp>
          <p:nvSpPr>
            <p:cNvPr id="1216" name="Google Shape;1216;p12"/>
            <p:cNvSpPr/>
            <p:nvPr/>
          </p:nvSpPr>
          <p:spPr>
            <a:xfrm>
              <a:off x="3963749" y="540574"/>
              <a:ext cx="1216471" cy="1151860"/>
            </a:xfrm>
            <a:custGeom>
              <a:rect b="b" l="l" r="r" t="t"/>
              <a:pathLst>
                <a:path extrusionOk="0" h="46176" w="48771">
                  <a:moveTo>
                    <a:pt x="20735" y="1"/>
                  </a:moveTo>
                  <a:cubicBezTo>
                    <a:pt x="16378" y="1"/>
                    <a:pt x="12155" y="1135"/>
                    <a:pt x="8444" y="3350"/>
                  </a:cubicBezTo>
                  <a:cubicBezTo>
                    <a:pt x="6113" y="4610"/>
                    <a:pt x="4349" y="6626"/>
                    <a:pt x="3277" y="9021"/>
                  </a:cubicBezTo>
                  <a:cubicBezTo>
                    <a:pt x="883" y="14376"/>
                    <a:pt x="1" y="20236"/>
                    <a:pt x="631" y="26033"/>
                  </a:cubicBezTo>
                  <a:cubicBezTo>
                    <a:pt x="1639" y="35044"/>
                    <a:pt x="7940" y="42668"/>
                    <a:pt x="16636" y="45188"/>
                  </a:cubicBezTo>
                  <a:cubicBezTo>
                    <a:pt x="18633" y="45854"/>
                    <a:pt x="20724" y="46176"/>
                    <a:pt x="22798" y="46176"/>
                  </a:cubicBezTo>
                  <a:cubicBezTo>
                    <a:pt x="23669" y="46176"/>
                    <a:pt x="24537" y="46119"/>
                    <a:pt x="25394" y="46007"/>
                  </a:cubicBezTo>
                  <a:cubicBezTo>
                    <a:pt x="33522" y="44810"/>
                    <a:pt x="39382" y="40336"/>
                    <a:pt x="43919" y="33846"/>
                  </a:cubicBezTo>
                  <a:cubicBezTo>
                    <a:pt x="47132" y="29436"/>
                    <a:pt x="48771" y="24017"/>
                    <a:pt x="48456" y="18535"/>
                  </a:cubicBezTo>
                  <a:cubicBezTo>
                    <a:pt x="48015" y="11793"/>
                    <a:pt x="44990" y="6815"/>
                    <a:pt x="38815" y="3791"/>
                  </a:cubicBezTo>
                  <a:cubicBezTo>
                    <a:pt x="37807" y="3287"/>
                    <a:pt x="36736" y="2846"/>
                    <a:pt x="35665" y="2468"/>
                  </a:cubicBezTo>
                  <a:cubicBezTo>
                    <a:pt x="31065" y="955"/>
                    <a:pt x="26276" y="136"/>
                    <a:pt x="21424" y="10"/>
                  </a:cubicBezTo>
                  <a:cubicBezTo>
                    <a:pt x="21194" y="4"/>
                    <a:pt x="20964" y="1"/>
                    <a:pt x="20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2"/>
            <p:cNvSpPr/>
            <p:nvPr/>
          </p:nvSpPr>
          <p:spPr>
            <a:xfrm>
              <a:off x="4207038" y="736426"/>
              <a:ext cx="805317" cy="760138"/>
            </a:xfrm>
            <a:custGeom>
              <a:rect b="b" l="l" r="r" t="t"/>
              <a:pathLst>
                <a:path extrusionOk="0" h="127433" w="135007">
                  <a:moveTo>
                    <a:pt x="128798" y="0"/>
                  </a:moveTo>
                  <a:cubicBezTo>
                    <a:pt x="127794" y="0"/>
                    <a:pt x="126786" y="344"/>
                    <a:pt x="125975" y="1155"/>
                  </a:cubicBezTo>
                  <a:cubicBezTo>
                    <a:pt x="109024" y="18711"/>
                    <a:pt x="93586" y="37782"/>
                    <a:pt x="79359" y="57760"/>
                  </a:cubicBezTo>
                  <a:lnTo>
                    <a:pt x="37283" y="115878"/>
                  </a:lnTo>
                  <a:cubicBezTo>
                    <a:pt x="31532" y="103468"/>
                    <a:pt x="26689" y="90754"/>
                    <a:pt x="22754" y="78041"/>
                  </a:cubicBezTo>
                  <a:cubicBezTo>
                    <a:pt x="18819" y="64722"/>
                    <a:pt x="17305" y="49284"/>
                    <a:pt x="8830" y="37782"/>
                  </a:cubicBezTo>
                  <a:cubicBezTo>
                    <a:pt x="8068" y="36734"/>
                    <a:pt x="6827" y="36286"/>
                    <a:pt x="5568" y="36286"/>
                  </a:cubicBezTo>
                  <a:cubicBezTo>
                    <a:pt x="2826" y="36286"/>
                    <a:pt x="0" y="38414"/>
                    <a:pt x="1867" y="41111"/>
                  </a:cubicBezTo>
                  <a:cubicBezTo>
                    <a:pt x="10040" y="52614"/>
                    <a:pt x="11251" y="68354"/>
                    <a:pt x="15186" y="81673"/>
                  </a:cubicBezTo>
                  <a:cubicBezTo>
                    <a:pt x="19727" y="96506"/>
                    <a:pt x="25478" y="111035"/>
                    <a:pt x="32138" y="124959"/>
                  </a:cubicBezTo>
                  <a:cubicBezTo>
                    <a:pt x="32954" y="126592"/>
                    <a:pt x="34563" y="127432"/>
                    <a:pt x="36204" y="127432"/>
                  </a:cubicBezTo>
                  <a:cubicBezTo>
                    <a:pt x="37606" y="127432"/>
                    <a:pt x="39032" y="126820"/>
                    <a:pt x="40008" y="125565"/>
                  </a:cubicBezTo>
                  <a:cubicBezTo>
                    <a:pt x="55446" y="104678"/>
                    <a:pt x="70581" y="83792"/>
                    <a:pt x="86018" y="62906"/>
                  </a:cubicBezTo>
                  <a:cubicBezTo>
                    <a:pt x="99943" y="42927"/>
                    <a:pt x="115380" y="23857"/>
                    <a:pt x="132029" y="6301"/>
                  </a:cubicBezTo>
                  <a:cubicBezTo>
                    <a:pt x="135006" y="3324"/>
                    <a:pt x="131919" y="0"/>
                    <a:pt x="128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8" name="Google Shape;1218;p12"/>
          <p:cNvSpPr/>
          <p:nvPr/>
        </p:nvSpPr>
        <p:spPr>
          <a:xfrm>
            <a:off x="1951097" y="2767800"/>
            <a:ext cx="2278696" cy="1788751"/>
          </a:xfrm>
          <a:custGeom>
            <a:rect b="b" l="l" r="r" t="t"/>
            <a:pathLst>
              <a:path extrusionOk="0" h="62131" w="79142">
                <a:moveTo>
                  <a:pt x="43395" y="1"/>
                </a:moveTo>
                <a:cubicBezTo>
                  <a:pt x="42163" y="1"/>
                  <a:pt x="40910" y="69"/>
                  <a:pt x="39634" y="207"/>
                </a:cubicBezTo>
                <a:cubicBezTo>
                  <a:pt x="27032" y="1530"/>
                  <a:pt x="16510" y="6949"/>
                  <a:pt x="8444" y="16905"/>
                </a:cubicBezTo>
                <a:cubicBezTo>
                  <a:pt x="4223" y="21946"/>
                  <a:pt x="1576" y="28121"/>
                  <a:pt x="820" y="34674"/>
                </a:cubicBezTo>
                <a:cubicBezTo>
                  <a:pt x="1" y="40218"/>
                  <a:pt x="2143" y="45826"/>
                  <a:pt x="6428" y="49544"/>
                </a:cubicBezTo>
                <a:cubicBezTo>
                  <a:pt x="10507" y="53260"/>
                  <a:pt x="15108" y="55118"/>
                  <a:pt x="20089" y="55118"/>
                </a:cubicBezTo>
                <a:cubicBezTo>
                  <a:pt x="22033" y="55118"/>
                  <a:pt x="24035" y="54835"/>
                  <a:pt x="26087" y="54270"/>
                </a:cubicBezTo>
                <a:cubicBezTo>
                  <a:pt x="27606" y="53898"/>
                  <a:pt x="29161" y="53708"/>
                  <a:pt x="30723" y="53708"/>
                </a:cubicBezTo>
                <a:cubicBezTo>
                  <a:pt x="32077" y="53708"/>
                  <a:pt x="33437" y="53851"/>
                  <a:pt x="34782" y="54143"/>
                </a:cubicBezTo>
                <a:cubicBezTo>
                  <a:pt x="36169" y="54396"/>
                  <a:pt x="37555" y="54774"/>
                  <a:pt x="39004" y="55026"/>
                </a:cubicBezTo>
                <a:cubicBezTo>
                  <a:pt x="40390" y="55278"/>
                  <a:pt x="41714" y="55782"/>
                  <a:pt x="42974" y="56538"/>
                </a:cubicBezTo>
                <a:cubicBezTo>
                  <a:pt x="46250" y="58491"/>
                  <a:pt x="49716" y="60066"/>
                  <a:pt x="53307" y="61264"/>
                </a:cubicBezTo>
                <a:cubicBezTo>
                  <a:pt x="55247" y="61858"/>
                  <a:pt x="57153" y="62131"/>
                  <a:pt x="58994" y="62131"/>
                </a:cubicBezTo>
                <a:cubicBezTo>
                  <a:pt x="67493" y="62131"/>
                  <a:pt x="74587" y="56307"/>
                  <a:pt x="77125" y="49418"/>
                </a:cubicBezTo>
                <a:cubicBezTo>
                  <a:pt x="78511" y="45637"/>
                  <a:pt x="79141" y="41605"/>
                  <a:pt x="79078" y="37572"/>
                </a:cubicBezTo>
                <a:cubicBezTo>
                  <a:pt x="79078" y="35304"/>
                  <a:pt x="78889" y="33035"/>
                  <a:pt x="78511" y="30830"/>
                </a:cubicBezTo>
                <a:cubicBezTo>
                  <a:pt x="77062" y="22639"/>
                  <a:pt x="72903" y="15204"/>
                  <a:pt x="66665" y="9722"/>
                </a:cubicBezTo>
                <a:cubicBezTo>
                  <a:pt x="59971" y="3525"/>
                  <a:pt x="52257" y="1"/>
                  <a:pt x="43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12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0" name="Google Shape;1220;p12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1221" name="Google Shape;1221;p12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2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2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2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5" name="Google Shape;1225;p12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6" name="Google Shape;1226;p12"/>
          <p:cNvSpPr/>
          <p:nvPr/>
        </p:nvSpPr>
        <p:spPr>
          <a:xfrm>
            <a:off x="-41401" y="3451725"/>
            <a:ext cx="4208533" cy="336020"/>
          </a:xfrm>
          <a:custGeom>
            <a:rect b="b" l="l" r="r" t="t"/>
            <a:pathLst>
              <a:path extrusionOk="0" h="28066" w="262869">
                <a:moveTo>
                  <a:pt x="81816" y="1"/>
                </a:moveTo>
                <a:cubicBezTo>
                  <a:pt x="47340" y="1"/>
                  <a:pt x="12100" y="1737"/>
                  <a:pt x="0" y="3840"/>
                </a:cubicBezTo>
                <a:lnTo>
                  <a:pt x="0" y="15399"/>
                </a:lnTo>
                <a:cubicBezTo>
                  <a:pt x="0" y="15399"/>
                  <a:pt x="67260" y="10009"/>
                  <a:pt x="87983" y="9889"/>
                </a:cubicBezTo>
                <a:cubicBezTo>
                  <a:pt x="88451" y="9886"/>
                  <a:pt x="88923" y="9884"/>
                  <a:pt x="89397" y="9884"/>
                </a:cubicBezTo>
                <a:cubicBezTo>
                  <a:pt x="106699" y="9884"/>
                  <a:pt x="127958" y="11981"/>
                  <a:pt x="146379" y="14021"/>
                </a:cubicBezTo>
                <a:cubicBezTo>
                  <a:pt x="165844" y="16178"/>
                  <a:pt x="195791" y="24203"/>
                  <a:pt x="224959" y="26839"/>
                </a:cubicBezTo>
                <a:cubicBezTo>
                  <a:pt x="234292" y="27699"/>
                  <a:pt x="241432" y="28065"/>
                  <a:pt x="246844" y="28065"/>
                </a:cubicBezTo>
                <a:cubicBezTo>
                  <a:pt x="258382" y="28065"/>
                  <a:pt x="262066" y="26402"/>
                  <a:pt x="262392" y="24323"/>
                </a:cubicBezTo>
                <a:cubicBezTo>
                  <a:pt x="262869" y="21620"/>
                  <a:pt x="261798" y="17134"/>
                  <a:pt x="259221" y="17134"/>
                </a:cubicBezTo>
                <a:cubicBezTo>
                  <a:pt x="258886" y="17134"/>
                  <a:pt x="258525" y="17210"/>
                  <a:pt x="258139" y="17375"/>
                </a:cubicBezTo>
                <a:cubicBezTo>
                  <a:pt x="256286" y="18218"/>
                  <a:pt x="253484" y="18378"/>
                  <a:pt x="248634" y="18378"/>
                </a:cubicBezTo>
                <a:cubicBezTo>
                  <a:pt x="245670" y="18378"/>
                  <a:pt x="241941" y="18318"/>
                  <a:pt x="237197" y="18318"/>
                </a:cubicBezTo>
                <a:cubicBezTo>
                  <a:pt x="235909" y="18318"/>
                  <a:pt x="234546" y="18323"/>
                  <a:pt x="233104" y="18334"/>
                </a:cubicBezTo>
                <a:cubicBezTo>
                  <a:pt x="232964" y="18335"/>
                  <a:pt x="232823" y="18335"/>
                  <a:pt x="232680" y="18335"/>
                </a:cubicBezTo>
                <a:cubicBezTo>
                  <a:pt x="217020" y="18335"/>
                  <a:pt x="182469" y="11859"/>
                  <a:pt x="153446" y="4618"/>
                </a:cubicBezTo>
                <a:cubicBezTo>
                  <a:pt x="139952" y="1258"/>
                  <a:pt x="111161" y="1"/>
                  <a:pt x="81816" y="1"/>
                </a:cubicBezTo>
                <a:close/>
              </a:path>
            </a:pathLst>
          </a:custGeom>
          <a:solidFill>
            <a:srgbClr val="432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7" name="Google Shape;1227;p12"/>
          <p:cNvGrpSpPr/>
          <p:nvPr/>
        </p:nvGrpSpPr>
        <p:grpSpPr>
          <a:xfrm>
            <a:off x="2963360" y="2550860"/>
            <a:ext cx="640062" cy="1938293"/>
            <a:chOff x="1492740" y="972740"/>
            <a:chExt cx="640126" cy="1917962"/>
          </a:xfrm>
        </p:grpSpPr>
        <p:sp>
          <p:nvSpPr>
            <p:cNvPr id="1228" name="Google Shape;1228;p12"/>
            <p:cNvSpPr/>
            <p:nvPr/>
          </p:nvSpPr>
          <p:spPr>
            <a:xfrm>
              <a:off x="1597532" y="972740"/>
              <a:ext cx="486942" cy="503172"/>
            </a:xfrm>
            <a:custGeom>
              <a:rect b="b" l="l" r="r" t="t"/>
              <a:pathLst>
                <a:path extrusionOk="0" h="32647" w="31502">
                  <a:moveTo>
                    <a:pt x="17554" y="1"/>
                  </a:moveTo>
                  <a:cubicBezTo>
                    <a:pt x="10902" y="1"/>
                    <a:pt x="8965" y="1764"/>
                    <a:pt x="7003" y="2113"/>
                  </a:cubicBezTo>
                  <a:cubicBezTo>
                    <a:pt x="4943" y="2457"/>
                    <a:pt x="3340" y="1913"/>
                    <a:pt x="3941" y="3229"/>
                  </a:cubicBezTo>
                  <a:cubicBezTo>
                    <a:pt x="4266" y="3940"/>
                    <a:pt x="4957" y="4109"/>
                    <a:pt x="5543" y="4109"/>
                  </a:cubicBezTo>
                  <a:cubicBezTo>
                    <a:pt x="6042" y="4109"/>
                    <a:pt x="6464" y="3987"/>
                    <a:pt x="6517" y="3973"/>
                  </a:cubicBezTo>
                  <a:lnTo>
                    <a:pt x="6517" y="3973"/>
                  </a:lnTo>
                  <a:cubicBezTo>
                    <a:pt x="6517" y="4002"/>
                    <a:pt x="6374" y="4660"/>
                    <a:pt x="5057" y="5347"/>
                  </a:cubicBezTo>
                  <a:cubicBezTo>
                    <a:pt x="3741" y="6063"/>
                    <a:pt x="1423" y="6463"/>
                    <a:pt x="1823" y="7723"/>
                  </a:cubicBezTo>
                  <a:cubicBezTo>
                    <a:pt x="1972" y="8202"/>
                    <a:pt x="2402" y="8352"/>
                    <a:pt x="2884" y="8352"/>
                  </a:cubicBezTo>
                  <a:cubicBezTo>
                    <a:pt x="3697" y="8352"/>
                    <a:pt x="4656" y="7923"/>
                    <a:pt x="4656" y="7923"/>
                  </a:cubicBezTo>
                  <a:lnTo>
                    <a:pt x="4656" y="7923"/>
                  </a:lnTo>
                  <a:cubicBezTo>
                    <a:pt x="4055" y="8953"/>
                    <a:pt x="2081" y="10127"/>
                    <a:pt x="1909" y="10985"/>
                  </a:cubicBezTo>
                  <a:cubicBezTo>
                    <a:pt x="1766" y="11844"/>
                    <a:pt x="3283" y="11872"/>
                    <a:pt x="3283" y="11872"/>
                  </a:cubicBezTo>
                  <a:cubicBezTo>
                    <a:pt x="1308" y="13847"/>
                    <a:pt x="650" y="21059"/>
                    <a:pt x="907" y="24837"/>
                  </a:cubicBezTo>
                  <a:cubicBezTo>
                    <a:pt x="1165" y="28643"/>
                    <a:pt x="907" y="29502"/>
                    <a:pt x="364" y="31076"/>
                  </a:cubicBezTo>
                  <a:cubicBezTo>
                    <a:pt x="0" y="32075"/>
                    <a:pt x="398" y="32647"/>
                    <a:pt x="1124" y="32647"/>
                  </a:cubicBezTo>
                  <a:cubicBezTo>
                    <a:pt x="1542" y="32647"/>
                    <a:pt x="2070" y="32457"/>
                    <a:pt x="2625" y="32049"/>
                  </a:cubicBezTo>
                  <a:cubicBezTo>
                    <a:pt x="3655" y="31190"/>
                    <a:pt x="4485" y="30160"/>
                    <a:pt x="5114" y="28987"/>
                  </a:cubicBezTo>
                  <a:lnTo>
                    <a:pt x="5114" y="28987"/>
                  </a:lnTo>
                  <a:cubicBezTo>
                    <a:pt x="5114" y="28987"/>
                    <a:pt x="5013" y="30784"/>
                    <a:pt x="5858" y="30784"/>
                  </a:cubicBezTo>
                  <a:cubicBezTo>
                    <a:pt x="5911" y="30784"/>
                    <a:pt x="5969" y="30776"/>
                    <a:pt x="6030" y="30761"/>
                  </a:cubicBezTo>
                  <a:cubicBezTo>
                    <a:pt x="7032" y="30532"/>
                    <a:pt x="7890" y="28557"/>
                    <a:pt x="7890" y="28557"/>
                  </a:cubicBezTo>
                  <a:cubicBezTo>
                    <a:pt x="7890" y="28557"/>
                    <a:pt x="8620" y="30139"/>
                    <a:pt x="9497" y="30139"/>
                  </a:cubicBezTo>
                  <a:cubicBezTo>
                    <a:pt x="9571" y="30139"/>
                    <a:pt x="9646" y="30127"/>
                    <a:pt x="9722" y="30103"/>
                  </a:cubicBezTo>
                  <a:cubicBezTo>
                    <a:pt x="10667" y="29817"/>
                    <a:pt x="10838" y="28328"/>
                    <a:pt x="10838" y="28328"/>
                  </a:cubicBezTo>
                  <a:cubicBezTo>
                    <a:pt x="10838" y="28328"/>
                    <a:pt x="11236" y="29708"/>
                    <a:pt x="12237" y="29708"/>
                  </a:cubicBezTo>
                  <a:cubicBezTo>
                    <a:pt x="12275" y="29708"/>
                    <a:pt x="12315" y="29706"/>
                    <a:pt x="12355" y="29702"/>
                  </a:cubicBezTo>
                  <a:cubicBezTo>
                    <a:pt x="13414" y="29588"/>
                    <a:pt x="13786" y="28185"/>
                    <a:pt x="13786" y="28185"/>
                  </a:cubicBezTo>
                  <a:cubicBezTo>
                    <a:pt x="13786" y="28185"/>
                    <a:pt x="13946" y="29708"/>
                    <a:pt x="14938" y="29708"/>
                  </a:cubicBezTo>
                  <a:cubicBezTo>
                    <a:pt x="14973" y="29708"/>
                    <a:pt x="15008" y="29706"/>
                    <a:pt x="15045" y="29702"/>
                  </a:cubicBezTo>
                  <a:cubicBezTo>
                    <a:pt x="15188" y="29674"/>
                    <a:pt x="15331" y="29616"/>
                    <a:pt x="15475" y="29559"/>
                  </a:cubicBezTo>
                  <a:cubicBezTo>
                    <a:pt x="16219" y="29101"/>
                    <a:pt x="16505" y="27842"/>
                    <a:pt x="16505" y="27842"/>
                  </a:cubicBezTo>
                  <a:lnTo>
                    <a:pt x="16505" y="27842"/>
                  </a:lnTo>
                  <a:cubicBezTo>
                    <a:pt x="16505" y="27842"/>
                    <a:pt x="16451" y="29707"/>
                    <a:pt x="17525" y="29707"/>
                  </a:cubicBezTo>
                  <a:cubicBezTo>
                    <a:pt x="17556" y="29707"/>
                    <a:pt x="17588" y="29705"/>
                    <a:pt x="17621" y="29702"/>
                  </a:cubicBezTo>
                  <a:cubicBezTo>
                    <a:pt x="18794" y="29559"/>
                    <a:pt x="18737" y="27928"/>
                    <a:pt x="18737" y="27928"/>
                  </a:cubicBezTo>
                  <a:lnTo>
                    <a:pt x="18737" y="27928"/>
                  </a:lnTo>
                  <a:cubicBezTo>
                    <a:pt x="18737" y="27928"/>
                    <a:pt x="19551" y="29678"/>
                    <a:pt x="20354" y="29678"/>
                  </a:cubicBezTo>
                  <a:cubicBezTo>
                    <a:pt x="20416" y="29678"/>
                    <a:pt x="20478" y="29668"/>
                    <a:pt x="20540" y="29645"/>
                  </a:cubicBezTo>
                  <a:cubicBezTo>
                    <a:pt x="21399" y="29359"/>
                    <a:pt x="21055" y="28014"/>
                    <a:pt x="20998" y="27842"/>
                  </a:cubicBezTo>
                  <a:cubicBezTo>
                    <a:pt x="20998" y="27842"/>
                    <a:pt x="20884" y="20687"/>
                    <a:pt x="22257" y="18884"/>
                  </a:cubicBezTo>
                  <a:cubicBezTo>
                    <a:pt x="23631" y="17052"/>
                    <a:pt x="30757" y="12960"/>
                    <a:pt x="31158" y="9239"/>
                  </a:cubicBezTo>
                  <a:cubicBezTo>
                    <a:pt x="31501" y="6149"/>
                    <a:pt x="28181" y="2027"/>
                    <a:pt x="22629" y="568"/>
                  </a:cubicBezTo>
                  <a:cubicBezTo>
                    <a:pt x="21399" y="253"/>
                    <a:pt x="20168" y="53"/>
                    <a:pt x="18909" y="24"/>
                  </a:cubicBezTo>
                  <a:cubicBezTo>
                    <a:pt x="18437" y="8"/>
                    <a:pt x="17986" y="1"/>
                    <a:pt x="17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9" name="Google Shape;1229;p12"/>
            <p:cNvGrpSpPr/>
            <p:nvPr/>
          </p:nvGrpSpPr>
          <p:grpSpPr>
            <a:xfrm>
              <a:off x="1492740" y="972740"/>
              <a:ext cx="640126" cy="1917962"/>
              <a:chOff x="2254575" y="1944800"/>
              <a:chExt cx="1035300" cy="3111050"/>
            </a:xfrm>
          </p:grpSpPr>
          <p:sp>
            <p:nvSpPr>
              <p:cNvPr id="1230" name="Google Shape;1230;p12"/>
              <p:cNvSpPr/>
              <p:nvPr/>
            </p:nvSpPr>
            <p:spPr>
              <a:xfrm>
                <a:off x="2254575" y="3735350"/>
                <a:ext cx="313375" cy="1320500"/>
              </a:xfrm>
              <a:custGeom>
                <a:rect b="b" l="l" r="r" t="t"/>
                <a:pathLst>
                  <a:path extrusionOk="0" h="52820" w="12535">
                    <a:moveTo>
                      <a:pt x="10000" y="1"/>
                    </a:moveTo>
                    <a:cubicBezTo>
                      <a:pt x="8335" y="1"/>
                      <a:pt x="6079" y="2092"/>
                      <a:pt x="3949" y="10883"/>
                    </a:cubicBezTo>
                    <a:cubicBezTo>
                      <a:pt x="1" y="27177"/>
                      <a:pt x="1374" y="52819"/>
                      <a:pt x="3739" y="52819"/>
                    </a:cubicBezTo>
                    <a:cubicBezTo>
                      <a:pt x="3808" y="52819"/>
                      <a:pt x="3878" y="52797"/>
                      <a:pt x="3949" y="52753"/>
                    </a:cubicBezTo>
                    <a:cubicBezTo>
                      <a:pt x="4579" y="52295"/>
                      <a:pt x="4979" y="51579"/>
                      <a:pt x="5208" y="50520"/>
                    </a:cubicBezTo>
                    <a:cubicBezTo>
                      <a:pt x="5867" y="47515"/>
                      <a:pt x="5294" y="41706"/>
                      <a:pt x="5981" y="32089"/>
                    </a:cubicBezTo>
                    <a:cubicBezTo>
                      <a:pt x="6410" y="25994"/>
                      <a:pt x="7841" y="19011"/>
                      <a:pt x="9272" y="13287"/>
                    </a:cubicBezTo>
                    <a:cubicBezTo>
                      <a:pt x="10904" y="6676"/>
                      <a:pt x="12535" y="1724"/>
                      <a:pt x="12535" y="1724"/>
                    </a:cubicBezTo>
                    <a:cubicBezTo>
                      <a:pt x="12535" y="1724"/>
                      <a:pt x="11511" y="1"/>
                      <a:pt x="10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12"/>
              <p:cNvSpPr/>
              <p:nvPr/>
            </p:nvSpPr>
            <p:spPr>
              <a:xfrm>
                <a:off x="2254575" y="3734975"/>
                <a:ext cx="313375" cy="1320875"/>
              </a:xfrm>
              <a:custGeom>
                <a:rect b="b" l="l" r="r" t="t"/>
                <a:pathLst>
                  <a:path extrusionOk="0" h="52835" w="12535">
                    <a:moveTo>
                      <a:pt x="10009" y="0"/>
                    </a:moveTo>
                    <a:cubicBezTo>
                      <a:pt x="8343" y="0"/>
                      <a:pt x="6083" y="2091"/>
                      <a:pt x="3949" y="10898"/>
                    </a:cubicBezTo>
                    <a:cubicBezTo>
                      <a:pt x="1" y="27219"/>
                      <a:pt x="1374" y="52834"/>
                      <a:pt x="3739" y="52834"/>
                    </a:cubicBezTo>
                    <a:cubicBezTo>
                      <a:pt x="3808" y="52834"/>
                      <a:pt x="3878" y="52812"/>
                      <a:pt x="3949" y="52768"/>
                    </a:cubicBezTo>
                    <a:cubicBezTo>
                      <a:pt x="4579" y="52338"/>
                      <a:pt x="4979" y="51623"/>
                      <a:pt x="5208" y="50535"/>
                    </a:cubicBezTo>
                    <a:lnTo>
                      <a:pt x="5208" y="50535"/>
                    </a:lnTo>
                    <a:cubicBezTo>
                      <a:pt x="5064" y="50580"/>
                      <a:pt x="4917" y="50606"/>
                      <a:pt x="4777" y="50606"/>
                    </a:cubicBezTo>
                    <a:cubicBezTo>
                      <a:pt x="4470" y="50606"/>
                      <a:pt x="4192" y="50486"/>
                      <a:pt x="4035" y="50192"/>
                    </a:cubicBezTo>
                    <a:cubicBezTo>
                      <a:pt x="3921" y="49963"/>
                      <a:pt x="3892" y="49677"/>
                      <a:pt x="3921" y="49419"/>
                    </a:cubicBezTo>
                    <a:cubicBezTo>
                      <a:pt x="3921" y="45355"/>
                      <a:pt x="3921" y="41263"/>
                      <a:pt x="3921" y="37199"/>
                    </a:cubicBezTo>
                    <a:cubicBezTo>
                      <a:pt x="3949" y="32505"/>
                      <a:pt x="3949" y="27754"/>
                      <a:pt x="4922" y="23175"/>
                    </a:cubicBezTo>
                    <a:cubicBezTo>
                      <a:pt x="5638" y="19598"/>
                      <a:pt x="7126" y="16221"/>
                      <a:pt x="9272" y="13273"/>
                    </a:cubicBezTo>
                    <a:cubicBezTo>
                      <a:pt x="10904" y="6662"/>
                      <a:pt x="12535" y="1711"/>
                      <a:pt x="12535" y="1711"/>
                    </a:cubicBezTo>
                    <a:cubicBezTo>
                      <a:pt x="12535" y="1711"/>
                      <a:pt x="11515" y="0"/>
                      <a:pt x="10009" y="0"/>
                    </a:cubicBezTo>
                    <a:close/>
                  </a:path>
                </a:pathLst>
              </a:custGeom>
              <a:solidFill>
                <a:srgbClr val="000000">
                  <a:alpha val="3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12"/>
              <p:cNvSpPr/>
              <p:nvPr/>
            </p:nvSpPr>
            <p:spPr>
              <a:xfrm>
                <a:off x="2781150" y="2633675"/>
                <a:ext cx="311975" cy="935175"/>
              </a:xfrm>
              <a:custGeom>
                <a:rect b="b" l="l" r="r" t="t"/>
                <a:pathLst>
                  <a:path extrusionOk="0" h="37407" w="12479">
                    <a:moveTo>
                      <a:pt x="6554" y="1"/>
                    </a:moveTo>
                    <a:lnTo>
                      <a:pt x="6554" y="1"/>
                    </a:lnTo>
                    <a:cubicBezTo>
                      <a:pt x="6554" y="1"/>
                      <a:pt x="11076" y="7642"/>
                      <a:pt x="9473" y="18947"/>
                    </a:cubicBezTo>
                    <a:cubicBezTo>
                      <a:pt x="7871" y="30223"/>
                      <a:pt x="0" y="37406"/>
                      <a:pt x="0" y="37406"/>
                    </a:cubicBezTo>
                    <a:cubicBezTo>
                      <a:pt x="9531" y="35031"/>
                      <a:pt x="12478" y="23726"/>
                      <a:pt x="12021" y="12851"/>
                    </a:cubicBezTo>
                    <a:cubicBezTo>
                      <a:pt x="11591" y="2004"/>
                      <a:pt x="7728" y="459"/>
                      <a:pt x="7728" y="459"/>
                    </a:cubicBezTo>
                    <a:lnTo>
                      <a:pt x="65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12"/>
              <p:cNvSpPr/>
              <p:nvPr/>
            </p:nvSpPr>
            <p:spPr>
              <a:xfrm>
                <a:off x="2388525" y="3424725"/>
                <a:ext cx="551475" cy="413250"/>
              </a:xfrm>
              <a:custGeom>
                <a:rect b="b" l="l" r="r" t="t"/>
                <a:pathLst>
                  <a:path extrusionOk="0" h="16530" w="22059">
                    <a:moveTo>
                      <a:pt x="20559" y="0"/>
                    </a:moveTo>
                    <a:cubicBezTo>
                      <a:pt x="11944" y="0"/>
                      <a:pt x="1" y="16530"/>
                      <a:pt x="4429" y="16530"/>
                    </a:cubicBezTo>
                    <a:cubicBezTo>
                      <a:pt x="4962" y="16530"/>
                      <a:pt x="5733" y="16290"/>
                      <a:pt x="6776" y="15752"/>
                    </a:cubicBezTo>
                    <a:cubicBezTo>
                      <a:pt x="16965" y="10486"/>
                      <a:pt x="22059" y="183"/>
                      <a:pt x="22059" y="183"/>
                    </a:cubicBezTo>
                    <a:cubicBezTo>
                      <a:pt x="21574" y="59"/>
                      <a:pt x="21072" y="0"/>
                      <a:pt x="205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12"/>
              <p:cNvSpPr/>
              <p:nvPr/>
            </p:nvSpPr>
            <p:spPr>
              <a:xfrm>
                <a:off x="2351150" y="2529000"/>
                <a:ext cx="761300" cy="1163550"/>
              </a:xfrm>
              <a:custGeom>
                <a:rect b="b" l="l" r="r" t="t"/>
                <a:pathLst>
                  <a:path extrusionOk="0" h="46542" w="30452">
                    <a:moveTo>
                      <a:pt x="16991" y="1"/>
                    </a:moveTo>
                    <a:cubicBezTo>
                      <a:pt x="11736" y="1"/>
                      <a:pt x="5509" y="3012"/>
                      <a:pt x="3807" y="9253"/>
                    </a:cubicBezTo>
                    <a:cubicBezTo>
                      <a:pt x="1059" y="19327"/>
                      <a:pt x="0" y="41507"/>
                      <a:pt x="258" y="45027"/>
                    </a:cubicBezTo>
                    <a:cubicBezTo>
                      <a:pt x="338" y="46015"/>
                      <a:pt x="1645" y="46542"/>
                      <a:pt x="3641" y="46542"/>
                    </a:cubicBezTo>
                    <a:cubicBezTo>
                      <a:pt x="8813" y="46542"/>
                      <a:pt x="18605" y="43002"/>
                      <a:pt x="23583" y="34782"/>
                    </a:cubicBezTo>
                    <a:cubicBezTo>
                      <a:pt x="30451" y="23420"/>
                      <a:pt x="27503" y="9196"/>
                      <a:pt x="24298" y="3358"/>
                    </a:cubicBezTo>
                    <a:cubicBezTo>
                      <a:pt x="23078" y="1136"/>
                      <a:pt x="20218" y="1"/>
                      <a:pt x="16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12"/>
              <p:cNvSpPr/>
              <p:nvPr/>
            </p:nvSpPr>
            <p:spPr>
              <a:xfrm>
                <a:off x="2423289" y="1944800"/>
                <a:ext cx="787550" cy="816175"/>
              </a:xfrm>
              <a:custGeom>
                <a:rect b="b" l="l" r="r" t="t"/>
                <a:pathLst>
                  <a:path extrusionOk="0" h="32647" w="31502">
                    <a:moveTo>
                      <a:pt x="17554" y="1"/>
                    </a:moveTo>
                    <a:cubicBezTo>
                      <a:pt x="10902" y="1"/>
                      <a:pt x="8965" y="1764"/>
                      <a:pt x="7003" y="2113"/>
                    </a:cubicBezTo>
                    <a:cubicBezTo>
                      <a:pt x="4943" y="2457"/>
                      <a:pt x="3340" y="1913"/>
                      <a:pt x="3941" y="3229"/>
                    </a:cubicBezTo>
                    <a:cubicBezTo>
                      <a:pt x="4266" y="3940"/>
                      <a:pt x="4957" y="4109"/>
                      <a:pt x="5543" y="4109"/>
                    </a:cubicBezTo>
                    <a:cubicBezTo>
                      <a:pt x="6042" y="4109"/>
                      <a:pt x="6464" y="3987"/>
                      <a:pt x="6517" y="3973"/>
                    </a:cubicBezTo>
                    <a:lnTo>
                      <a:pt x="6517" y="3973"/>
                    </a:lnTo>
                    <a:cubicBezTo>
                      <a:pt x="6517" y="4002"/>
                      <a:pt x="6374" y="4660"/>
                      <a:pt x="5057" y="5347"/>
                    </a:cubicBezTo>
                    <a:cubicBezTo>
                      <a:pt x="3741" y="6063"/>
                      <a:pt x="1423" y="6463"/>
                      <a:pt x="1823" y="7723"/>
                    </a:cubicBezTo>
                    <a:cubicBezTo>
                      <a:pt x="1972" y="8202"/>
                      <a:pt x="2402" y="8352"/>
                      <a:pt x="2884" y="8352"/>
                    </a:cubicBezTo>
                    <a:cubicBezTo>
                      <a:pt x="3697" y="8352"/>
                      <a:pt x="4656" y="7923"/>
                      <a:pt x="4656" y="7923"/>
                    </a:cubicBezTo>
                    <a:lnTo>
                      <a:pt x="4656" y="7923"/>
                    </a:lnTo>
                    <a:cubicBezTo>
                      <a:pt x="4055" y="8953"/>
                      <a:pt x="2081" y="10127"/>
                      <a:pt x="1909" y="10985"/>
                    </a:cubicBezTo>
                    <a:cubicBezTo>
                      <a:pt x="1766" y="11844"/>
                      <a:pt x="3283" y="11872"/>
                      <a:pt x="3283" y="11872"/>
                    </a:cubicBezTo>
                    <a:cubicBezTo>
                      <a:pt x="1308" y="13847"/>
                      <a:pt x="650" y="21059"/>
                      <a:pt x="907" y="24837"/>
                    </a:cubicBezTo>
                    <a:cubicBezTo>
                      <a:pt x="1165" y="28643"/>
                      <a:pt x="907" y="29502"/>
                      <a:pt x="364" y="31076"/>
                    </a:cubicBezTo>
                    <a:cubicBezTo>
                      <a:pt x="0" y="32075"/>
                      <a:pt x="398" y="32647"/>
                      <a:pt x="1124" y="32647"/>
                    </a:cubicBezTo>
                    <a:cubicBezTo>
                      <a:pt x="1542" y="32647"/>
                      <a:pt x="2070" y="32457"/>
                      <a:pt x="2625" y="32049"/>
                    </a:cubicBezTo>
                    <a:cubicBezTo>
                      <a:pt x="3655" y="31190"/>
                      <a:pt x="4485" y="30160"/>
                      <a:pt x="5114" y="28987"/>
                    </a:cubicBezTo>
                    <a:lnTo>
                      <a:pt x="5114" y="28987"/>
                    </a:lnTo>
                    <a:cubicBezTo>
                      <a:pt x="5114" y="28987"/>
                      <a:pt x="5013" y="30784"/>
                      <a:pt x="5858" y="30784"/>
                    </a:cubicBezTo>
                    <a:cubicBezTo>
                      <a:pt x="5911" y="30784"/>
                      <a:pt x="5969" y="30776"/>
                      <a:pt x="6030" y="30761"/>
                    </a:cubicBezTo>
                    <a:cubicBezTo>
                      <a:pt x="7032" y="30532"/>
                      <a:pt x="7890" y="28557"/>
                      <a:pt x="7890" y="28557"/>
                    </a:cubicBezTo>
                    <a:cubicBezTo>
                      <a:pt x="7890" y="28557"/>
                      <a:pt x="8620" y="30139"/>
                      <a:pt x="9497" y="30139"/>
                    </a:cubicBezTo>
                    <a:cubicBezTo>
                      <a:pt x="9571" y="30139"/>
                      <a:pt x="9646" y="30127"/>
                      <a:pt x="9722" y="30103"/>
                    </a:cubicBezTo>
                    <a:cubicBezTo>
                      <a:pt x="10667" y="29817"/>
                      <a:pt x="10838" y="28328"/>
                      <a:pt x="10838" y="28328"/>
                    </a:cubicBezTo>
                    <a:cubicBezTo>
                      <a:pt x="10838" y="28328"/>
                      <a:pt x="11236" y="29708"/>
                      <a:pt x="12237" y="29708"/>
                    </a:cubicBezTo>
                    <a:cubicBezTo>
                      <a:pt x="12275" y="29708"/>
                      <a:pt x="12315" y="29706"/>
                      <a:pt x="12355" y="29702"/>
                    </a:cubicBezTo>
                    <a:cubicBezTo>
                      <a:pt x="13414" y="29588"/>
                      <a:pt x="13786" y="28185"/>
                      <a:pt x="13786" y="28185"/>
                    </a:cubicBezTo>
                    <a:cubicBezTo>
                      <a:pt x="13786" y="28185"/>
                      <a:pt x="13946" y="29708"/>
                      <a:pt x="14938" y="29708"/>
                    </a:cubicBezTo>
                    <a:cubicBezTo>
                      <a:pt x="14973" y="29708"/>
                      <a:pt x="15008" y="29706"/>
                      <a:pt x="15045" y="29702"/>
                    </a:cubicBezTo>
                    <a:cubicBezTo>
                      <a:pt x="15188" y="29674"/>
                      <a:pt x="15331" y="29616"/>
                      <a:pt x="15475" y="29559"/>
                    </a:cubicBezTo>
                    <a:cubicBezTo>
                      <a:pt x="16219" y="29101"/>
                      <a:pt x="16505" y="27842"/>
                      <a:pt x="16505" y="27842"/>
                    </a:cubicBezTo>
                    <a:lnTo>
                      <a:pt x="16505" y="27842"/>
                    </a:lnTo>
                    <a:cubicBezTo>
                      <a:pt x="16505" y="27842"/>
                      <a:pt x="16451" y="29707"/>
                      <a:pt x="17525" y="29707"/>
                    </a:cubicBezTo>
                    <a:cubicBezTo>
                      <a:pt x="17556" y="29707"/>
                      <a:pt x="17588" y="29705"/>
                      <a:pt x="17621" y="29702"/>
                    </a:cubicBezTo>
                    <a:cubicBezTo>
                      <a:pt x="18794" y="29559"/>
                      <a:pt x="18737" y="27928"/>
                      <a:pt x="18737" y="27928"/>
                    </a:cubicBezTo>
                    <a:lnTo>
                      <a:pt x="18737" y="27928"/>
                    </a:lnTo>
                    <a:cubicBezTo>
                      <a:pt x="18737" y="27928"/>
                      <a:pt x="19551" y="29678"/>
                      <a:pt x="20354" y="29678"/>
                    </a:cubicBezTo>
                    <a:cubicBezTo>
                      <a:pt x="20416" y="29678"/>
                      <a:pt x="20478" y="29668"/>
                      <a:pt x="20540" y="29645"/>
                    </a:cubicBezTo>
                    <a:cubicBezTo>
                      <a:pt x="21399" y="29359"/>
                      <a:pt x="21055" y="28014"/>
                      <a:pt x="20998" y="27842"/>
                    </a:cubicBezTo>
                    <a:cubicBezTo>
                      <a:pt x="20998" y="27842"/>
                      <a:pt x="20884" y="20687"/>
                      <a:pt x="22257" y="18884"/>
                    </a:cubicBezTo>
                    <a:cubicBezTo>
                      <a:pt x="23631" y="17052"/>
                      <a:pt x="30757" y="12960"/>
                      <a:pt x="31158" y="9239"/>
                    </a:cubicBezTo>
                    <a:cubicBezTo>
                      <a:pt x="31501" y="6149"/>
                      <a:pt x="28181" y="2027"/>
                      <a:pt x="22629" y="568"/>
                    </a:cubicBezTo>
                    <a:cubicBezTo>
                      <a:pt x="21399" y="253"/>
                      <a:pt x="20168" y="53"/>
                      <a:pt x="18909" y="24"/>
                    </a:cubicBezTo>
                    <a:cubicBezTo>
                      <a:pt x="18437" y="8"/>
                      <a:pt x="17986" y="1"/>
                      <a:pt x="17554" y="1"/>
                    </a:cubicBezTo>
                    <a:close/>
                  </a:path>
                </a:pathLst>
              </a:custGeom>
              <a:solidFill>
                <a:srgbClr val="000000">
                  <a:alpha val="3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12"/>
              <p:cNvSpPr/>
              <p:nvPr/>
            </p:nvSpPr>
            <p:spPr>
              <a:xfrm>
                <a:off x="2616600" y="2044450"/>
                <a:ext cx="412475" cy="262800"/>
              </a:xfrm>
              <a:custGeom>
                <a:rect b="b" l="l" r="r" t="t"/>
                <a:pathLst>
                  <a:path extrusionOk="0" h="10512" w="16499">
                    <a:moveTo>
                      <a:pt x="9950" y="0"/>
                    </a:moveTo>
                    <a:cubicBezTo>
                      <a:pt x="9740" y="0"/>
                      <a:pt x="9524" y="6"/>
                      <a:pt x="9301" y="16"/>
                    </a:cubicBezTo>
                    <a:cubicBezTo>
                      <a:pt x="3835" y="245"/>
                      <a:pt x="401" y="3994"/>
                      <a:pt x="200" y="4624"/>
                    </a:cubicBezTo>
                    <a:cubicBezTo>
                      <a:pt x="0" y="5225"/>
                      <a:pt x="2089" y="8516"/>
                      <a:pt x="5724" y="9832"/>
                    </a:cubicBezTo>
                    <a:cubicBezTo>
                      <a:pt x="6990" y="10292"/>
                      <a:pt x="8264" y="10511"/>
                      <a:pt x="9465" y="10511"/>
                    </a:cubicBezTo>
                    <a:cubicBezTo>
                      <a:pt x="12908" y="10511"/>
                      <a:pt x="15759" y="8708"/>
                      <a:pt x="16141" y="5568"/>
                    </a:cubicBezTo>
                    <a:cubicBezTo>
                      <a:pt x="16498" y="2850"/>
                      <a:pt x="14906" y="0"/>
                      <a:pt x="99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12"/>
              <p:cNvSpPr/>
              <p:nvPr/>
            </p:nvSpPr>
            <p:spPr>
              <a:xfrm>
                <a:off x="2924250" y="2526075"/>
                <a:ext cx="59500" cy="132950"/>
              </a:xfrm>
              <a:custGeom>
                <a:rect b="b" l="l" r="r" t="t"/>
                <a:pathLst>
                  <a:path extrusionOk="0" h="5318" w="2380">
                    <a:moveTo>
                      <a:pt x="1808" y="1"/>
                    </a:moveTo>
                    <a:cubicBezTo>
                      <a:pt x="1489" y="1"/>
                      <a:pt x="1110" y="47"/>
                      <a:pt x="916" y="241"/>
                    </a:cubicBezTo>
                    <a:cubicBezTo>
                      <a:pt x="573" y="584"/>
                      <a:pt x="0" y="4133"/>
                      <a:pt x="716" y="4992"/>
                    </a:cubicBezTo>
                    <a:cubicBezTo>
                      <a:pt x="901" y="5214"/>
                      <a:pt x="1108" y="5318"/>
                      <a:pt x="1307" y="5318"/>
                    </a:cubicBezTo>
                    <a:cubicBezTo>
                      <a:pt x="1875" y="5318"/>
                      <a:pt x="2380" y="4474"/>
                      <a:pt x="2147" y="3160"/>
                    </a:cubicBezTo>
                    <a:cubicBezTo>
                      <a:pt x="1975" y="2130"/>
                      <a:pt x="2032" y="1042"/>
                      <a:pt x="2347" y="40"/>
                    </a:cubicBezTo>
                    <a:cubicBezTo>
                      <a:pt x="2347" y="40"/>
                      <a:pt x="2103" y="1"/>
                      <a:pt x="1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12"/>
              <p:cNvSpPr/>
              <p:nvPr/>
            </p:nvSpPr>
            <p:spPr>
              <a:xfrm>
                <a:off x="2890625" y="2328875"/>
                <a:ext cx="262600" cy="214675"/>
              </a:xfrm>
              <a:custGeom>
                <a:rect b="b" l="l" r="r" t="t"/>
                <a:pathLst>
                  <a:path extrusionOk="0" h="8587" w="10504">
                    <a:moveTo>
                      <a:pt x="4837" y="1"/>
                    </a:moveTo>
                    <a:cubicBezTo>
                      <a:pt x="3692" y="602"/>
                      <a:pt x="2719" y="1489"/>
                      <a:pt x="2032" y="2605"/>
                    </a:cubicBezTo>
                    <a:cubicBezTo>
                      <a:pt x="945" y="4437"/>
                      <a:pt x="0" y="6612"/>
                      <a:pt x="2032" y="8587"/>
                    </a:cubicBezTo>
                    <a:cubicBezTo>
                      <a:pt x="2032" y="8587"/>
                      <a:pt x="7441" y="8129"/>
                      <a:pt x="10418" y="5839"/>
                    </a:cubicBezTo>
                    <a:cubicBezTo>
                      <a:pt x="10418" y="5839"/>
                      <a:pt x="10503" y="3779"/>
                      <a:pt x="7842" y="2405"/>
                    </a:cubicBezTo>
                    <a:cubicBezTo>
                      <a:pt x="5180" y="1003"/>
                      <a:pt x="4837" y="1"/>
                      <a:pt x="4837" y="1"/>
                    </a:cubicBezTo>
                    <a:close/>
                  </a:path>
                </a:pathLst>
              </a:custGeom>
              <a:solidFill>
                <a:srgbClr val="2027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12"/>
              <p:cNvSpPr/>
              <p:nvPr/>
            </p:nvSpPr>
            <p:spPr>
              <a:xfrm>
                <a:off x="2821225" y="2327050"/>
                <a:ext cx="218225" cy="172750"/>
              </a:xfrm>
              <a:custGeom>
                <a:rect b="b" l="l" r="r" t="t"/>
                <a:pathLst>
                  <a:path extrusionOk="0" h="6910" w="8729">
                    <a:moveTo>
                      <a:pt x="3902" y="0"/>
                    </a:moveTo>
                    <a:cubicBezTo>
                      <a:pt x="3030" y="0"/>
                      <a:pt x="2221" y="123"/>
                      <a:pt x="1717" y="503"/>
                    </a:cubicBezTo>
                    <a:cubicBezTo>
                      <a:pt x="544" y="1362"/>
                      <a:pt x="0" y="3136"/>
                      <a:pt x="515" y="4853"/>
                    </a:cubicBezTo>
                    <a:cubicBezTo>
                      <a:pt x="947" y="6378"/>
                      <a:pt x="1808" y="6910"/>
                      <a:pt x="2797" y="6910"/>
                    </a:cubicBezTo>
                    <a:cubicBezTo>
                      <a:pt x="2921" y="6910"/>
                      <a:pt x="3048" y="6901"/>
                      <a:pt x="3177" y="6885"/>
                    </a:cubicBezTo>
                    <a:cubicBezTo>
                      <a:pt x="4350" y="6714"/>
                      <a:pt x="5552" y="5082"/>
                      <a:pt x="6182" y="4052"/>
                    </a:cubicBezTo>
                    <a:cubicBezTo>
                      <a:pt x="6783" y="2993"/>
                      <a:pt x="8271" y="1820"/>
                      <a:pt x="8500" y="1534"/>
                    </a:cubicBezTo>
                    <a:cubicBezTo>
                      <a:pt x="8729" y="1247"/>
                      <a:pt x="7985" y="446"/>
                      <a:pt x="7155" y="332"/>
                    </a:cubicBezTo>
                    <a:cubicBezTo>
                      <a:pt x="6338" y="217"/>
                      <a:pt x="5064" y="0"/>
                      <a:pt x="3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12"/>
              <p:cNvSpPr/>
              <p:nvPr/>
            </p:nvSpPr>
            <p:spPr>
              <a:xfrm>
                <a:off x="3005100" y="2175775"/>
                <a:ext cx="284775" cy="437175"/>
              </a:xfrm>
              <a:custGeom>
                <a:rect b="b" l="l" r="r" t="t"/>
                <a:pathLst>
                  <a:path extrusionOk="0" h="17487" w="11391">
                    <a:moveTo>
                      <a:pt x="7470" y="0"/>
                    </a:moveTo>
                    <a:cubicBezTo>
                      <a:pt x="4780" y="1574"/>
                      <a:pt x="4551" y="3263"/>
                      <a:pt x="2919" y="4522"/>
                    </a:cubicBezTo>
                    <a:cubicBezTo>
                      <a:pt x="1288" y="5781"/>
                      <a:pt x="0" y="5867"/>
                      <a:pt x="172" y="6440"/>
                    </a:cubicBezTo>
                    <a:cubicBezTo>
                      <a:pt x="830" y="8386"/>
                      <a:pt x="5495" y="9044"/>
                      <a:pt x="5667" y="12307"/>
                    </a:cubicBezTo>
                    <a:cubicBezTo>
                      <a:pt x="5867" y="15598"/>
                      <a:pt x="1861" y="17487"/>
                      <a:pt x="1861" y="17487"/>
                    </a:cubicBezTo>
                    <a:cubicBezTo>
                      <a:pt x="4350" y="17401"/>
                      <a:pt x="6726" y="16313"/>
                      <a:pt x="8414" y="14453"/>
                    </a:cubicBezTo>
                    <a:cubicBezTo>
                      <a:pt x="10389" y="12278"/>
                      <a:pt x="11391" y="9388"/>
                      <a:pt x="11133" y="6468"/>
                    </a:cubicBezTo>
                    <a:cubicBezTo>
                      <a:pt x="10933" y="4322"/>
                      <a:pt x="10017" y="2347"/>
                      <a:pt x="8500" y="830"/>
                    </a:cubicBezTo>
                    <a:cubicBezTo>
                      <a:pt x="8185" y="516"/>
                      <a:pt x="7842" y="229"/>
                      <a:pt x="7470" y="0"/>
                    </a:cubicBezTo>
                    <a:close/>
                  </a:path>
                </a:pathLst>
              </a:custGeom>
              <a:solidFill>
                <a:srgbClr val="2C30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12"/>
              <p:cNvSpPr/>
              <p:nvPr/>
            </p:nvSpPr>
            <p:spPr>
              <a:xfrm>
                <a:off x="2263850" y="3551500"/>
                <a:ext cx="436250" cy="789075"/>
              </a:xfrm>
              <a:custGeom>
                <a:rect b="b" l="l" r="r" t="t"/>
                <a:pathLst>
                  <a:path extrusionOk="0" h="31563" w="17450">
                    <a:moveTo>
                      <a:pt x="15105" y="1"/>
                    </a:moveTo>
                    <a:cubicBezTo>
                      <a:pt x="11628" y="1"/>
                      <a:pt x="4851" y="3967"/>
                      <a:pt x="2777" y="7934"/>
                    </a:cubicBezTo>
                    <a:cubicBezTo>
                      <a:pt x="2777" y="7934"/>
                      <a:pt x="344" y="16262"/>
                      <a:pt x="172" y="22959"/>
                    </a:cubicBezTo>
                    <a:cubicBezTo>
                      <a:pt x="1" y="29684"/>
                      <a:pt x="87" y="30371"/>
                      <a:pt x="745" y="31430"/>
                    </a:cubicBezTo>
                    <a:cubicBezTo>
                      <a:pt x="799" y="31520"/>
                      <a:pt x="850" y="31562"/>
                      <a:pt x="903" y="31562"/>
                    </a:cubicBezTo>
                    <a:cubicBezTo>
                      <a:pt x="1350" y="31562"/>
                      <a:pt x="1812" y="28426"/>
                      <a:pt x="3607" y="24991"/>
                    </a:cubicBezTo>
                    <a:cubicBezTo>
                      <a:pt x="4151" y="23960"/>
                      <a:pt x="4752" y="22987"/>
                      <a:pt x="5467" y="22072"/>
                    </a:cubicBezTo>
                    <a:cubicBezTo>
                      <a:pt x="8443" y="18237"/>
                      <a:pt x="13566" y="11540"/>
                      <a:pt x="15970" y="6073"/>
                    </a:cubicBezTo>
                    <a:cubicBezTo>
                      <a:pt x="16485" y="4900"/>
                      <a:pt x="16886" y="3669"/>
                      <a:pt x="17144" y="2410"/>
                    </a:cubicBezTo>
                    <a:cubicBezTo>
                      <a:pt x="17449" y="705"/>
                      <a:pt x="16570" y="1"/>
                      <a:pt x="15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12"/>
              <p:cNvSpPr/>
              <p:nvPr/>
            </p:nvSpPr>
            <p:spPr>
              <a:xfrm>
                <a:off x="2263150" y="3551500"/>
                <a:ext cx="436950" cy="789075"/>
              </a:xfrm>
              <a:custGeom>
                <a:rect b="b" l="l" r="r" t="t"/>
                <a:pathLst>
                  <a:path extrusionOk="0" h="31563" w="17478">
                    <a:moveTo>
                      <a:pt x="15132" y="1"/>
                    </a:moveTo>
                    <a:cubicBezTo>
                      <a:pt x="11653" y="1"/>
                      <a:pt x="4870" y="3967"/>
                      <a:pt x="2776" y="7934"/>
                    </a:cubicBezTo>
                    <a:cubicBezTo>
                      <a:pt x="2776" y="7934"/>
                      <a:pt x="344" y="16262"/>
                      <a:pt x="172" y="22959"/>
                    </a:cubicBezTo>
                    <a:cubicBezTo>
                      <a:pt x="0" y="29684"/>
                      <a:pt x="115" y="30371"/>
                      <a:pt x="744" y="31430"/>
                    </a:cubicBezTo>
                    <a:cubicBezTo>
                      <a:pt x="801" y="31520"/>
                      <a:pt x="855" y="31562"/>
                      <a:pt x="909" y="31562"/>
                    </a:cubicBezTo>
                    <a:cubicBezTo>
                      <a:pt x="1372" y="31562"/>
                      <a:pt x="1812" y="28426"/>
                      <a:pt x="3606" y="24991"/>
                    </a:cubicBezTo>
                    <a:cubicBezTo>
                      <a:pt x="3520" y="24934"/>
                      <a:pt x="3434" y="24876"/>
                      <a:pt x="3349" y="24790"/>
                    </a:cubicBezTo>
                    <a:cubicBezTo>
                      <a:pt x="2662" y="24247"/>
                      <a:pt x="2604" y="23245"/>
                      <a:pt x="2633" y="22358"/>
                    </a:cubicBezTo>
                    <a:cubicBezTo>
                      <a:pt x="2776" y="18151"/>
                      <a:pt x="3806" y="13514"/>
                      <a:pt x="7269" y="11139"/>
                    </a:cubicBezTo>
                    <a:cubicBezTo>
                      <a:pt x="8729" y="10166"/>
                      <a:pt x="10475" y="9679"/>
                      <a:pt x="12049" y="8907"/>
                    </a:cubicBezTo>
                    <a:cubicBezTo>
                      <a:pt x="13508" y="8220"/>
                      <a:pt x="14854" y="7247"/>
                      <a:pt x="15998" y="6073"/>
                    </a:cubicBezTo>
                    <a:cubicBezTo>
                      <a:pt x="16513" y="4900"/>
                      <a:pt x="16914" y="3669"/>
                      <a:pt x="17172" y="2410"/>
                    </a:cubicBezTo>
                    <a:cubicBezTo>
                      <a:pt x="17477" y="705"/>
                      <a:pt x="16598" y="1"/>
                      <a:pt x="15132" y="1"/>
                    </a:cubicBezTo>
                    <a:close/>
                  </a:path>
                </a:pathLst>
              </a:custGeom>
              <a:solidFill>
                <a:srgbClr val="000000">
                  <a:alpha val="3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12"/>
              <p:cNvSpPr/>
              <p:nvPr/>
            </p:nvSpPr>
            <p:spPr>
              <a:xfrm>
                <a:off x="2263750" y="2971375"/>
                <a:ext cx="652650" cy="836775"/>
              </a:xfrm>
              <a:custGeom>
                <a:rect b="b" l="l" r="r" t="t"/>
                <a:pathLst>
                  <a:path extrusionOk="0" h="33471" w="26106">
                    <a:moveTo>
                      <a:pt x="25848" y="1"/>
                    </a:moveTo>
                    <a:lnTo>
                      <a:pt x="2981" y="16428"/>
                    </a:lnTo>
                    <a:cubicBezTo>
                      <a:pt x="2981" y="16428"/>
                      <a:pt x="2724" y="21465"/>
                      <a:pt x="1836" y="26846"/>
                    </a:cubicBezTo>
                    <a:cubicBezTo>
                      <a:pt x="996" y="31944"/>
                      <a:pt x="1" y="33471"/>
                      <a:pt x="1555" y="33471"/>
                    </a:cubicBezTo>
                    <a:cubicBezTo>
                      <a:pt x="1641" y="33471"/>
                      <a:pt x="1734" y="33466"/>
                      <a:pt x="1836" y="33457"/>
                    </a:cubicBezTo>
                    <a:cubicBezTo>
                      <a:pt x="3725" y="33285"/>
                      <a:pt x="5729" y="30738"/>
                      <a:pt x="5872" y="30566"/>
                    </a:cubicBezTo>
                    <a:lnTo>
                      <a:pt x="5872" y="30566"/>
                    </a:lnTo>
                    <a:cubicBezTo>
                      <a:pt x="5757" y="30738"/>
                      <a:pt x="4727" y="32427"/>
                      <a:pt x="5442" y="32656"/>
                    </a:cubicBezTo>
                    <a:cubicBezTo>
                      <a:pt x="5486" y="32670"/>
                      <a:pt x="5537" y="32678"/>
                      <a:pt x="5595" y="32678"/>
                    </a:cubicBezTo>
                    <a:cubicBezTo>
                      <a:pt x="6544" y="32678"/>
                      <a:pt x="9416" y="30772"/>
                      <a:pt x="11195" y="28992"/>
                    </a:cubicBezTo>
                    <a:lnTo>
                      <a:pt x="11195" y="28992"/>
                    </a:lnTo>
                    <a:cubicBezTo>
                      <a:pt x="10851" y="29422"/>
                      <a:pt x="10479" y="30023"/>
                      <a:pt x="10851" y="30280"/>
                    </a:cubicBezTo>
                    <a:cubicBezTo>
                      <a:pt x="10892" y="30309"/>
                      <a:pt x="10956" y="30324"/>
                      <a:pt x="11043" y="30324"/>
                    </a:cubicBezTo>
                    <a:cubicBezTo>
                      <a:pt x="11380" y="30324"/>
                      <a:pt x="12051" y="30095"/>
                      <a:pt x="12941" y="29593"/>
                    </a:cubicBezTo>
                    <a:cubicBezTo>
                      <a:pt x="15144" y="28305"/>
                      <a:pt x="18693" y="25272"/>
                      <a:pt x="21698" y="19863"/>
                    </a:cubicBezTo>
                    <a:cubicBezTo>
                      <a:pt x="22499" y="18403"/>
                      <a:pt x="23158" y="16886"/>
                      <a:pt x="23673" y="15312"/>
                    </a:cubicBezTo>
                    <a:cubicBezTo>
                      <a:pt x="26105" y="7957"/>
                      <a:pt x="25848" y="1"/>
                      <a:pt x="258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12"/>
              <p:cNvSpPr/>
              <p:nvPr/>
            </p:nvSpPr>
            <p:spPr>
              <a:xfrm>
                <a:off x="2264825" y="2970675"/>
                <a:ext cx="651575" cy="836875"/>
              </a:xfrm>
              <a:custGeom>
                <a:rect b="b" l="l" r="r" t="t"/>
                <a:pathLst>
                  <a:path extrusionOk="0" h="33475" w="26063">
                    <a:moveTo>
                      <a:pt x="25834" y="0"/>
                    </a:moveTo>
                    <a:lnTo>
                      <a:pt x="2967" y="16428"/>
                    </a:lnTo>
                    <a:cubicBezTo>
                      <a:pt x="2967" y="16428"/>
                      <a:pt x="2709" y="21465"/>
                      <a:pt x="1822" y="26845"/>
                    </a:cubicBezTo>
                    <a:cubicBezTo>
                      <a:pt x="987" y="31909"/>
                      <a:pt x="0" y="33474"/>
                      <a:pt x="1509" y="33474"/>
                    </a:cubicBezTo>
                    <a:cubicBezTo>
                      <a:pt x="1603" y="33474"/>
                      <a:pt x="1707" y="33468"/>
                      <a:pt x="1822" y="33456"/>
                    </a:cubicBezTo>
                    <a:cubicBezTo>
                      <a:pt x="3682" y="33313"/>
                      <a:pt x="5686" y="30766"/>
                      <a:pt x="5829" y="30566"/>
                    </a:cubicBezTo>
                    <a:lnTo>
                      <a:pt x="5829" y="30566"/>
                    </a:lnTo>
                    <a:cubicBezTo>
                      <a:pt x="5743" y="30737"/>
                      <a:pt x="4713" y="32426"/>
                      <a:pt x="5428" y="32684"/>
                    </a:cubicBezTo>
                    <a:cubicBezTo>
                      <a:pt x="5465" y="32695"/>
                      <a:pt x="5509" y="32701"/>
                      <a:pt x="5559" y="32701"/>
                    </a:cubicBezTo>
                    <a:cubicBezTo>
                      <a:pt x="6468" y="32701"/>
                      <a:pt x="9390" y="30782"/>
                      <a:pt x="11180" y="28992"/>
                    </a:cubicBezTo>
                    <a:lnTo>
                      <a:pt x="11180" y="28992"/>
                    </a:lnTo>
                    <a:cubicBezTo>
                      <a:pt x="10837" y="29450"/>
                      <a:pt x="10465" y="30022"/>
                      <a:pt x="10837" y="30280"/>
                    </a:cubicBezTo>
                    <a:cubicBezTo>
                      <a:pt x="10880" y="30316"/>
                      <a:pt x="10949" y="30335"/>
                      <a:pt x="11042" y="30335"/>
                    </a:cubicBezTo>
                    <a:cubicBezTo>
                      <a:pt x="11384" y="30335"/>
                      <a:pt x="12049" y="30087"/>
                      <a:pt x="12926" y="29593"/>
                    </a:cubicBezTo>
                    <a:cubicBezTo>
                      <a:pt x="12554" y="29535"/>
                      <a:pt x="12211" y="29364"/>
                      <a:pt x="12010" y="29078"/>
                    </a:cubicBezTo>
                    <a:cubicBezTo>
                      <a:pt x="11610" y="28534"/>
                      <a:pt x="11638" y="27790"/>
                      <a:pt x="12068" y="27275"/>
                    </a:cubicBezTo>
                    <a:lnTo>
                      <a:pt x="12068" y="27275"/>
                    </a:lnTo>
                    <a:lnTo>
                      <a:pt x="9149" y="29535"/>
                    </a:lnTo>
                    <a:cubicBezTo>
                      <a:pt x="8920" y="29764"/>
                      <a:pt x="8605" y="29907"/>
                      <a:pt x="8290" y="29993"/>
                    </a:cubicBezTo>
                    <a:cubicBezTo>
                      <a:pt x="8252" y="29998"/>
                      <a:pt x="8214" y="30000"/>
                      <a:pt x="8178" y="30000"/>
                    </a:cubicBezTo>
                    <a:cubicBezTo>
                      <a:pt x="7233" y="30000"/>
                      <a:pt x="6895" y="28610"/>
                      <a:pt x="7088" y="27618"/>
                    </a:cubicBezTo>
                    <a:cubicBezTo>
                      <a:pt x="7431" y="25758"/>
                      <a:pt x="8376" y="24041"/>
                      <a:pt x="9750" y="22724"/>
                    </a:cubicBezTo>
                    <a:cubicBezTo>
                      <a:pt x="10923" y="21608"/>
                      <a:pt x="12468" y="20721"/>
                      <a:pt x="12955" y="19147"/>
                    </a:cubicBezTo>
                    <a:cubicBezTo>
                      <a:pt x="13285" y="19281"/>
                      <a:pt x="13625" y="19345"/>
                      <a:pt x="13961" y="19345"/>
                    </a:cubicBezTo>
                    <a:cubicBezTo>
                      <a:pt x="15052" y="19345"/>
                      <a:pt x="16088" y="18674"/>
                      <a:pt x="16504" y="17601"/>
                    </a:cubicBezTo>
                    <a:cubicBezTo>
                      <a:pt x="16786" y="17669"/>
                      <a:pt x="17069" y="17702"/>
                      <a:pt x="17347" y="17702"/>
                    </a:cubicBezTo>
                    <a:cubicBezTo>
                      <a:pt x="18822" y="17702"/>
                      <a:pt x="20181" y="16784"/>
                      <a:pt x="20711" y="15340"/>
                    </a:cubicBezTo>
                    <a:lnTo>
                      <a:pt x="20711" y="15340"/>
                    </a:lnTo>
                    <a:cubicBezTo>
                      <a:pt x="20598" y="15699"/>
                      <a:pt x="20907" y="15819"/>
                      <a:pt x="21359" y="15819"/>
                    </a:cubicBezTo>
                    <a:cubicBezTo>
                      <a:pt x="22171" y="15819"/>
                      <a:pt x="23444" y="15432"/>
                      <a:pt x="23573" y="15340"/>
                    </a:cubicBezTo>
                    <a:lnTo>
                      <a:pt x="23630" y="15340"/>
                    </a:lnTo>
                    <a:cubicBezTo>
                      <a:pt x="26062" y="7985"/>
                      <a:pt x="25834" y="1"/>
                      <a:pt x="25834" y="0"/>
                    </a:cubicBezTo>
                    <a:close/>
                  </a:path>
                </a:pathLst>
              </a:custGeom>
              <a:solidFill>
                <a:srgbClr val="000000">
                  <a:alpha val="3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12"/>
              <p:cNvSpPr/>
              <p:nvPr/>
            </p:nvSpPr>
            <p:spPr>
              <a:xfrm>
                <a:off x="2306650" y="2677075"/>
                <a:ext cx="643375" cy="853875"/>
              </a:xfrm>
              <a:custGeom>
                <a:rect b="b" l="l" r="r" t="t"/>
                <a:pathLst>
                  <a:path extrusionOk="0" h="34155" w="25735">
                    <a:moveTo>
                      <a:pt x="17912" y="0"/>
                    </a:moveTo>
                    <a:cubicBezTo>
                      <a:pt x="14607" y="0"/>
                      <a:pt x="8543" y="1610"/>
                      <a:pt x="4728" y="10914"/>
                    </a:cubicBezTo>
                    <a:cubicBezTo>
                      <a:pt x="1" y="22400"/>
                      <a:pt x="461" y="34155"/>
                      <a:pt x="2670" y="34155"/>
                    </a:cubicBezTo>
                    <a:cubicBezTo>
                      <a:pt x="2735" y="34155"/>
                      <a:pt x="2801" y="34145"/>
                      <a:pt x="2868" y="34125"/>
                    </a:cubicBezTo>
                    <a:cubicBezTo>
                      <a:pt x="5100" y="33466"/>
                      <a:pt x="6073" y="29717"/>
                      <a:pt x="6216" y="29231"/>
                    </a:cubicBezTo>
                    <a:lnTo>
                      <a:pt x="6216" y="29231"/>
                    </a:lnTo>
                    <a:cubicBezTo>
                      <a:pt x="6141" y="29610"/>
                      <a:pt x="5775" y="31971"/>
                      <a:pt x="7165" y="31971"/>
                    </a:cubicBezTo>
                    <a:cubicBezTo>
                      <a:pt x="7350" y="31971"/>
                      <a:pt x="7566" y="31929"/>
                      <a:pt x="7819" y="31835"/>
                    </a:cubicBezTo>
                    <a:cubicBezTo>
                      <a:pt x="8162" y="31663"/>
                      <a:pt x="8477" y="31463"/>
                      <a:pt x="8763" y="31177"/>
                    </a:cubicBezTo>
                    <a:cubicBezTo>
                      <a:pt x="10480" y="29546"/>
                      <a:pt x="11511" y="25740"/>
                      <a:pt x="11511" y="25739"/>
                    </a:cubicBezTo>
                    <a:lnTo>
                      <a:pt x="11511" y="25739"/>
                    </a:lnTo>
                    <a:cubicBezTo>
                      <a:pt x="11511" y="25740"/>
                      <a:pt x="10966" y="29661"/>
                      <a:pt x="12275" y="29661"/>
                    </a:cubicBezTo>
                    <a:cubicBezTo>
                      <a:pt x="12340" y="29661"/>
                      <a:pt x="12409" y="29652"/>
                      <a:pt x="12484" y="29631"/>
                    </a:cubicBezTo>
                    <a:cubicBezTo>
                      <a:pt x="14086" y="29174"/>
                      <a:pt x="16032" y="23967"/>
                      <a:pt x="16033" y="23965"/>
                    </a:cubicBezTo>
                    <a:lnTo>
                      <a:pt x="16033" y="23965"/>
                    </a:lnTo>
                    <a:cubicBezTo>
                      <a:pt x="16032" y="23966"/>
                      <a:pt x="14715" y="28030"/>
                      <a:pt x="16492" y="28030"/>
                    </a:cubicBezTo>
                    <a:cubicBezTo>
                      <a:pt x="16510" y="28030"/>
                      <a:pt x="16529" y="28030"/>
                      <a:pt x="16548" y="28029"/>
                    </a:cubicBezTo>
                    <a:cubicBezTo>
                      <a:pt x="18007" y="27971"/>
                      <a:pt x="19066" y="24966"/>
                      <a:pt x="19467" y="23679"/>
                    </a:cubicBezTo>
                    <a:lnTo>
                      <a:pt x="19467" y="23679"/>
                    </a:lnTo>
                    <a:cubicBezTo>
                      <a:pt x="19274" y="24506"/>
                      <a:pt x="19081" y="25917"/>
                      <a:pt x="20116" y="25917"/>
                    </a:cubicBezTo>
                    <a:cubicBezTo>
                      <a:pt x="20156" y="25917"/>
                      <a:pt x="20197" y="25915"/>
                      <a:pt x="20240" y="25911"/>
                    </a:cubicBezTo>
                    <a:cubicBezTo>
                      <a:pt x="21900" y="25739"/>
                      <a:pt x="22901" y="22019"/>
                      <a:pt x="24304" y="17182"/>
                    </a:cubicBezTo>
                    <a:cubicBezTo>
                      <a:pt x="25735" y="12317"/>
                      <a:pt x="25334" y="1756"/>
                      <a:pt x="19896" y="211"/>
                    </a:cubicBezTo>
                    <a:lnTo>
                      <a:pt x="19696" y="182"/>
                    </a:lnTo>
                    <a:cubicBezTo>
                      <a:pt x="19289" y="86"/>
                      <a:pt x="18674" y="0"/>
                      <a:pt x="179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12"/>
              <p:cNvSpPr/>
              <p:nvPr/>
            </p:nvSpPr>
            <p:spPr>
              <a:xfrm>
                <a:off x="2837675" y="2132825"/>
                <a:ext cx="32925" cy="81625"/>
              </a:xfrm>
              <a:custGeom>
                <a:rect b="b" l="l" r="r" t="t"/>
                <a:pathLst>
                  <a:path extrusionOk="0" h="3265" w="1317">
                    <a:moveTo>
                      <a:pt x="840" y="0"/>
                    </a:moveTo>
                    <a:cubicBezTo>
                      <a:pt x="532" y="0"/>
                      <a:pt x="227" y="678"/>
                      <a:pt x="115" y="1575"/>
                    </a:cubicBezTo>
                    <a:cubicBezTo>
                      <a:pt x="0" y="2463"/>
                      <a:pt x="172" y="3235"/>
                      <a:pt x="458" y="3264"/>
                    </a:cubicBezTo>
                    <a:cubicBezTo>
                      <a:pt x="465" y="3264"/>
                      <a:pt x="471" y="3265"/>
                      <a:pt x="477" y="3265"/>
                    </a:cubicBezTo>
                    <a:cubicBezTo>
                      <a:pt x="787" y="3265"/>
                      <a:pt x="1119" y="2587"/>
                      <a:pt x="1231" y="1690"/>
                    </a:cubicBezTo>
                    <a:cubicBezTo>
                      <a:pt x="1317" y="803"/>
                      <a:pt x="1174" y="30"/>
                      <a:pt x="859" y="1"/>
                    </a:cubicBezTo>
                    <a:cubicBezTo>
                      <a:pt x="853" y="1"/>
                      <a:pt x="846" y="0"/>
                      <a:pt x="8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7" name="Google Shape;1247;p12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12">
            <a:hlinkClick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Next</a:t>
            </a:r>
            <a:endParaRPr b="0" i="0" sz="14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0b267fa495_1_86"/>
          <p:cNvSpPr/>
          <p:nvPr/>
        </p:nvSpPr>
        <p:spPr>
          <a:xfrm flipH="1">
            <a:off x="1916870" y="4404360"/>
            <a:ext cx="2347148" cy="188150"/>
          </a:xfrm>
          <a:custGeom>
            <a:rect b="b" l="l" r="r" t="t"/>
            <a:pathLst>
              <a:path extrusionOk="0" h="10931" w="136363">
                <a:moveTo>
                  <a:pt x="68181" y="1"/>
                </a:moveTo>
                <a:cubicBezTo>
                  <a:pt x="30513" y="1"/>
                  <a:pt x="0" y="2456"/>
                  <a:pt x="0" y="5451"/>
                </a:cubicBezTo>
                <a:cubicBezTo>
                  <a:pt x="0" y="8475"/>
                  <a:pt x="30513" y="10930"/>
                  <a:pt x="68181" y="10930"/>
                </a:cubicBezTo>
                <a:cubicBezTo>
                  <a:pt x="105820" y="10930"/>
                  <a:pt x="136363" y="8475"/>
                  <a:pt x="136363" y="5451"/>
                </a:cubicBezTo>
                <a:cubicBezTo>
                  <a:pt x="136363" y="2456"/>
                  <a:pt x="105820" y="1"/>
                  <a:pt x="681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g10b267fa495_1_86"/>
          <p:cNvSpPr/>
          <p:nvPr/>
        </p:nvSpPr>
        <p:spPr>
          <a:xfrm rot="10800000">
            <a:off x="4538878" y="2550109"/>
            <a:ext cx="2523635" cy="1984190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g10b267fa495_1_86"/>
          <p:cNvSpPr txBox="1"/>
          <p:nvPr>
            <p:ph type="title"/>
          </p:nvPr>
        </p:nvSpPr>
        <p:spPr>
          <a:xfrm>
            <a:off x="713259" y="196650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Why use </a:t>
            </a:r>
            <a:r>
              <a:rPr lang="en"/>
              <a:t>Bootstrap</a:t>
            </a:r>
            <a:endParaRPr/>
          </a:p>
        </p:txBody>
      </p:sp>
      <p:sp>
        <p:nvSpPr>
          <p:cNvPr id="1256" name="Google Shape;1256;g10b267fa495_1_86"/>
          <p:cNvSpPr txBox="1"/>
          <p:nvPr>
            <p:ph idx="1" type="body"/>
          </p:nvPr>
        </p:nvSpPr>
        <p:spPr>
          <a:xfrm>
            <a:off x="4597100" y="2902750"/>
            <a:ext cx="24072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Responsive structures and styles;</a:t>
            </a:r>
            <a:endParaRPr sz="1100"/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Several JavaScript plugins using the jQuery;</a:t>
            </a:r>
            <a:endParaRPr sz="1100"/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Loads of free and professional templates, WordPress themes and plugins;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257" name="Google Shape;1257;g10b267fa495_1_86"/>
          <p:cNvGrpSpPr/>
          <p:nvPr/>
        </p:nvGrpSpPr>
        <p:grpSpPr>
          <a:xfrm>
            <a:off x="4005074" y="768096"/>
            <a:ext cx="1140806" cy="1080215"/>
            <a:chOff x="3963749" y="540574"/>
            <a:chExt cx="1216471" cy="1151860"/>
          </a:xfrm>
        </p:grpSpPr>
        <p:sp>
          <p:nvSpPr>
            <p:cNvPr id="1258" name="Google Shape;1258;g10b267fa495_1_86"/>
            <p:cNvSpPr/>
            <p:nvPr/>
          </p:nvSpPr>
          <p:spPr>
            <a:xfrm>
              <a:off x="3963749" y="540574"/>
              <a:ext cx="1216471" cy="1151860"/>
            </a:xfrm>
            <a:custGeom>
              <a:rect b="b" l="l" r="r" t="t"/>
              <a:pathLst>
                <a:path extrusionOk="0" h="46176" w="48771">
                  <a:moveTo>
                    <a:pt x="20735" y="1"/>
                  </a:moveTo>
                  <a:cubicBezTo>
                    <a:pt x="16378" y="1"/>
                    <a:pt x="12155" y="1135"/>
                    <a:pt x="8444" y="3350"/>
                  </a:cubicBezTo>
                  <a:cubicBezTo>
                    <a:pt x="6113" y="4610"/>
                    <a:pt x="4349" y="6626"/>
                    <a:pt x="3277" y="9021"/>
                  </a:cubicBezTo>
                  <a:cubicBezTo>
                    <a:pt x="883" y="14376"/>
                    <a:pt x="1" y="20236"/>
                    <a:pt x="631" y="26033"/>
                  </a:cubicBezTo>
                  <a:cubicBezTo>
                    <a:pt x="1639" y="35044"/>
                    <a:pt x="7940" y="42668"/>
                    <a:pt x="16636" y="45188"/>
                  </a:cubicBezTo>
                  <a:cubicBezTo>
                    <a:pt x="18633" y="45854"/>
                    <a:pt x="20724" y="46176"/>
                    <a:pt x="22798" y="46176"/>
                  </a:cubicBezTo>
                  <a:cubicBezTo>
                    <a:pt x="23669" y="46176"/>
                    <a:pt x="24537" y="46119"/>
                    <a:pt x="25394" y="46007"/>
                  </a:cubicBezTo>
                  <a:cubicBezTo>
                    <a:pt x="33522" y="44810"/>
                    <a:pt x="39382" y="40336"/>
                    <a:pt x="43919" y="33846"/>
                  </a:cubicBezTo>
                  <a:cubicBezTo>
                    <a:pt x="47132" y="29436"/>
                    <a:pt x="48771" y="24017"/>
                    <a:pt x="48456" y="18535"/>
                  </a:cubicBezTo>
                  <a:cubicBezTo>
                    <a:pt x="48015" y="11793"/>
                    <a:pt x="44990" y="6815"/>
                    <a:pt x="38815" y="3791"/>
                  </a:cubicBezTo>
                  <a:cubicBezTo>
                    <a:pt x="37807" y="3287"/>
                    <a:pt x="36736" y="2846"/>
                    <a:pt x="35665" y="2468"/>
                  </a:cubicBezTo>
                  <a:cubicBezTo>
                    <a:pt x="31065" y="955"/>
                    <a:pt x="26276" y="136"/>
                    <a:pt x="21424" y="10"/>
                  </a:cubicBezTo>
                  <a:cubicBezTo>
                    <a:pt x="21194" y="4"/>
                    <a:pt x="20964" y="1"/>
                    <a:pt x="20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g10b267fa495_1_86"/>
            <p:cNvSpPr/>
            <p:nvPr/>
          </p:nvSpPr>
          <p:spPr>
            <a:xfrm>
              <a:off x="4207038" y="736426"/>
              <a:ext cx="805317" cy="760138"/>
            </a:xfrm>
            <a:custGeom>
              <a:rect b="b" l="l" r="r" t="t"/>
              <a:pathLst>
                <a:path extrusionOk="0" h="127433" w="135007">
                  <a:moveTo>
                    <a:pt x="128798" y="0"/>
                  </a:moveTo>
                  <a:cubicBezTo>
                    <a:pt x="127794" y="0"/>
                    <a:pt x="126786" y="344"/>
                    <a:pt x="125975" y="1155"/>
                  </a:cubicBezTo>
                  <a:cubicBezTo>
                    <a:pt x="109024" y="18711"/>
                    <a:pt x="93586" y="37782"/>
                    <a:pt x="79359" y="57760"/>
                  </a:cubicBezTo>
                  <a:lnTo>
                    <a:pt x="37283" y="115878"/>
                  </a:lnTo>
                  <a:cubicBezTo>
                    <a:pt x="31532" y="103468"/>
                    <a:pt x="26689" y="90754"/>
                    <a:pt x="22754" y="78041"/>
                  </a:cubicBezTo>
                  <a:cubicBezTo>
                    <a:pt x="18819" y="64722"/>
                    <a:pt x="17305" y="49284"/>
                    <a:pt x="8830" y="37782"/>
                  </a:cubicBezTo>
                  <a:cubicBezTo>
                    <a:pt x="8068" y="36734"/>
                    <a:pt x="6827" y="36286"/>
                    <a:pt x="5568" y="36286"/>
                  </a:cubicBezTo>
                  <a:cubicBezTo>
                    <a:pt x="2826" y="36286"/>
                    <a:pt x="0" y="38414"/>
                    <a:pt x="1867" y="41111"/>
                  </a:cubicBezTo>
                  <a:cubicBezTo>
                    <a:pt x="10040" y="52614"/>
                    <a:pt x="11251" y="68354"/>
                    <a:pt x="15186" y="81673"/>
                  </a:cubicBezTo>
                  <a:cubicBezTo>
                    <a:pt x="19727" y="96506"/>
                    <a:pt x="25478" y="111035"/>
                    <a:pt x="32138" y="124959"/>
                  </a:cubicBezTo>
                  <a:cubicBezTo>
                    <a:pt x="32954" y="126592"/>
                    <a:pt x="34563" y="127432"/>
                    <a:pt x="36204" y="127432"/>
                  </a:cubicBezTo>
                  <a:cubicBezTo>
                    <a:pt x="37606" y="127432"/>
                    <a:pt x="39032" y="126820"/>
                    <a:pt x="40008" y="125565"/>
                  </a:cubicBezTo>
                  <a:cubicBezTo>
                    <a:pt x="55446" y="104678"/>
                    <a:pt x="70581" y="83792"/>
                    <a:pt x="86018" y="62906"/>
                  </a:cubicBezTo>
                  <a:cubicBezTo>
                    <a:pt x="99943" y="42927"/>
                    <a:pt x="115380" y="23857"/>
                    <a:pt x="132029" y="6301"/>
                  </a:cubicBezTo>
                  <a:cubicBezTo>
                    <a:pt x="135006" y="3324"/>
                    <a:pt x="131919" y="0"/>
                    <a:pt x="128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0" name="Google Shape;1260;g10b267fa495_1_86"/>
          <p:cNvSpPr/>
          <p:nvPr/>
        </p:nvSpPr>
        <p:spPr>
          <a:xfrm>
            <a:off x="1951097" y="2767800"/>
            <a:ext cx="2278696" cy="1788751"/>
          </a:xfrm>
          <a:custGeom>
            <a:rect b="b" l="l" r="r" t="t"/>
            <a:pathLst>
              <a:path extrusionOk="0" h="62131" w="79142">
                <a:moveTo>
                  <a:pt x="43395" y="1"/>
                </a:moveTo>
                <a:cubicBezTo>
                  <a:pt x="42163" y="1"/>
                  <a:pt x="40910" y="69"/>
                  <a:pt x="39634" y="207"/>
                </a:cubicBezTo>
                <a:cubicBezTo>
                  <a:pt x="27032" y="1530"/>
                  <a:pt x="16510" y="6949"/>
                  <a:pt x="8444" y="16905"/>
                </a:cubicBezTo>
                <a:cubicBezTo>
                  <a:pt x="4223" y="21946"/>
                  <a:pt x="1576" y="28121"/>
                  <a:pt x="820" y="34674"/>
                </a:cubicBezTo>
                <a:cubicBezTo>
                  <a:pt x="1" y="40218"/>
                  <a:pt x="2143" y="45826"/>
                  <a:pt x="6428" y="49544"/>
                </a:cubicBezTo>
                <a:cubicBezTo>
                  <a:pt x="10507" y="53260"/>
                  <a:pt x="15108" y="55118"/>
                  <a:pt x="20089" y="55118"/>
                </a:cubicBezTo>
                <a:cubicBezTo>
                  <a:pt x="22033" y="55118"/>
                  <a:pt x="24035" y="54835"/>
                  <a:pt x="26087" y="54270"/>
                </a:cubicBezTo>
                <a:cubicBezTo>
                  <a:pt x="27606" y="53898"/>
                  <a:pt x="29161" y="53708"/>
                  <a:pt x="30723" y="53708"/>
                </a:cubicBezTo>
                <a:cubicBezTo>
                  <a:pt x="32077" y="53708"/>
                  <a:pt x="33437" y="53851"/>
                  <a:pt x="34782" y="54143"/>
                </a:cubicBezTo>
                <a:cubicBezTo>
                  <a:pt x="36169" y="54396"/>
                  <a:pt x="37555" y="54774"/>
                  <a:pt x="39004" y="55026"/>
                </a:cubicBezTo>
                <a:cubicBezTo>
                  <a:pt x="40390" y="55278"/>
                  <a:pt x="41714" y="55782"/>
                  <a:pt x="42974" y="56538"/>
                </a:cubicBezTo>
                <a:cubicBezTo>
                  <a:pt x="46250" y="58491"/>
                  <a:pt x="49716" y="60066"/>
                  <a:pt x="53307" y="61264"/>
                </a:cubicBezTo>
                <a:cubicBezTo>
                  <a:pt x="55247" y="61858"/>
                  <a:pt x="57153" y="62131"/>
                  <a:pt x="58994" y="62131"/>
                </a:cubicBezTo>
                <a:cubicBezTo>
                  <a:pt x="67493" y="62131"/>
                  <a:pt x="74587" y="56307"/>
                  <a:pt x="77125" y="49418"/>
                </a:cubicBezTo>
                <a:cubicBezTo>
                  <a:pt x="78511" y="45637"/>
                  <a:pt x="79141" y="41605"/>
                  <a:pt x="79078" y="37572"/>
                </a:cubicBezTo>
                <a:cubicBezTo>
                  <a:pt x="79078" y="35304"/>
                  <a:pt x="78889" y="33035"/>
                  <a:pt x="78511" y="30830"/>
                </a:cubicBezTo>
                <a:cubicBezTo>
                  <a:pt x="77062" y="22639"/>
                  <a:pt x="72903" y="15204"/>
                  <a:pt x="66665" y="9722"/>
                </a:cubicBezTo>
                <a:cubicBezTo>
                  <a:pt x="59971" y="3525"/>
                  <a:pt x="52257" y="1"/>
                  <a:pt x="43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g10b267fa495_1_86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2" name="Google Shape;1262;g10b267fa495_1_86"/>
          <p:cNvGrpSpPr/>
          <p:nvPr/>
        </p:nvGrpSpPr>
        <p:grpSpPr>
          <a:xfrm>
            <a:off x="153672" y="90049"/>
            <a:ext cx="493797" cy="446228"/>
            <a:chOff x="2679436" y="3270400"/>
            <a:chExt cx="752625" cy="689795"/>
          </a:xfrm>
        </p:grpSpPr>
        <p:sp>
          <p:nvSpPr>
            <p:cNvPr id="1263" name="Google Shape;1263;g10b267fa495_1_86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g10b267fa495_1_86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g10b267fa495_1_86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g10b267fa495_1_86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7" name="Google Shape;1267;g10b267fa495_1_86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8" name="Google Shape;1268;g10b267fa495_1_86"/>
          <p:cNvSpPr/>
          <p:nvPr/>
        </p:nvSpPr>
        <p:spPr>
          <a:xfrm>
            <a:off x="-41401" y="3451725"/>
            <a:ext cx="4208533" cy="336020"/>
          </a:xfrm>
          <a:custGeom>
            <a:rect b="b" l="l" r="r" t="t"/>
            <a:pathLst>
              <a:path extrusionOk="0" h="28066" w="262869">
                <a:moveTo>
                  <a:pt x="81816" y="1"/>
                </a:moveTo>
                <a:cubicBezTo>
                  <a:pt x="47340" y="1"/>
                  <a:pt x="12100" y="1737"/>
                  <a:pt x="0" y="3840"/>
                </a:cubicBezTo>
                <a:lnTo>
                  <a:pt x="0" y="15399"/>
                </a:lnTo>
                <a:cubicBezTo>
                  <a:pt x="0" y="15399"/>
                  <a:pt x="67260" y="10009"/>
                  <a:pt x="87983" y="9889"/>
                </a:cubicBezTo>
                <a:cubicBezTo>
                  <a:pt x="88451" y="9886"/>
                  <a:pt x="88923" y="9884"/>
                  <a:pt x="89397" y="9884"/>
                </a:cubicBezTo>
                <a:cubicBezTo>
                  <a:pt x="106699" y="9884"/>
                  <a:pt x="127958" y="11981"/>
                  <a:pt x="146379" y="14021"/>
                </a:cubicBezTo>
                <a:cubicBezTo>
                  <a:pt x="165844" y="16178"/>
                  <a:pt x="195791" y="24203"/>
                  <a:pt x="224959" y="26839"/>
                </a:cubicBezTo>
                <a:cubicBezTo>
                  <a:pt x="234292" y="27699"/>
                  <a:pt x="241432" y="28065"/>
                  <a:pt x="246844" y="28065"/>
                </a:cubicBezTo>
                <a:cubicBezTo>
                  <a:pt x="258382" y="28065"/>
                  <a:pt x="262066" y="26402"/>
                  <a:pt x="262392" y="24323"/>
                </a:cubicBezTo>
                <a:cubicBezTo>
                  <a:pt x="262869" y="21620"/>
                  <a:pt x="261798" y="17134"/>
                  <a:pt x="259221" y="17134"/>
                </a:cubicBezTo>
                <a:cubicBezTo>
                  <a:pt x="258886" y="17134"/>
                  <a:pt x="258525" y="17210"/>
                  <a:pt x="258139" y="17375"/>
                </a:cubicBezTo>
                <a:cubicBezTo>
                  <a:pt x="256286" y="18218"/>
                  <a:pt x="253484" y="18378"/>
                  <a:pt x="248634" y="18378"/>
                </a:cubicBezTo>
                <a:cubicBezTo>
                  <a:pt x="245670" y="18378"/>
                  <a:pt x="241941" y="18318"/>
                  <a:pt x="237197" y="18318"/>
                </a:cubicBezTo>
                <a:cubicBezTo>
                  <a:pt x="235909" y="18318"/>
                  <a:pt x="234546" y="18323"/>
                  <a:pt x="233104" y="18334"/>
                </a:cubicBezTo>
                <a:cubicBezTo>
                  <a:pt x="232964" y="18335"/>
                  <a:pt x="232823" y="18335"/>
                  <a:pt x="232680" y="18335"/>
                </a:cubicBezTo>
                <a:cubicBezTo>
                  <a:pt x="217020" y="18335"/>
                  <a:pt x="182469" y="11859"/>
                  <a:pt x="153446" y="4618"/>
                </a:cubicBezTo>
                <a:cubicBezTo>
                  <a:pt x="139952" y="1258"/>
                  <a:pt x="111161" y="1"/>
                  <a:pt x="81816" y="1"/>
                </a:cubicBezTo>
                <a:close/>
              </a:path>
            </a:pathLst>
          </a:custGeom>
          <a:solidFill>
            <a:srgbClr val="432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9" name="Google Shape;1269;g10b267fa495_1_86"/>
          <p:cNvGrpSpPr/>
          <p:nvPr/>
        </p:nvGrpSpPr>
        <p:grpSpPr>
          <a:xfrm>
            <a:off x="2963360" y="2550860"/>
            <a:ext cx="640062" cy="1938293"/>
            <a:chOff x="1492740" y="972740"/>
            <a:chExt cx="640126" cy="1917963"/>
          </a:xfrm>
        </p:grpSpPr>
        <p:sp>
          <p:nvSpPr>
            <p:cNvPr id="1270" name="Google Shape;1270;g10b267fa495_1_86"/>
            <p:cNvSpPr/>
            <p:nvPr/>
          </p:nvSpPr>
          <p:spPr>
            <a:xfrm>
              <a:off x="1597532" y="972740"/>
              <a:ext cx="486942" cy="503172"/>
            </a:xfrm>
            <a:custGeom>
              <a:rect b="b" l="l" r="r" t="t"/>
              <a:pathLst>
                <a:path extrusionOk="0" h="32647" w="31502">
                  <a:moveTo>
                    <a:pt x="17554" y="1"/>
                  </a:moveTo>
                  <a:cubicBezTo>
                    <a:pt x="10902" y="1"/>
                    <a:pt x="8965" y="1764"/>
                    <a:pt x="7003" y="2113"/>
                  </a:cubicBezTo>
                  <a:cubicBezTo>
                    <a:pt x="4943" y="2457"/>
                    <a:pt x="3340" y="1913"/>
                    <a:pt x="3941" y="3229"/>
                  </a:cubicBezTo>
                  <a:cubicBezTo>
                    <a:pt x="4266" y="3940"/>
                    <a:pt x="4957" y="4109"/>
                    <a:pt x="5543" y="4109"/>
                  </a:cubicBezTo>
                  <a:cubicBezTo>
                    <a:pt x="6042" y="4109"/>
                    <a:pt x="6464" y="3987"/>
                    <a:pt x="6517" y="3973"/>
                  </a:cubicBezTo>
                  <a:lnTo>
                    <a:pt x="6517" y="3973"/>
                  </a:lnTo>
                  <a:cubicBezTo>
                    <a:pt x="6517" y="4002"/>
                    <a:pt x="6374" y="4660"/>
                    <a:pt x="5057" y="5347"/>
                  </a:cubicBezTo>
                  <a:cubicBezTo>
                    <a:pt x="3741" y="6063"/>
                    <a:pt x="1423" y="6463"/>
                    <a:pt x="1823" y="7723"/>
                  </a:cubicBezTo>
                  <a:cubicBezTo>
                    <a:pt x="1972" y="8202"/>
                    <a:pt x="2402" y="8352"/>
                    <a:pt x="2884" y="8352"/>
                  </a:cubicBezTo>
                  <a:cubicBezTo>
                    <a:pt x="3697" y="8352"/>
                    <a:pt x="4656" y="7923"/>
                    <a:pt x="4656" y="7923"/>
                  </a:cubicBezTo>
                  <a:lnTo>
                    <a:pt x="4656" y="7923"/>
                  </a:lnTo>
                  <a:cubicBezTo>
                    <a:pt x="4055" y="8953"/>
                    <a:pt x="2081" y="10127"/>
                    <a:pt x="1909" y="10985"/>
                  </a:cubicBezTo>
                  <a:cubicBezTo>
                    <a:pt x="1766" y="11844"/>
                    <a:pt x="3283" y="11872"/>
                    <a:pt x="3283" y="11872"/>
                  </a:cubicBezTo>
                  <a:cubicBezTo>
                    <a:pt x="1308" y="13847"/>
                    <a:pt x="650" y="21059"/>
                    <a:pt x="907" y="24837"/>
                  </a:cubicBezTo>
                  <a:cubicBezTo>
                    <a:pt x="1165" y="28643"/>
                    <a:pt x="907" y="29502"/>
                    <a:pt x="364" y="31076"/>
                  </a:cubicBezTo>
                  <a:cubicBezTo>
                    <a:pt x="0" y="32075"/>
                    <a:pt x="398" y="32647"/>
                    <a:pt x="1124" y="32647"/>
                  </a:cubicBezTo>
                  <a:cubicBezTo>
                    <a:pt x="1542" y="32647"/>
                    <a:pt x="2070" y="32457"/>
                    <a:pt x="2625" y="32049"/>
                  </a:cubicBezTo>
                  <a:cubicBezTo>
                    <a:pt x="3655" y="31190"/>
                    <a:pt x="4485" y="30160"/>
                    <a:pt x="5114" y="28987"/>
                  </a:cubicBezTo>
                  <a:lnTo>
                    <a:pt x="5114" y="28987"/>
                  </a:lnTo>
                  <a:cubicBezTo>
                    <a:pt x="5114" y="28987"/>
                    <a:pt x="5013" y="30784"/>
                    <a:pt x="5858" y="30784"/>
                  </a:cubicBezTo>
                  <a:cubicBezTo>
                    <a:pt x="5911" y="30784"/>
                    <a:pt x="5969" y="30776"/>
                    <a:pt x="6030" y="30761"/>
                  </a:cubicBezTo>
                  <a:cubicBezTo>
                    <a:pt x="7032" y="30532"/>
                    <a:pt x="7890" y="28557"/>
                    <a:pt x="7890" y="28557"/>
                  </a:cubicBezTo>
                  <a:cubicBezTo>
                    <a:pt x="7890" y="28557"/>
                    <a:pt x="8620" y="30139"/>
                    <a:pt x="9497" y="30139"/>
                  </a:cubicBezTo>
                  <a:cubicBezTo>
                    <a:pt x="9571" y="30139"/>
                    <a:pt x="9646" y="30127"/>
                    <a:pt x="9722" y="30103"/>
                  </a:cubicBezTo>
                  <a:cubicBezTo>
                    <a:pt x="10667" y="29817"/>
                    <a:pt x="10838" y="28328"/>
                    <a:pt x="10838" y="28328"/>
                  </a:cubicBezTo>
                  <a:cubicBezTo>
                    <a:pt x="10838" y="28328"/>
                    <a:pt x="11236" y="29708"/>
                    <a:pt x="12237" y="29708"/>
                  </a:cubicBezTo>
                  <a:cubicBezTo>
                    <a:pt x="12275" y="29708"/>
                    <a:pt x="12315" y="29706"/>
                    <a:pt x="12355" y="29702"/>
                  </a:cubicBezTo>
                  <a:cubicBezTo>
                    <a:pt x="13414" y="29588"/>
                    <a:pt x="13786" y="28185"/>
                    <a:pt x="13786" y="28185"/>
                  </a:cubicBezTo>
                  <a:cubicBezTo>
                    <a:pt x="13786" y="28185"/>
                    <a:pt x="13946" y="29708"/>
                    <a:pt x="14938" y="29708"/>
                  </a:cubicBezTo>
                  <a:cubicBezTo>
                    <a:pt x="14973" y="29708"/>
                    <a:pt x="15008" y="29706"/>
                    <a:pt x="15045" y="29702"/>
                  </a:cubicBezTo>
                  <a:cubicBezTo>
                    <a:pt x="15188" y="29674"/>
                    <a:pt x="15331" y="29616"/>
                    <a:pt x="15475" y="29559"/>
                  </a:cubicBezTo>
                  <a:cubicBezTo>
                    <a:pt x="16219" y="29101"/>
                    <a:pt x="16505" y="27842"/>
                    <a:pt x="16505" y="27842"/>
                  </a:cubicBezTo>
                  <a:lnTo>
                    <a:pt x="16505" y="27842"/>
                  </a:lnTo>
                  <a:cubicBezTo>
                    <a:pt x="16505" y="27842"/>
                    <a:pt x="16451" y="29707"/>
                    <a:pt x="17525" y="29707"/>
                  </a:cubicBezTo>
                  <a:cubicBezTo>
                    <a:pt x="17556" y="29707"/>
                    <a:pt x="17588" y="29705"/>
                    <a:pt x="17621" y="29702"/>
                  </a:cubicBezTo>
                  <a:cubicBezTo>
                    <a:pt x="18794" y="29559"/>
                    <a:pt x="18737" y="27928"/>
                    <a:pt x="18737" y="27928"/>
                  </a:cubicBezTo>
                  <a:lnTo>
                    <a:pt x="18737" y="27928"/>
                  </a:lnTo>
                  <a:cubicBezTo>
                    <a:pt x="18737" y="27928"/>
                    <a:pt x="19551" y="29678"/>
                    <a:pt x="20354" y="29678"/>
                  </a:cubicBezTo>
                  <a:cubicBezTo>
                    <a:pt x="20416" y="29678"/>
                    <a:pt x="20478" y="29668"/>
                    <a:pt x="20540" y="29645"/>
                  </a:cubicBezTo>
                  <a:cubicBezTo>
                    <a:pt x="21399" y="29359"/>
                    <a:pt x="21055" y="28014"/>
                    <a:pt x="20998" y="27842"/>
                  </a:cubicBezTo>
                  <a:cubicBezTo>
                    <a:pt x="20998" y="27842"/>
                    <a:pt x="20884" y="20687"/>
                    <a:pt x="22257" y="18884"/>
                  </a:cubicBezTo>
                  <a:cubicBezTo>
                    <a:pt x="23631" y="17052"/>
                    <a:pt x="30757" y="12960"/>
                    <a:pt x="31158" y="9239"/>
                  </a:cubicBezTo>
                  <a:cubicBezTo>
                    <a:pt x="31501" y="6149"/>
                    <a:pt x="28181" y="2027"/>
                    <a:pt x="22629" y="568"/>
                  </a:cubicBezTo>
                  <a:cubicBezTo>
                    <a:pt x="21399" y="253"/>
                    <a:pt x="20168" y="53"/>
                    <a:pt x="18909" y="24"/>
                  </a:cubicBezTo>
                  <a:cubicBezTo>
                    <a:pt x="18437" y="8"/>
                    <a:pt x="17986" y="1"/>
                    <a:pt x="17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1" name="Google Shape;1271;g10b267fa495_1_86"/>
            <p:cNvGrpSpPr/>
            <p:nvPr/>
          </p:nvGrpSpPr>
          <p:grpSpPr>
            <a:xfrm>
              <a:off x="1492740" y="972740"/>
              <a:ext cx="640126" cy="1917962"/>
              <a:chOff x="2254575" y="1944800"/>
              <a:chExt cx="1035300" cy="3111050"/>
            </a:xfrm>
          </p:grpSpPr>
          <p:sp>
            <p:nvSpPr>
              <p:cNvPr id="1272" name="Google Shape;1272;g10b267fa495_1_86"/>
              <p:cNvSpPr/>
              <p:nvPr/>
            </p:nvSpPr>
            <p:spPr>
              <a:xfrm>
                <a:off x="2254575" y="3735350"/>
                <a:ext cx="313375" cy="1320500"/>
              </a:xfrm>
              <a:custGeom>
                <a:rect b="b" l="l" r="r" t="t"/>
                <a:pathLst>
                  <a:path extrusionOk="0" h="52820" w="12535">
                    <a:moveTo>
                      <a:pt x="10000" y="1"/>
                    </a:moveTo>
                    <a:cubicBezTo>
                      <a:pt x="8335" y="1"/>
                      <a:pt x="6079" y="2092"/>
                      <a:pt x="3949" y="10883"/>
                    </a:cubicBezTo>
                    <a:cubicBezTo>
                      <a:pt x="1" y="27177"/>
                      <a:pt x="1374" y="52819"/>
                      <a:pt x="3739" y="52819"/>
                    </a:cubicBezTo>
                    <a:cubicBezTo>
                      <a:pt x="3808" y="52819"/>
                      <a:pt x="3878" y="52797"/>
                      <a:pt x="3949" y="52753"/>
                    </a:cubicBezTo>
                    <a:cubicBezTo>
                      <a:pt x="4579" y="52295"/>
                      <a:pt x="4979" y="51579"/>
                      <a:pt x="5208" y="50520"/>
                    </a:cubicBezTo>
                    <a:cubicBezTo>
                      <a:pt x="5867" y="47515"/>
                      <a:pt x="5294" y="41706"/>
                      <a:pt x="5981" y="32089"/>
                    </a:cubicBezTo>
                    <a:cubicBezTo>
                      <a:pt x="6410" y="25994"/>
                      <a:pt x="7841" y="19011"/>
                      <a:pt x="9272" y="13287"/>
                    </a:cubicBezTo>
                    <a:cubicBezTo>
                      <a:pt x="10904" y="6676"/>
                      <a:pt x="12535" y="1724"/>
                      <a:pt x="12535" y="1724"/>
                    </a:cubicBezTo>
                    <a:cubicBezTo>
                      <a:pt x="12535" y="1724"/>
                      <a:pt x="11511" y="1"/>
                      <a:pt x="10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g10b267fa495_1_86"/>
              <p:cNvSpPr/>
              <p:nvPr/>
            </p:nvSpPr>
            <p:spPr>
              <a:xfrm>
                <a:off x="2254575" y="3734975"/>
                <a:ext cx="313375" cy="1320875"/>
              </a:xfrm>
              <a:custGeom>
                <a:rect b="b" l="l" r="r" t="t"/>
                <a:pathLst>
                  <a:path extrusionOk="0" h="52835" w="12535">
                    <a:moveTo>
                      <a:pt x="10009" y="0"/>
                    </a:moveTo>
                    <a:cubicBezTo>
                      <a:pt x="8343" y="0"/>
                      <a:pt x="6083" y="2091"/>
                      <a:pt x="3949" y="10898"/>
                    </a:cubicBezTo>
                    <a:cubicBezTo>
                      <a:pt x="1" y="27219"/>
                      <a:pt x="1374" y="52834"/>
                      <a:pt x="3739" y="52834"/>
                    </a:cubicBezTo>
                    <a:cubicBezTo>
                      <a:pt x="3808" y="52834"/>
                      <a:pt x="3878" y="52812"/>
                      <a:pt x="3949" y="52768"/>
                    </a:cubicBezTo>
                    <a:cubicBezTo>
                      <a:pt x="4579" y="52338"/>
                      <a:pt x="4979" y="51623"/>
                      <a:pt x="5208" y="50535"/>
                    </a:cubicBezTo>
                    <a:lnTo>
                      <a:pt x="5208" y="50535"/>
                    </a:lnTo>
                    <a:cubicBezTo>
                      <a:pt x="5064" y="50580"/>
                      <a:pt x="4917" y="50606"/>
                      <a:pt x="4777" y="50606"/>
                    </a:cubicBezTo>
                    <a:cubicBezTo>
                      <a:pt x="4470" y="50606"/>
                      <a:pt x="4192" y="50486"/>
                      <a:pt x="4035" y="50192"/>
                    </a:cubicBezTo>
                    <a:cubicBezTo>
                      <a:pt x="3921" y="49963"/>
                      <a:pt x="3892" y="49677"/>
                      <a:pt x="3921" y="49419"/>
                    </a:cubicBezTo>
                    <a:cubicBezTo>
                      <a:pt x="3921" y="45355"/>
                      <a:pt x="3921" y="41263"/>
                      <a:pt x="3921" y="37199"/>
                    </a:cubicBezTo>
                    <a:cubicBezTo>
                      <a:pt x="3949" y="32505"/>
                      <a:pt x="3949" y="27754"/>
                      <a:pt x="4922" y="23175"/>
                    </a:cubicBezTo>
                    <a:cubicBezTo>
                      <a:pt x="5638" y="19598"/>
                      <a:pt x="7126" y="16221"/>
                      <a:pt x="9272" y="13273"/>
                    </a:cubicBezTo>
                    <a:cubicBezTo>
                      <a:pt x="10904" y="6662"/>
                      <a:pt x="12535" y="1711"/>
                      <a:pt x="12535" y="1711"/>
                    </a:cubicBezTo>
                    <a:cubicBezTo>
                      <a:pt x="12535" y="1711"/>
                      <a:pt x="11515" y="0"/>
                      <a:pt x="10009" y="0"/>
                    </a:cubicBezTo>
                    <a:close/>
                  </a:path>
                </a:pathLst>
              </a:custGeom>
              <a:solidFill>
                <a:srgbClr val="000000">
                  <a:alpha val="321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g10b267fa495_1_86"/>
              <p:cNvSpPr/>
              <p:nvPr/>
            </p:nvSpPr>
            <p:spPr>
              <a:xfrm>
                <a:off x="2781150" y="2633675"/>
                <a:ext cx="311975" cy="935175"/>
              </a:xfrm>
              <a:custGeom>
                <a:rect b="b" l="l" r="r" t="t"/>
                <a:pathLst>
                  <a:path extrusionOk="0" h="37407" w="12479">
                    <a:moveTo>
                      <a:pt x="6554" y="1"/>
                    </a:moveTo>
                    <a:lnTo>
                      <a:pt x="6554" y="1"/>
                    </a:lnTo>
                    <a:cubicBezTo>
                      <a:pt x="6554" y="1"/>
                      <a:pt x="11076" y="7642"/>
                      <a:pt x="9473" y="18947"/>
                    </a:cubicBezTo>
                    <a:cubicBezTo>
                      <a:pt x="7871" y="30223"/>
                      <a:pt x="0" y="37406"/>
                      <a:pt x="0" y="37406"/>
                    </a:cubicBezTo>
                    <a:cubicBezTo>
                      <a:pt x="9531" y="35031"/>
                      <a:pt x="12478" y="23726"/>
                      <a:pt x="12021" y="12851"/>
                    </a:cubicBezTo>
                    <a:cubicBezTo>
                      <a:pt x="11591" y="2004"/>
                      <a:pt x="7728" y="459"/>
                      <a:pt x="7728" y="459"/>
                    </a:cubicBezTo>
                    <a:lnTo>
                      <a:pt x="65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g10b267fa495_1_86"/>
              <p:cNvSpPr/>
              <p:nvPr/>
            </p:nvSpPr>
            <p:spPr>
              <a:xfrm>
                <a:off x="2388525" y="3424725"/>
                <a:ext cx="551475" cy="413250"/>
              </a:xfrm>
              <a:custGeom>
                <a:rect b="b" l="l" r="r" t="t"/>
                <a:pathLst>
                  <a:path extrusionOk="0" h="16530" w="22059">
                    <a:moveTo>
                      <a:pt x="20559" y="0"/>
                    </a:moveTo>
                    <a:cubicBezTo>
                      <a:pt x="11944" y="0"/>
                      <a:pt x="1" y="16530"/>
                      <a:pt x="4429" y="16530"/>
                    </a:cubicBezTo>
                    <a:cubicBezTo>
                      <a:pt x="4962" y="16530"/>
                      <a:pt x="5733" y="16290"/>
                      <a:pt x="6776" y="15752"/>
                    </a:cubicBezTo>
                    <a:cubicBezTo>
                      <a:pt x="16965" y="10486"/>
                      <a:pt x="22059" y="183"/>
                      <a:pt x="22059" y="183"/>
                    </a:cubicBezTo>
                    <a:cubicBezTo>
                      <a:pt x="21574" y="59"/>
                      <a:pt x="21072" y="0"/>
                      <a:pt x="205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g10b267fa495_1_86"/>
              <p:cNvSpPr/>
              <p:nvPr/>
            </p:nvSpPr>
            <p:spPr>
              <a:xfrm>
                <a:off x="2351150" y="2529000"/>
                <a:ext cx="761300" cy="1163550"/>
              </a:xfrm>
              <a:custGeom>
                <a:rect b="b" l="l" r="r" t="t"/>
                <a:pathLst>
                  <a:path extrusionOk="0" h="46542" w="30452">
                    <a:moveTo>
                      <a:pt x="16991" y="1"/>
                    </a:moveTo>
                    <a:cubicBezTo>
                      <a:pt x="11736" y="1"/>
                      <a:pt x="5509" y="3012"/>
                      <a:pt x="3807" y="9253"/>
                    </a:cubicBezTo>
                    <a:cubicBezTo>
                      <a:pt x="1059" y="19327"/>
                      <a:pt x="0" y="41507"/>
                      <a:pt x="258" y="45027"/>
                    </a:cubicBezTo>
                    <a:cubicBezTo>
                      <a:pt x="338" y="46015"/>
                      <a:pt x="1645" y="46542"/>
                      <a:pt x="3641" y="46542"/>
                    </a:cubicBezTo>
                    <a:cubicBezTo>
                      <a:pt x="8813" y="46542"/>
                      <a:pt x="18605" y="43002"/>
                      <a:pt x="23583" y="34782"/>
                    </a:cubicBezTo>
                    <a:cubicBezTo>
                      <a:pt x="30451" y="23420"/>
                      <a:pt x="27503" y="9196"/>
                      <a:pt x="24298" y="3358"/>
                    </a:cubicBezTo>
                    <a:cubicBezTo>
                      <a:pt x="23078" y="1136"/>
                      <a:pt x="20218" y="1"/>
                      <a:pt x="16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g10b267fa495_1_86"/>
              <p:cNvSpPr/>
              <p:nvPr/>
            </p:nvSpPr>
            <p:spPr>
              <a:xfrm>
                <a:off x="2423289" y="1944800"/>
                <a:ext cx="787550" cy="816175"/>
              </a:xfrm>
              <a:custGeom>
                <a:rect b="b" l="l" r="r" t="t"/>
                <a:pathLst>
                  <a:path extrusionOk="0" h="32647" w="31502">
                    <a:moveTo>
                      <a:pt x="17554" y="1"/>
                    </a:moveTo>
                    <a:cubicBezTo>
                      <a:pt x="10902" y="1"/>
                      <a:pt x="8965" y="1764"/>
                      <a:pt x="7003" y="2113"/>
                    </a:cubicBezTo>
                    <a:cubicBezTo>
                      <a:pt x="4943" y="2457"/>
                      <a:pt x="3340" y="1913"/>
                      <a:pt x="3941" y="3229"/>
                    </a:cubicBezTo>
                    <a:cubicBezTo>
                      <a:pt x="4266" y="3940"/>
                      <a:pt x="4957" y="4109"/>
                      <a:pt x="5543" y="4109"/>
                    </a:cubicBezTo>
                    <a:cubicBezTo>
                      <a:pt x="6042" y="4109"/>
                      <a:pt x="6464" y="3987"/>
                      <a:pt x="6517" y="3973"/>
                    </a:cubicBezTo>
                    <a:lnTo>
                      <a:pt x="6517" y="3973"/>
                    </a:lnTo>
                    <a:cubicBezTo>
                      <a:pt x="6517" y="4002"/>
                      <a:pt x="6374" y="4660"/>
                      <a:pt x="5057" y="5347"/>
                    </a:cubicBezTo>
                    <a:cubicBezTo>
                      <a:pt x="3741" y="6063"/>
                      <a:pt x="1423" y="6463"/>
                      <a:pt x="1823" y="7723"/>
                    </a:cubicBezTo>
                    <a:cubicBezTo>
                      <a:pt x="1972" y="8202"/>
                      <a:pt x="2402" y="8352"/>
                      <a:pt x="2884" y="8352"/>
                    </a:cubicBezTo>
                    <a:cubicBezTo>
                      <a:pt x="3697" y="8352"/>
                      <a:pt x="4656" y="7923"/>
                      <a:pt x="4656" y="7923"/>
                    </a:cubicBezTo>
                    <a:lnTo>
                      <a:pt x="4656" y="7923"/>
                    </a:lnTo>
                    <a:cubicBezTo>
                      <a:pt x="4055" y="8953"/>
                      <a:pt x="2081" y="10127"/>
                      <a:pt x="1909" y="10985"/>
                    </a:cubicBezTo>
                    <a:cubicBezTo>
                      <a:pt x="1766" y="11844"/>
                      <a:pt x="3283" y="11872"/>
                      <a:pt x="3283" y="11872"/>
                    </a:cubicBezTo>
                    <a:cubicBezTo>
                      <a:pt x="1308" y="13847"/>
                      <a:pt x="650" y="21059"/>
                      <a:pt x="907" y="24837"/>
                    </a:cubicBezTo>
                    <a:cubicBezTo>
                      <a:pt x="1165" y="28643"/>
                      <a:pt x="907" y="29502"/>
                      <a:pt x="364" y="31076"/>
                    </a:cubicBezTo>
                    <a:cubicBezTo>
                      <a:pt x="0" y="32075"/>
                      <a:pt x="398" y="32647"/>
                      <a:pt x="1124" y="32647"/>
                    </a:cubicBezTo>
                    <a:cubicBezTo>
                      <a:pt x="1542" y="32647"/>
                      <a:pt x="2070" y="32457"/>
                      <a:pt x="2625" y="32049"/>
                    </a:cubicBezTo>
                    <a:cubicBezTo>
                      <a:pt x="3655" y="31190"/>
                      <a:pt x="4485" y="30160"/>
                      <a:pt x="5114" y="28987"/>
                    </a:cubicBezTo>
                    <a:lnTo>
                      <a:pt x="5114" y="28987"/>
                    </a:lnTo>
                    <a:cubicBezTo>
                      <a:pt x="5114" y="28987"/>
                      <a:pt x="5013" y="30784"/>
                      <a:pt x="5858" y="30784"/>
                    </a:cubicBezTo>
                    <a:cubicBezTo>
                      <a:pt x="5911" y="30784"/>
                      <a:pt x="5969" y="30776"/>
                      <a:pt x="6030" y="30761"/>
                    </a:cubicBezTo>
                    <a:cubicBezTo>
                      <a:pt x="7032" y="30532"/>
                      <a:pt x="7890" y="28557"/>
                      <a:pt x="7890" y="28557"/>
                    </a:cubicBezTo>
                    <a:cubicBezTo>
                      <a:pt x="7890" y="28557"/>
                      <a:pt x="8620" y="30139"/>
                      <a:pt x="9497" y="30139"/>
                    </a:cubicBezTo>
                    <a:cubicBezTo>
                      <a:pt x="9571" y="30139"/>
                      <a:pt x="9646" y="30127"/>
                      <a:pt x="9722" y="30103"/>
                    </a:cubicBezTo>
                    <a:cubicBezTo>
                      <a:pt x="10667" y="29817"/>
                      <a:pt x="10838" y="28328"/>
                      <a:pt x="10838" y="28328"/>
                    </a:cubicBezTo>
                    <a:cubicBezTo>
                      <a:pt x="10838" y="28328"/>
                      <a:pt x="11236" y="29708"/>
                      <a:pt x="12237" y="29708"/>
                    </a:cubicBezTo>
                    <a:cubicBezTo>
                      <a:pt x="12275" y="29708"/>
                      <a:pt x="12315" y="29706"/>
                      <a:pt x="12355" y="29702"/>
                    </a:cubicBezTo>
                    <a:cubicBezTo>
                      <a:pt x="13414" y="29588"/>
                      <a:pt x="13786" y="28185"/>
                      <a:pt x="13786" y="28185"/>
                    </a:cubicBezTo>
                    <a:cubicBezTo>
                      <a:pt x="13786" y="28185"/>
                      <a:pt x="13946" y="29708"/>
                      <a:pt x="14938" y="29708"/>
                    </a:cubicBezTo>
                    <a:cubicBezTo>
                      <a:pt x="14973" y="29708"/>
                      <a:pt x="15008" y="29706"/>
                      <a:pt x="15045" y="29702"/>
                    </a:cubicBezTo>
                    <a:cubicBezTo>
                      <a:pt x="15188" y="29674"/>
                      <a:pt x="15331" y="29616"/>
                      <a:pt x="15475" y="29559"/>
                    </a:cubicBezTo>
                    <a:cubicBezTo>
                      <a:pt x="16219" y="29101"/>
                      <a:pt x="16505" y="27842"/>
                      <a:pt x="16505" y="27842"/>
                    </a:cubicBezTo>
                    <a:lnTo>
                      <a:pt x="16505" y="27842"/>
                    </a:lnTo>
                    <a:cubicBezTo>
                      <a:pt x="16505" y="27842"/>
                      <a:pt x="16451" y="29707"/>
                      <a:pt x="17525" y="29707"/>
                    </a:cubicBezTo>
                    <a:cubicBezTo>
                      <a:pt x="17556" y="29707"/>
                      <a:pt x="17588" y="29705"/>
                      <a:pt x="17621" y="29702"/>
                    </a:cubicBezTo>
                    <a:cubicBezTo>
                      <a:pt x="18794" y="29559"/>
                      <a:pt x="18737" y="27928"/>
                      <a:pt x="18737" y="27928"/>
                    </a:cubicBezTo>
                    <a:lnTo>
                      <a:pt x="18737" y="27928"/>
                    </a:lnTo>
                    <a:cubicBezTo>
                      <a:pt x="18737" y="27928"/>
                      <a:pt x="19551" y="29678"/>
                      <a:pt x="20354" y="29678"/>
                    </a:cubicBezTo>
                    <a:cubicBezTo>
                      <a:pt x="20416" y="29678"/>
                      <a:pt x="20478" y="29668"/>
                      <a:pt x="20540" y="29645"/>
                    </a:cubicBezTo>
                    <a:cubicBezTo>
                      <a:pt x="21399" y="29359"/>
                      <a:pt x="21055" y="28014"/>
                      <a:pt x="20998" y="27842"/>
                    </a:cubicBezTo>
                    <a:cubicBezTo>
                      <a:pt x="20998" y="27842"/>
                      <a:pt x="20884" y="20687"/>
                      <a:pt x="22257" y="18884"/>
                    </a:cubicBezTo>
                    <a:cubicBezTo>
                      <a:pt x="23631" y="17052"/>
                      <a:pt x="30757" y="12960"/>
                      <a:pt x="31158" y="9239"/>
                    </a:cubicBezTo>
                    <a:cubicBezTo>
                      <a:pt x="31501" y="6149"/>
                      <a:pt x="28181" y="2027"/>
                      <a:pt x="22629" y="568"/>
                    </a:cubicBezTo>
                    <a:cubicBezTo>
                      <a:pt x="21399" y="253"/>
                      <a:pt x="20168" y="53"/>
                      <a:pt x="18909" y="24"/>
                    </a:cubicBezTo>
                    <a:cubicBezTo>
                      <a:pt x="18437" y="8"/>
                      <a:pt x="17986" y="1"/>
                      <a:pt x="17554" y="1"/>
                    </a:cubicBezTo>
                    <a:close/>
                  </a:path>
                </a:pathLst>
              </a:custGeom>
              <a:solidFill>
                <a:srgbClr val="000000">
                  <a:alpha val="321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g10b267fa495_1_86"/>
              <p:cNvSpPr/>
              <p:nvPr/>
            </p:nvSpPr>
            <p:spPr>
              <a:xfrm>
                <a:off x="2616600" y="2044450"/>
                <a:ext cx="412475" cy="262800"/>
              </a:xfrm>
              <a:custGeom>
                <a:rect b="b" l="l" r="r" t="t"/>
                <a:pathLst>
                  <a:path extrusionOk="0" h="10512" w="16499">
                    <a:moveTo>
                      <a:pt x="9950" y="0"/>
                    </a:moveTo>
                    <a:cubicBezTo>
                      <a:pt x="9740" y="0"/>
                      <a:pt x="9524" y="6"/>
                      <a:pt x="9301" y="16"/>
                    </a:cubicBezTo>
                    <a:cubicBezTo>
                      <a:pt x="3835" y="245"/>
                      <a:pt x="401" y="3994"/>
                      <a:pt x="200" y="4624"/>
                    </a:cubicBezTo>
                    <a:cubicBezTo>
                      <a:pt x="0" y="5225"/>
                      <a:pt x="2089" y="8516"/>
                      <a:pt x="5724" y="9832"/>
                    </a:cubicBezTo>
                    <a:cubicBezTo>
                      <a:pt x="6990" y="10292"/>
                      <a:pt x="8264" y="10511"/>
                      <a:pt x="9465" y="10511"/>
                    </a:cubicBezTo>
                    <a:cubicBezTo>
                      <a:pt x="12908" y="10511"/>
                      <a:pt x="15759" y="8708"/>
                      <a:pt x="16141" y="5568"/>
                    </a:cubicBezTo>
                    <a:cubicBezTo>
                      <a:pt x="16498" y="2850"/>
                      <a:pt x="14906" y="0"/>
                      <a:pt x="99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g10b267fa495_1_86"/>
              <p:cNvSpPr/>
              <p:nvPr/>
            </p:nvSpPr>
            <p:spPr>
              <a:xfrm>
                <a:off x="2924250" y="2526075"/>
                <a:ext cx="59500" cy="132950"/>
              </a:xfrm>
              <a:custGeom>
                <a:rect b="b" l="l" r="r" t="t"/>
                <a:pathLst>
                  <a:path extrusionOk="0" h="5318" w="2380">
                    <a:moveTo>
                      <a:pt x="1808" y="1"/>
                    </a:moveTo>
                    <a:cubicBezTo>
                      <a:pt x="1489" y="1"/>
                      <a:pt x="1110" y="47"/>
                      <a:pt x="916" y="241"/>
                    </a:cubicBezTo>
                    <a:cubicBezTo>
                      <a:pt x="573" y="584"/>
                      <a:pt x="0" y="4133"/>
                      <a:pt x="716" y="4992"/>
                    </a:cubicBezTo>
                    <a:cubicBezTo>
                      <a:pt x="901" y="5214"/>
                      <a:pt x="1108" y="5318"/>
                      <a:pt x="1307" y="5318"/>
                    </a:cubicBezTo>
                    <a:cubicBezTo>
                      <a:pt x="1875" y="5318"/>
                      <a:pt x="2380" y="4474"/>
                      <a:pt x="2147" y="3160"/>
                    </a:cubicBezTo>
                    <a:cubicBezTo>
                      <a:pt x="1975" y="2130"/>
                      <a:pt x="2032" y="1042"/>
                      <a:pt x="2347" y="40"/>
                    </a:cubicBezTo>
                    <a:cubicBezTo>
                      <a:pt x="2347" y="40"/>
                      <a:pt x="2103" y="1"/>
                      <a:pt x="1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g10b267fa495_1_86"/>
              <p:cNvSpPr/>
              <p:nvPr/>
            </p:nvSpPr>
            <p:spPr>
              <a:xfrm>
                <a:off x="2890625" y="2328875"/>
                <a:ext cx="262600" cy="214675"/>
              </a:xfrm>
              <a:custGeom>
                <a:rect b="b" l="l" r="r" t="t"/>
                <a:pathLst>
                  <a:path extrusionOk="0" h="8587" w="10504">
                    <a:moveTo>
                      <a:pt x="4837" y="1"/>
                    </a:moveTo>
                    <a:cubicBezTo>
                      <a:pt x="3692" y="602"/>
                      <a:pt x="2719" y="1489"/>
                      <a:pt x="2032" y="2605"/>
                    </a:cubicBezTo>
                    <a:cubicBezTo>
                      <a:pt x="945" y="4437"/>
                      <a:pt x="0" y="6612"/>
                      <a:pt x="2032" y="8587"/>
                    </a:cubicBezTo>
                    <a:cubicBezTo>
                      <a:pt x="2032" y="8587"/>
                      <a:pt x="7441" y="8129"/>
                      <a:pt x="10418" y="5839"/>
                    </a:cubicBezTo>
                    <a:cubicBezTo>
                      <a:pt x="10418" y="5839"/>
                      <a:pt x="10503" y="3779"/>
                      <a:pt x="7842" y="2405"/>
                    </a:cubicBezTo>
                    <a:cubicBezTo>
                      <a:pt x="5180" y="1003"/>
                      <a:pt x="4837" y="1"/>
                      <a:pt x="4837" y="1"/>
                    </a:cubicBezTo>
                    <a:close/>
                  </a:path>
                </a:pathLst>
              </a:custGeom>
              <a:solidFill>
                <a:srgbClr val="2027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g10b267fa495_1_86"/>
              <p:cNvSpPr/>
              <p:nvPr/>
            </p:nvSpPr>
            <p:spPr>
              <a:xfrm>
                <a:off x="2821225" y="2327050"/>
                <a:ext cx="218225" cy="172750"/>
              </a:xfrm>
              <a:custGeom>
                <a:rect b="b" l="l" r="r" t="t"/>
                <a:pathLst>
                  <a:path extrusionOk="0" h="6910" w="8729">
                    <a:moveTo>
                      <a:pt x="3902" y="0"/>
                    </a:moveTo>
                    <a:cubicBezTo>
                      <a:pt x="3030" y="0"/>
                      <a:pt x="2221" y="123"/>
                      <a:pt x="1717" y="503"/>
                    </a:cubicBezTo>
                    <a:cubicBezTo>
                      <a:pt x="544" y="1362"/>
                      <a:pt x="0" y="3136"/>
                      <a:pt x="515" y="4853"/>
                    </a:cubicBezTo>
                    <a:cubicBezTo>
                      <a:pt x="947" y="6378"/>
                      <a:pt x="1808" y="6910"/>
                      <a:pt x="2797" y="6910"/>
                    </a:cubicBezTo>
                    <a:cubicBezTo>
                      <a:pt x="2921" y="6910"/>
                      <a:pt x="3048" y="6901"/>
                      <a:pt x="3177" y="6885"/>
                    </a:cubicBezTo>
                    <a:cubicBezTo>
                      <a:pt x="4350" y="6714"/>
                      <a:pt x="5552" y="5082"/>
                      <a:pt x="6182" y="4052"/>
                    </a:cubicBezTo>
                    <a:cubicBezTo>
                      <a:pt x="6783" y="2993"/>
                      <a:pt x="8271" y="1820"/>
                      <a:pt x="8500" y="1534"/>
                    </a:cubicBezTo>
                    <a:cubicBezTo>
                      <a:pt x="8729" y="1247"/>
                      <a:pt x="7985" y="446"/>
                      <a:pt x="7155" y="332"/>
                    </a:cubicBezTo>
                    <a:cubicBezTo>
                      <a:pt x="6338" y="217"/>
                      <a:pt x="5064" y="0"/>
                      <a:pt x="3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g10b267fa495_1_86"/>
              <p:cNvSpPr/>
              <p:nvPr/>
            </p:nvSpPr>
            <p:spPr>
              <a:xfrm>
                <a:off x="3005100" y="2175775"/>
                <a:ext cx="284775" cy="437175"/>
              </a:xfrm>
              <a:custGeom>
                <a:rect b="b" l="l" r="r" t="t"/>
                <a:pathLst>
                  <a:path extrusionOk="0" h="17487" w="11391">
                    <a:moveTo>
                      <a:pt x="7470" y="0"/>
                    </a:moveTo>
                    <a:cubicBezTo>
                      <a:pt x="4780" y="1574"/>
                      <a:pt x="4551" y="3263"/>
                      <a:pt x="2919" y="4522"/>
                    </a:cubicBezTo>
                    <a:cubicBezTo>
                      <a:pt x="1288" y="5781"/>
                      <a:pt x="0" y="5867"/>
                      <a:pt x="172" y="6440"/>
                    </a:cubicBezTo>
                    <a:cubicBezTo>
                      <a:pt x="830" y="8386"/>
                      <a:pt x="5495" y="9044"/>
                      <a:pt x="5667" y="12307"/>
                    </a:cubicBezTo>
                    <a:cubicBezTo>
                      <a:pt x="5867" y="15598"/>
                      <a:pt x="1861" y="17487"/>
                      <a:pt x="1861" y="17487"/>
                    </a:cubicBezTo>
                    <a:cubicBezTo>
                      <a:pt x="4350" y="17401"/>
                      <a:pt x="6726" y="16313"/>
                      <a:pt x="8414" y="14453"/>
                    </a:cubicBezTo>
                    <a:cubicBezTo>
                      <a:pt x="10389" y="12278"/>
                      <a:pt x="11391" y="9388"/>
                      <a:pt x="11133" y="6468"/>
                    </a:cubicBezTo>
                    <a:cubicBezTo>
                      <a:pt x="10933" y="4322"/>
                      <a:pt x="10017" y="2347"/>
                      <a:pt x="8500" y="830"/>
                    </a:cubicBezTo>
                    <a:cubicBezTo>
                      <a:pt x="8185" y="516"/>
                      <a:pt x="7842" y="229"/>
                      <a:pt x="7470" y="0"/>
                    </a:cubicBezTo>
                    <a:close/>
                  </a:path>
                </a:pathLst>
              </a:custGeom>
              <a:solidFill>
                <a:srgbClr val="2C30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g10b267fa495_1_86"/>
              <p:cNvSpPr/>
              <p:nvPr/>
            </p:nvSpPr>
            <p:spPr>
              <a:xfrm>
                <a:off x="2263850" y="3551500"/>
                <a:ext cx="436250" cy="789075"/>
              </a:xfrm>
              <a:custGeom>
                <a:rect b="b" l="l" r="r" t="t"/>
                <a:pathLst>
                  <a:path extrusionOk="0" h="31563" w="17450">
                    <a:moveTo>
                      <a:pt x="15105" y="1"/>
                    </a:moveTo>
                    <a:cubicBezTo>
                      <a:pt x="11628" y="1"/>
                      <a:pt x="4851" y="3967"/>
                      <a:pt x="2777" y="7934"/>
                    </a:cubicBezTo>
                    <a:cubicBezTo>
                      <a:pt x="2777" y="7934"/>
                      <a:pt x="344" y="16262"/>
                      <a:pt x="172" y="22959"/>
                    </a:cubicBezTo>
                    <a:cubicBezTo>
                      <a:pt x="1" y="29684"/>
                      <a:pt x="87" y="30371"/>
                      <a:pt x="745" y="31430"/>
                    </a:cubicBezTo>
                    <a:cubicBezTo>
                      <a:pt x="799" y="31520"/>
                      <a:pt x="850" y="31562"/>
                      <a:pt x="903" y="31562"/>
                    </a:cubicBezTo>
                    <a:cubicBezTo>
                      <a:pt x="1350" y="31562"/>
                      <a:pt x="1812" y="28426"/>
                      <a:pt x="3607" y="24991"/>
                    </a:cubicBezTo>
                    <a:cubicBezTo>
                      <a:pt x="4151" y="23960"/>
                      <a:pt x="4752" y="22987"/>
                      <a:pt x="5467" y="22072"/>
                    </a:cubicBezTo>
                    <a:cubicBezTo>
                      <a:pt x="8443" y="18237"/>
                      <a:pt x="13566" y="11540"/>
                      <a:pt x="15970" y="6073"/>
                    </a:cubicBezTo>
                    <a:cubicBezTo>
                      <a:pt x="16485" y="4900"/>
                      <a:pt x="16886" y="3669"/>
                      <a:pt x="17144" y="2410"/>
                    </a:cubicBezTo>
                    <a:cubicBezTo>
                      <a:pt x="17449" y="705"/>
                      <a:pt x="16570" y="1"/>
                      <a:pt x="15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g10b267fa495_1_86"/>
              <p:cNvSpPr/>
              <p:nvPr/>
            </p:nvSpPr>
            <p:spPr>
              <a:xfrm>
                <a:off x="2263150" y="3551500"/>
                <a:ext cx="436950" cy="789075"/>
              </a:xfrm>
              <a:custGeom>
                <a:rect b="b" l="l" r="r" t="t"/>
                <a:pathLst>
                  <a:path extrusionOk="0" h="31563" w="17478">
                    <a:moveTo>
                      <a:pt x="15132" y="1"/>
                    </a:moveTo>
                    <a:cubicBezTo>
                      <a:pt x="11653" y="1"/>
                      <a:pt x="4870" y="3967"/>
                      <a:pt x="2776" y="7934"/>
                    </a:cubicBezTo>
                    <a:cubicBezTo>
                      <a:pt x="2776" y="7934"/>
                      <a:pt x="344" y="16262"/>
                      <a:pt x="172" y="22959"/>
                    </a:cubicBezTo>
                    <a:cubicBezTo>
                      <a:pt x="0" y="29684"/>
                      <a:pt x="115" y="30371"/>
                      <a:pt x="744" y="31430"/>
                    </a:cubicBezTo>
                    <a:cubicBezTo>
                      <a:pt x="801" y="31520"/>
                      <a:pt x="855" y="31562"/>
                      <a:pt x="909" y="31562"/>
                    </a:cubicBezTo>
                    <a:cubicBezTo>
                      <a:pt x="1372" y="31562"/>
                      <a:pt x="1812" y="28426"/>
                      <a:pt x="3606" y="24991"/>
                    </a:cubicBezTo>
                    <a:cubicBezTo>
                      <a:pt x="3520" y="24934"/>
                      <a:pt x="3434" y="24876"/>
                      <a:pt x="3349" y="24790"/>
                    </a:cubicBezTo>
                    <a:cubicBezTo>
                      <a:pt x="2662" y="24247"/>
                      <a:pt x="2604" y="23245"/>
                      <a:pt x="2633" y="22358"/>
                    </a:cubicBezTo>
                    <a:cubicBezTo>
                      <a:pt x="2776" y="18151"/>
                      <a:pt x="3806" y="13514"/>
                      <a:pt x="7269" y="11139"/>
                    </a:cubicBezTo>
                    <a:cubicBezTo>
                      <a:pt x="8729" y="10166"/>
                      <a:pt x="10475" y="9679"/>
                      <a:pt x="12049" y="8907"/>
                    </a:cubicBezTo>
                    <a:cubicBezTo>
                      <a:pt x="13508" y="8220"/>
                      <a:pt x="14854" y="7247"/>
                      <a:pt x="15998" y="6073"/>
                    </a:cubicBezTo>
                    <a:cubicBezTo>
                      <a:pt x="16513" y="4900"/>
                      <a:pt x="16914" y="3669"/>
                      <a:pt x="17172" y="2410"/>
                    </a:cubicBezTo>
                    <a:cubicBezTo>
                      <a:pt x="17477" y="705"/>
                      <a:pt x="16598" y="1"/>
                      <a:pt x="15132" y="1"/>
                    </a:cubicBezTo>
                    <a:close/>
                  </a:path>
                </a:pathLst>
              </a:custGeom>
              <a:solidFill>
                <a:srgbClr val="000000">
                  <a:alpha val="321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g10b267fa495_1_86"/>
              <p:cNvSpPr/>
              <p:nvPr/>
            </p:nvSpPr>
            <p:spPr>
              <a:xfrm>
                <a:off x="2263750" y="2971375"/>
                <a:ext cx="652650" cy="836775"/>
              </a:xfrm>
              <a:custGeom>
                <a:rect b="b" l="l" r="r" t="t"/>
                <a:pathLst>
                  <a:path extrusionOk="0" h="33471" w="26106">
                    <a:moveTo>
                      <a:pt x="25848" y="1"/>
                    </a:moveTo>
                    <a:lnTo>
                      <a:pt x="2981" y="16428"/>
                    </a:lnTo>
                    <a:cubicBezTo>
                      <a:pt x="2981" y="16428"/>
                      <a:pt x="2724" y="21465"/>
                      <a:pt x="1836" y="26846"/>
                    </a:cubicBezTo>
                    <a:cubicBezTo>
                      <a:pt x="996" y="31944"/>
                      <a:pt x="1" y="33471"/>
                      <a:pt x="1555" y="33471"/>
                    </a:cubicBezTo>
                    <a:cubicBezTo>
                      <a:pt x="1641" y="33471"/>
                      <a:pt x="1734" y="33466"/>
                      <a:pt x="1836" y="33457"/>
                    </a:cubicBezTo>
                    <a:cubicBezTo>
                      <a:pt x="3725" y="33285"/>
                      <a:pt x="5729" y="30738"/>
                      <a:pt x="5872" y="30566"/>
                    </a:cubicBezTo>
                    <a:lnTo>
                      <a:pt x="5872" y="30566"/>
                    </a:lnTo>
                    <a:cubicBezTo>
                      <a:pt x="5757" y="30738"/>
                      <a:pt x="4727" y="32427"/>
                      <a:pt x="5442" y="32656"/>
                    </a:cubicBezTo>
                    <a:cubicBezTo>
                      <a:pt x="5486" y="32670"/>
                      <a:pt x="5537" y="32678"/>
                      <a:pt x="5595" y="32678"/>
                    </a:cubicBezTo>
                    <a:cubicBezTo>
                      <a:pt x="6544" y="32678"/>
                      <a:pt x="9416" y="30772"/>
                      <a:pt x="11195" y="28992"/>
                    </a:cubicBezTo>
                    <a:lnTo>
                      <a:pt x="11195" y="28992"/>
                    </a:lnTo>
                    <a:cubicBezTo>
                      <a:pt x="10851" y="29422"/>
                      <a:pt x="10479" y="30023"/>
                      <a:pt x="10851" y="30280"/>
                    </a:cubicBezTo>
                    <a:cubicBezTo>
                      <a:pt x="10892" y="30309"/>
                      <a:pt x="10956" y="30324"/>
                      <a:pt x="11043" y="30324"/>
                    </a:cubicBezTo>
                    <a:cubicBezTo>
                      <a:pt x="11380" y="30324"/>
                      <a:pt x="12051" y="30095"/>
                      <a:pt x="12941" y="29593"/>
                    </a:cubicBezTo>
                    <a:cubicBezTo>
                      <a:pt x="15144" y="28305"/>
                      <a:pt x="18693" y="25272"/>
                      <a:pt x="21698" y="19863"/>
                    </a:cubicBezTo>
                    <a:cubicBezTo>
                      <a:pt x="22499" y="18403"/>
                      <a:pt x="23158" y="16886"/>
                      <a:pt x="23673" y="15312"/>
                    </a:cubicBezTo>
                    <a:cubicBezTo>
                      <a:pt x="26105" y="7957"/>
                      <a:pt x="25848" y="1"/>
                      <a:pt x="258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g10b267fa495_1_86"/>
              <p:cNvSpPr/>
              <p:nvPr/>
            </p:nvSpPr>
            <p:spPr>
              <a:xfrm>
                <a:off x="2264825" y="2970675"/>
                <a:ext cx="651575" cy="836875"/>
              </a:xfrm>
              <a:custGeom>
                <a:rect b="b" l="l" r="r" t="t"/>
                <a:pathLst>
                  <a:path extrusionOk="0" h="33475" w="26063">
                    <a:moveTo>
                      <a:pt x="25834" y="0"/>
                    </a:moveTo>
                    <a:lnTo>
                      <a:pt x="2967" y="16428"/>
                    </a:lnTo>
                    <a:cubicBezTo>
                      <a:pt x="2967" y="16428"/>
                      <a:pt x="2709" y="21465"/>
                      <a:pt x="1822" y="26845"/>
                    </a:cubicBezTo>
                    <a:cubicBezTo>
                      <a:pt x="987" y="31909"/>
                      <a:pt x="0" y="33474"/>
                      <a:pt x="1509" y="33474"/>
                    </a:cubicBezTo>
                    <a:cubicBezTo>
                      <a:pt x="1603" y="33474"/>
                      <a:pt x="1707" y="33468"/>
                      <a:pt x="1822" y="33456"/>
                    </a:cubicBezTo>
                    <a:cubicBezTo>
                      <a:pt x="3682" y="33313"/>
                      <a:pt x="5686" y="30766"/>
                      <a:pt x="5829" y="30566"/>
                    </a:cubicBezTo>
                    <a:lnTo>
                      <a:pt x="5829" y="30566"/>
                    </a:lnTo>
                    <a:cubicBezTo>
                      <a:pt x="5743" y="30737"/>
                      <a:pt x="4713" y="32426"/>
                      <a:pt x="5428" y="32684"/>
                    </a:cubicBezTo>
                    <a:cubicBezTo>
                      <a:pt x="5465" y="32695"/>
                      <a:pt x="5509" y="32701"/>
                      <a:pt x="5559" y="32701"/>
                    </a:cubicBezTo>
                    <a:cubicBezTo>
                      <a:pt x="6468" y="32701"/>
                      <a:pt x="9390" y="30782"/>
                      <a:pt x="11180" y="28992"/>
                    </a:cubicBezTo>
                    <a:lnTo>
                      <a:pt x="11180" y="28992"/>
                    </a:lnTo>
                    <a:cubicBezTo>
                      <a:pt x="10837" y="29450"/>
                      <a:pt x="10465" y="30022"/>
                      <a:pt x="10837" y="30280"/>
                    </a:cubicBezTo>
                    <a:cubicBezTo>
                      <a:pt x="10880" y="30316"/>
                      <a:pt x="10949" y="30335"/>
                      <a:pt x="11042" y="30335"/>
                    </a:cubicBezTo>
                    <a:cubicBezTo>
                      <a:pt x="11384" y="30335"/>
                      <a:pt x="12049" y="30087"/>
                      <a:pt x="12926" y="29593"/>
                    </a:cubicBezTo>
                    <a:cubicBezTo>
                      <a:pt x="12554" y="29535"/>
                      <a:pt x="12211" y="29364"/>
                      <a:pt x="12010" y="29078"/>
                    </a:cubicBezTo>
                    <a:cubicBezTo>
                      <a:pt x="11610" y="28534"/>
                      <a:pt x="11638" y="27790"/>
                      <a:pt x="12068" y="27275"/>
                    </a:cubicBezTo>
                    <a:lnTo>
                      <a:pt x="12068" y="27275"/>
                    </a:lnTo>
                    <a:lnTo>
                      <a:pt x="9149" y="29535"/>
                    </a:lnTo>
                    <a:cubicBezTo>
                      <a:pt x="8920" y="29764"/>
                      <a:pt x="8605" y="29907"/>
                      <a:pt x="8290" y="29993"/>
                    </a:cubicBezTo>
                    <a:cubicBezTo>
                      <a:pt x="8252" y="29998"/>
                      <a:pt x="8214" y="30000"/>
                      <a:pt x="8178" y="30000"/>
                    </a:cubicBezTo>
                    <a:cubicBezTo>
                      <a:pt x="7233" y="30000"/>
                      <a:pt x="6895" y="28610"/>
                      <a:pt x="7088" y="27618"/>
                    </a:cubicBezTo>
                    <a:cubicBezTo>
                      <a:pt x="7431" y="25758"/>
                      <a:pt x="8376" y="24041"/>
                      <a:pt x="9750" y="22724"/>
                    </a:cubicBezTo>
                    <a:cubicBezTo>
                      <a:pt x="10923" y="21608"/>
                      <a:pt x="12468" y="20721"/>
                      <a:pt x="12955" y="19147"/>
                    </a:cubicBezTo>
                    <a:cubicBezTo>
                      <a:pt x="13285" y="19281"/>
                      <a:pt x="13625" y="19345"/>
                      <a:pt x="13961" y="19345"/>
                    </a:cubicBezTo>
                    <a:cubicBezTo>
                      <a:pt x="15052" y="19345"/>
                      <a:pt x="16088" y="18674"/>
                      <a:pt x="16504" y="17601"/>
                    </a:cubicBezTo>
                    <a:cubicBezTo>
                      <a:pt x="16786" y="17669"/>
                      <a:pt x="17069" y="17702"/>
                      <a:pt x="17347" y="17702"/>
                    </a:cubicBezTo>
                    <a:cubicBezTo>
                      <a:pt x="18822" y="17702"/>
                      <a:pt x="20181" y="16784"/>
                      <a:pt x="20711" y="15340"/>
                    </a:cubicBezTo>
                    <a:lnTo>
                      <a:pt x="20711" y="15340"/>
                    </a:lnTo>
                    <a:cubicBezTo>
                      <a:pt x="20598" y="15699"/>
                      <a:pt x="20907" y="15819"/>
                      <a:pt x="21359" y="15819"/>
                    </a:cubicBezTo>
                    <a:cubicBezTo>
                      <a:pt x="22171" y="15819"/>
                      <a:pt x="23444" y="15432"/>
                      <a:pt x="23573" y="15340"/>
                    </a:cubicBezTo>
                    <a:lnTo>
                      <a:pt x="23630" y="15340"/>
                    </a:lnTo>
                    <a:cubicBezTo>
                      <a:pt x="26062" y="7985"/>
                      <a:pt x="25834" y="1"/>
                      <a:pt x="25834" y="0"/>
                    </a:cubicBezTo>
                    <a:close/>
                  </a:path>
                </a:pathLst>
              </a:custGeom>
              <a:solidFill>
                <a:srgbClr val="000000">
                  <a:alpha val="321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g10b267fa495_1_86"/>
              <p:cNvSpPr/>
              <p:nvPr/>
            </p:nvSpPr>
            <p:spPr>
              <a:xfrm>
                <a:off x="2306650" y="2677075"/>
                <a:ext cx="643375" cy="853875"/>
              </a:xfrm>
              <a:custGeom>
                <a:rect b="b" l="l" r="r" t="t"/>
                <a:pathLst>
                  <a:path extrusionOk="0" h="34155" w="25735">
                    <a:moveTo>
                      <a:pt x="17912" y="0"/>
                    </a:moveTo>
                    <a:cubicBezTo>
                      <a:pt x="14607" y="0"/>
                      <a:pt x="8543" y="1610"/>
                      <a:pt x="4728" y="10914"/>
                    </a:cubicBezTo>
                    <a:cubicBezTo>
                      <a:pt x="1" y="22400"/>
                      <a:pt x="461" y="34155"/>
                      <a:pt x="2670" y="34155"/>
                    </a:cubicBezTo>
                    <a:cubicBezTo>
                      <a:pt x="2735" y="34155"/>
                      <a:pt x="2801" y="34145"/>
                      <a:pt x="2868" y="34125"/>
                    </a:cubicBezTo>
                    <a:cubicBezTo>
                      <a:pt x="5100" y="33466"/>
                      <a:pt x="6073" y="29717"/>
                      <a:pt x="6216" y="29231"/>
                    </a:cubicBezTo>
                    <a:lnTo>
                      <a:pt x="6216" y="29231"/>
                    </a:lnTo>
                    <a:cubicBezTo>
                      <a:pt x="6141" y="29610"/>
                      <a:pt x="5775" y="31971"/>
                      <a:pt x="7165" y="31971"/>
                    </a:cubicBezTo>
                    <a:cubicBezTo>
                      <a:pt x="7350" y="31971"/>
                      <a:pt x="7566" y="31929"/>
                      <a:pt x="7819" y="31835"/>
                    </a:cubicBezTo>
                    <a:cubicBezTo>
                      <a:pt x="8162" y="31663"/>
                      <a:pt x="8477" y="31463"/>
                      <a:pt x="8763" y="31177"/>
                    </a:cubicBezTo>
                    <a:cubicBezTo>
                      <a:pt x="10480" y="29546"/>
                      <a:pt x="11511" y="25740"/>
                      <a:pt x="11511" y="25739"/>
                    </a:cubicBezTo>
                    <a:lnTo>
                      <a:pt x="11511" y="25739"/>
                    </a:lnTo>
                    <a:cubicBezTo>
                      <a:pt x="11511" y="25740"/>
                      <a:pt x="10966" y="29661"/>
                      <a:pt x="12275" y="29661"/>
                    </a:cubicBezTo>
                    <a:cubicBezTo>
                      <a:pt x="12340" y="29661"/>
                      <a:pt x="12409" y="29652"/>
                      <a:pt x="12484" y="29631"/>
                    </a:cubicBezTo>
                    <a:cubicBezTo>
                      <a:pt x="14086" y="29174"/>
                      <a:pt x="16032" y="23967"/>
                      <a:pt x="16033" y="23965"/>
                    </a:cubicBezTo>
                    <a:lnTo>
                      <a:pt x="16033" y="23965"/>
                    </a:lnTo>
                    <a:cubicBezTo>
                      <a:pt x="16032" y="23966"/>
                      <a:pt x="14715" y="28030"/>
                      <a:pt x="16492" y="28030"/>
                    </a:cubicBezTo>
                    <a:cubicBezTo>
                      <a:pt x="16510" y="28030"/>
                      <a:pt x="16529" y="28030"/>
                      <a:pt x="16548" y="28029"/>
                    </a:cubicBezTo>
                    <a:cubicBezTo>
                      <a:pt x="18007" y="27971"/>
                      <a:pt x="19066" y="24966"/>
                      <a:pt x="19467" y="23679"/>
                    </a:cubicBezTo>
                    <a:lnTo>
                      <a:pt x="19467" y="23679"/>
                    </a:lnTo>
                    <a:cubicBezTo>
                      <a:pt x="19274" y="24506"/>
                      <a:pt x="19081" y="25917"/>
                      <a:pt x="20116" y="25917"/>
                    </a:cubicBezTo>
                    <a:cubicBezTo>
                      <a:pt x="20156" y="25917"/>
                      <a:pt x="20197" y="25915"/>
                      <a:pt x="20240" y="25911"/>
                    </a:cubicBezTo>
                    <a:cubicBezTo>
                      <a:pt x="21900" y="25739"/>
                      <a:pt x="22901" y="22019"/>
                      <a:pt x="24304" y="17182"/>
                    </a:cubicBezTo>
                    <a:cubicBezTo>
                      <a:pt x="25735" y="12317"/>
                      <a:pt x="25334" y="1756"/>
                      <a:pt x="19896" y="211"/>
                    </a:cubicBezTo>
                    <a:lnTo>
                      <a:pt x="19696" y="182"/>
                    </a:lnTo>
                    <a:cubicBezTo>
                      <a:pt x="19289" y="86"/>
                      <a:pt x="18674" y="0"/>
                      <a:pt x="179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g10b267fa495_1_86"/>
              <p:cNvSpPr/>
              <p:nvPr/>
            </p:nvSpPr>
            <p:spPr>
              <a:xfrm>
                <a:off x="2837675" y="2132825"/>
                <a:ext cx="32925" cy="81625"/>
              </a:xfrm>
              <a:custGeom>
                <a:rect b="b" l="l" r="r" t="t"/>
                <a:pathLst>
                  <a:path extrusionOk="0" h="3265" w="1317">
                    <a:moveTo>
                      <a:pt x="840" y="0"/>
                    </a:moveTo>
                    <a:cubicBezTo>
                      <a:pt x="532" y="0"/>
                      <a:pt x="227" y="678"/>
                      <a:pt x="115" y="1575"/>
                    </a:cubicBezTo>
                    <a:cubicBezTo>
                      <a:pt x="0" y="2463"/>
                      <a:pt x="172" y="3235"/>
                      <a:pt x="458" y="3264"/>
                    </a:cubicBezTo>
                    <a:cubicBezTo>
                      <a:pt x="465" y="3264"/>
                      <a:pt x="471" y="3265"/>
                      <a:pt x="477" y="3265"/>
                    </a:cubicBezTo>
                    <a:cubicBezTo>
                      <a:pt x="787" y="3265"/>
                      <a:pt x="1119" y="2587"/>
                      <a:pt x="1231" y="1690"/>
                    </a:cubicBezTo>
                    <a:cubicBezTo>
                      <a:pt x="1317" y="803"/>
                      <a:pt x="1174" y="30"/>
                      <a:pt x="859" y="1"/>
                    </a:cubicBezTo>
                    <a:cubicBezTo>
                      <a:pt x="853" y="1"/>
                      <a:pt x="846" y="0"/>
                      <a:pt x="8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89" name="Google Shape;1289;g10b267fa495_1_86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g10b267fa495_1_86">
            <a:hlinkClick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Next</a:t>
            </a:r>
            <a:endParaRPr b="0" i="0" sz="14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0b267fa495_0_218"/>
          <p:cNvSpPr/>
          <p:nvPr/>
        </p:nvSpPr>
        <p:spPr>
          <a:xfrm rot="10800000">
            <a:off x="4538878" y="2550109"/>
            <a:ext cx="2523635" cy="1984190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g10b267fa495_0_218"/>
          <p:cNvSpPr txBox="1"/>
          <p:nvPr>
            <p:ph type="title"/>
          </p:nvPr>
        </p:nvSpPr>
        <p:spPr>
          <a:xfrm>
            <a:off x="713309" y="190195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SASS</a:t>
            </a:r>
            <a:endParaRPr/>
          </a:p>
        </p:txBody>
      </p:sp>
      <p:sp>
        <p:nvSpPr>
          <p:cNvPr id="1297" name="Google Shape;1297;g10b267fa495_0_218"/>
          <p:cNvSpPr txBox="1"/>
          <p:nvPr>
            <p:ph idx="1" type="body"/>
          </p:nvPr>
        </p:nvSpPr>
        <p:spPr>
          <a:xfrm>
            <a:off x="4597000" y="2751425"/>
            <a:ext cx="24072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2"/>
                </a:solidFill>
              </a:rPr>
              <a:t>Sass is a CSS preprocessor</a:t>
            </a:r>
            <a:endParaRPr/>
          </a:p>
        </p:txBody>
      </p:sp>
      <p:grpSp>
        <p:nvGrpSpPr>
          <p:cNvPr id="1298" name="Google Shape;1298;g10b267fa495_0_218"/>
          <p:cNvGrpSpPr/>
          <p:nvPr/>
        </p:nvGrpSpPr>
        <p:grpSpPr>
          <a:xfrm>
            <a:off x="4005074" y="768096"/>
            <a:ext cx="1140806" cy="1080215"/>
            <a:chOff x="3963749" y="540574"/>
            <a:chExt cx="1216471" cy="1151860"/>
          </a:xfrm>
        </p:grpSpPr>
        <p:sp>
          <p:nvSpPr>
            <p:cNvPr id="1299" name="Google Shape;1299;g10b267fa495_0_218"/>
            <p:cNvSpPr/>
            <p:nvPr/>
          </p:nvSpPr>
          <p:spPr>
            <a:xfrm>
              <a:off x="3963749" y="540574"/>
              <a:ext cx="1216471" cy="1151860"/>
            </a:xfrm>
            <a:custGeom>
              <a:rect b="b" l="l" r="r" t="t"/>
              <a:pathLst>
                <a:path extrusionOk="0" h="46176" w="48771">
                  <a:moveTo>
                    <a:pt x="20735" y="1"/>
                  </a:moveTo>
                  <a:cubicBezTo>
                    <a:pt x="16378" y="1"/>
                    <a:pt x="12155" y="1135"/>
                    <a:pt x="8444" y="3350"/>
                  </a:cubicBezTo>
                  <a:cubicBezTo>
                    <a:pt x="6113" y="4610"/>
                    <a:pt x="4349" y="6626"/>
                    <a:pt x="3277" y="9021"/>
                  </a:cubicBezTo>
                  <a:cubicBezTo>
                    <a:pt x="883" y="14376"/>
                    <a:pt x="1" y="20236"/>
                    <a:pt x="631" y="26033"/>
                  </a:cubicBezTo>
                  <a:cubicBezTo>
                    <a:pt x="1639" y="35044"/>
                    <a:pt x="7940" y="42668"/>
                    <a:pt x="16636" y="45188"/>
                  </a:cubicBezTo>
                  <a:cubicBezTo>
                    <a:pt x="18633" y="45854"/>
                    <a:pt x="20724" y="46176"/>
                    <a:pt x="22798" y="46176"/>
                  </a:cubicBezTo>
                  <a:cubicBezTo>
                    <a:pt x="23669" y="46176"/>
                    <a:pt x="24537" y="46119"/>
                    <a:pt x="25394" y="46007"/>
                  </a:cubicBezTo>
                  <a:cubicBezTo>
                    <a:pt x="33522" y="44810"/>
                    <a:pt x="39382" y="40336"/>
                    <a:pt x="43919" y="33846"/>
                  </a:cubicBezTo>
                  <a:cubicBezTo>
                    <a:pt x="47132" y="29436"/>
                    <a:pt x="48771" y="24017"/>
                    <a:pt x="48456" y="18535"/>
                  </a:cubicBezTo>
                  <a:cubicBezTo>
                    <a:pt x="48015" y="11793"/>
                    <a:pt x="44990" y="6815"/>
                    <a:pt x="38815" y="3791"/>
                  </a:cubicBezTo>
                  <a:cubicBezTo>
                    <a:pt x="37807" y="3287"/>
                    <a:pt x="36736" y="2846"/>
                    <a:pt x="35665" y="2468"/>
                  </a:cubicBezTo>
                  <a:cubicBezTo>
                    <a:pt x="31065" y="955"/>
                    <a:pt x="26276" y="136"/>
                    <a:pt x="21424" y="10"/>
                  </a:cubicBezTo>
                  <a:cubicBezTo>
                    <a:pt x="21194" y="4"/>
                    <a:pt x="20964" y="1"/>
                    <a:pt x="20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g10b267fa495_0_218"/>
            <p:cNvSpPr/>
            <p:nvPr/>
          </p:nvSpPr>
          <p:spPr>
            <a:xfrm>
              <a:off x="4207038" y="736426"/>
              <a:ext cx="805317" cy="760138"/>
            </a:xfrm>
            <a:custGeom>
              <a:rect b="b" l="l" r="r" t="t"/>
              <a:pathLst>
                <a:path extrusionOk="0" h="127433" w="135007">
                  <a:moveTo>
                    <a:pt x="128798" y="0"/>
                  </a:moveTo>
                  <a:cubicBezTo>
                    <a:pt x="127794" y="0"/>
                    <a:pt x="126786" y="344"/>
                    <a:pt x="125975" y="1155"/>
                  </a:cubicBezTo>
                  <a:cubicBezTo>
                    <a:pt x="109024" y="18711"/>
                    <a:pt x="93586" y="37782"/>
                    <a:pt x="79359" y="57760"/>
                  </a:cubicBezTo>
                  <a:lnTo>
                    <a:pt x="37283" y="115878"/>
                  </a:lnTo>
                  <a:cubicBezTo>
                    <a:pt x="31532" y="103468"/>
                    <a:pt x="26689" y="90754"/>
                    <a:pt x="22754" y="78041"/>
                  </a:cubicBezTo>
                  <a:cubicBezTo>
                    <a:pt x="18819" y="64722"/>
                    <a:pt x="17305" y="49284"/>
                    <a:pt x="8830" y="37782"/>
                  </a:cubicBezTo>
                  <a:cubicBezTo>
                    <a:pt x="8068" y="36734"/>
                    <a:pt x="6827" y="36286"/>
                    <a:pt x="5568" y="36286"/>
                  </a:cubicBezTo>
                  <a:cubicBezTo>
                    <a:pt x="2826" y="36286"/>
                    <a:pt x="0" y="38414"/>
                    <a:pt x="1867" y="41111"/>
                  </a:cubicBezTo>
                  <a:cubicBezTo>
                    <a:pt x="10040" y="52614"/>
                    <a:pt x="11251" y="68354"/>
                    <a:pt x="15186" y="81673"/>
                  </a:cubicBezTo>
                  <a:cubicBezTo>
                    <a:pt x="19727" y="96506"/>
                    <a:pt x="25478" y="111035"/>
                    <a:pt x="32138" y="124959"/>
                  </a:cubicBezTo>
                  <a:cubicBezTo>
                    <a:pt x="32954" y="126592"/>
                    <a:pt x="34563" y="127432"/>
                    <a:pt x="36204" y="127432"/>
                  </a:cubicBezTo>
                  <a:cubicBezTo>
                    <a:pt x="37606" y="127432"/>
                    <a:pt x="39032" y="126820"/>
                    <a:pt x="40008" y="125565"/>
                  </a:cubicBezTo>
                  <a:cubicBezTo>
                    <a:pt x="55446" y="104678"/>
                    <a:pt x="70581" y="83792"/>
                    <a:pt x="86018" y="62906"/>
                  </a:cubicBezTo>
                  <a:cubicBezTo>
                    <a:pt x="99943" y="42927"/>
                    <a:pt x="115380" y="23857"/>
                    <a:pt x="132029" y="6301"/>
                  </a:cubicBezTo>
                  <a:cubicBezTo>
                    <a:pt x="135006" y="3324"/>
                    <a:pt x="131919" y="0"/>
                    <a:pt x="128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1" name="Google Shape;1301;g10b267fa495_0_218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2" name="Google Shape;1302;g10b267fa495_0_218"/>
          <p:cNvGrpSpPr/>
          <p:nvPr/>
        </p:nvGrpSpPr>
        <p:grpSpPr>
          <a:xfrm>
            <a:off x="153672" y="90049"/>
            <a:ext cx="493797" cy="446228"/>
            <a:chOff x="2679436" y="3270400"/>
            <a:chExt cx="752625" cy="689795"/>
          </a:xfrm>
        </p:grpSpPr>
        <p:sp>
          <p:nvSpPr>
            <p:cNvPr id="1303" name="Google Shape;1303;g10b267fa495_0_218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g10b267fa495_0_218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g10b267fa495_0_218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g10b267fa495_0_218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7" name="Google Shape;1307;g10b267fa495_0_218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8" name="Google Shape;1308;g10b267fa495_0_218"/>
          <p:cNvSpPr/>
          <p:nvPr/>
        </p:nvSpPr>
        <p:spPr>
          <a:xfrm>
            <a:off x="1951097" y="2767800"/>
            <a:ext cx="2278696" cy="1788751"/>
          </a:xfrm>
          <a:custGeom>
            <a:rect b="b" l="l" r="r" t="t"/>
            <a:pathLst>
              <a:path extrusionOk="0" h="62131" w="79142">
                <a:moveTo>
                  <a:pt x="43395" y="1"/>
                </a:moveTo>
                <a:cubicBezTo>
                  <a:pt x="42163" y="1"/>
                  <a:pt x="40910" y="69"/>
                  <a:pt x="39634" y="207"/>
                </a:cubicBezTo>
                <a:cubicBezTo>
                  <a:pt x="27032" y="1530"/>
                  <a:pt x="16510" y="6949"/>
                  <a:pt x="8444" y="16905"/>
                </a:cubicBezTo>
                <a:cubicBezTo>
                  <a:pt x="4223" y="21946"/>
                  <a:pt x="1576" y="28121"/>
                  <a:pt x="820" y="34674"/>
                </a:cubicBezTo>
                <a:cubicBezTo>
                  <a:pt x="1" y="40218"/>
                  <a:pt x="2143" y="45826"/>
                  <a:pt x="6428" y="49544"/>
                </a:cubicBezTo>
                <a:cubicBezTo>
                  <a:pt x="10507" y="53260"/>
                  <a:pt x="15108" y="55118"/>
                  <a:pt x="20089" y="55118"/>
                </a:cubicBezTo>
                <a:cubicBezTo>
                  <a:pt x="22033" y="55118"/>
                  <a:pt x="24035" y="54835"/>
                  <a:pt x="26087" y="54270"/>
                </a:cubicBezTo>
                <a:cubicBezTo>
                  <a:pt x="27606" y="53898"/>
                  <a:pt x="29161" y="53708"/>
                  <a:pt x="30723" y="53708"/>
                </a:cubicBezTo>
                <a:cubicBezTo>
                  <a:pt x="32077" y="53708"/>
                  <a:pt x="33437" y="53851"/>
                  <a:pt x="34782" y="54143"/>
                </a:cubicBezTo>
                <a:cubicBezTo>
                  <a:pt x="36169" y="54396"/>
                  <a:pt x="37555" y="54774"/>
                  <a:pt x="39004" y="55026"/>
                </a:cubicBezTo>
                <a:cubicBezTo>
                  <a:pt x="40390" y="55278"/>
                  <a:pt x="41714" y="55782"/>
                  <a:pt x="42974" y="56538"/>
                </a:cubicBezTo>
                <a:cubicBezTo>
                  <a:pt x="46250" y="58491"/>
                  <a:pt x="49716" y="60066"/>
                  <a:pt x="53307" y="61264"/>
                </a:cubicBezTo>
                <a:cubicBezTo>
                  <a:pt x="55247" y="61858"/>
                  <a:pt x="57153" y="62131"/>
                  <a:pt x="58994" y="62131"/>
                </a:cubicBezTo>
                <a:cubicBezTo>
                  <a:pt x="67493" y="62131"/>
                  <a:pt x="74587" y="56307"/>
                  <a:pt x="77125" y="49418"/>
                </a:cubicBezTo>
                <a:cubicBezTo>
                  <a:pt x="78511" y="45637"/>
                  <a:pt x="79141" y="41605"/>
                  <a:pt x="79078" y="37572"/>
                </a:cubicBezTo>
                <a:cubicBezTo>
                  <a:pt x="79078" y="35304"/>
                  <a:pt x="78889" y="33035"/>
                  <a:pt x="78511" y="30830"/>
                </a:cubicBezTo>
                <a:cubicBezTo>
                  <a:pt x="77062" y="22639"/>
                  <a:pt x="72903" y="15204"/>
                  <a:pt x="66665" y="9722"/>
                </a:cubicBezTo>
                <a:cubicBezTo>
                  <a:pt x="59971" y="3525"/>
                  <a:pt x="52257" y="1"/>
                  <a:pt x="43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g10b267fa495_0_218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g10b267fa495_0_218">
            <a:hlinkClick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Next</a:t>
            </a:r>
            <a:endParaRPr b="0" i="0" sz="14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11" name="Google Shape;1311;g10b267fa495_0_218"/>
          <p:cNvGrpSpPr/>
          <p:nvPr/>
        </p:nvGrpSpPr>
        <p:grpSpPr>
          <a:xfrm flipH="1">
            <a:off x="1708110" y="3352412"/>
            <a:ext cx="2764671" cy="1251598"/>
            <a:chOff x="4918522" y="3004287"/>
            <a:chExt cx="2764671" cy="1251598"/>
          </a:xfrm>
        </p:grpSpPr>
        <p:sp>
          <p:nvSpPr>
            <p:cNvPr id="1312" name="Google Shape;1312;g10b267fa495_0_218"/>
            <p:cNvSpPr/>
            <p:nvPr/>
          </p:nvSpPr>
          <p:spPr>
            <a:xfrm flipH="1">
              <a:off x="5336045" y="4067735"/>
              <a:ext cx="2347148" cy="188150"/>
            </a:xfrm>
            <a:custGeom>
              <a:rect b="b" l="l" r="r" t="t"/>
              <a:pathLst>
                <a:path extrusionOk="0" h="10931" w="136363">
                  <a:moveTo>
                    <a:pt x="68181" y="1"/>
                  </a:moveTo>
                  <a:cubicBezTo>
                    <a:pt x="30513" y="1"/>
                    <a:pt x="0" y="2456"/>
                    <a:pt x="0" y="5451"/>
                  </a:cubicBezTo>
                  <a:cubicBezTo>
                    <a:pt x="0" y="8475"/>
                    <a:pt x="30513" y="10930"/>
                    <a:pt x="68181" y="10930"/>
                  </a:cubicBezTo>
                  <a:cubicBezTo>
                    <a:pt x="105820" y="10930"/>
                    <a:pt x="136363" y="8475"/>
                    <a:pt x="136363" y="5451"/>
                  </a:cubicBezTo>
                  <a:cubicBezTo>
                    <a:pt x="136363" y="2456"/>
                    <a:pt x="105820" y="1"/>
                    <a:pt x="68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3" name="Google Shape;1313;g10b267fa495_0_218"/>
            <p:cNvGrpSpPr/>
            <p:nvPr/>
          </p:nvGrpSpPr>
          <p:grpSpPr>
            <a:xfrm flipH="1">
              <a:off x="4918522" y="3004287"/>
              <a:ext cx="2725009" cy="1164169"/>
              <a:chOff x="17210" y="615712"/>
              <a:chExt cx="9203002" cy="3880562"/>
            </a:xfrm>
          </p:grpSpPr>
          <p:grpSp>
            <p:nvGrpSpPr>
              <p:cNvPr id="1314" name="Google Shape;1314;g10b267fa495_0_218"/>
              <p:cNvGrpSpPr/>
              <p:nvPr/>
            </p:nvGrpSpPr>
            <p:grpSpPr>
              <a:xfrm flipH="1">
                <a:off x="17210" y="615712"/>
                <a:ext cx="9203002" cy="3880562"/>
                <a:chOff x="3419325" y="427425"/>
                <a:chExt cx="3632525" cy="1531700"/>
              </a:xfrm>
            </p:grpSpPr>
            <p:sp>
              <p:nvSpPr>
                <p:cNvPr id="1315" name="Google Shape;1315;g10b267fa495_0_218"/>
                <p:cNvSpPr/>
                <p:nvPr/>
              </p:nvSpPr>
              <p:spPr>
                <a:xfrm>
                  <a:off x="3419325" y="427425"/>
                  <a:ext cx="3632525" cy="1531625"/>
                </a:xfrm>
                <a:custGeom>
                  <a:rect b="b" l="l" r="r" t="t"/>
                  <a:pathLst>
                    <a:path extrusionOk="0" h="61265" w="145301">
                      <a:moveTo>
                        <a:pt x="60049" y="1"/>
                      </a:moveTo>
                      <a:cubicBezTo>
                        <a:pt x="55816" y="1"/>
                        <a:pt x="52356" y="1584"/>
                        <a:pt x="46994" y="2187"/>
                      </a:cubicBezTo>
                      <a:cubicBezTo>
                        <a:pt x="39610" y="2988"/>
                        <a:pt x="38837" y="10401"/>
                        <a:pt x="37006" y="12089"/>
                      </a:cubicBezTo>
                      <a:cubicBezTo>
                        <a:pt x="35174" y="13778"/>
                        <a:pt x="30767" y="17184"/>
                        <a:pt x="28277" y="20732"/>
                      </a:cubicBezTo>
                      <a:cubicBezTo>
                        <a:pt x="25787" y="24310"/>
                        <a:pt x="28219" y="27859"/>
                        <a:pt x="24413" y="30406"/>
                      </a:cubicBezTo>
                      <a:cubicBezTo>
                        <a:pt x="23135" y="31255"/>
                        <a:pt x="21752" y="31496"/>
                        <a:pt x="20472" y="31496"/>
                      </a:cubicBezTo>
                      <a:cubicBezTo>
                        <a:pt x="18781" y="31496"/>
                        <a:pt x="17272" y="31074"/>
                        <a:pt x="16426" y="31074"/>
                      </a:cubicBezTo>
                      <a:cubicBezTo>
                        <a:pt x="15992" y="31074"/>
                        <a:pt x="15732" y="31185"/>
                        <a:pt x="15713" y="31522"/>
                      </a:cubicBezTo>
                      <a:cubicBezTo>
                        <a:pt x="15684" y="31886"/>
                        <a:pt x="15434" y="32081"/>
                        <a:pt x="14991" y="32081"/>
                      </a:cubicBezTo>
                      <a:cubicBezTo>
                        <a:pt x="13658" y="32081"/>
                        <a:pt x="10577" y="30321"/>
                        <a:pt x="6497" y="26113"/>
                      </a:cubicBezTo>
                      <a:cubicBezTo>
                        <a:pt x="1429" y="20911"/>
                        <a:pt x="2104" y="14939"/>
                        <a:pt x="1895" y="14939"/>
                      </a:cubicBezTo>
                      <a:cubicBezTo>
                        <a:pt x="1880" y="14939"/>
                        <a:pt x="1860" y="14971"/>
                        <a:pt x="1833" y="15037"/>
                      </a:cubicBezTo>
                      <a:cubicBezTo>
                        <a:pt x="1403" y="16010"/>
                        <a:pt x="1" y="20561"/>
                        <a:pt x="2748" y="27029"/>
                      </a:cubicBezTo>
                      <a:cubicBezTo>
                        <a:pt x="5496" y="33497"/>
                        <a:pt x="10075" y="40251"/>
                        <a:pt x="12050" y="41624"/>
                      </a:cubicBezTo>
                      <a:cubicBezTo>
                        <a:pt x="14053" y="42998"/>
                        <a:pt x="13738" y="44687"/>
                        <a:pt x="15341" y="46118"/>
                      </a:cubicBezTo>
                      <a:cubicBezTo>
                        <a:pt x="16943" y="47549"/>
                        <a:pt x="16800" y="48550"/>
                        <a:pt x="16629" y="49695"/>
                      </a:cubicBezTo>
                      <a:cubicBezTo>
                        <a:pt x="16486" y="50840"/>
                        <a:pt x="16571" y="52070"/>
                        <a:pt x="18918" y="52242"/>
                      </a:cubicBezTo>
                      <a:cubicBezTo>
                        <a:pt x="19352" y="52279"/>
                        <a:pt x="19676" y="52293"/>
                        <a:pt x="19932" y="52293"/>
                      </a:cubicBezTo>
                      <a:cubicBezTo>
                        <a:pt x="20956" y="52293"/>
                        <a:pt x="20894" y="52060"/>
                        <a:pt x="22419" y="52060"/>
                      </a:cubicBezTo>
                      <a:cubicBezTo>
                        <a:pt x="22602" y="52060"/>
                        <a:pt x="22807" y="52063"/>
                        <a:pt x="23039" y="52070"/>
                      </a:cubicBezTo>
                      <a:cubicBezTo>
                        <a:pt x="24761" y="52107"/>
                        <a:pt x="24689" y="52249"/>
                        <a:pt x="25315" y="52249"/>
                      </a:cubicBezTo>
                      <a:cubicBezTo>
                        <a:pt x="25667" y="52249"/>
                        <a:pt x="26239" y="52204"/>
                        <a:pt x="27475" y="52070"/>
                      </a:cubicBezTo>
                      <a:cubicBezTo>
                        <a:pt x="30910" y="51670"/>
                        <a:pt x="34029" y="50754"/>
                        <a:pt x="34716" y="48922"/>
                      </a:cubicBezTo>
                      <a:cubicBezTo>
                        <a:pt x="35403" y="47091"/>
                        <a:pt x="36834" y="47835"/>
                        <a:pt x="38150" y="45660"/>
                      </a:cubicBezTo>
                      <a:cubicBezTo>
                        <a:pt x="39692" y="43134"/>
                        <a:pt x="40558" y="42368"/>
                        <a:pt x="41016" y="42368"/>
                      </a:cubicBezTo>
                      <a:cubicBezTo>
                        <a:pt x="41263" y="42368"/>
                        <a:pt x="41391" y="42592"/>
                        <a:pt x="41442" y="42884"/>
                      </a:cubicBezTo>
                      <a:cubicBezTo>
                        <a:pt x="41524" y="43298"/>
                        <a:pt x="41866" y="43439"/>
                        <a:pt x="42327" y="43439"/>
                      </a:cubicBezTo>
                      <a:cubicBezTo>
                        <a:pt x="42822" y="43439"/>
                        <a:pt x="43453" y="43276"/>
                        <a:pt x="44046" y="43113"/>
                      </a:cubicBezTo>
                      <a:cubicBezTo>
                        <a:pt x="44176" y="43077"/>
                        <a:pt x="44282" y="43059"/>
                        <a:pt x="44365" y="43059"/>
                      </a:cubicBezTo>
                      <a:cubicBezTo>
                        <a:pt x="45009" y="43059"/>
                        <a:pt x="44254" y="44130"/>
                        <a:pt x="42758" y="46032"/>
                      </a:cubicBezTo>
                      <a:cubicBezTo>
                        <a:pt x="41069" y="48150"/>
                        <a:pt x="42300" y="49924"/>
                        <a:pt x="43073" y="52271"/>
                      </a:cubicBezTo>
                      <a:cubicBezTo>
                        <a:pt x="43817" y="54646"/>
                        <a:pt x="40383" y="54961"/>
                        <a:pt x="40383" y="56793"/>
                      </a:cubicBezTo>
                      <a:cubicBezTo>
                        <a:pt x="40383" y="58596"/>
                        <a:pt x="41899" y="59597"/>
                        <a:pt x="45963" y="59597"/>
                      </a:cubicBezTo>
                      <a:cubicBezTo>
                        <a:pt x="49999" y="59597"/>
                        <a:pt x="51000" y="58767"/>
                        <a:pt x="51229" y="57107"/>
                      </a:cubicBezTo>
                      <a:cubicBezTo>
                        <a:pt x="51458" y="55419"/>
                        <a:pt x="48997" y="53902"/>
                        <a:pt x="49169" y="51298"/>
                      </a:cubicBezTo>
                      <a:cubicBezTo>
                        <a:pt x="49312" y="48693"/>
                        <a:pt x="54034" y="46805"/>
                        <a:pt x="59071" y="45259"/>
                      </a:cubicBezTo>
                      <a:cubicBezTo>
                        <a:pt x="61007" y="44676"/>
                        <a:pt x="61886" y="44440"/>
                        <a:pt x="62295" y="44440"/>
                      </a:cubicBezTo>
                      <a:cubicBezTo>
                        <a:pt x="62949" y="44440"/>
                        <a:pt x="62397" y="45045"/>
                        <a:pt x="63049" y="45803"/>
                      </a:cubicBezTo>
                      <a:cubicBezTo>
                        <a:pt x="64108" y="47033"/>
                        <a:pt x="66855" y="51842"/>
                        <a:pt x="67542" y="54646"/>
                      </a:cubicBezTo>
                      <a:cubicBezTo>
                        <a:pt x="68229" y="57480"/>
                        <a:pt x="63879" y="58166"/>
                        <a:pt x="63822" y="59454"/>
                      </a:cubicBezTo>
                      <a:cubicBezTo>
                        <a:pt x="63736" y="60771"/>
                        <a:pt x="64623" y="60971"/>
                        <a:pt x="68630" y="61200"/>
                      </a:cubicBezTo>
                      <a:cubicBezTo>
                        <a:pt x="69377" y="61243"/>
                        <a:pt x="70064" y="61265"/>
                        <a:pt x="70689" y="61265"/>
                      </a:cubicBezTo>
                      <a:cubicBezTo>
                        <a:pt x="73386" y="61265"/>
                        <a:pt x="74912" y="60858"/>
                        <a:pt x="75098" y="59998"/>
                      </a:cubicBezTo>
                      <a:cubicBezTo>
                        <a:pt x="75327" y="58939"/>
                        <a:pt x="75327" y="58023"/>
                        <a:pt x="74039" y="56106"/>
                      </a:cubicBezTo>
                      <a:cubicBezTo>
                        <a:pt x="72722" y="54188"/>
                        <a:pt x="73266" y="53044"/>
                        <a:pt x="73953" y="50382"/>
                      </a:cubicBezTo>
                      <a:cubicBezTo>
                        <a:pt x="74640" y="47720"/>
                        <a:pt x="72436" y="47262"/>
                        <a:pt x="73409" y="45030"/>
                      </a:cubicBezTo>
                      <a:cubicBezTo>
                        <a:pt x="73864" y="44029"/>
                        <a:pt x="74095" y="43749"/>
                        <a:pt x="75134" y="43749"/>
                      </a:cubicBezTo>
                      <a:cubicBezTo>
                        <a:pt x="76382" y="43749"/>
                        <a:pt x="78797" y="44153"/>
                        <a:pt x="84170" y="44200"/>
                      </a:cubicBezTo>
                      <a:cubicBezTo>
                        <a:pt x="84459" y="44203"/>
                        <a:pt x="84745" y="44204"/>
                        <a:pt x="85028" y="44204"/>
                      </a:cubicBezTo>
                      <a:cubicBezTo>
                        <a:pt x="94395" y="44204"/>
                        <a:pt x="100668" y="42822"/>
                        <a:pt x="105835" y="39850"/>
                      </a:cubicBezTo>
                      <a:cubicBezTo>
                        <a:pt x="110527" y="37190"/>
                        <a:pt x="111876" y="35146"/>
                        <a:pt x="112445" y="35146"/>
                      </a:cubicBezTo>
                      <a:cubicBezTo>
                        <a:pt x="112525" y="35146"/>
                        <a:pt x="112590" y="35186"/>
                        <a:pt x="112646" y="35271"/>
                      </a:cubicBezTo>
                      <a:cubicBezTo>
                        <a:pt x="114077" y="37246"/>
                        <a:pt x="115394" y="39278"/>
                        <a:pt x="116624" y="41396"/>
                      </a:cubicBezTo>
                      <a:cubicBezTo>
                        <a:pt x="118284" y="44429"/>
                        <a:pt x="117225" y="47863"/>
                        <a:pt x="115995" y="52843"/>
                      </a:cubicBezTo>
                      <a:cubicBezTo>
                        <a:pt x="114793" y="57794"/>
                        <a:pt x="108611" y="58309"/>
                        <a:pt x="108983" y="60141"/>
                      </a:cubicBezTo>
                      <a:cubicBezTo>
                        <a:pt x="109139" y="60909"/>
                        <a:pt x="110227" y="61194"/>
                        <a:pt x="111813" y="61194"/>
                      </a:cubicBezTo>
                      <a:cubicBezTo>
                        <a:pt x="114008" y="61194"/>
                        <a:pt x="117158" y="60649"/>
                        <a:pt x="120116" y="60084"/>
                      </a:cubicBezTo>
                      <a:cubicBezTo>
                        <a:pt x="125239" y="59082"/>
                        <a:pt x="119028" y="55591"/>
                        <a:pt x="124008" y="54503"/>
                      </a:cubicBezTo>
                      <a:cubicBezTo>
                        <a:pt x="128988" y="53444"/>
                        <a:pt x="126383" y="51298"/>
                        <a:pt x="125754" y="48321"/>
                      </a:cubicBezTo>
                      <a:cubicBezTo>
                        <a:pt x="125124" y="45345"/>
                        <a:pt x="126269" y="42369"/>
                        <a:pt x="127185" y="41224"/>
                      </a:cubicBezTo>
                      <a:cubicBezTo>
                        <a:pt x="127321" y="41053"/>
                        <a:pt x="127462" y="40969"/>
                        <a:pt x="127616" y="40969"/>
                      </a:cubicBezTo>
                      <a:cubicBezTo>
                        <a:pt x="128498" y="40969"/>
                        <a:pt x="129837" y="43706"/>
                        <a:pt x="133538" y="48722"/>
                      </a:cubicBezTo>
                      <a:cubicBezTo>
                        <a:pt x="137888" y="54589"/>
                        <a:pt x="135141" y="57336"/>
                        <a:pt x="133824" y="58624"/>
                      </a:cubicBezTo>
                      <a:cubicBezTo>
                        <a:pt x="132536" y="59912"/>
                        <a:pt x="133824" y="60313"/>
                        <a:pt x="137345" y="60599"/>
                      </a:cubicBezTo>
                      <a:cubicBezTo>
                        <a:pt x="137766" y="60637"/>
                        <a:pt x="138104" y="60656"/>
                        <a:pt x="138379" y="60656"/>
                      </a:cubicBezTo>
                      <a:cubicBezTo>
                        <a:pt x="140397" y="60656"/>
                        <a:pt x="138976" y="59638"/>
                        <a:pt x="141924" y="57623"/>
                      </a:cubicBezTo>
                      <a:cubicBezTo>
                        <a:pt x="145301" y="55362"/>
                        <a:pt x="142153" y="54875"/>
                        <a:pt x="141008" y="51069"/>
                      </a:cubicBezTo>
                      <a:cubicBezTo>
                        <a:pt x="139863" y="47262"/>
                        <a:pt x="141695" y="46204"/>
                        <a:pt x="141924" y="44200"/>
                      </a:cubicBezTo>
                      <a:cubicBezTo>
                        <a:pt x="142153" y="42225"/>
                        <a:pt x="138031" y="40709"/>
                        <a:pt x="135885" y="35586"/>
                      </a:cubicBezTo>
                      <a:cubicBezTo>
                        <a:pt x="133767" y="30463"/>
                        <a:pt x="134511" y="27801"/>
                        <a:pt x="135141" y="22392"/>
                      </a:cubicBezTo>
                      <a:cubicBezTo>
                        <a:pt x="135742" y="16955"/>
                        <a:pt x="130848" y="9800"/>
                        <a:pt x="124523" y="5593"/>
                      </a:cubicBezTo>
                      <a:cubicBezTo>
                        <a:pt x="122423" y="4206"/>
                        <a:pt x="120507" y="3815"/>
                        <a:pt x="118576" y="3815"/>
                      </a:cubicBezTo>
                      <a:cubicBezTo>
                        <a:pt x="116089" y="3815"/>
                        <a:pt x="113579" y="4463"/>
                        <a:pt x="110626" y="4463"/>
                      </a:cubicBezTo>
                      <a:cubicBezTo>
                        <a:pt x="108965" y="4463"/>
                        <a:pt x="107164" y="4258"/>
                        <a:pt x="105148" y="3618"/>
                      </a:cubicBezTo>
                      <a:cubicBezTo>
                        <a:pt x="100851" y="2254"/>
                        <a:pt x="99898" y="1649"/>
                        <a:pt x="98439" y="1649"/>
                      </a:cubicBezTo>
                      <a:cubicBezTo>
                        <a:pt x="97050" y="1649"/>
                        <a:pt x="95203" y="2197"/>
                        <a:pt x="89579" y="3160"/>
                      </a:cubicBezTo>
                      <a:cubicBezTo>
                        <a:pt x="86417" y="3703"/>
                        <a:pt x="83702" y="3930"/>
                        <a:pt x="81279" y="3930"/>
                      </a:cubicBezTo>
                      <a:cubicBezTo>
                        <a:pt x="74885" y="3930"/>
                        <a:pt x="70519" y="2349"/>
                        <a:pt x="65310" y="813"/>
                      </a:cubicBezTo>
                      <a:cubicBezTo>
                        <a:pt x="63351" y="226"/>
                        <a:pt x="61645" y="1"/>
                        <a:pt x="6004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6" name="Google Shape;1316;g10b267fa495_0_218"/>
                <p:cNvSpPr/>
                <p:nvPr/>
              </p:nvSpPr>
              <p:spPr>
                <a:xfrm>
                  <a:off x="3830725" y="1603250"/>
                  <a:ext cx="323825" cy="131525"/>
                </a:xfrm>
                <a:custGeom>
                  <a:rect b="b" l="l" r="r" t="t"/>
                  <a:pathLst>
                    <a:path extrusionOk="0" h="5261" w="12953">
                      <a:moveTo>
                        <a:pt x="3979" y="0"/>
                      </a:moveTo>
                      <a:cubicBezTo>
                        <a:pt x="2663" y="0"/>
                        <a:pt x="1346" y="315"/>
                        <a:pt x="173" y="916"/>
                      </a:cubicBezTo>
                      <a:cubicBezTo>
                        <a:pt x="287" y="1489"/>
                        <a:pt x="287" y="2090"/>
                        <a:pt x="173" y="2662"/>
                      </a:cubicBezTo>
                      <a:cubicBezTo>
                        <a:pt x="1" y="3807"/>
                        <a:pt x="87" y="5037"/>
                        <a:pt x="2462" y="5209"/>
                      </a:cubicBezTo>
                      <a:cubicBezTo>
                        <a:pt x="2891" y="5246"/>
                        <a:pt x="3211" y="5260"/>
                        <a:pt x="3463" y="5260"/>
                      </a:cubicBezTo>
                      <a:cubicBezTo>
                        <a:pt x="4473" y="5260"/>
                        <a:pt x="4410" y="5027"/>
                        <a:pt x="5934" y="5027"/>
                      </a:cubicBezTo>
                      <a:cubicBezTo>
                        <a:pt x="6117" y="5027"/>
                        <a:pt x="6322" y="5030"/>
                        <a:pt x="6555" y="5037"/>
                      </a:cubicBezTo>
                      <a:cubicBezTo>
                        <a:pt x="7184" y="5037"/>
                        <a:pt x="7556" y="5066"/>
                        <a:pt x="7814" y="5095"/>
                      </a:cubicBezTo>
                      <a:cubicBezTo>
                        <a:pt x="7700" y="4322"/>
                        <a:pt x="7843" y="4465"/>
                        <a:pt x="10705" y="3149"/>
                      </a:cubicBezTo>
                      <a:cubicBezTo>
                        <a:pt x="12706" y="2231"/>
                        <a:pt x="12952" y="1989"/>
                        <a:pt x="12299" y="1989"/>
                      </a:cubicBezTo>
                      <a:cubicBezTo>
                        <a:pt x="11608" y="1989"/>
                        <a:pt x="9907" y="2261"/>
                        <a:pt x="8215" y="2290"/>
                      </a:cubicBezTo>
                      <a:cubicBezTo>
                        <a:pt x="8175" y="2291"/>
                        <a:pt x="8135" y="2291"/>
                        <a:pt x="8097" y="2291"/>
                      </a:cubicBezTo>
                      <a:cubicBezTo>
                        <a:pt x="4920" y="2291"/>
                        <a:pt x="5930" y="0"/>
                        <a:pt x="397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7" name="Google Shape;1317;g10b267fa495_0_218"/>
                <p:cNvSpPr/>
                <p:nvPr/>
              </p:nvSpPr>
              <p:spPr>
                <a:xfrm>
                  <a:off x="3777850" y="1098375"/>
                  <a:ext cx="289725" cy="219800"/>
                </a:xfrm>
                <a:custGeom>
                  <a:rect b="b" l="l" r="r" t="t"/>
                  <a:pathLst>
                    <a:path extrusionOk="0" h="8792" w="11589">
                      <a:moveTo>
                        <a:pt x="398" y="1"/>
                      </a:moveTo>
                      <a:cubicBezTo>
                        <a:pt x="122" y="1"/>
                        <a:pt x="1" y="119"/>
                        <a:pt x="84" y="391"/>
                      </a:cubicBezTo>
                      <a:cubicBezTo>
                        <a:pt x="1200" y="3997"/>
                        <a:pt x="1773" y="5342"/>
                        <a:pt x="4205" y="7431"/>
                      </a:cubicBezTo>
                      <a:cubicBezTo>
                        <a:pt x="5340" y="8395"/>
                        <a:pt x="6091" y="8792"/>
                        <a:pt x="6650" y="8792"/>
                      </a:cubicBezTo>
                      <a:cubicBezTo>
                        <a:pt x="7304" y="8792"/>
                        <a:pt x="7694" y="8249"/>
                        <a:pt x="8126" y="7431"/>
                      </a:cubicBezTo>
                      <a:cubicBezTo>
                        <a:pt x="8956" y="5886"/>
                        <a:pt x="11589" y="5342"/>
                        <a:pt x="8126" y="3510"/>
                      </a:cubicBezTo>
                      <a:cubicBezTo>
                        <a:pt x="5335" y="2034"/>
                        <a:pt x="1541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8" name="Google Shape;1318;g10b267fa495_0_218"/>
                <p:cNvSpPr/>
                <p:nvPr/>
              </p:nvSpPr>
              <p:spPr>
                <a:xfrm>
                  <a:off x="4207800" y="755650"/>
                  <a:ext cx="94875" cy="239875"/>
                </a:xfrm>
                <a:custGeom>
                  <a:rect b="b" l="l" r="r" t="t"/>
                  <a:pathLst>
                    <a:path extrusionOk="0" h="9595" w="3795">
                      <a:moveTo>
                        <a:pt x="967" y="0"/>
                      </a:moveTo>
                      <a:cubicBezTo>
                        <a:pt x="893" y="0"/>
                        <a:pt x="819" y="7"/>
                        <a:pt x="744" y="19"/>
                      </a:cubicBezTo>
                      <a:cubicBezTo>
                        <a:pt x="2089" y="563"/>
                        <a:pt x="2977" y="2481"/>
                        <a:pt x="3034" y="4055"/>
                      </a:cubicBezTo>
                      <a:cubicBezTo>
                        <a:pt x="3091" y="5600"/>
                        <a:pt x="1202" y="7060"/>
                        <a:pt x="86" y="8462"/>
                      </a:cubicBezTo>
                      <a:cubicBezTo>
                        <a:pt x="0" y="8920"/>
                        <a:pt x="286" y="9378"/>
                        <a:pt x="744" y="9492"/>
                      </a:cubicBezTo>
                      <a:cubicBezTo>
                        <a:pt x="939" y="9562"/>
                        <a:pt x="1147" y="9594"/>
                        <a:pt x="1357" y="9594"/>
                      </a:cubicBezTo>
                      <a:cubicBezTo>
                        <a:pt x="2535" y="9594"/>
                        <a:pt x="3795" y="8571"/>
                        <a:pt x="3406" y="7260"/>
                      </a:cubicBezTo>
                      <a:cubicBezTo>
                        <a:pt x="2948" y="5743"/>
                        <a:pt x="3406" y="6430"/>
                        <a:pt x="3406" y="3826"/>
                      </a:cubicBezTo>
                      <a:cubicBezTo>
                        <a:pt x="3406" y="1798"/>
                        <a:pt x="2231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9" name="Google Shape;1319;g10b267fa495_0_218"/>
                <p:cNvSpPr/>
                <p:nvPr/>
              </p:nvSpPr>
              <p:spPr>
                <a:xfrm>
                  <a:off x="4156275" y="756125"/>
                  <a:ext cx="128825" cy="211075"/>
                </a:xfrm>
                <a:custGeom>
                  <a:rect b="b" l="l" r="r" t="t"/>
                  <a:pathLst>
                    <a:path extrusionOk="0" h="8443" w="5153">
                      <a:moveTo>
                        <a:pt x="2805" y="0"/>
                      </a:moveTo>
                      <a:cubicBezTo>
                        <a:pt x="2519" y="58"/>
                        <a:pt x="2262" y="172"/>
                        <a:pt x="2061" y="401"/>
                      </a:cubicBezTo>
                      <a:cubicBezTo>
                        <a:pt x="1" y="2204"/>
                        <a:pt x="1460" y="4436"/>
                        <a:pt x="2061" y="6182"/>
                      </a:cubicBezTo>
                      <a:cubicBezTo>
                        <a:pt x="2376" y="7127"/>
                        <a:pt x="2176" y="7871"/>
                        <a:pt x="2147" y="8443"/>
                      </a:cubicBezTo>
                      <a:cubicBezTo>
                        <a:pt x="3263" y="7041"/>
                        <a:pt x="5152" y="5581"/>
                        <a:pt x="5095" y="4036"/>
                      </a:cubicBezTo>
                      <a:cubicBezTo>
                        <a:pt x="5038" y="2462"/>
                        <a:pt x="4150" y="544"/>
                        <a:pt x="280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0" name="Google Shape;1320;g10b267fa495_0_218"/>
                <p:cNvSpPr/>
                <p:nvPr/>
              </p:nvSpPr>
              <p:spPr>
                <a:xfrm>
                  <a:off x="4946175" y="935575"/>
                  <a:ext cx="1346675" cy="1023550"/>
                </a:xfrm>
                <a:custGeom>
                  <a:rect b="b" l="l" r="r" t="t"/>
                  <a:pathLst>
                    <a:path extrusionOk="0" h="40942" w="53867">
                      <a:moveTo>
                        <a:pt x="53798" y="1"/>
                      </a:moveTo>
                      <a:lnTo>
                        <a:pt x="53798" y="1"/>
                      </a:lnTo>
                      <a:cubicBezTo>
                        <a:pt x="53753" y="1"/>
                        <a:pt x="53221" y="1142"/>
                        <a:pt x="51687" y="3812"/>
                      </a:cubicBezTo>
                      <a:cubicBezTo>
                        <a:pt x="47823" y="10538"/>
                        <a:pt x="45362" y="10423"/>
                        <a:pt x="37749" y="16347"/>
                      </a:cubicBezTo>
                      <a:cubicBezTo>
                        <a:pt x="34360" y="18962"/>
                        <a:pt x="29762" y="19882"/>
                        <a:pt x="25406" y="19882"/>
                      </a:cubicBezTo>
                      <a:cubicBezTo>
                        <a:pt x="19939" y="19882"/>
                        <a:pt x="14854" y="18433"/>
                        <a:pt x="13022" y="17063"/>
                      </a:cubicBezTo>
                      <a:cubicBezTo>
                        <a:pt x="11900" y="16217"/>
                        <a:pt x="11333" y="15841"/>
                        <a:pt x="10964" y="15841"/>
                      </a:cubicBezTo>
                      <a:cubicBezTo>
                        <a:pt x="10260" y="15841"/>
                        <a:pt x="10275" y="17211"/>
                        <a:pt x="8529" y="19295"/>
                      </a:cubicBezTo>
                      <a:cubicBezTo>
                        <a:pt x="5867" y="22500"/>
                        <a:pt x="4093" y="22672"/>
                        <a:pt x="0" y="24361"/>
                      </a:cubicBezTo>
                      <a:cubicBezTo>
                        <a:pt x="615" y="24200"/>
                        <a:pt x="987" y="24129"/>
                        <a:pt x="1214" y="24129"/>
                      </a:cubicBezTo>
                      <a:cubicBezTo>
                        <a:pt x="1875" y="24129"/>
                        <a:pt x="1315" y="24731"/>
                        <a:pt x="1975" y="25477"/>
                      </a:cubicBezTo>
                      <a:cubicBezTo>
                        <a:pt x="3034" y="26707"/>
                        <a:pt x="5781" y="31516"/>
                        <a:pt x="6468" y="34349"/>
                      </a:cubicBezTo>
                      <a:cubicBezTo>
                        <a:pt x="7155" y="37154"/>
                        <a:pt x="2805" y="37840"/>
                        <a:pt x="2719" y="39157"/>
                      </a:cubicBezTo>
                      <a:cubicBezTo>
                        <a:pt x="2662" y="40445"/>
                        <a:pt x="3578" y="40674"/>
                        <a:pt x="7527" y="40874"/>
                      </a:cubicBezTo>
                      <a:cubicBezTo>
                        <a:pt x="8300" y="40919"/>
                        <a:pt x="9010" y="40941"/>
                        <a:pt x="9652" y="40941"/>
                      </a:cubicBezTo>
                      <a:cubicBezTo>
                        <a:pt x="12317" y="40941"/>
                        <a:pt x="13839" y="40548"/>
                        <a:pt x="14024" y="39672"/>
                      </a:cubicBezTo>
                      <a:cubicBezTo>
                        <a:pt x="14253" y="38613"/>
                        <a:pt x="14253" y="37697"/>
                        <a:pt x="12936" y="35780"/>
                      </a:cubicBezTo>
                      <a:cubicBezTo>
                        <a:pt x="11648" y="33891"/>
                        <a:pt x="12192" y="32746"/>
                        <a:pt x="12879" y="30056"/>
                      </a:cubicBezTo>
                      <a:cubicBezTo>
                        <a:pt x="13566" y="27394"/>
                        <a:pt x="11334" y="26936"/>
                        <a:pt x="12335" y="24733"/>
                      </a:cubicBezTo>
                      <a:cubicBezTo>
                        <a:pt x="12790" y="23718"/>
                        <a:pt x="13021" y="23437"/>
                        <a:pt x="14061" y="23437"/>
                      </a:cubicBezTo>
                      <a:cubicBezTo>
                        <a:pt x="15309" y="23437"/>
                        <a:pt x="17724" y="23843"/>
                        <a:pt x="23096" y="23874"/>
                      </a:cubicBezTo>
                      <a:cubicBezTo>
                        <a:pt x="23385" y="23877"/>
                        <a:pt x="23671" y="23878"/>
                        <a:pt x="23954" y="23878"/>
                      </a:cubicBezTo>
                      <a:cubicBezTo>
                        <a:pt x="33320" y="23878"/>
                        <a:pt x="39566" y="22496"/>
                        <a:pt x="44761" y="19524"/>
                      </a:cubicBezTo>
                      <a:cubicBezTo>
                        <a:pt x="49453" y="16864"/>
                        <a:pt x="50780" y="14820"/>
                        <a:pt x="51363" y="14820"/>
                      </a:cubicBezTo>
                      <a:cubicBezTo>
                        <a:pt x="51445" y="14820"/>
                        <a:pt x="51512" y="14860"/>
                        <a:pt x="51572" y="14945"/>
                      </a:cubicBezTo>
                      <a:cubicBezTo>
                        <a:pt x="51028" y="12255"/>
                        <a:pt x="51801" y="12970"/>
                        <a:pt x="52431" y="6531"/>
                      </a:cubicBezTo>
                      <a:cubicBezTo>
                        <a:pt x="52810" y="2631"/>
                        <a:pt x="53866" y="1"/>
                        <a:pt x="537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1" name="Google Shape;1321;g10b267fa495_0_218"/>
                <p:cNvSpPr/>
                <p:nvPr/>
              </p:nvSpPr>
              <p:spPr>
                <a:xfrm>
                  <a:off x="6585325" y="1104550"/>
                  <a:ext cx="466525" cy="839275"/>
                </a:xfrm>
                <a:custGeom>
                  <a:rect b="b" l="l" r="r" t="t"/>
                  <a:pathLst>
                    <a:path extrusionOk="0" h="33571" w="18661">
                      <a:moveTo>
                        <a:pt x="7957" y="1"/>
                      </a:moveTo>
                      <a:lnTo>
                        <a:pt x="7957" y="1"/>
                      </a:lnTo>
                      <a:cubicBezTo>
                        <a:pt x="6383" y="6097"/>
                        <a:pt x="4380" y="9617"/>
                        <a:pt x="2176" y="10676"/>
                      </a:cubicBezTo>
                      <a:cubicBezTo>
                        <a:pt x="1" y="11735"/>
                        <a:pt x="1031" y="11964"/>
                        <a:pt x="573" y="14139"/>
                      </a:cubicBezTo>
                      <a:cubicBezTo>
                        <a:pt x="706" y="13968"/>
                        <a:pt x="843" y="13884"/>
                        <a:pt x="994" y="13884"/>
                      </a:cubicBezTo>
                      <a:cubicBezTo>
                        <a:pt x="1858" y="13884"/>
                        <a:pt x="3197" y="16617"/>
                        <a:pt x="6898" y="21608"/>
                      </a:cubicBezTo>
                      <a:cubicBezTo>
                        <a:pt x="11248" y="27475"/>
                        <a:pt x="8501" y="30223"/>
                        <a:pt x="7184" y="31539"/>
                      </a:cubicBezTo>
                      <a:cubicBezTo>
                        <a:pt x="5896" y="32827"/>
                        <a:pt x="7184" y="33199"/>
                        <a:pt x="10705" y="33514"/>
                      </a:cubicBezTo>
                      <a:cubicBezTo>
                        <a:pt x="11126" y="33552"/>
                        <a:pt x="11464" y="33571"/>
                        <a:pt x="11739" y="33571"/>
                      </a:cubicBezTo>
                      <a:cubicBezTo>
                        <a:pt x="13757" y="33571"/>
                        <a:pt x="12336" y="32553"/>
                        <a:pt x="15284" y="30538"/>
                      </a:cubicBezTo>
                      <a:cubicBezTo>
                        <a:pt x="18661" y="28248"/>
                        <a:pt x="15513" y="27790"/>
                        <a:pt x="14368" y="23984"/>
                      </a:cubicBezTo>
                      <a:cubicBezTo>
                        <a:pt x="13223" y="20177"/>
                        <a:pt x="15055" y="19090"/>
                        <a:pt x="15284" y="17115"/>
                      </a:cubicBezTo>
                      <a:cubicBezTo>
                        <a:pt x="15513" y="15140"/>
                        <a:pt x="11391" y="13595"/>
                        <a:pt x="9245" y="8501"/>
                      </a:cubicBezTo>
                      <a:cubicBezTo>
                        <a:pt x="8043" y="5839"/>
                        <a:pt x="7614" y="2891"/>
                        <a:pt x="795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2" name="Google Shape;1322;g10b267fa495_0_218"/>
                <p:cNvSpPr/>
                <p:nvPr/>
              </p:nvSpPr>
              <p:spPr>
                <a:xfrm>
                  <a:off x="6676925" y="716775"/>
                  <a:ext cx="267225" cy="525400"/>
                </a:xfrm>
                <a:custGeom>
                  <a:rect b="b" l="l" r="r" t="t"/>
                  <a:pathLst>
                    <a:path extrusionOk="0" h="21016" w="10689">
                      <a:moveTo>
                        <a:pt x="716" y="0"/>
                      </a:moveTo>
                      <a:lnTo>
                        <a:pt x="716" y="0"/>
                      </a:lnTo>
                      <a:cubicBezTo>
                        <a:pt x="716" y="1"/>
                        <a:pt x="0" y="2719"/>
                        <a:pt x="3434" y="6983"/>
                      </a:cubicBezTo>
                      <a:cubicBezTo>
                        <a:pt x="6869" y="11276"/>
                        <a:pt x="5352" y="11333"/>
                        <a:pt x="6354" y="15855"/>
                      </a:cubicBezTo>
                      <a:cubicBezTo>
                        <a:pt x="7077" y="19194"/>
                        <a:pt x="9458" y="21015"/>
                        <a:pt x="10294" y="21015"/>
                      </a:cubicBezTo>
                      <a:cubicBezTo>
                        <a:pt x="10584" y="21015"/>
                        <a:pt x="10688" y="20797"/>
                        <a:pt x="10475" y="20349"/>
                      </a:cubicBezTo>
                      <a:cubicBezTo>
                        <a:pt x="9616" y="18603"/>
                        <a:pt x="7870" y="16914"/>
                        <a:pt x="6812" y="11190"/>
                      </a:cubicBezTo>
                      <a:cubicBezTo>
                        <a:pt x="5724" y="5467"/>
                        <a:pt x="5524" y="4179"/>
                        <a:pt x="71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3" name="Google Shape;1323;g10b267fa495_0_218"/>
                <p:cNvSpPr/>
                <p:nvPr/>
              </p:nvSpPr>
              <p:spPr>
                <a:xfrm>
                  <a:off x="4083300" y="1303450"/>
                  <a:ext cx="32950" cy="82350"/>
                </a:xfrm>
                <a:custGeom>
                  <a:rect b="b" l="l" r="r" t="t"/>
                  <a:pathLst>
                    <a:path extrusionOk="0" h="3294" w="1318">
                      <a:moveTo>
                        <a:pt x="841" y="0"/>
                      </a:moveTo>
                      <a:cubicBezTo>
                        <a:pt x="532" y="0"/>
                        <a:pt x="227" y="705"/>
                        <a:pt x="115" y="1575"/>
                      </a:cubicBezTo>
                      <a:cubicBezTo>
                        <a:pt x="1" y="2491"/>
                        <a:pt x="172" y="3235"/>
                        <a:pt x="458" y="3292"/>
                      </a:cubicBezTo>
                      <a:cubicBezTo>
                        <a:pt x="465" y="3293"/>
                        <a:pt x="471" y="3293"/>
                        <a:pt x="477" y="3293"/>
                      </a:cubicBezTo>
                      <a:cubicBezTo>
                        <a:pt x="786" y="3293"/>
                        <a:pt x="1119" y="2588"/>
                        <a:pt x="1231" y="1718"/>
                      </a:cubicBezTo>
                      <a:cubicBezTo>
                        <a:pt x="1317" y="802"/>
                        <a:pt x="1174" y="58"/>
                        <a:pt x="859" y="1"/>
                      </a:cubicBezTo>
                      <a:cubicBezTo>
                        <a:pt x="853" y="0"/>
                        <a:pt x="847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4" name="Google Shape;1324;g10b267fa495_0_218"/>
                <p:cNvSpPr/>
                <p:nvPr/>
              </p:nvSpPr>
              <p:spPr>
                <a:xfrm>
                  <a:off x="4388100" y="891500"/>
                  <a:ext cx="224675" cy="653825"/>
                </a:xfrm>
                <a:custGeom>
                  <a:rect b="b" l="l" r="r" t="t"/>
                  <a:pathLst>
                    <a:path extrusionOk="0" h="26153" w="8987">
                      <a:moveTo>
                        <a:pt x="8428" y="0"/>
                      </a:moveTo>
                      <a:cubicBezTo>
                        <a:pt x="8204" y="0"/>
                        <a:pt x="7636" y="1369"/>
                        <a:pt x="6554" y="4860"/>
                      </a:cubicBezTo>
                      <a:cubicBezTo>
                        <a:pt x="3406" y="15048"/>
                        <a:pt x="7270" y="19913"/>
                        <a:pt x="4207" y="21659"/>
                      </a:cubicBezTo>
                      <a:cubicBezTo>
                        <a:pt x="1174" y="23376"/>
                        <a:pt x="802" y="23806"/>
                        <a:pt x="0" y="26152"/>
                      </a:cubicBezTo>
                      <a:cubicBezTo>
                        <a:pt x="1177" y="24396"/>
                        <a:pt x="1869" y="23825"/>
                        <a:pt x="2261" y="23825"/>
                      </a:cubicBezTo>
                      <a:cubicBezTo>
                        <a:pt x="2507" y="23825"/>
                        <a:pt x="2635" y="24051"/>
                        <a:pt x="2691" y="24349"/>
                      </a:cubicBezTo>
                      <a:cubicBezTo>
                        <a:pt x="2760" y="24754"/>
                        <a:pt x="3109" y="24893"/>
                        <a:pt x="3581" y="24893"/>
                      </a:cubicBezTo>
                      <a:cubicBezTo>
                        <a:pt x="4077" y="24893"/>
                        <a:pt x="4708" y="24740"/>
                        <a:pt x="5295" y="24578"/>
                      </a:cubicBezTo>
                      <a:cubicBezTo>
                        <a:pt x="5421" y="24541"/>
                        <a:pt x="5525" y="24523"/>
                        <a:pt x="5606" y="24523"/>
                      </a:cubicBezTo>
                      <a:cubicBezTo>
                        <a:pt x="5836" y="24523"/>
                        <a:pt x="5887" y="24668"/>
                        <a:pt x="5781" y="24922"/>
                      </a:cubicBezTo>
                      <a:cubicBezTo>
                        <a:pt x="6554" y="23290"/>
                        <a:pt x="8214" y="20171"/>
                        <a:pt x="8586" y="20056"/>
                      </a:cubicBezTo>
                      <a:cubicBezTo>
                        <a:pt x="8987" y="19913"/>
                        <a:pt x="5753" y="16966"/>
                        <a:pt x="7127" y="9754"/>
                      </a:cubicBezTo>
                      <a:cubicBezTo>
                        <a:pt x="8028" y="5000"/>
                        <a:pt x="8856" y="0"/>
                        <a:pt x="842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25" name="Google Shape;1325;g10b267fa495_0_218"/>
              <p:cNvGrpSpPr/>
              <p:nvPr/>
            </p:nvGrpSpPr>
            <p:grpSpPr>
              <a:xfrm flipH="1">
                <a:off x="17210" y="615712"/>
                <a:ext cx="9203002" cy="3880562"/>
                <a:chOff x="3419325" y="427425"/>
                <a:chExt cx="3632525" cy="1531700"/>
              </a:xfrm>
            </p:grpSpPr>
            <p:sp>
              <p:nvSpPr>
                <p:cNvPr id="1326" name="Google Shape;1326;g10b267fa495_0_218"/>
                <p:cNvSpPr/>
                <p:nvPr/>
              </p:nvSpPr>
              <p:spPr>
                <a:xfrm>
                  <a:off x="3419325" y="427425"/>
                  <a:ext cx="3632525" cy="1531625"/>
                </a:xfrm>
                <a:custGeom>
                  <a:rect b="b" l="l" r="r" t="t"/>
                  <a:pathLst>
                    <a:path extrusionOk="0" h="61265" w="145301">
                      <a:moveTo>
                        <a:pt x="60049" y="1"/>
                      </a:moveTo>
                      <a:cubicBezTo>
                        <a:pt x="55816" y="1"/>
                        <a:pt x="52356" y="1584"/>
                        <a:pt x="46994" y="2187"/>
                      </a:cubicBezTo>
                      <a:cubicBezTo>
                        <a:pt x="39610" y="2988"/>
                        <a:pt x="38837" y="10401"/>
                        <a:pt x="37006" y="12089"/>
                      </a:cubicBezTo>
                      <a:cubicBezTo>
                        <a:pt x="35174" y="13778"/>
                        <a:pt x="30767" y="17184"/>
                        <a:pt x="28277" y="20732"/>
                      </a:cubicBezTo>
                      <a:cubicBezTo>
                        <a:pt x="25787" y="24310"/>
                        <a:pt x="28219" y="27859"/>
                        <a:pt x="24413" y="30406"/>
                      </a:cubicBezTo>
                      <a:cubicBezTo>
                        <a:pt x="23135" y="31255"/>
                        <a:pt x="21752" y="31496"/>
                        <a:pt x="20472" y="31496"/>
                      </a:cubicBezTo>
                      <a:cubicBezTo>
                        <a:pt x="18781" y="31496"/>
                        <a:pt x="17272" y="31074"/>
                        <a:pt x="16426" y="31074"/>
                      </a:cubicBezTo>
                      <a:cubicBezTo>
                        <a:pt x="15992" y="31074"/>
                        <a:pt x="15732" y="31185"/>
                        <a:pt x="15713" y="31522"/>
                      </a:cubicBezTo>
                      <a:cubicBezTo>
                        <a:pt x="15684" y="31886"/>
                        <a:pt x="15434" y="32081"/>
                        <a:pt x="14991" y="32081"/>
                      </a:cubicBezTo>
                      <a:cubicBezTo>
                        <a:pt x="13658" y="32081"/>
                        <a:pt x="10577" y="30321"/>
                        <a:pt x="6497" y="26113"/>
                      </a:cubicBezTo>
                      <a:cubicBezTo>
                        <a:pt x="1429" y="20911"/>
                        <a:pt x="2104" y="14939"/>
                        <a:pt x="1895" y="14939"/>
                      </a:cubicBezTo>
                      <a:cubicBezTo>
                        <a:pt x="1880" y="14939"/>
                        <a:pt x="1860" y="14971"/>
                        <a:pt x="1833" y="15037"/>
                      </a:cubicBezTo>
                      <a:cubicBezTo>
                        <a:pt x="1403" y="16010"/>
                        <a:pt x="1" y="20561"/>
                        <a:pt x="2748" y="27029"/>
                      </a:cubicBezTo>
                      <a:cubicBezTo>
                        <a:pt x="5496" y="33497"/>
                        <a:pt x="10075" y="40251"/>
                        <a:pt x="12050" y="41624"/>
                      </a:cubicBezTo>
                      <a:cubicBezTo>
                        <a:pt x="14053" y="42998"/>
                        <a:pt x="13738" y="44687"/>
                        <a:pt x="15341" y="46118"/>
                      </a:cubicBezTo>
                      <a:cubicBezTo>
                        <a:pt x="16943" y="47549"/>
                        <a:pt x="16800" y="48550"/>
                        <a:pt x="16629" y="49695"/>
                      </a:cubicBezTo>
                      <a:cubicBezTo>
                        <a:pt x="16486" y="50840"/>
                        <a:pt x="16571" y="52070"/>
                        <a:pt x="18918" y="52242"/>
                      </a:cubicBezTo>
                      <a:cubicBezTo>
                        <a:pt x="19352" y="52279"/>
                        <a:pt x="19676" y="52293"/>
                        <a:pt x="19932" y="52293"/>
                      </a:cubicBezTo>
                      <a:cubicBezTo>
                        <a:pt x="20956" y="52293"/>
                        <a:pt x="20894" y="52060"/>
                        <a:pt x="22419" y="52060"/>
                      </a:cubicBezTo>
                      <a:cubicBezTo>
                        <a:pt x="22602" y="52060"/>
                        <a:pt x="22807" y="52063"/>
                        <a:pt x="23039" y="52070"/>
                      </a:cubicBezTo>
                      <a:cubicBezTo>
                        <a:pt x="24761" y="52107"/>
                        <a:pt x="24689" y="52249"/>
                        <a:pt x="25315" y="52249"/>
                      </a:cubicBezTo>
                      <a:cubicBezTo>
                        <a:pt x="25667" y="52249"/>
                        <a:pt x="26239" y="52204"/>
                        <a:pt x="27475" y="52070"/>
                      </a:cubicBezTo>
                      <a:cubicBezTo>
                        <a:pt x="30910" y="51670"/>
                        <a:pt x="34029" y="50754"/>
                        <a:pt x="34716" y="48922"/>
                      </a:cubicBezTo>
                      <a:cubicBezTo>
                        <a:pt x="35403" y="47091"/>
                        <a:pt x="36834" y="47835"/>
                        <a:pt x="38150" y="45660"/>
                      </a:cubicBezTo>
                      <a:cubicBezTo>
                        <a:pt x="39692" y="43134"/>
                        <a:pt x="40558" y="42368"/>
                        <a:pt x="41016" y="42368"/>
                      </a:cubicBezTo>
                      <a:cubicBezTo>
                        <a:pt x="41263" y="42368"/>
                        <a:pt x="41391" y="42592"/>
                        <a:pt x="41442" y="42884"/>
                      </a:cubicBezTo>
                      <a:cubicBezTo>
                        <a:pt x="41524" y="43298"/>
                        <a:pt x="41866" y="43439"/>
                        <a:pt x="42327" y="43439"/>
                      </a:cubicBezTo>
                      <a:cubicBezTo>
                        <a:pt x="42822" y="43439"/>
                        <a:pt x="43453" y="43276"/>
                        <a:pt x="44046" y="43113"/>
                      </a:cubicBezTo>
                      <a:cubicBezTo>
                        <a:pt x="44176" y="43077"/>
                        <a:pt x="44282" y="43059"/>
                        <a:pt x="44365" y="43059"/>
                      </a:cubicBezTo>
                      <a:cubicBezTo>
                        <a:pt x="45009" y="43059"/>
                        <a:pt x="44254" y="44130"/>
                        <a:pt x="42758" y="46032"/>
                      </a:cubicBezTo>
                      <a:cubicBezTo>
                        <a:pt x="41069" y="48150"/>
                        <a:pt x="42300" y="49924"/>
                        <a:pt x="43073" y="52271"/>
                      </a:cubicBezTo>
                      <a:cubicBezTo>
                        <a:pt x="43817" y="54646"/>
                        <a:pt x="40383" y="54961"/>
                        <a:pt x="40383" y="56793"/>
                      </a:cubicBezTo>
                      <a:cubicBezTo>
                        <a:pt x="40383" y="58596"/>
                        <a:pt x="41899" y="59597"/>
                        <a:pt x="45963" y="59597"/>
                      </a:cubicBezTo>
                      <a:cubicBezTo>
                        <a:pt x="49999" y="59597"/>
                        <a:pt x="51000" y="58767"/>
                        <a:pt x="51229" y="57107"/>
                      </a:cubicBezTo>
                      <a:cubicBezTo>
                        <a:pt x="51458" y="55419"/>
                        <a:pt x="48997" y="53902"/>
                        <a:pt x="49169" y="51298"/>
                      </a:cubicBezTo>
                      <a:cubicBezTo>
                        <a:pt x="49312" y="48693"/>
                        <a:pt x="54034" y="46805"/>
                        <a:pt x="59071" y="45259"/>
                      </a:cubicBezTo>
                      <a:cubicBezTo>
                        <a:pt x="61007" y="44676"/>
                        <a:pt x="61886" y="44440"/>
                        <a:pt x="62295" y="44440"/>
                      </a:cubicBezTo>
                      <a:cubicBezTo>
                        <a:pt x="62949" y="44440"/>
                        <a:pt x="62397" y="45045"/>
                        <a:pt x="63049" y="45803"/>
                      </a:cubicBezTo>
                      <a:cubicBezTo>
                        <a:pt x="64108" y="47033"/>
                        <a:pt x="66855" y="51842"/>
                        <a:pt x="67542" y="54646"/>
                      </a:cubicBezTo>
                      <a:cubicBezTo>
                        <a:pt x="68229" y="57480"/>
                        <a:pt x="63879" y="58166"/>
                        <a:pt x="63822" y="59454"/>
                      </a:cubicBezTo>
                      <a:cubicBezTo>
                        <a:pt x="63736" y="60771"/>
                        <a:pt x="64623" y="60971"/>
                        <a:pt x="68630" y="61200"/>
                      </a:cubicBezTo>
                      <a:cubicBezTo>
                        <a:pt x="69377" y="61243"/>
                        <a:pt x="70064" y="61265"/>
                        <a:pt x="70689" y="61265"/>
                      </a:cubicBezTo>
                      <a:cubicBezTo>
                        <a:pt x="73386" y="61265"/>
                        <a:pt x="74912" y="60858"/>
                        <a:pt x="75098" y="59998"/>
                      </a:cubicBezTo>
                      <a:cubicBezTo>
                        <a:pt x="75327" y="58939"/>
                        <a:pt x="75327" y="58023"/>
                        <a:pt x="74039" y="56106"/>
                      </a:cubicBezTo>
                      <a:cubicBezTo>
                        <a:pt x="72722" y="54188"/>
                        <a:pt x="73266" y="53044"/>
                        <a:pt x="73953" y="50382"/>
                      </a:cubicBezTo>
                      <a:cubicBezTo>
                        <a:pt x="74640" y="47720"/>
                        <a:pt x="72436" y="47262"/>
                        <a:pt x="73409" y="45030"/>
                      </a:cubicBezTo>
                      <a:cubicBezTo>
                        <a:pt x="73864" y="44029"/>
                        <a:pt x="74095" y="43749"/>
                        <a:pt x="75134" y="43749"/>
                      </a:cubicBezTo>
                      <a:cubicBezTo>
                        <a:pt x="76382" y="43749"/>
                        <a:pt x="78797" y="44153"/>
                        <a:pt x="84170" y="44200"/>
                      </a:cubicBezTo>
                      <a:cubicBezTo>
                        <a:pt x="84459" y="44203"/>
                        <a:pt x="84745" y="44204"/>
                        <a:pt x="85028" y="44204"/>
                      </a:cubicBezTo>
                      <a:cubicBezTo>
                        <a:pt x="94395" y="44204"/>
                        <a:pt x="100668" y="42822"/>
                        <a:pt x="105835" y="39850"/>
                      </a:cubicBezTo>
                      <a:cubicBezTo>
                        <a:pt x="110527" y="37190"/>
                        <a:pt x="111876" y="35146"/>
                        <a:pt x="112445" y="35146"/>
                      </a:cubicBezTo>
                      <a:cubicBezTo>
                        <a:pt x="112525" y="35146"/>
                        <a:pt x="112590" y="35186"/>
                        <a:pt x="112646" y="35271"/>
                      </a:cubicBezTo>
                      <a:cubicBezTo>
                        <a:pt x="114077" y="37246"/>
                        <a:pt x="115394" y="39278"/>
                        <a:pt x="116624" y="41396"/>
                      </a:cubicBezTo>
                      <a:cubicBezTo>
                        <a:pt x="118284" y="44429"/>
                        <a:pt x="117225" y="47863"/>
                        <a:pt x="115995" y="52843"/>
                      </a:cubicBezTo>
                      <a:cubicBezTo>
                        <a:pt x="114793" y="57794"/>
                        <a:pt x="108611" y="58309"/>
                        <a:pt x="108983" y="60141"/>
                      </a:cubicBezTo>
                      <a:cubicBezTo>
                        <a:pt x="109139" y="60909"/>
                        <a:pt x="110227" y="61194"/>
                        <a:pt x="111813" y="61194"/>
                      </a:cubicBezTo>
                      <a:cubicBezTo>
                        <a:pt x="114008" y="61194"/>
                        <a:pt x="117158" y="60649"/>
                        <a:pt x="120116" y="60084"/>
                      </a:cubicBezTo>
                      <a:cubicBezTo>
                        <a:pt x="125239" y="59082"/>
                        <a:pt x="119028" y="55591"/>
                        <a:pt x="124008" y="54503"/>
                      </a:cubicBezTo>
                      <a:cubicBezTo>
                        <a:pt x="128988" y="53444"/>
                        <a:pt x="126383" y="51298"/>
                        <a:pt x="125754" y="48321"/>
                      </a:cubicBezTo>
                      <a:cubicBezTo>
                        <a:pt x="125124" y="45345"/>
                        <a:pt x="126269" y="42369"/>
                        <a:pt x="127185" y="41224"/>
                      </a:cubicBezTo>
                      <a:cubicBezTo>
                        <a:pt x="127321" y="41053"/>
                        <a:pt x="127462" y="40969"/>
                        <a:pt x="127616" y="40969"/>
                      </a:cubicBezTo>
                      <a:cubicBezTo>
                        <a:pt x="128498" y="40969"/>
                        <a:pt x="129837" y="43706"/>
                        <a:pt x="133538" y="48722"/>
                      </a:cubicBezTo>
                      <a:cubicBezTo>
                        <a:pt x="137888" y="54589"/>
                        <a:pt x="135141" y="57336"/>
                        <a:pt x="133824" y="58624"/>
                      </a:cubicBezTo>
                      <a:cubicBezTo>
                        <a:pt x="132536" y="59912"/>
                        <a:pt x="133824" y="60313"/>
                        <a:pt x="137345" y="60599"/>
                      </a:cubicBezTo>
                      <a:cubicBezTo>
                        <a:pt x="137766" y="60637"/>
                        <a:pt x="138104" y="60656"/>
                        <a:pt x="138379" y="60656"/>
                      </a:cubicBezTo>
                      <a:cubicBezTo>
                        <a:pt x="140397" y="60656"/>
                        <a:pt x="138976" y="59638"/>
                        <a:pt x="141924" y="57623"/>
                      </a:cubicBezTo>
                      <a:cubicBezTo>
                        <a:pt x="145301" y="55362"/>
                        <a:pt x="142153" y="54875"/>
                        <a:pt x="141008" y="51069"/>
                      </a:cubicBezTo>
                      <a:cubicBezTo>
                        <a:pt x="139863" y="47262"/>
                        <a:pt x="141695" y="46204"/>
                        <a:pt x="141924" y="44200"/>
                      </a:cubicBezTo>
                      <a:cubicBezTo>
                        <a:pt x="142153" y="42225"/>
                        <a:pt x="138031" y="40709"/>
                        <a:pt x="135885" y="35586"/>
                      </a:cubicBezTo>
                      <a:cubicBezTo>
                        <a:pt x="133767" y="30463"/>
                        <a:pt x="134511" y="27801"/>
                        <a:pt x="135141" y="22392"/>
                      </a:cubicBezTo>
                      <a:cubicBezTo>
                        <a:pt x="135742" y="16955"/>
                        <a:pt x="130848" y="9800"/>
                        <a:pt x="124523" y="5593"/>
                      </a:cubicBezTo>
                      <a:cubicBezTo>
                        <a:pt x="122423" y="4206"/>
                        <a:pt x="120507" y="3815"/>
                        <a:pt x="118576" y="3815"/>
                      </a:cubicBezTo>
                      <a:cubicBezTo>
                        <a:pt x="116089" y="3815"/>
                        <a:pt x="113579" y="4463"/>
                        <a:pt x="110626" y="4463"/>
                      </a:cubicBezTo>
                      <a:cubicBezTo>
                        <a:pt x="108965" y="4463"/>
                        <a:pt x="107164" y="4258"/>
                        <a:pt x="105148" y="3618"/>
                      </a:cubicBezTo>
                      <a:cubicBezTo>
                        <a:pt x="100851" y="2254"/>
                        <a:pt x="99898" y="1649"/>
                        <a:pt x="98439" y="1649"/>
                      </a:cubicBezTo>
                      <a:cubicBezTo>
                        <a:pt x="97050" y="1649"/>
                        <a:pt x="95203" y="2197"/>
                        <a:pt x="89579" y="3160"/>
                      </a:cubicBezTo>
                      <a:cubicBezTo>
                        <a:pt x="86417" y="3703"/>
                        <a:pt x="83702" y="3930"/>
                        <a:pt x="81279" y="3930"/>
                      </a:cubicBezTo>
                      <a:cubicBezTo>
                        <a:pt x="74885" y="3930"/>
                        <a:pt x="70519" y="2349"/>
                        <a:pt x="65310" y="813"/>
                      </a:cubicBezTo>
                      <a:cubicBezTo>
                        <a:pt x="63351" y="226"/>
                        <a:pt x="61645" y="1"/>
                        <a:pt x="6004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15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7" name="Google Shape;1327;g10b267fa495_0_218"/>
                <p:cNvSpPr/>
                <p:nvPr/>
              </p:nvSpPr>
              <p:spPr>
                <a:xfrm>
                  <a:off x="3830725" y="1603250"/>
                  <a:ext cx="323825" cy="131525"/>
                </a:xfrm>
                <a:custGeom>
                  <a:rect b="b" l="l" r="r" t="t"/>
                  <a:pathLst>
                    <a:path extrusionOk="0" h="5261" w="12953">
                      <a:moveTo>
                        <a:pt x="3979" y="0"/>
                      </a:moveTo>
                      <a:cubicBezTo>
                        <a:pt x="2663" y="0"/>
                        <a:pt x="1346" y="315"/>
                        <a:pt x="173" y="916"/>
                      </a:cubicBezTo>
                      <a:cubicBezTo>
                        <a:pt x="287" y="1489"/>
                        <a:pt x="287" y="2090"/>
                        <a:pt x="173" y="2662"/>
                      </a:cubicBezTo>
                      <a:cubicBezTo>
                        <a:pt x="1" y="3807"/>
                        <a:pt x="87" y="5037"/>
                        <a:pt x="2462" y="5209"/>
                      </a:cubicBezTo>
                      <a:cubicBezTo>
                        <a:pt x="2891" y="5246"/>
                        <a:pt x="3211" y="5260"/>
                        <a:pt x="3463" y="5260"/>
                      </a:cubicBezTo>
                      <a:cubicBezTo>
                        <a:pt x="4473" y="5260"/>
                        <a:pt x="4410" y="5027"/>
                        <a:pt x="5934" y="5027"/>
                      </a:cubicBezTo>
                      <a:cubicBezTo>
                        <a:pt x="6117" y="5027"/>
                        <a:pt x="6322" y="5030"/>
                        <a:pt x="6555" y="5037"/>
                      </a:cubicBezTo>
                      <a:cubicBezTo>
                        <a:pt x="7184" y="5037"/>
                        <a:pt x="7556" y="5066"/>
                        <a:pt x="7814" y="5095"/>
                      </a:cubicBezTo>
                      <a:cubicBezTo>
                        <a:pt x="7700" y="4322"/>
                        <a:pt x="7843" y="4465"/>
                        <a:pt x="10705" y="3149"/>
                      </a:cubicBezTo>
                      <a:cubicBezTo>
                        <a:pt x="12706" y="2231"/>
                        <a:pt x="12952" y="1989"/>
                        <a:pt x="12299" y="1989"/>
                      </a:cubicBezTo>
                      <a:cubicBezTo>
                        <a:pt x="11608" y="1989"/>
                        <a:pt x="9907" y="2261"/>
                        <a:pt x="8215" y="2290"/>
                      </a:cubicBezTo>
                      <a:cubicBezTo>
                        <a:pt x="8175" y="2291"/>
                        <a:pt x="8135" y="2291"/>
                        <a:pt x="8097" y="2291"/>
                      </a:cubicBezTo>
                      <a:cubicBezTo>
                        <a:pt x="4920" y="2291"/>
                        <a:pt x="5930" y="0"/>
                        <a:pt x="397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15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8" name="Google Shape;1328;g10b267fa495_0_218"/>
                <p:cNvSpPr/>
                <p:nvPr/>
              </p:nvSpPr>
              <p:spPr>
                <a:xfrm>
                  <a:off x="3777850" y="1098375"/>
                  <a:ext cx="289725" cy="219800"/>
                </a:xfrm>
                <a:custGeom>
                  <a:rect b="b" l="l" r="r" t="t"/>
                  <a:pathLst>
                    <a:path extrusionOk="0" h="8792" w="11589">
                      <a:moveTo>
                        <a:pt x="398" y="1"/>
                      </a:moveTo>
                      <a:cubicBezTo>
                        <a:pt x="122" y="1"/>
                        <a:pt x="1" y="119"/>
                        <a:pt x="84" y="391"/>
                      </a:cubicBezTo>
                      <a:cubicBezTo>
                        <a:pt x="1200" y="3997"/>
                        <a:pt x="1773" y="5342"/>
                        <a:pt x="4205" y="7431"/>
                      </a:cubicBezTo>
                      <a:cubicBezTo>
                        <a:pt x="5340" y="8395"/>
                        <a:pt x="6091" y="8792"/>
                        <a:pt x="6650" y="8792"/>
                      </a:cubicBezTo>
                      <a:cubicBezTo>
                        <a:pt x="7304" y="8792"/>
                        <a:pt x="7694" y="8249"/>
                        <a:pt x="8126" y="7431"/>
                      </a:cubicBezTo>
                      <a:cubicBezTo>
                        <a:pt x="8956" y="5886"/>
                        <a:pt x="11589" y="5342"/>
                        <a:pt x="8126" y="3510"/>
                      </a:cubicBezTo>
                      <a:cubicBezTo>
                        <a:pt x="5335" y="2034"/>
                        <a:pt x="1541" y="1"/>
                        <a:pt x="398" y="1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9" name="Google Shape;1329;g10b267fa495_0_218"/>
                <p:cNvSpPr/>
                <p:nvPr/>
              </p:nvSpPr>
              <p:spPr>
                <a:xfrm>
                  <a:off x="4207800" y="755650"/>
                  <a:ext cx="94875" cy="239875"/>
                </a:xfrm>
                <a:custGeom>
                  <a:rect b="b" l="l" r="r" t="t"/>
                  <a:pathLst>
                    <a:path extrusionOk="0" h="9595" w="3795">
                      <a:moveTo>
                        <a:pt x="967" y="0"/>
                      </a:moveTo>
                      <a:cubicBezTo>
                        <a:pt x="893" y="0"/>
                        <a:pt x="819" y="7"/>
                        <a:pt x="744" y="19"/>
                      </a:cubicBezTo>
                      <a:cubicBezTo>
                        <a:pt x="2089" y="563"/>
                        <a:pt x="2977" y="2481"/>
                        <a:pt x="3034" y="4055"/>
                      </a:cubicBezTo>
                      <a:cubicBezTo>
                        <a:pt x="3091" y="5600"/>
                        <a:pt x="1202" y="7060"/>
                        <a:pt x="86" y="8462"/>
                      </a:cubicBezTo>
                      <a:cubicBezTo>
                        <a:pt x="0" y="8920"/>
                        <a:pt x="286" y="9378"/>
                        <a:pt x="744" y="9492"/>
                      </a:cubicBezTo>
                      <a:cubicBezTo>
                        <a:pt x="939" y="9562"/>
                        <a:pt x="1147" y="9594"/>
                        <a:pt x="1357" y="9594"/>
                      </a:cubicBezTo>
                      <a:cubicBezTo>
                        <a:pt x="2535" y="9594"/>
                        <a:pt x="3795" y="8571"/>
                        <a:pt x="3406" y="7260"/>
                      </a:cubicBezTo>
                      <a:cubicBezTo>
                        <a:pt x="2948" y="5743"/>
                        <a:pt x="3406" y="6430"/>
                        <a:pt x="3406" y="3826"/>
                      </a:cubicBezTo>
                      <a:cubicBezTo>
                        <a:pt x="3406" y="1798"/>
                        <a:pt x="2231" y="0"/>
                        <a:pt x="967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0" name="Google Shape;1330;g10b267fa495_0_218"/>
                <p:cNvSpPr/>
                <p:nvPr/>
              </p:nvSpPr>
              <p:spPr>
                <a:xfrm>
                  <a:off x="4156275" y="756125"/>
                  <a:ext cx="128825" cy="211075"/>
                </a:xfrm>
                <a:custGeom>
                  <a:rect b="b" l="l" r="r" t="t"/>
                  <a:pathLst>
                    <a:path extrusionOk="0" h="8443" w="5153">
                      <a:moveTo>
                        <a:pt x="2805" y="0"/>
                      </a:moveTo>
                      <a:cubicBezTo>
                        <a:pt x="2519" y="58"/>
                        <a:pt x="2262" y="172"/>
                        <a:pt x="2061" y="401"/>
                      </a:cubicBezTo>
                      <a:cubicBezTo>
                        <a:pt x="1" y="2204"/>
                        <a:pt x="1460" y="4436"/>
                        <a:pt x="2061" y="6182"/>
                      </a:cubicBezTo>
                      <a:cubicBezTo>
                        <a:pt x="2376" y="7127"/>
                        <a:pt x="2176" y="7871"/>
                        <a:pt x="2147" y="8443"/>
                      </a:cubicBezTo>
                      <a:cubicBezTo>
                        <a:pt x="3263" y="7041"/>
                        <a:pt x="5152" y="5581"/>
                        <a:pt x="5095" y="4036"/>
                      </a:cubicBezTo>
                      <a:cubicBezTo>
                        <a:pt x="5038" y="2462"/>
                        <a:pt x="4150" y="544"/>
                        <a:pt x="2805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1" name="Google Shape;1331;g10b267fa495_0_218"/>
                <p:cNvSpPr/>
                <p:nvPr/>
              </p:nvSpPr>
              <p:spPr>
                <a:xfrm>
                  <a:off x="4946175" y="935575"/>
                  <a:ext cx="1346675" cy="1023550"/>
                </a:xfrm>
                <a:custGeom>
                  <a:rect b="b" l="l" r="r" t="t"/>
                  <a:pathLst>
                    <a:path extrusionOk="0" h="40942" w="53867">
                      <a:moveTo>
                        <a:pt x="53798" y="1"/>
                      </a:moveTo>
                      <a:lnTo>
                        <a:pt x="53798" y="1"/>
                      </a:lnTo>
                      <a:cubicBezTo>
                        <a:pt x="53753" y="1"/>
                        <a:pt x="53221" y="1142"/>
                        <a:pt x="51687" y="3812"/>
                      </a:cubicBezTo>
                      <a:cubicBezTo>
                        <a:pt x="47823" y="10538"/>
                        <a:pt x="45362" y="10423"/>
                        <a:pt x="37749" y="16347"/>
                      </a:cubicBezTo>
                      <a:cubicBezTo>
                        <a:pt x="34360" y="18962"/>
                        <a:pt x="29762" y="19882"/>
                        <a:pt x="25406" y="19882"/>
                      </a:cubicBezTo>
                      <a:cubicBezTo>
                        <a:pt x="19939" y="19882"/>
                        <a:pt x="14854" y="18433"/>
                        <a:pt x="13022" y="17063"/>
                      </a:cubicBezTo>
                      <a:cubicBezTo>
                        <a:pt x="11900" y="16217"/>
                        <a:pt x="11333" y="15841"/>
                        <a:pt x="10964" y="15841"/>
                      </a:cubicBezTo>
                      <a:cubicBezTo>
                        <a:pt x="10260" y="15841"/>
                        <a:pt x="10275" y="17211"/>
                        <a:pt x="8529" y="19295"/>
                      </a:cubicBezTo>
                      <a:cubicBezTo>
                        <a:pt x="5867" y="22500"/>
                        <a:pt x="4093" y="22672"/>
                        <a:pt x="0" y="24361"/>
                      </a:cubicBezTo>
                      <a:cubicBezTo>
                        <a:pt x="615" y="24200"/>
                        <a:pt x="987" y="24129"/>
                        <a:pt x="1214" y="24129"/>
                      </a:cubicBezTo>
                      <a:cubicBezTo>
                        <a:pt x="1875" y="24129"/>
                        <a:pt x="1315" y="24731"/>
                        <a:pt x="1975" y="25477"/>
                      </a:cubicBezTo>
                      <a:cubicBezTo>
                        <a:pt x="3034" y="26707"/>
                        <a:pt x="5781" y="31516"/>
                        <a:pt x="6468" y="34349"/>
                      </a:cubicBezTo>
                      <a:cubicBezTo>
                        <a:pt x="7155" y="37154"/>
                        <a:pt x="2805" y="37840"/>
                        <a:pt x="2719" y="39157"/>
                      </a:cubicBezTo>
                      <a:cubicBezTo>
                        <a:pt x="2662" y="40445"/>
                        <a:pt x="3578" y="40674"/>
                        <a:pt x="7527" y="40874"/>
                      </a:cubicBezTo>
                      <a:cubicBezTo>
                        <a:pt x="8300" y="40919"/>
                        <a:pt x="9010" y="40941"/>
                        <a:pt x="9652" y="40941"/>
                      </a:cubicBezTo>
                      <a:cubicBezTo>
                        <a:pt x="12317" y="40941"/>
                        <a:pt x="13839" y="40548"/>
                        <a:pt x="14024" y="39672"/>
                      </a:cubicBezTo>
                      <a:cubicBezTo>
                        <a:pt x="14253" y="38613"/>
                        <a:pt x="14253" y="37697"/>
                        <a:pt x="12936" y="35780"/>
                      </a:cubicBezTo>
                      <a:cubicBezTo>
                        <a:pt x="11648" y="33891"/>
                        <a:pt x="12192" y="32746"/>
                        <a:pt x="12879" y="30056"/>
                      </a:cubicBezTo>
                      <a:cubicBezTo>
                        <a:pt x="13566" y="27394"/>
                        <a:pt x="11334" y="26936"/>
                        <a:pt x="12335" y="24733"/>
                      </a:cubicBezTo>
                      <a:cubicBezTo>
                        <a:pt x="12790" y="23718"/>
                        <a:pt x="13021" y="23437"/>
                        <a:pt x="14061" y="23437"/>
                      </a:cubicBezTo>
                      <a:cubicBezTo>
                        <a:pt x="15309" y="23437"/>
                        <a:pt x="17724" y="23843"/>
                        <a:pt x="23096" y="23874"/>
                      </a:cubicBezTo>
                      <a:cubicBezTo>
                        <a:pt x="23385" y="23877"/>
                        <a:pt x="23671" y="23878"/>
                        <a:pt x="23954" y="23878"/>
                      </a:cubicBezTo>
                      <a:cubicBezTo>
                        <a:pt x="33320" y="23878"/>
                        <a:pt x="39566" y="22496"/>
                        <a:pt x="44761" y="19524"/>
                      </a:cubicBezTo>
                      <a:cubicBezTo>
                        <a:pt x="49453" y="16864"/>
                        <a:pt x="50780" y="14820"/>
                        <a:pt x="51363" y="14820"/>
                      </a:cubicBezTo>
                      <a:cubicBezTo>
                        <a:pt x="51445" y="14820"/>
                        <a:pt x="51512" y="14860"/>
                        <a:pt x="51572" y="14945"/>
                      </a:cubicBezTo>
                      <a:cubicBezTo>
                        <a:pt x="51028" y="12255"/>
                        <a:pt x="51801" y="12970"/>
                        <a:pt x="52431" y="6531"/>
                      </a:cubicBezTo>
                      <a:cubicBezTo>
                        <a:pt x="52810" y="2631"/>
                        <a:pt x="53866" y="1"/>
                        <a:pt x="5379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15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2" name="Google Shape;1332;g10b267fa495_0_218"/>
                <p:cNvSpPr/>
                <p:nvPr/>
              </p:nvSpPr>
              <p:spPr>
                <a:xfrm>
                  <a:off x="6585325" y="1104550"/>
                  <a:ext cx="466525" cy="839275"/>
                </a:xfrm>
                <a:custGeom>
                  <a:rect b="b" l="l" r="r" t="t"/>
                  <a:pathLst>
                    <a:path extrusionOk="0" h="33571" w="18661">
                      <a:moveTo>
                        <a:pt x="7957" y="1"/>
                      </a:moveTo>
                      <a:lnTo>
                        <a:pt x="7957" y="1"/>
                      </a:lnTo>
                      <a:cubicBezTo>
                        <a:pt x="6383" y="6097"/>
                        <a:pt x="4380" y="9617"/>
                        <a:pt x="2176" y="10676"/>
                      </a:cubicBezTo>
                      <a:cubicBezTo>
                        <a:pt x="1" y="11735"/>
                        <a:pt x="1031" y="11964"/>
                        <a:pt x="573" y="14139"/>
                      </a:cubicBezTo>
                      <a:cubicBezTo>
                        <a:pt x="706" y="13968"/>
                        <a:pt x="843" y="13884"/>
                        <a:pt x="994" y="13884"/>
                      </a:cubicBezTo>
                      <a:cubicBezTo>
                        <a:pt x="1858" y="13884"/>
                        <a:pt x="3197" y="16617"/>
                        <a:pt x="6898" y="21608"/>
                      </a:cubicBezTo>
                      <a:cubicBezTo>
                        <a:pt x="11248" y="27475"/>
                        <a:pt x="8501" y="30223"/>
                        <a:pt x="7184" y="31539"/>
                      </a:cubicBezTo>
                      <a:cubicBezTo>
                        <a:pt x="5896" y="32827"/>
                        <a:pt x="7184" y="33199"/>
                        <a:pt x="10705" y="33514"/>
                      </a:cubicBezTo>
                      <a:cubicBezTo>
                        <a:pt x="11126" y="33552"/>
                        <a:pt x="11464" y="33571"/>
                        <a:pt x="11739" y="33571"/>
                      </a:cubicBezTo>
                      <a:cubicBezTo>
                        <a:pt x="13757" y="33571"/>
                        <a:pt x="12336" y="32553"/>
                        <a:pt x="15284" y="30538"/>
                      </a:cubicBezTo>
                      <a:cubicBezTo>
                        <a:pt x="18661" y="28248"/>
                        <a:pt x="15513" y="27790"/>
                        <a:pt x="14368" y="23984"/>
                      </a:cubicBezTo>
                      <a:cubicBezTo>
                        <a:pt x="13223" y="20177"/>
                        <a:pt x="15055" y="19090"/>
                        <a:pt x="15284" y="17115"/>
                      </a:cubicBezTo>
                      <a:cubicBezTo>
                        <a:pt x="15513" y="15140"/>
                        <a:pt x="11391" y="13595"/>
                        <a:pt x="9245" y="8501"/>
                      </a:cubicBezTo>
                      <a:cubicBezTo>
                        <a:pt x="8043" y="5839"/>
                        <a:pt x="7614" y="2891"/>
                        <a:pt x="795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15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3" name="Google Shape;1333;g10b267fa495_0_218"/>
                <p:cNvSpPr/>
                <p:nvPr/>
              </p:nvSpPr>
              <p:spPr>
                <a:xfrm>
                  <a:off x="6676925" y="716775"/>
                  <a:ext cx="267225" cy="525400"/>
                </a:xfrm>
                <a:custGeom>
                  <a:rect b="b" l="l" r="r" t="t"/>
                  <a:pathLst>
                    <a:path extrusionOk="0" h="21016" w="10689">
                      <a:moveTo>
                        <a:pt x="716" y="0"/>
                      </a:moveTo>
                      <a:lnTo>
                        <a:pt x="716" y="0"/>
                      </a:lnTo>
                      <a:cubicBezTo>
                        <a:pt x="716" y="1"/>
                        <a:pt x="0" y="2719"/>
                        <a:pt x="3434" y="6983"/>
                      </a:cubicBezTo>
                      <a:cubicBezTo>
                        <a:pt x="6869" y="11276"/>
                        <a:pt x="5352" y="11333"/>
                        <a:pt x="6354" y="15855"/>
                      </a:cubicBezTo>
                      <a:cubicBezTo>
                        <a:pt x="7077" y="19194"/>
                        <a:pt x="9458" y="21015"/>
                        <a:pt x="10294" y="21015"/>
                      </a:cubicBezTo>
                      <a:cubicBezTo>
                        <a:pt x="10584" y="21015"/>
                        <a:pt x="10688" y="20797"/>
                        <a:pt x="10475" y="20349"/>
                      </a:cubicBezTo>
                      <a:cubicBezTo>
                        <a:pt x="9616" y="18603"/>
                        <a:pt x="7870" y="16914"/>
                        <a:pt x="6812" y="11190"/>
                      </a:cubicBezTo>
                      <a:cubicBezTo>
                        <a:pt x="5724" y="5467"/>
                        <a:pt x="5524" y="4179"/>
                        <a:pt x="716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4" name="Google Shape;1334;g10b267fa495_0_218"/>
                <p:cNvSpPr/>
                <p:nvPr/>
              </p:nvSpPr>
              <p:spPr>
                <a:xfrm>
                  <a:off x="4083300" y="1303450"/>
                  <a:ext cx="32950" cy="82350"/>
                </a:xfrm>
                <a:custGeom>
                  <a:rect b="b" l="l" r="r" t="t"/>
                  <a:pathLst>
                    <a:path extrusionOk="0" h="3294" w="1318">
                      <a:moveTo>
                        <a:pt x="841" y="0"/>
                      </a:moveTo>
                      <a:cubicBezTo>
                        <a:pt x="532" y="0"/>
                        <a:pt x="227" y="705"/>
                        <a:pt x="115" y="1575"/>
                      </a:cubicBezTo>
                      <a:cubicBezTo>
                        <a:pt x="1" y="2491"/>
                        <a:pt x="172" y="3235"/>
                        <a:pt x="458" y="3292"/>
                      </a:cubicBezTo>
                      <a:cubicBezTo>
                        <a:pt x="465" y="3293"/>
                        <a:pt x="471" y="3293"/>
                        <a:pt x="477" y="3293"/>
                      </a:cubicBezTo>
                      <a:cubicBezTo>
                        <a:pt x="786" y="3293"/>
                        <a:pt x="1119" y="2588"/>
                        <a:pt x="1231" y="1718"/>
                      </a:cubicBezTo>
                      <a:cubicBezTo>
                        <a:pt x="1317" y="802"/>
                        <a:pt x="1174" y="58"/>
                        <a:pt x="859" y="1"/>
                      </a:cubicBezTo>
                      <a:cubicBezTo>
                        <a:pt x="853" y="0"/>
                        <a:pt x="847" y="0"/>
                        <a:pt x="84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5" name="Google Shape;1335;g10b267fa495_0_218"/>
                <p:cNvSpPr/>
                <p:nvPr/>
              </p:nvSpPr>
              <p:spPr>
                <a:xfrm>
                  <a:off x="4388100" y="891500"/>
                  <a:ext cx="224675" cy="653825"/>
                </a:xfrm>
                <a:custGeom>
                  <a:rect b="b" l="l" r="r" t="t"/>
                  <a:pathLst>
                    <a:path extrusionOk="0" h="26153" w="8987">
                      <a:moveTo>
                        <a:pt x="8428" y="0"/>
                      </a:moveTo>
                      <a:cubicBezTo>
                        <a:pt x="8204" y="0"/>
                        <a:pt x="7636" y="1369"/>
                        <a:pt x="6554" y="4860"/>
                      </a:cubicBezTo>
                      <a:cubicBezTo>
                        <a:pt x="3406" y="15048"/>
                        <a:pt x="7270" y="19913"/>
                        <a:pt x="4207" y="21659"/>
                      </a:cubicBezTo>
                      <a:cubicBezTo>
                        <a:pt x="1174" y="23376"/>
                        <a:pt x="802" y="23806"/>
                        <a:pt x="0" y="26152"/>
                      </a:cubicBezTo>
                      <a:cubicBezTo>
                        <a:pt x="1177" y="24396"/>
                        <a:pt x="1869" y="23825"/>
                        <a:pt x="2261" y="23825"/>
                      </a:cubicBezTo>
                      <a:cubicBezTo>
                        <a:pt x="2507" y="23825"/>
                        <a:pt x="2635" y="24051"/>
                        <a:pt x="2691" y="24349"/>
                      </a:cubicBezTo>
                      <a:cubicBezTo>
                        <a:pt x="2760" y="24754"/>
                        <a:pt x="3109" y="24893"/>
                        <a:pt x="3581" y="24893"/>
                      </a:cubicBezTo>
                      <a:cubicBezTo>
                        <a:pt x="4077" y="24893"/>
                        <a:pt x="4708" y="24740"/>
                        <a:pt x="5295" y="24578"/>
                      </a:cubicBezTo>
                      <a:cubicBezTo>
                        <a:pt x="5421" y="24541"/>
                        <a:pt x="5525" y="24523"/>
                        <a:pt x="5606" y="24523"/>
                      </a:cubicBezTo>
                      <a:cubicBezTo>
                        <a:pt x="5836" y="24523"/>
                        <a:pt x="5887" y="24668"/>
                        <a:pt x="5781" y="24922"/>
                      </a:cubicBezTo>
                      <a:cubicBezTo>
                        <a:pt x="6554" y="23290"/>
                        <a:pt x="8214" y="20171"/>
                        <a:pt x="8586" y="20056"/>
                      </a:cubicBezTo>
                      <a:cubicBezTo>
                        <a:pt x="8987" y="19913"/>
                        <a:pt x="5753" y="16966"/>
                        <a:pt x="7127" y="9754"/>
                      </a:cubicBezTo>
                      <a:cubicBezTo>
                        <a:pt x="8028" y="5000"/>
                        <a:pt x="8856" y="0"/>
                        <a:pt x="842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15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0b267fa495_0_308">
            <a:hlinkClick action="ppaction://hlinksldjump" r:id="rId3"/>
          </p:cNvPr>
          <p:cNvSpPr txBox="1"/>
          <p:nvPr/>
        </p:nvSpPr>
        <p:spPr>
          <a:xfrm>
            <a:off x="1584375" y="2390550"/>
            <a:ext cx="2347200" cy="19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1" name="Google Shape;1341;g10b267fa495_0_308"/>
          <p:cNvSpPr/>
          <p:nvPr/>
        </p:nvSpPr>
        <p:spPr>
          <a:xfrm>
            <a:off x="7883274" y="111700"/>
            <a:ext cx="1129011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g10b267fa495_0_308"/>
          <p:cNvSpPr txBox="1"/>
          <p:nvPr>
            <p:ph type="title"/>
          </p:nvPr>
        </p:nvSpPr>
        <p:spPr>
          <a:xfrm>
            <a:off x="1948400" y="1161625"/>
            <a:ext cx="25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1343" name="Google Shape;1343;g10b267fa495_0_308">
            <a:hlinkClick/>
          </p:cNvPr>
          <p:cNvSpPr txBox="1"/>
          <p:nvPr/>
        </p:nvSpPr>
        <p:spPr>
          <a:xfrm>
            <a:off x="7883263" y="126575"/>
            <a:ext cx="1128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Ne</a:t>
            </a:r>
            <a:r>
              <a:rPr b="0" i="0" lang="en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xt</a:t>
            </a:r>
            <a:endParaRPr b="0" i="0" sz="14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4" name="Google Shape;1344;g10b267fa495_0_308">
            <a:hlinkClick action="ppaction://hlinksldjump" r:id="rId4"/>
          </p:cNvPr>
          <p:cNvSpPr txBox="1"/>
          <p:nvPr/>
        </p:nvSpPr>
        <p:spPr>
          <a:xfrm>
            <a:off x="1763750" y="4327444"/>
            <a:ext cx="2076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rPr>
              <a:t>Spix’s Macaw</a:t>
            </a:r>
            <a:endParaRPr b="0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5" name="Google Shape;1345;g10b267fa495_0_308"/>
          <p:cNvSpPr/>
          <p:nvPr/>
        </p:nvSpPr>
        <p:spPr>
          <a:xfrm flipH="1">
            <a:off x="1621995" y="4059973"/>
            <a:ext cx="2347148" cy="188150"/>
          </a:xfrm>
          <a:custGeom>
            <a:rect b="b" l="l" r="r" t="t"/>
            <a:pathLst>
              <a:path extrusionOk="0" h="10931" w="136363">
                <a:moveTo>
                  <a:pt x="68181" y="1"/>
                </a:moveTo>
                <a:cubicBezTo>
                  <a:pt x="30513" y="1"/>
                  <a:pt x="0" y="2456"/>
                  <a:pt x="0" y="5451"/>
                </a:cubicBezTo>
                <a:cubicBezTo>
                  <a:pt x="0" y="8475"/>
                  <a:pt x="30513" y="10930"/>
                  <a:pt x="68181" y="10930"/>
                </a:cubicBezTo>
                <a:cubicBezTo>
                  <a:pt x="105820" y="10930"/>
                  <a:pt x="136363" y="8475"/>
                  <a:pt x="136363" y="5451"/>
                </a:cubicBezTo>
                <a:cubicBezTo>
                  <a:pt x="136363" y="2456"/>
                  <a:pt x="105820" y="1"/>
                  <a:pt x="681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g10b267fa495_0_308"/>
          <p:cNvSpPr/>
          <p:nvPr/>
        </p:nvSpPr>
        <p:spPr>
          <a:xfrm>
            <a:off x="-8551" y="3376125"/>
            <a:ext cx="3642707" cy="336020"/>
          </a:xfrm>
          <a:custGeom>
            <a:rect b="b" l="l" r="r" t="t"/>
            <a:pathLst>
              <a:path extrusionOk="0" h="28066" w="262869">
                <a:moveTo>
                  <a:pt x="81816" y="1"/>
                </a:moveTo>
                <a:cubicBezTo>
                  <a:pt x="47340" y="1"/>
                  <a:pt x="12100" y="1737"/>
                  <a:pt x="0" y="3840"/>
                </a:cubicBezTo>
                <a:lnTo>
                  <a:pt x="0" y="15399"/>
                </a:lnTo>
                <a:cubicBezTo>
                  <a:pt x="0" y="15399"/>
                  <a:pt x="67260" y="10009"/>
                  <a:pt x="87983" y="9889"/>
                </a:cubicBezTo>
                <a:cubicBezTo>
                  <a:pt x="88451" y="9886"/>
                  <a:pt x="88923" y="9884"/>
                  <a:pt x="89397" y="9884"/>
                </a:cubicBezTo>
                <a:cubicBezTo>
                  <a:pt x="106699" y="9884"/>
                  <a:pt x="127958" y="11981"/>
                  <a:pt x="146379" y="14021"/>
                </a:cubicBezTo>
                <a:cubicBezTo>
                  <a:pt x="165844" y="16178"/>
                  <a:pt x="195791" y="24203"/>
                  <a:pt x="224959" y="26839"/>
                </a:cubicBezTo>
                <a:cubicBezTo>
                  <a:pt x="234292" y="27699"/>
                  <a:pt x="241432" y="28065"/>
                  <a:pt x="246844" y="28065"/>
                </a:cubicBezTo>
                <a:cubicBezTo>
                  <a:pt x="258382" y="28065"/>
                  <a:pt x="262066" y="26402"/>
                  <a:pt x="262392" y="24323"/>
                </a:cubicBezTo>
                <a:cubicBezTo>
                  <a:pt x="262869" y="21620"/>
                  <a:pt x="261798" y="17134"/>
                  <a:pt x="259221" y="17134"/>
                </a:cubicBezTo>
                <a:cubicBezTo>
                  <a:pt x="258886" y="17134"/>
                  <a:pt x="258525" y="17210"/>
                  <a:pt x="258139" y="17375"/>
                </a:cubicBezTo>
                <a:cubicBezTo>
                  <a:pt x="256286" y="18218"/>
                  <a:pt x="253484" y="18378"/>
                  <a:pt x="248634" y="18378"/>
                </a:cubicBezTo>
                <a:cubicBezTo>
                  <a:pt x="245670" y="18378"/>
                  <a:pt x="241941" y="18318"/>
                  <a:pt x="237197" y="18318"/>
                </a:cubicBezTo>
                <a:cubicBezTo>
                  <a:pt x="235909" y="18318"/>
                  <a:pt x="234546" y="18323"/>
                  <a:pt x="233104" y="18334"/>
                </a:cubicBezTo>
                <a:cubicBezTo>
                  <a:pt x="232964" y="18335"/>
                  <a:pt x="232823" y="18335"/>
                  <a:pt x="232680" y="18335"/>
                </a:cubicBezTo>
                <a:cubicBezTo>
                  <a:pt x="217020" y="18335"/>
                  <a:pt x="182469" y="11859"/>
                  <a:pt x="153446" y="4618"/>
                </a:cubicBezTo>
                <a:cubicBezTo>
                  <a:pt x="139952" y="1258"/>
                  <a:pt x="111161" y="1"/>
                  <a:pt x="81816" y="1"/>
                </a:cubicBezTo>
                <a:close/>
              </a:path>
            </a:pathLst>
          </a:custGeom>
          <a:solidFill>
            <a:srgbClr val="432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7" name="Google Shape;1347;g10b267fa495_0_308"/>
          <p:cNvGrpSpPr/>
          <p:nvPr/>
        </p:nvGrpSpPr>
        <p:grpSpPr>
          <a:xfrm>
            <a:off x="2459496" y="2564405"/>
            <a:ext cx="581170" cy="1760114"/>
            <a:chOff x="1492740" y="972740"/>
            <a:chExt cx="640126" cy="1917963"/>
          </a:xfrm>
        </p:grpSpPr>
        <p:sp>
          <p:nvSpPr>
            <p:cNvPr id="1348" name="Google Shape;1348;g10b267fa495_0_308"/>
            <p:cNvSpPr/>
            <p:nvPr/>
          </p:nvSpPr>
          <p:spPr>
            <a:xfrm>
              <a:off x="1597532" y="972740"/>
              <a:ext cx="486942" cy="503172"/>
            </a:xfrm>
            <a:custGeom>
              <a:rect b="b" l="l" r="r" t="t"/>
              <a:pathLst>
                <a:path extrusionOk="0" h="32647" w="31502">
                  <a:moveTo>
                    <a:pt x="17554" y="1"/>
                  </a:moveTo>
                  <a:cubicBezTo>
                    <a:pt x="10902" y="1"/>
                    <a:pt x="8965" y="1764"/>
                    <a:pt x="7003" y="2113"/>
                  </a:cubicBezTo>
                  <a:cubicBezTo>
                    <a:pt x="4943" y="2457"/>
                    <a:pt x="3340" y="1913"/>
                    <a:pt x="3941" y="3229"/>
                  </a:cubicBezTo>
                  <a:cubicBezTo>
                    <a:pt x="4266" y="3940"/>
                    <a:pt x="4957" y="4109"/>
                    <a:pt x="5543" y="4109"/>
                  </a:cubicBezTo>
                  <a:cubicBezTo>
                    <a:pt x="6042" y="4109"/>
                    <a:pt x="6464" y="3987"/>
                    <a:pt x="6517" y="3973"/>
                  </a:cubicBezTo>
                  <a:lnTo>
                    <a:pt x="6517" y="3973"/>
                  </a:lnTo>
                  <a:cubicBezTo>
                    <a:pt x="6517" y="4002"/>
                    <a:pt x="6374" y="4660"/>
                    <a:pt x="5057" y="5347"/>
                  </a:cubicBezTo>
                  <a:cubicBezTo>
                    <a:pt x="3741" y="6063"/>
                    <a:pt x="1423" y="6463"/>
                    <a:pt x="1823" y="7723"/>
                  </a:cubicBezTo>
                  <a:cubicBezTo>
                    <a:pt x="1972" y="8202"/>
                    <a:pt x="2402" y="8352"/>
                    <a:pt x="2884" y="8352"/>
                  </a:cubicBezTo>
                  <a:cubicBezTo>
                    <a:pt x="3697" y="8352"/>
                    <a:pt x="4656" y="7923"/>
                    <a:pt x="4656" y="7923"/>
                  </a:cubicBezTo>
                  <a:lnTo>
                    <a:pt x="4656" y="7923"/>
                  </a:lnTo>
                  <a:cubicBezTo>
                    <a:pt x="4055" y="8953"/>
                    <a:pt x="2081" y="10127"/>
                    <a:pt x="1909" y="10985"/>
                  </a:cubicBezTo>
                  <a:cubicBezTo>
                    <a:pt x="1766" y="11844"/>
                    <a:pt x="3283" y="11872"/>
                    <a:pt x="3283" y="11872"/>
                  </a:cubicBezTo>
                  <a:cubicBezTo>
                    <a:pt x="1308" y="13847"/>
                    <a:pt x="650" y="21059"/>
                    <a:pt x="907" y="24837"/>
                  </a:cubicBezTo>
                  <a:cubicBezTo>
                    <a:pt x="1165" y="28643"/>
                    <a:pt x="907" y="29502"/>
                    <a:pt x="364" y="31076"/>
                  </a:cubicBezTo>
                  <a:cubicBezTo>
                    <a:pt x="0" y="32075"/>
                    <a:pt x="398" y="32647"/>
                    <a:pt x="1124" y="32647"/>
                  </a:cubicBezTo>
                  <a:cubicBezTo>
                    <a:pt x="1542" y="32647"/>
                    <a:pt x="2070" y="32457"/>
                    <a:pt x="2625" y="32049"/>
                  </a:cubicBezTo>
                  <a:cubicBezTo>
                    <a:pt x="3655" y="31190"/>
                    <a:pt x="4485" y="30160"/>
                    <a:pt x="5114" y="28987"/>
                  </a:cubicBezTo>
                  <a:lnTo>
                    <a:pt x="5114" y="28987"/>
                  </a:lnTo>
                  <a:cubicBezTo>
                    <a:pt x="5114" y="28987"/>
                    <a:pt x="5013" y="30784"/>
                    <a:pt x="5858" y="30784"/>
                  </a:cubicBezTo>
                  <a:cubicBezTo>
                    <a:pt x="5911" y="30784"/>
                    <a:pt x="5969" y="30776"/>
                    <a:pt x="6030" y="30761"/>
                  </a:cubicBezTo>
                  <a:cubicBezTo>
                    <a:pt x="7032" y="30532"/>
                    <a:pt x="7890" y="28557"/>
                    <a:pt x="7890" y="28557"/>
                  </a:cubicBezTo>
                  <a:cubicBezTo>
                    <a:pt x="7890" y="28557"/>
                    <a:pt x="8620" y="30139"/>
                    <a:pt x="9497" y="30139"/>
                  </a:cubicBezTo>
                  <a:cubicBezTo>
                    <a:pt x="9571" y="30139"/>
                    <a:pt x="9646" y="30127"/>
                    <a:pt x="9722" y="30103"/>
                  </a:cubicBezTo>
                  <a:cubicBezTo>
                    <a:pt x="10667" y="29817"/>
                    <a:pt x="10838" y="28328"/>
                    <a:pt x="10838" y="28328"/>
                  </a:cubicBezTo>
                  <a:cubicBezTo>
                    <a:pt x="10838" y="28328"/>
                    <a:pt x="11236" y="29708"/>
                    <a:pt x="12237" y="29708"/>
                  </a:cubicBezTo>
                  <a:cubicBezTo>
                    <a:pt x="12275" y="29708"/>
                    <a:pt x="12315" y="29706"/>
                    <a:pt x="12355" y="29702"/>
                  </a:cubicBezTo>
                  <a:cubicBezTo>
                    <a:pt x="13414" y="29588"/>
                    <a:pt x="13786" y="28185"/>
                    <a:pt x="13786" y="28185"/>
                  </a:cubicBezTo>
                  <a:cubicBezTo>
                    <a:pt x="13786" y="28185"/>
                    <a:pt x="13946" y="29708"/>
                    <a:pt x="14938" y="29708"/>
                  </a:cubicBezTo>
                  <a:cubicBezTo>
                    <a:pt x="14973" y="29708"/>
                    <a:pt x="15008" y="29706"/>
                    <a:pt x="15045" y="29702"/>
                  </a:cubicBezTo>
                  <a:cubicBezTo>
                    <a:pt x="15188" y="29674"/>
                    <a:pt x="15331" y="29616"/>
                    <a:pt x="15475" y="29559"/>
                  </a:cubicBezTo>
                  <a:cubicBezTo>
                    <a:pt x="16219" y="29101"/>
                    <a:pt x="16505" y="27842"/>
                    <a:pt x="16505" y="27842"/>
                  </a:cubicBezTo>
                  <a:lnTo>
                    <a:pt x="16505" y="27842"/>
                  </a:lnTo>
                  <a:cubicBezTo>
                    <a:pt x="16505" y="27842"/>
                    <a:pt x="16451" y="29707"/>
                    <a:pt x="17525" y="29707"/>
                  </a:cubicBezTo>
                  <a:cubicBezTo>
                    <a:pt x="17556" y="29707"/>
                    <a:pt x="17588" y="29705"/>
                    <a:pt x="17621" y="29702"/>
                  </a:cubicBezTo>
                  <a:cubicBezTo>
                    <a:pt x="18794" y="29559"/>
                    <a:pt x="18737" y="27928"/>
                    <a:pt x="18737" y="27928"/>
                  </a:cubicBezTo>
                  <a:lnTo>
                    <a:pt x="18737" y="27928"/>
                  </a:lnTo>
                  <a:cubicBezTo>
                    <a:pt x="18737" y="27928"/>
                    <a:pt x="19551" y="29678"/>
                    <a:pt x="20354" y="29678"/>
                  </a:cubicBezTo>
                  <a:cubicBezTo>
                    <a:pt x="20416" y="29678"/>
                    <a:pt x="20478" y="29668"/>
                    <a:pt x="20540" y="29645"/>
                  </a:cubicBezTo>
                  <a:cubicBezTo>
                    <a:pt x="21399" y="29359"/>
                    <a:pt x="21055" y="28014"/>
                    <a:pt x="20998" y="27842"/>
                  </a:cubicBezTo>
                  <a:cubicBezTo>
                    <a:pt x="20998" y="27842"/>
                    <a:pt x="20884" y="20687"/>
                    <a:pt x="22257" y="18884"/>
                  </a:cubicBezTo>
                  <a:cubicBezTo>
                    <a:pt x="23631" y="17052"/>
                    <a:pt x="30757" y="12960"/>
                    <a:pt x="31158" y="9239"/>
                  </a:cubicBezTo>
                  <a:cubicBezTo>
                    <a:pt x="31501" y="6149"/>
                    <a:pt x="28181" y="2027"/>
                    <a:pt x="22629" y="568"/>
                  </a:cubicBezTo>
                  <a:cubicBezTo>
                    <a:pt x="21399" y="253"/>
                    <a:pt x="20168" y="53"/>
                    <a:pt x="18909" y="24"/>
                  </a:cubicBezTo>
                  <a:cubicBezTo>
                    <a:pt x="18437" y="8"/>
                    <a:pt x="17986" y="1"/>
                    <a:pt x="17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9" name="Google Shape;1349;g10b267fa495_0_308"/>
            <p:cNvGrpSpPr/>
            <p:nvPr/>
          </p:nvGrpSpPr>
          <p:grpSpPr>
            <a:xfrm>
              <a:off x="1492740" y="972740"/>
              <a:ext cx="640126" cy="1917962"/>
              <a:chOff x="2254575" y="1944800"/>
              <a:chExt cx="1035300" cy="3111050"/>
            </a:xfrm>
          </p:grpSpPr>
          <p:sp>
            <p:nvSpPr>
              <p:cNvPr id="1350" name="Google Shape;1350;g10b267fa495_0_308"/>
              <p:cNvSpPr/>
              <p:nvPr/>
            </p:nvSpPr>
            <p:spPr>
              <a:xfrm>
                <a:off x="2254575" y="3735350"/>
                <a:ext cx="313375" cy="1320500"/>
              </a:xfrm>
              <a:custGeom>
                <a:rect b="b" l="l" r="r" t="t"/>
                <a:pathLst>
                  <a:path extrusionOk="0" h="52820" w="12535">
                    <a:moveTo>
                      <a:pt x="10000" y="1"/>
                    </a:moveTo>
                    <a:cubicBezTo>
                      <a:pt x="8335" y="1"/>
                      <a:pt x="6079" y="2092"/>
                      <a:pt x="3949" y="10883"/>
                    </a:cubicBezTo>
                    <a:cubicBezTo>
                      <a:pt x="1" y="27177"/>
                      <a:pt x="1374" y="52819"/>
                      <a:pt x="3739" y="52819"/>
                    </a:cubicBezTo>
                    <a:cubicBezTo>
                      <a:pt x="3808" y="52819"/>
                      <a:pt x="3878" y="52797"/>
                      <a:pt x="3949" y="52753"/>
                    </a:cubicBezTo>
                    <a:cubicBezTo>
                      <a:pt x="4579" y="52295"/>
                      <a:pt x="4979" y="51579"/>
                      <a:pt x="5208" y="50520"/>
                    </a:cubicBezTo>
                    <a:cubicBezTo>
                      <a:pt x="5867" y="47515"/>
                      <a:pt x="5294" y="41706"/>
                      <a:pt x="5981" y="32089"/>
                    </a:cubicBezTo>
                    <a:cubicBezTo>
                      <a:pt x="6410" y="25994"/>
                      <a:pt x="7841" y="19011"/>
                      <a:pt x="9272" y="13287"/>
                    </a:cubicBezTo>
                    <a:cubicBezTo>
                      <a:pt x="10904" y="6676"/>
                      <a:pt x="12535" y="1724"/>
                      <a:pt x="12535" y="1724"/>
                    </a:cubicBezTo>
                    <a:cubicBezTo>
                      <a:pt x="12535" y="1724"/>
                      <a:pt x="11511" y="1"/>
                      <a:pt x="10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g10b267fa495_0_308"/>
              <p:cNvSpPr/>
              <p:nvPr/>
            </p:nvSpPr>
            <p:spPr>
              <a:xfrm>
                <a:off x="2254575" y="3734975"/>
                <a:ext cx="313375" cy="1320875"/>
              </a:xfrm>
              <a:custGeom>
                <a:rect b="b" l="l" r="r" t="t"/>
                <a:pathLst>
                  <a:path extrusionOk="0" h="52835" w="12535">
                    <a:moveTo>
                      <a:pt x="10009" y="0"/>
                    </a:moveTo>
                    <a:cubicBezTo>
                      <a:pt x="8343" y="0"/>
                      <a:pt x="6083" y="2091"/>
                      <a:pt x="3949" y="10898"/>
                    </a:cubicBezTo>
                    <a:cubicBezTo>
                      <a:pt x="1" y="27219"/>
                      <a:pt x="1374" y="52834"/>
                      <a:pt x="3739" y="52834"/>
                    </a:cubicBezTo>
                    <a:cubicBezTo>
                      <a:pt x="3808" y="52834"/>
                      <a:pt x="3878" y="52812"/>
                      <a:pt x="3949" y="52768"/>
                    </a:cubicBezTo>
                    <a:cubicBezTo>
                      <a:pt x="4579" y="52338"/>
                      <a:pt x="4979" y="51623"/>
                      <a:pt x="5208" y="50535"/>
                    </a:cubicBezTo>
                    <a:lnTo>
                      <a:pt x="5208" y="50535"/>
                    </a:lnTo>
                    <a:cubicBezTo>
                      <a:pt x="5064" y="50580"/>
                      <a:pt x="4917" y="50606"/>
                      <a:pt x="4777" y="50606"/>
                    </a:cubicBezTo>
                    <a:cubicBezTo>
                      <a:pt x="4470" y="50606"/>
                      <a:pt x="4192" y="50486"/>
                      <a:pt x="4035" y="50192"/>
                    </a:cubicBezTo>
                    <a:cubicBezTo>
                      <a:pt x="3921" y="49963"/>
                      <a:pt x="3892" y="49677"/>
                      <a:pt x="3921" y="49419"/>
                    </a:cubicBezTo>
                    <a:cubicBezTo>
                      <a:pt x="3921" y="45355"/>
                      <a:pt x="3921" y="41263"/>
                      <a:pt x="3921" y="37199"/>
                    </a:cubicBezTo>
                    <a:cubicBezTo>
                      <a:pt x="3949" y="32505"/>
                      <a:pt x="3949" y="27754"/>
                      <a:pt x="4922" y="23175"/>
                    </a:cubicBezTo>
                    <a:cubicBezTo>
                      <a:pt x="5638" y="19598"/>
                      <a:pt x="7126" y="16221"/>
                      <a:pt x="9272" y="13273"/>
                    </a:cubicBezTo>
                    <a:cubicBezTo>
                      <a:pt x="10904" y="6662"/>
                      <a:pt x="12535" y="1711"/>
                      <a:pt x="12535" y="1711"/>
                    </a:cubicBezTo>
                    <a:cubicBezTo>
                      <a:pt x="12535" y="1711"/>
                      <a:pt x="11515" y="0"/>
                      <a:pt x="10009" y="0"/>
                    </a:cubicBezTo>
                    <a:close/>
                  </a:path>
                </a:pathLst>
              </a:custGeom>
              <a:solidFill>
                <a:srgbClr val="000000">
                  <a:alpha val="321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g10b267fa495_0_308"/>
              <p:cNvSpPr/>
              <p:nvPr/>
            </p:nvSpPr>
            <p:spPr>
              <a:xfrm>
                <a:off x="2781150" y="2633675"/>
                <a:ext cx="311975" cy="935175"/>
              </a:xfrm>
              <a:custGeom>
                <a:rect b="b" l="l" r="r" t="t"/>
                <a:pathLst>
                  <a:path extrusionOk="0" h="37407" w="12479">
                    <a:moveTo>
                      <a:pt x="6554" y="1"/>
                    </a:moveTo>
                    <a:lnTo>
                      <a:pt x="6554" y="1"/>
                    </a:lnTo>
                    <a:cubicBezTo>
                      <a:pt x="6554" y="1"/>
                      <a:pt x="11076" y="7642"/>
                      <a:pt x="9473" y="18947"/>
                    </a:cubicBezTo>
                    <a:cubicBezTo>
                      <a:pt x="7871" y="30223"/>
                      <a:pt x="0" y="37406"/>
                      <a:pt x="0" y="37406"/>
                    </a:cubicBezTo>
                    <a:cubicBezTo>
                      <a:pt x="9531" y="35031"/>
                      <a:pt x="12478" y="23726"/>
                      <a:pt x="12021" y="12851"/>
                    </a:cubicBezTo>
                    <a:cubicBezTo>
                      <a:pt x="11591" y="2004"/>
                      <a:pt x="7728" y="459"/>
                      <a:pt x="7728" y="459"/>
                    </a:cubicBezTo>
                    <a:lnTo>
                      <a:pt x="65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g10b267fa495_0_308"/>
              <p:cNvSpPr/>
              <p:nvPr/>
            </p:nvSpPr>
            <p:spPr>
              <a:xfrm>
                <a:off x="2388525" y="3424725"/>
                <a:ext cx="551475" cy="413250"/>
              </a:xfrm>
              <a:custGeom>
                <a:rect b="b" l="l" r="r" t="t"/>
                <a:pathLst>
                  <a:path extrusionOk="0" h="16530" w="22059">
                    <a:moveTo>
                      <a:pt x="20559" y="0"/>
                    </a:moveTo>
                    <a:cubicBezTo>
                      <a:pt x="11944" y="0"/>
                      <a:pt x="1" y="16530"/>
                      <a:pt x="4429" y="16530"/>
                    </a:cubicBezTo>
                    <a:cubicBezTo>
                      <a:pt x="4962" y="16530"/>
                      <a:pt x="5733" y="16290"/>
                      <a:pt x="6776" y="15752"/>
                    </a:cubicBezTo>
                    <a:cubicBezTo>
                      <a:pt x="16965" y="10486"/>
                      <a:pt x="22059" y="183"/>
                      <a:pt x="22059" y="183"/>
                    </a:cubicBezTo>
                    <a:cubicBezTo>
                      <a:pt x="21574" y="59"/>
                      <a:pt x="21072" y="0"/>
                      <a:pt x="205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g10b267fa495_0_308"/>
              <p:cNvSpPr/>
              <p:nvPr/>
            </p:nvSpPr>
            <p:spPr>
              <a:xfrm>
                <a:off x="2351150" y="2529000"/>
                <a:ext cx="761300" cy="1163550"/>
              </a:xfrm>
              <a:custGeom>
                <a:rect b="b" l="l" r="r" t="t"/>
                <a:pathLst>
                  <a:path extrusionOk="0" h="46542" w="30452">
                    <a:moveTo>
                      <a:pt x="16991" y="1"/>
                    </a:moveTo>
                    <a:cubicBezTo>
                      <a:pt x="11736" y="1"/>
                      <a:pt x="5509" y="3012"/>
                      <a:pt x="3807" y="9253"/>
                    </a:cubicBezTo>
                    <a:cubicBezTo>
                      <a:pt x="1059" y="19327"/>
                      <a:pt x="0" y="41507"/>
                      <a:pt x="258" y="45027"/>
                    </a:cubicBezTo>
                    <a:cubicBezTo>
                      <a:pt x="338" y="46015"/>
                      <a:pt x="1645" y="46542"/>
                      <a:pt x="3641" y="46542"/>
                    </a:cubicBezTo>
                    <a:cubicBezTo>
                      <a:pt x="8813" y="46542"/>
                      <a:pt x="18605" y="43002"/>
                      <a:pt x="23583" y="34782"/>
                    </a:cubicBezTo>
                    <a:cubicBezTo>
                      <a:pt x="30451" y="23420"/>
                      <a:pt x="27503" y="9196"/>
                      <a:pt x="24298" y="3358"/>
                    </a:cubicBezTo>
                    <a:cubicBezTo>
                      <a:pt x="23078" y="1136"/>
                      <a:pt x="20218" y="1"/>
                      <a:pt x="16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g10b267fa495_0_308"/>
              <p:cNvSpPr/>
              <p:nvPr/>
            </p:nvSpPr>
            <p:spPr>
              <a:xfrm>
                <a:off x="2423289" y="1944800"/>
                <a:ext cx="787550" cy="816175"/>
              </a:xfrm>
              <a:custGeom>
                <a:rect b="b" l="l" r="r" t="t"/>
                <a:pathLst>
                  <a:path extrusionOk="0" h="32647" w="31502">
                    <a:moveTo>
                      <a:pt x="17554" y="1"/>
                    </a:moveTo>
                    <a:cubicBezTo>
                      <a:pt x="10902" y="1"/>
                      <a:pt x="8965" y="1764"/>
                      <a:pt x="7003" y="2113"/>
                    </a:cubicBezTo>
                    <a:cubicBezTo>
                      <a:pt x="4943" y="2457"/>
                      <a:pt x="3340" y="1913"/>
                      <a:pt x="3941" y="3229"/>
                    </a:cubicBezTo>
                    <a:cubicBezTo>
                      <a:pt x="4266" y="3940"/>
                      <a:pt x="4957" y="4109"/>
                      <a:pt x="5543" y="4109"/>
                    </a:cubicBezTo>
                    <a:cubicBezTo>
                      <a:pt x="6042" y="4109"/>
                      <a:pt x="6464" y="3987"/>
                      <a:pt x="6517" y="3973"/>
                    </a:cubicBezTo>
                    <a:lnTo>
                      <a:pt x="6517" y="3973"/>
                    </a:lnTo>
                    <a:cubicBezTo>
                      <a:pt x="6517" y="4002"/>
                      <a:pt x="6374" y="4660"/>
                      <a:pt x="5057" y="5347"/>
                    </a:cubicBezTo>
                    <a:cubicBezTo>
                      <a:pt x="3741" y="6063"/>
                      <a:pt x="1423" y="6463"/>
                      <a:pt x="1823" y="7723"/>
                    </a:cubicBezTo>
                    <a:cubicBezTo>
                      <a:pt x="1972" y="8202"/>
                      <a:pt x="2402" y="8352"/>
                      <a:pt x="2884" y="8352"/>
                    </a:cubicBezTo>
                    <a:cubicBezTo>
                      <a:pt x="3697" y="8352"/>
                      <a:pt x="4656" y="7923"/>
                      <a:pt x="4656" y="7923"/>
                    </a:cubicBezTo>
                    <a:lnTo>
                      <a:pt x="4656" y="7923"/>
                    </a:lnTo>
                    <a:cubicBezTo>
                      <a:pt x="4055" y="8953"/>
                      <a:pt x="2081" y="10127"/>
                      <a:pt x="1909" y="10985"/>
                    </a:cubicBezTo>
                    <a:cubicBezTo>
                      <a:pt x="1766" y="11844"/>
                      <a:pt x="3283" y="11872"/>
                      <a:pt x="3283" y="11872"/>
                    </a:cubicBezTo>
                    <a:cubicBezTo>
                      <a:pt x="1308" y="13847"/>
                      <a:pt x="650" y="21059"/>
                      <a:pt x="907" y="24837"/>
                    </a:cubicBezTo>
                    <a:cubicBezTo>
                      <a:pt x="1165" y="28643"/>
                      <a:pt x="907" y="29502"/>
                      <a:pt x="364" y="31076"/>
                    </a:cubicBezTo>
                    <a:cubicBezTo>
                      <a:pt x="0" y="32075"/>
                      <a:pt x="398" y="32647"/>
                      <a:pt x="1124" y="32647"/>
                    </a:cubicBezTo>
                    <a:cubicBezTo>
                      <a:pt x="1542" y="32647"/>
                      <a:pt x="2070" y="32457"/>
                      <a:pt x="2625" y="32049"/>
                    </a:cubicBezTo>
                    <a:cubicBezTo>
                      <a:pt x="3655" y="31190"/>
                      <a:pt x="4485" y="30160"/>
                      <a:pt x="5114" y="28987"/>
                    </a:cubicBezTo>
                    <a:lnTo>
                      <a:pt x="5114" y="28987"/>
                    </a:lnTo>
                    <a:cubicBezTo>
                      <a:pt x="5114" y="28987"/>
                      <a:pt x="5013" y="30784"/>
                      <a:pt x="5858" y="30784"/>
                    </a:cubicBezTo>
                    <a:cubicBezTo>
                      <a:pt x="5911" y="30784"/>
                      <a:pt x="5969" y="30776"/>
                      <a:pt x="6030" y="30761"/>
                    </a:cubicBezTo>
                    <a:cubicBezTo>
                      <a:pt x="7032" y="30532"/>
                      <a:pt x="7890" y="28557"/>
                      <a:pt x="7890" y="28557"/>
                    </a:cubicBezTo>
                    <a:cubicBezTo>
                      <a:pt x="7890" y="28557"/>
                      <a:pt x="8620" y="30139"/>
                      <a:pt x="9497" y="30139"/>
                    </a:cubicBezTo>
                    <a:cubicBezTo>
                      <a:pt x="9571" y="30139"/>
                      <a:pt x="9646" y="30127"/>
                      <a:pt x="9722" y="30103"/>
                    </a:cubicBezTo>
                    <a:cubicBezTo>
                      <a:pt x="10667" y="29817"/>
                      <a:pt x="10838" y="28328"/>
                      <a:pt x="10838" y="28328"/>
                    </a:cubicBezTo>
                    <a:cubicBezTo>
                      <a:pt x="10838" y="28328"/>
                      <a:pt x="11236" y="29708"/>
                      <a:pt x="12237" y="29708"/>
                    </a:cubicBezTo>
                    <a:cubicBezTo>
                      <a:pt x="12275" y="29708"/>
                      <a:pt x="12315" y="29706"/>
                      <a:pt x="12355" y="29702"/>
                    </a:cubicBezTo>
                    <a:cubicBezTo>
                      <a:pt x="13414" y="29588"/>
                      <a:pt x="13786" y="28185"/>
                      <a:pt x="13786" y="28185"/>
                    </a:cubicBezTo>
                    <a:cubicBezTo>
                      <a:pt x="13786" y="28185"/>
                      <a:pt x="13946" y="29708"/>
                      <a:pt x="14938" y="29708"/>
                    </a:cubicBezTo>
                    <a:cubicBezTo>
                      <a:pt x="14973" y="29708"/>
                      <a:pt x="15008" y="29706"/>
                      <a:pt x="15045" y="29702"/>
                    </a:cubicBezTo>
                    <a:cubicBezTo>
                      <a:pt x="15188" y="29674"/>
                      <a:pt x="15331" y="29616"/>
                      <a:pt x="15475" y="29559"/>
                    </a:cubicBezTo>
                    <a:cubicBezTo>
                      <a:pt x="16219" y="29101"/>
                      <a:pt x="16505" y="27842"/>
                      <a:pt x="16505" y="27842"/>
                    </a:cubicBezTo>
                    <a:lnTo>
                      <a:pt x="16505" y="27842"/>
                    </a:lnTo>
                    <a:cubicBezTo>
                      <a:pt x="16505" y="27842"/>
                      <a:pt x="16451" y="29707"/>
                      <a:pt x="17525" y="29707"/>
                    </a:cubicBezTo>
                    <a:cubicBezTo>
                      <a:pt x="17556" y="29707"/>
                      <a:pt x="17588" y="29705"/>
                      <a:pt x="17621" y="29702"/>
                    </a:cubicBezTo>
                    <a:cubicBezTo>
                      <a:pt x="18794" y="29559"/>
                      <a:pt x="18737" y="27928"/>
                      <a:pt x="18737" y="27928"/>
                    </a:cubicBezTo>
                    <a:lnTo>
                      <a:pt x="18737" y="27928"/>
                    </a:lnTo>
                    <a:cubicBezTo>
                      <a:pt x="18737" y="27928"/>
                      <a:pt x="19551" y="29678"/>
                      <a:pt x="20354" y="29678"/>
                    </a:cubicBezTo>
                    <a:cubicBezTo>
                      <a:pt x="20416" y="29678"/>
                      <a:pt x="20478" y="29668"/>
                      <a:pt x="20540" y="29645"/>
                    </a:cubicBezTo>
                    <a:cubicBezTo>
                      <a:pt x="21399" y="29359"/>
                      <a:pt x="21055" y="28014"/>
                      <a:pt x="20998" y="27842"/>
                    </a:cubicBezTo>
                    <a:cubicBezTo>
                      <a:pt x="20998" y="27842"/>
                      <a:pt x="20884" y="20687"/>
                      <a:pt x="22257" y="18884"/>
                    </a:cubicBezTo>
                    <a:cubicBezTo>
                      <a:pt x="23631" y="17052"/>
                      <a:pt x="30757" y="12960"/>
                      <a:pt x="31158" y="9239"/>
                    </a:cubicBezTo>
                    <a:cubicBezTo>
                      <a:pt x="31501" y="6149"/>
                      <a:pt x="28181" y="2027"/>
                      <a:pt x="22629" y="568"/>
                    </a:cubicBezTo>
                    <a:cubicBezTo>
                      <a:pt x="21399" y="253"/>
                      <a:pt x="20168" y="53"/>
                      <a:pt x="18909" y="24"/>
                    </a:cubicBezTo>
                    <a:cubicBezTo>
                      <a:pt x="18437" y="8"/>
                      <a:pt x="17986" y="1"/>
                      <a:pt x="17554" y="1"/>
                    </a:cubicBezTo>
                    <a:close/>
                  </a:path>
                </a:pathLst>
              </a:custGeom>
              <a:solidFill>
                <a:srgbClr val="000000">
                  <a:alpha val="321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g10b267fa495_0_308"/>
              <p:cNvSpPr/>
              <p:nvPr/>
            </p:nvSpPr>
            <p:spPr>
              <a:xfrm>
                <a:off x="2616600" y="2044450"/>
                <a:ext cx="412475" cy="262800"/>
              </a:xfrm>
              <a:custGeom>
                <a:rect b="b" l="l" r="r" t="t"/>
                <a:pathLst>
                  <a:path extrusionOk="0" h="10512" w="16499">
                    <a:moveTo>
                      <a:pt x="9950" y="0"/>
                    </a:moveTo>
                    <a:cubicBezTo>
                      <a:pt x="9740" y="0"/>
                      <a:pt x="9524" y="6"/>
                      <a:pt x="9301" y="16"/>
                    </a:cubicBezTo>
                    <a:cubicBezTo>
                      <a:pt x="3835" y="245"/>
                      <a:pt x="401" y="3994"/>
                      <a:pt x="200" y="4624"/>
                    </a:cubicBezTo>
                    <a:cubicBezTo>
                      <a:pt x="0" y="5225"/>
                      <a:pt x="2089" y="8516"/>
                      <a:pt x="5724" y="9832"/>
                    </a:cubicBezTo>
                    <a:cubicBezTo>
                      <a:pt x="6990" y="10292"/>
                      <a:pt x="8264" y="10511"/>
                      <a:pt x="9465" y="10511"/>
                    </a:cubicBezTo>
                    <a:cubicBezTo>
                      <a:pt x="12908" y="10511"/>
                      <a:pt x="15759" y="8708"/>
                      <a:pt x="16141" y="5568"/>
                    </a:cubicBezTo>
                    <a:cubicBezTo>
                      <a:pt x="16498" y="2850"/>
                      <a:pt x="14906" y="0"/>
                      <a:pt x="99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g10b267fa495_0_308"/>
              <p:cNvSpPr/>
              <p:nvPr/>
            </p:nvSpPr>
            <p:spPr>
              <a:xfrm>
                <a:off x="2924250" y="2526075"/>
                <a:ext cx="59500" cy="132950"/>
              </a:xfrm>
              <a:custGeom>
                <a:rect b="b" l="l" r="r" t="t"/>
                <a:pathLst>
                  <a:path extrusionOk="0" h="5318" w="2380">
                    <a:moveTo>
                      <a:pt x="1808" y="1"/>
                    </a:moveTo>
                    <a:cubicBezTo>
                      <a:pt x="1489" y="1"/>
                      <a:pt x="1110" y="47"/>
                      <a:pt x="916" y="241"/>
                    </a:cubicBezTo>
                    <a:cubicBezTo>
                      <a:pt x="573" y="584"/>
                      <a:pt x="0" y="4133"/>
                      <a:pt x="716" y="4992"/>
                    </a:cubicBezTo>
                    <a:cubicBezTo>
                      <a:pt x="901" y="5214"/>
                      <a:pt x="1108" y="5318"/>
                      <a:pt x="1307" y="5318"/>
                    </a:cubicBezTo>
                    <a:cubicBezTo>
                      <a:pt x="1875" y="5318"/>
                      <a:pt x="2380" y="4474"/>
                      <a:pt x="2147" y="3160"/>
                    </a:cubicBezTo>
                    <a:cubicBezTo>
                      <a:pt x="1975" y="2130"/>
                      <a:pt x="2032" y="1042"/>
                      <a:pt x="2347" y="40"/>
                    </a:cubicBezTo>
                    <a:cubicBezTo>
                      <a:pt x="2347" y="40"/>
                      <a:pt x="2103" y="1"/>
                      <a:pt x="1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g10b267fa495_0_308"/>
              <p:cNvSpPr/>
              <p:nvPr/>
            </p:nvSpPr>
            <p:spPr>
              <a:xfrm>
                <a:off x="2890625" y="2328875"/>
                <a:ext cx="262600" cy="214675"/>
              </a:xfrm>
              <a:custGeom>
                <a:rect b="b" l="l" r="r" t="t"/>
                <a:pathLst>
                  <a:path extrusionOk="0" h="8587" w="10504">
                    <a:moveTo>
                      <a:pt x="4837" y="1"/>
                    </a:moveTo>
                    <a:cubicBezTo>
                      <a:pt x="3692" y="602"/>
                      <a:pt x="2719" y="1489"/>
                      <a:pt x="2032" y="2605"/>
                    </a:cubicBezTo>
                    <a:cubicBezTo>
                      <a:pt x="945" y="4437"/>
                      <a:pt x="0" y="6612"/>
                      <a:pt x="2032" y="8587"/>
                    </a:cubicBezTo>
                    <a:cubicBezTo>
                      <a:pt x="2032" y="8587"/>
                      <a:pt x="7441" y="8129"/>
                      <a:pt x="10418" y="5839"/>
                    </a:cubicBezTo>
                    <a:cubicBezTo>
                      <a:pt x="10418" y="5839"/>
                      <a:pt x="10503" y="3779"/>
                      <a:pt x="7842" y="2405"/>
                    </a:cubicBezTo>
                    <a:cubicBezTo>
                      <a:pt x="5180" y="1003"/>
                      <a:pt x="4837" y="1"/>
                      <a:pt x="4837" y="1"/>
                    </a:cubicBezTo>
                    <a:close/>
                  </a:path>
                </a:pathLst>
              </a:custGeom>
              <a:solidFill>
                <a:srgbClr val="2027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g10b267fa495_0_308"/>
              <p:cNvSpPr/>
              <p:nvPr/>
            </p:nvSpPr>
            <p:spPr>
              <a:xfrm>
                <a:off x="2821225" y="2327050"/>
                <a:ext cx="218225" cy="172750"/>
              </a:xfrm>
              <a:custGeom>
                <a:rect b="b" l="l" r="r" t="t"/>
                <a:pathLst>
                  <a:path extrusionOk="0" h="6910" w="8729">
                    <a:moveTo>
                      <a:pt x="3902" y="0"/>
                    </a:moveTo>
                    <a:cubicBezTo>
                      <a:pt x="3030" y="0"/>
                      <a:pt x="2221" y="123"/>
                      <a:pt x="1717" y="503"/>
                    </a:cubicBezTo>
                    <a:cubicBezTo>
                      <a:pt x="544" y="1362"/>
                      <a:pt x="0" y="3136"/>
                      <a:pt x="515" y="4853"/>
                    </a:cubicBezTo>
                    <a:cubicBezTo>
                      <a:pt x="947" y="6378"/>
                      <a:pt x="1808" y="6910"/>
                      <a:pt x="2797" y="6910"/>
                    </a:cubicBezTo>
                    <a:cubicBezTo>
                      <a:pt x="2921" y="6910"/>
                      <a:pt x="3048" y="6901"/>
                      <a:pt x="3177" y="6885"/>
                    </a:cubicBezTo>
                    <a:cubicBezTo>
                      <a:pt x="4350" y="6714"/>
                      <a:pt x="5552" y="5082"/>
                      <a:pt x="6182" y="4052"/>
                    </a:cubicBezTo>
                    <a:cubicBezTo>
                      <a:pt x="6783" y="2993"/>
                      <a:pt x="8271" y="1820"/>
                      <a:pt x="8500" y="1534"/>
                    </a:cubicBezTo>
                    <a:cubicBezTo>
                      <a:pt x="8729" y="1247"/>
                      <a:pt x="7985" y="446"/>
                      <a:pt x="7155" y="332"/>
                    </a:cubicBezTo>
                    <a:cubicBezTo>
                      <a:pt x="6338" y="217"/>
                      <a:pt x="5064" y="0"/>
                      <a:pt x="3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g10b267fa495_0_308"/>
              <p:cNvSpPr/>
              <p:nvPr/>
            </p:nvSpPr>
            <p:spPr>
              <a:xfrm>
                <a:off x="3005100" y="2175775"/>
                <a:ext cx="284775" cy="437175"/>
              </a:xfrm>
              <a:custGeom>
                <a:rect b="b" l="l" r="r" t="t"/>
                <a:pathLst>
                  <a:path extrusionOk="0" h="17487" w="11391">
                    <a:moveTo>
                      <a:pt x="7470" y="0"/>
                    </a:moveTo>
                    <a:cubicBezTo>
                      <a:pt x="4780" y="1574"/>
                      <a:pt x="4551" y="3263"/>
                      <a:pt x="2919" y="4522"/>
                    </a:cubicBezTo>
                    <a:cubicBezTo>
                      <a:pt x="1288" y="5781"/>
                      <a:pt x="0" y="5867"/>
                      <a:pt x="172" y="6440"/>
                    </a:cubicBezTo>
                    <a:cubicBezTo>
                      <a:pt x="830" y="8386"/>
                      <a:pt x="5495" y="9044"/>
                      <a:pt x="5667" y="12307"/>
                    </a:cubicBezTo>
                    <a:cubicBezTo>
                      <a:pt x="5867" y="15598"/>
                      <a:pt x="1861" y="17487"/>
                      <a:pt x="1861" y="17487"/>
                    </a:cubicBezTo>
                    <a:cubicBezTo>
                      <a:pt x="4350" y="17401"/>
                      <a:pt x="6726" y="16313"/>
                      <a:pt x="8414" y="14453"/>
                    </a:cubicBezTo>
                    <a:cubicBezTo>
                      <a:pt x="10389" y="12278"/>
                      <a:pt x="11391" y="9388"/>
                      <a:pt x="11133" y="6468"/>
                    </a:cubicBezTo>
                    <a:cubicBezTo>
                      <a:pt x="10933" y="4322"/>
                      <a:pt x="10017" y="2347"/>
                      <a:pt x="8500" y="830"/>
                    </a:cubicBezTo>
                    <a:cubicBezTo>
                      <a:pt x="8185" y="516"/>
                      <a:pt x="7842" y="229"/>
                      <a:pt x="7470" y="0"/>
                    </a:cubicBezTo>
                    <a:close/>
                  </a:path>
                </a:pathLst>
              </a:custGeom>
              <a:solidFill>
                <a:srgbClr val="2C30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g10b267fa495_0_308"/>
              <p:cNvSpPr/>
              <p:nvPr/>
            </p:nvSpPr>
            <p:spPr>
              <a:xfrm>
                <a:off x="2263850" y="3551500"/>
                <a:ext cx="436250" cy="789075"/>
              </a:xfrm>
              <a:custGeom>
                <a:rect b="b" l="l" r="r" t="t"/>
                <a:pathLst>
                  <a:path extrusionOk="0" h="31563" w="17450">
                    <a:moveTo>
                      <a:pt x="15105" y="1"/>
                    </a:moveTo>
                    <a:cubicBezTo>
                      <a:pt x="11628" y="1"/>
                      <a:pt x="4851" y="3967"/>
                      <a:pt x="2777" y="7934"/>
                    </a:cubicBezTo>
                    <a:cubicBezTo>
                      <a:pt x="2777" y="7934"/>
                      <a:pt x="344" y="16262"/>
                      <a:pt x="172" y="22959"/>
                    </a:cubicBezTo>
                    <a:cubicBezTo>
                      <a:pt x="1" y="29684"/>
                      <a:pt x="87" y="30371"/>
                      <a:pt x="745" y="31430"/>
                    </a:cubicBezTo>
                    <a:cubicBezTo>
                      <a:pt x="799" y="31520"/>
                      <a:pt x="850" y="31562"/>
                      <a:pt x="903" y="31562"/>
                    </a:cubicBezTo>
                    <a:cubicBezTo>
                      <a:pt x="1350" y="31562"/>
                      <a:pt x="1812" y="28426"/>
                      <a:pt x="3607" y="24991"/>
                    </a:cubicBezTo>
                    <a:cubicBezTo>
                      <a:pt x="4151" y="23960"/>
                      <a:pt x="4752" y="22987"/>
                      <a:pt x="5467" y="22072"/>
                    </a:cubicBezTo>
                    <a:cubicBezTo>
                      <a:pt x="8443" y="18237"/>
                      <a:pt x="13566" y="11540"/>
                      <a:pt x="15970" y="6073"/>
                    </a:cubicBezTo>
                    <a:cubicBezTo>
                      <a:pt x="16485" y="4900"/>
                      <a:pt x="16886" y="3669"/>
                      <a:pt x="17144" y="2410"/>
                    </a:cubicBezTo>
                    <a:cubicBezTo>
                      <a:pt x="17449" y="705"/>
                      <a:pt x="16570" y="1"/>
                      <a:pt x="15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g10b267fa495_0_308"/>
              <p:cNvSpPr/>
              <p:nvPr/>
            </p:nvSpPr>
            <p:spPr>
              <a:xfrm>
                <a:off x="2263150" y="3551500"/>
                <a:ext cx="436950" cy="789075"/>
              </a:xfrm>
              <a:custGeom>
                <a:rect b="b" l="l" r="r" t="t"/>
                <a:pathLst>
                  <a:path extrusionOk="0" h="31563" w="17478">
                    <a:moveTo>
                      <a:pt x="15132" y="1"/>
                    </a:moveTo>
                    <a:cubicBezTo>
                      <a:pt x="11653" y="1"/>
                      <a:pt x="4870" y="3967"/>
                      <a:pt x="2776" y="7934"/>
                    </a:cubicBezTo>
                    <a:cubicBezTo>
                      <a:pt x="2776" y="7934"/>
                      <a:pt x="344" y="16262"/>
                      <a:pt x="172" y="22959"/>
                    </a:cubicBezTo>
                    <a:cubicBezTo>
                      <a:pt x="0" y="29684"/>
                      <a:pt x="115" y="30371"/>
                      <a:pt x="744" y="31430"/>
                    </a:cubicBezTo>
                    <a:cubicBezTo>
                      <a:pt x="801" y="31520"/>
                      <a:pt x="855" y="31562"/>
                      <a:pt x="909" y="31562"/>
                    </a:cubicBezTo>
                    <a:cubicBezTo>
                      <a:pt x="1372" y="31562"/>
                      <a:pt x="1812" y="28426"/>
                      <a:pt x="3606" y="24991"/>
                    </a:cubicBezTo>
                    <a:cubicBezTo>
                      <a:pt x="3520" y="24934"/>
                      <a:pt x="3434" y="24876"/>
                      <a:pt x="3349" y="24790"/>
                    </a:cubicBezTo>
                    <a:cubicBezTo>
                      <a:pt x="2662" y="24247"/>
                      <a:pt x="2604" y="23245"/>
                      <a:pt x="2633" y="22358"/>
                    </a:cubicBezTo>
                    <a:cubicBezTo>
                      <a:pt x="2776" y="18151"/>
                      <a:pt x="3806" y="13514"/>
                      <a:pt x="7269" y="11139"/>
                    </a:cubicBezTo>
                    <a:cubicBezTo>
                      <a:pt x="8729" y="10166"/>
                      <a:pt x="10475" y="9679"/>
                      <a:pt x="12049" y="8907"/>
                    </a:cubicBezTo>
                    <a:cubicBezTo>
                      <a:pt x="13508" y="8220"/>
                      <a:pt x="14854" y="7247"/>
                      <a:pt x="15998" y="6073"/>
                    </a:cubicBezTo>
                    <a:cubicBezTo>
                      <a:pt x="16513" y="4900"/>
                      <a:pt x="16914" y="3669"/>
                      <a:pt x="17172" y="2410"/>
                    </a:cubicBezTo>
                    <a:cubicBezTo>
                      <a:pt x="17477" y="705"/>
                      <a:pt x="16598" y="1"/>
                      <a:pt x="15132" y="1"/>
                    </a:cubicBezTo>
                    <a:close/>
                  </a:path>
                </a:pathLst>
              </a:custGeom>
              <a:solidFill>
                <a:srgbClr val="000000">
                  <a:alpha val="321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g10b267fa495_0_308"/>
              <p:cNvSpPr/>
              <p:nvPr/>
            </p:nvSpPr>
            <p:spPr>
              <a:xfrm>
                <a:off x="2263750" y="2971375"/>
                <a:ext cx="652650" cy="836775"/>
              </a:xfrm>
              <a:custGeom>
                <a:rect b="b" l="l" r="r" t="t"/>
                <a:pathLst>
                  <a:path extrusionOk="0" h="33471" w="26106">
                    <a:moveTo>
                      <a:pt x="25848" y="1"/>
                    </a:moveTo>
                    <a:lnTo>
                      <a:pt x="2981" y="16428"/>
                    </a:lnTo>
                    <a:cubicBezTo>
                      <a:pt x="2981" y="16428"/>
                      <a:pt x="2724" y="21465"/>
                      <a:pt x="1836" y="26846"/>
                    </a:cubicBezTo>
                    <a:cubicBezTo>
                      <a:pt x="996" y="31944"/>
                      <a:pt x="1" y="33471"/>
                      <a:pt x="1555" y="33471"/>
                    </a:cubicBezTo>
                    <a:cubicBezTo>
                      <a:pt x="1641" y="33471"/>
                      <a:pt x="1734" y="33466"/>
                      <a:pt x="1836" y="33457"/>
                    </a:cubicBezTo>
                    <a:cubicBezTo>
                      <a:pt x="3725" y="33285"/>
                      <a:pt x="5729" y="30738"/>
                      <a:pt x="5872" y="30566"/>
                    </a:cubicBezTo>
                    <a:lnTo>
                      <a:pt x="5872" y="30566"/>
                    </a:lnTo>
                    <a:cubicBezTo>
                      <a:pt x="5757" y="30738"/>
                      <a:pt x="4727" y="32427"/>
                      <a:pt x="5442" y="32656"/>
                    </a:cubicBezTo>
                    <a:cubicBezTo>
                      <a:pt x="5486" y="32670"/>
                      <a:pt x="5537" y="32678"/>
                      <a:pt x="5595" y="32678"/>
                    </a:cubicBezTo>
                    <a:cubicBezTo>
                      <a:pt x="6544" y="32678"/>
                      <a:pt x="9416" y="30772"/>
                      <a:pt x="11195" y="28992"/>
                    </a:cubicBezTo>
                    <a:lnTo>
                      <a:pt x="11195" y="28992"/>
                    </a:lnTo>
                    <a:cubicBezTo>
                      <a:pt x="10851" y="29422"/>
                      <a:pt x="10479" y="30023"/>
                      <a:pt x="10851" y="30280"/>
                    </a:cubicBezTo>
                    <a:cubicBezTo>
                      <a:pt x="10892" y="30309"/>
                      <a:pt x="10956" y="30324"/>
                      <a:pt x="11043" y="30324"/>
                    </a:cubicBezTo>
                    <a:cubicBezTo>
                      <a:pt x="11380" y="30324"/>
                      <a:pt x="12051" y="30095"/>
                      <a:pt x="12941" y="29593"/>
                    </a:cubicBezTo>
                    <a:cubicBezTo>
                      <a:pt x="15144" y="28305"/>
                      <a:pt x="18693" y="25272"/>
                      <a:pt x="21698" y="19863"/>
                    </a:cubicBezTo>
                    <a:cubicBezTo>
                      <a:pt x="22499" y="18403"/>
                      <a:pt x="23158" y="16886"/>
                      <a:pt x="23673" y="15312"/>
                    </a:cubicBezTo>
                    <a:cubicBezTo>
                      <a:pt x="26105" y="7957"/>
                      <a:pt x="25848" y="1"/>
                      <a:pt x="258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g10b267fa495_0_308"/>
              <p:cNvSpPr/>
              <p:nvPr/>
            </p:nvSpPr>
            <p:spPr>
              <a:xfrm>
                <a:off x="2264825" y="2970675"/>
                <a:ext cx="651575" cy="836875"/>
              </a:xfrm>
              <a:custGeom>
                <a:rect b="b" l="l" r="r" t="t"/>
                <a:pathLst>
                  <a:path extrusionOk="0" h="33475" w="26063">
                    <a:moveTo>
                      <a:pt x="25834" y="0"/>
                    </a:moveTo>
                    <a:lnTo>
                      <a:pt x="2967" y="16428"/>
                    </a:lnTo>
                    <a:cubicBezTo>
                      <a:pt x="2967" y="16428"/>
                      <a:pt x="2709" y="21465"/>
                      <a:pt x="1822" y="26845"/>
                    </a:cubicBezTo>
                    <a:cubicBezTo>
                      <a:pt x="987" y="31909"/>
                      <a:pt x="0" y="33474"/>
                      <a:pt x="1509" y="33474"/>
                    </a:cubicBezTo>
                    <a:cubicBezTo>
                      <a:pt x="1603" y="33474"/>
                      <a:pt x="1707" y="33468"/>
                      <a:pt x="1822" y="33456"/>
                    </a:cubicBezTo>
                    <a:cubicBezTo>
                      <a:pt x="3682" y="33313"/>
                      <a:pt x="5686" y="30766"/>
                      <a:pt x="5829" y="30566"/>
                    </a:cubicBezTo>
                    <a:lnTo>
                      <a:pt x="5829" y="30566"/>
                    </a:lnTo>
                    <a:cubicBezTo>
                      <a:pt x="5743" y="30737"/>
                      <a:pt x="4713" y="32426"/>
                      <a:pt x="5428" y="32684"/>
                    </a:cubicBezTo>
                    <a:cubicBezTo>
                      <a:pt x="5465" y="32695"/>
                      <a:pt x="5509" y="32701"/>
                      <a:pt x="5559" y="32701"/>
                    </a:cubicBezTo>
                    <a:cubicBezTo>
                      <a:pt x="6468" y="32701"/>
                      <a:pt x="9390" y="30782"/>
                      <a:pt x="11180" y="28992"/>
                    </a:cubicBezTo>
                    <a:lnTo>
                      <a:pt x="11180" y="28992"/>
                    </a:lnTo>
                    <a:cubicBezTo>
                      <a:pt x="10837" y="29450"/>
                      <a:pt x="10465" y="30022"/>
                      <a:pt x="10837" y="30280"/>
                    </a:cubicBezTo>
                    <a:cubicBezTo>
                      <a:pt x="10880" y="30316"/>
                      <a:pt x="10949" y="30335"/>
                      <a:pt x="11042" y="30335"/>
                    </a:cubicBezTo>
                    <a:cubicBezTo>
                      <a:pt x="11384" y="30335"/>
                      <a:pt x="12049" y="30087"/>
                      <a:pt x="12926" y="29593"/>
                    </a:cubicBezTo>
                    <a:cubicBezTo>
                      <a:pt x="12554" y="29535"/>
                      <a:pt x="12211" y="29364"/>
                      <a:pt x="12010" y="29078"/>
                    </a:cubicBezTo>
                    <a:cubicBezTo>
                      <a:pt x="11610" y="28534"/>
                      <a:pt x="11638" y="27790"/>
                      <a:pt x="12068" y="27275"/>
                    </a:cubicBezTo>
                    <a:lnTo>
                      <a:pt x="12068" y="27275"/>
                    </a:lnTo>
                    <a:lnTo>
                      <a:pt x="9149" y="29535"/>
                    </a:lnTo>
                    <a:cubicBezTo>
                      <a:pt x="8920" y="29764"/>
                      <a:pt x="8605" y="29907"/>
                      <a:pt x="8290" y="29993"/>
                    </a:cubicBezTo>
                    <a:cubicBezTo>
                      <a:pt x="8252" y="29998"/>
                      <a:pt x="8214" y="30000"/>
                      <a:pt x="8178" y="30000"/>
                    </a:cubicBezTo>
                    <a:cubicBezTo>
                      <a:pt x="7233" y="30000"/>
                      <a:pt x="6895" y="28610"/>
                      <a:pt x="7088" y="27618"/>
                    </a:cubicBezTo>
                    <a:cubicBezTo>
                      <a:pt x="7431" y="25758"/>
                      <a:pt x="8376" y="24041"/>
                      <a:pt x="9750" y="22724"/>
                    </a:cubicBezTo>
                    <a:cubicBezTo>
                      <a:pt x="10923" y="21608"/>
                      <a:pt x="12468" y="20721"/>
                      <a:pt x="12955" y="19147"/>
                    </a:cubicBezTo>
                    <a:cubicBezTo>
                      <a:pt x="13285" y="19281"/>
                      <a:pt x="13625" y="19345"/>
                      <a:pt x="13961" y="19345"/>
                    </a:cubicBezTo>
                    <a:cubicBezTo>
                      <a:pt x="15052" y="19345"/>
                      <a:pt x="16088" y="18674"/>
                      <a:pt x="16504" y="17601"/>
                    </a:cubicBezTo>
                    <a:cubicBezTo>
                      <a:pt x="16786" y="17669"/>
                      <a:pt x="17069" y="17702"/>
                      <a:pt x="17347" y="17702"/>
                    </a:cubicBezTo>
                    <a:cubicBezTo>
                      <a:pt x="18822" y="17702"/>
                      <a:pt x="20181" y="16784"/>
                      <a:pt x="20711" y="15340"/>
                    </a:cubicBezTo>
                    <a:lnTo>
                      <a:pt x="20711" y="15340"/>
                    </a:lnTo>
                    <a:cubicBezTo>
                      <a:pt x="20598" y="15699"/>
                      <a:pt x="20907" y="15819"/>
                      <a:pt x="21359" y="15819"/>
                    </a:cubicBezTo>
                    <a:cubicBezTo>
                      <a:pt x="22171" y="15819"/>
                      <a:pt x="23444" y="15432"/>
                      <a:pt x="23573" y="15340"/>
                    </a:cubicBezTo>
                    <a:lnTo>
                      <a:pt x="23630" y="15340"/>
                    </a:lnTo>
                    <a:cubicBezTo>
                      <a:pt x="26062" y="7985"/>
                      <a:pt x="25834" y="1"/>
                      <a:pt x="25834" y="0"/>
                    </a:cubicBezTo>
                    <a:close/>
                  </a:path>
                </a:pathLst>
              </a:custGeom>
              <a:solidFill>
                <a:srgbClr val="000000">
                  <a:alpha val="321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g10b267fa495_0_308"/>
              <p:cNvSpPr/>
              <p:nvPr/>
            </p:nvSpPr>
            <p:spPr>
              <a:xfrm>
                <a:off x="2306650" y="2677075"/>
                <a:ext cx="643375" cy="853875"/>
              </a:xfrm>
              <a:custGeom>
                <a:rect b="b" l="l" r="r" t="t"/>
                <a:pathLst>
                  <a:path extrusionOk="0" h="34155" w="25735">
                    <a:moveTo>
                      <a:pt x="17912" y="0"/>
                    </a:moveTo>
                    <a:cubicBezTo>
                      <a:pt x="14607" y="0"/>
                      <a:pt x="8543" y="1610"/>
                      <a:pt x="4728" y="10914"/>
                    </a:cubicBezTo>
                    <a:cubicBezTo>
                      <a:pt x="1" y="22400"/>
                      <a:pt x="461" y="34155"/>
                      <a:pt x="2670" y="34155"/>
                    </a:cubicBezTo>
                    <a:cubicBezTo>
                      <a:pt x="2735" y="34155"/>
                      <a:pt x="2801" y="34145"/>
                      <a:pt x="2868" y="34125"/>
                    </a:cubicBezTo>
                    <a:cubicBezTo>
                      <a:pt x="5100" y="33466"/>
                      <a:pt x="6073" y="29717"/>
                      <a:pt x="6216" y="29231"/>
                    </a:cubicBezTo>
                    <a:lnTo>
                      <a:pt x="6216" y="29231"/>
                    </a:lnTo>
                    <a:cubicBezTo>
                      <a:pt x="6141" y="29610"/>
                      <a:pt x="5775" y="31971"/>
                      <a:pt x="7165" y="31971"/>
                    </a:cubicBezTo>
                    <a:cubicBezTo>
                      <a:pt x="7350" y="31971"/>
                      <a:pt x="7566" y="31929"/>
                      <a:pt x="7819" y="31835"/>
                    </a:cubicBezTo>
                    <a:cubicBezTo>
                      <a:pt x="8162" y="31663"/>
                      <a:pt x="8477" y="31463"/>
                      <a:pt x="8763" y="31177"/>
                    </a:cubicBezTo>
                    <a:cubicBezTo>
                      <a:pt x="10480" y="29546"/>
                      <a:pt x="11511" y="25740"/>
                      <a:pt x="11511" y="25739"/>
                    </a:cubicBezTo>
                    <a:lnTo>
                      <a:pt x="11511" y="25739"/>
                    </a:lnTo>
                    <a:cubicBezTo>
                      <a:pt x="11511" y="25740"/>
                      <a:pt x="10966" y="29661"/>
                      <a:pt x="12275" y="29661"/>
                    </a:cubicBezTo>
                    <a:cubicBezTo>
                      <a:pt x="12340" y="29661"/>
                      <a:pt x="12409" y="29652"/>
                      <a:pt x="12484" y="29631"/>
                    </a:cubicBezTo>
                    <a:cubicBezTo>
                      <a:pt x="14086" y="29174"/>
                      <a:pt x="16032" y="23967"/>
                      <a:pt x="16033" y="23965"/>
                    </a:cubicBezTo>
                    <a:lnTo>
                      <a:pt x="16033" y="23965"/>
                    </a:lnTo>
                    <a:cubicBezTo>
                      <a:pt x="16032" y="23966"/>
                      <a:pt x="14715" y="28030"/>
                      <a:pt x="16492" y="28030"/>
                    </a:cubicBezTo>
                    <a:cubicBezTo>
                      <a:pt x="16510" y="28030"/>
                      <a:pt x="16529" y="28030"/>
                      <a:pt x="16548" y="28029"/>
                    </a:cubicBezTo>
                    <a:cubicBezTo>
                      <a:pt x="18007" y="27971"/>
                      <a:pt x="19066" y="24966"/>
                      <a:pt x="19467" y="23679"/>
                    </a:cubicBezTo>
                    <a:lnTo>
                      <a:pt x="19467" y="23679"/>
                    </a:lnTo>
                    <a:cubicBezTo>
                      <a:pt x="19274" y="24506"/>
                      <a:pt x="19081" y="25917"/>
                      <a:pt x="20116" y="25917"/>
                    </a:cubicBezTo>
                    <a:cubicBezTo>
                      <a:pt x="20156" y="25917"/>
                      <a:pt x="20197" y="25915"/>
                      <a:pt x="20240" y="25911"/>
                    </a:cubicBezTo>
                    <a:cubicBezTo>
                      <a:pt x="21900" y="25739"/>
                      <a:pt x="22901" y="22019"/>
                      <a:pt x="24304" y="17182"/>
                    </a:cubicBezTo>
                    <a:cubicBezTo>
                      <a:pt x="25735" y="12317"/>
                      <a:pt x="25334" y="1756"/>
                      <a:pt x="19896" y="211"/>
                    </a:cubicBezTo>
                    <a:lnTo>
                      <a:pt x="19696" y="182"/>
                    </a:lnTo>
                    <a:cubicBezTo>
                      <a:pt x="19289" y="86"/>
                      <a:pt x="18674" y="0"/>
                      <a:pt x="179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g10b267fa495_0_308"/>
              <p:cNvSpPr/>
              <p:nvPr/>
            </p:nvSpPr>
            <p:spPr>
              <a:xfrm>
                <a:off x="2837675" y="2132825"/>
                <a:ext cx="32925" cy="81625"/>
              </a:xfrm>
              <a:custGeom>
                <a:rect b="b" l="l" r="r" t="t"/>
                <a:pathLst>
                  <a:path extrusionOk="0" h="3265" w="1317">
                    <a:moveTo>
                      <a:pt x="840" y="0"/>
                    </a:moveTo>
                    <a:cubicBezTo>
                      <a:pt x="532" y="0"/>
                      <a:pt x="227" y="678"/>
                      <a:pt x="115" y="1575"/>
                    </a:cubicBezTo>
                    <a:cubicBezTo>
                      <a:pt x="0" y="2463"/>
                      <a:pt x="172" y="3235"/>
                      <a:pt x="458" y="3264"/>
                    </a:cubicBezTo>
                    <a:cubicBezTo>
                      <a:pt x="465" y="3264"/>
                      <a:pt x="471" y="3265"/>
                      <a:pt x="477" y="3265"/>
                    </a:cubicBezTo>
                    <a:cubicBezTo>
                      <a:pt x="787" y="3265"/>
                      <a:pt x="1119" y="2587"/>
                      <a:pt x="1231" y="1690"/>
                    </a:cubicBezTo>
                    <a:cubicBezTo>
                      <a:pt x="1317" y="803"/>
                      <a:pt x="1174" y="30"/>
                      <a:pt x="859" y="1"/>
                    </a:cubicBezTo>
                    <a:cubicBezTo>
                      <a:pt x="853" y="1"/>
                      <a:pt x="846" y="0"/>
                      <a:pt x="8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7" name="Google Shape;1367;g10b267fa495_0_308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8" name="Google Shape;1368;g10b267fa495_0_308"/>
          <p:cNvGrpSpPr/>
          <p:nvPr/>
        </p:nvGrpSpPr>
        <p:grpSpPr>
          <a:xfrm>
            <a:off x="153672" y="90049"/>
            <a:ext cx="493797" cy="446228"/>
            <a:chOff x="2679436" y="3270400"/>
            <a:chExt cx="752625" cy="689795"/>
          </a:xfrm>
        </p:grpSpPr>
        <p:sp>
          <p:nvSpPr>
            <p:cNvPr id="1369" name="Google Shape;1369;g10b267fa495_0_308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g10b267fa495_0_308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g10b267fa495_0_308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g10b267fa495_0_308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3" name="Google Shape;1373;g10b267fa495_0_308">
            <a:hlinkClick action="ppaction://hlinksldjump" r:id="rId5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4" name="Google Shape;1374;g10b267fa495_0_3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4764" y="1161629"/>
            <a:ext cx="4093085" cy="36939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0b267fa495_1_171"/>
          <p:cNvSpPr/>
          <p:nvPr/>
        </p:nvSpPr>
        <p:spPr>
          <a:xfrm rot="10800000">
            <a:off x="921059" y="2879170"/>
            <a:ext cx="3505179" cy="185943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g10b267fa495_1_171"/>
          <p:cNvSpPr/>
          <p:nvPr/>
        </p:nvSpPr>
        <p:spPr>
          <a:xfrm rot="10800000">
            <a:off x="4657908" y="983522"/>
            <a:ext cx="3505179" cy="2727815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g10b267fa495_1_171"/>
          <p:cNvSpPr txBox="1"/>
          <p:nvPr>
            <p:ph type="title"/>
          </p:nvPr>
        </p:nvSpPr>
        <p:spPr>
          <a:xfrm>
            <a:off x="839050" y="3412617"/>
            <a:ext cx="369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Application - Html</a:t>
            </a:r>
            <a:endParaRPr/>
          </a:p>
        </p:txBody>
      </p:sp>
      <p:sp>
        <p:nvSpPr>
          <p:cNvPr id="1382" name="Google Shape;1382;g10b267fa495_1_171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3" name="Google Shape;1383;g10b267fa495_1_171"/>
          <p:cNvGrpSpPr/>
          <p:nvPr/>
        </p:nvGrpSpPr>
        <p:grpSpPr>
          <a:xfrm>
            <a:off x="153672" y="90049"/>
            <a:ext cx="493797" cy="446228"/>
            <a:chOff x="2679436" y="3270400"/>
            <a:chExt cx="752625" cy="689795"/>
          </a:xfrm>
        </p:grpSpPr>
        <p:sp>
          <p:nvSpPr>
            <p:cNvPr id="1384" name="Google Shape;1384;g10b267fa495_1_171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g10b267fa495_1_171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g10b267fa495_1_171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g10b267fa495_1_171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8" name="Google Shape;1388;g10b267fa495_1_171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9" name="Google Shape;1389;g10b267fa495_1_171"/>
          <p:cNvSpPr txBox="1"/>
          <p:nvPr>
            <p:ph idx="1" type="subTitle"/>
          </p:nvPr>
        </p:nvSpPr>
        <p:spPr>
          <a:xfrm>
            <a:off x="5059188" y="1266937"/>
            <a:ext cx="30459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page is divided into 7 pages: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Home;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About Us;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Projects;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Blog;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Blog Details;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Contact Us;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Donations.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g10b267fa495_1_171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10b267fa495_1_171">
            <a:hlinkClick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Back</a:t>
            </a:r>
            <a:endParaRPr b="0" i="0" sz="14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10b267fa495_1_193"/>
          <p:cNvSpPr/>
          <p:nvPr/>
        </p:nvSpPr>
        <p:spPr>
          <a:xfrm rot="10800000">
            <a:off x="921059" y="2879170"/>
            <a:ext cx="3505179" cy="185943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g10b267fa495_1_193"/>
          <p:cNvSpPr/>
          <p:nvPr/>
        </p:nvSpPr>
        <p:spPr>
          <a:xfrm rot="10800000">
            <a:off x="4657908" y="983522"/>
            <a:ext cx="3505179" cy="2727815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g10b267fa495_1_193"/>
          <p:cNvSpPr txBox="1"/>
          <p:nvPr>
            <p:ph type="title"/>
          </p:nvPr>
        </p:nvSpPr>
        <p:spPr>
          <a:xfrm>
            <a:off x="839050" y="3412617"/>
            <a:ext cx="369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Application - XML/XSD</a:t>
            </a:r>
            <a:endParaRPr/>
          </a:p>
        </p:txBody>
      </p:sp>
      <p:sp>
        <p:nvSpPr>
          <p:cNvPr id="1399" name="Google Shape;1399;g10b267fa495_1_193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0" name="Google Shape;1400;g10b267fa495_1_193"/>
          <p:cNvGrpSpPr/>
          <p:nvPr/>
        </p:nvGrpSpPr>
        <p:grpSpPr>
          <a:xfrm>
            <a:off x="153672" y="90049"/>
            <a:ext cx="493797" cy="446228"/>
            <a:chOff x="2679436" y="3270400"/>
            <a:chExt cx="752625" cy="689795"/>
          </a:xfrm>
        </p:grpSpPr>
        <p:sp>
          <p:nvSpPr>
            <p:cNvPr id="1401" name="Google Shape;1401;g10b267fa495_1_193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g10b267fa495_1_193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g10b267fa495_1_193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g10b267fa495_1_193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5" name="Google Shape;1405;g10b267fa495_1_193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6" name="Google Shape;1406;g10b267fa495_1_193"/>
          <p:cNvSpPr txBox="1"/>
          <p:nvPr>
            <p:ph idx="1" type="subTitle"/>
          </p:nvPr>
        </p:nvSpPr>
        <p:spPr>
          <a:xfrm>
            <a:off x="5059188" y="1266937"/>
            <a:ext cx="30459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blog.xml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blog.xsd;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projects.xml;</a:t>
            </a:r>
            <a:endParaRPr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projects.xsd.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g10b267fa495_1_193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g10b267fa495_1_193">
            <a:hlinkClick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Back</a:t>
            </a:r>
            <a:endParaRPr b="0" i="0" sz="14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b267fa495_0_0"/>
          <p:cNvSpPr txBox="1"/>
          <p:nvPr>
            <p:ph idx="2" type="title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Save the Forest?</a:t>
            </a:r>
            <a:endParaRPr/>
          </a:p>
        </p:txBody>
      </p:sp>
      <p:sp>
        <p:nvSpPr>
          <p:cNvPr id="883" name="Google Shape;883;g10b267fa495_0_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What is</a:t>
            </a:r>
            <a:endParaRPr/>
          </a:p>
        </p:txBody>
      </p:sp>
      <p:sp>
        <p:nvSpPr>
          <p:cNvPr id="884" name="Google Shape;884;g10b267fa495_0_0"/>
          <p:cNvSpPr txBox="1"/>
          <p:nvPr>
            <p:ph idx="1" type="subTitle"/>
          </p:nvPr>
        </p:nvSpPr>
        <p:spPr>
          <a:xfrm>
            <a:off x="2650125" y="1901325"/>
            <a:ext cx="4105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are an international non-profit organization,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aims to create healthy coast-to-coast forests from stable bottoms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fight and prevent fires and forest clearing.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885" name="Google Shape;885;g10b267fa495_0_0">
            <a:hlinkClick/>
          </p:cNvPr>
          <p:cNvSpPr txBox="1"/>
          <p:nvPr/>
        </p:nvSpPr>
        <p:spPr>
          <a:xfrm>
            <a:off x="3568925" y="4215950"/>
            <a:ext cx="2006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Learn more!</a:t>
            </a:r>
            <a:endParaRPr b="0" i="0" sz="20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6" name="Google Shape;886;g10b267fa495_0_0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7" name="Google Shape;887;g10b267fa495_0_0"/>
          <p:cNvGrpSpPr/>
          <p:nvPr/>
        </p:nvGrpSpPr>
        <p:grpSpPr>
          <a:xfrm>
            <a:off x="153672" y="90049"/>
            <a:ext cx="493797" cy="446228"/>
            <a:chOff x="2679436" y="3270400"/>
            <a:chExt cx="752625" cy="689795"/>
          </a:xfrm>
        </p:grpSpPr>
        <p:sp>
          <p:nvSpPr>
            <p:cNvPr id="888" name="Google Shape;888;g10b267fa495_0_0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10b267fa495_0_0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10b267fa495_0_0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10b267fa495_0_0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2" name="Google Shape;892;g10b267fa495_0_0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" name="Google Shape;1413;p52"/>
          <p:cNvPicPr preferRelativeResize="0"/>
          <p:nvPr/>
        </p:nvPicPr>
        <p:blipFill rotWithShape="1">
          <a:blip r:embed="rId3">
            <a:alphaModFix/>
          </a:blip>
          <a:srcRect b="0" l="15843" r="58" t="0"/>
          <a:stretch/>
        </p:blipFill>
        <p:spPr>
          <a:xfrm>
            <a:off x="0" y="0"/>
            <a:ext cx="6488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52"/>
          <p:cNvSpPr/>
          <p:nvPr/>
        </p:nvSpPr>
        <p:spPr>
          <a:xfrm>
            <a:off x="5671750" y="0"/>
            <a:ext cx="3472360" cy="5158875"/>
          </a:xfrm>
          <a:custGeom>
            <a:rect b="b" l="l" r="r" t="t"/>
            <a:pathLst>
              <a:path extrusionOk="0" h="206355" w="89465">
                <a:moveTo>
                  <a:pt x="0" y="0"/>
                </a:moveTo>
                <a:cubicBezTo>
                  <a:pt x="6213" y="3905"/>
                  <a:pt x="10296" y="10029"/>
                  <a:pt x="11893" y="18283"/>
                </a:cubicBezTo>
                <a:cubicBezTo>
                  <a:pt x="13579" y="27691"/>
                  <a:pt x="14556" y="37277"/>
                  <a:pt x="14911" y="46863"/>
                </a:cubicBezTo>
                <a:cubicBezTo>
                  <a:pt x="15621" y="60264"/>
                  <a:pt x="16331" y="73755"/>
                  <a:pt x="17041" y="87157"/>
                </a:cubicBezTo>
                <a:cubicBezTo>
                  <a:pt x="17307" y="93281"/>
                  <a:pt x="17573" y="99494"/>
                  <a:pt x="17485" y="105618"/>
                </a:cubicBezTo>
                <a:cubicBezTo>
                  <a:pt x="17218" y="120884"/>
                  <a:pt x="17573" y="136150"/>
                  <a:pt x="15976" y="151327"/>
                </a:cubicBezTo>
                <a:cubicBezTo>
                  <a:pt x="14911" y="161534"/>
                  <a:pt x="14556" y="171829"/>
                  <a:pt x="12869" y="182036"/>
                </a:cubicBezTo>
                <a:cubicBezTo>
                  <a:pt x="12071" y="187539"/>
                  <a:pt x="10651" y="192864"/>
                  <a:pt x="8520" y="198012"/>
                </a:cubicBezTo>
                <a:cubicBezTo>
                  <a:pt x="7278" y="201207"/>
                  <a:pt x="5325" y="204047"/>
                  <a:pt x="2929" y="206355"/>
                </a:cubicBezTo>
                <a:lnTo>
                  <a:pt x="89464" y="206355"/>
                </a:lnTo>
                <a:lnTo>
                  <a:pt x="8946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52"/>
          <p:cNvSpPr/>
          <p:nvPr/>
        </p:nvSpPr>
        <p:spPr>
          <a:xfrm>
            <a:off x="4829975" y="1848550"/>
            <a:ext cx="3671756" cy="1464466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52"/>
          <p:cNvSpPr txBox="1"/>
          <p:nvPr>
            <p:ph type="title"/>
          </p:nvPr>
        </p:nvSpPr>
        <p:spPr>
          <a:xfrm>
            <a:off x="4762775" y="2276700"/>
            <a:ext cx="3804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1417" name="Google Shape;1417;p52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8" name="Google Shape;1418;p52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1419" name="Google Shape;1419;p52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3" name="Google Shape;1423;p52">
            <a:hlinkClick action="ppaction://hlinksldjump" r:id="rId4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4" name="Google Shape;1424;p52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52">
            <a:hlinkClick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Back</a:t>
            </a:r>
            <a:endParaRPr b="0" i="0" sz="14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" name="Google Shape;143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650" y="3748900"/>
            <a:ext cx="30099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53"/>
          <p:cNvSpPr/>
          <p:nvPr/>
        </p:nvSpPr>
        <p:spPr>
          <a:xfrm>
            <a:off x="713225" y="2270276"/>
            <a:ext cx="4444417" cy="1351900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53"/>
          <p:cNvSpPr txBox="1"/>
          <p:nvPr>
            <p:ph type="title"/>
          </p:nvPr>
        </p:nvSpPr>
        <p:spPr>
          <a:xfrm>
            <a:off x="829875" y="918325"/>
            <a:ext cx="41064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433" name="Google Shape;1433;p53"/>
          <p:cNvSpPr txBox="1"/>
          <p:nvPr>
            <p:ph idx="1" type="subTitle"/>
          </p:nvPr>
        </p:nvSpPr>
        <p:spPr>
          <a:xfrm>
            <a:off x="1298650" y="2717325"/>
            <a:ext cx="32736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Any doubt?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434" name="Google Shape;1434;p53"/>
          <p:cNvGrpSpPr/>
          <p:nvPr/>
        </p:nvGrpSpPr>
        <p:grpSpPr>
          <a:xfrm>
            <a:off x="3543058" y="459295"/>
            <a:ext cx="4887726" cy="3635762"/>
            <a:chOff x="3543058" y="830069"/>
            <a:chExt cx="4887726" cy="3635762"/>
          </a:xfrm>
        </p:grpSpPr>
        <p:grpSp>
          <p:nvGrpSpPr>
            <p:cNvPr id="1435" name="Google Shape;1435;p53"/>
            <p:cNvGrpSpPr/>
            <p:nvPr/>
          </p:nvGrpSpPr>
          <p:grpSpPr>
            <a:xfrm>
              <a:off x="3543058" y="830069"/>
              <a:ext cx="4887726" cy="3635762"/>
              <a:chOff x="279125" y="238125"/>
              <a:chExt cx="7013525" cy="5217050"/>
            </a:xfrm>
          </p:grpSpPr>
          <p:sp>
            <p:nvSpPr>
              <p:cNvPr id="1436" name="Google Shape;1436;p53"/>
              <p:cNvSpPr/>
              <p:nvPr/>
            </p:nvSpPr>
            <p:spPr>
              <a:xfrm>
                <a:off x="279125" y="238125"/>
                <a:ext cx="6522825" cy="5217050"/>
              </a:xfrm>
              <a:custGeom>
                <a:rect b="b" l="l" r="r" t="t"/>
                <a:pathLst>
                  <a:path extrusionOk="0" h="208682" w="260913">
                    <a:moveTo>
                      <a:pt x="213022" y="0"/>
                    </a:moveTo>
                    <a:cubicBezTo>
                      <a:pt x="211334" y="0"/>
                      <a:pt x="209694" y="96"/>
                      <a:pt x="208103" y="386"/>
                    </a:cubicBezTo>
                    <a:cubicBezTo>
                      <a:pt x="206994" y="579"/>
                      <a:pt x="205884" y="820"/>
                      <a:pt x="204775" y="1206"/>
                    </a:cubicBezTo>
                    <a:cubicBezTo>
                      <a:pt x="203762" y="1543"/>
                      <a:pt x="202798" y="1929"/>
                      <a:pt x="201833" y="2411"/>
                    </a:cubicBezTo>
                    <a:cubicBezTo>
                      <a:pt x="200242" y="3279"/>
                      <a:pt x="198747" y="4292"/>
                      <a:pt x="197396" y="5498"/>
                    </a:cubicBezTo>
                    <a:cubicBezTo>
                      <a:pt x="195805" y="6848"/>
                      <a:pt x="194358" y="8295"/>
                      <a:pt x="193056" y="9887"/>
                    </a:cubicBezTo>
                    <a:lnTo>
                      <a:pt x="192911" y="9935"/>
                    </a:lnTo>
                    <a:cubicBezTo>
                      <a:pt x="190500" y="11382"/>
                      <a:pt x="188040" y="12780"/>
                      <a:pt x="185677" y="14083"/>
                    </a:cubicBezTo>
                    <a:cubicBezTo>
                      <a:pt x="183989" y="15047"/>
                      <a:pt x="182204" y="16060"/>
                      <a:pt x="180468" y="17073"/>
                    </a:cubicBezTo>
                    <a:cubicBezTo>
                      <a:pt x="178250" y="18375"/>
                      <a:pt x="176321" y="19532"/>
                      <a:pt x="174536" y="20738"/>
                    </a:cubicBezTo>
                    <a:cubicBezTo>
                      <a:pt x="172559" y="21992"/>
                      <a:pt x="170678" y="23391"/>
                      <a:pt x="168990" y="24789"/>
                    </a:cubicBezTo>
                    <a:cubicBezTo>
                      <a:pt x="167254" y="26188"/>
                      <a:pt x="165614" y="27683"/>
                      <a:pt x="164119" y="29323"/>
                    </a:cubicBezTo>
                    <a:cubicBezTo>
                      <a:pt x="162479" y="31011"/>
                      <a:pt x="161033" y="32891"/>
                      <a:pt x="159779" y="34869"/>
                    </a:cubicBezTo>
                    <a:cubicBezTo>
                      <a:pt x="159152" y="35737"/>
                      <a:pt x="158621" y="36653"/>
                      <a:pt x="158042" y="37714"/>
                    </a:cubicBezTo>
                    <a:cubicBezTo>
                      <a:pt x="157512" y="38727"/>
                      <a:pt x="156933" y="39884"/>
                      <a:pt x="156354" y="41235"/>
                    </a:cubicBezTo>
                    <a:cubicBezTo>
                      <a:pt x="155486" y="43260"/>
                      <a:pt x="154715" y="45334"/>
                      <a:pt x="153847" y="47649"/>
                    </a:cubicBezTo>
                    <a:lnTo>
                      <a:pt x="153654" y="48180"/>
                    </a:lnTo>
                    <a:cubicBezTo>
                      <a:pt x="153027" y="49964"/>
                      <a:pt x="152352" y="51797"/>
                      <a:pt x="151628" y="53581"/>
                    </a:cubicBezTo>
                    <a:cubicBezTo>
                      <a:pt x="150808" y="55510"/>
                      <a:pt x="149892" y="57391"/>
                      <a:pt x="148783" y="59176"/>
                    </a:cubicBezTo>
                    <a:cubicBezTo>
                      <a:pt x="148252" y="59995"/>
                      <a:pt x="147673" y="60815"/>
                      <a:pt x="147095" y="61587"/>
                    </a:cubicBezTo>
                    <a:cubicBezTo>
                      <a:pt x="146468" y="62359"/>
                      <a:pt x="145744" y="63082"/>
                      <a:pt x="145021" y="63757"/>
                    </a:cubicBezTo>
                    <a:cubicBezTo>
                      <a:pt x="144732" y="64095"/>
                      <a:pt x="144394" y="64384"/>
                      <a:pt x="144056" y="64625"/>
                    </a:cubicBezTo>
                    <a:cubicBezTo>
                      <a:pt x="143719" y="64866"/>
                      <a:pt x="143285" y="65252"/>
                      <a:pt x="142754" y="65590"/>
                    </a:cubicBezTo>
                    <a:cubicBezTo>
                      <a:pt x="141934" y="66217"/>
                      <a:pt x="141018" y="66747"/>
                      <a:pt x="140102" y="67230"/>
                    </a:cubicBezTo>
                    <a:cubicBezTo>
                      <a:pt x="138896" y="67808"/>
                      <a:pt x="137642" y="68339"/>
                      <a:pt x="136677" y="68725"/>
                    </a:cubicBezTo>
                    <a:cubicBezTo>
                      <a:pt x="135520" y="69207"/>
                      <a:pt x="134266" y="69641"/>
                      <a:pt x="132819" y="70123"/>
                    </a:cubicBezTo>
                    <a:cubicBezTo>
                      <a:pt x="130119" y="70991"/>
                      <a:pt x="127370" y="71667"/>
                      <a:pt x="125296" y="72197"/>
                    </a:cubicBezTo>
                    <a:cubicBezTo>
                      <a:pt x="123704" y="72583"/>
                      <a:pt x="122113" y="72921"/>
                      <a:pt x="120473" y="73306"/>
                    </a:cubicBezTo>
                    <a:lnTo>
                      <a:pt x="117820" y="73885"/>
                    </a:lnTo>
                    <a:cubicBezTo>
                      <a:pt x="114927" y="74560"/>
                      <a:pt x="112564" y="75139"/>
                      <a:pt x="110442" y="75766"/>
                    </a:cubicBezTo>
                    <a:cubicBezTo>
                      <a:pt x="108030" y="76489"/>
                      <a:pt x="105619" y="77357"/>
                      <a:pt x="103304" y="78418"/>
                    </a:cubicBezTo>
                    <a:cubicBezTo>
                      <a:pt x="100941" y="79431"/>
                      <a:pt x="98674" y="80685"/>
                      <a:pt x="96552" y="82084"/>
                    </a:cubicBezTo>
                    <a:cubicBezTo>
                      <a:pt x="94382" y="83627"/>
                      <a:pt x="92308" y="85315"/>
                      <a:pt x="90427" y="87196"/>
                    </a:cubicBezTo>
                    <a:cubicBezTo>
                      <a:pt x="88643" y="88932"/>
                      <a:pt x="86955" y="90813"/>
                      <a:pt x="85411" y="92790"/>
                    </a:cubicBezTo>
                    <a:cubicBezTo>
                      <a:pt x="84061" y="94623"/>
                      <a:pt x="82807" y="96504"/>
                      <a:pt x="81698" y="98529"/>
                    </a:cubicBezTo>
                    <a:cubicBezTo>
                      <a:pt x="80589" y="100507"/>
                      <a:pt x="79624" y="102581"/>
                      <a:pt x="78852" y="104703"/>
                    </a:cubicBezTo>
                    <a:cubicBezTo>
                      <a:pt x="78129" y="106728"/>
                      <a:pt x="77502" y="108850"/>
                      <a:pt x="77068" y="110972"/>
                    </a:cubicBezTo>
                    <a:cubicBezTo>
                      <a:pt x="76537" y="113191"/>
                      <a:pt x="76200" y="115409"/>
                      <a:pt x="75959" y="117676"/>
                    </a:cubicBezTo>
                    <a:cubicBezTo>
                      <a:pt x="75766" y="119798"/>
                      <a:pt x="75669" y="122016"/>
                      <a:pt x="75669" y="124476"/>
                    </a:cubicBezTo>
                    <a:cubicBezTo>
                      <a:pt x="75669" y="126695"/>
                      <a:pt x="75766" y="129058"/>
                      <a:pt x="75959" y="131662"/>
                    </a:cubicBezTo>
                    <a:cubicBezTo>
                      <a:pt x="76055" y="132675"/>
                      <a:pt x="76152" y="133832"/>
                      <a:pt x="76345" y="135183"/>
                    </a:cubicBezTo>
                    <a:cubicBezTo>
                      <a:pt x="76441" y="136147"/>
                      <a:pt x="76537" y="137112"/>
                      <a:pt x="76682" y="138076"/>
                    </a:cubicBezTo>
                    <a:lnTo>
                      <a:pt x="76779" y="138848"/>
                    </a:lnTo>
                    <a:cubicBezTo>
                      <a:pt x="77020" y="140632"/>
                      <a:pt x="77164" y="142369"/>
                      <a:pt x="77213" y="144153"/>
                    </a:cubicBezTo>
                    <a:cubicBezTo>
                      <a:pt x="77213" y="145166"/>
                      <a:pt x="77213" y="146227"/>
                      <a:pt x="77164" y="147336"/>
                    </a:cubicBezTo>
                    <a:cubicBezTo>
                      <a:pt x="77116" y="148831"/>
                      <a:pt x="76972" y="150374"/>
                      <a:pt x="76730" y="151870"/>
                    </a:cubicBezTo>
                    <a:cubicBezTo>
                      <a:pt x="76489" y="153316"/>
                      <a:pt x="76152" y="154715"/>
                      <a:pt x="75718" y="156114"/>
                    </a:cubicBezTo>
                    <a:cubicBezTo>
                      <a:pt x="75428" y="156982"/>
                      <a:pt x="75139" y="157850"/>
                      <a:pt x="74753" y="158718"/>
                    </a:cubicBezTo>
                    <a:cubicBezTo>
                      <a:pt x="74367" y="159490"/>
                      <a:pt x="73981" y="160309"/>
                      <a:pt x="73499" y="161081"/>
                    </a:cubicBezTo>
                    <a:cubicBezTo>
                      <a:pt x="73162" y="161612"/>
                      <a:pt x="72776" y="162094"/>
                      <a:pt x="72390" y="162576"/>
                    </a:cubicBezTo>
                    <a:cubicBezTo>
                      <a:pt x="71956" y="163107"/>
                      <a:pt x="71522" y="163637"/>
                      <a:pt x="71039" y="164071"/>
                    </a:cubicBezTo>
                    <a:cubicBezTo>
                      <a:pt x="70605" y="164457"/>
                      <a:pt x="70171" y="164795"/>
                      <a:pt x="69737" y="165132"/>
                    </a:cubicBezTo>
                    <a:cubicBezTo>
                      <a:pt x="69207" y="165518"/>
                      <a:pt x="68725" y="165807"/>
                      <a:pt x="68146" y="166097"/>
                    </a:cubicBezTo>
                    <a:lnTo>
                      <a:pt x="68098" y="166145"/>
                    </a:lnTo>
                    <a:cubicBezTo>
                      <a:pt x="66988" y="166724"/>
                      <a:pt x="65831" y="167158"/>
                      <a:pt x="64577" y="167399"/>
                    </a:cubicBezTo>
                    <a:cubicBezTo>
                      <a:pt x="63854" y="167544"/>
                      <a:pt x="63130" y="167640"/>
                      <a:pt x="62407" y="167688"/>
                    </a:cubicBezTo>
                    <a:cubicBezTo>
                      <a:pt x="61924" y="167736"/>
                      <a:pt x="61442" y="167785"/>
                      <a:pt x="60912" y="167785"/>
                    </a:cubicBezTo>
                    <a:cubicBezTo>
                      <a:pt x="60526" y="167785"/>
                      <a:pt x="60140" y="167785"/>
                      <a:pt x="59754" y="167736"/>
                    </a:cubicBezTo>
                    <a:cubicBezTo>
                      <a:pt x="59368" y="167736"/>
                      <a:pt x="58934" y="167688"/>
                      <a:pt x="58549" y="167640"/>
                    </a:cubicBezTo>
                    <a:cubicBezTo>
                      <a:pt x="58163" y="167592"/>
                      <a:pt x="57632" y="167544"/>
                      <a:pt x="57150" y="167447"/>
                    </a:cubicBezTo>
                    <a:cubicBezTo>
                      <a:pt x="56234" y="167302"/>
                      <a:pt x="55269" y="167158"/>
                      <a:pt x="54063" y="166868"/>
                    </a:cubicBezTo>
                    <a:cubicBezTo>
                      <a:pt x="51893" y="166386"/>
                      <a:pt x="49723" y="165711"/>
                      <a:pt x="48083" y="165229"/>
                    </a:cubicBezTo>
                    <a:cubicBezTo>
                      <a:pt x="46733" y="164795"/>
                      <a:pt x="45382" y="164361"/>
                      <a:pt x="43984" y="163878"/>
                    </a:cubicBezTo>
                    <a:cubicBezTo>
                      <a:pt x="42971" y="163541"/>
                      <a:pt x="41910" y="163203"/>
                      <a:pt x="40849" y="162865"/>
                    </a:cubicBezTo>
                    <a:cubicBezTo>
                      <a:pt x="38100" y="161949"/>
                      <a:pt x="35833" y="161322"/>
                      <a:pt x="33711" y="160888"/>
                    </a:cubicBezTo>
                    <a:cubicBezTo>
                      <a:pt x="32554" y="160647"/>
                      <a:pt x="31348" y="160406"/>
                      <a:pt x="30094" y="160261"/>
                    </a:cubicBezTo>
                    <a:cubicBezTo>
                      <a:pt x="28840" y="160116"/>
                      <a:pt x="27586" y="160020"/>
                      <a:pt x="26332" y="160020"/>
                    </a:cubicBezTo>
                    <a:lnTo>
                      <a:pt x="25947" y="160020"/>
                    </a:lnTo>
                    <a:cubicBezTo>
                      <a:pt x="24789" y="160020"/>
                      <a:pt x="23680" y="160068"/>
                      <a:pt x="22571" y="160213"/>
                    </a:cubicBezTo>
                    <a:cubicBezTo>
                      <a:pt x="21220" y="160358"/>
                      <a:pt x="19870" y="160647"/>
                      <a:pt x="18568" y="160985"/>
                    </a:cubicBezTo>
                    <a:cubicBezTo>
                      <a:pt x="17507" y="161226"/>
                      <a:pt x="16494" y="161563"/>
                      <a:pt x="15433" y="161949"/>
                    </a:cubicBezTo>
                    <a:cubicBezTo>
                      <a:pt x="14420" y="162383"/>
                      <a:pt x="13311" y="162817"/>
                      <a:pt x="12153" y="163444"/>
                    </a:cubicBezTo>
                    <a:cubicBezTo>
                      <a:pt x="10031" y="164457"/>
                      <a:pt x="8054" y="165759"/>
                      <a:pt x="6270" y="167206"/>
                    </a:cubicBezTo>
                    <a:cubicBezTo>
                      <a:pt x="5450" y="167881"/>
                      <a:pt x="4678" y="168653"/>
                      <a:pt x="3955" y="169424"/>
                    </a:cubicBezTo>
                    <a:cubicBezTo>
                      <a:pt x="3617" y="169762"/>
                      <a:pt x="3279" y="170148"/>
                      <a:pt x="2894" y="170678"/>
                    </a:cubicBezTo>
                    <a:cubicBezTo>
                      <a:pt x="2556" y="171112"/>
                      <a:pt x="2218" y="171595"/>
                      <a:pt x="1929" y="172077"/>
                    </a:cubicBezTo>
                    <a:cubicBezTo>
                      <a:pt x="1399" y="172945"/>
                      <a:pt x="965" y="173861"/>
                      <a:pt x="627" y="174826"/>
                    </a:cubicBezTo>
                    <a:cubicBezTo>
                      <a:pt x="338" y="175791"/>
                      <a:pt x="145" y="176707"/>
                      <a:pt x="48" y="177671"/>
                    </a:cubicBezTo>
                    <a:cubicBezTo>
                      <a:pt x="0" y="178250"/>
                      <a:pt x="0" y="178829"/>
                      <a:pt x="48" y="179359"/>
                    </a:cubicBezTo>
                    <a:cubicBezTo>
                      <a:pt x="48" y="179938"/>
                      <a:pt x="145" y="180469"/>
                      <a:pt x="289" y="180999"/>
                    </a:cubicBezTo>
                    <a:cubicBezTo>
                      <a:pt x="338" y="181288"/>
                      <a:pt x="434" y="181578"/>
                      <a:pt x="531" y="181819"/>
                    </a:cubicBezTo>
                    <a:cubicBezTo>
                      <a:pt x="579" y="182108"/>
                      <a:pt x="675" y="182398"/>
                      <a:pt x="820" y="182687"/>
                    </a:cubicBezTo>
                    <a:cubicBezTo>
                      <a:pt x="1013" y="183121"/>
                      <a:pt x="1302" y="183603"/>
                      <a:pt x="1592" y="184037"/>
                    </a:cubicBezTo>
                    <a:cubicBezTo>
                      <a:pt x="1929" y="184472"/>
                      <a:pt x="2267" y="184857"/>
                      <a:pt x="2701" y="185195"/>
                    </a:cubicBezTo>
                    <a:cubicBezTo>
                      <a:pt x="3087" y="185533"/>
                      <a:pt x="3569" y="185870"/>
                      <a:pt x="4051" y="186111"/>
                    </a:cubicBezTo>
                    <a:cubicBezTo>
                      <a:pt x="4582" y="186401"/>
                      <a:pt x="5160" y="186594"/>
                      <a:pt x="5739" y="186738"/>
                    </a:cubicBezTo>
                    <a:cubicBezTo>
                      <a:pt x="6077" y="186883"/>
                      <a:pt x="6463" y="186931"/>
                      <a:pt x="6848" y="186979"/>
                    </a:cubicBezTo>
                    <a:cubicBezTo>
                      <a:pt x="7282" y="187076"/>
                      <a:pt x="7716" y="187076"/>
                      <a:pt x="8150" y="187076"/>
                    </a:cubicBezTo>
                    <a:lnTo>
                      <a:pt x="8247" y="187076"/>
                    </a:lnTo>
                    <a:cubicBezTo>
                      <a:pt x="8343" y="187076"/>
                      <a:pt x="8440" y="187028"/>
                      <a:pt x="8488" y="186931"/>
                    </a:cubicBezTo>
                    <a:cubicBezTo>
                      <a:pt x="8585" y="186883"/>
                      <a:pt x="8681" y="186835"/>
                      <a:pt x="8729" y="186738"/>
                    </a:cubicBezTo>
                    <a:cubicBezTo>
                      <a:pt x="8777" y="186594"/>
                      <a:pt x="8729" y="186449"/>
                      <a:pt x="8585" y="186352"/>
                    </a:cubicBezTo>
                    <a:cubicBezTo>
                      <a:pt x="8247" y="186111"/>
                      <a:pt x="7861" y="185918"/>
                      <a:pt x="7524" y="185677"/>
                    </a:cubicBezTo>
                    <a:cubicBezTo>
                      <a:pt x="7186" y="185436"/>
                      <a:pt x="6945" y="185195"/>
                      <a:pt x="6655" y="184954"/>
                    </a:cubicBezTo>
                    <a:cubicBezTo>
                      <a:pt x="6318" y="184713"/>
                      <a:pt x="6028" y="184423"/>
                      <a:pt x="5787" y="184134"/>
                    </a:cubicBezTo>
                    <a:cubicBezTo>
                      <a:pt x="5643" y="183941"/>
                      <a:pt x="5498" y="183748"/>
                      <a:pt x="5353" y="183555"/>
                    </a:cubicBezTo>
                    <a:cubicBezTo>
                      <a:pt x="5257" y="183411"/>
                      <a:pt x="5160" y="183218"/>
                      <a:pt x="5064" y="183025"/>
                    </a:cubicBezTo>
                    <a:cubicBezTo>
                      <a:pt x="4967" y="182880"/>
                      <a:pt x="4919" y="182735"/>
                      <a:pt x="4871" y="182639"/>
                    </a:cubicBezTo>
                    <a:cubicBezTo>
                      <a:pt x="4823" y="182446"/>
                      <a:pt x="4775" y="182253"/>
                      <a:pt x="4726" y="182108"/>
                    </a:cubicBezTo>
                    <a:cubicBezTo>
                      <a:pt x="4678" y="181964"/>
                      <a:pt x="4678" y="181819"/>
                      <a:pt x="4678" y="181674"/>
                    </a:cubicBezTo>
                    <a:cubicBezTo>
                      <a:pt x="4630" y="181530"/>
                      <a:pt x="4630" y="181337"/>
                      <a:pt x="4678" y="181144"/>
                    </a:cubicBezTo>
                    <a:cubicBezTo>
                      <a:pt x="4678" y="180999"/>
                      <a:pt x="4726" y="180806"/>
                      <a:pt x="4726" y="180662"/>
                    </a:cubicBezTo>
                    <a:cubicBezTo>
                      <a:pt x="4775" y="180517"/>
                      <a:pt x="4823" y="180324"/>
                      <a:pt x="4871" y="180179"/>
                    </a:cubicBezTo>
                    <a:cubicBezTo>
                      <a:pt x="4967" y="179986"/>
                      <a:pt x="5016" y="179842"/>
                      <a:pt x="5112" y="179697"/>
                    </a:cubicBezTo>
                    <a:cubicBezTo>
                      <a:pt x="5160" y="179552"/>
                      <a:pt x="5257" y="179359"/>
                      <a:pt x="5353" y="179215"/>
                    </a:cubicBezTo>
                    <a:cubicBezTo>
                      <a:pt x="5498" y="179022"/>
                      <a:pt x="5643" y="178829"/>
                      <a:pt x="5836" y="178636"/>
                    </a:cubicBezTo>
                    <a:cubicBezTo>
                      <a:pt x="6028" y="178443"/>
                      <a:pt x="6221" y="178202"/>
                      <a:pt x="6463" y="178009"/>
                    </a:cubicBezTo>
                    <a:cubicBezTo>
                      <a:pt x="6752" y="177768"/>
                      <a:pt x="7089" y="177575"/>
                      <a:pt x="7427" y="177334"/>
                    </a:cubicBezTo>
                    <a:cubicBezTo>
                      <a:pt x="7765" y="177141"/>
                      <a:pt x="8102" y="176900"/>
                      <a:pt x="8488" y="176755"/>
                    </a:cubicBezTo>
                    <a:cubicBezTo>
                      <a:pt x="8922" y="176562"/>
                      <a:pt x="9356" y="176369"/>
                      <a:pt x="9838" y="176225"/>
                    </a:cubicBezTo>
                    <a:cubicBezTo>
                      <a:pt x="10321" y="176032"/>
                      <a:pt x="10803" y="175935"/>
                      <a:pt x="11334" y="175839"/>
                    </a:cubicBezTo>
                    <a:cubicBezTo>
                      <a:pt x="11816" y="175742"/>
                      <a:pt x="12346" y="175646"/>
                      <a:pt x="12877" y="175598"/>
                    </a:cubicBezTo>
                    <a:lnTo>
                      <a:pt x="14661" y="175598"/>
                    </a:lnTo>
                    <a:cubicBezTo>
                      <a:pt x="15144" y="175646"/>
                      <a:pt x="15626" y="175742"/>
                      <a:pt x="16108" y="175791"/>
                    </a:cubicBezTo>
                    <a:cubicBezTo>
                      <a:pt x="16687" y="175935"/>
                      <a:pt x="17217" y="176032"/>
                      <a:pt x="17748" y="176225"/>
                    </a:cubicBezTo>
                    <a:cubicBezTo>
                      <a:pt x="18182" y="176417"/>
                      <a:pt x="18664" y="176610"/>
                      <a:pt x="19098" y="176852"/>
                    </a:cubicBezTo>
                    <a:cubicBezTo>
                      <a:pt x="19532" y="177044"/>
                      <a:pt x="19966" y="177334"/>
                      <a:pt x="20400" y="177623"/>
                    </a:cubicBezTo>
                    <a:cubicBezTo>
                      <a:pt x="20834" y="177913"/>
                      <a:pt x="21268" y="178250"/>
                      <a:pt x="21654" y="178588"/>
                    </a:cubicBezTo>
                    <a:cubicBezTo>
                      <a:pt x="22088" y="178925"/>
                      <a:pt x="22522" y="179359"/>
                      <a:pt x="22908" y="179697"/>
                    </a:cubicBezTo>
                    <a:cubicBezTo>
                      <a:pt x="23776" y="180565"/>
                      <a:pt x="24644" y="181481"/>
                      <a:pt x="25416" y="182446"/>
                    </a:cubicBezTo>
                    <a:cubicBezTo>
                      <a:pt x="26670" y="183941"/>
                      <a:pt x="27876" y="185484"/>
                      <a:pt x="29033" y="187028"/>
                    </a:cubicBezTo>
                    <a:lnTo>
                      <a:pt x="29901" y="188185"/>
                    </a:lnTo>
                    <a:cubicBezTo>
                      <a:pt x="31300" y="190018"/>
                      <a:pt x="32747" y="191754"/>
                      <a:pt x="34338" y="193442"/>
                    </a:cubicBezTo>
                    <a:cubicBezTo>
                      <a:pt x="36074" y="195178"/>
                      <a:pt x="37955" y="196818"/>
                      <a:pt x="39933" y="198361"/>
                    </a:cubicBezTo>
                    <a:cubicBezTo>
                      <a:pt x="41862" y="199808"/>
                      <a:pt x="43887" y="201110"/>
                      <a:pt x="45961" y="202268"/>
                    </a:cubicBezTo>
                    <a:cubicBezTo>
                      <a:pt x="48131" y="203473"/>
                      <a:pt x="50398" y="204534"/>
                      <a:pt x="52713" y="205402"/>
                    </a:cubicBezTo>
                    <a:cubicBezTo>
                      <a:pt x="54980" y="206271"/>
                      <a:pt x="57343" y="206946"/>
                      <a:pt x="59706" y="207428"/>
                    </a:cubicBezTo>
                    <a:cubicBezTo>
                      <a:pt x="60719" y="207669"/>
                      <a:pt x="61876" y="207862"/>
                      <a:pt x="63227" y="208055"/>
                    </a:cubicBezTo>
                    <a:cubicBezTo>
                      <a:pt x="64432" y="208200"/>
                      <a:pt x="65638" y="208344"/>
                      <a:pt x="66988" y="208489"/>
                    </a:cubicBezTo>
                    <a:cubicBezTo>
                      <a:pt x="68628" y="208634"/>
                      <a:pt x="70268" y="208682"/>
                      <a:pt x="71908" y="208682"/>
                    </a:cubicBezTo>
                    <a:cubicBezTo>
                      <a:pt x="72631" y="208682"/>
                      <a:pt x="73354" y="208682"/>
                      <a:pt x="74030" y="208634"/>
                    </a:cubicBezTo>
                    <a:cubicBezTo>
                      <a:pt x="76634" y="208537"/>
                      <a:pt x="79190" y="208248"/>
                      <a:pt x="81746" y="207717"/>
                    </a:cubicBezTo>
                    <a:cubicBezTo>
                      <a:pt x="84447" y="207187"/>
                      <a:pt x="87099" y="206415"/>
                      <a:pt x="89607" y="205306"/>
                    </a:cubicBezTo>
                    <a:cubicBezTo>
                      <a:pt x="91970" y="204341"/>
                      <a:pt x="94237" y="203039"/>
                      <a:pt x="96359" y="201544"/>
                    </a:cubicBezTo>
                    <a:cubicBezTo>
                      <a:pt x="97372" y="200821"/>
                      <a:pt x="98385" y="200001"/>
                      <a:pt x="99349" y="199133"/>
                    </a:cubicBezTo>
                    <a:cubicBezTo>
                      <a:pt x="99735" y="198795"/>
                      <a:pt x="100121" y="198458"/>
                      <a:pt x="100507" y="198072"/>
                    </a:cubicBezTo>
                    <a:lnTo>
                      <a:pt x="100844" y="197734"/>
                    </a:lnTo>
                    <a:cubicBezTo>
                      <a:pt x="101375" y="197252"/>
                      <a:pt x="101953" y="196721"/>
                      <a:pt x="102580" y="196191"/>
                    </a:cubicBezTo>
                    <a:cubicBezTo>
                      <a:pt x="103159" y="195709"/>
                      <a:pt x="103738" y="195226"/>
                      <a:pt x="104317" y="194792"/>
                    </a:cubicBezTo>
                    <a:cubicBezTo>
                      <a:pt x="104944" y="194310"/>
                      <a:pt x="105426" y="193972"/>
                      <a:pt x="106149" y="193490"/>
                    </a:cubicBezTo>
                    <a:cubicBezTo>
                      <a:pt x="107355" y="192718"/>
                      <a:pt x="108609" y="191995"/>
                      <a:pt x="109911" y="191368"/>
                    </a:cubicBezTo>
                    <a:cubicBezTo>
                      <a:pt x="110393" y="191127"/>
                      <a:pt x="110972" y="190838"/>
                      <a:pt x="111551" y="190596"/>
                    </a:cubicBezTo>
                    <a:cubicBezTo>
                      <a:pt x="112130" y="190355"/>
                      <a:pt x="112757" y="190114"/>
                      <a:pt x="113576" y="189873"/>
                    </a:cubicBezTo>
                    <a:cubicBezTo>
                      <a:pt x="114879" y="189439"/>
                      <a:pt x="116277" y="189053"/>
                      <a:pt x="117676" y="188764"/>
                    </a:cubicBezTo>
                    <a:cubicBezTo>
                      <a:pt x="118399" y="188667"/>
                      <a:pt x="119219" y="188523"/>
                      <a:pt x="120039" y="188426"/>
                    </a:cubicBezTo>
                    <a:cubicBezTo>
                      <a:pt x="120859" y="188330"/>
                      <a:pt x="121582" y="188282"/>
                      <a:pt x="122547" y="188233"/>
                    </a:cubicBezTo>
                    <a:cubicBezTo>
                      <a:pt x="123125" y="188233"/>
                      <a:pt x="123752" y="188185"/>
                      <a:pt x="124379" y="188185"/>
                    </a:cubicBezTo>
                    <a:cubicBezTo>
                      <a:pt x="125440" y="188185"/>
                      <a:pt x="126550" y="188233"/>
                      <a:pt x="127707" y="188282"/>
                    </a:cubicBezTo>
                    <a:cubicBezTo>
                      <a:pt x="130070" y="188474"/>
                      <a:pt x="132433" y="188860"/>
                      <a:pt x="134604" y="189198"/>
                    </a:cubicBezTo>
                    <a:lnTo>
                      <a:pt x="138028" y="189777"/>
                    </a:lnTo>
                    <a:cubicBezTo>
                      <a:pt x="139378" y="189970"/>
                      <a:pt x="140729" y="190211"/>
                      <a:pt x="142079" y="190404"/>
                    </a:cubicBezTo>
                    <a:cubicBezTo>
                      <a:pt x="144587" y="190789"/>
                      <a:pt x="146854" y="191079"/>
                      <a:pt x="148976" y="191223"/>
                    </a:cubicBezTo>
                    <a:cubicBezTo>
                      <a:pt x="150133" y="191320"/>
                      <a:pt x="151339" y="191368"/>
                      <a:pt x="152593" y="191368"/>
                    </a:cubicBezTo>
                    <a:lnTo>
                      <a:pt x="152834" y="191368"/>
                    </a:lnTo>
                    <a:cubicBezTo>
                      <a:pt x="154039" y="191368"/>
                      <a:pt x="155245" y="191272"/>
                      <a:pt x="156451" y="191175"/>
                    </a:cubicBezTo>
                    <a:cubicBezTo>
                      <a:pt x="158476" y="190934"/>
                      <a:pt x="160454" y="190548"/>
                      <a:pt x="162431" y="189970"/>
                    </a:cubicBezTo>
                    <a:cubicBezTo>
                      <a:pt x="164457" y="189391"/>
                      <a:pt x="166434" y="188619"/>
                      <a:pt x="168363" y="187751"/>
                    </a:cubicBezTo>
                    <a:cubicBezTo>
                      <a:pt x="170244" y="186931"/>
                      <a:pt x="172077" y="186015"/>
                      <a:pt x="173909" y="185098"/>
                    </a:cubicBezTo>
                    <a:lnTo>
                      <a:pt x="175019" y="184520"/>
                    </a:lnTo>
                    <a:cubicBezTo>
                      <a:pt x="176610" y="183700"/>
                      <a:pt x="178250" y="182880"/>
                      <a:pt x="179841" y="182108"/>
                    </a:cubicBezTo>
                    <a:lnTo>
                      <a:pt x="179841" y="182108"/>
                    </a:lnTo>
                    <a:lnTo>
                      <a:pt x="179793" y="182157"/>
                    </a:lnTo>
                    <a:lnTo>
                      <a:pt x="181192" y="181481"/>
                    </a:lnTo>
                    <a:cubicBezTo>
                      <a:pt x="181288" y="181433"/>
                      <a:pt x="181336" y="181385"/>
                      <a:pt x="181385" y="181337"/>
                    </a:cubicBezTo>
                    <a:cubicBezTo>
                      <a:pt x="181433" y="181240"/>
                      <a:pt x="181433" y="181192"/>
                      <a:pt x="181385" y="181096"/>
                    </a:cubicBezTo>
                    <a:lnTo>
                      <a:pt x="181385" y="181047"/>
                    </a:lnTo>
                    <a:cubicBezTo>
                      <a:pt x="184616" y="178684"/>
                      <a:pt x="187702" y="176128"/>
                      <a:pt x="190596" y="173379"/>
                    </a:cubicBezTo>
                    <a:cubicBezTo>
                      <a:pt x="191368" y="172656"/>
                      <a:pt x="192188" y="171932"/>
                      <a:pt x="192959" y="171209"/>
                    </a:cubicBezTo>
                    <a:lnTo>
                      <a:pt x="195467" y="168894"/>
                    </a:lnTo>
                    <a:cubicBezTo>
                      <a:pt x="196287" y="168122"/>
                      <a:pt x="197107" y="167399"/>
                      <a:pt x="197927" y="166675"/>
                    </a:cubicBezTo>
                    <a:lnTo>
                      <a:pt x="199663" y="165132"/>
                    </a:lnTo>
                    <a:lnTo>
                      <a:pt x="200290" y="164602"/>
                    </a:lnTo>
                    <a:cubicBezTo>
                      <a:pt x="206704" y="159055"/>
                      <a:pt x="212829" y="153172"/>
                      <a:pt x="218616" y="146998"/>
                    </a:cubicBezTo>
                    <a:cubicBezTo>
                      <a:pt x="224500" y="140681"/>
                      <a:pt x="229950" y="133977"/>
                      <a:pt x="234869" y="126839"/>
                    </a:cubicBezTo>
                    <a:cubicBezTo>
                      <a:pt x="238872" y="121052"/>
                      <a:pt x="242393" y="114927"/>
                      <a:pt x="245383" y="108561"/>
                    </a:cubicBezTo>
                    <a:cubicBezTo>
                      <a:pt x="245431" y="108513"/>
                      <a:pt x="245479" y="108464"/>
                      <a:pt x="245528" y="108416"/>
                    </a:cubicBezTo>
                    <a:cubicBezTo>
                      <a:pt x="246203" y="106873"/>
                      <a:pt x="246830" y="105330"/>
                      <a:pt x="247360" y="103835"/>
                    </a:cubicBezTo>
                    <a:cubicBezTo>
                      <a:pt x="247553" y="103208"/>
                      <a:pt x="247794" y="102629"/>
                      <a:pt x="247987" y="101954"/>
                    </a:cubicBezTo>
                    <a:cubicBezTo>
                      <a:pt x="247553" y="100844"/>
                      <a:pt x="247119" y="99735"/>
                      <a:pt x="246637" y="98674"/>
                    </a:cubicBezTo>
                    <a:cubicBezTo>
                      <a:pt x="247216" y="98433"/>
                      <a:pt x="247842" y="98192"/>
                      <a:pt x="248373" y="97951"/>
                    </a:cubicBezTo>
                    <a:lnTo>
                      <a:pt x="249289" y="97517"/>
                    </a:lnTo>
                    <a:cubicBezTo>
                      <a:pt x="249579" y="96407"/>
                      <a:pt x="249868" y="95298"/>
                      <a:pt x="250109" y="94141"/>
                    </a:cubicBezTo>
                    <a:cubicBezTo>
                      <a:pt x="250399" y="92790"/>
                      <a:pt x="250640" y="91344"/>
                      <a:pt x="250977" y="89511"/>
                    </a:cubicBezTo>
                    <a:cubicBezTo>
                      <a:pt x="251218" y="87871"/>
                      <a:pt x="251460" y="86183"/>
                      <a:pt x="251701" y="84543"/>
                    </a:cubicBezTo>
                    <a:cubicBezTo>
                      <a:pt x="252328" y="80058"/>
                      <a:pt x="253003" y="75428"/>
                      <a:pt x="254257" y="70991"/>
                    </a:cubicBezTo>
                    <a:cubicBezTo>
                      <a:pt x="254691" y="69448"/>
                      <a:pt x="255221" y="67953"/>
                      <a:pt x="255848" y="66458"/>
                    </a:cubicBezTo>
                    <a:cubicBezTo>
                      <a:pt x="256138" y="65783"/>
                      <a:pt x="256475" y="65108"/>
                      <a:pt x="256813" y="64481"/>
                    </a:cubicBezTo>
                    <a:lnTo>
                      <a:pt x="257006" y="64047"/>
                    </a:lnTo>
                    <a:cubicBezTo>
                      <a:pt x="257150" y="63805"/>
                      <a:pt x="257247" y="63613"/>
                      <a:pt x="257343" y="63420"/>
                    </a:cubicBezTo>
                    <a:cubicBezTo>
                      <a:pt x="257536" y="63034"/>
                      <a:pt x="257729" y="62600"/>
                      <a:pt x="257922" y="62166"/>
                    </a:cubicBezTo>
                    <a:cubicBezTo>
                      <a:pt x="258597" y="60815"/>
                      <a:pt x="259128" y="59417"/>
                      <a:pt x="259610" y="57970"/>
                    </a:cubicBezTo>
                    <a:cubicBezTo>
                      <a:pt x="260044" y="56571"/>
                      <a:pt x="260382" y="55124"/>
                      <a:pt x="260623" y="53678"/>
                    </a:cubicBezTo>
                    <a:cubicBezTo>
                      <a:pt x="260816" y="52279"/>
                      <a:pt x="260912" y="50832"/>
                      <a:pt x="260912" y="49434"/>
                    </a:cubicBezTo>
                    <a:cubicBezTo>
                      <a:pt x="260864" y="46347"/>
                      <a:pt x="260333" y="43309"/>
                      <a:pt x="259369" y="40415"/>
                    </a:cubicBezTo>
                    <a:cubicBezTo>
                      <a:pt x="258935" y="39065"/>
                      <a:pt x="258404" y="37666"/>
                      <a:pt x="257633" y="35882"/>
                    </a:cubicBezTo>
                    <a:cubicBezTo>
                      <a:pt x="257006" y="34483"/>
                      <a:pt x="256331" y="32988"/>
                      <a:pt x="255511" y="31348"/>
                    </a:cubicBezTo>
                    <a:cubicBezTo>
                      <a:pt x="253967" y="28310"/>
                      <a:pt x="252279" y="25416"/>
                      <a:pt x="250447" y="22571"/>
                    </a:cubicBezTo>
                    <a:cubicBezTo>
                      <a:pt x="249579" y="21220"/>
                      <a:pt x="248662" y="19870"/>
                      <a:pt x="247650" y="18423"/>
                    </a:cubicBezTo>
                    <a:cubicBezTo>
                      <a:pt x="246781" y="17169"/>
                      <a:pt x="245913" y="16012"/>
                      <a:pt x="244997" y="14806"/>
                    </a:cubicBezTo>
                    <a:cubicBezTo>
                      <a:pt x="243213" y="12636"/>
                      <a:pt x="241187" y="10707"/>
                      <a:pt x="238969" y="8970"/>
                    </a:cubicBezTo>
                    <a:cubicBezTo>
                      <a:pt x="236798" y="7234"/>
                      <a:pt x="234387" y="5739"/>
                      <a:pt x="231879" y="4533"/>
                    </a:cubicBezTo>
                    <a:cubicBezTo>
                      <a:pt x="229371" y="3279"/>
                      <a:pt x="226767" y="2267"/>
                      <a:pt x="224066" y="1495"/>
                    </a:cubicBezTo>
                    <a:cubicBezTo>
                      <a:pt x="221414" y="772"/>
                      <a:pt x="218665" y="289"/>
                      <a:pt x="215916" y="96"/>
                    </a:cubicBezTo>
                    <a:cubicBezTo>
                      <a:pt x="214903" y="48"/>
                      <a:pt x="213938" y="0"/>
                      <a:pt x="2130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53"/>
              <p:cNvSpPr/>
              <p:nvPr/>
            </p:nvSpPr>
            <p:spPr>
              <a:xfrm>
                <a:off x="5974800" y="692650"/>
                <a:ext cx="828350" cy="2702000"/>
              </a:xfrm>
              <a:custGeom>
                <a:rect b="b" l="l" r="r" t="t"/>
                <a:pathLst>
                  <a:path extrusionOk="0" h="108080" w="33134">
                    <a:moveTo>
                      <a:pt x="19630" y="1"/>
                    </a:moveTo>
                    <a:lnTo>
                      <a:pt x="19630" y="1"/>
                    </a:lnTo>
                    <a:cubicBezTo>
                      <a:pt x="19871" y="676"/>
                      <a:pt x="20064" y="1303"/>
                      <a:pt x="20257" y="1978"/>
                    </a:cubicBezTo>
                    <a:cubicBezTo>
                      <a:pt x="20498" y="2895"/>
                      <a:pt x="20739" y="3811"/>
                      <a:pt x="20884" y="4775"/>
                    </a:cubicBezTo>
                    <a:cubicBezTo>
                      <a:pt x="21076" y="5692"/>
                      <a:pt x="21221" y="6705"/>
                      <a:pt x="21269" y="7717"/>
                    </a:cubicBezTo>
                    <a:cubicBezTo>
                      <a:pt x="21366" y="8682"/>
                      <a:pt x="21414" y="9646"/>
                      <a:pt x="21414" y="10611"/>
                    </a:cubicBezTo>
                    <a:cubicBezTo>
                      <a:pt x="21462" y="12830"/>
                      <a:pt x="21366" y="15000"/>
                      <a:pt x="21125" y="17170"/>
                    </a:cubicBezTo>
                    <a:cubicBezTo>
                      <a:pt x="20835" y="19244"/>
                      <a:pt x="20498" y="21318"/>
                      <a:pt x="20015" y="23391"/>
                    </a:cubicBezTo>
                    <a:cubicBezTo>
                      <a:pt x="19533" y="25513"/>
                      <a:pt x="18906" y="27587"/>
                      <a:pt x="18231" y="29661"/>
                    </a:cubicBezTo>
                    <a:cubicBezTo>
                      <a:pt x="17845" y="30722"/>
                      <a:pt x="17459" y="31831"/>
                      <a:pt x="17074" y="32892"/>
                    </a:cubicBezTo>
                    <a:cubicBezTo>
                      <a:pt x="16688" y="33857"/>
                      <a:pt x="16302" y="34870"/>
                      <a:pt x="15868" y="35834"/>
                    </a:cubicBezTo>
                    <a:cubicBezTo>
                      <a:pt x="15048" y="37763"/>
                      <a:pt x="14132" y="39692"/>
                      <a:pt x="13215" y="41622"/>
                    </a:cubicBezTo>
                    <a:cubicBezTo>
                      <a:pt x="12251" y="43551"/>
                      <a:pt x="11238" y="45528"/>
                      <a:pt x="10177" y="47505"/>
                    </a:cubicBezTo>
                    <a:cubicBezTo>
                      <a:pt x="9164" y="49434"/>
                      <a:pt x="8103" y="51315"/>
                      <a:pt x="7042" y="53196"/>
                    </a:cubicBezTo>
                    <a:cubicBezTo>
                      <a:pt x="6512" y="54113"/>
                      <a:pt x="5981" y="55077"/>
                      <a:pt x="5499" y="56042"/>
                    </a:cubicBezTo>
                    <a:cubicBezTo>
                      <a:pt x="5065" y="57006"/>
                      <a:pt x="4679" y="57778"/>
                      <a:pt x="4293" y="58694"/>
                    </a:cubicBezTo>
                    <a:cubicBezTo>
                      <a:pt x="3329" y="60961"/>
                      <a:pt x="2557" y="63276"/>
                      <a:pt x="1882" y="65687"/>
                    </a:cubicBezTo>
                    <a:cubicBezTo>
                      <a:pt x="1592" y="66893"/>
                      <a:pt x="1303" y="68099"/>
                      <a:pt x="1062" y="69304"/>
                    </a:cubicBezTo>
                    <a:cubicBezTo>
                      <a:pt x="821" y="70414"/>
                      <a:pt x="628" y="71571"/>
                      <a:pt x="483" y="72680"/>
                    </a:cubicBezTo>
                    <a:cubicBezTo>
                      <a:pt x="146" y="75236"/>
                      <a:pt x="1" y="77792"/>
                      <a:pt x="1" y="80348"/>
                    </a:cubicBezTo>
                    <a:cubicBezTo>
                      <a:pt x="1" y="81602"/>
                      <a:pt x="49" y="82856"/>
                      <a:pt x="97" y="84062"/>
                    </a:cubicBezTo>
                    <a:cubicBezTo>
                      <a:pt x="194" y="85316"/>
                      <a:pt x="339" y="86522"/>
                      <a:pt x="483" y="87727"/>
                    </a:cubicBezTo>
                    <a:cubicBezTo>
                      <a:pt x="821" y="90332"/>
                      <a:pt x="1400" y="92936"/>
                      <a:pt x="2123" y="95492"/>
                    </a:cubicBezTo>
                    <a:cubicBezTo>
                      <a:pt x="2461" y="96698"/>
                      <a:pt x="2846" y="97807"/>
                      <a:pt x="3232" y="98964"/>
                    </a:cubicBezTo>
                    <a:cubicBezTo>
                      <a:pt x="3618" y="99977"/>
                      <a:pt x="4004" y="100990"/>
                      <a:pt x="4438" y="102003"/>
                    </a:cubicBezTo>
                    <a:cubicBezTo>
                      <a:pt x="5306" y="104077"/>
                      <a:pt x="6319" y="106102"/>
                      <a:pt x="7428" y="108080"/>
                    </a:cubicBezTo>
                    <a:cubicBezTo>
                      <a:pt x="11286" y="102485"/>
                      <a:pt x="14662" y="96553"/>
                      <a:pt x="17556" y="90380"/>
                    </a:cubicBezTo>
                    <a:cubicBezTo>
                      <a:pt x="17604" y="90332"/>
                      <a:pt x="17652" y="90283"/>
                      <a:pt x="17701" y="90235"/>
                    </a:cubicBezTo>
                    <a:cubicBezTo>
                      <a:pt x="18376" y="88644"/>
                      <a:pt x="19003" y="87100"/>
                      <a:pt x="19533" y="85654"/>
                    </a:cubicBezTo>
                    <a:cubicBezTo>
                      <a:pt x="19726" y="85027"/>
                      <a:pt x="19967" y="84448"/>
                      <a:pt x="20160" y="83821"/>
                    </a:cubicBezTo>
                    <a:cubicBezTo>
                      <a:pt x="19726" y="82712"/>
                      <a:pt x="19292" y="81554"/>
                      <a:pt x="18810" y="80493"/>
                    </a:cubicBezTo>
                    <a:cubicBezTo>
                      <a:pt x="19389" y="80252"/>
                      <a:pt x="20015" y="80011"/>
                      <a:pt x="20546" y="79770"/>
                    </a:cubicBezTo>
                    <a:cubicBezTo>
                      <a:pt x="20884" y="79625"/>
                      <a:pt x="21173" y="79480"/>
                      <a:pt x="21511" y="79287"/>
                    </a:cubicBezTo>
                    <a:cubicBezTo>
                      <a:pt x="21800" y="78226"/>
                      <a:pt x="22041" y="77117"/>
                      <a:pt x="22282" y="75960"/>
                    </a:cubicBezTo>
                    <a:cubicBezTo>
                      <a:pt x="22572" y="74609"/>
                      <a:pt x="22861" y="73163"/>
                      <a:pt x="23150" y="71330"/>
                    </a:cubicBezTo>
                    <a:cubicBezTo>
                      <a:pt x="23391" y="69738"/>
                      <a:pt x="23633" y="68147"/>
                      <a:pt x="23874" y="66362"/>
                    </a:cubicBezTo>
                    <a:cubicBezTo>
                      <a:pt x="24501" y="61877"/>
                      <a:pt x="25176" y="57247"/>
                      <a:pt x="26478" y="52810"/>
                    </a:cubicBezTo>
                    <a:cubicBezTo>
                      <a:pt x="26912" y="51267"/>
                      <a:pt x="27443" y="49772"/>
                      <a:pt x="28070" y="48277"/>
                    </a:cubicBezTo>
                    <a:cubicBezTo>
                      <a:pt x="28359" y="47602"/>
                      <a:pt x="28648" y="46927"/>
                      <a:pt x="28986" y="46251"/>
                    </a:cubicBezTo>
                    <a:lnTo>
                      <a:pt x="29227" y="45866"/>
                    </a:lnTo>
                    <a:cubicBezTo>
                      <a:pt x="29323" y="45624"/>
                      <a:pt x="29420" y="45432"/>
                      <a:pt x="29516" y="45239"/>
                    </a:cubicBezTo>
                    <a:cubicBezTo>
                      <a:pt x="29709" y="44853"/>
                      <a:pt x="29902" y="44419"/>
                      <a:pt x="30143" y="43985"/>
                    </a:cubicBezTo>
                    <a:cubicBezTo>
                      <a:pt x="30770" y="42634"/>
                      <a:pt x="31301" y="41236"/>
                      <a:pt x="31783" y="39789"/>
                    </a:cubicBezTo>
                    <a:cubicBezTo>
                      <a:pt x="32217" y="38390"/>
                      <a:pt x="32555" y="36943"/>
                      <a:pt x="32796" y="35497"/>
                    </a:cubicBezTo>
                    <a:cubicBezTo>
                      <a:pt x="33037" y="34098"/>
                      <a:pt x="33133" y="32651"/>
                      <a:pt x="33133" y="31253"/>
                    </a:cubicBezTo>
                    <a:cubicBezTo>
                      <a:pt x="33037" y="28166"/>
                      <a:pt x="32506" y="25128"/>
                      <a:pt x="31542" y="22234"/>
                    </a:cubicBezTo>
                    <a:cubicBezTo>
                      <a:pt x="31108" y="20884"/>
                      <a:pt x="30577" y="19485"/>
                      <a:pt x="29806" y="17701"/>
                    </a:cubicBezTo>
                    <a:cubicBezTo>
                      <a:pt x="29227" y="16254"/>
                      <a:pt x="28504" y="14807"/>
                      <a:pt x="27684" y="13167"/>
                    </a:cubicBezTo>
                    <a:cubicBezTo>
                      <a:pt x="26140" y="10129"/>
                      <a:pt x="24452" y="7235"/>
                      <a:pt x="22620" y="4390"/>
                    </a:cubicBezTo>
                    <a:cubicBezTo>
                      <a:pt x="21752" y="3039"/>
                      <a:pt x="20835" y="1737"/>
                      <a:pt x="19823" y="242"/>
                    </a:cubicBezTo>
                    <a:lnTo>
                      <a:pt x="19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53"/>
              <p:cNvSpPr/>
              <p:nvPr/>
            </p:nvSpPr>
            <p:spPr>
              <a:xfrm>
                <a:off x="412950" y="598625"/>
                <a:ext cx="5429250" cy="4856550"/>
              </a:xfrm>
              <a:custGeom>
                <a:rect b="b" l="l" r="r" t="t"/>
                <a:pathLst>
                  <a:path extrusionOk="0" h="194262" w="217170">
                    <a:moveTo>
                      <a:pt x="187606" y="579"/>
                    </a:moveTo>
                    <a:lnTo>
                      <a:pt x="187606" y="627"/>
                    </a:lnTo>
                    <a:lnTo>
                      <a:pt x="187674" y="583"/>
                    </a:lnTo>
                    <a:lnTo>
                      <a:pt x="187674" y="583"/>
                    </a:lnTo>
                    <a:cubicBezTo>
                      <a:pt x="187653" y="580"/>
                      <a:pt x="187630" y="579"/>
                      <a:pt x="187606" y="579"/>
                    </a:cubicBezTo>
                    <a:close/>
                    <a:moveTo>
                      <a:pt x="30" y="164795"/>
                    </a:moveTo>
                    <a:cubicBezTo>
                      <a:pt x="20" y="164811"/>
                      <a:pt x="10" y="164826"/>
                      <a:pt x="0" y="164843"/>
                    </a:cubicBezTo>
                    <a:cubicBezTo>
                      <a:pt x="13" y="164830"/>
                      <a:pt x="23" y="164813"/>
                      <a:pt x="30" y="164795"/>
                    </a:cubicBezTo>
                    <a:close/>
                    <a:moveTo>
                      <a:pt x="188571" y="0"/>
                    </a:moveTo>
                    <a:lnTo>
                      <a:pt x="187674" y="583"/>
                    </a:lnTo>
                    <a:lnTo>
                      <a:pt x="187674" y="583"/>
                    </a:lnTo>
                    <a:cubicBezTo>
                      <a:pt x="187783" y="596"/>
                      <a:pt x="187863" y="643"/>
                      <a:pt x="187944" y="724"/>
                    </a:cubicBezTo>
                    <a:cubicBezTo>
                      <a:pt x="187992" y="772"/>
                      <a:pt x="188040" y="820"/>
                      <a:pt x="188089" y="868"/>
                    </a:cubicBezTo>
                    <a:cubicBezTo>
                      <a:pt x="188089" y="916"/>
                      <a:pt x="188137" y="965"/>
                      <a:pt x="188185" y="1013"/>
                    </a:cubicBezTo>
                    <a:cubicBezTo>
                      <a:pt x="188233" y="1158"/>
                      <a:pt x="188281" y="1254"/>
                      <a:pt x="188330" y="1399"/>
                    </a:cubicBezTo>
                    <a:cubicBezTo>
                      <a:pt x="188426" y="1736"/>
                      <a:pt x="188474" y="2122"/>
                      <a:pt x="188474" y="2508"/>
                    </a:cubicBezTo>
                    <a:cubicBezTo>
                      <a:pt x="188426" y="2942"/>
                      <a:pt x="188426" y="3376"/>
                      <a:pt x="188330" y="3810"/>
                    </a:cubicBezTo>
                    <a:cubicBezTo>
                      <a:pt x="188185" y="4775"/>
                      <a:pt x="187992" y="5739"/>
                      <a:pt x="187751" y="6656"/>
                    </a:cubicBezTo>
                    <a:cubicBezTo>
                      <a:pt x="187655" y="7041"/>
                      <a:pt x="187558" y="7475"/>
                      <a:pt x="187462" y="7861"/>
                    </a:cubicBezTo>
                    <a:cubicBezTo>
                      <a:pt x="187365" y="8102"/>
                      <a:pt x="187317" y="8344"/>
                      <a:pt x="187269" y="8633"/>
                    </a:cubicBezTo>
                    <a:cubicBezTo>
                      <a:pt x="187172" y="8922"/>
                      <a:pt x="187124" y="9212"/>
                      <a:pt x="187076" y="9549"/>
                    </a:cubicBezTo>
                    <a:cubicBezTo>
                      <a:pt x="186304" y="13793"/>
                      <a:pt x="185581" y="17989"/>
                      <a:pt x="184906" y="22281"/>
                    </a:cubicBezTo>
                    <a:cubicBezTo>
                      <a:pt x="184616" y="24403"/>
                      <a:pt x="184279" y="26525"/>
                      <a:pt x="183989" y="28647"/>
                    </a:cubicBezTo>
                    <a:cubicBezTo>
                      <a:pt x="183700" y="30769"/>
                      <a:pt x="183410" y="32940"/>
                      <a:pt x="183121" y="35062"/>
                    </a:cubicBezTo>
                    <a:cubicBezTo>
                      <a:pt x="182494" y="39354"/>
                      <a:pt x="181964" y="43646"/>
                      <a:pt x="181530" y="47939"/>
                    </a:cubicBezTo>
                    <a:cubicBezTo>
                      <a:pt x="181337" y="49434"/>
                      <a:pt x="181240" y="50929"/>
                      <a:pt x="180999" y="52472"/>
                    </a:cubicBezTo>
                    <a:cubicBezTo>
                      <a:pt x="180903" y="53195"/>
                      <a:pt x="180806" y="53967"/>
                      <a:pt x="180613" y="54691"/>
                    </a:cubicBezTo>
                    <a:cubicBezTo>
                      <a:pt x="180469" y="55414"/>
                      <a:pt x="180276" y="56186"/>
                      <a:pt x="180035" y="56909"/>
                    </a:cubicBezTo>
                    <a:cubicBezTo>
                      <a:pt x="179600" y="58259"/>
                      <a:pt x="178925" y="59562"/>
                      <a:pt x="178009" y="60671"/>
                    </a:cubicBezTo>
                    <a:cubicBezTo>
                      <a:pt x="177720" y="60912"/>
                      <a:pt x="177478" y="61201"/>
                      <a:pt x="177189" y="61442"/>
                    </a:cubicBezTo>
                    <a:cubicBezTo>
                      <a:pt x="176900" y="61684"/>
                      <a:pt x="176562" y="61925"/>
                      <a:pt x="176225" y="62118"/>
                    </a:cubicBezTo>
                    <a:cubicBezTo>
                      <a:pt x="175887" y="62311"/>
                      <a:pt x="175549" y="62455"/>
                      <a:pt x="175212" y="62600"/>
                    </a:cubicBezTo>
                    <a:cubicBezTo>
                      <a:pt x="174874" y="62648"/>
                      <a:pt x="174585" y="62696"/>
                      <a:pt x="174295" y="62745"/>
                    </a:cubicBezTo>
                    <a:cubicBezTo>
                      <a:pt x="173958" y="62745"/>
                      <a:pt x="173620" y="62745"/>
                      <a:pt x="173283" y="62696"/>
                    </a:cubicBezTo>
                    <a:cubicBezTo>
                      <a:pt x="172993" y="62648"/>
                      <a:pt x="172704" y="62552"/>
                      <a:pt x="172415" y="62455"/>
                    </a:cubicBezTo>
                    <a:cubicBezTo>
                      <a:pt x="171788" y="62166"/>
                      <a:pt x="171257" y="61828"/>
                      <a:pt x="170727" y="61394"/>
                    </a:cubicBezTo>
                    <a:cubicBezTo>
                      <a:pt x="170196" y="60960"/>
                      <a:pt x="169666" y="60430"/>
                      <a:pt x="169280" y="59851"/>
                    </a:cubicBezTo>
                    <a:cubicBezTo>
                      <a:pt x="168797" y="59272"/>
                      <a:pt x="168412" y="58693"/>
                      <a:pt x="168074" y="58066"/>
                    </a:cubicBezTo>
                    <a:cubicBezTo>
                      <a:pt x="167688" y="57391"/>
                      <a:pt x="167399" y="56764"/>
                      <a:pt x="167109" y="56089"/>
                    </a:cubicBezTo>
                    <a:cubicBezTo>
                      <a:pt x="166772" y="55221"/>
                      <a:pt x="166531" y="54353"/>
                      <a:pt x="166290" y="53437"/>
                    </a:cubicBezTo>
                    <a:cubicBezTo>
                      <a:pt x="165807" y="51652"/>
                      <a:pt x="165566" y="49771"/>
                      <a:pt x="165518" y="47939"/>
                    </a:cubicBezTo>
                    <a:cubicBezTo>
                      <a:pt x="165422" y="46009"/>
                      <a:pt x="165518" y="44080"/>
                      <a:pt x="165759" y="42199"/>
                    </a:cubicBezTo>
                    <a:cubicBezTo>
                      <a:pt x="166000" y="40319"/>
                      <a:pt x="166338" y="38486"/>
                      <a:pt x="166772" y="36653"/>
                    </a:cubicBezTo>
                    <a:cubicBezTo>
                      <a:pt x="167206" y="34917"/>
                      <a:pt x="167736" y="33181"/>
                      <a:pt x="168267" y="31445"/>
                    </a:cubicBezTo>
                    <a:cubicBezTo>
                      <a:pt x="168846" y="29708"/>
                      <a:pt x="169424" y="28021"/>
                      <a:pt x="170100" y="26333"/>
                    </a:cubicBezTo>
                    <a:cubicBezTo>
                      <a:pt x="171402" y="23005"/>
                      <a:pt x="172993" y="19725"/>
                      <a:pt x="174778" y="16591"/>
                    </a:cubicBezTo>
                    <a:cubicBezTo>
                      <a:pt x="176514" y="13407"/>
                      <a:pt x="178539" y="10369"/>
                      <a:pt x="180806" y="7524"/>
                    </a:cubicBezTo>
                    <a:cubicBezTo>
                      <a:pt x="181867" y="6125"/>
                      <a:pt x="183073" y="4775"/>
                      <a:pt x="184279" y="3473"/>
                    </a:cubicBezTo>
                    <a:cubicBezTo>
                      <a:pt x="184857" y="2846"/>
                      <a:pt x="185484" y="2219"/>
                      <a:pt x="186111" y="1592"/>
                    </a:cubicBezTo>
                    <a:lnTo>
                      <a:pt x="186111" y="1592"/>
                    </a:lnTo>
                    <a:cubicBezTo>
                      <a:pt x="185532" y="2026"/>
                      <a:pt x="184857" y="2460"/>
                      <a:pt x="184230" y="2894"/>
                    </a:cubicBezTo>
                    <a:cubicBezTo>
                      <a:pt x="183603" y="3376"/>
                      <a:pt x="182880" y="3907"/>
                      <a:pt x="182205" y="4437"/>
                    </a:cubicBezTo>
                    <a:cubicBezTo>
                      <a:pt x="180276" y="5980"/>
                      <a:pt x="178443" y="7620"/>
                      <a:pt x="176707" y="9356"/>
                    </a:cubicBezTo>
                    <a:cubicBezTo>
                      <a:pt x="175887" y="10224"/>
                      <a:pt x="175067" y="11141"/>
                      <a:pt x="174295" y="12057"/>
                    </a:cubicBezTo>
                    <a:cubicBezTo>
                      <a:pt x="173861" y="12588"/>
                      <a:pt x="173427" y="13070"/>
                      <a:pt x="173041" y="13600"/>
                    </a:cubicBezTo>
                    <a:cubicBezTo>
                      <a:pt x="172607" y="14131"/>
                      <a:pt x="172366" y="14517"/>
                      <a:pt x="172029" y="14999"/>
                    </a:cubicBezTo>
                    <a:lnTo>
                      <a:pt x="172029" y="14951"/>
                    </a:lnTo>
                    <a:cubicBezTo>
                      <a:pt x="171161" y="16108"/>
                      <a:pt x="170389" y="17266"/>
                      <a:pt x="169617" y="18471"/>
                    </a:cubicBezTo>
                    <a:cubicBezTo>
                      <a:pt x="168942" y="19532"/>
                      <a:pt x="168315" y="20642"/>
                      <a:pt x="167688" y="21751"/>
                    </a:cubicBezTo>
                    <a:cubicBezTo>
                      <a:pt x="167109" y="22860"/>
                      <a:pt x="166483" y="24162"/>
                      <a:pt x="165904" y="25416"/>
                    </a:cubicBezTo>
                    <a:cubicBezTo>
                      <a:pt x="165614" y="26043"/>
                      <a:pt x="165325" y="26670"/>
                      <a:pt x="165084" y="27297"/>
                    </a:cubicBezTo>
                    <a:cubicBezTo>
                      <a:pt x="164843" y="27828"/>
                      <a:pt x="164650" y="28358"/>
                      <a:pt x="164457" y="28889"/>
                    </a:cubicBezTo>
                    <a:cubicBezTo>
                      <a:pt x="163926" y="30384"/>
                      <a:pt x="163396" y="31879"/>
                      <a:pt x="162962" y="33374"/>
                    </a:cubicBezTo>
                    <a:cubicBezTo>
                      <a:pt x="162480" y="34917"/>
                      <a:pt x="162094" y="36412"/>
                      <a:pt x="161756" y="38004"/>
                    </a:cubicBezTo>
                    <a:cubicBezTo>
                      <a:pt x="161370" y="39547"/>
                      <a:pt x="161081" y="41090"/>
                      <a:pt x="160840" y="42682"/>
                    </a:cubicBezTo>
                    <a:cubicBezTo>
                      <a:pt x="160695" y="43453"/>
                      <a:pt x="160599" y="44273"/>
                      <a:pt x="160502" y="45045"/>
                    </a:cubicBezTo>
                    <a:cubicBezTo>
                      <a:pt x="160406" y="45817"/>
                      <a:pt x="160309" y="46636"/>
                      <a:pt x="160213" y="47408"/>
                    </a:cubicBezTo>
                    <a:cubicBezTo>
                      <a:pt x="159972" y="49916"/>
                      <a:pt x="159827" y="52424"/>
                      <a:pt x="159779" y="54932"/>
                    </a:cubicBezTo>
                    <a:cubicBezTo>
                      <a:pt x="159731" y="57343"/>
                      <a:pt x="159779" y="59754"/>
                      <a:pt x="159875" y="62166"/>
                    </a:cubicBezTo>
                    <a:cubicBezTo>
                      <a:pt x="160020" y="64722"/>
                      <a:pt x="160213" y="67230"/>
                      <a:pt x="160502" y="69738"/>
                    </a:cubicBezTo>
                    <a:cubicBezTo>
                      <a:pt x="160599" y="70750"/>
                      <a:pt x="160743" y="71763"/>
                      <a:pt x="160840" y="72728"/>
                    </a:cubicBezTo>
                    <a:cubicBezTo>
                      <a:pt x="160936" y="73596"/>
                      <a:pt x="160985" y="74464"/>
                      <a:pt x="161081" y="75332"/>
                    </a:cubicBezTo>
                    <a:cubicBezTo>
                      <a:pt x="161274" y="77309"/>
                      <a:pt x="161419" y="79287"/>
                      <a:pt x="161515" y="81264"/>
                    </a:cubicBezTo>
                    <a:cubicBezTo>
                      <a:pt x="161612" y="83241"/>
                      <a:pt x="161660" y="85122"/>
                      <a:pt x="161660" y="87051"/>
                    </a:cubicBezTo>
                    <a:cubicBezTo>
                      <a:pt x="161660" y="88981"/>
                      <a:pt x="161612" y="90910"/>
                      <a:pt x="161419" y="92887"/>
                    </a:cubicBezTo>
                    <a:cubicBezTo>
                      <a:pt x="161322" y="94720"/>
                      <a:pt x="161081" y="96552"/>
                      <a:pt x="160792" y="98385"/>
                    </a:cubicBezTo>
                    <a:cubicBezTo>
                      <a:pt x="160599" y="99542"/>
                      <a:pt x="160406" y="100700"/>
                      <a:pt x="160116" y="101857"/>
                    </a:cubicBezTo>
                    <a:cubicBezTo>
                      <a:pt x="159875" y="102918"/>
                      <a:pt x="159634" y="103979"/>
                      <a:pt x="159297" y="104992"/>
                    </a:cubicBezTo>
                    <a:cubicBezTo>
                      <a:pt x="159007" y="106005"/>
                      <a:pt x="158670" y="107066"/>
                      <a:pt x="158236" y="108079"/>
                    </a:cubicBezTo>
                    <a:cubicBezTo>
                      <a:pt x="157850" y="109092"/>
                      <a:pt x="157464" y="110008"/>
                      <a:pt x="156982" y="110972"/>
                    </a:cubicBezTo>
                    <a:cubicBezTo>
                      <a:pt x="156499" y="112033"/>
                      <a:pt x="155921" y="113046"/>
                      <a:pt x="155294" y="114011"/>
                    </a:cubicBezTo>
                    <a:cubicBezTo>
                      <a:pt x="154763" y="114831"/>
                      <a:pt x="154233" y="115651"/>
                      <a:pt x="153606" y="116422"/>
                    </a:cubicBezTo>
                    <a:cubicBezTo>
                      <a:pt x="152931" y="117338"/>
                      <a:pt x="152159" y="118207"/>
                      <a:pt x="151339" y="119026"/>
                    </a:cubicBezTo>
                    <a:cubicBezTo>
                      <a:pt x="150567" y="119846"/>
                      <a:pt x="149796" y="120570"/>
                      <a:pt x="148928" y="121293"/>
                    </a:cubicBezTo>
                    <a:cubicBezTo>
                      <a:pt x="148494" y="121631"/>
                      <a:pt x="148060" y="122017"/>
                      <a:pt x="147577" y="122354"/>
                    </a:cubicBezTo>
                    <a:cubicBezTo>
                      <a:pt x="147143" y="122692"/>
                      <a:pt x="146661" y="123029"/>
                      <a:pt x="146179" y="123319"/>
                    </a:cubicBezTo>
                    <a:cubicBezTo>
                      <a:pt x="145552" y="123705"/>
                      <a:pt x="144973" y="124090"/>
                      <a:pt x="144298" y="124428"/>
                    </a:cubicBezTo>
                    <a:cubicBezTo>
                      <a:pt x="143960" y="124621"/>
                      <a:pt x="143623" y="124766"/>
                      <a:pt x="143333" y="124958"/>
                    </a:cubicBezTo>
                    <a:cubicBezTo>
                      <a:pt x="142996" y="125103"/>
                      <a:pt x="142658" y="125248"/>
                      <a:pt x="142320" y="125393"/>
                    </a:cubicBezTo>
                    <a:cubicBezTo>
                      <a:pt x="142031" y="125537"/>
                      <a:pt x="141645" y="125682"/>
                      <a:pt x="141308" y="125827"/>
                    </a:cubicBezTo>
                    <a:cubicBezTo>
                      <a:pt x="140970" y="125923"/>
                      <a:pt x="140681" y="126068"/>
                      <a:pt x="140343" y="126164"/>
                    </a:cubicBezTo>
                    <a:cubicBezTo>
                      <a:pt x="139668" y="126357"/>
                      <a:pt x="138993" y="126550"/>
                      <a:pt x="138269" y="126695"/>
                    </a:cubicBezTo>
                    <a:cubicBezTo>
                      <a:pt x="137739" y="126839"/>
                      <a:pt x="137112" y="126936"/>
                      <a:pt x="136533" y="126984"/>
                    </a:cubicBezTo>
                    <a:cubicBezTo>
                      <a:pt x="135858" y="127081"/>
                      <a:pt x="135183" y="127129"/>
                      <a:pt x="134459" y="127129"/>
                    </a:cubicBezTo>
                    <a:cubicBezTo>
                      <a:pt x="134025" y="127129"/>
                      <a:pt x="133543" y="127129"/>
                      <a:pt x="133109" y="127032"/>
                    </a:cubicBezTo>
                    <a:cubicBezTo>
                      <a:pt x="132820" y="127032"/>
                      <a:pt x="132578" y="126984"/>
                      <a:pt x="132337" y="126984"/>
                    </a:cubicBezTo>
                    <a:cubicBezTo>
                      <a:pt x="132000" y="126936"/>
                      <a:pt x="131662" y="126888"/>
                      <a:pt x="131324" y="126791"/>
                    </a:cubicBezTo>
                    <a:cubicBezTo>
                      <a:pt x="130939" y="126743"/>
                      <a:pt x="130601" y="126646"/>
                      <a:pt x="130263" y="126550"/>
                    </a:cubicBezTo>
                    <a:cubicBezTo>
                      <a:pt x="129926" y="126454"/>
                      <a:pt x="129588" y="126357"/>
                      <a:pt x="129251" y="126212"/>
                    </a:cubicBezTo>
                    <a:cubicBezTo>
                      <a:pt x="129010" y="126164"/>
                      <a:pt x="128768" y="126068"/>
                      <a:pt x="128527" y="125971"/>
                    </a:cubicBezTo>
                    <a:cubicBezTo>
                      <a:pt x="128190" y="125827"/>
                      <a:pt x="127804" y="125682"/>
                      <a:pt x="127466" y="125537"/>
                    </a:cubicBezTo>
                    <a:cubicBezTo>
                      <a:pt x="127177" y="125344"/>
                      <a:pt x="126888" y="125248"/>
                      <a:pt x="126646" y="125103"/>
                    </a:cubicBezTo>
                    <a:cubicBezTo>
                      <a:pt x="126019" y="124766"/>
                      <a:pt x="125489" y="124428"/>
                      <a:pt x="124910" y="124090"/>
                    </a:cubicBezTo>
                    <a:cubicBezTo>
                      <a:pt x="124380" y="123705"/>
                      <a:pt x="123994" y="123463"/>
                      <a:pt x="123560" y="123126"/>
                    </a:cubicBezTo>
                    <a:cubicBezTo>
                      <a:pt x="122740" y="122547"/>
                      <a:pt x="121920" y="121920"/>
                      <a:pt x="121100" y="121341"/>
                    </a:cubicBezTo>
                    <a:cubicBezTo>
                      <a:pt x="120763" y="121052"/>
                      <a:pt x="120377" y="120811"/>
                      <a:pt x="120039" y="120522"/>
                    </a:cubicBezTo>
                    <a:cubicBezTo>
                      <a:pt x="119653" y="120280"/>
                      <a:pt x="119316" y="120039"/>
                      <a:pt x="118930" y="119846"/>
                    </a:cubicBezTo>
                    <a:cubicBezTo>
                      <a:pt x="118544" y="119605"/>
                      <a:pt x="118207" y="119412"/>
                      <a:pt x="117821" y="119219"/>
                    </a:cubicBezTo>
                    <a:cubicBezTo>
                      <a:pt x="117580" y="119123"/>
                      <a:pt x="117387" y="119026"/>
                      <a:pt x="117146" y="118882"/>
                    </a:cubicBezTo>
                    <a:cubicBezTo>
                      <a:pt x="116904" y="118785"/>
                      <a:pt x="116856" y="118785"/>
                      <a:pt x="116711" y="118737"/>
                    </a:cubicBezTo>
                    <a:cubicBezTo>
                      <a:pt x="116326" y="118592"/>
                      <a:pt x="115892" y="118448"/>
                      <a:pt x="115506" y="118351"/>
                    </a:cubicBezTo>
                    <a:cubicBezTo>
                      <a:pt x="115265" y="118303"/>
                      <a:pt x="114975" y="118207"/>
                      <a:pt x="114734" y="118207"/>
                    </a:cubicBezTo>
                    <a:cubicBezTo>
                      <a:pt x="114493" y="118158"/>
                      <a:pt x="114397" y="118158"/>
                      <a:pt x="114252" y="118110"/>
                    </a:cubicBezTo>
                    <a:cubicBezTo>
                      <a:pt x="114035" y="118086"/>
                      <a:pt x="113818" y="118074"/>
                      <a:pt x="113595" y="118074"/>
                    </a:cubicBezTo>
                    <a:cubicBezTo>
                      <a:pt x="113372" y="118074"/>
                      <a:pt x="113143" y="118086"/>
                      <a:pt x="112901" y="118110"/>
                    </a:cubicBezTo>
                    <a:lnTo>
                      <a:pt x="112371" y="118110"/>
                    </a:lnTo>
                    <a:lnTo>
                      <a:pt x="111744" y="118207"/>
                    </a:lnTo>
                    <a:lnTo>
                      <a:pt x="111792" y="118207"/>
                    </a:lnTo>
                    <a:cubicBezTo>
                      <a:pt x="111406" y="118255"/>
                      <a:pt x="110972" y="118351"/>
                      <a:pt x="110587" y="118496"/>
                    </a:cubicBezTo>
                    <a:cubicBezTo>
                      <a:pt x="110297" y="118544"/>
                      <a:pt x="110056" y="118641"/>
                      <a:pt x="109767" y="118737"/>
                    </a:cubicBezTo>
                    <a:cubicBezTo>
                      <a:pt x="109477" y="118834"/>
                      <a:pt x="109284" y="118930"/>
                      <a:pt x="108995" y="119026"/>
                    </a:cubicBezTo>
                    <a:lnTo>
                      <a:pt x="108320" y="119316"/>
                    </a:lnTo>
                    <a:cubicBezTo>
                      <a:pt x="107645" y="119605"/>
                      <a:pt x="107018" y="119943"/>
                      <a:pt x="106391" y="120329"/>
                    </a:cubicBezTo>
                    <a:cubicBezTo>
                      <a:pt x="106101" y="120473"/>
                      <a:pt x="105812" y="120666"/>
                      <a:pt x="105571" y="120859"/>
                    </a:cubicBezTo>
                    <a:cubicBezTo>
                      <a:pt x="105330" y="121004"/>
                      <a:pt x="105089" y="121197"/>
                      <a:pt x="104847" y="121390"/>
                    </a:cubicBezTo>
                    <a:cubicBezTo>
                      <a:pt x="104269" y="121824"/>
                      <a:pt x="103786" y="122306"/>
                      <a:pt x="103304" y="122788"/>
                    </a:cubicBezTo>
                    <a:cubicBezTo>
                      <a:pt x="103063" y="123078"/>
                      <a:pt x="102774" y="123319"/>
                      <a:pt x="102533" y="123608"/>
                    </a:cubicBezTo>
                    <a:cubicBezTo>
                      <a:pt x="102291" y="123897"/>
                      <a:pt x="102195" y="124090"/>
                      <a:pt x="102002" y="124332"/>
                    </a:cubicBezTo>
                    <a:cubicBezTo>
                      <a:pt x="101520" y="125055"/>
                      <a:pt x="101037" y="125778"/>
                      <a:pt x="100603" y="126550"/>
                    </a:cubicBezTo>
                    <a:cubicBezTo>
                      <a:pt x="100362" y="126984"/>
                      <a:pt x="100169" y="127370"/>
                      <a:pt x="99976" y="127756"/>
                    </a:cubicBezTo>
                    <a:cubicBezTo>
                      <a:pt x="99784" y="128190"/>
                      <a:pt x="99639" y="128624"/>
                      <a:pt x="99446" y="129058"/>
                    </a:cubicBezTo>
                    <a:cubicBezTo>
                      <a:pt x="99108" y="129926"/>
                      <a:pt x="98819" y="130794"/>
                      <a:pt x="98578" y="131710"/>
                    </a:cubicBezTo>
                    <a:cubicBezTo>
                      <a:pt x="98337" y="132627"/>
                      <a:pt x="98096" y="133591"/>
                      <a:pt x="97903" y="134556"/>
                    </a:cubicBezTo>
                    <a:cubicBezTo>
                      <a:pt x="97710" y="135472"/>
                      <a:pt x="97565" y="136485"/>
                      <a:pt x="97420" y="137450"/>
                    </a:cubicBezTo>
                    <a:cubicBezTo>
                      <a:pt x="97276" y="138414"/>
                      <a:pt x="97179" y="139427"/>
                      <a:pt x="97083" y="140391"/>
                    </a:cubicBezTo>
                    <a:cubicBezTo>
                      <a:pt x="96890" y="142079"/>
                      <a:pt x="96745" y="143816"/>
                      <a:pt x="96649" y="145504"/>
                    </a:cubicBezTo>
                    <a:cubicBezTo>
                      <a:pt x="96504" y="147192"/>
                      <a:pt x="96408" y="148783"/>
                      <a:pt x="96263" y="150423"/>
                    </a:cubicBezTo>
                    <a:cubicBezTo>
                      <a:pt x="96118" y="151773"/>
                      <a:pt x="96022" y="153075"/>
                      <a:pt x="95781" y="154426"/>
                    </a:cubicBezTo>
                    <a:cubicBezTo>
                      <a:pt x="95539" y="155728"/>
                      <a:pt x="95154" y="157126"/>
                      <a:pt x="94816" y="158477"/>
                    </a:cubicBezTo>
                    <a:cubicBezTo>
                      <a:pt x="94382" y="159924"/>
                      <a:pt x="93900" y="161322"/>
                      <a:pt x="93369" y="162721"/>
                    </a:cubicBezTo>
                    <a:cubicBezTo>
                      <a:pt x="92790" y="164216"/>
                      <a:pt x="92115" y="165663"/>
                      <a:pt x="91344" y="167110"/>
                    </a:cubicBezTo>
                    <a:cubicBezTo>
                      <a:pt x="90910" y="167833"/>
                      <a:pt x="90476" y="168556"/>
                      <a:pt x="90042" y="169280"/>
                    </a:cubicBezTo>
                    <a:cubicBezTo>
                      <a:pt x="89656" y="169859"/>
                      <a:pt x="89222" y="170437"/>
                      <a:pt x="88836" y="170968"/>
                    </a:cubicBezTo>
                    <a:cubicBezTo>
                      <a:pt x="88402" y="171547"/>
                      <a:pt x="87968" y="172125"/>
                      <a:pt x="87485" y="172656"/>
                    </a:cubicBezTo>
                    <a:cubicBezTo>
                      <a:pt x="87003" y="173186"/>
                      <a:pt x="86473" y="173669"/>
                      <a:pt x="85942" y="174103"/>
                    </a:cubicBezTo>
                    <a:cubicBezTo>
                      <a:pt x="85267" y="174633"/>
                      <a:pt x="84592" y="175115"/>
                      <a:pt x="83868" y="175550"/>
                    </a:cubicBezTo>
                    <a:cubicBezTo>
                      <a:pt x="83675" y="175646"/>
                      <a:pt x="83483" y="175742"/>
                      <a:pt x="83290" y="175839"/>
                    </a:cubicBezTo>
                    <a:lnTo>
                      <a:pt x="82759" y="176080"/>
                    </a:lnTo>
                    <a:cubicBezTo>
                      <a:pt x="82422" y="176225"/>
                      <a:pt x="82084" y="176369"/>
                      <a:pt x="81746" y="176466"/>
                    </a:cubicBezTo>
                    <a:cubicBezTo>
                      <a:pt x="81312" y="176611"/>
                      <a:pt x="80830" y="176707"/>
                      <a:pt x="80396" y="176803"/>
                    </a:cubicBezTo>
                    <a:cubicBezTo>
                      <a:pt x="80010" y="176900"/>
                      <a:pt x="79673" y="176948"/>
                      <a:pt x="79335" y="176948"/>
                    </a:cubicBezTo>
                    <a:cubicBezTo>
                      <a:pt x="78901" y="176996"/>
                      <a:pt x="78467" y="176996"/>
                      <a:pt x="78033" y="176996"/>
                    </a:cubicBezTo>
                    <a:cubicBezTo>
                      <a:pt x="77647" y="176996"/>
                      <a:pt x="77261" y="176948"/>
                      <a:pt x="76875" y="176900"/>
                    </a:cubicBezTo>
                    <a:cubicBezTo>
                      <a:pt x="76345" y="176852"/>
                      <a:pt x="75814" y="176755"/>
                      <a:pt x="75284" y="176611"/>
                    </a:cubicBezTo>
                    <a:cubicBezTo>
                      <a:pt x="74850" y="176514"/>
                      <a:pt x="74367" y="176369"/>
                      <a:pt x="73933" y="176176"/>
                    </a:cubicBezTo>
                    <a:cubicBezTo>
                      <a:pt x="73644" y="176080"/>
                      <a:pt x="73355" y="175984"/>
                      <a:pt x="73114" y="175839"/>
                    </a:cubicBezTo>
                    <a:cubicBezTo>
                      <a:pt x="72824" y="175742"/>
                      <a:pt x="72583" y="175550"/>
                      <a:pt x="72342" y="175405"/>
                    </a:cubicBezTo>
                    <a:cubicBezTo>
                      <a:pt x="72149" y="175260"/>
                      <a:pt x="71908" y="175115"/>
                      <a:pt x="71763" y="174923"/>
                    </a:cubicBezTo>
                    <a:cubicBezTo>
                      <a:pt x="71619" y="174778"/>
                      <a:pt x="71474" y="174633"/>
                      <a:pt x="71377" y="174440"/>
                    </a:cubicBezTo>
                    <a:cubicBezTo>
                      <a:pt x="71329" y="174296"/>
                      <a:pt x="71233" y="174151"/>
                      <a:pt x="71184" y="173958"/>
                    </a:cubicBezTo>
                    <a:cubicBezTo>
                      <a:pt x="71136" y="173813"/>
                      <a:pt x="71088" y="173620"/>
                      <a:pt x="71088" y="173427"/>
                    </a:cubicBezTo>
                    <a:cubicBezTo>
                      <a:pt x="71040" y="173235"/>
                      <a:pt x="71040" y="173042"/>
                      <a:pt x="71088" y="172801"/>
                    </a:cubicBezTo>
                    <a:cubicBezTo>
                      <a:pt x="71088" y="172608"/>
                      <a:pt x="71136" y="172415"/>
                      <a:pt x="71233" y="172222"/>
                    </a:cubicBezTo>
                    <a:cubicBezTo>
                      <a:pt x="71281" y="171981"/>
                      <a:pt x="71377" y="171788"/>
                      <a:pt x="71474" y="171595"/>
                    </a:cubicBezTo>
                    <a:cubicBezTo>
                      <a:pt x="71570" y="171402"/>
                      <a:pt x="71715" y="171161"/>
                      <a:pt x="71860" y="170920"/>
                    </a:cubicBezTo>
                    <a:cubicBezTo>
                      <a:pt x="72149" y="170437"/>
                      <a:pt x="72487" y="169955"/>
                      <a:pt x="72872" y="169473"/>
                    </a:cubicBezTo>
                    <a:cubicBezTo>
                      <a:pt x="73306" y="168991"/>
                      <a:pt x="73741" y="168460"/>
                      <a:pt x="74175" y="167978"/>
                    </a:cubicBezTo>
                    <a:cubicBezTo>
                      <a:pt x="75236" y="166868"/>
                      <a:pt x="76297" y="165807"/>
                      <a:pt x="77309" y="164698"/>
                    </a:cubicBezTo>
                    <a:cubicBezTo>
                      <a:pt x="78370" y="163637"/>
                      <a:pt x="79335" y="162528"/>
                      <a:pt x="80203" y="161371"/>
                    </a:cubicBezTo>
                    <a:cubicBezTo>
                      <a:pt x="80541" y="160936"/>
                      <a:pt x="80830" y="160502"/>
                      <a:pt x="81071" y="160068"/>
                    </a:cubicBezTo>
                    <a:cubicBezTo>
                      <a:pt x="81216" y="159827"/>
                      <a:pt x="81312" y="159634"/>
                      <a:pt x="81409" y="159393"/>
                    </a:cubicBezTo>
                    <a:cubicBezTo>
                      <a:pt x="81505" y="159152"/>
                      <a:pt x="81553" y="159056"/>
                      <a:pt x="81650" y="158863"/>
                    </a:cubicBezTo>
                    <a:cubicBezTo>
                      <a:pt x="81746" y="158622"/>
                      <a:pt x="81795" y="158380"/>
                      <a:pt x="81891" y="158139"/>
                    </a:cubicBezTo>
                    <a:cubicBezTo>
                      <a:pt x="81891" y="157995"/>
                      <a:pt x="81939" y="157850"/>
                      <a:pt x="81939" y="157753"/>
                    </a:cubicBezTo>
                    <a:cubicBezTo>
                      <a:pt x="81939" y="157657"/>
                      <a:pt x="81939" y="157561"/>
                      <a:pt x="81987" y="157512"/>
                    </a:cubicBezTo>
                    <a:cubicBezTo>
                      <a:pt x="81987" y="157368"/>
                      <a:pt x="81987" y="157175"/>
                      <a:pt x="81987" y="157030"/>
                    </a:cubicBezTo>
                    <a:cubicBezTo>
                      <a:pt x="81987" y="156885"/>
                      <a:pt x="81939" y="156692"/>
                      <a:pt x="81939" y="156548"/>
                    </a:cubicBezTo>
                    <a:cubicBezTo>
                      <a:pt x="81891" y="156403"/>
                      <a:pt x="81843" y="156258"/>
                      <a:pt x="81843" y="156065"/>
                    </a:cubicBezTo>
                    <a:lnTo>
                      <a:pt x="81698" y="155728"/>
                    </a:lnTo>
                    <a:lnTo>
                      <a:pt x="81698" y="155776"/>
                    </a:lnTo>
                    <a:cubicBezTo>
                      <a:pt x="81602" y="155583"/>
                      <a:pt x="81505" y="155438"/>
                      <a:pt x="81457" y="155294"/>
                    </a:cubicBezTo>
                    <a:cubicBezTo>
                      <a:pt x="81361" y="155197"/>
                      <a:pt x="81312" y="155053"/>
                      <a:pt x="81216" y="154956"/>
                    </a:cubicBezTo>
                    <a:lnTo>
                      <a:pt x="81119" y="154812"/>
                    </a:lnTo>
                    <a:lnTo>
                      <a:pt x="81119" y="154860"/>
                    </a:lnTo>
                    <a:cubicBezTo>
                      <a:pt x="80975" y="154667"/>
                      <a:pt x="80830" y="154522"/>
                      <a:pt x="80637" y="154329"/>
                    </a:cubicBezTo>
                    <a:lnTo>
                      <a:pt x="80396" y="154136"/>
                    </a:lnTo>
                    <a:lnTo>
                      <a:pt x="80300" y="154040"/>
                    </a:lnTo>
                    <a:cubicBezTo>
                      <a:pt x="80155" y="153992"/>
                      <a:pt x="80058" y="153895"/>
                      <a:pt x="79914" y="153799"/>
                    </a:cubicBezTo>
                    <a:lnTo>
                      <a:pt x="79624" y="153702"/>
                    </a:lnTo>
                    <a:lnTo>
                      <a:pt x="79528" y="153654"/>
                    </a:lnTo>
                    <a:cubicBezTo>
                      <a:pt x="79383" y="153606"/>
                      <a:pt x="79238" y="153558"/>
                      <a:pt x="79094" y="153509"/>
                    </a:cubicBezTo>
                    <a:lnTo>
                      <a:pt x="78660" y="153461"/>
                    </a:lnTo>
                    <a:cubicBezTo>
                      <a:pt x="78563" y="153437"/>
                      <a:pt x="78467" y="153425"/>
                      <a:pt x="78364" y="153425"/>
                    </a:cubicBezTo>
                    <a:cubicBezTo>
                      <a:pt x="78262" y="153425"/>
                      <a:pt x="78153" y="153437"/>
                      <a:pt x="78033" y="153461"/>
                    </a:cubicBezTo>
                    <a:lnTo>
                      <a:pt x="77454" y="153461"/>
                    </a:lnTo>
                    <a:cubicBezTo>
                      <a:pt x="77020" y="153558"/>
                      <a:pt x="76634" y="153654"/>
                      <a:pt x="76248" y="153751"/>
                    </a:cubicBezTo>
                    <a:cubicBezTo>
                      <a:pt x="76055" y="153799"/>
                      <a:pt x="75863" y="153895"/>
                      <a:pt x="75670" y="153943"/>
                    </a:cubicBezTo>
                    <a:lnTo>
                      <a:pt x="75139" y="154185"/>
                    </a:lnTo>
                    <a:lnTo>
                      <a:pt x="75187" y="154185"/>
                    </a:lnTo>
                    <a:cubicBezTo>
                      <a:pt x="74705" y="154377"/>
                      <a:pt x="74175" y="154619"/>
                      <a:pt x="73692" y="154908"/>
                    </a:cubicBezTo>
                    <a:cubicBezTo>
                      <a:pt x="73258" y="155197"/>
                      <a:pt x="72824" y="155438"/>
                      <a:pt x="72390" y="155728"/>
                    </a:cubicBezTo>
                    <a:cubicBezTo>
                      <a:pt x="72004" y="156017"/>
                      <a:pt x="71522" y="156307"/>
                      <a:pt x="71088" y="156596"/>
                    </a:cubicBezTo>
                    <a:cubicBezTo>
                      <a:pt x="70702" y="156934"/>
                      <a:pt x="70268" y="157271"/>
                      <a:pt x="69834" y="157609"/>
                    </a:cubicBezTo>
                    <a:cubicBezTo>
                      <a:pt x="68773" y="158429"/>
                      <a:pt x="67809" y="159297"/>
                      <a:pt x="66796" y="160165"/>
                    </a:cubicBezTo>
                    <a:cubicBezTo>
                      <a:pt x="66217" y="160744"/>
                      <a:pt x="65590" y="161322"/>
                      <a:pt x="64963" y="161901"/>
                    </a:cubicBezTo>
                    <a:cubicBezTo>
                      <a:pt x="64481" y="162287"/>
                      <a:pt x="64047" y="162721"/>
                      <a:pt x="63564" y="163155"/>
                    </a:cubicBezTo>
                    <a:cubicBezTo>
                      <a:pt x="63275" y="163444"/>
                      <a:pt x="62938" y="163685"/>
                      <a:pt x="62600" y="163975"/>
                    </a:cubicBezTo>
                    <a:cubicBezTo>
                      <a:pt x="62166" y="164361"/>
                      <a:pt x="61684" y="164698"/>
                      <a:pt x="61250" y="165084"/>
                    </a:cubicBezTo>
                    <a:cubicBezTo>
                      <a:pt x="60767" y="165422"/>
                      <a:pt x="60189" y="165856"/>
                      <a:pt x="59658" y="166193"/>
                    </a:cubicBezTo>
                    <a:cubicBezTo>
                      <a:pt x="59079" y="166579"/>
                      <a:pt x="58597" y="166917"/>
                      <a:pt x="58018" y="167206"/>
                    </a:cubicBezTo>
                    <a:cubicBezTo>
                      <a:pt x="57488" y="167544"/>
                      <a:pt x="56764" y="167930"/>
                      <a:pt x="56137" y="168219"/>
                    </a:cubicBezTo>
                    <a:cubicBezTo>
                      <a:pt x="55703" y="168412"/>
                      <a:pt x="55221" y="168653"/>
                      <a:pt x="54739" y="168798"/>
                    </a:cubicBezTo>
                    <a:cubicBezTo>
                      <a:pt x="54257" y="168991"/>
                      <a:pt x="53630" y="169232"/>
                      <a:pt x="53099" y="169376"/>
                    </a:cubicBezTo>
                    <a:cubicBezTo>
                      <a:pt x="52520" y="169569"/>
                      <a:pt x="51990" y="169714"/>
                      <a:pt x="51411" y="169810"/>
                    </a:cubicBezTo>
                    <a:cubicBezTo>
                      <a:pt x="50832" y="169907"/>
                      <a:pt x="50205" y="170003"/>
                      <a:pt x="49627" y="170052"/>
                    </a:cubicBezTo>
                    <a:cubicBezTo>
                      <a:pt x="49048" y="170100"/>
                      <a:pt x="48469" y="170148"/>
                      <a:pt x="47890" y="170196"/>
                    </a:cubicBezTo>
                    <a:cubicBezTo>
                      <a:pt x="47263" y="170196"/>
                      <a:pt x="46685" y="170196"/>
                      <a:pt x="46058" y="170100"/>
                    </a:cubicBezTo>
                    <a:cubicBezTo>
                      <a:pt x="45479" y="170052"/>
                      <a:pt x="44997" y="170003"/>
                      <a:pt x="44466" y="169955"/>
                    </a:cubicBezTo>
                    <a:cubicBezTo>
                      <a:pt x="43743" y="169810"/>
                      <a:pt x="42971" y="169666"/>
                      <a:pt x="42248" y="169521"/>
                    </a:cubicBezTo>
                    <a:cubicBezTo>
                      <a:pt x="41476" y="169328"/>
                      <a:pt x="40897" y="169135"/>
                      <a:pt x="40222" y="168942"/>
                    </a:cubicBezTo>
                    <a:cubicBezTo>
                      <a:pt x="39740" y="168798"/>
                      <a:pt x="39306" y="168605"/>
                      <a:pt x="38824" y="168460"/>
                    </a:cubicBezTo>
                    <a:cubicBezTo>
                      <a:pt x="38341" y="168267"/>
                      <a:pt x="37763" y="168026"/>
                      <a:pt x="37280" y="167785"/>
                    </a:cubicBezTo>
                    <a:cubicBezTo>
                      <a:pt x="36702" y="167495"/>
                      <a:pt x="36075" y="167206"/>
                      <a:pt x="35496" y="166917"/>
                    </a:cubicBezTo>
                    <a:cubicBezTo>
                      <a:pt x="34965" y="166627"/>
                      <a:pt x="34531" y="166338"/>
                      <a:pt x="34001" y="166049"/>
                    </a:cubicBezTo>
                    <a:cubicBezTo>
                      <a:pt x="33036" y="165422"/>
                      <a:pt x="32024" y="164795"/>
                      <a:pt x="31059" y="164168"/>
                    </a:cubicBezTo>
                    <a:cubicBezTo>
                      <a:pt x="29998" y="163444"/>
                      <a:pt x="28937" y="162721"/>
                      <a:pt x="27876" y="161997"/>
                    </a:cubicBezTo>
                    <a:cubicBezTo>
                      <a:pt x="26815" y="161274"/>
                      <a:pt x="25947" y="160647"/>
                      <a:pt x="24934" y="160020"/>
                    </a:cubicBezTo>
                    <a:cubicBezTo>
                      <a:pt x="23921" y="159393"/>
                      <a:pt x="22812" y="158718"/>
                      <a:pt x="21703" y="158091"/>
                    </a:cubicBezTo>
                    <a:cubicBezTo>
                      <a:pt x="21172" y="157850"/>
                      <a:pt x="20690" y="157561"/>
                      <a:pt x="20159" y="157319"/>
                    </a:cubicBezTo>
                    <a:cubicBezTo>
                      <a:pt x="19870" y="157223"/>
                      <a:pt x="19629" y="157078"/>
                      <a:pt x="19388" y="156982"/>
                    </a:cubicBezTo>
                    <a:lnTo>
                      <a:pt x="18616" y="156692"/>
                    </a:lnTo>
                    <a:cubicBezTo>
                      <a:pt x="17796" y="156355"/>
                      <a:pt x="17025" y="156114"/>
                      <a:pt x="16205" y="155921"/>
                    </a:cubicBezTo>
                    <a:cubicBezTo>
                      <a:pt x="15771" y="155776"/>
                      <a:pt x="15337" y="155680"/>
                      <a:pt x="14854" y="155631"/>
                    </a:cubicBezTo>
                    <a:lnTo>
                      <a:pt x="14324" y="155535"/>
                    </a:lnTo>
                    <a:lnTo>
                      <a:pt x="13793" y="155438"/>
                    </a:lnTo>
                    <a:cubicBezTo>
                      <a:pt x="13248" y="155404"/>
                      <a:pt x="12726" y="155370"/>
                      <a:pt x="12195" y="155370"/>
                    </a:cubicBezTo>
                    <a:cubicBezTo>
                      <a:pt x="11975" y="155370"/>
                      <a:pt x="11753" y="155376"/>
                      <a:pt x="11527" y="155390"/>
                    </a:cubicBezTo>
                    <a:cubicBezTo>
                      <a:pt x="11237" y="155390"/>
                      <a:pt x="10900" y="155390"/>
                      <a:pt x="10562" y="155438"/>
                    </a:cubicBezTo>
                    <a:lnTo>
                      <a:pt x="9983" y="155535"/>
                    </a:lnTo>
                    <a:cubicBezTo>
                      <a:pt x="9501" y="155583"/>
                      <a:pt x="8971" y="155728"/>
                      <a:pt x="8488" y="155873"/>
                    </a:cubicBezTo>
                    <a:cubicBezTo>
                      <a:pt x="8247" y="155969"/>
                      <a:pt x="8006" y="156065"/>
                      <a:pt x="7765" y="156162"/>
                    </a:cubicBezTo>
                    <a:lnTo>
                      <a:pt x="7234" y="156355"/>
                    </a:lnTo>
                    <a:cubicBezTo>
                      <a:pt x="6704" y="156596"/>
                      <a:pt x="6173" y="156837"/>
                      <a:pt x="5691" y="157175"/>
                    </a:cubicBezTo>
                    <a:cubicBezTo>
                      <a:pt x="5498" y="157319"/>
                      <a:pt x="5257" y="157464"/>
                      <a:pt x="5064" y="157609"/>
                    </a:cubicBezTo>
                    <a:cubicBezTo>
                      <a:pt x="4871" y="157753"/>
                      <a:pt x="4630" y="157898"/>
                      <a:pt x="4437" y="158043"/>
                    </a:cubicBezTo>
                    <a:lnTo>
                      <a:pt x="4485" y="158043"/>
                    </a:lnTo>
                    <a:cubicBezTo>
                      <a:pt x="4003" y="158429"/>
                      <a:pt x="3521" y="158814"/>
                      <a:pt x="3087" y="159297"/>
                    </a:cubicBezTo>
                    <a:cubicBezTo>
                      <a:pt x="2894" y="159538"/>
                      <a:pt x="2653" y="159731"/>
                      <a:pt x="2508" y="159972"/>
                    </a:cubicBezTo>
                    <a:cubicBezTo>
                      <a:pt x="2315" y="160213"/>
                      <a:pt x="2122" y="160454"/>
                      <a:pt x="1929" y="160695"/>
                    </a:cubicBezTo>
                    <a:cubicBezTo>
                      <a:pt x="1592" y="161129"/>
                      <a:pt x="1302" y="161612"/>
                      <a:pt x="1013" y="162142"/>
                    </a:cubicBezTo>
                    <a:cubicBezTo>
                      <a:pt x="868" y="162383"/>
                      <a:pt x="772" y="162673"/>
                      <a:pt x="627" y="162914"/>
                    </a:cubicBezTo>
                    <a:cubicBezTo>
                      <a:pt x="531" y="163155"/>
                      <a:pt x="483" y="163300"/>
                      <a:pt x="386" y="163541"/>
                    </a:cubicBezTo>
                    <a:cubicBezTo>
                      <a:pt x="241" y="163878"/>
                      <a:pt x="145" y="164264"/>
                      <a:pt x="49" y="164650"/>
                    </a:cubicBezTo>
                    <a:cubicBezTo>
                      <a:pt x="49" y="164685"/>
                      <a:pt x="49" y="164746"/>
                      <a:pt x="30" y="164795"/>
                    </a:cubicBezTo>
                    <a:lnTo>
                      <a:pt x="30" y="164795"/>
                    </a:lnTo>
                    <a:cubicBezTo>
                      <a:pt x="165" y="164582"/>
                      <a:pt x="300" y="164444"/>
                      <a:pt x="434" y="164264"/>
                    </a:cubicBezTo>
                    <a:cubicBezTo>
                      <a:pt x="627" y="164023"/>
                      <a:pt x="868" y="163830"/>
                      <a:pt x="1110" y="163637"/>
                    </a:cubicBezTo>
                    <a:cubicBezTo>
                      <a:pt x="1399" y="163396"/>
                      <a:pt x="1688" y="163155"/>
                      <a:pt x="2026" y="162962"/>
                    </a:cubicBezTo>
                    <a:cubicBezTo>
                      <a:pt x="2363" y="162721"/>
                      <a:pt x="2701" y="162528"/>
                      <a:pt x="3087" y="162335"/>
                    </a:cubicBezTo>
                    <a:cubicBezTo>
                      <a:pt x="3521" y="162142"/>
                      <a:pt x="3955" y="161949"/>
                      <a:pt x="4437" y="161805"/>
                    </a:cubicBezTo>
                    <a:cubicBezTo>
                      <a:pt x="4920" y="161660"/>
                      <a:pt x="5402" y="161515"/>
                      <a:pt x="5932" y="161419"/>
                    </a:cubicBezTo>
                    <a:cubicBezTo>
                      <a:pt x="6463" y="161322"/>
                      <a:pt x="6945" y="161274"/>
                      <a:pt x="7476" y="161226"/>
                    </a:cubicBezTo>
                    <a:lnTo>
                      <a:pt x="9260" y="161226"/>
                    </a:lnTo>
                    <a:cubicBezTo>
                      <a:pt x="9742" y="161274"/>
                      <a:pt x="10225" y="161322"/>
                      <a:pt x="10707" y="161419"/>
                    </a:cubicBezTo>
                    <a:cubicBezTo>
                      <a:pt x="11286" y="161515"/>
                      <a:pt x="11816" y="161660"/>
                      <a:pt x="12347" y="161853"/>
                    </a:cubicBezTo>
                    <a:cubicBezTo>
                      <a:pt x="12781" y="161997"/>
                      <a:pt x="13263" y="162190"/>
                      <a:pt x="13697" y="162432"/>
                    </a:cubicBezTo>
                    <a:cubicBezTo>
                      <a:pt x="14131" y="162673"/>
                      <a:pt x="14565" y="162914"/>
                      <a:pt x="14999" y="163203"/>
                    </a:cubicBezTo>
                    <a:cubicBezTo>
                      <a:pt x="15433" y="163541"/>
                      <a:pt x="15867" y="163878"/>
                      <a:pt x="16253" y="164216"/>
                    </a:cubicBezTo>
                    <a:cubicBezTo>
                      <a:pt x="16735" y="164602"/>
                      <a:pt x="17169" y="164988"/>
                      <a:pt x="17507" y="165325"/>
                    </a:cubicBezTo>
                    <a:cubicBezTo>
                      <a:pt x="18375" y="166193"/>
                      <a:pt x="19243" y="167061"/>
                      <a:pt x="20015" y="168026"/>
                    </a:cubicBezTo>
                    <a:cubicBezTo>
                      <a:pt x="21317" y="169569"/>
                      <a:pt x="22619" y="171257"/>
                      <a:pt x="23632" y="172608"/>
                    </a:cubicBezTo>
                    <a:lnTo>
                      <a:pt x="24500" y="173765"/>
                    </a:lnTo>
                    <a:cubicBezTo>
                      <a:pt x="25899" y="175598"/>
                      <a:pt x="27345" y="177382"/>
                      <a:pt x="28937" y="179022"/>
                    </a:cubicBezTo>
                    <a:cubicBezTo>
                      <a:pt x="30721" y="180806"/>
                      <a:pt x="32602" y="182398"/>
                      <a:pt x="34580" y="183941"/>
                    </a:cubicBezTo>
                    <a:cubicBezTo>
                      <a:pt x="36509" y="185388"/>
                      <a:pt x="38534" y="186690"/>
                      <a:pt x="40608" y="187848"/>
                    </a:cubicBezTo>
                    <a:cubicBezTo>
                      <a:pt x="42778" y="189053"/>
                      <a:pt x="45045" y="190114"/>
                      <a:pt x="47360" y="190982"/>
                    </a:cubicBezTo>
                    <a:cubicBezTo>
                      <a:pt x="49627" y="191851"/>
                      <a:pt x="51990" y="192526"/>
                      <a:pt x="54353" y="193008"/>
                    </a:cubicBezTo>
                    <a:cubicBezTo>
                      <a:pt x="55366" y="193249"/>
                      <a:pt x="56475" y="193442"/>
                      <a:pt x="57874" y="193635"/>
                    </a:cubicBezTo>
                    <a:cubicBezTo>
                      <a:pt x="59079" y="193780"/>
                      <a:pt x="60285" y="193924"/>
                      <a:pt x="61635" y="194021"/>
                    </a:cubicBezTo>
                    <a:cubicBezTo>
                      <a:pt x="63275" y="194165"/>
                      <a:pt x="64963" y="194262"/>
                      <a:pt x="66555" y="194262"/>
                    </a:cubicBezTo>
                    <a:cubicBezTo>
                      <a:pt x="67278" y="194262"/>
                      <a:pt x="67953" y="194262"/>
                      <a:pt x="68677" y="194214"/>
                    </a:cubicBezTo>
                    <a:cubicBezTo>
                      <a:pt x="71281" y="194117"/>
                      <a:pt x="73837" y="193828"/>
                      <a:pt x="76393" y="193297"/>
                    </a:cubicBezTo>
                    <a:cubicBezTo>
                      <a:pt x="79094" y="192767"/>
                      <a:pt x="81698" y="191947"/>
                      <a:pt x="84254" y="190886"/>
                    </a:cubicBezTo>
                    <a:cubicBezTo>
                      <a:pt x="86617" y="189873"/>
                      <a:pt x="88884" y="188619"/>
                      <a:pt x="91006" y="187124"/>
                    </a:cubicBezTo>
                    <a:cubicBezTo>
                      <a:pt x="92019" y="186401"/>
                      <a:pt x="93032" y="185581"/>
                      <a:pt x="93996" y="184713"/>
                    </a:cubicBezTo>
                    <a:cubicBezTo>
                      <a:pt x="94382" y="184423"/>
                      <a:pt x="94720" y="184038"/>
                      <a:pt x="95057" y="183700"/>
                    </a:cubicBezTo>
                    <a:lnTo>
                      <a:pt x="95154" y="183652"/>
                    </a:lnTo>
                    <a:lnTo>
                      <a:pt x="95491" y="183314"/>
                    </a:lnTo>
                    <a:cubicBezTo>
                      <a:pt x="96022" y="182832"/>
                      <a:pt x="96552" y="182301"/>
                      <a:pt x="97227" y="181771"/>
                    </a:cubicBezTo>
                    <a:cubicBezTo>
                      <a:pt x="97806" y="181289"/>
                      <a:pt x="98385" y="180806"/>
                      <a:pt x="98964" y="180372"/>
                    </a:cubicBezTo>
                    <a:cubicBezTo>
                      <a:pt x="99591" y="179890"/>
                      <a:pt x="100073" y="179552"/>
                      <a:pt x="100796" y="179070"/>
                    </a:cubicBezTo>
                    <a:cubicBezTo>
                      <a:pt x="102002" y="178298"/>
                      <a:pt x="103256" y="177575"/>
                      <a:pt x="104510" y="176948"/>
                    </a:cubicBezTo>
                    <a:cubicBezTo>
                      <a:pt x="105040" y="176707"/>
                      <a:pt x="105619" y="176418"/>
                      <a:pt x="106198" y="176176"/>
                    </a:cubicBezTo>
                    <a:cubicBezTo>
                      <a:pt x="106777" y="175935"/>
                      <a:pt x="107452" y="175694"/>
                      <a:pt x="108175" y="175453"/>
                    </a:cubicBezTo>
                    <a:cubicBezTo>
                      <a:pt x="109526" y="175019"/>
                      <a:pt x="110924" y="174633"/>
                      <a:pt x="112323" y="174344"/>
                    </a:cubicBezTo>
                    <a:cubicBezTo>
                      <a:pt x="113046" y="174247"/>
                      <a:pt x="113866" y="174103"/>
                      <a:pt x="114686" y="174006"/>
                    </a:cubicBezTo>
                    <a:cubicBezTo>
                      <a:pt x="115458" y="173910"/>
                      <a:pt x="116229" y="173862"/>
                      <a:pt x="117146" y="173813"/>
                    </a:cubicBezTo>
                    <a:cubicBezTo>
                      <a:pt x="117821" y="173765"/>
                      <a:pt x="118448" y="173765"/>
                      <a:pt x="119026" y="173765"/>
                    </a:cubicBezTo>
                    <a:cubicBezTo>
                      <a:pt x="120039" y="173765"/>
                      <a:pt x="121148" y="173813"/>
                      <a:pt x="122354" y="173862"/>
                    </a:cubicBezTo>
                    <a:cubicBezTo>
                      <a:pt x="124669" y="174054"/>
                      <a:pt x="127032" y="174440"/>
                      <a:pt x="129251" y="174778"/>
                    </a:cubicBezTo>
                    <a:lnTo>
                      <a:pt x="132675" y="175357"/>
                    </a:lnTo>
                    <a:lnTo>
                      <a:pt x="133061" y="175405"/>
                    </a:lnTo>
                    <a:cubicBezTo>
                      <a:pt x="134266" y="175598"/>
                      <a:pt x="135472" y="175791"/>
                      <a:pt x="136726" y="175984"/>
                    </a:cubicBezTo>
                    <a:cubicBezTo>
                      <a:pt x="139186" y="176369"/>
                      <a:pt x="141452" y="176659"/>
                      <a:pt x="143623" y="176803"/>
                    </a:cubicBezTo>
                    <a:cubicBezTo>
                      <a:pt x="144780" y="176900"/>
                      <a:pt x="145986" y="176948"/>
                      <a:pt x="147240" y="176948"/>
                    </a:cubicBezTo>
                    <a:lnTo>
                      <a:pt x="147433" y="176948"/>
                    </a:lnTo>
                    <a:cubicBezTo>
                      <a:pt x="148638" y="176948"/>
                      <a:pt x="149844" y="176852"/>
                      <a:pt x="151050" y="176755"/>
                    </a:cubicBezTo>
                    <a:cubicBezTo>
                      <a:pt x="153075" y="176514"/>
                      <a:pt x="155101" y="176128"/>
                      <a:pt x="157030" y="175550"/>
                    </a:cubicBezTo>
                    <a:cubicBezTo>
                      <a:pt x="159055" y="174971"/>
                      <a:pt x="161081" y="174199"/>
                      <a:pt x="163010" y="173331"/>
                    </a:cubicBezTo>
                    <a:cubicBezTo>
                      <a:pt x="164891" y="172511"/>
                      <a:pt x="166772" y="171547"/>
                      <a:pt x="168556" y="170630"/>
                    </a:cubicBezTo>
                    <a:lnTo>
                      <a:pt x="169617" y="170100"/>
                    </a:lnTo>
                    <a:lnTo>
                      <a:pt x="169714" y="170052"/>
                    </a:lnTo>
                    <a:cubicBezTo>
                      <a:pt x="171112" y="169376"/>
                      <a:pt x="172849" y="168460"/>
                      <a:pt x="174537" y="167640"/>
                    </a:cubicBezTo>
                    <a:lnTo>
                      <a:pt x="174440" y="167640"/>
                    </a:lnTo>
                    <a:cubicBezTo>
                      <a:pt x="174778" y="167544"/>
                      <a:pt x="175067" y="167399"/>
                      <a:pt x="175405" y="167254"/>
                    </a:cubicBezTo>
                    <a:lnTo>
                      <a:pt x="175887" y="167013"/>
                    </a:lnTo>
                    <a:cubicBezTo>
                      <a:pt x="175935" y="166965"/>
                      <a:pt x="176032" y="166917"/>
                      <a:pt x="176032" y="166868"/>
                    </a:cubicBezTo>
                    <a:cubicBezTo>
                      <a:pt x="176080" y="166772"/>
                      <a:pt x="176080" y="166676"/>
                      <a:pt x="176032" y="166627"/>
                    </a:cubicBezTo>
                    <a:cubicBezTo>
                      <a:pt x="179263" y="164216"/>
                      <a:pt x="182301" y="161660"/>
                      <a:pt x="185243" y="158911"/>
                    </a:cubicBezTo>
                    <a:cubicBezTo>
                      <a:pt x="186015" y="158187"/>
                      <a:pt x="186786" y="157464"/>
                      <a:pt x="187606" y="156741"/>
                    </a:cubicBezTo>
                    <a:lnTo>
                      <a:pt x="190114" y="154426"/>
                    </a:lnTo>
                    <a:cubicBezTo>
                      <a:pt x="190934" y="153654"/>
                      <a:pt x="191754" y="152931"/>
                      <a:pt x="192574" y="152207"/>
                    </a:cubicBezTo>
                    <a:cubicBezTo>
                      <a:pt x="193008" y="151821"/>
                      <a:pt x="193442" y="151436"/>
                      <a:pt x="193876" y="151098"/>
                    </a:cubicBezTo>
                    <a:lnTo>
                      <a:pt x="194117" y="150857"/>
                    </a:lnTo>
                    <a:lnTo>
                      <a:pt x="194310" y="150664"/>
                    </a:lnTo>
                    <a:lnTo>
                      <a:pt x="194937" y="150133"/>
                    </a:lnTo>
                    <a:cubicBezTo>
                      <a:pt x="201351" y="144587"/>
                      <a:pt x="207476" y="138703"/>
                      <a:pt x="213263" y="132530"/>
                    </a:cubicBezTo>
                    <a:cubicBezTo>
                      <a:pt x="213794" y="131952"/>
                      <a:pt x="214276" y="131373"/>
                      <a:pt x="214807" y="130842"/>
                    </a:cubicBezTo>
                    <a:cubicBezTo>
                      <a:pt x="214951" y="129444"/>
                      <a:pt x="215096" y="128093"/>
                      <a:pt x="215289" y="126743"/>
                    </a:cubicBezTo>
                    <a:cubicBezTo>
                      <a:pt x="215578" y="123801"/>
                      <a:pt x="215868" y="120859"/>
                      <a:pt x="216109" y="117917"/>
                    </a:cubicBezTo>
                    <a:cubicBezTo>
                      <a:pt x="216591" y="111937"/>
                      <a:pt x="216929" y="106005"/>
                      <a:pt x="217073" y="100025"/>
                    </a:cubicBezTo>
                    <a:cubicBezTo>
                      <a:pt x="217122" y="97035"/>
                      <a:pt x="217170" y="94044"/>
                      <a:pt x="217122" y="91054"/>
                    </a:cubicBezTo>
                    <a:cubicBezTo>
                      <a:pt x="217122" y="88064"/>
                      <a:pt x="217025" y="85122"/>
                      <a:pt x="216881" y="82132"/>
                    </a:cubicBezTo>
                    <a:lnTo>
                      <a:pt x="216881" y="82180"/>
                    </a:lnTo>
                    <a:cubicBezTo>
                      <a:pt x="216639" y="76586"/>
                      <a:pt x="216254" y="70992"/>
                      <a:pt x="215627" y="65397"/>
                    </a:cubicBezTo>
                    <a:cubicBezTo>
                      <a:pt x="215289" y="62552"/>
                      <a:pt x="214903" y="59706"/>
                      <a:pt x="214517" y="56861"/>
                    </a:cubicBezTo>
                    <a:cubicBezTo>
                      <a:pt x="214083" y="54305"/>
                      <a:pt x="213649" y="51700"/>
                      <a:pt x="213215" y="49144"/>
                    </a:cubicBezTo>
                    <a:cubicBezTo>
                      <a:pt x="212588" y="45817"/>
                      <a:pt x="211913" y="42441"/>
                      <a:pt x="211141" y="39113"/>
                    </a:cubicBezTo>
                    <a:cubicBezTo>
                      <a:pt x="210756" y="37328"/>
                      <a:pt x="210322" y="35592"/>
                      <a:pt x="209839" y="33808"/>
                    </a:cubicBezTo>
                    <a:cubicBezTo>
                      <a:pt x="209357" y="32023"/>
                      <a:pt x="208826" y="30239"/>
                      <a:pt x="208248" y="28406"/>
                    </a:cubicBezTo>
                    <a:lnTo>
                      <a:pt x="208248" y="28358"/>
                    </a:lnTo>
                    <a:cubicBezTo>
                      <a:pt x="207283" y="25320"/>
                      <a:pt x="206174" y="22281"/>
                      <a:pt x="204872" y="19339"/>
                    </a:cubicBezTo>
                    <a:cubicBezTo>
                      <a:pt x="204293" y="17941"/>
                      <a:pt x="203570" y="16542"/>
                      <a:pt x="202846" y="15144"/>
                    </a:cubicBezTo>
                    <a:cubicBezTo>
                      <a:pt x="202460" y="14468"/>
                      <a:pt x="202075" y="13745"/>
                      <a:pt x="201689" y="13070"/>
                    </a:cubicBezTo>
                    <a:cubicBezTo>
                      <a:pt x="201303" y="12346"/>
                      <a:pt x="200965" y="11864"/>
                      <a:pt x="200580" y="11237"/>
                    </a:cubicBezTo>
                    <a:cubicBezTo>
                      <a:pt x="199711" y="9887"/>
                      <a:pt x="198747" y="8585"/>
                      <a:pt x="197734" y="7331"/>
                    </a:cubicBezTo>
                    <a:cubicBezTo>
                      <a:pt x="197204" y="6656"/>
                      <a:pt x="196673" y="6029"/>
                      <a:pt x="196094" y="5402"/>
                    </a:cubicBezTo>
                    <a:cubicBezTo>
                      <a:pt x="195516" y="4823"/>
                      <a:pt x="195082" y="4341"/>
                      <a:pt x="194503" y="3858"/>
                    </a:cubicBezTo>
                    <a:cubicBezTo>
                      <a:pt x="193683" y="3135"/>
                      <a:pt x="192815" y="2460"/>
                      <a:pt x="191947" y="1881"/>
                    </a:cubicBezTo>
                    <a:cubicBezTo>
                      <a:pt x="191561" y="1592"/>
                      <a:pt x="191127" y="1302"/>
                      <a:pt x="190741" y="1061"/>
                    </a:cubicBezTo>
                    <a:lnTo>
                      <a:pt x="189873" y="675"/>
                    </a:lnTo>
                    <a:cubicBezTo>
                      <a:pt x="189584" y="531"/>
                      <a:pt x="189294" y="386"/>
                      <a:pt x="189005" y="241"/>
                    </a:cubicBezTo>
                    <a:cubicBezTo>
                      <a:pt x="188860" y="193"/>
                      <a:pt x="188716" y="97"/>
                      <a:pt x="188571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53"/>
              <p:cNvSpPr/>
              <p:nvPr/>
            </p:nvSpPr>
            <p:spPr>
              <a:xfrm>
                <a:off x="5426225" y="8831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53"/>
              <p:cNvSpPr/>
              <p:nvPr/>
            </p:nvSpPr>
            <p:spPr>
              <a:xfrm>
                <a:off x="5617925" y="13099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53"/>
              <p:cNvSpPr/>
              <p:nvPr/>
            </p:nvSpPr>
            <p:spPr>
              <a:xfrm>
                <a:off x="5274300" y="6974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53"/>
              <p:cNvSpPr/>
              <p:nvPr/>
            </p:nvSpPr>
            <p:spPr>
              <a:xfrm>
                <a:off x="5426225" y="8831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53"/>
              <p:cNvSpPr/>
              <p:nvPr/>
            </p:nvSpPr>
            <p:spPr>
              <a:xfrm>
                <a:off x="5617925" y="13099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53"/>
              <p:cNvSpPr/>
              <p:nvPr/>
            </p:nvSpPr>
            <p:spPr>
              <a:xfrm>
                <a:off x="5426225" y="8831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53"/>
              <p:cNvSpPr/>
              <p:nvPr/>
            </p:nvSpPr>
            <p:spPr>
              <a:xfrm>
                <a:off x="2965400" y="37057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53"/>
              <p:cNvSpPr/>
              <p:nvPr/>
            </p:nvSpPr>
            <p:spPr>
              <a:xfrm>
                <a:off x="2812275" y="43821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53"/>
              <p:cNvSpPr/>
              <p:nvPr/>
            </p:nvSpPr>
            <p:spPr>
              <a:xfrm>
                <a:off x="422600" y="46871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53"/>
              <p:cNvSpPr/>
              <p:nvPr/>
            </p:nvSpPr>
            <p:spPr>
              <a:xfrm>
                <a:off x="3330725" y="35670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53"/>
              <p:cNvSpPr/>
              <p:nvPr/>
            </p:nvSpPr>
            <p:spPr>
              <a:xfrm>
                <a:off x="2965400" y="37057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53"/>
              <p:cNvSpPr/>
              <p:nvPr/>
            </p:nvSpPr>
            <p:spPr>
              <a:xfrm>
                <a:off x="2965400" y="37057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53"/>
              <p:cNvSpPr/>
              <p:nvPr/>
            </p:nvSpPr>
            <p:spPr>
              <a:xfrm>
                <a:off x="2965400" y="37057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53"/>
              <p:cNvSpPr/>
              <p:nvPr/>
            </p:nvSpPr>
            <p:spPr>
              <a:xfrm>
                <a:off x="757775" y="44845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53"/>
              <p:cNvSpPr/>
              <p:nvPr/>
            </p:nvSpPr>
            <p:spPr>
              <a:xfrm>
                <a:off x="462375" y="46148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53"/>
              <p:cNvSpPr/>
              <p:nvPr/>
            </p:nvSpPr>
            <p:spPr>
              <a:xfrm>
                <a:off x="462375" y="46148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53"/>
              <p:cNvSpPr/>
              <p:nvPr/>
            </p:nvSpPr>
            <p:spPr>
              <a:xfrm>
                <a:off x="461175" y="4614800"/>
                <a:ext cx="1225" cy="25"/>
              </a:xfrm>
              <a:custGeom>
                <a:rect b="b" l="l" r="r" t="t"/>
                <a:pathLst>
                  <a:path extrusionOk="0" h="1" w="49">
                    <a:moveTo>
                      <a:pt x="0" y="0"/>
                    </a:moveTo>
                    <a:lnTo>
                      <a:pt x="0" y="0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53"/>
              <p:cNvSpPr/>
              <p:nvPr/>
            </p:nvSpPr>
            <p:spPr>
              <a:xfrm>
                <a:off x="422600" y="46871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53"/>
              <p:cNvSpPr/>
              <p:nvPr/>
            </p:nvSpPr>
            <p:spPr>
              <a:xfrm>
                <a:off x="422600" y="46871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53"/>
              <p:cNvSpPr/>
              <p:nvPr/>
            </p:nvSpPr>
            <p:spPr>
              <a:xfrm>
                <a:off x="422600" y="46871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53"/>
              <p:cNvSpPr/>
              <p:nvPr/>
            </p:nvSpPr>
            <p:spPr>
              <a:xfrm>
                <a:off x="2631425" y="3142625"/>
                <a:ext cx="967000" cy="1347700"/>
              </a:xfrm>
              <a:custGeom>
                <a:rect b="b" l="l" r="r" t="t"/>
                <a:pathLst>
                  <a:path extrusionOk="0" h="53908" w="38680">
                    <a:moveTo>
                      <a:pt x="37907" y="1"/>
                    </a:moveTo>
                    <a:lnTo>
                      <a:pt x="37136" y="146"/>
                    </a:lnTo>
                    <a:cubicBezTo>
                      <a:pt x="33519" y="773"/>
                      <a:pt x="29902" y="869"/>
                      <a:pt x="26381" y="1737"/>
                    </a:cubicBezTo>
                    <a:cubicBezTo>
                      <a:pt x="25513" y="1978"/>
                      <a:pt x="24645" y="2219"/>
                      <a:pt x="23825" y="2557"/>
                    </a:cubicBezTo>
                    <a:cubicBezTo>
                      <a:pt x="23150" y="2798"/>
                      <a:pt x="22475" y="3087"/>
                      <a:pt x="21799" y="3377"/>
                    </a:cubicBezTo>
                    <a:cubicBezTo>
                      <a:pt x="20545" y="3956"/>
                      <a:pt x="19340" y="4631"/>
                      <a:pt x="18182" y="5402"/>
                    </a:cubicBezTo>
                    <a:cubicBezTo>
                      <a:pt x="15867" y="6897"/>
                      <a:pt x="13794" y="8730"/>
                      <a:pt x="11913" y="10804"/>
                    </a:cubicBezTo>
                    <a:cubicBezTo>
                      <a:pt x="10996" y="11865"/>
                      <a:pt x="10128" y="12974"/>
                      <a:pt x="9308" y="14132"/>
                    </a:cubicBezTo>
                    <a:cubicBezTo>
                      <a:pt x="8488" y="15241"/>
                      <a:pt x="7765" y="16398"/>
                      <a:pt x="7090" y="17652"/>
                    </a:cubicBezTo>
                    <a:cubicBezTo>
                      <a:pt x="5739" y="20064"/>
                      <a:pt x="4582" y="22668"/>
                      <a:pt x="3714" y="25369"/>
                    </a:cubicBezTo>
                    <a:cubicBezTo>
                      <a:pt x="2846" y="27973"/>
                      <a:pt x="2219" y="30722"/>
                      <a:pt x="1833" y="33471"/>
                    </a:cubicBezTo>
                    <a:cubicBezTo>
                      <a:pt x="1737" y="34098"/>
                      <a:pt x="1688" y="34725"/>
                      <a:pt x="1592" y="35352"/>
                    </a:cubicBezTo>
                    <a:cubicBezTo>
                      <a:pt x="1544" y="35931"/>
                      <a:pt x="1495" y="36509"/>
                      <a:pt x="1495" y="37088"/>
                    </a:cubicBezTo>
                    <a:cubicBezTo>
                      <a:pt x="1447" y="38294"/>
                      <a:pt x="1495" y="39500"/>
                      <a:pt x="1592" y="40705"/>
                    </a:cubicBezTo>
                    <a:cubicBezTo>
                      <a:pt x="1688" y="42007"/>
                      <a:pt x="1737" y="43310"/>
                      <a:pt x="1785" y="44660"/>
                    </a:cubicBezTo>
                    <a:cubicBezTo>
                      <a:pt x="1881" y="45962"/>
                      <a:pt x="1833" y="47264"/>
                      <a:pt x="1737" y="48566"/>
                    </a:cubicBezTo>
                    <a:cubicBezTo>
                      <a:pt x="1640" y="49676"/>
                      <a:pt x="1399" y="50785"/>
                      <a:pt x="1061" y="51894"/>
                    </a:cubicBezTo>
                    <a:lnTo>
                      <a:pt x="1061" y="51846"/>
                    </a:lnTo>
                    <a:cubicBezTo>
                      <a:pt x="820" y="52473"/>
                      <a:pt x="531" y="53052"/>
                      <a:pt x="145" y="53582"/>
                    </a:cubicBezTo>
                    <a:lnTo>
                      <a:pt x="49" y="53678"/>
                    </a:lnTo>
                    <a:cubicBezTo>
                      <a:pt x="0" y="53727"/>
                      <a:pt x="0" y="53823"/>
                      <a:pt x="49" y="53871"/>
                    </a:cubicBezTo>
                    <a:cubicBezTo>
                      <a:pt x="97" y="53896"/>
                      <a:pt x="145" y="53908"/>
                      <a:pt x="187" y="53908"/>
                    </a:cubicBezTo>
                    <a:cubicBezTo>
                      <a:pt x="229" y="53908"/>
                      <a:pt x="266" y="53896"/>
                      <a:pt x="290" y="53871"/>
                    </a:cubicBezTo>
                    <a:cubicBezTo>
                      <a:pt x="627" y="53389"/>
                      <a:pt x="917" y="52907"/>
                      <a:pt x="1158" y="52376"/>
                    </a:cubicBezTo>
                    <a:cubicBezTo>
                      <a:pt x="1399" y="51846"/>
                      <a:pt x="1592" y="51267"/>
                      <a:pt x="1737" y="50688"/>
                    </a:cubicBezTo>
                    <a:cubicBezTo>
                      <a:pt x="2026" y="49386"/>
                      <a:pt x="2219" y="48084"/>
                      <a:pt x="2219" y="46734"/>
                    </a:cubicBezTo>
                    <a:cubicBezTo>
                      <a:pt x="2364" y="43985"/>
                      <a:pt x="2122" y="41236"/>
                      <a:pt x="2171" y="38487"/>
                    </a:cubicBezTo>
                    <a:cubicBezTo>
                      <a:pt x="2171" y="37763"/>
                      <a:pt x="2171" y="37088"/>
                      <a:pt x="2267" y="36413"/>
                    </a:cubicBezTo>
                    <a:cubicBezTo>
                      <a:pt x="2460" y="34436"/>
                      <a:pt x="2798" y="32458"/>
                      <a:pt x="3232" y="30529"/>
                    </a:cubicBezTo>
                    <a:cubicBezTo>
                      <a:pt x="3473" y="29516"/>
                      <a:pt x="3762" y="28504"/>
                      <a:pt x="4051" y="27491"/>
                    </a:cubicBezTo>
                    <a:cubicBezTo>
                      <a:pt x="4341" y="26478"/>
                      <a:pt x="4630" y="25610"/>
                      <a:pt x="5016" y="24694"/>
                    </a:cubicBezTo>
                    <a:cubicBezTo>
                      <a:pt x="6318" y="21125"/>
                      <a:pt x="8054" y="17797"/>
                      <a:pt x="10225" y="14710"/>
                    </a:cubicBezTo>
                    <a:lnTo>
                      <a:pt x="10225" y="14759"/>
                    </a:lnTo>
                    <a:lnTo>
                      <a:pt x="10273" y="14662"/>
                    </a:lnTo>
                    <a:cubicBezTo>
                      <a:pt x="12057" y="12203"/>
                      <a:pt x="14083" y="10032"/>
                      <a:pt x="16398" y="8151"/>
                    </a:cubicBezTo>
                    <a:cubicBezTo>
                      <a:pt x="18375" y="6608"/>
                      <a:pt x="20497" y="5306"/>
                      <a:pt x="22716" y="4293"/>
                    </a:cubicBezTo>
                    <a:cubicBezTo>
                      <a:pt x="23632" y="3907"/>
                      <a:pt x="24548" y="3522"/>
                      <a:pt x="25465" y="3232"/>
                    </a:cubicBezTo>
                    <a:cubicBezTo>
                      <a:pt x="26574" y="2943"/>
                      <a:pt x="27731" y="2653"/>
                      <a:pt x="28841" y="2461"/>
                    </a:cubicBezTo>
                    <a:cubicBezTo>
                      <a:pt x="30384" y="2219"/>
                      <a:pt x="31927" y="2026"/>
                      <a:pt x="33470" y="1882"/>
                    </a:cubicBezTo>
                    <a:cubicBezTo>
                      <a:pt x="34242" y="1785"/>
                      <a:pt x="35062" y="1689"/>
                      <a:pt x="35834" y="1544"/>
                    </a:cubicBezTo>
                    <a:cubicBezTo>
                      <a:pt x="36605" y="1448"/>
                      <a:pt x="37425" y="1303"/>
                      <a:pt x="38245" y="1158"/>
                    </a:cubicBezTo>
                    <a:cubicBezTo>
                      <a:pt x="38390" y="1110"/>
                      <a:pt x="38534" y="1014"/>
                      <a:pt x="38583" y="869"/>
                    </a:cubicBezTo>
                    <a:cubicBezTo>
                      <a:pt x="38679" y="724"/>
                      <a:pt x="38679" y="580"/>
                      <a:pt x="38631" y="435"/>
                    </a:cubicBezTo>
                    <a:cubicBezTo>
                      <a:pt x="38583" y="290"/>
                      <a:pt x="38486" y="146"/>
                      <a:pt x="38341" y="97"/>
                    </a:cubicBezTo>
                    <a:lnTo>
                      <a:pt x="38197" y="49"/>
                    </a:lnTo>
                    <a:lnTo>
                      <a:pt x="37907" y="49"/>
                    </a:lnTo>
                    <a:lnTo>
                      <a:pt x="37907" y="1"/>
                    </a:ln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53"/>
              <p:cNvSpPr/>
              <p:nvPr/>
            </p:nvSpPr>
            <p:spPr>
              <a:xfrm>
                <a:off x="2580775" y="1278625"/>
                <a:ext cx="2023175" cy="2183550"/>
              </a:xfrm>
              <a:custGeom>
                <a:rect b="b" l="l" r="r" t="t"/>
                <a:pathLst>
                  <a:path extrusionOk="0" h="87342" w="80927">
                    <a:moveTo>
                      <a:pt x="72823" y="10334"/>
                    </a:moveTo>
                    <a:cubicBezTo>
                      <a:pt x="72818" y="10344"/>
                      <a:pt x="72813" y="10353"/>
                      <a:pt x="72807" y="10363"/>
                    </a:cubicBezTo>
                    <a:lnTo>
                      <a:pt x="72807" y="10363"/>
                    </a:lnTo>
                    <a:cubicBezTo>
                      <a:pt x="72815" y="10355"/>
                      <a:pt x="72821" y="10346"/>
                      <a:pt x="72823" y="10334"/>
                    </a:cubicBezTo>
                    <a:close/>
                    <a:moveTo>
                      <a:pt x="72807" y="10363"/>
                    </a:moveTo>
                    <a:cubicBezTo>
                      <a:pt x="72794" y="10378"/>
                      <a:pt x="72776" y="10389"/>
                      <a:pt x="72776" y="10418"/>
                    </a:cubicBezTo>
                    <a:cubicBezTo>
                      <a:pt x="72787" y="10399"/>
                      <a:pt x="72797" y="10381"/>
                      <a:pt x="72807" y="10363"/>
                    </a:cubicBezTo>
                    <a:close/>
                    <a:moveTo>
                      <a:pt x="80300" y="1"/>
                    </a:moveTo>
                    <a:cubicBezTo>
                      <a:pt x="80155" y="1"/>
                      <a:pt x="80011" y="1"/>
                      <a:pt x="79914" y="97"/>
                    </a:cubicBezTo>
                    <a:cubicBezTo>
                      <a:pt x="78274" y="1255"/>
                      <a:pt x="76731" y="2653"/>
                      <a:pt x="75381" y="4148"/>
                    </a:cubicBezTo>
                    <a:cubicBezTo>
                      <a:pt x="74127" y="5595"/>
                      <a:pt x="72969" y="7138"/>
                      <a:pt x="71957" y="8778"/>
                    </a:cubicBezTo>
                    <a:cubicBezTo>
                      <a:pt x="70028" y="12058"/>
                      <a:pt x="68436" y="15578"/>
                      <a:pt x="67230" y="19195"/>
                    </a:cubicBezTo>
                    <a:cubicBezTo>
                      <a:pt x="65976" y="22812"/>
                      <a:pt x="64964" y="26478"/>
                      <a:pt x="63806" y="30095"/>
                    </a:cubicBezTo>
                    <a:cubicBezTo>
                      <a:pt x="62697" y="33712"/>
                      <a:pt x="61250" y="37184"/>
                      <a:pt x="59514" y="40560"/>
                    </a:cubicBezTo>
                    <a:cubicBezTo>
                      <a:pt x="58212" y="42827"/>
                      <a:pt x="56668" y="44949"/>
                      <a:pt x="54884" y="46878"/>
                    </a:cubicBezTo>
                    <a:cubicBezTo>
                      <a:pt x="52955" y="48807"/>
                      <a:pt x="50833" y="50495"/>
                      <a:pt x="48470" y="51894"/>
                    </a:cubicBezTo>
                    <a:cubicBezTo>
                      <a:pt x="46589" y="53003"/>
                      <a:pt x="44563" y="53968"/>
                      <a:pt x="42538" y="54787"/>
                    </a:cubicBezTo>
                    <a:cubicBezTo>
                      <a:pt x="40416" y="55607"/>
                      <a:pt x="38245" y="56331"/>
                      <a:pt x="36123" y="57006"/>
                    </a:cubicBezTo>
                    <a:cubicBezTo>
                      <a:pt x="33953" y="57681"/>
                      <a:pt x="31735" y="58308"/>
                      <a:pt x="29564" y="58983"/>
                    </a:cubicBezTo>
                    <a:cubicBezTo>
                      <a:pt x="27346" y="59658"/>
                      <a:pt x="25176" y="60478"/>
                      <a:pt x="23054" y="61346"/>
                    </a:cubicBezTo>
                    <a:cubicBezTo>
                      <a:pt x="19292" y="62890"/>
                      <a:pt x="15723" y="64964"/>
                      <a:pt x="12492" y="67471"/>
                    </a:cubicBezTo>
                    <a:cubicBezTo>
                      <a:pt x="9453" y="69883"/>
                      <a:pt x="6753" y="72825"/>
                      <a:pt x="4631" y="76104"/>
                    </a:cubicBezTo>
                    <a:cubicBezTo>
                      <a:pt x="3570" y="77744"/>
                      <a:pt x="2653" y="79480"/>
                      <a:pt x="1882" y="81313"/>
                    </a:cubicBezTo>
                    <a:cubicBezTo>
                      <a:pt x="1110" y="83194"/>
                      <a:pt x="483" y="85123"/>
                      <a:pt x="1" y="87100"/>
                    </a:cubicBezTo>
                    <a:cubicBezTo>
                      <a:pt x="1" y="87197"/>
                      <a:pt x="49" y="87293"/>
                      <a:pt x="145" y="87341"/>
                    </a:cubicBezTo>
                    <a:cubicBezTo>
                      <a:pt x="242" y="87341"/>
                      <a:pt x="338" y="87245"/>
                      <a:pt x="387" y="87148"/>
                    </a:cubicBezTo>
                    <a:cubicBezTo>
                      <a:pt x="435" y="86907"/>
                      <a:pt x="483" y="86666"/>
                      <a:pt x="531" y="86425"/>
                    </a:cubicBezTo>
                    <a:cubicBezTo>
                      <a:pt x="1303" y="83580"/>
                      <a:pt x="2364" y="80879"/>
                      <a:pt x="3811" y="78323"/>
                    </a:cubicBezTo>
                    <a:cubicBezTo>
                      <a:pt x="5209" y="75815"/>
                      <a:pt x="6897" y="73548"/>
                      <a:pt x="8875" y="71474"/>
                    </a:cubicBezTo>
                    <a:cubicBezTo>
                      <a:pt x="11238" y="69063"/>
                      <a:pt x="13939" y="66941"/>
                      <a:pt x="16881" y="65205"/>
                    </a:cubicBezTo>
                    <a:cubicBezTo>
                      <a:pt x="18617" y="64192"/>
                      <a:pt x="20498" y="63227"/>
                      <a:pt x="22378" y="62456"/>
                    </a:cubicBezTo>
                    <a:cubicBezTo>
                      <a:pt x="24452" y="61539"/>
                      <a:pt x="26623" y="60816"/>
                      <a:pt x="28793" y="60141"/>
                    </a:cubicBezTo>
                    <a:cubicBezTo>
                      <a:pt x="30963" y="59466"/>
                      <a:pt x="33182" y="58839"/>
                      <a:pt x="35400" y="58212"/>
                    </a:cubicBezTo>
                    <a:cubicBezTo>
                      <a:pt x="37618" y="57585"/>
                      <a:pt x="39740" y="56909"/>
                      <a:pt x="41911" y="56186"/>
                    </a:cubicBezTo>
                    <a:cubicBezTo>
                      <a:pt x="44033" y="55414"/>
                      <a:pt x="46107" y="54498"/>
                      <a:pt x="48084" y="53437"/>
                    </a:cubicBezTo>
                    <a:cubicBezTo>
                      <a:pt x="50109" y="52328"/>
                      <a:pt x="52039" y="51026"/>
                      <a:pt x="53823" y="49531"/>
                    </a:cubicBezTo>
                    <a:cubicBezTo>
                      <a:pt x="55366" y="48180"/>
                      <a:pt x="56765" y="46685"/>
                      <a:pt x="58019" y="45094"/>
                    </a:cubicBezTo>
                    <a:cubicBezTo>
                      <a:pt x="59128" y="43550"/>
                      <a:pt x="60189" y="41959"/>
                      <a:pt x="61057" y="40319"/>
                    </a:cubicBezTo>
                    <a:cubicBezTo>
                      <a:pt x="62793" y="36943"/>
                      <a:pt x="64288" y="33423"/>
                      <a:pt x="65446" y="29805"/>
                    </a:cubicBezTo>
                    <a:cubicBezTo>
                      <a:pt x="66652" y="26188"/>
                      <a:pt x="67761" y="22523"/>
                      <a:pt x="69063" y="18906"/>
                    </a:cubicBezTo>
                    <a:cubicBezTo>
                      <a:pt x="70076" y="15964"/>
                      <a:pt x="71281" y="13167"/>
                      <a:pt x="72728" y="10466"/>
                    </a:cubicBezTo>
                    <a:lnTo>
                      <a:pt x="72825" y="10321"/>
                    </a:lnTo>
                    <a:lnTo>
                      <a:pt x="72825" y="10321"/>
                    </a:lnTo>
                    <a:cubicBezTo>
                      <a:pt x="72825" y="10326"/>
                      <a:pt x="72824" y="10330"/>
                      <a:pt x="72823" y="10334"/>
                    </a:cubicBezTo>
                    <a:lnTo>
                      <a:pt x="72823" y="10334"/>
                    </a:lnTo>
                    <a:cubicBezTo>
                      <a:pt x="73483" y="9158"/>
                      <a:pt x="74146" y="8029"/>
                      <a:pt x="74947" y="6945"/>
                    </a:cubicBezTo>
                    <a:cubicBezTo>
                      <a:pt x="75718" y="5836"/>
                      <a:pt x="76635" y="4775"/>
                      <a:pt x="77551" y="3762"/>
                    </a:cubicBezTo>
                    <a:cubicBezTo>
                      <a:pt x="78516" y="2798"/>
                      <a:pt x="79577" y="1833"/>
                      <a:pt x="80638" y="965"/>
                    </a:cubicBezTo>
                    <a:cubicBezTo>
                      <a:pt x="80927" y="628"/>
                      <a:pt x="80782" y="97"/>
                      <a:pt x="80348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53"/>
              <p:cNvSpPr/>
              <p:nvPr/>
            </p:nvSpPr>
            <p:spPr>
              <a:xfrm>
                <a:off x="1317225" y="2525325"/>
                <a:ext cx="1710900" cy="2130675"/>
              </a:xfrm>
              <a:custGeom>
                <a:rect b="b" l="l" r="r" t="t"/>
                <a:pathLst>
                  <a:path extrusionOk="0" h="85227" w="68436">
                    <a:moveTo>
                      <a:pt x="67760" y="0"/>
                    </a:moveTo>
                    <a:cubicBezTo>
                      <a:pt x="67664" y="0"/>
                      <a:pt x="67615" y="0"/>
                      <a:pt x="67519" y="48"/>
                    </a:cubicBezTo>
                    <a:lnTo>
                      <a:pt x="67471" y="48"/>
                    </a:lnTo>
                    <a:cubicBezTo>
                      <a:pt x="65590" y="627"/>
                      <a:pt x="63709" y="1399"/>
                      <a:pt x="61973" y="2315"/>
                    </a:cubicBezTo>
                    <a:cubicBezTo>
                      <a:pt x="60285" y="3231"/>
                      <a:pt x="58645" y="4341"/>
                      <a:pt x="57150" y="5546"/>
                    </a:cubicBezTo>
                    <a:cubicBezTo>
                      <a:pt x="54208" y="8006"/>
                      <a:pt x="51700" y="10900"/>
                      <a:pt x="49771" y="14179"/>
                    </a:cubicBezTo>
                    <a:cubicBezTo>
                      <a:pt x="47746" y="17507"/>
                      <a:pt x="46154" y="21076"/>
                      <a:pt x="45045" y="24789"/>
                    </a:cubicBezTo>
                    <a:cubicBezTo>
                      <a:pt x="43887" y="28503"/>
                      <a:pt x="43067" y="32361"/>
                      <a:pt x="42682" y="36219"/>
                    </a:cubicBezTo>
                    <a:cubicBezTo>
                      <a:pt x="42296" y="40319"/>
                      <a:pt x="42151" y="44418"/>
                      <a:pt x="42199" y="48517"/>
                    </a:cubicBezTo>
                    <a:cubicBezTo>
                      <a:pt x="42248" y="52762"/>
                      <a:pt x="42006" y="57006"/>
                      <a:pt x="41380" y="61201"/>
                    </a:cubicBezTo>
                    <a:cubicBezTo>
                      <a:pt x="41235" y="62214"/>
                      <a:pt x="40994" y="63179"/>
                      <a:pt x="40753" y="64192"/>
                    </a:cubicBezTo>
                    <a:cubicBezTo>
                      <a:pt x="40463" y="65301"/>
                      <a:pt x="40126" y="66410"/>
                      <a:pt x="39692" y="67471"/>
                    </a:cubicBezTo>
                    <a:cubicBezTo>
                      <a:pt x="39306" y="68484"/>
                      <a:pt x="38823" y="69497"/>
                      <a:pt x="38293" y="70461"/>
                    </a:cubicBezTo>
                    <a:lnTo>
                      <a:pt x="38245" y="70558"/>
                    </a:lnTo>
                    <a:lnTo>
                      <a:pt x="38245" y="70509"/>
                    </a:lnTo>
                    <a:cubicBezTo>
                      <a:pt x="37762" y="71426"/>
                      <a:pt x="37184" y="72294"/>
                      <a:pt x="36605" y="73114"/>
                    </a:cubicBezTo>
                    <a:cubicBezTo>
                      <a:pt x="35930" y="73982"/>
                      <a:pt x="35255" y="74802"/>
                      <a:pt x="34483" y="75622"/>
                    </a:cubicBezTo>
                    <a:lnTo>
                      <a:pt x="34435" y="75670"/>
                    </a:lnTo>
                    <a:cubicBezTo>
                      <a:pt x="32650" y="77454"/>
                      <a:pt x="30721" y="78997"/>
                      <a:pt x="28551" y="80300"/>
                    </a:cubicBezTo>
                    <a:lnTo>
                      <a:pt x="28503" y="80300"/>
                    </a:lnTo>
                    <a:cubicBezTo>
                      <a:pt x="27297" y="81023"/>
                      <a:pt x="26043" y="81650"/>
                      <a:pt x="24741" y="82180"/>
                    </a:cubicBezTo>
                    <a:cubicBezTo>
                      <a:pt x="23391" y="82759"/>
                      <a:pt x="21992" y="83242"/>
                      <a:pt x="20593" y="83676"/>
                    </a:cubicBezTo>
                    <a:lnTo>
                      <a:pt x="20545" y="83676"/>
                    </a:lnTo>
                    <a:cubicBezTo>
                      <a:pt x="17797" y="84399"/>
                      <a:pt x="14904" y="84833"/>
                      <a:pt x="12059" y="84881"/>
                    </a:cubicBezTo>
                    <a:lnTo>
                      <a:pt x="12059" y="84881"/>
                    </a:lnTo>
                    <a:cubicBezTo>
                      <a:pt x="9663" y="84878"/>
                      <a:pt x="7220" y="84588"/>
                      <a:pt x="4919" y="83965"/>
                    </a:cubicBezTo>
                    <a:cubicBezTo>
                      <a:pt x="3328" y="83579"/>
                      <a:pt x="1736" y="83000"/>
                      <a:pt x="193" y="82229"/>
                    </a:cubicBezTo>
                    <a:cubicBezTo>
                      <a:pt x="145" y="82229"/>
                      <a:pt x="48" y="82229"/>
                      <a:pt x="48" y="82325"/>
                    </a:cubicBezTo>
                    <a:cubicBezTo>
                      <a:pt x="0" y="82422"/>
                      <a:pt x="48" y="82470"/>
                      <a:pt x="97" y="82518"/>
                    </a:cubicBezTo>
                    <a:cubicBezTo>
                      <a:pt x="2026" y="83434"/>
                      <a:pt x="4051" y="84158"/>
                      <a:pt x="6125" y="84592"/>
                    </a:cubicBezTo>
                    <a:cubicBezTo>
                      <a:pt x="8037" y="85026"/>
                      <a:pt x="9988" y="85226"/>
                      <a:pt x="11943" y="85226"/>
                    </a:cubicBezTo>
                    <a:cubicBezTo>
                      <a:pt x="12158" y="85226"/>
                      <a:pt x="12373" y="85224"/>
                      <a:pt x="12588" y="85219"/>
                    </a:cubicBezTo>
                    <a:cubicBezTo>
                      <a:pt x="16928" y="85219"/>
                      <a:pt x="21220" y="84351"/>
                      <a:pt x="25271" y="82663"/>
                    </a:cubicBezTo>
                    <a:cubicBezTo>
                      <a:pt x="27249" y="81795"/>
                      <a:pt x="29178" y="80782"/>
                      <a:pt x="31011" y="79576"/>
                    </a:cubicBezTo>
                    <a:cubicBezTo>
                      <a:pt x="32843" y="78322"/>
                      <a:pt x="34531" y="76875"/>
                      <a:pt x="35978" y="75236"/>
                    </a:cubicBezTo>
                    <a:cubicBezTo>
                      <a:pt x="37425" y="73692"/>
                      <a:pt x="38631" y="71908"/>
                      <a:pt x="39595" y="70027"/>
                    </a:cubicBezTo>
                    <a:cubicBezTo>
                      <a:pt x="40560" y="68194"/>
                      <a:pt x="41283" y="66265"/>
                      <a:pt x="41814" y="64288"/>
                    </a:cubicBezTo>
                    <a:cubicBezTo>
                      <a:pt x="42778" y="60237"/>
                      <a:pt x="43309" y="56041"/>
                      <a:pt x="43357" y="51893"/>
                    </a:cubicBezTo>
                    <a:cubicBezTo>
                      <a:pt x="43405" y="49723"/>
                      <a:pt x="43453" y="47553"/>
                      <a:pt x="43453" y="45383"/>
                    </a:cubicBezTo>
                    <a:cubicBezTo>
                      <a:pt x="43502" y="43261"/>
                      <a:pt x="43550" y="41235"/>
                      <a:pt x="43694" y="39161"/>
                    </a:cubicBezTo>
                    <a:cubicBezTo>
                      <a:pt x="43936" y="35496"/>
                      <a:pt x="44514" y="31879"/>
                      <a:pt x="45382" y="28262"/>
                    </a:cubicBezTo>
                    <a:cubicBezTo>
                      <a:pt x="45913" y="26284"/>
                      <a:pt x="46540" y="24307"/>
                      <a:pt x="47263" y="22426"/>
                    </a:cubicBezTo>
                    <a:cubicBezTo>
                      <a:pt x="48035" y="20449"/>
                      <a:pt x="48951" y="18520"/>
                      <a:pt x="49964" y="16639"/>
                    </a:cubicBezTo>
                    <a:lnTo>
                      <a:pt x="49964" y="16639"/>
                    </a:lnTo>
                    <a:lnTo>
                      <a:pt x="49868" y="16784"/>
                    </a:lnTo>
                    <a:cubicBezTo>
                      <a:pt x="50687" y="15385"/>
                      <a:pt x="51556" y="13986"/>
                      <a:pt x="52520" y="12636"/>
                    </a:cubicBezTo>
                    <a:cubicBezTo>
                      <a:pt x="53485" y="11334"/>
                      <a:pt x="54546" y="10032"/>
                      <a:pt x="55703" y="8874"/>
                    </a:cubicBezTo>
                    <a:cubicBezTo>
                      <a:pt x="57536" y="6945"/>
                      <a:pt x="59610" y="5305"/>
                      <a:pt x="61828" y="3907"/>
                    </a:cubicBezTo>
                    <a:cubicBezTo>
                      <a:pt x="62793" y="3328"/>
                      <a:pt x="63757" y="2846"/>
                      <a:pt x="64722" y="2363"/>
                    </a:cubicBezTo>
                    <a:cubicBezTo>
                      <a:pt x="65783" y="1881"/>
                      <a:pt x="66892" y="1495"/>
                      <a:pt x="68001" y="1109"/>
                    </a:cubicBezTo>
                    <a:cubicBezTo>
                      <a:pt x="68146" y="1061"/>
                      <a:pt x="68242" y="917"/>
                      <a:pt x="68291" y="772"/>
                    </a:cubicBezTo>
                    <a:cubicBezTo>
                      <a:pt x="68435" y="483"/>
                      <a:pt x="68291" y="145"/>
                      <a:pt x="68001" y="48"/>
                    </a:cubicBezTo>
                    <a:lnTo>
                      <a:pt x="67857" y="0"/>
                    </a:ln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53"/>
              <p:cNvSpPr/>
              <p:nvPr/>
            </p:nvSpPr>
            <p:spPr>
              <a:xfrm>
                <a:off x="4606350" y="1023025"/>
                <a:ext cx="242375" cy="871000"/>
              </a:xfrm>
              <a:custGeom>
                <a:rect b="b" l="l" r="r" t="t"/>
                <a:pathLst>
                  <a:path extrusionOk="0" h="34840" w="9695">
                    <a:moveTo>
                      <a:pt x="9260" y="0"/>
                    </a:moveTo>
                    <a:cubicBezTo>
                      <a:pt x="9067" y="0"/>
                      <a:pt x="8874" y="145"/>
                      <a:pt x="8826" y="290"/>
                    </a:cubicBezTo>
                    <a:cubicBezTo>
                      <a:pt x="8537" y="1013"/>
                      <a:pt x="8199" y="1785"/>
                      <a:pt x="7910" y="2508"/>
                    </a:cubicBezTo>
                    <a:cubicBezTo>
                      <a:pt x="7669" y="3232"/>
                      <a:pt x="7331" y="3955"/>
                      <a:pt x="6993" y="4678"/>
                    </a:cubicBezTo>
                    <a:cubicBezTo>
                      <a:pt x="6415" y="6125"/>
                      <a:pt x="5740" y="7572"/>
                      <a:pt x="5113" y="9019"/>
                    </a:cubicBezTo>
                    <a:cubicBezTo>
                      <a:pt x="4486" y="10466"/>
                      <a:pt x="3907" y="11913"/>
                      <a:pt x="3280" y="13359"/>
                    </a:cubicBezTo>
                    <a:cubicBezTo>
                      <a:pt x="2701" y="14806"/>
                      <a:pt x="2171" y="16253"/>
                      <a:pt x="1737" y="17700"/>
                    </a:cubicBezTo>
                    <a:cubicBezTo>
                      <a:pt x="1303" y="19002"/>
                      <a:pt x="965" y="20401"/>
                      <a:pt x="676" y="21751"/>
                    </a:cubicBezTo>
                    <a:cubicBezTo>
                      <a:pt x="434" y="23150"/>
                      <a:pt x="242" y="24500"/>
                      <a:pt x="193" y="25899"/>
                    </a:cubicBezTo>
                    <a:cubicBezTo>
                      <a:pt x="0" y="28889"/>
                      <a:pt x="386" y="31879"/>
                      <a:pt x="1254" y="34724"/>
                    </a:cubicBezTo>
                    <a:cubicBezTo>
                      <a:pt x="1254" y="34795"/>
                      <a:pt x="1306" y="34840"/>
                      <a:pt x="1372" y="34840"/>
                    </a:cubicBezTo>
                    <a:cubicBezTo>
                      <a:pt x="1396" y="34840"/>
                      <a:pt x="1421" y="34834"/>
                      <a:pt x="1447" y="34821"/>
                    </a:cubicBezTo>
                    <a:cubicBezTo>
                      <a:pt x="1544" y="34821"/>
                      <a:pt x="1592" y="34724"/>
                      <a:pt x="1592" y="34628"/>
                    </a:cubicBezTo>
                    <a:cubicBezTo>
                      <a:pt x="1110" y="33036"/>
                      <a:pt x="820" y="31445"/>
                      <a:pt x="724" y="29805"/>
                    </a:cubicBezTo>
                    <a:cubicBezTo>
                      <a:pt x="627" y="28648"/>
                      <a:pt x="627" y="27442"/>
                      <a:pt x="724" y="26333"/>
                    </a:cubicBezTo>
                    <a:cubicBezTo>
                      <a:pt x="772" y="25175"/>
                      <a:pt x="965" y="24066"/>
                      <a:pt x="1158" y="22957"/>
                    </a:cubicBezTo>
                    <a:lnTo>
                      <a:pt x="1158" y="23053"/>
                    </a:lnTo>
                    <a:cubicBezTo>
                      <a:pt x="1447" y="21558"/>
                      <a:pt x="1881" y="20063"/>
                      <a:pt x="2364" y="18665"/>
                    </a:cubicBezTo>
                    <a:cubicBezTo>
                      <a:pt x="2798" y="17169"/>
                      <a:pt x="3376" y="15771"/>
                      <a:pt x="3955" y="14324"/>
                    </a:cubicBezTo>
                    <a:cubicBezTo>
                      <a:pt x="5161" y="11430"/>
                      <a:pt x="6559" y="8633"/>
                      <a:pt x="7717" y="5739"/>
                    </a:cubicBezTo>
                    <a:cubicBezTo>
                      <a:pt x="8103" y="4871"/>
                      <a:pt x="8440" y="4003"/>
                      <a:pt x="8730" y="3135"/>
                    </a:cubicBezTo>
                    <a:cubicBezTo>
                      <a:pt x="9067" y="2315"/>
                      <a:pt x="9357" y="1399"/>
                      <a:pt x="9646" y="531"/>
                    </a:cubicBezTo>
                    <a:cubicBezTo>
                      <a:pt x="9694" y="338"/>
                      <a:pt x="9598" y="97"/>
                      <a:pt x="9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53"/>
              <p:cNvSpPr/>
              <p:nvPr/>
            </p:nvSpPr>
            <p:spPr>
              <a:xfrm>
                <a:off x="2243200" y="1676300"/>
                <a:ext cx="1900175" cy="1592950"/>
              </a:xfrm>
              <a:custGeom>
                <a:rect b="b" l="l" r="r" t="t"/>
                <a:pathLst>
                  <a:path extrusionOk="0" h="63718" w="76007">
                    <a:moveTo>
                      <a:pt x="75479" y="1"/>
                    </a:moveTo>
                    <a:cubicBezTo>
                      <a:pt x="75277" y="1"/>
                      <a:pt x="75072" y="135"/>
                      <a:pt x="74994" y="395"/>
                    </a:cubicBezTo>
                    <a:lnTo>
                      <a:pt x="75042" y="346"/>
                    </a:lnTo>
                    <a:lnTo>
                      <a:pt x="75042" y="346"/>
                    </a:lnTo>
                    <a:cubicBezTo>
                      <a:pt x="74946" y="539"/>
                      <a:pt x="74898" y="780"/>
                      <a:pt x="74801" y="973"/>
                    </a:cubicBezTo>
                    <a:lnTo>
                      <a:pt x="74560" y="1552"/>
                    </a:lnTo>
                    <a:cubicBezTo>
                      <a:pt x="74415" y="1938"/>
                      <a:pt x="74271" y="2324"/>
                      <a:pt x="74078" y="2758"/>
                    </a:cubicBezTo>
                    <a:cubicBezTo>
                      <a:pt x="73210" y="4639"/>
                      <a:pt x="72101" y="6375"/>
                      <a:pt x="70798" y="7966"/>
                    </a:cubicBezTo>
                    <a:cubicBezTo>
                      <a:pt x="68918" y="10088"/>
                      <a:pt x="66795" y="12018"/>
                      <a:pt x="64481" y="13609"/>
                    </a:cubicBezTo>
                    <a:lnTo>
                      <a:pt x="64529" y="13609"/>
                    </a:lnTo>
                    <a:cubicBezTo>
                      <a:pt x="61008" y="15972"/>
                      <a:pt x="57198" y="17901"/>
                      <a:pt x="53195" y="19348"/>
                    </a:cubicBezTo>
                    <a:cubicBezTo>
                      <a:pt x="50253" y="20457"/>
                      <a:pt x="47263" y="21374"/>
                      <a:pt x="44225" y="22049"/>
                    </a:cubicBezTo>
                    <a:cubicBezTo>
                      <a:pt x="42633" y="22435"/>
                      <a:pt x="40994" y="22724"/>
                      <a:pt x="39354" y="23014"/>
                    </a:cubicBezTo>
                    <a:cubicBezTo>
                      <a:pt x="37521" y="23399"/>
                      <a:pt x="35689" y="23785"/>
                      <a:pt x="33856" y="24219"/>
                    </a:cubicBezTo>
                    <a:cubicBezTo>
                      <a:pt x="30191" y="25087"/>
                      <a:pt x="26622" y="26245"/>
                      <a:pt x="23149" y="27643"/>
                    </a:cubicBezTo>
                    <a:cubicBezTo>
                      <a:pt x="19725" y="29042"/>
                      <a:pt x="16542" y="30971"/>
                      <a:pt x="13697" y="33286"/>
                    </a:cubicBezTo>
                    <a:cubicBezTo>
                      <a:pt x="12250" y="34492"/>
                      <a:pt x="10900" y="35794"/>
                      <a:pt x="9694" y="37241"/>
                    </a:cubicBezTo>
                    <a:cubicBezTo>
                      <a:pt x="9067" y="38012"/>
                      <a:pt x="8440" y="38832"/>
                      <a:pt x="7909" y="39652"/>
                    </a:cubicBezTo>
                    <a:cubicBezTo>
                      <a:pt x="7331" y="40520"/>
                      <a:pt x="6704" y="41485"/>
                      <a:pt x="6173" y="42353"/>
                    </a:cubicBezTo>
                    <a:cubicBezTo>
                      <a:pt x="4003" y="45970"/>
                      <a:pt x="2411" y="49876"/>
                      <a:pt x="1399" y="53976"/>
                    </a:cubicBezTo>
                    <a:cubicBezTo>
                      <a:pt x="675" y="57111"/>
                      <a:pt x="193" y="60342"/>
                      <a:pt x="0" y="63573"/>
                    </a:cubicBezTo>
                    <a:cubicBezTo>
                      <a:pt x="0" y="63670"/>
                      <a:pt x="48" y="63718"/>
                      <a:pt x="145" y="63718"/>
                    </a:cubicBezTo>
                    <a:cubicBezTo>
                      <a:pt x="241" y="63718"/>
                      <a:pt x="289" y="63670"/>
                      <a:pt x="289" y="63573"/>
                    </a:cubicBezTo>
                    <a:cubicBezTo>
                      <a:pt x="386" y="61982"/>
                      <a:pt x="579" y="60390"/>
                      <a:pt x="820" y="58750"/>
                    </a:cubicBezTo>
                    <a:cubicBezTo>
                      <a:pt x="1447" y="54844"/>
                      <a:pt x="2604" y="51034"/>
                      <a:pt x="4244" y="47369"/>
                    </a:cubicBezTo>
                    <a:cubicBezTo>
                      <a:pt x="4967" y="45729"/>
                      <a:pt x="5836" y="44137"/>
                      <a:pt x="6800" y="42594"/>
                    </a:cubicBezTo>
                    <a:cubicBezTo>
                      <a:pt x="7234" y="41822"/>
                      <a:pt x="7765" y="41099"/>
                      <a:pt x="8247" y="40327"/>
                    </a:cubicBezTo>
                    <a:cubicBezTo>
                      <a:pt x="8777" y="39604"/>
                      <a:pt x="9308" y="38880"/>
                      <a:pt x="9887" y="38205"/>
                    </a:cubicBezTo>
                    <a:lnTo>
                      <a:pt x="9887" y="38205"/>
                    </a:lnTo>
                    <a:lnTo>
                      <a:pt x="9838" y="38254"/>
                    </a:lnTo>
                    <a:cubicBezTo>
                      <a:pt x="11623" y="36180"/>
                      <a:pt x="13648" y="34299"/>
                      <a:pt x="15867" y="32756"/>
                    </a:cubicBezTo>
                    <a:lnTo>
                      <a:pt x="15867" y="32756"/>
                    </a:lnTo>
                    <a:lnTo>
                      <a:pt x="15819" y="32804"/>
                    </a:lnTo>
                    <a:cubicBezTo>
                      <a:pt x="18761" y="30778"/>
                      <a:pt x="21944" y="29187"/>
                      <a:pt x="25320" y="27981"/>
                    </a:cubicBezTo>
                    <a:cubicBezTo>
                      <a:pt x="28840" y="26679"/>
                      <a:pt x="32506" y="25666"/>
                      <a:pt x="36171" y="24894"/>
                    </a:cubicBezTo>
                    <a:cubicBezTo>
                      <a:pt x="37955" y="24509"/>
                      <a:pt x="39836" y="24123"/>
                      <a:pt x="41621" y="23785"/>
                    </a:cubicBezTo>
                    <a:cubicBezTo>
                      <a:pt x="42440" y="23640"/>
                      <a:pt x="43212" y="23496"/>
                      <a:pt x="43984" y="23351"/>
                    </a:cubicBezTo>
                    <a:cubicBezTo>
                      <a:pt x="44755" y="23158"/>
                      <a:pt x="45431" y="23014"/>
                      <a:pt x="46154" y="22821"/>
                    </a:cubicBezTo>
                    <a:cubicBezTo>
                      <a:pt x="49241" y="22097"/>
                      <a:pt x="52279" y="21133"/>
                      <a:pt x="55269" y="19927"/>
                    </a:cubicBezTo>
                    <a:cubicBezTo>
                      <a:pt x="58356" y="18769"/>
                      <a:pt x="61346" y="17274"/>
                      <a:pt x="64191" y="15538"/>
                    </a:cubicBezTo>
                    <a:cubicBezTo>
                      <a:pt x="66988" y="13802"/>
                      <a:pt x="69496" y="11680"/>
                      <a:pt x="71618" y="9220"/>
                    </a:cubicBezTo>
                    <a:cubicBezTo>
                      <a:pt x="72631" y="7966"/>
                      <a:pt x="73547" y="6664"/>
                      <a:pt x="74271" y="5266"/>
                    </a:cubicBezTo>
                    <a:cubicBezTo>
                      <a:pt x="74657" y="4542"/>
                      <a:pt x="74994" y="3771"/>
                      <a:pt x="75284" y="3047"/>
                    </a:cubicBezTo>
                    <a:cubicBezTo>
                      <a:pt x="75573" y="2276"/>
                      <a:pt x="75814" y="1552"/>
                      <a:pt x="75959" y="732"/>
                    </a:cubicBezTo>
                    <a:cubicBezTo>
                      <a:pt x="75959" y="732"/>
                      <a:pt x="75959" y="684"/>
                      <a:pt x="75959" y="684"/>
                    </a:cubicBezTo>
                    <a:cubicBezTo>
                      <a:pt x="76007" y="539"/>
                      <a:pt x="76007" y="395"/>
                      <a:pt x="75911" y="298"/>
                    </a:cubicBezTo>
                    <a:cubicBezTo>
                      <a:pt x="75822" y="98"/>
                      <a:pt x="75651" y="1"/>
                      <a:pt x="75479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53"/>
              <p:cNvSpPr/>
              <p:nvPr/>
            </p:nvSpPr>
            <p:spPr>
              <a:xfrm>
                <a:off x="3176400" y="756550"/>
                <a:ext cx="1649400" cy="1734300"/>
              </a:xfrm>
              <a:custGeom>
                <a:rect b="b" l="l" r="r" t="t"/>
                <a:pathLst>
                  <a:path extrusionOk="0" h="69372" w="65976">
                    <a:moveTo>
                      <a:pt x="65108" y="1"/>
                    </a:moveTo>
                    <a:cubicBezTo>
                      <a:pt x="65011" y="1"/>
                      <a:pt x="64915" y="49"/>
                      <a:pt x="64818" y="146"/>
                    </a:cubicBezTo>
                    <a:cubicBezTo>
                      <a:pt x="63323" y="1207"/>
                      <a:pt x="61877" y="2364"/>
                      <a:pt x="60526" y="3666"/>
                    </a:cubicBezTo>
                    <a:cubicBezTo>
                      <a:pt x="59272" y="4872"/>
                      <a:pt x="58018" y="6126"/>
                      <a:pt x="56909" y="7476"/>
                    </a:cubicBezTo>
                    <a:cubicBezTo>
                      <a:pt x="54642" y="10032"/>
                      <a:pt x="52665" y="12830"/>
                      <a:pt x="50929" y="15771"/>
                    </a:cubicBezTo>
                    <a:cubicBezTo>
                      <a:pt x="49193" y="18713"/>
                      <a:pt x="47601" y="21752"/>
                      <a:pt x="46203" y="24887"/>
                    </a:cubicBezTo>
                    <a:cubicBezTo>
                      <a:pt x="44707" y="28166"/>
                      <a:pt x="43309" y="31494"/>
                      <a:pt x="41910" y="34773"/>
                    </a:cubicBezTo>
                    <a:cubicBezTo>
                      <a:pt x="41524" y="35834"/>
                      <a:pt x="41090" y="36799"/>
                      <a:pt x="40608" y="37812"/>
                    </a:cubicBezTo>
                    <a:lnTo>
                      <a:pt x="40656" y="37667"/>
                    </a:lnTo>
                    <a:lnTo>
                      <a:pt x="40656" y="37667"/>
                    </a:lnTo>
                    <a:cubicBezTo>
                      <a:pt x="39644" y="39982"/>
                      <a:pt x="38486" y="42249"/>
                      <a:pt x="37184" y="44419"/>
                    </a:cubicBezTo>
                    <a:cubicBezTo>
                      <a:pt x="35930" y="46589"/>
                      <a:pt x="34483" y="48615"/>
                      <a:pt x="32892" y="50544"/>
                    </a:cubicBezTo>
                    <a:cubicBezTo>
                      <a:pt x="31734" y="51894"/>
                      <a:pt x="30528" y="53148"/>
                      <a:pt x="29275" y="54354"/>
                    </a:cubicBezTo>
                    <a:cubicBezTo>
                      <a:pt x="28599" y="54981"/>
                      <a:pt x="27876" y="55608"/>
                      <a:pt x="27153" y="56235"/>
                    </a:cubicBezTo>
                    <a:cubicBezTo>
                      <a:pt x="26429" y="56813"/>
                      <a:pt x="25609" y="57392"/>
                      <a:pt x="24789" y="58019"/>
                    </a:cubicBezTo>
                    <a:lnTo>
                      <a:pt x="24838" y="58019"/>
                    </a:lnTo>
                    <a:lnTo>
                      <a:pt x="24789" y="58067"/>
                    </a:lnTo>
                    <a:lnTo>
                      <a:pt x="24789" y="58019"/>
                    </a:lnTo>
                    <a:lnTo>
                      <a:pt x="24741" y="58067"/>
                    </a:lnTo>
                    <a:cubicBezTo>
                      <a:pt x="22812" y="59418"/>
                      <a:pt x="20738" y="60575"/>
                      <a:pt x="18616" y="61540"/>
                    </a:cubicBezTo>
                    <a:cubicBezTo>
                      <a:pt x="16446" y="62552"/>
                      <a:pt x="14228" y="63421"/>
                      <a:pt x="12009" y="64240"/>
                    </a:cubicBezTo>
                    <a:lnTo>
                      <a:pt x="12057" y="64240"/>
                    </a:lnTo>
                    <a:cubicBezTo>
                      <a:pt x="10080" y="64964"/>
                      <a:pt x="8054" y="65687"/>
                      <a:pt x="6077" y="66459"/>
                    </a:cubicBezTo>
                    <a:cubicBezTo>
                      <a:pt x="4100" y="67231"/>
                      <a:pt x="2026" y="68099"/>
                      <a:pt x="97" y="69063"/>
                    </a:cubicBezTo>
                    <a:cubicBezTo>
                      <a:pt x="0" y="69111"/>
                      <a:pt x="0" y="69208"/>
                      <a:pt x="0" y="69256"/>
                    </a:cubicBezTo>
                    <a:cubicBezTo>
                      <a:pt x="36" y="69327"/>
                      <a:pt x="97" y="69372"/>
                      <a:pt x="165" y="69372"/>
                    </a:cubicBezTo>
                    <a:cubicBezTo>
                      <a:pt x="190" y="69372"/>
                      <a:pt x="216" y="69366"/>
                      <a:pt x="241" y="69353"/>
                    </a:cubicBezTo>
                    <a:cubicBezTo>
                      <a:pt x="2219" y="68388"/>
                      <a:pt x="4293" y="67520"/>
                      <a:pt x="6366" y="66797"/>
                    </a:cubicBezTo>
                    <a:cubicBezTo>
                      <a:pt x="9983" y="65446"/>
                      <a:pt x="13697" y="64289"/>
                      <a:pt x="17266" y="62794"/>
                    </a:cubicBezTo>
                    <a:cubicBezTo>
                      <a:pt x="19099" y="62022"/>
                      <a:pt x="20883" y="61202"/>
                      <a:pt x="22571" y="60238"/>
                    </a:cubicBezTo>
                    <a:cubicBezTo>
                      <a:pt x="24307" y="59273"/>
                      <a:pt x="25947" y="58164"/>
                      <a:pt x="27490" y="56958"/>
                    </a:cubicBezTo>
                    <a:cubicBezTo>
                      <a:pt x="30287" y="54788"/>
                      <a:pt x="32795" y="52280"/>
                      <a:pt x="34965" y="49531"/>
                    </a:cubicBezTo>
                    <a:cubicBezTo>
                      <a:pt x="37087" y="46782"/>
                      <a:pt x="38920" y="43840"/>
                      <a:pt x="40463" y="40754"/>
                    </a:cubicBezTo>
                    <a:cubicBezTo>
                      <a:pt x="40946" y="39789"/>
                      <a:pt x="41428" y="38776"/>
                      <a:pt x="41862" y="37812"/>
                    </a:cubicBezTo>
                    <a:cubicBezTo>
                      <a:pt x="42296" y="36847"/>
                      <a:pt x="42778" y="35786"/>
                      <a:pt x="43212" y="34725"/>
                    </a:cubicBezTo>
                    <a:cubicBezTo>
                      <a:pt x="44032" y="32796"/>
                      <a:pt x="44900" y="30819"/>
                      <a:pt x="45768" y="28889"/>
                    </a:cubicBezTo>
                    <a:cubicBezTo>
                      <a:pt x="45768" y="28889"/>
                      <a:pt x="45768" y="28889"/>
                      <a:pt x="45768" y="28938"/>
                    </a:cubicBezTo>
                    <a:cubicBezTo>
                      <a:pt x="47215" y="25755"/>
                      <a:pt x="48662" y="22668"/>
                      <a:pt x="50350" y="19630"/>
                    </a:cubicBezTo>
                    <a:cubicBezTo>
                      <a:pt x="51942" y="16640"/>
                      <a:pt x="53774" y="13794"/>
                      <a:pt x="55800" y="11093"/>
                    </a:cubicBezTo>
                    <a:cubicBezTo>
                      <a:pt x="56282" y="10466"/>
                      <a:pt x="56813" y="9791"/>
                      <a:pt x="57343" y="9164"/>
                    </a:cubicBezTo>
                    <a:cubicBezTo>
                      <a:pt x="58549" y="7717"/>
                      <a:pt x="59803" y="6367"/>
                      <a:pt x="61105" y="5065"/>
                    </a:cubicBezTo>
                    <a:cubicBezTo>
                      <a:pt x="61780" y="4390"/>
                      <a:pt x="62503" y="3715"/>
                      <a:pt x="63227" y="3088"/>
                    </a:cubicBezTo>
                    <a:cubicBezTo>
                      <a:pt x="63999" y="2364"/>
                      <a:pt x="64818" y="1689"/>
                      <a:pt x="65638" y="1014"/>
                    </a:cubicBezTo>
                    <a:cubicBezTo>
                      <a:pt x="65976" y="676"/>
                      <a:pt x="65735" y="49"/>
                      <a:pt x="65252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53"/>
              <p:cNvSpPr/>
              <p:nvPr/>
            </p:nvSpPr>
            <p:spPr>
              <a:xfrm>
                <a:off x="323725" y="4296475"/>
                <a:ext cx="1672125" cy="402750"/>
              </a:xfrm>
              <a:custGeom>
                <a:rect b="b" l="l" r="r" t="t"/>
                <a:pathLst>
                  <a:path extrusionOk="0" h="16110" w="66885">
                    <a:moveTo>
                      <a:pt x="22233" y="1"/>
                    </a:moveTo>
                    <a:cubicBezTo>
                      <a:pt x="21751" y="1"/>
                      <a:pt x="21221" y="1"/>
                      <a:pt x="20690" y="49"/>
                    </a:cubicBezTo>
                    <a:lnTo>
                      <a:pt x="20738" y="49"/>
                    </a:lnTo>
                    <a:cubicBezTo>
                      <a:pt x="18857" y="194"/>
                      <a:pt x="17025" y="483"/>
                      <a:pt x="15240" y="1062"/>
                    </a:cubicBezTo>
                    <a:cubicBezTo>
                      <a:pt x="13745" y="1496"/>
                      <a:pt x="12299" y="2027"/>
                      <a:pt x="10900" y="2750"/>
                    </a:cubicBezTo>
                    <a:cubicBezTo>
                      <a:pt x="9550" y="3377"/>
                      <a:pt x="8247" y="4149"/>
                      <a:pt x="7090" y="5017"/>
                    </a:cubicBezTo>
                    <a:cubicBezTo>
                      <a:pt x="5884" y="5933"/>
                      <a:pt x="4775" y="6898"/>
                      <a:pt x="3810" y="8007"/>
                    </a:cubicBezTo>
                    <a:cubicBezTo>
                      <a:pt x="2846" y="9116"/>
                      <a:pt x="2026" y="10322"/>
                      <a:pt x="1399" y="11624"/>
                    </a:cubicBezTo>
                    <a:cubicBezTo>
                      <a:pt x="724" y="12974"/>
                      <a:pt x="290" y="14421"/>
                      <a:pt x="49" y="15916"/>
                    </a:cubicBezTo>
                    <a:cubicBezTo>
                      <a:pt x="0" y="16013"/>
                      <a:pt x="49" y="16061"/>
                      <a:pt x="145" y="16109"/>
                    </a:cubicBezTo>
                    <a:cubicBezTo>
                      <a:pt x="193" y="16109"/>
                      <a:pt x="290" y="16061"/>
                      <a:pt x="338" y="16013"/>
                    </a:cubicBezTo>
                    <a:cubicBezTo>
                      <a:pt x="483" y="14903"/>
                      <a:pt x="820" y="13891"/>
                      <a:pt x="1254" y="12878"/>
                    </a:cubicBezTo>
                    <a:cubicBezTo>
                      <a:pt x="1785" y="11576"/>
                      <a:pt x="2508" y="10370"/>
                      <a:pt x="3376" y="9309"/>
                    </a:cubicBezTo>
                    <a:cubicBezTo>
                      <a:pt x="4437" y="7959"/>
                      <a:pt x="5643" y="6753"/>
                      <a:pt x="7042" y="5740"/>
                    </a:cubicBezTo>
                    <a:lnTo>
                      <a:pt x="7042" y="5740"/>
                    </a:lnTo>
                    <a:lnTo>
                      <a:pt x="6993" y="5788"/>
                    </a:lnTo>
                    <a:cubicBezTo>
                      <a:pt x="8730" y="4486"/>
                      <a:pt x="10611" y="3473"/>
                      <a:pt x="12636" y="2653"/>
                    </a:cubicBezTo>
                    <a:lnTo>
                      <a:pt x="12684" y="2605"/>
                    </a:lnTo>
                    <a:cubicBezTo>
                      <a:pt x="13601" y="2268"/>
                      <a:pt x="14517" y="1978"/>
                      <a:pt x="15433" y="1689"/>
                    </a:cubicBezTo>
                    <a:cubicBezTo>
                      <a:pt x="16543" y="1400"/>
                      <a:pt x="17700" y="1158"/>
                      <a:pt x="18857" y="1062"/>
                    </a:cubicBezTo>
                    <a:cubicBezTo>
                      <a:pt x="19912" y="938"/>
                      <a:pt x="20975" y="876"/>
                      <a:pt x="22039" y="876"/>
                    </a:cubicBezTo>
                    <a:cubicBezTo>
                      <a:pt x="23458" y="876"/>
                      <a:pt x="24879" y="986"/>
                      <a:pt x="26285" y="1207"/>
                    </a:cubicBezTo>
                    <a:cubicBezTo>
                      <a:pt x="29998" y="1785"/>
                      <a:pt x="33712" y="2702"/>
                      <a:pt x="37329" y="3956"/>
                    </a:cubicBezTo>
                    <a:cubicBezTo>
                      <a:pt x="39113" y="4534"/>
                      <a:pt x="40994" y="5161"/>
                      <a:pt x="42827" y="5692"/>
                    </a:cubicBezTo>
                    <a:cubicBezTo>
                      <a:pt x="44659" y="6271"/>
                      <a:pt x="46444" y="6801"/>
                      <a:pt x="48276" y="7235"/>
                    </a:cubicBezTo>
                    <a:cubicBezTo>
                      <a:pt x="49771" y="7621"/>
                      <a:pt x="51267" y="7910"/>
                      <a:pt x="52762" y="8151"/>
                    </a:cubicBezTo>
                    <a:cubicBezTo>
                      <a:pt x="54305" y="8393"/>
                      <a:pt x="55896" y="8537"/>
                      <a:pt x="57536" y="8586"/>
                    </a:cubicBezTo>
                    <a:cubicBezTo>
                      <a:pt x="58308" y="8586"/>
                      <a:pt x="59079" y="8537"/>
                      <a:pt x="59851" y="8489"/>
                    </a:cubicBezTo>
                    <a:cubicBezTo>
                      <a:pt x="60623" y="8441"/>
                      <a:pt x="61394" y="8296"/>
                      <a:pt x="62118" y="8151"/>
                    </a:cubicBezTo>
                    <a:cubicBezTo>
                      <a:pt x="62889" y="8007"/>
                      <a:pt x="63613" y="7766"/>
                      <a:pt x="64336" y="7476"/>
                    </a:cubicBezTo>
                    <a:cubicBezTo>
                      <a:pt x="64722" y="7332"/>
                      <a:pt x="65060" y="7187"/>
                      <a:pt x="65446" y="6994"/>
                    </a:cubicBezTo>
                    <a:cubicBezTo>
                      <a:pt x="65783" y="6849"/>
                      <a:pt x="66169" y="6608"/>
                      <a:pt x="66507" y="6415"/>
                    </a:cubicBezTo>
                    <a:cubicBezTo>
                      <a:pt x="66884" y="6163"/>
                      <a:pt x="66641" y="5656"/>
                      <a:pt x="66285" y="5656"/>
                    </a:cubicBezTo>
                    <a:cubicBezTo>
                      <a:pt x="66232" y="5656"/>
                      <a:pt x="66177" y="5667"/>
                      <a:pt x="66121" y="5692"/>
                    </a:cubicBezTo>
                    <a:cubicBezTo>
                      <a:pt x="65687" y="5933"/>
                      <a:pt x="65253" y="6126"/>
                      <a:pt x="64770" y="6271"/>
                    </a:cubicBezTo>
                    <a:lnTo>
                      <a:pt x="64674" y="6319"/>
                    </a:lnTo>
                    <a:lnTo>
                      <a:pt x="64722" y="6319"/>
                    </a:lnTo>
                    <a:cubicBezTo>
                      <a:pt x="64047" y="6560"/>
                      <a:pt x="63372" y="6753"/>
                      <a:pt x="62697" y="6946"/>
                    </a:cubicBezTo>
                    <a:cubicBezTo>
                      <a:pt x="62021" y="7090"/>
                      <a:pt x="61346" y="7187"/>
                      <a:pt x="60671" y="7283"/>
                    </a:cubicBezTo>
                    <a:lnTo>
                      <a:pt x="60574" y="7283"/>
                    </a:lnTo>
                    <a:cubicBezTo>
                      <a:pt x="59719" y="7374"/>
                      <a:pt x="58856" y="7417"/>
                      <a:pt x="57995" y="7417"/>
                    </a:cubicBezTo>
                    <a:cubicBezTo>
                      <a:pt x="56574" y="7417"/>
                      <a:pt x="55155" y="7301"/>
                      <a:pt x="53774" y="7090"/>
                    </a:cubicBezTo>
                    <a:cubicBezTo>
                      <a:pt x="51990" y="6849"/>
                      <a:pt x="50206" y="6512"/>
                      <a:pt x="48469" y="6078"/>
                    </a:cubicBezTo>
                    <a:cubicBezTo>
                      <a:pt x="46637" y="5644"/>
                      <a:pt x="44804" y="5113"/>
                      <a:pt x="43020" y="4534"/>
                    </a:cubicBezTo>
                    <a:cubicBezTo>
                      <a:pt x="41187" y="4004"/>
                      <a:pt x="39354" y="3377"/>
                      <a:pt x="37473" y="2846"/>
                    </a:cubicBezTo>
                    <a:cubicBezTo>
                      <a:pt x="35641" y="2268"/>
                      <a:pt x="33760" y="1737"/>
                      <a:pt x="31879" y="1303"/>
                    </a:cubicBezTo>
                    <a:cubicBezTo>
                      <a:pt x="28744" y="483"/>
                      <a:pt x="25513" y="49"/>
                      <a:pt x="22233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53"/>
              <p:cNvSpPr/>
              <p:nvPr/>
            </p:nvSpPr>
            <p:spPr>
              <a:xfrm>
                <a:off x="985650" y="4462875"/>
                <a:ext cx="773550" cy="129475"/>
              </a:xfrm>
              <a:custGeom>
                <a:rect b="b" l="l" r="r" t="t"/>
                <a:pathLst>
                  <a:path extrusionOk="0" h="5179" w="30942">
                    <a:moveTo>
                      <a:pt x="1833" y="0"/>
                    </a:moveTo>
                    <a:cubicBezTo>
                      <a:pt x="1254" y="0"/>
                      <a:pt x="724" y="49"/>
                      <a:pt x="145" y="97"/>
                    </a:cubicBezTo>
                    <a:cubicBezTo>
                      <a:pt x="97" y="97"/>
                      <a:pt x="0" y="145"/>
                      <a:pt x="0" y="242"/>
                    </a:cubicBezTo>
                    <a:cubicBezTo>
                      <a:pt x="0" y="290"/>
                      <a:pt x="97" y="386"/>
                      <a:pt x="145" y="386"/>
                    </a:cubicBezTo>
                    <a:cubicBezTo>
                      <a:pt x="832" y="341"/>
                      <a:pt x="1514" y="320"/>
                      <a:pt x="2193" y="320"/>
                    </a:cubicBezTo>
                    <a:cubicBezTo>
                      <a:pt x="3707" y="320"/>
                      <a:pt x="5206" y="428"/>
                      <a:pt x="6704" y="627"/>
                    </a:cubicBezTo>
                    <a:lnTo>
                      <a:pt x="6656" y="627"/>
                    </a:lnTo>
                    <a:cubicBezTo>
                      <a:pt x="7524" y="772"/>
                      <a:pt x="8392" y="917"/>
                      <a:pt x="9308" y="1061"/>
                    </a:cubicBezTo>
                    <a:cubicBezTo>
                      <a:pt x="10177" y="1254"/>
                      <a:pt x="11045" y="1495"/>
                      <a:pt x="11913" y="1737"/>
                    </a:cubicBezTo>
                    <a:cubicBezTo>
                      <a:pt x="12781" y="1978"/>
                      <a:pt x="13649" y="2219"/>
                      <a:pt x="14517" y="2508"/>
                    </a:cubicBezTo>
                    <a:cubicBezTo>
                      <a:pt x="15385" y="2798"/>
                      <a:pt x="16253" y="3135"/>
                      <a:pt x="17170" y="3425"/>
                    </a:cubicBezTo>
                    <a:cubicBezTo>
                      <a:pt x="18038" y="3762"/>
                      <a:pt x="18906" y="4052"/>
                      <a:pt x="19774" y="4244"/>
                    </a:cubicBezTo>
                    <a:cubicBezTo>
                      <a:pt x="20642" y="4534"/>
                      <a:pt x="21510" y="4727"/>
                      <a:pt x="22378" y="4871"/>
                    </a:cubicBezTo>
                    <a:cubicBezTo>
                      <a:pt x="23246" y="5016"/>
                      <a:pt x="24114" y="5113"/>
                      <a:pt x="25031" y="5161"/>
                    </a:cubicBezTo>
                    <a:cubicBezTo>
                      <a:pt x="25248" y="5173"/>
                      <a:pt x="25468" y="5179"/>
                      <a:pt x="25689" y="5179"/>
                    </a:cubicBezTo>
                    <a:cubicBezTo>
                      <a:pt x="26354" y="5179"/>
                      <a:pt x="27032" y="5125"/>
                      <a:pt x="27683" y="5016"/>
                    </a:cubicBezTo>
                    <a:cubicBezTo>
                      <a:pt x="28600" y="4920"/>
                      <a:pt x="29516" y="4727"/>
                      <a:pt x="30432" y="4437"/>
                    </a:cubicBezTo>
                    <a:cubicBezTo>
                      <a:pt x="30529" y="4389"/>
                      <a:pt x="30625" y="4341"/>
                      <a:pt x="30722" y="4196"/>
                    </a:cubicBezTo>
                    <a:cubicBezTo>
                      <a:pt x="30941" y="3888"/>
                      <a:pt x="30680" y="3460"/>
                      <a:pt x="30340" y="3460"/>
                    </a:cubicBezTo>
                    <a:cubicBezTo>
                      <a:pt x="30307" y="3460"/>
                      <a:pt x="30273" y="3464"/>
                      <a:pt x="30239" y="3473"/>
                    </a:cubicBezTo>
                    <a:cubicBezTo>
                      <a:pt x="29419" y="3666"/>
                      <a:pt x="28648" y="3810"/>
                      <a:pt x="27876" y="3955"/>
                    </a:cubicBezTo>
                    <a:cubicBezTo>
                      <a:pt x="27056" y="4003"/>
                      <a:pt x="26236" y="4052"/>
                      <a:pt x="25465" y="4052"/>
                    </a:cubicBezTo>
                    <a:cubicBezTo>
                      <a:pt x="24645" y="4052"/>
                      <a:pt x="23825" y="4003"/>
                      <a:pt x="23053" y="3907"/>
                    </a:cubicBezTo>
                    <a:lnTo>
                      <a:pt x="22957" y="3907"/>
                    </a:lnTo>
                    <a:cubicBezTo>
                      <a:pt x="21221" y="3617"/>
                      <a:pt x="19484" y="3232"/>
                      <a:pt x="17797" y="2701"/>
                    </a:cubicBezTo>
                    <a:cubicBezTo>
                      <a:pt x="16928" y="2460"/>
                      <a:pt x="16012" y="2171"/>
                      <a:pt x="15144" y="1930"/>
                    </a:cubicBezTo>
                    <a:cubicBezTo>
                      <a:pt x="14276" y="1640"/>
                      <a:pt x="13360" y="1447"/>
                      <a:pt x="12491" y="1206"/>
                    </a:cubicBezTo>
                    <a:cubicBezTo>
                      <a:pt x="11575" y="1013"/>
                      <a:pt x="10707" y="820"/>
                      <a:pt x="9839" y="676"/>
                    </a:cubicBezTo>
                    <a:cubicBezTo>
                      <a:pt x="8923" y="483"/>
                      <a:pt x="8103" y="386"/>
                      <a:pt x="7235" y="242"/>
                    </a:cubicBezTo>
                    <a:cubicBezTo>
                      <a:pt x="5788" y="97"/>
                      <a:pt x="4341" y="0"/>
                      <a:pt x="2846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53"/>
              <p:cNvSpPr/>
              <p:nvPr/>
            </p:nvSpPr>
            <p:spPr>
              <a:xfrm>
                <a:off x="2619775" y="2900300"/>
                <a:ext cx="1102825" cy="1047150"/>
              </a:xfrm>
              <a:custGeom>
                <a:rect b="b" l="l" r="r" t="t"/>
                <a:pathLst>
                  <a:path extrusionOk="0" h="41886" w="44113">
                    <a:moveTo>
                      <a:pt x="43486" y="0"/>
                    </a:moveTo>
                    <a:cubicBezTo>
                      <a:pt x="43389" y="0"/>
                      <a:pt x="43244" y="48"/>
                      <a:pt x="43148" y="145"/>
                    </a:cubicBezTo>
                    <a:lnTo>
                      <a:pt x="43293" y="97"/>
                    </a:lnTo>
                    <a:lnTo>
                      <a:pt x="43293" y="97"/>
                    </a:lnTo>
                    <a:cubicBezTo>
                      <a:pt x="42810" y="434"/>
                      <a:pt x="42280" y="772"/>
                      <a:pt x="41798" y="1061"/>
                    </a:cubicBezTo>
                    <a:cubicBezTo>
                      <a:pt x="40592" y="1785"/>
                      <a:pt x="39386" y="2411"/>
                      <a:pt x="38180" y="2990"/>
                    </a:cubicBezTo>
                    <a:cubicBezTo>
                      <a:pt x="36878" y="3569"/>
                      <a:pt x="35576" y="4099"/>
                      <a:pt x="34274" y="4630"/>
                    </a:cubicBezTo>
                    <a:cubicBezTo>
                      <a:pt x="31670" y="5643"/>
                      <a:pt x="28969" y="6511"/>
                      <a:pt x="26365" y="7427"/>
                    </a:cubicBezTo>
                    <a:cubicBezTo>
                      <a:pt x="23712" y="8344"/>
                      <a:pt x="21108" y="9405"/>
                      <a:pt x="18600" y="10562"/>
                    </a:cubicBezTo>
                    <a:cubicBezTo>
                      <a:pt x="16044" y="11768"/>
                      <a:pt x="13681" y="13311"/>
                      <a:pt x="11559" y="15095"/>
                    </a:cubicBezTo>
                    <a:cubicBezTo>
                      <a:pt x="10450" y="16060"/>
                      <a:pt x="9389" y="17121"/>
                      <a:pt x="8472" y="18230"/>
                    </a:cubicBezTo>
                    <a:cubicBezTo>
                      <a:pt x="7411" y="19484"/>
                      <a:pt x="6495" y="20883"/>
                      <a:pt x="5771" y="22378"/>
                    </a:cubicBezTo>
                    <a:cubicBezTo>
                      <a:pt x="5048" y="23776"/>
                      <a:pt x="4421" y="25271"/>
                      <a:pt x="3939" y="26767"/>
                    </a:cubicBezTo>
                    <a:cubicBezTo>
                      <a:pt x="3456" y="28262"/>
                      <a:pt x="3119" y="29805"/>
                      <a:pt x="2733" y="31300"/>
                    </a:cubicBezTo>
                    <a:cubicBezTo>
                      <a:pt x="2347" y="33084"/>
                      <a:pt x="1961" y="34869"/>
                      <a:pt x="1527" y="36653"/>
                    </a:cubicBezTo>
                    <a:cubicBezTo>
                      <a:pt x="1142" y="38389"/>
                      <a:pt x="611" y="40077"/>
                      <a:pt x="32" y="41717"/>
                    </a:cubicBezTo>
                    <a:cubicBezTo>
                      <a:pt x="1" y="41811"/>
                      <a:pt x="72" y="41885"/>
                      <a:pt x="152" y="41885"/>
                    </a:cubicBezTo>
                    <a:cubicBezTo>
                      <a:pt x="194" y="41885"/>
                      <a:pt x="240" y="41864"/>
                      <a:pt x="273" y="41814"/>
                    </a:cubicBezTo>
                    <a:cubicBezTo>
                      <a:pt x="1334" y="38824"/>
                      <a:pt x="2203" y="35785"/>
                      <a:pt x="2878" y="32650"/>
                    </a:cubicBezTo>
                    <a:cubicBezTo>
                      <a:pt x="2878" y="32554"/>
                      <a:pt x="2926" y="32506"/>
                      <a:pt x="2926" y="32409"/>
                    </a:cubicBezTo>
                    <a:cubicBezTo>
                      <a:pt x="2926" y="32361"/>
                      <a:pt x="2926" y="32361"/>
                      <a:pt x="2926" y="32313"/>
                    </a:cubicBezTo>
                    <a:lnTo>
                      <a:pt x="2926" y="32265"/>
                    </a:lnTo>
                    <a:cubicBezTo>
                      <a:pt x="2926" y="32168"/>
                      <a:pt x="2974" y="32072"/>
                      <a:pt x="3022" y="31975"/>
                    </a:cubicBezTo>
                    <a:cubicBezTo>
                      <a:pt x="3071" y="31830"/>
                      <a:pt x="3119" y="31638"/>
                      <a:pt x="3167" y="31445"/>
                    </a:cubicBezTo>
                    <a:cubicBezTo>
                      <a:pt x="3264" y="31059"/>
                      <a:pt x="3360" y="30625"/>
                      <a:pt x="3456" y="30239"/>
                    </a:cubicBezTo>
                    <a:cubicBezTo>
                      <a:pt x="3842" y="28696"/>
                      <a:pt x="4325" y="27201"/>
                      <a:pt x="4855" y="25754"/>
                    </a:cubicBezTo>
                    <a:cubicBezTo>
                      <a:pt x="5289" y="24645"/>
                      <a:pt x="5771" y="23632"/>
                      <a:pt x="6302" y="22619"/>
                    </a:cubicBezTo>
                    <a:lnTo>
                      <a:pt x="6302" y="22619"/>
                    </a:lnTo>
                    <a:lnTo>
                      <a:pt x="6254" y="22715"/>
                    </a:lnTo>
                    <a:cubicBezTo>
                      <a:pt x="6784" y="21751"/>
                      <a:pt x="7363" y="20883"/>
                      <a:pt x="7990" y="20015"/>
                    </a:cubicBezTo>
                    <a:cubicBezTo>
                      <a:pt x="8569" y="19243"/>
                      <a:pt x="9244" y="18471"/>
                      <a:pt x="9919" y="17796"/>
                    </a:cubicBezTo>
                    <a:cubicBezTo>
                      <a:pt x="10787" y="16928"/>
                      <a:pt x="11655" y="16108"/>
                      <a:pt x="12620" y="15385"/>
                    </a:cubicBezTo>
                    <a:cubicBezTo>
                      <a:pt x="13584" y="14613"/>
                      <a:pt x="14597" y="13890"/>
                      <a:pt x="15658" y="13263"/>
                    </a:cubicBezTo>
                    <a:lnTo>
                      <a:pt x="15658" y="13263"/>
                    </a:lnTo>
                    <a:lnTo>
                      <a:pt x="15513" y="13359"/>
                    </a:lnTo>
                    <a:cubicBezTo>
                      <a:pt x="20336" y="10466"/>
                      <a:pt x="25738" y="8826"/>
                      <a:pt x="30995" y="6993"/>
                    </a:cubicBezTo>
                    <a:cubicBezTo>
                      <a:pt x="35431" y="5450"/>
                      <a:pt x="39917" y="3714"/>
                      <a:pt x="43823" y="965"/>
                    </a:cubicBezTo>
                    <a:cubicBezTo>
                      <a:pt x="44064" y="772"/>
                      <a:pt x="44112" y="434"/>
                      <a:pt x="43920" y="241"/>
                    </a:cubicBezTo>
                    <a:cubicBezTo>
                      <a:pt x="43823" y="97"/>
                      <a:pt x="43678" y="48"/>
                      <a:pt x="43534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53"/>
              <p:cNvSpPr/>
              <p:nvPr/>
            </p:nvSpPr>
            <p:spPr>
              <a:xfrm>
                <a:off x="2474675" y="2293825"/>
                <a:ext cx="1551750" cy="1509850"/>
              </a:xfrm>
              <a:custGeom>
                <a:rect b="b" l="l" r="r" t="t"/>
                <a:pathLst>
                  <a:path extrusionOk="0" h="60394" w="62070">
                    <a:moveTo>
                      <a:pt x="57054" y="3328"/>
                    </a:moveTo>
                    <a:lnTo>
                      <a:pt x="57006" y="3376"/>
                    </a:lnTo>
                    <a:lnTo>
                      <a:pt x="57006" y="3328"/>
                    </a:lnTo>
                    <a:close/>
                    <a:moveTo>
                      <a:pt x="61298" y="0"/>
                    </a:moveTo>
                    <a:cubicBezTo>
                      <a:pt x="61154" y="0"/>
                      <a:pt x="61009" y="49"/>
                      <a:pt x="60912" y="145"/>
                    </a:cubicBezTo>
                    <a:lnTo>
                      <a:pt x="60912" y="97"/>
                    </a:lnTo>
                    <a:cubicBezTo>
                      <a:pt x="60285" y="676"/>
                      <a:pt x="59610" y="1303"/>
                      <a:pt x="58935" y="1833"/>
                    </a:cubicBezTo>
                    <a:cubicBezTo>
                      <a:pt x="58260" y="2364"/>
                      <a:pt x="57681" y="2798"/>
                      <a:pt x="57054" y="3280"/>
                    </a:cubicBezTo>
                    <a:lnTo>
                      <a:pt x="56958" y="3328"/>
                    </a:lnTo>
                    <a:lnTo>
                      <a:pt x="56910" y="3376"/>
                    </a:lnTo>
                    <a:cubicBezTo>
                      <a:pt x="55173" y="4582"/>
                      <a:pt x="53341" y="5643"/>
                      <a:pt x="51412" y="6559"/>
                    </a:cubicBezTo>
                    <a:cubicBezTo>
                      <a:pt x="49482" y="7476"/>
                      <a:pt x="47505" y="8296"/>
                      <a:pt x="45480" y="9019"/>
                    </a:cubicBezTo>
                    <a:lnTo>
                      <a:pt x="45528" y="9019"/>
                    </a:lnTo>
                    <a:cubicBezTo>
                      <a:pt x="40367" y="10900"/>
                      <a:pt x="35014" y="12299"/>
                      <a:pt x="29854" y="14131"/>
                    </a:cubicBezTo>
                    <a:cubicBezTo>
                      <a:pt x="27249" y="14999"/>
                      <a:pt x="24742" y="16060"/>
                      <a:pt x="22282" y="17218"/>
                    </a:cubicBezTo>
                    <a:cubicBezTo>
                      <a:pt x="19822" y="18375"/>
                      <a:pt x="17507" y="19822"/>
                      <a:pt x="15385" y="21414"/>
                    </a:cubicBezTo>
                    <a:cubicBezTo>
                      <a:pt x="13119" y="23150"/>
                      <a:pt x="11141" y="25175"/>
                      <a:pt x="9502" y="27442"/>
                    </a:cubicBezTo>
                    <a:cubicBezTo>
                      <a:pt x="7476" y="30143"/>
                      <a:pt x="5788" y="33133"/>
                      <a:pt x="4534" y="36268"/>
                    </a:cubicBezTo>
                    <a:cubicBezTo>
                      <a:pt x="3377" y="39210"/>
                      <a:pt x="2509" y="42248"/>
                      <a:pt x="1930" y="45383"/>
                    </a:cubicBezTo>
                    <a:cubicBezTo>
                      <a:pt x="1303" y="48566"/>
                      <a:pt x="917" y="51749"/>
                      <a:pt x="579" y="54932"/>
                    </a:cubicBezTo>
                    <a:cubicBezTo>
                      <a:pt x="387" y="56716"/>
                      <a:pt x="194" y="58501"/>
                      <a:pt x="1" y="60285"/>
                    </a:cubicBezTo>
                    <a:cubicBezTo>
                      <a:pt x="1" y="60358"/>
                      <a:pt x="61" y="60394"/>
                      <a:pt x="127" y="60394"/>
                    </a:cubicBezTo>
                    <a:cubicBezTo>
                      <a:pt x="194" y="60394"/>
                      <a:pt x="266" y="60358"/>
                      <a:pt x="290" y="60285"/>
                    </a:cubicBezTo>
                    <a:cubicBezTo>
                      <a:pt x="724" y="56427"/>
                      <a:pt x="1110" y="52569"/>
                      <a:pt x="1737" y="48759"/>
                    </a:cubicBezTo>
                    <a:cubicBezTo>
                      <a:pt x="2412" y="44225"/>
                      <a:pt x="3714" y="39740"/>
                      <a:pt x="5547" y="35496"/>
                    </a:cubicBezTo>
                    <a:lnTo>
                      <a:pt x="5595" y="35448"/>
                    </a:lnTo>
                    <a:cubicBezTo>
                      <a:pt x="6270" y="33953"/>
                      <a:pt x="7042" y="32554"/>
                      <a:pt x="7910" y="31156"/>
                    </a:cubicBezTo>
                    <a:cubicBezTo>
                      <a:pt x="8826" y="29709"/>
                      <a:pt x="9839" y="28310"/>
                      <a:pt x="10948" y="26960"/>
                    </a:cubicBezTo>
                    <a:cubicBezTo>
                      <a:pt x="12733" y="24838"/>
                      <a:pt x="14807" y="22957"/>
                      <a:pt x="17073" y="21365"/>
                    </a:cubicBezTo>
                    <a:cubicBezTo>
                      <a:pt x="20546" y="19099"/>
                      <a:pt x="24259" y="17266"/>
                      <a:pt x="28166" y="15916"/>
                    </a:cubicBezTo>
                    <a:lnTo>
                      <a:pt x="28166" y="15916"/>
                    </a:lnTo>
                    <a:lnTo>
                      <a:pt x="28069" y="15964"/>
                    </a:lnTo>
                    <a:lnTo>
                      <a:pt x="28069" y="15964"/>
                    </a:lnTo>
                    <a:cubicBezTo>
                      <a:pt x="33230" y="14083"/>
                      <a:pt x="38535" y="12684"/>
                      <a:pt x="43743" y="10900"/>
                    </a:cubicBezTo>
                    <a:cubicBezTo>
                      <a:pt x="46348" y="10032"/>
                      <a:pt x="48904" y="9019"/>
                      <a:pt x="51412" y="7910"/>
                    </a:cubicBezTo>
                    <a:cubicBezTo>
                      <a:pt x="53871" y="6752"/>
                      <a:pt x="56234" y="5354"/>
                      <a:pt x="58453" y="3714"/>
                    </a:cubicBezTo>
                    <a:cubicBezTo>
                      <a:pt x="58983" y="3328"/>
                      <a:pt x="59514" y="2894"/>
                      <a:pt x="60044" y="2460"/>
                    </a:cubicBezTo>
                    <a:cubicBezTo>
                      <a:pt x="60575" y="2026"/>
                      <a:pt x="61154" y="1496"/>
                      <a:pt x="61684" y="965"/>
                    </a:cubicBezTo>
                    <a:cubicBezTo>
                      <a:pt x="62070" y="627"/>
                      <a:pt x="61829" y="0"/>
                      <a:pt x="61298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53"/>
              <p:cNvSpPr/>
              <p:nvPr/>
            </p:nvSpPr>
            <p:spPr>
              <a:xfrm>
                <a:off x="4253075" y="1621050"/>
                <a:ext cx="164000" cy="455075"/>
              </a:xfrm>
              <a:custGeom>
                <a:rect b="b" l="l" r="r" t="t"/>
                <a:pathLst>
                  <a:path extrusionOk="0" h="18203" w="6560">
                    <a:moveTo>
                      <a:pt x="6029" y="0"/>
                    </a:moveTo>
                    <a:lnTo>
                      <a:pt x="6029" y="49"/>
                    </a:lnTo>
                    <a:cubicBezTo>
                      <a:pt x="5933" y="97"/>
                      <a:pt x="5836" y="145"/>
                      <a:pt x="5788" y="241"/>
                    </a:cubicBezTo>
                    <a:cubicBezTo>
                      <a:pt x="5450" y="820"/>
                      <a:pt x="5113" y="1447"/>
                      <a:pt x="4823" y="2074"/>
                    </a:cubicBezTo>
                    <a:cubicBezTo>
                      <a:pt x="4534" y="2653"/>
                      <a:pt x="4293" y="3328"/>
                      <a:pt x="4100" y="3955"/>
                    </a:cubicBezTo>
                    <a:cubicBezTo>
                      <a:pt x="3618" y="5209"/>
                      <a:pt x="3280" y="6511"/>
                      <a:pt x="2943" y="7813"/>
                    </a:cubicBezTo>
                    <a:cubicBezTo>
                      <a:pt x="2364" y="10418"/>
                      <a:pt x="1882" y="13022"/>
                      <a:pt x="1013" y="15578"/>
                    </a:cubicBezTo>
                    <a:cubicBezTo>
                      <a:pt x="724" y="16398"/>
                      <a:pt x="435" y="17218"/>
                      <a:pt x="49" y="17989"/>
                    </a:cubicBezTo>
                    <a:cubicBezTo>
                      <a:pt x="1" y="18086"/>
                      <a:pt x="49" y="18134"/>
                      <a:pt x="97" y="18182"/>
                    </a:cubicBezTo>
                    <a:cubicBezTo>
                      <a:pt x="125" y="18196"/>
                      <a:pt x="154" y="18202"/>
                      <a:pt x="181" y="18202"/>
                    </a:cubicBezTo>
                    <a:cubicBezTo>
                      <a:pt x="246" y="18202"/>
                      <a:pt x="304" y="18168"/>
                      <a:pt x="338" y="18134"/>
                    </a:cubicBezTo>
                    <a:cubicBezTo>
                      <a:pt x="531" y="17652"/>
                      <a:pt x="772" y="17169"/>
                      <a:pt x="965" y="16639"/>
                    </a:cubicBezTo>
                    <a:cubicBezTo>
                      <a:pt x="1206" y="16157"/>
                      <a:pt x="1399" y="15578"/>
                      <a:pt x="1592" y="15047"/>
                    </a:cubicBezTo>
                    <a:cubicBezTo>
                      <a:pt x="1930" y="13986"/>
                      <a:pt x="2267" y="12925"/>
                      <a:pt x="2557" y="11816"/>
                    </a:cubicBezTo>
                    <a:cubicBezTo>
                      <a:pt x="2846" y="10755"/>
                      <a:pt x="3184" y="9598"/>
                      <a:pt x="3425" y="8488"/>
                    </a:cubicBezTo>
                    <a:cubicBezTo>
                      <a:pt x="3714" y="7427"/>
                      <a:pt x="4052" y="6318"/>
                      <a:pt x="4438" y="5209"/>
                    </a:cubicBezTo>
                    <a:cubicBezTo>
                      <a:pt x="4968" y="3617"/>
                      <a:pt x="5643" y="2026"/>
                      <a:pt x="6463" y="579"/>
                    </a:cubicBezTo>
                    <a:cubicBezTo>
                      <a:pt x="6560" y="386"/>
                      <a:pt x="6511" y="145"/>
                      <a:pt x="6319" y="49"/>
                    </a:cubicBezTo>
                    <a:cubicBezTo>
                      <a:pt x="6270" y="49"/>
                      <a:pt x="6222" y="0"/>
                      <a:pt x="6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53"/>
              <p:cNvSpPr/>
              <p:nvPr/>
            </p:nvSpPr>
            <p:spPr>
              <a:xfrm>
                <a:off x="6267800" y="1911625"/>
                <a:ext cx="675200" cy="2299275"/>
              </a:xfrm>
              <a:custGeom>
                <a:rect b="b" l="l" r="r" t="t"/>
                <a:pathLst>
                  <a:path extrusionOk="0" h="91971" w="27008">
                    <a:moveTo>
                      <a:pt x="12057" y="0"/>
                    </a:moveTo>
                    <a:cubicBezTo>
                      <a:pt x="9694" y="1206"/>
                      <a:pt x="7620" y="2846"/>
                      <a:pt x="5932" y="4871"/>
                    </a:cubicBezTo>
                    <a:cubicBezTo>
                      <a:pt x="5016" y="5884"/>
                      <a:pt x="4196" y="6993"/>
                      <a:pt x="3521" y="8199"/>
                    </a:cubicBezTo>
                    <a:cubicBezTo>
                      <a:pt x="2846" y="9308"/>
                      <a:pt x="2315" y="10514"/>
                      <a:pt x="1978" y="11720"/>
                    </a:cubicBezTo>
                    <a:cubicBezTo>
                      <a:pt x="1833" y="11913"/>
                      <a:pt x="1881" y="12105"/>
                      <a:pt x="2074" y="12202"/>
                    </a:cubicBezTo>
                    <a:cubicBezTo>
                      <a:pt x="2267" y="12298"/>
                      <a:pt x="2460" y="12443"/>
                      <a:pt x="2653" y="12588"/>
                    </a:cubicBezTo>
                    <a:cubicBezTo>
                      <a:pt x="3087" y="12925"/>
                      <a:pt x="3473" y="13263"/>
                      <a:pt x="3810" y="13697"/>
                    </a:cubicBezTo>
                    <a:cubicBezTo>
                      <a:pt x="4100" y="14035"/>
                      <a:pt x="4341" y="14372"/>
                      <a:pt x="4534" y="14758"/>
                    </a:cubicBezTo>
                    <a:cubicBezTo>
                      <a:pt x="4727" y="15192"/>
                      <a:pt x="4823" y="15578"/>
                      <a:pt x="4920" y="16012"/>
                    </a:cubicBezTo>
                    <a:cubicBezTo>
                      <a:pt x="5016" y="16591"/>
                      <a:pt x="5016" y="17169"/>
                      <a:pt x="4968" y="17748"/>
                    </a:cubicBezTo>
                    <a:cubicBezTo>
                      <a:pt x="4871" y="18906"/>
                      <a:pt x="4582" y="20015"/>
                      <a:pt x="4196" y="21028"/>
                    </a:cubicBezTo>
                    <a:cubicBezTo>
                      <a:pt x="3810" y="22040"/>
                      <a:pt x="3376" y="22957"/>
                      <a:pt x="2990" y="23777"/>
                    </a:cubicBezTo>
                    <a:lnTo>
                      <a:pt x="2605" y="24596"/>
                    </a:lnTo>
                    <a:lnTo>
                      <a:pt x="2363" y="25031"/>
                    </a:lnTo>
                    <a:cubicBezTo>
                      <a:pt x="2026" y="25657"/>
                      <a:pt x="1785" y="26333"/>
                      <a:pt x="1544" y="26960"/>
                    </a:cubicBezTo>
                    <a:cubicBezTo>
                      <a:pt x="1110" y="28214"/>
                      <a:pt x="917" y="29564"/>
                      <a:pt x="1013" y="30866"/>
                    </a:cubicBezTo>
                    <a:cubicBezTo>
                      <a:pt x="1013" y="31493"/>
                      <a:pt x="1158" y="32168"/>
                      <a:pt x="1351" y="32795"/>
                    </a:cubicBezTo>
                    <a:cubicBezTo>
                      <a:pt x="1399" y="32988"/>
                      <a:pt x="1447" y="33181"/>
                      <a:pt x="1544" y="33374"/>
                    </a:cubicBezTo>
                    <a:cubicBezTo>
                      <a:pt x="1447" y="33422"/>
                      <a:pt x="1399" y="33470"/>
                      <a:pt x="1351" y="33519"/>
                    </a:cubicBezTo>
                    <a:cubicBezTo>
                      <a:pt x="1302" y="33615"/>
                      <a:pt x="1302" y="33712"/>
                      <a:pt x="1302" y="33760"/>
                    </a:cubicBezTo>
                    <a:cubicBezTo>
                      <a:pt x="1254" y="33856"/>
                      <a:pt x="1206" y="33953"/>
                      <a:pt x="1254" y="34049"/>
                    </a:cubicBezTo>
                    <a:cubicBezTo>
                      <a:pt x="1688" y="35737"/>
                      <a:pt x="2074" y="37522"/>
                      <a:pt x="2315" y="39306"/>
                    </a:cubicBezTo>
                    <a:cubicBezTo>
                      <a:pt x="2315" y="39451"/>
                      <a:pt x="2363" y="39595"/>
                      <a:pt x="2412" y="39788"/>
                    </a:cubicBezTo>
                    <a:cubicBezTo>
                      <a:pt x="2605" y="41332"/>
                      <a:pt x="2749" y="42971"/>
                      <a:pt x="2798" y="44756"/>
                    </a:cubicBezTo>
                    <a:lnTo>
                      <a:pt x="2798" y="44852"/>
                    </a:lnTo>
                    <a:cubicBezTo>
                      <a:pt x="2894" y="49627"/>
                      <a:pt x="2653" y="54401"/>
                      <a:pt x="2219" y="59128"/>
                    </a:cubicBezTo>
                    <a:lnTo>
                      <a:pt x="2122" y="60864"/>
                    </a:lnTo>
                    <a:lnTo>
                      <a:pt x="1978" y="62648"/>
                    </a:lnTo>
                    <a:lnTo>
                      <a:pt x="1978" y="62841"/>
                    </a:lnTo>
                    <a:cubicBezTo>
                      <a:pt x="1929" y="63902"/>
                      <a:pt x="1833" y="64915"/>
                      <a:pt x="1736" y="65928"/>
                    </a:cubicBezTo>
                    <a:cubicBezTo>
                      <a:pt x="1544" y="67616"/>
                      <a:pt x="1302" y="69352"/>
                      <a:pt x="1110" y="70992"/>
                    </a:cubicBezTo>
                    <a:lnTo>
                      <a:pt x="917" y="72680"/>
                    </a:lnTo>
                    <a:cubicBezTo>
                      <a:pt x="627" y="74898"/>
                      <a:pt x="290" y="77261"/>
                      <a:pt x="193" y="79624"/>
                    </a:cubicBezTo>
                    <a:cubicBezTo>
                      <a:pt x="0" y="81891"/>
                      <a:pt x="0" y="84110"/>
                      <a:pt x="193" y="86328"/>
                    </a:cubicBezTo>
                    <a:cubicBezTo>
                      <a:pt x="241" y="87389"/>
                      <a:pt x="386" y="88450"/>
                      <a:pt x="627" y="89463"/>
                    </a:cubicBezTo>
                    <a:cubicBezTo>
                      <a:pt x="772" y="90235"/>
                      <a:pt x="1013" y="90958"/>
                      <a:pt x="1399" y="91633"/>
                    </a:cubicBezTo>
                    <a:cubicBezTo>
                      <a:pt x="1447" y="91730"/>
                      <a:pt x="1544" y="91826"/>
                      <a:pt x="1592" y="91971"/>
                    </a:cubicBezTo>
                    <a:cubicBezTo>
                      <a:pt x="1833" y="91633"/>
                      <a:pt x="2074" y="91296"/>
                      <a:pt x="2315" y="90958"/>
                    </a:cubicBezTo>
                    <a:cubicBezTo>
                      <a:pt x="3280" y="89656"/>
                      <a:pt x="4148" y="88305"/>
                      <a:pt x="5016" y="86955"/>
                    </a:cubicBezTo>
                    <a:cubicBezTo>
                      <a:pt x="5546" y="85894"/>
                      <a:pt x="6077" y="84881"/>
                      <a:pt x="6559" y="83820"/>
                    </a:cubicBezTo>
                    <a:cubicBezTo>
                      <a:pt x="10996" y="74416"/>
                      <a:pt x="13022" y="64047"/>
                      <a:pt x="12443" y="53678"/>
                    </a:cubicBezTo>
                    <a:cubicBezTo>
                      <a:pt x="12298" y="51266"/>
                      <a:pt x="12057" y="48807"/>
                      <a:pt x="11623" y="46444"/>
                    </a:cubicBezTo>
                    <a:lnTo>
                      <a:pt x="11623" y="46395"/>
                    </a:lnTo>
                    <a:cubicBezTo>
                      <a:pt x="11093" y="43309"/>
                      <a:pt x="10321" y="40319"/>
                      <a:pt x="9356" y="37377"/>
                    </a:cubicBezTo>
                    <a:lnTo>
                      <a:pt x="9164" y="36895"/>
                    </a:lnTo>
                    <a:lnTo>
                      <a:pt x="9067" y="36605"/>
                    </a:lnTo>
                    <a:lnTo>
                      <a:pt x="8874" y="36026"/>
                    </a:lnTo>
                    <a:cubicBezTo>
                      <a:pt x="8778" y="35834"/>
                      <a:pt x="8681" y="35641"/>
                      <a:pt x="8633" y="35448"/>
                    </a:cubicBezTo>
                    <a:cubicBezTo>
                      <a:pt x="8488" y="35110"/>
                      <a:pt x="8392" y="34821"/>
                      <a:pt x="8247" y="34531"/>
                    </a:cubicBezTo>
                    <a:cubicBezTo>
                      <a:pt x="8247" y="34435"/>
                      <a:pt x="8199" y="34338"/>
                      <a:pt x="8151" y="34242"/>
                    </a:cubicBezTo>
                    <a:cubicBezTo>
                      <a:pt x="7813" y="33422"/>
                      <a:pt x="7476" y="32602"/>
                      <a:pt x="7138" y="31782"/>
                    </a:cubicBezTo>
                    <a:cubicBezTo>
                      <a:pt x="7138" y="31782"/>
                      <a:pt x="7138" y="31734"/>
                      <a:pt x="7138" y="31734"/>
                    </a:cubicBezTo>
                    <a:cubicBezTo>
                      <a:pt x="7765" y="31493"/>
                      <a:pt x="8344" y="31252"/>
                      <a:pt x="8874" y="31011"/>
                    </a:cubicBezTo>
                    <a:cubicBezTo>
                      <a:pt x="12009" y="29564"/>
                      <a:pt x="14951" y="27731"/>
                      <a:pt x="17652" y="25561"/>
                    </a:cubicBezTo>
                    <a:cubicBezTo>
                      <a:pt x="18472" y="24886"/>
                      <a:pt x="19291" y="24162"/>
                      <a:pt x="20063" y="23439"/>
                    </a:cubicBezTo>
                    <a:lnTo>
                      <a:pt x="20063" y="23391"/>
                    </a:lnTo>
                    <a:cubicBezTo>
                      <a:pt x="20352" y="23101"/>
                      <a:pt x="20690" y="22764"/>
                      <a:pt x="20979" y="22426"/>
                    </a:cubicBezTo>
                    <a:cubicBezTo>
                      <a:pt x="21317" y="22089"/>
                      <a:pt x="21462" y="21944"/>
                      <a:pt x="21703" y="21703"/>
                    </a:cubicBezTo>
                    <a:lnTo>
                      <a:pt x="21703" y="21703"/>
                    </a:lnTo>
                    <a:lnTo>
                      <a:pt x="21655" y="21799"/>
                    </a:lnTo>
                    <a:lnTo>
                      <a:pt x="21944" y="21413"/>
                    </a:lnTo>
                    <a:cubicBezTo>
                      <a:pt x="23487" y="19436"/>
                      <a:pt x="25223" y="17555"/>
                      <a:pt x="27008" y="15771"/>
                    </a:cubicBezTo>
                    <a:cubicBezTo>
                      <a:pt x="26574" y="15288"/>
                      <a:pt x="26140" y="14854"/>
                      <a:pt x="25706" y="14469"/>
                    </a:cubicBezTo>
                    <a:cubicBezTo>
                      <a:pt x="24789" y="13552"/>
                      <a:pt x="23825" y="12781"/>
                      <a:pt x="22812" y="12009"/>
                    </a:cubicBezTo>
                    <a:lnTo>
                      <a:pt x="22571" y="11816"/>
                    </a:lnTo>
                    <a:cubicBezTo>
                      <a:pt x="22040" y="11430"/>
                      <a:pt x="21510" y="10996"/>
                      <a:pt x="21028" y="10562"/>
                    </a:cubicBezTo>
                    <a:cubicBezTo>
                      <a:pt x="20497" y="10128"/>
                      <a:pt x="19967" y="9646"/>
                      <a:pt x="19388" y="9067"/>
                    </a:cubicBezTo>
                    <a:cubicBezTo>
                      <a:pt x="18327" y="8054"/>
                      <a:pt x="17314" y="6993"/>
                      <a:pt x="16350" y="5836"/>
                    </a:cubicBezTo>
                    <a:cubicBezTo>
                      <a:pt x="14903" y="4100"/>
                      <a:pt x="13601" y="2219"/>
                      <a:pt x="12491" y="241"/>
                    </a:cubicBezTo>
                    <a:cubicBezTo>
                      <a:pt x="12491" y="241"/>
                      <a:pt x="12491" y="193"/>
                      <a:pt x="12443" y="193"/>
                    </a:cubicBezTo>
                    <a:cubicBezTo>
                      <a:pt x="12395" y="97"/>
                      <a:pt x="12298" y="0"/>
                      <a:pt x="12154" y="0"/>
                    </a:cubicBezTo>
                    <a:close/>
                  </a:path>
                </a:pathLst>
              </a:custGeom>
              <a:solidFill>
                <a:srgbClr val="FBD5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53"/>
              <p:cNvSpPr/>
              <p:nvPr/>
            </p:nvSpPr>
            <p:spPr>
              <a:xfrm>
                <a:off x="6313600" y="1909200"/>
                <a:ext cx="355725" cy="426850"/>
              </a:xfrm>
              <a:custGeom>
                <a:rect b="b" l="l" r="r" t="t"/>
                <a:pathLst>
                  <a:path extrusionOk="0" h="17074" w="14229">
                    <a:moveTo>
                      <a:pt x="10370" y="1"/>
                    </a:moveTo>
                    <a:cubicBezTo>
                      <a:pt x="10322" y="1"/>
                      <a:pt x="10322" y="1"/>
                      <a:pt x="10273" y="49"/>
                    </a:cubicBezTo>
                    <a:lnTo>
                      <a:pt x="10225" y="97"/>
                    </a:lnTo>
                    <a:cubicBezTo>
                      <a:pt x="7910" y="1303"/>
                      <a:pt x="5788" y="2943"/>
                      <a:pt x="4100" y="4968"/>
                    </a:cubicBezTo>
                    <a:cubicBezTo>
                      <a:pt x="3184" y="5981"/>
                      <a:pt x="2364" y="7090"/>
                      <a:pt x="1689" y="8296"/>
                    </a:cubicBezTo>
                    <a:cubicBezTo>
                      <a:pt x="1014" y="9405"/>
                      <a:pt x="483" y="10611"/>
                      <a:pt x="146" y="11865"/>
                    </a:cubicBezTo>
                    <a:cubicBezTo>
                      <a:pt x="1" y="12010"/>
                      <a:pt x="49" y="12202"/>
                      <a:pt x="242" y="12347"/>
                    </a:cubicBezTo>
                    <a:cubicBezTo>
                      <a:pt x="435" y="12444"/>
                      <a:pt x="628" y="12588"/>
                      <a:pt x="821" y="12733"/>
                    </a:cubicBezTo>
                    <a:cubicBezTo>
                      <a:pt x="1255" y="13022"/>
                      <a:pt x="1689" y="13408"/>
                      <a:pt x="2027" y="13794"/>
                    </a:cubicBezTo>
                    <a:cubicBezTo>
                      <a:pt x="2605" y="14469"/>
                      <a:pt x="2991" y="15289"/>
                      <a:pt x="3136" y="16109"/>
                    </a:cubicBezTo>
                    <a:cubicBezTo>
                      <a:pt x="3184" y="16446"/>
                      <a:pt x="3184" y="16736"/>
                      <a:pt x="3232" y="17073"/>
                    </a:cubicBezTo>
                    <a:cubicBezTo>
                      <a:pt x="3425" y="16977"/>
                      <a:pt x="3666" y="16881"/>
                      <a:pt x="3859" y="16784"/>
                    </a:cubicBezTo>
                    <a:lnTo>
                      <a:pt x="3811" y="16784"/>
                    </a:lnTo>
                    <a:cubicBezTo>
                      <a:pt x="4679" y="16350"/>
                      <a:pt x="5499" y="15868"/>
                      <a:pt x="6222" y="15289"/>
                    </a:cubicBezTo>
                    <a:cubicBezTo>
                      <a:pt x="6946" y="14807"/>
                      <a:pt x="7621" y="14228"/>
                      <a:pt x="8296" y="13649"/>
                    </a:cubicBezTo>
                    <a:cubicBezTo>
                      <a:pt x="9068" y="12974"/>
                      <a:pt x="9791" y="12299"/>
                      <a:pt x="10466" y="11527"/>
                    </a:cubicBezTo>
                    <a:cubicBezTo>
                      <a:pt x="11093" y="10756"/>
                      <a:pt x="11720" y="9984"/>
                      <a:pt x="12299" y="9116"/>
                    </a:cubicBezTo>
                    <a:cubicBezTo>
                      <a:pt x="12733" y="8441"/>
                      <a:pt x="13167" y="7765"/>
                      <a:pt x="13505" y="7042"/>
                    </a:cubicBezTo>
                    <a:cubicBezTo>
                      <a:pt x="13794" y="6512"/>
                      <a:pt x="13987" y="5981"/>
                      <a:pt x="14228" y="5451"/>
                    </a:cubicBezTo>
                    <a:cubicBezTo>
                      <a:pt x="12926" y="3811"/>
                      <a:pt x="11720" y="2075"/>
                      <a:pt x="10708" y="290"/>
                    </a:cubicBezTo>
                    <a:cubicBezTo>
                      <a:pt x="10708" y="242"/>
                      <a:pt x="10708" y="242"/>
                      <a:pt x="10659" y="194"/>
                    </a:cubicBezTo>
                    <a:cubicBezTo>
                      <a:pt x="10611" y="97"/>
                      <a:pt x="10515" y="1"/>
                      <a:pt x="10370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53"/>
              <p:cNvSpPr/>
              <p:nvPr/>
            </p:nvSpPr>
            <p:spPr>
              <a:xfrm>
                <a:off x="6930925" y="2303475"/>
                <a:ext cx="8475" cy="13275"/>
              </a:xfrm>
              <a:custGeom>
                <a:rect b="b" l="l" r="r" t="t"/>
                <a:pathLst>
                  <a:path extrusionOk="0" h="531" w="339">
                    <a:moveTo>
                      <a:pt x="338" y="0"/>
                    </a:moveTo>
                    <a:lnTo>
                      <a:pt x="193" y="145"/>
                    </a:lnTo>
                    <a:cubicBezTo>
                      <a:pt x="145" y="290"/>
                      <a:pt x="49" y="386"/>
                      <a:pt x="1" y="531"/>
                    </a:cubicBez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FF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53"/>
              <p:cNvSpPr/>
              <p:nvPr/>
            </p:nvSpPr>
            <p:spPr>
              <a:xfrm>
                <a:off x="4718475" y="20092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AF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53"/>
              <p:cNvSpPr/>
              <p:nvPr/>
            </p:nvSpPr>
            <p:spPr>
              <a:xfrm>
                <a:off x="4718475" y="20092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AF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53"/>
              <p:cNvSpPr/>
              <p:nvPr/>
            </p:nvSpPr>
            <p:spPr>
              <a:xfrm>
                <a:off x="6360625" y="2756800"/>
                <a:ext cx="25" cy="1250"/>
              </a:xfrm>
              <a:custGeom>
                <a:rect b="b" l="l" r="r" t="t"/>
                <a:pathLst>
                  <a:path extrusionOk="0" h="50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49"/>
                    </a:lnTo>
                    <a:close/>
                  </a:path>
                </a:pathLst>
              </a:custGeom>
              <a:solidFill>
                <a:srgbClr val="00AF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53"/>
              <p:cNvSpPr/>
              <p:nvPr/>
            </p:nvSpPr>
            <p:spPr>
              <a:xfrm>
                <a:off x="4327825" y="2279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AF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53"/>
              <p:cNvSpPr/>
              <p:nvPr/>
            </p:nvSpPr>
            <p:spPr>
              <a:xfrm>
                <a:off x="5586575" y="44532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AF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53"/>
              <p:cNvSpPr/>
              <p:nvPr/>
            </p:nvSpPr>
            <p:spPr>
              <a:xfrm>
                <a:off x="6344950" y="36683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84A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53"/>
              <p:cNvSpPr/>
              <p:nvPr/>
            </p:nvSpPr>
            <p:spPr>
              <a:xfrm>
                <a:off x="6206300" y="39432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4A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53"/>
              <p:cNvSpPr/>
              <p:nvPr/>
            </p:nvSpPr>
            <p:spPr>
              <a:xfrm>
                <a:off x="5422600" y="5950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9B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53"/>
              <p:cNvSpPr/>
              <p:nvPr/>
            </p:nvSpPr>
            <p:spPr>
              <a:xfrm>
                <a:off x="5422600" y="5950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9B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53"/>
              <p:cNvSpPr/>
              <p:nvPr/>
            </p:nvSpPr>
            <p:spPr>
              <a:xfrm>
                <a:off x="6391975" y="2882200"/>
                <a:ext cx="256850" cy="1203325"/>
              </a:xfrm>
              <a:custGeom>
                <a:rect b="b" l="l" r="r" t="t"/>
                <a:pathLst>
                  <a:path extrusionOk="0" h="48133" w="10274">
                    <a:moveTo>
                      <a:pt x="10177" y="1"/>
                    </a:moveTo>
                    <a:cubicBezTo>
                      <a:pt x="9887" y="1206"/>
                      <a:pt x="9598" y="2509"/>
                      <a:pt x="9309" y="4293"/>
                    </a:cubicBezTo>
                    <a:lnTo>
                      <a:pt x="9212" y="4823"/>
                    </a:lnTo>
                    <a:cubicBezTo>
                      <a:pt x="9212" y="4872"/>
                      <a:pt x="9164" y="4872"/>
                      <a:pt x="9164" y="4920"/>
                    </a:cubicBezTo>
                    <a:lnTo>
                      <a:pt x="9068" y="5306"/>
                    </a:lnTo>
                    <a:lnTo>
                      <a:pt x="8923" y="6077"/>
                    </a:lnTo>
                    <a:lnTo>
                      <a:pt x="8875" y="6270"/>
                    </a:lnTo>
                    <a:lnTo>
                      <a:pt x="8826" y="6656"/>
                    </a:lnTo>
                    <a:lnTo>
                      <a:pt x="8778" y="7042"/>
                    </a:lnTo>
                    <a:lnTo>
                      <a:pt x="8682" y="7380"/>
                    </a:lnTo>
                    <a:cubicBezTo>
                      <a:pt x="8441" y="8971"/>
                      <a:pt x="8151" y="10659"/>
                      <a:pt x="7862" y="12299"/>
                    </a:cubicBezTo>
                    <a:lnTo>
                      <a:pt x="7717" y="13119"/>
                    </a:lnTo>
                    <a:lnTo>
                      <a:pt x="7669" y="13553"/>
                    </a:lnTo>
                    <a:lnTo>
                      <a:pt x="7669" y="13601"/>
                    </a:lnTo>
                    <a:lnTo>
                      <a:pt x="7573" y="14131"/>
                    </a:lnTo>
                    <a:lnTo>
                      <a:pt x="7573" y="14276"/>
                    </a:lnTo>
                    <a:lnTo>
                      <a:pt x="7573" y="14469"/>
                    </a:lnTo>
                    <a:lnTo>
                      <a:pt x="7476" y="14855"/>
                    </a:lnTo>
                    <a:cubicBezTo>
                      <a:pt x="8055" y="25224"/>
                      <a:pt x="6029" y="35593"/>
                      <a:pt x="1592" y="44997"/>
                    </a:cubicBezTo>
                    <a:cubicBezTo>
                      <a:pt x="1110" y="46058"/>
                      <a:pt x="579" y="47119"/>
                      <a:pt x="1" y="48132"/>
                    </a:cubicBezTo>
                    <a:cubicBezTo>
                      <a:pt x="97" y="47987"/>
                      <a:pt x="194" y="47843"/>
                      <a:pt x="290" y="47746"/>
                    </a:cubicBezTo>
                    <a:cubicBezTo>
                      <a:pt x="628" y="47168"/>
                      <a:pt x="965" y="46541"/>
                      <a:pt x="1351" y="45817"/>
                    </a:cubicBezTo>
                    <a:cubicBezTo>
                      <a:pt x="1978" y="44660"/>
                      <a:pt x="2509" y="43550"/>
                      <a:pt x="2991" y="42489"/>
                    </a:cubicBezTo>
                    <a:cubicBezTo>
                      <a:pt x="3473" y="41428"/>
                      <a:pt x="3907" y="40464"/>
                      <a:pt x="4341" y="39258"/>
                    </a:cubicBezTo>
                    <a:cubicBezTo>
                      <a:pt x="5643" y="35882"/>
                      <a:pt x="6753" y="32410"/>
                      <a:pt x="7621" y="28889"/>
                    </a:cubicBezTo>
                    <a:cubicBezTo>
                      <a:pt x="8248" y="26574"/>
                      <a:pt x="8682" y="24163"/>
                      <a:pt x="9068" y="21800"/>
                    </a:cubicBezTo>
                    <a:cubicBezTo>
                      <a:pt x="9116" y="21462"/>
                      <a:pt x="9164" y="21124"/>
                      <a:pt x="9212" y="20787"/>
                    </a:cubicBezTo>
                    <a:cubicBezTo>
                      <a:pt x="9309" y="20015"/>
                      <a:pt x="9405" y="19244"/>
                      <a:pt x="9502" y="18472"/>
                    </a:cubicBezTo>
                    <a:cubicBezTo>
                      <a:pt x="9598" y="17363"/>
                      <a:pt x="9695" y="16061"/>
                      <a:pt x="9743" y="14903"/>
                    </a:cubicBezTo>
                    <a:cubicBezTo>
                      <a:pt x="9839" y="13746"/>
                      <a:pt x="9839" y="12588"/>
                      <a:pt x="9839" y="11238"/>
                    </a:cubicBezTo>
                    <a:lnTo>
                      <a:pt x="9839" y="10129"/>
                    </a:lnTo>
                    <a:lnTo>
                      <a:pt x="9839" y="9743"/>
                    </a:lnTo>
                    <a:cubicBezTo>
                      <a:pt x="9839" y="8826"/>
                      <a:pt x="9839" y="7910"/>
                      <a:pt x="9887" y="6897"/>
                    </a:cubicBezTo>
                    <a:lnTo>
                      <a:pt x="9887" y="6463"/>
                    </a:lnTo>
                    <a:cubicBezTo>
                      <a:pt x="9887" y="5788"/>
                      <a:pt x="9887" y="5113"/>
                      <a:pt x="9936" y="4438"/>
                    </a:cubicBezTo>
                    <a:cubicBezTo>
                      <a:pt x="10032" y="2653"/>
                      <a:pt x="10129" y="1255"/>
                      <a:pt x="10273" y="49"/>
                    </a:cubicBezTo>
                    <a:lnTo>
                      <a:pt x="102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53"/>
              <p:cNvSpPr/>
              <p:nvPr/>
            </p:nvSpPr>
            <p:spPr>
              <a:xfrm>
                <a:off x="3442850" y="1786225"/>
                <a:ext cx="3121575" cy="3122775"/>
              </a:xfrm>
              <a:custGeom>
                <a:rect b="b" l="l" r="r" t="t"/>
                <a:pathLst>
                  <a:path extrusionOk="0" h="124911" w="124863">
                    <a:moveTo>
                      <a:pt x="62456" y="1"/>
                    </a:moveTo>
                    <a:cubicBezTo>
                      <a:pt x="27925" y="1"/>
                      <a:pt x="1" y="27973"/>
                      <a:pt x="1" y="62456"/>
                    </a:cubicBezTo>
                    <a:cubicBezTo>
                      <a:pt x="1" y="96939"/>
                      <a:pt x="27925" y="124911"/>
                      <a:pt x="62456" y="124911"/>
                    </a:cubicBezTo>
                    <a:cubicBezTo>
                      <a:pt x="96938" y="124911"/>
                      <a:pt x="124862" y="96939"/>
                      <a:pt x="124862" y="62456"/>
                    </a:cubicBezTo>
                    <a:cubicBezTo>
                      <a:pt x="124862" y="27973"/>
                      <a:pt x="96938" y="1"/>
                      <a:pt x="624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53"/>
              <p:cNvSpPr/>
              <p:nvPr/>
            </p:nvSpPr>
            <p:spPr>
              <a:xfrm>
                <a:off x="3246325" y="2119575"/>
                <a:ext cx="1563800" cy="2433750"/>
              </a:xfrm>
              <a:custGeom>
                <a:rect b="b" l="l" r="r" t="t"/>
                <a:pathLst>
                  <a:path extrusionOk="0" h="97350" w="62552">
                    <a:moveTo>
                      <a:pt x="36492" y="1"/>
                    </a:moveTo>
                    <a:cubicBezTo>
                      <a:pt x="34778" y="1"/>
                      <a:pt x="32937" y="175"/>
                      <a:pt x="31107" y="460"/>
                    </a:cubicBezTo>
                    <a:cubicBezTo>
                      <a:pt x="242" y="25249"/>
                      <a:pt x="1" y="72175"/>
                      <a:pt x="30577" y="97301"/>
                    </a:cubicBezTo>
                    <a:lnTo>
                      <a:pt x="30625" y="97349"/>
                    </a:lnTo>
                    <a:lnTo>
                      <a:pt x="30673" y="97301"/>
                    </a:lnTo>
                    <a:cubicBezTo>
                      <a:pt x="33953" y="95420"/>
                      <a:pt x="38535" y="92382"/>
                      <a:pt x="38197" y="88042"/>
                    </a:cubicBezTo>
                    <a:cubicBezTo>
                      <a:pt x="37859" y="82833"/>
                      <a:pt x="32458" y="80084"/>
                      <a:pt x="29709" y="76274"/>
                    </a:cubicBezTo>
                    <a:cubicBezTo>
                      <a:pt x="26188" y="71403"/>
                      <a:pt x="30915" y="65905"/>
                      <a:pt x="35110" y="63349"/>
                    </a:cubicBezTo>
                    <a:cubicBezTo>
                      <a:pt x="39017" y="61034"/>
                      <a:pt x="43502" y="60552"/>
                      <a:pt x="47891" y="59732"/>
                    </a:cubicBezTo>
                    <a:cubicBezTo>
                      <a:pt x="52279" y="58960"/>
                      <a:pt x="57247" y="57754"/>
                      <a:pt x="59224" y="53173"/>
                    </a:cubicBezTo>
                    <a:cubicBezTo>
                      <a:pt x="62552" y="45263"/>
                      <a:pt x="46347" y="44829"/>
                      <a:pt x="42345" y="42418"/>
                    </a:cubicBezTo>
                    <a:cubicBezTo>
                      <a:pt x="40464" y="41309"/>
                      <a:pt x="39306" y="39476"/>
                      <a:pt x="40271" y="37354"/>
                    </a:cubicBezTo>
                    <a:cubicBezTo>
                      <a:pt x="41042" y="35618"/>
                      <a:pt x="43020" y="34509"/>
                      <a:pt x="44611" y="33640"/>
                    </a:cubicBezTo>
                    <a:cubicBezTo>
                      <a:pt x="48807" y="31277"/>
                      <a:pt x="54160" y="29686"/>
                      <a:pt x="57633" y="26262"/>
                    </a:cubicBezTo>
                    <a:cubicBezTo>
                      <a:pt x="58211" y="25828"/>
                      <a:pt x="58597" y="25249"/>
                      <a:pt x="58790" y="24622"/>
                    </a:cubicBezTo>
                    <a:lnTo>
                      <a:pt x="58790" y="24622"/>
                    </a:lnTo>
                    <a:cubicBezTo>
                      <a:pt x="58786" y="24636"/>
                      <a:pt x="58781" y="24642"/>
                      <a:pt x="58778" y="24642"/>
                    </a:cubicBezTo>
                    <a:cubicBezTo>
                      <a:pt x="58742" y="24642"/>
                      <a:pt x="58742" y="24087"/>
                      <a:pt x="58742" y="24043"/>
                    </a:cubicBezTo>
                    <a:cubicBezTo>
                      <a:pt x="58645" y="23657"/>
                      <a:pt x="58549" y="23271"/>
                      <a:pt x="58356" y="22934"/>
                    </a:cubicBezTo>
                    <a:cubicBezTo>
                      <a:pt x="58019" y="22259"/>
                      <a:pt x="57488" y="21728"/>
                      <a:pt x="56909" y="21391"/>
                    </a:cubicBezTo>
                    <a:cubicBezTo>
                      <a:pt x="53871" y="19558"/>
                      <a:pt x="50254" y="19799"/>
                      <a:pt x="46926" y="18883"/>
                    </a:cubicBezTo>
                    <a:cubicBezTo>
                      <a:pt x="44852" y="18304"/>
                      <a:pt x="39740" y="17098"/>
                      <a:pt x="41042" y="13771"/>
                    </a:cubicBezTo>
                    <a:cubicBezTo>
                      <a:pt x="41525" y="12758"/>
                      <a:pt x="42152" y="11793"/>
                      <a:pt x="42827" y="10925"/>
                    </a:cubicBezTo>
                    <a:cubicBezTo>
                      <a:pt x="43695" y="9623"/>
                      <a:pt x="44322" y="8176"/>
                      <a:pt x="44659" y="6681"/>
                    </a:cubicBezTo>
                    <a:cubicBezTo>
                      <a:pt x="45786" y="1629"/>
                      <a:pt x="41735" y="1"/>
                      <a:pt x="364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53"/>
              <p:cNvSpPr/>
              <p:nvPr/>
            </p:nvSpPr>
            <p:spPr>
              <a:xfrm>
                <a:off x="5111525" y="1889925"/>
                <a:ext cx="1452900" cy="1917425"/>
              </a:xfrm>
              <a:custGeom>
                <a:rect b="b" l="l" r="r" t="t"/>
                <a:pathLst>
                  <a:path extrusionOk="0" h="76697" w="58116">
                    <a:moveTo>
                      <a:pt x="18086" y="0"/>
                    </a:moveTo>
                    <a:cubicBezTo>
                      <a:pt x="15096" y="434"/>
                      <a:pt x="12154" y="1929"/>
                      <a:pt x="9695" y="3521"/>
                    </a:cubicBezTo>
                    <a:cubicBezTo>
                      <a:pt x="6222" y="5787"/>
                      <a:pt x="2219" y="9019"/>
                      <a:pt x="917" y="13118"/>
                    </a:cubicBezTo>
                    <a:cubicBezTo>
                      <a:pt x="1" y="16012"/>
                      <a:pt x="724" y="18230"/>
                      <a:pt x="3329" y="19725"/>
                    </a:cubicBezTo>
                    <a:cubicBezTo>
                      <a:pt x="5981" y="21220"/>
                      <a:pt x="8923" y="21896"/>
                      <a:pt x="11720" y="23005"/>
                    </a:cubicBezTo>
                    <a:cubicBezTo>
                      <a:pt x="13987" y="23873"/>
                      <a:pt x="16543" y="24934"/>
                      <a:pt x="17893" y="27104"/>
                    </a:cubicBezTo>
                    <a:cubicBezTo>
                      <a:pt x="19388" y="29419"/>
                      <a:pt x="18858" y="32265"/>
                      <a:pt x="17508" y="34531"/>
                    </a:cubicBezTo>
                    <a:cubicBezTo>
                      <a:pt x="15578" y="37859"/>
                      <a:pt x="12781" y="40029"/>
                      <a:pt x="10032" y="42634"/>
                    </a:cubicBezTo>
                    <a:cubicBezTo>
                      <a:pt x="8730" y="43839"/>
                      <a:pt x="7235" y="45238"/>
                      <a:pt x="6946" y="47071"/>
                    </a:cubicBezTo>
                    <a:cubicBezTo>
                      <a:pt x="6656" y="48614"/>
                      <a:pt x="7524" y="50832"/>
                      <a:pt x="8971" y="51604"/>
                    </a:cubicBezTo>
                    <a:cubicBezTo>
                      <a:pt x="9726" y="52010"/>
                      <a:pt x="10561" y="52171"/>
                      <a:pt x="11438" y="52171"/>
                    </a:cubicBezTo>
                    <a:cubicBezTo>
                      <a:pt x="14207" y="52171"/>
                      <a:pt x="17394" y="50573"/>
                      <a:pt x="19774" y="50061"/>
                    </a:cubicBezTo>
                    <a:cubicBezTo>
                      <a:pt x="20780" y="49856"/>
                      <a:pt x="21879" y="49723"/>
                      <a:pt x="22982" y="49723"/>
                    </a:cubicBezTo>
                    <a:cubicBezTo>
                      <a:pt x="24737" y="49723"/>
                      <a:pt x="26504" y="50059"/>
                      <a:pt x="27925" y="50977"/>
                    </a:cubicBezTo>
                    <a:cubicBezTo>
                      <a:pt x="31831" y="53533"/>
                      <a:pt x="30963" y="58308"/>
                      <a:pt x="29613" y="62118"/>
                    </a:cubicBezTo>
                    <a:cubicBezTo>
                      <a:pt x="28214" y="65879"/>
                      <a:pt x="25610" y="70365"/>
                      <a:pt x="25803" y="74078"/>
                    </a:cubicBezTo>
                    <a:cubicBezTo>
                      <a:pt x="25755" y="74416"/>
                      <a:pt x="25851" y="74753"/>
                      <a:pt x="25996" y="75043"/>
                    </a:cubicBezTo>
                    <a:cubicBezTo>
                      <a:pt x="25996" y="75041"/>
                      <a:pt x="25996" y="75040"/>
                      <a:pt x="25997" y="75040"/>
                    </a:cubicBezTo>
                    <a:cubicBezTo>
                      <a:pt x="26016" y="75040"/>
                      <a:pt x="26194" y="75360"/>
                      <a:pt x="26207" y="75401"/>
                    </a:cubicBezTo>
                    <a:lnTo>
                      <a:pt x="26207" y="75401"/>
                    </a:lnTo>
                    <a:cubicBezTo>
                      <a:pt x="26201" y="75394"/>
                      <a:pt x="26195" y="75387"/>
                      <a:pt x="26189" y="75380"/>
                    </a:cubicBezTo>
                    <a:lnTo>
                      <a:pt x="26189" y="75380"/>
                    </a:lnTo>
                    <a:cubicBezTo>
                      <a:pt x="26200" y="75398"/>
                      <a:pt x="26206" y="75405"/>
                      <a:pt x="26208" y="75405"/>
                    </a:cubicBezTo>
                    <a:cubicBezTo>
                      <a:pt x="26209" y="75405"/>
                      <a:pt x="26208" y="75404"/>
                      <a:pt x="26207" y="75401"/>
                    </a:cubicBezTo>
                    <a:lnTo>
                      <a:pt x="26207" y="75401"/>
                    </a:lnTo>
                    <a:cubicBezTo>
                      <a:pt x="26639" y="75872"/>
                      <a:pt x="27211" y="76202"/>
                      <a:pt x="27877" y="76297"/>
                    </a:cubicBezTo>
                    <a:cubicBezTo>
                      <a:pt x="28946" y="76555"/>
                      <a:pt x="30225" y="76697"/>
                      <a:pt x="31545" y="76697"/>
                    </a:cubicBezTo>
                    <a:cubicBezTo>
                      <a:pt x="33914" y="76697"/>
                      <a:pt x="36411" y="76241"/>
                      <a:pt x="38053" y="75187"/>
                    </a:cubicBezTo>
                    <a:cubicBezTo>
                      <a:pt x="41284" y="73114"/>
                      <a:pt x="43358" y="69641"/>
                      <a:pt x="47023" y="68146"/>
                    </a:cubicBezTo>
                    <a:cubicBezTo>
                      <a:pt x="48856" y="67374"/>
                      <a:pt x="50924" y="67096"/>
                      <a:pt x="52971" y="67096"/>
                    </a:cubicBezTo>
                    <a:cubicBezTo>
                      <a:pt x="53995" y="67096"/>
                      <a:pt x="55013" y="67165"/>
                      <a:pt x="55993" y="67278"/>
                    </a:cubicBezTo>
                    <a:cubicBezTo>
                      <a:pt x="56476" y="67326"/>
                      <a:pt x="56958" y="67423"/>
                      <a:pt x="57440" y="67519"/>
                    </a:cubicBezTo>
                    <a:cubicBezTo>
                      <a:pt x="57874" y="64433"/>
                      <a:pt x="58115" y="61394"/>
                      <a:pt x="58115" y="58308"/>
                    </a:cubicBezTo>
                    <a:cubicBezTo>
                      <a:pt x="58115" y="32457"/>
                      <a:pt x="42200" y="9308"/>
                      <a:pt x="180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53"/>
              <p:cNvSpPr/>
              <p:nvPr/>
            </p:nvSpPr>
            <p:spPr>
              <a:xfrm>
                <a:off x="4578625" y="3701275"/>
                <a:ext cx="1562600" cy="1207725"/>
              </a:xfrm>
              <a:custGeom>
                <a:rect b="b" l="l" r="r" t="t"/>
                <a:pathLst>
                  <a:path extrusionOk="0" h="48309" w="62504">
                    <a:moveTo>
                      <a:pt x="27367" y="1"/>
                    </a:moveTo>
                    <a:cubicBezTo>
                      <a:pt x="26973" y="1"/>
                      <a:pt x="26574" y="194"/>
                      <a:pt x="26188" y="660"/>
                    </a:cubicBezTo>
                    <a:cubicBezTo>
                      <a:pt x="23342" y="4036"/>
                      <a:pt x="25030" y="8810"/>
                      <a:pt x="24982" y="12717"/>
                    </a:cubicBezTo>
                    <a:cubicBezTo>
                      <a:pt x="24934" y="16623"/>
                      <a:pt x="23150" y="20771"/>
                      <a:pt x="18809" y="21398"/>
                    </a:cubicBezTo>
                    <a:cubicBezTo>
                      <a:pt x="18450" y="21452"/>
                      <a:pt x="18097" y="21478"/>
                      <a:pt x="17748" y="21478"/>
                    </a:cubicBezTo>
                    <a:cubicBezTo>
                      <a:pt x="14118" y="21478"/>
                      <a:pt x="11034" y="18689"/>
                      <a:pt x="7910" y="17105"/>
                    </a:cubicBezTo>
                    <a:cubicBezTo>
                      <a:pt x="6841" y="16571"/>
                      <a:pt x="5787" y="16258"/>
                      <a:pt x="4714" y="16258"/>
                    </a:cubicBezTo>
                    <a:cubicBezTo>
                      <a:pt x="3852" y="16258"/>
                      <a:pt x="2977" y="16461"/>
                      <a:pt x="2074" y="16912"/>
                    </a:cubicBezTo>
                    <a:cubicBezTo>
                      <a:pt x="965" y="17443"/>
                      <a:pt x="0" y="18070"/>
                      <a:pt x="48" y="19420"/>
                    </a:cubicBezTo>
                    <a:cubicBezTo>
                      <a:pt x="241" y="22410"/>
                      <a:pt x="2556" y="25159"/>
                      <a:pt x="4051" y="27619"/>
                    </a:cubicBezTo>
                    <a:cubicBezTo>
                      <a:pt x="6222" y="30995"/>
                      <a:pt x="7524" y="34853"/>
                      <a:pt x="7041" y="38904"/>
                    </a:cubicBezTo>
                    <a:cubicBezTo>
                      <a:pt x="6704" y="41750"/>
                      <a:pt x="5788" y="44499"/>
                      <a:pt x="4341" y="47007"/>
                    </a:cubicBezTo>
                    <a:cubicBezTo>
                      <a:pt x="8488" y="47875"/>
                      <a:pt x="12732" y="48309"/>
                      <a:pt x="16976" y="48309"/>
                    </a:cubicBezTo>
                    <a:cubicBezTo>
                      <a:pt x="34194" y="48309"/>
                      <a:pt x="50688" y="41219"/>
                      <a:pt x="62503" y="28632"/>
                    </a:cubicBezTo>
                    <a:cubicBezTo>
                      <a:pt x="62310" y="26413"/>
                      <a:pt x="61394" y="24339"/>
                      <a:pt x="59851" y="22700"/>
                    </a:cubicBezTo>
                    <a:cubicBezTo>
                      <a:pt x="58074" y="20745"/>
                      <a:pt x="56166" y="19864"/>
                      <a:pt x="53895" y="19864"/>
                    </a:cubicBezTo>
                    <a:cubicBezTo>
                      <a:pt x="53085" y="19864"/>
                      <a:pt x="52228" y="19976"/>
                      <a:pt x="51315" y="20192"/>
                    </a:cubicBezTo>
                    <a:cubicBezTo>
                      <a:pt x="48324" y="20915"/>
                      <a:pt x="45383" y="21976"/>
                      <a:pt x="42296" y="22025"/>
                    </a:cubicBezTo>
                    <a:cubicBezTo>
                      <a:pt x="39402" y="22025"/>
                      <a:pt x="36509" y="21349"/>
                      <a:pt x="34628" y="19034"/>
                    </a:cubicBezTo>
                    <a:cubicBezTo>
                      <a:pt x="33036" y="17057"/>
                      <a:pt x="32457" y="14549"/>
                      <a:pt x="32120" y="12138"/>
                    </a:cubicBezTo>
                    <a:cubicBezTo>
                      <a:pt x="31782" y="9437"/>
                      <a:pt x="31734" y="6592"/>
                      <a:pt x="30770" y="4036"/>
                    </a:cubicBezTo>
                    <a:cubicBezTo>
                      <a:pt x="30348" y="2886"/>
                      <a:pt x="28891" y="1"/>
                      <a:pt x="27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53"/>
              <p:cNvSpPr/>
              <p:nvPr/>
            </p:nvSpPr>
            <p:spPr>
              <a:xfrm>
                <a:off x="3984250" y="2195575"/>
                <a:ext cx="88325" cy="78850"/>
              </a:xfrm>
              <a:custGeom>
                <a:rect b="b" l="l" r="r" t="t"/>
                <a:pathLst>
                  <a:path extrusionOk="0" h="3154" w="3533">
                    <a:moveTo>
                      <a:pt x="2830" y="1"/>
                    </a:moveTo>
                    <a:cubicBezTo>
                      <a:pt x="2723" y="1"/>
                      <a:pt x="2612" y="37"/>
                      <a:pt x="2507" y="120"/>
                    </a:cubicBezTo>
                    <a:lnTo>
                      <a:pt x="337" y="2291"/>
                    </a:lnTo>
                    <a:cubicBezTo>
                      <a:pt x="0" y="2664"/>
                      <a:pt x="330" y="3154"/>
                      <a:pt x="719" y="3154"/>
                    </a:cubicBezTo>
                    <a:cubicBezTo>
                      <a:pt x="833" y="3154"/>
                      <a:pt x="951" y="3112"/>
                      <a:pt x="1060" y="3014"/>
                    </a:cubicBezTo>
                    <a:lnTo>
                      <a:pt x="3230" y="844"/>
                    </a:lnTo>
                    <a:cubicBezTo>
                      <a:pt x="3532" y="467"/>
                      <a:pt x="3214" y="1"/>
                      <a:pt x="283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53"/>
              <p:cNvSpPr/>
              <p:nvPr/>
            </p:nvSpPr>
            <p:spPr>
              <a:xfrm>
                <a:off x="4120150" y="2243800"/>
                <a:ext cx="75325" cy="65600"/>
              </a:xfrm>
              <a:custGeom>
                <a:rect b="b" l="l" r="r" t="t"/>
                <a:pathLst>
                  <a:path extrusionOk="0" h="2624" w="3013">
                    <a:moveTo>
                      <a:pt x="744" y="1"/>
                    </a:moveTo>
                    <a:cubicBezTo>
                      <a:pt x="348" y="1"/>
                      <a:pt x="0" y="467"/>
                      <a:pt x="302" y="844"/>
                    </a:cubicBezTo>
                    <a:lnTo>
                      <a:pt x="1990" y="2484"/>
                    </a:lnTo>
                    <a:cubicBezTo>
                      <a:pt x="2099" y="2582"/>
                      <a:pt x="2215" y="2623"/>
                      <a:pt x="2325" y="2623"/>
                    </a:cubicBezTo>
                    <a:cubicBezTo>
                      <a:pt x="2704" y="2623"/>
                      <a:pt x="3012" y="2134"/>
                      <a:pt x="2713" y="1760"/>
                    </a:cubicBezTo>
                    <a:lnTo>
                      <a:pt x="1074" y="121"/>
                    </a:lnTo>
                    <a:cubicBezTo>
                      <a:pt x="969" y="37"/>
                      <a:pt x="855" y="1"/>
                      <a:pt x="74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53"/>
              <p:cNvSpPr/>
              <p:nvPr/>
            </p:nvSpPr>
            <p:spPr>
              <a:xfrm>
                <a:off x="4024900" y="2414525"/>
                <a:ext cx="68075" cy="58350"/>
              </a:xfrm>
              <a:custGeom>
                <a:rect b="b" l="l" r="r" t="t"/>
                <a:pathLst>
                  <a:path extrusionOk="0" h="2334" w="2723">
                    <a:moveTo>
                      <a:pt x="1994" y="1"/>
                    </a:moveTo>
                    <a:cubicBezTo>
                      <a:pt x="1880" y="1"/>
                      <a:pt x="1761" y="42"/>
                      <a:pt x="1652" y="140"/>
                    </a:cubicBezTo>
                    <a:cubicBezTo>
                      <a:pt x="1218" y="574"/>
                      <a:pt x="784" y="1056"/>
                      <a:pt x="302" y="1490"/>
                    </a:cubicBezTo>
                    <a:cubicBezTo>
                      <a:pt x="0" y="1868"/>
                      <a:pt x="318" y="2334"/>
                      <a:pt x="702" y="2334"/>
                    </a:cubicBezTo>
                    <a:cubicBezTo>
                      <a:pt x="809" y="2334"/>
                      <a:pt x="921" y="2298"/>
                      <a:pt x="1025" y="2214"/>
                    </a:cubicBezTo>
                    <a:cubicBezTo>
                      <a:pt x="1508" y="1780"/>
                      <a:pt x="1942" y="1297"/>
                      <a:pt x="2424" y="863"/>
                    </a:cubicBezTo>
                    <a:cubicBezTo>
                      <a:pt x="2723" y="490"/>
                      <a:pt x="2385" y="1"/>
                      <a:pt x="199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53"/>
              <p:cNvSpPr/>
              <p:nvPr/>
            </p:nvSpPr>
            <p:spPr>
              <a:xfrm>
                <a:off x="3832325" y="2441050"/>
                <a:ext cx="90475" cy="80400"/>
              </a:xfrm>
              <a:custGeom>
                <a:rect b="b" l="l" r="r" t="t"/>
                <a:pathLst>
                  <a:path extrusionOk="0" h="3216" w="3619">
                    <a:moveTo>
                      <a:pt x="719" y="1"/>
                    </a:moveTo>
                    <a:cubicBezTo>
                      <a:pt x="330" y="1"/>
                      <a:pt x="1" y="490"/>
                      <a:pt x="337" y="863"/>
                    </a:cubicBezTo>
                    <a:lnTo>
                      <a:pt x="2555" y="3082"/>
                    </a:lnTo>
                    <a:cubicBezTo>
                      <a:pt x="2649" y="3176"/>
                      <a:pt x="2757" y="3216"/>
                      <a:pt x="2864" y="3216"/>
                    </a:cubicBezTo>
                    <a:cubicBezTo>
                      <a:pt x="3249" y="3216"/>
                      <a:pt x="3619" y="2698"/>
                      <a:pt x="3279" y="2358"/>
                    </a:cubicBezTo>
                    <a:lnTo>
                      <a:pt x="1060" y="140"/>
                    </a:lnTo>
                    <a:cubicBezTo>
                      <a:pt x="951" y="42"/>
                      <a:pt x="833" y="1"/>
                      <a:pt x="71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53"/>
              <p:cNvSpPr/>
              <p:nvPr/>
            </p:nvSpPr>
            <p:spPr>
              <a:xfrm>
                <a:off x="4023175" y="2570775"/>
                <a:ext cx="84575" cy="74300"/>
              </a:xfrm>
              <a:custGeom>
                <a:rect b="b" l="l" r="r" t="t"/>
                <a:pathLst>
                  <a:path extrusionOk="0" h="2972" w="3383">
                    <a:moveTo>
                      <a:pt x="2657" y="1"/>
                    </a:moveTo>
                    <a:cubicBezTo>
                      <a:pt x="2537" y="1"/>
                      <a:pt x="2412" y="47"/>
                      <a:pt x="2300" y="160"/>
                    </a:cubicBezTo>
                    <a:lnTo>
                      <a:pt x="371" y="2089"/>
                    </a:lnTo>
                    <a:cubicBezTo>
                      <a:pt x="1" y="2459"/>
                      <a:pt x="341" y="2971"/>
                      <a:pt x="737" y="2971"/>
                    </a:cubicBezTo>
                    <a:cubicBezTo>
                      <a:pt x="857" y="2971"/>
                      <a:pt x="982" y="2924"/>
                      <a:pt x="1094" y="2812"/>
                    </a:cubicBezTo>
                    <a:lnTo>
                      <a:pt x="2975" y="883"/>
                    </a:lnTo>
                    <a:cubicBezTo>
                      <a:pt x="3383" y="513"/>
                      <a:pt x="3051" y="1"/>
                      <a:pt x="265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53"/>
              <p:cNvSpPr/>
              <p:nvPr/>
            </p:nvSpPr>
            <p:spPr>
              <a:xfrm>
                <a:off x="4222975" y="2612250"/>
                <a:ext cx="74975" cy="66075"/>
              </a:xfrm>
              <a:custGeom>
                <a:rect b="b" l="l" r="r" t="t"/>
                <a:pathLst>
                  <a:path extrusionOk="0" h="2643" w="2999">
                    <a:moveTo>
                      <a:pt x="719" y="1"/>
                    </a:moveTo>
                    <a:cubicBezTo>
                      <a:pt x="330" y="1"/>
                      <a:pt x="0" y="490"/>
                      <a:pt x="337" y="864"/>
                    </a:cubicBezTo>
                    <a:lnTo>
                      <a:pt x="1976" y="2503"/>
                    </a:lnTo>
                    <a:cubicBezTo>
                      <a:pt x="2085" y="2601"/>
                      <a:pt x="2201" y="2643"/>
                      <a:pt x="2311" y="2643"/>
                    </a:cubicBezTo>
                    <a:cubicBezTo>
                      <a:pt x="2690" y="2643"/>
                      <a:pt x="2999" y="2154"/>
                      <a:pt x="2700" y="1780"/>
                    </a:cubicBezTo>
                    <a:lnTo>
                      <a:pt x="1060" y="140"/>
                    </a:lnTo>
                    <a:cubicBezTo>
                      <a:pt x="951" y="42"/>
                      <a:pt x="833" y="1"/>
                      <a:pt x="71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53"/>
              <p:cNvSpPr/>
              <p:nvPr/>
            </p:nvSpPr>
            <p:spPr>
              <a:xfrm>
                <a:off x="3687800" y="2667725"/>
                <a:ext cx="84200" cy="73150"/>
              </a:xfrm>
              <a:custGeom>
                <a:rect b="b" l="l" r="r" t="t"/>
                <a:pathLst>
                  <a:path extrusionOk="0" h="2926" w="3368">
                    <a:moveTo>
                      <a:pt x="2649" y="0"/>
                    </a:moveTo>
                    <a:cubicBezTo>
                      <a:pt x="2535" y="0"/>
                      <a:pt x="2417" y="42"/>
                      <a:pt x="2308" y="140"/>
                    </a:cubicBezTo>
                    <a:lnTo>
                      <a:pt x="379" y="2021"/>
                    </a:lnTo>
                    <a:cubicBezTo>
                      <a:pt x="0" y="2399"/>
                      <a:pt x="364" y="2926"/>
                      <a:pt x="771" y="2926"/>
                    </a:cubicBezTo>
                    <a:cubicBezTo>
                      <a:pt x="883" y="2926"/>
                      <a:pt x="998" y="2886"/>
                      <a:pt x="1102" y="2792"/>
                    </a:cubicBezTo>
                    <a:lnTo>
                      <a:pt x="3031" y="863"/>
                    </a:lnTo>
                    <a:cubicBezTo>
                      <a:pt x="3367" y="490"/>
                      <a:pt x="3038" y="0"/>
                      <a:pt x="264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53"/>
              <p:cNvSpPr/>
              <p:nvPr/>
            </p:nvSpPr>
            <p:spPr>
              <a:xfrm>
                <a:off x="3866950" y="2750200"/>
                <a:ext cx="89525" cy="78850"/>
              </a:xfrm>
              <a:custGeom>
                <a:rect b="b" l="l" r="r" t="t"/>
                <a:pathLst>
                  <a:path extrusionOk="0" h="3154" w="3581">
                    <a:moveTo>
                      <a:pt x="725" y="0"/>
                    </a:moveTo>
                    <a:cubicBezTo>
                      <a:pt x="319" y="0"/>
                      <a:pt x="0" y="466"/>
                      <a:pt x="302" y="844"/>
                    </a:cubicBezTo>
                    <a:lnTo>
                      <a:pt x="2521" y="3014"/>
                    </a:lnTo>
                    <a:cubicBezTo>
                      <a:pt x="2629" y="3112"/>
                      <a:pt x="2748" y="3153"/>
                      <a:pt x="2861" y="3153"/>
                    </a:cubicBezTo>
                    <a:cubicBezTo>
                      <a:pt x="3251" y="3153"/>
                      <a:pt x="3580" y="2664"/>
                      <a:pt x="3244" y="2291"/>
                    </a:cubicBezTo>
                    <a:lnTo>
                      <a:pt x="1074" y="120"/>
                    </a:lnTo>
                    <a:cubicBezTo>
                      <a:pt x="958" y="36"/>
                      <a:pt x="838" y="0"/>
                      <a:pt x="725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53"/>
              <p:cNvSpPr/>
              <p:nvPr/>
            </p:nvSpPr>
            <p:spPr>
              <a:xfrm>
                <a:off x="4173900" y="2769725"/>
                <a:ext cx="91150" cy="80300"/>
              </a:xfrm>
              <a:custGeom>
                <a:rect b="b" l="l" r="r" t="t"/>
                <a:pathLst>
                  <a:path extrusionOk="0" h="3212" w="3646">
                    <a:moveTo>
                      <a:pt x="737" y="0"/>
                    </a:moveTo>
                    <a:cubicBezTo>
                      <a:pt x="341" y="0"/>
                      <a:pt x="0" y="512"/>
                      <a:pt x="371" y="883"/>
                    </a:cubicBezTo>
                    <a:lnTo>
                      <a:pt x="2541" y="3053"/>
                    </a:lnTo>
                    <a:cubicBezTo>
                      <a:pt x="2653" y="3165"/>
                      <a:pt x="2778" y="3212"/>
                      <a:pt x="2899" y="3212"/>
                    </a:cubicBezTo>
                    <a:cubicBezTo>
                      <a:pt x="3297" y="3212"/>
                      <a:pt x="3646" y="2700"/>
                      <a:pt x="3312" y="2329"/>
                    </a:cubicBezTo>
                    <a:lnTo>
                      <a:pt x="1094" y="159"/>
                    </a:lnTo>
                    <a:cubicBezTo>
                      <a:pt x="982" y="47"/>
                      <a:pt x="857" y="0"/>
                      <a:pt x="7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53"/>
              <p:cNvSpPr/>
              <p:nvPr/>
            </p:nvSpPr>
            <p:spPr>
              <a:xfrm>
                <a:off x="4462825" y="2736925"/>
                <a:ext cx="82100" cy="72350"/>
              </a:xfrm>
              <a:custGeom>
                <a:rect b="b" l="l" r="r" t="t"/>
                <a:pathLst>
                  <a:path extrusionOk="0" h="2894" w="3284">
                    <a:moveTo>
                      <a:pt x="2550" y="1"/>
                    </a:moveTo>
                    <a:cubicBezTo>
                      <a:pt x="2440" y="1"/>
                      <a:pt x="2326" y="37"/>
                      <a:pt x="2221" y="121"/>
                    </a:cubicBezTo>
                    <a:lnTo>
                      <a:pt x="340" y="2050"/>
                    </a:lnTo>
                    <a:cubicBezTo>
                      <a:pt x="0" y="2427"/>
                      <a:pt x="340" y="2893"/>
                      <a:pt x="735" y="2893"/>
                    </a:cubicBezTo>
                    <a:cubicBezTo>
                      <a:pt x="844" y="2893"/>
                      <a:pt x="958" y="2857"/>
                      <a:pt x="1063" y="2773"/>
                    </a:cubicBezTo>
                    <a:lnTo>
                      <a:pt x="2944" y="844"/>
                    </a:lnTo>
                    <a:cubicBezTo>
                      <a:pt x="3284" y="467"/>
                      <a:pt x="2944" y="1"/>
                      <a:pt x="255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53"/>
              <p:cNvSpPr/>
              <p:nvPr/>
            </p:nvSpPr>
            <p:spPr>
              <a:xfrm>
                <a:off x="3620125" y="2920925"/>
                <a:ext cx="90025" cy="79825"/>
              </a:xfrm>
              <a:custGeom>
                <a:rect b="b" l="l" r="r" t="t"/>
                <a:pathLst>
                  <a:path extrusionOk="0" h="3193" w="3601">
                    <a:moveTo>
                      <a:pt x="719" y="0"/>
                    </a:moveTo>
                    <a:cubicBezTo>
                      <a:pt x="330" y="0"/>
                      <a:pt x="1" y="490"/>
                      <a:pt x="337" y="863"/>
                    </a:cubicBezTo>
                    <a:lnTo>
                      <a:pt x="2507" y="3033"/>
                    </a:lnTo>
                    <a:cubicBezTo>
                      <a:pt x="2619" y="3145"/>
                      <a:pt x="2744" y="3192"/>
                      <a:pt x="2864" y="3192"/>
                    </a:cubicBezTo>
                    <a:cubicBezTo>
                      <a:pt x="3260" y="3192"/>
                      <a:pt x="3601" y="2680"/>
                      <a:pt x="3230" y="2310"/>
                    </a:cubicBezTo>
                    <a:lnTo>
                      <a:pt x="1060" y="140"/>
                    </a:lnTo>
                    <a:cubicBezTo>
                      <a:pt x="951" y="42"/>
                      <a:pt x="833" y="0"/>
                      <a:pt x="71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53"/>
              <p:cNvSpPr/>
              <p:nvPr/>
            </p:nvSpPr>
            <p:spPr>
              <a:xfrm>
                <a:off x="3758425" y="3030650"/>
                <a:ext cx="88600" cy="78825"/>
              </a:xfrm>
              <a:custGeom>
                <a:rect b="b" l="l" r="r" t="t"/>
                <a:pathLst>
                  <a:path extrusionOk="0" h="3153" w="3544">
                    <a:moveTo>
                      <a:pt x="2837" y="0"/>
                    </a:moveTo>
                    <a:cubicBezTo>
                      <a:pt x="2729" y="0"/>
                      <a:pt x="2619" y="42"/>
                      <a:pt x="2521" y="139"/>
                    </a:cubicBezTo>
                    <a:lnTo>
                      <a:pt x="303" y="2310"/>
                    </a:lnTo>
                    <a:cubicBezTo>
                      <a:pt x="1" y="2687"/>
                      <a:pt x="319" y="3153"/>
                      <a:pt x="703" y="3153"/>
                    </a:cubicBezTo>
                    <a:cubicBezTo>
                      <a:pt x="809" y="3153"/>
                      <a:pt x="921" y="3117"/>
                      <a:pt x="1026" y="3033"/>
                    </a:cubicBezTo>
                    <a:lnTo>
                      <a:pt x="3245" y="863"/>
                    </a:lnTo>
                    <a:cubicBezTo>
                      <a:pt x="3543" y="489"/>
                      <a:pt x="3206" y="0"/>
                      <a:pt x="28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53"/>
              <p:cNvSpPr/>
              <p:nvPr/>
            </p:nvSpPr>
            <p:spPr>
              <a:xfrm>
                <a:off x="4009925" y="2898725"/>
                <a:ext cx="83925" cy="74300"/>
              </a:xfrm>
              <a:custGeom>
                <a:rect b="b" l="l" r="r" t="t"/>
                <a:pathLst>
                  <a:path extrusionOk="0" h="2972" w="3357">
                    <a:moveTo>
                      <a:pt x="737" y="1"/>
                    </a:moveTo>
                    <a:cubicBezTo>
                      <a:pt x="341" y="1"/>
                      <a:pt x="0" y="513"/>
                      <a:pt x="371" y="883"/>
                    </a:cubicBezTo>
                    <a:lnTo>
                      <a:pt x="2251" y="2812"/>
                    </a:lnTo>
                    <a:cubicBezTo>
                      <a:pt x="2363" y="2924"/>
                      <a:pt x="2489" y="2971"/>
                      <a:pt x="2609" y="2971"/>
                    </a:cubicBezTo>
                    <a:cubicBezTo>
                      <a:pt x="3007" y="2971"/>
                      <a:pt x="3356" y="2459"/>
                      <a:pt x="3023" y="2089"/>
                    </a:cubicBezTo>
                    <a:lnTo>
                      <a:pt x="1094" y="160"/>
                    </a:lnTo>
                    <a:cubicBezTo>
                      <a:pt x="982" y="47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53"/>
              <p:cNvSpPr/>
              <p:nvPr/>
            </p:nvSpPr>
            <p:spPr>
              <a:xfrm>
                <a:off x="3991125" y="3057650"/>
                <a:ext cx="81450" cy="72325"/>
              </a:xfrm>
              <a:custGeom>
                <a:rect b="b" l="l" r="r" t="t"/>
                <a:pathLst>
                  <a:path extrusionOk="0" h="2893" w="3258">
                    <a:moveTo>
                      <a:pt x="2555" y="0"/>
                    </a:moveTo>
                    <a:cubicBezTo>
                      <a:pt x="2448" y="0"/>
                      <a:pt x="2337" y="36"/>
                      <a:pt x="2232" y="120"/>
                    </a:cubicBezTo>
                    <a:lnTo>
                      <a:pt x="303" y="2050"/>
                    </a:lnTo>
                    <a:cubicBezTo>
                      <a:pt x="1" y="2427"/>
                      <a:pt x="319" y="2893"/>
                      <a:pt x="703" y="2893"/>
                    </a:cubicBezTo>
                    <a:cubicBezTo>
                      <a:pt x="809" y="2893"/>
                      <a:pt x="921" y="2857"/>
                      <a:pt x="1026" y="2773"/>
                    </a:cubicBezTo>
                    <a:lnTo>
                      <a:pt x="2955" y="844"/>
                    </a:lnTo>
                    <a:cubicBezTo>
                      <a:pt x="3257" y="466"/>
                      <a:pt x="2939" y="0"/>
                      <a:pt x="2555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53"/>
              <p:cNvSpPr/>
              <p:nvPr/>
            </p:nvSpPr>
            <p:spPr>
              <a:xfrm>
                <a:off x="3524525" y="3201125"/>
                <a:ext cx="83150" cy="73325"/>
              </a:xfrm>
              <a:custGeom>
                <a:rect b="b" l="l" r="r" t="t"/>
                <a:pathLst>
                  <a:path extrusionOk="0" h="2933" w="3326">
                    <a:moveTo>
                      <a:pt x="726" y="1"/>
                    </a:moveTo>
                    <a:cubicBezTo>
                      <a:pt x="319" y="1"/>
                      <a:pt x="1" y="467"/>
                      <a:pt x="303" y="844"/>
                    </a:cubicBezTo>
                    <a:lnTo>
                      <a:pt x="2232" y="2773"/>
                    </a:lnTo>
                    <a:cubicBezTo>
                      <a:pt x="2344" y="2885"/>
                      <a:pt x="2469" y="2932"/>
                      <a:pt x="2589" y="2932"/>
                    </a:cubicBezTo>
                    <a:cubicBezTo>
                      <a:pt x="2985" y="2932"/>
                      <a:pt x="3325" y="2420"/>
                      <a:pt x="2955" y="2050"/>
                    </a:cubicBezTo>
                    <a:lnTo>
                      <a:pt x="1074" y="121"/>
                    </a:lnTo>
                    <a:cubicBezTo>
                      <a:pt x="959" y="37"/>
                      <a:pt x="839" y="1"/>
                      <a:pt x="726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53"/>
              <p:cNvSpPr/>
              <p:nvPr/>
            </p:nvSpPr>
            <p:spPr>
              <a:xfrm>
                <a:off x="3701275" y="3296600"/>
                <a:ext cx="84825" cy="74300"/>
              </a:xfrm>
              <a:custGeom>
                <a:rect b="b" l="l" r="r" t="t"/>
                <a:pathLst>
                  <a:path extrusionOk="0" h="2972" w="3393">
                    <a:moveTo>
                      <a:pt x="2656" y="1"/>
                    </a:moveTo>
                    <a:cubicBezTo>
                      <a:pt x="2537" y="1"/>
                      <a:pt x="2411" y="48"/>
                      <a:pt x="2299" y="160"/>
                    </a:cubicBezTo>
                    <a:cubicBezTo>
                      <a:pt x="1672" y="787"/>
                      <a:pt x="997" y="1462"/>
                      <a:pt x="370" y="2089"/>
                    </a:cubicBezTo>
                    <a:cubicBezTo>
                      <a:pt x="0" y="2459"/>
                      <a:pt x="340" y="2971"/>
                      <a:pt x="736" y="2971"/>
                    </a:cubicBezTo>
                    <a:cubicBezTo>
                      <a:pt x="856" y="2971"/>
                      <a:pt x="982" y="2924"/>
                      <a:pt x="1094" y="2812"/>
                    </a:cubicBezTo>
                    <a:lnTo>
                      <a:pt x="3023" y="883"/>
                    </a:lnTo>
                    <a:cubicBezTo>
                      <a:pt x="3393" y="513"/>
                      <a:pt x="3053" y="1"/>
                      <a:pt x="2656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53"/>
              <p:cNvSpPr/>
              <p:nvPr/>
            </p:nvSpPr>
            <p:spPr>
              <a:xfrm>
                <a:off x="3991200" y="3263350"/>
                <a:ext cx="73275" cy="65100"/>
              </a:xfrm>
              <a:custGeom>
                <a:rect b="b" l="l" r="r" t="t"/>
                <a:pathLst>
                  <a:path extrusionOk="0" h="2604" w="2931">
                    <a:moveTo>
                      <a:pt x="688" y="0"/>
                    </a:moveTo>
                    <a:cubicBezTo>
                      <a:pt x="310" y="0"/>
                      <a:pt x="1" y="489"/>
                      <a:pt x="300" y="863"/>
                    </a:cubicBezTo>
                    <a:lnTo>
                      <a:pt x="1939" y="2503"/>
                    </a:lnTo>
                    <a:cubicBezTo>
                      <a:pt x="2040" y="2573"/>
                      <a:pt x="2144" y="2603"/>
                      <a:pt x="2244" y="2603"/>
                    </a:cubicBezTo>
                    <a:cubicBezTo>
                      <a:pt x="2623" y="2603"/>
                      <a:pt x="2930" y="2161"/>
                      <a:pt x="2663" y="1779"/>
                    </a:cubicBezTo>
                    <a:lnTo>
                      <a:pt x="1023" y="139"/>
                    </a:lnTo>
                    <a:cubicBezTo>
                      <a:pt x="914" y="41"/>
                      <a:pt x="798" y="0"/>
                      <a:pt x="68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53"/>
              <p:cNvSpPr/>
              <p:nvPr/>
            </p:nvSpPr>
            <p:spPr>
              <a:xfrm>
                <a:off x="4276375" y="3276100"/>
                <a:ext cx="77625" cy="67075"/>
              </a:xfrm>
              <a:custGeom>
                <a:rect b="b" l="l" r="r" t="t"/>
                <a:pathLst>
                  <a:path extrusionOk="0" h="2683" w="3105">
                    <a:moveTo>
                      <a:pt x="2368" y="1"/>
                    </a:moveTo>
                    <a:cubicBezTo>
                      <a:pt x="2248" y="1"/>
                      <a:pt x="2123" y="48"/>
                      <a:pt x="2011" y="160"/>
                    </a:cubicBezTo>
                    <a:lnTo>
                      <a:pt x="371" y="1800"/>
                    </a:lnTo>
                    <a:cubicBezTo>
                      <a:pt x="1" y="2170"/>
                      <a:pt x="341" y="2682"/>
                      <a:pt x="737" y="2682"/>
                    </a:cubicBezTo>
                    <a:cubicBezTo>
                      <a:pt x="857" y="2682"/>
                      <a:pt x="982" y="2635"/>
                      <a:pt x="1094" y="2523"/>
                    </a:cubicBezTo>
                    <a:cubicBezTo>
                      <a:pt x="1673" y="1993"/>
                      <a:pt x="2204" y="1414"/>
                      <a:pt x="2734" y="883"/>
                    </a:cubicBezTo>
                    <a:cubicBezTo>
                      <a:pt x="3104" y="513"/>
                      <a:pt x="2764" y="1"/>
                      <a:pt x="236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53"/>
              <p:cNvSpPr/>
              <p:nvPr/>
            </p:nvSpPr>
            <p:spPr>
              <a:xfrm>
                <a:off x="3550550" y="3557025"/>
                <a:ext cx="84850" cy="74300"/>
              </a:xfrm>
              <a:custGeom>
                <a:rect b="b" l="l" r="r" t="t"/>
                <a:pathLst>
                  <a:path extrusionOk="0" h="2972" w="3394">
                    <a:moveTo>
                      <a:pt x="2657" y="1"/>
                    </a:moveTo>
                    <a:cubicBezTo>
                      <a:pt x="2537" y="1"/>
                      <a:pt x="2412" y="48"/>
                      <a:pt x="2300" y="160"/>
                    </a:cubicBezTo>
                    <a:lnTo>
                      <a:pt x="371" y="2089"/>
                    </a:lnTo>
                    <a:cubicBezTo>
                      <a:pt x="1" y="2459"/>
                      <a:pt x="341" y="2972"/>
                      <a:pt x="737" y="2972"/>
                    </a:cubicBezTo>
                    <a:cubicBezTo>
                      <a:pt x="857" y="2972"/>
                      <a:pt x="982" y="2925"/>
                      <a:pt x="1094" y="2812"/>
                    </a:cubicBezTo>
                    <a:lnTo>
                      <a:pt x="3023" y="883"/>
                    </a:lnTo>
                    <a:cubicBezTo>
                      <a:pt x="3393" y="513"/>
                      <a:pt x="3053" y="1"/>
                      <a:pt x="265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53"/>
              <p:cNvSpPr/>
              <p:nvPr/>
            </p:nvSpPr>
            <p:spPr>
              <a:xfrm>
                <a:off x="3837125" y="3508875"/>
                <a:ext cx="25325" cy="115450"/>
              </a:xfrm>
              <a:custGeom>
                <a:rect b="b" l="l" r="r" t="t"/>
                <a:pathLst>
                  <a:path extrusionOk="0" h="4618" w="1013">
                    <a:moveTo>
                      <a:pt x="507" y="0"/>
                    </a:moveTo>
                    <a:cubicBezTo>
                      <a:pt x="253" y="0"/>
                      <a:pt x="0" y="181"/>
                      <a:pt x="0" y="543"/>
                    </a:cubicBezTo>
                    <a:lnTo>
                      <a:pt x="0" y="4112"/>
                    </a:lnTo>
                    <a:cubicBezTo>
                      <a:pt x="0" y="4449"/>
                      <a:pt x="253" y="4618"/>
                      <a:pt x="507" y="4618"/>
                    </a:cubicBezTo>
                    <a:cubicBezTo>
                      <a:pt x="760" y="4618"/>
                      <a:pt x="1013" y="4449"/>
                      <a:pt x="1013" y="4112"/>
                    </a:cubicBezTo>
                    <a:lnTo>
                      <a:pt x="1013" y="543"/>
                    </a:lnTo>
                    <a:cubicBezTo>
                      <a:pt x="1013" y="181"/>
                      <a:pt x="760" y="0"/>
                      <a:pt x="50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53"/>
              <p:cNvSpPr/>
              <p:nvPr/>
            </p:nvSpPr>
            <p:spPr>
              <a:xfrm>
                <a:off x="4083075" y="3543525"/>
                <a:ext cx="26550" cy="73575"/>
              </a:xfrm>
              <a:custGeom>
                <a:rect b="b" l="l" r="r" t="t"/>
                <a:pathLst>
                  <a:path extrusionOk="0" h="2943" w="1062">
                    <a:moveTo>
                      <a:pt x="531" y="1"/>
                    </a:moveTo>
                    <a:cubicBezTo>
                      <a:pt x="266" y="1"/>
                      <a:pt x="1" y="169"/>
                      <a:pt x="1" y="507"/>
                    </a:cubicBezTo>
                    <a:lnTo>
                      <a:pt x="1" y="2436"/>
                    </a:lnTo>
                    <a:cubicBezTo>
                      <a:pt x="1" y="2774"/>
                      <a:pt x="266" y="2943"/>
                      <a:pt x="531" y="2943"/>
                    </a:cubicBezTo>
                    <a:cubicBezTo>
                      <a:pt x="796" y="2943"/>
                      <a:pt x="1062" y="2774"/>
                      <a:pt x="1062" y="2436"/>
                    </a:cubicBezTo>
                    <a:lnTo>
                      <a:pt x="1062" y="507"/>
                    </a:lnTo>
                    <a:cubicBezTo>
                      <a:pt x="1062" y="169"/>
                      <a:pt x="796" y="1"/>
                      <a:pt x="53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53"/>
              <p:cNvSpPr/>
              <p:nvPr/>
            </p:nvSpPr>
            <p:spPr>
              <a:xfrm>
                <a:off x="4357975" y="3462450"/>
                <a:ext cx="25350" cy="70850"/>
              </a:xfrm>
              <a:custGeom>
                <a:rect b="b" l="l" r="r" t="t"/>
                <a:pathLst>
                  <a:path extrusionOk="0" h="2834" w="1014">
                    <a:moveTo>
                      <a:pt x="489" y="0"/>
                    </a:moveTo>
                    <a:cubicBezTo>
                      <a:pt x="254" y="0"/>
                      <a:pt x="25" y="157"/>
                      <a:pt x="1" y="471"/>
                    </a:cubicBezTo>
                    <a:lnTo>
                      <a:pt x="1" y="2400"/>
                    </a:lnTo>
                    <a:cubicBezTo>
                      <a:pt x="25" y="2689"/>
                      <a:pt x="254" y="2834"/>
                      <a:pt x="489" y="2834"/>
                    </a:cubicBezTo>
                    <a:cubicBezTo>
                      <a:pt x="724" y="2834"/>
                      <a:pt x="965" y="2689"/>
                      <a:pt x="1013" y="2400"/>
                    </a:cubicBezTo>
                    <a:lnTo>
                      <a:pt x="1013" y="471"/>
                    </a:lnTo>
                    <a:cubicBezTo>
                      <a:pt x="965" y="157"/>
                      <a:pt x="724" y="0"/>
                      <a:pt x="48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53"/>
              <p:cNvSpPr/>
              <p:nvPr/>
            </p:nvSpPr>
            <p:spPr>
              <a:xfrm>
                <a:off x="4531275" y="3406325"/>
                <a:ext cx="83150" cy="73300"/>
              </a:xfrm>
              <a:custGeom>
                <a:rect b="b" l="l" r="r" t="t"/>
                <a:pathLst>
                  <a:path extrusionOk="0" h="2932" w="3326">
                    <a:moveTo>
                      <a:pt x="2589" y="0"/>
                    </a:moveTo>
                    <a:cubicBezTo>
                      <a:pt x="2469" y="0"/>
                      <a:pt x="2344" y="47"/>
                      <a:pt x="2232" y="159"/>
                    </a:cubicBezTo>
                    <a:lnTo>
                      <a:pt x="303" y="2089"/>
                    </a:lnTo>
                    <a:cubicBezTo>
                      <a:pt x="1" y="2466"/>
                      <a:pt x="319" y="2932"/>
                      <a:pt x="703" y="2932"/>
                    </a:cubicBezTo>
                    <a:cubicBezTo>
                      <a:pt x="809" y="2932"/>
                      <a:pt x="921" y="2896"/>
                      <a:pt x="1026" y="2812"/>
                    </a:cubicBezTo>
                    <a:lnTo>
                      <a:pt x="2955" y="883"/>
                    </a:lnTo>
                    <a:cubicBezTo>
                      <a:pt x="3325" y="513"/>
                      <a:pt x="2985" y="0"/>
                      <a:pt x="258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53"/>
              <p:cNvSpPr/>
              <p:nvPr/>
            </p:nvSpPr>
            <p:spPr>
              <a:xfrm>
                <a:off x="3640625" y="3776975"/>
                <a:ext cx="83900" cy="72725"/>
              </a:xfrm>
              <a:custGeom>
                <a:rect b="b" l="l" r="r" t="t"/>
                <a:pathLst>
                  <a:path extrusionOk="0" h="2909" w="3356">
                    <a:moveTo>
                      <a:pt x="719" y="0"/>
                    </a:moveTo>
                    <a:cubicBezTo>
                      <a:pt x="330" y="0"/>
                      <a:pt x="0" y="489"/>
                      <a:pt x="337" y="863"/>
                    </a:cubicBezTo>
                    <a:lnTo>
                      <a:pt x="2266" y="2744"/>
                    </a:lnTo>
                    <a:cubicBezTo>
                      <a:pt x="2382" y="2860"/>
                      <a:pt x="2512" y="2909"/>
                      <a:pt x="2636" y="2909"/>
                    </a:cubicBezTo>
                    <a:cubicBezTo>
                      <a:pt x="3027" y="2909"/>
                      <a:pt x="3355" y="2423"/>
                      <a:pt x="2989" y="2020"/>
                    </a:cubicBezTo>
                    <a:lnTo>
                      <a:pt x="1060" y="139"/>
                    </a:lnTo>
                    <a:cubicBezTo>
                      <a:pt x="951" y="42"/>
                      <a:pt x="833" y="0"/>
                      <a:pt x="71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53"/>
              <p:cNvSpPr/>
              <p:nvPr/>
            </p:nvSpPr>
            <p:spPr>
              <a:xfrm>
                <a:off x="3891375" y="3810725"/>
                <a:ext cx="26550" cy="87300"/>
              </a:xfrm>
              <a:custGeom>
                <a:rect b="b" l="l" r="r" t="t"/>
                <a:pathLst>
                  <a:path extrusionOk="0" h="3492" w="1062">
                    <a:moveTo>
                      <a:pt x="536" y="1"/>
                    </a:moveTo>
                    <a:cubicBezTo>
                      <a:pt x="281" y="1"/>
                      <a:pt x="24" y="170"/>
                      <a:pt x="0" y="526"/>
                    </a:cubicBezTo>
                    <a:lnTo>
                      <a:pt x="0" y="2985"/>
                    </a:lnTo>
                    <a:cubicBezTo>
                      <a:pt x="0" y="3323"/>
                      <a:pt x="266" y="3492"/>
                      <a:pt x="531" y="3492"/>
                    </a:cubicBezTo>
                    <a:cubicBezTo>
                      <a:pt x="796" y="3492"/>
                      <a:pt x="1061" y="3323"/>
                      <a:pt x="1061" y="2985"/>
                    </a:cubicBezTo>
                    <a:lnTo>
                      <a:pt x="1061" y="526"/>
                    </a:lnTo>
                    <a:cubicBezTo>
                      <a:pt x="1061" y="182"/>
                      <a:pt x="799" y="1"/>
                      <a:pt x="536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53"/>
              <p:cNvSpPr/>
              <p:nvPr/>
            </p:nvSpPr>
            <p:spPr>
              <a:xfrm>
                <a:off x="3702125" y="3989175"/>
                <a:ext cx="89500" cy="78850"/>
              </a:xfrm>
              <a:custGeom>
                <a:rect b="b" l="l" r="r" t="t"/>
                <a:pathLst>
                  <a:path extrusionOk="0" h="3154" w="3580">
                    <a:moveTo>
                      <a:pt x="719" y="0"/>
                    </a:moveTo>
                    <a:cubicBezTo>
                      <a:pt x="329" y="0"/>
                      <a:pt x="0" y="489"/>
                      <a:pt x="336" y="863"/>
                    </a:cubicBezTo>
                    <a:lnTo>
                      <a:pt x="2555" y="3033"/>
                    </a:lnTo>
                    <a:cubicBezTo>
                      <a:pt x="2660" y="3117"/>
                      <a:pt x="2771" y="3153"/>
                      <a:pt x="2878" y="3153"/>
                    </a:cubicBezTo>
                    <a:cubicBezTo>
                      <a:pt x="3262" y="3153"/>
                      <a:pt x="3580" y="2687"/>
                      <a:pt x="3278" y="2310"/>
                    </a:cubicBezTo>
                    <a:lnTo>
                      <a:pt x="1060" y="140"/>
                    </a:lnTo>
                    <a:cubicBezTo>
                      <a:pt x="951" y="42"/>
                      <a:pt x="832" y="0"/>
                      <a:pt x="71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53"/>
              <p:cNvSpPr/>
              <p:nvPr/>
            </p:nvSpPr>
            <p:spPr>
              <a:xfrm>
                <a:off x="3888950" y="4118050"/>
                <a:ext cx="72375" cy="26550"/>
              </a:xfrm>
              <a:custGeom>
                <a:rect b="b" l="l" r="r" t="t"/>
                <a:pathLst>
                  <a:path extrusionOk="0" h="1062" w="2895">
                    <a:moveTo>
                      <a:pt x="628" y="0"/>
                    </a:moveTo>
                    <a:cubicBezTo>
                      <a:pt x="1" y="97"/>
                      <a:pt x="1" y="965"/>
                      <a:pt x="628" y="1061"/>
                    </a:cubicBezTo>
                    <a:lnTo>
                      <a:pt x="2268" y="1061"/>
                    </a:lnTo>
                    <a:cubicBezTo>
                      <a:pt x="2895" y="965"/>
                      <a:pt x="2895" y="97"/>
                      <a:pt x="226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53"/>
              <p:cNvSpPr/>
              <p:nvPr/>
            </p:nvSpPr>
            <p:spPr>
              <a:xfrm>
                <a:off x="3908300" y="4290575"/>
                <a:ext cx="76750" cy="66575"/>
              </a:xfrm>
              <a:custGeom>
                <a:rect b="b" l="l" r="r" t="t"/>
                <a:pathLst>
                  <a:path extrusionOk="0" h="2663" w="3070">
                    <a:moveTo>
                      <a:pt x="717" y="1"/>
                    </a:moveTo>
                    <a:cubicBezTo>
                      <a:pt x="328" y="1"/>
                      <a:pt x="1" y="480"/>
                      <a:pt x="336" y="816"/>
                    </a:cubicBezTo>
                    <a:lnTo>
                      <a:pt x="1928" y="2504"/>
                    </a:lnTo>
                    <a:cubicBezTo>
                      <a:pt x="2040" y="2616"/>
                      <a:pt x="2167" y="2663"/>
                      <a:pt x="2291" y="2663"/>
                    </a:cubicBezTo>
                    <a:cubicBezTo>
                      <a:pt x="2701" y="2663"/>
                      <a:pt x="3070" y="2150"/>
                      <a:pt x="2699" y="1780"/>
                    </a:cubicBezTo>
                    <a:lnTo>
                      <a:pt x="1060" y="140"/>
                    </a:lnTo>
                    <a:cubicBezTo>
                      <a:pt x="950" y="42"/>
                      <a:pt x="831" y="1"/>
                      <a:pt x="71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53"/>
              <p:cNvSpPr/>
              <p:nvPr/>
            </p:nvSpPr>
            <p:spPr>
              <a:xfrm>
                <a:off x="4051775" y="4282875"/>
                <a:ext cx="76750" cy="66550"/>
              </a:xfrm>
              <a:custGeom>
                <a:rect b="b" l="l" r="r" t="t"/>
                <a:pathLst>
                  <a:path extrusionOk="0" h="2662" w="3070">
                    <a:moveTo>
                      <a:pt x="2333" y="0"/>
                    </a:moveTo>
                    <a:cubicBezTo>
                      <a:pt x="2213" y="0"/>
                      <a:pt x="2088" y="47"/>
                      <a:pt x="1976" y="159"/>
                    </a:cubicBezTo>
                    <a:lnTo>
                      <a:pt x="336" y="1799"/>
                    </a:lnTo>
                    <a:cubicBezTo>
                      <a:pt x="0" y="2172"/>
                      <a:pt x="329" y="2662"/>
                      <a:pt x="719" y="2662"/>
                    </a:cubicBezTo>
                    <a:cubicBezTo>
                      <a:pt x="832" y="2662"/>
                      <a:pt x="951" y="2620"/>
                      <a:pt x="1060" y="2522"/>
                    </a:cubicBezTo>
                    <a:lnTo>
                      <a:pt x="2699" y="883"/>
                    </a:lnTo>
                    <a:cubicBezTo>
                      <a:pt x="3070" y="512"/>
                      <a:pt x="2729" y="0"/>
                      <a:pt x="233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53"/>
              <p:cNvSpPr/>
              <p:nvPr/>
            </p:nvSpPr>
            <p:spPr>
              <a:xfrm>
                <a:off x="5243000" y="2215600"/>
                <a:ext cx="75050" cy="65575"/>
              </a:xfrm>
              <a:custGeom>
                <a:rect b="b" l="l" r="r" t="t"/>
                <a:pathLst>
                  <a:path extrusionOk="0" h="2623" w="3002">
                    <a:moveTo>
                      <a:pt x="719" y="0"/>
                    </a:moveTo>
                    <a:cubicBezTo>
                      <a:pt x="329" y="0"/>
                      <a:pt x="0" y="489"/>
                      <a:pt x="336" y="863"/>
                    </a:cubicBezTo>
                    <a:lnTo>
                      <a:pt x="1976" y="2503"/>
                    </a:lnTo>
                    <a:cubicBezTo>
                      <a:pt x="2081" y="2586"/>
                      <a:pt x="2193" y="2622"/>
                      <a:pt x="2299" y="2622"/>
                    </a:cubicBezTo>
                    <a:cubicBezTo>
                      <a:pt x="2683" y="2622"/>
                      <a:pt x="3001" y="2156"/>
                      <a:pt x="2699" y="1779"/>
                    </a:cubicBezTo>
                    <a:lnTo>
                      <a:pt x="1060" y="139"/>
                    </a:lnTo>
                    <a:cubicBezTo>
                      <a:pt x="951" y="41"/>
                      <a:pt x="832" y="0"/>
                      <a:pt x="71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53"/>
              <p:cNvSpPr/>
              <p:nvPr/>
            </p:nvSpPr>
            <p:spPr>
              <a:xfrm>
                <a:off x="5500975" y="2084950"/>
                <a:ext cx="25350" cy="101000"/>
              </a:xfrm>
              <a:custGeom>
                <a:rect b="b" l="l" r="r" t="t"/>
                <a:pathLst>
                  <a:path extrusionOk="0" h="4040" w="1014">
                    <a:moveTo>
                      <a:pt x="507" y="0"/>
                    </a:moveTo>
                    <a:cubicBezTo>
                      <a:pt x="254" y="0"/>
                      <a:pt x="0" y="181"/>
                      <a:pt x="0" y="543"/>
                    </a:cubicBezTo>
                    <a:lnTo>
                      <a:pt x="0" y="3533"/>
                    </a:lnTo>
                    <a:cubicBezTo>
                      <a:pt x="0" y="3870"/>
                      <a:pt x="254" y="4039"/>
                      <a:pt x="507" y="4039"/>
                    </a:cubicBezTo>
                    <a:cubicBezTo>
                      <a:pt x="760" y="4039"/>
                      <a:pt x="1013" y="3870"/>
                      <a:pt x="1013" y="3533"/>
                    </a:cubicBezTo>
                    <a:lnTo>
                      <a:pt x="1013" y="543"/>
                    </a:lnTo>
                    <a:cubicBezTo>
                      <a:pt x="1013" y="181"/>
                      <a:pt x="760" y="0"/>
                      <a:pt x="50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53"/>
              <p:cNvSpPr/>
              <p:nvPr/>
            </p:nvSpPr>
            <p:spPr>
              <a:xfrm>
                <a:off x="5456050" y="2305300"/>
                <a:ext cx="88750" cy="79425"/>
              </a:xfrm>
              <a:custGeom>
                <a:rect b="b" l="l" r="r" t="t"/>
                <a:pathLst>
                  <a:path extrusionOk="0" h="3177" w="3550">
                    <a:moveTo>
                      <a:pt x="702" y="0"/>
                    </a:moveTo>
                    <a:cubicBezTo>
                      <a:pt x="319" y="0"/>
                      <a:pt x="0" y="466"/>
                      <a:pt x="302" y="844"/>
                    </a:cubicBezTo>
                    <a:lnTo>
                      <a:pt x="2521" y="3062"/>
                    </a:lnTo>
                    <a:cubicBezTo>
                      <a:pt x="2611" y="3143"/>
                      <a:pt x="2712" y="3177"/>
                      <a:pt x="2812" y="3177"/>
                    </a:cubicBezTo>
                    <a:cubicBezTo>
                      <a:pt x="3190" y="3177"/>
                      <a:pt x="3550" y="2682"/>
                      <a:pt x="3244" y="2339"/>
                    </a:cubicBezTo>
                    <a:lnTo>
                      <a:pt x="1026" y="120"/>
                    </a:lnTo>
                    <a:cubicBezTo>
                      <a:pt x="921" y="36"/>
                      <a:pt x="809" y="0"/>
                      <a:pt x="70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53"/>
              <p:cNvSpPr/>
              <p:nvPr/>
            </p:nvSpPr>
            <p:spPr>
              <a:xfrm>
                <a:off x="5735275" y="2125875"/>
                <a:ext cx="64350" cy="53800"/>
              </a:xfrm>
              <a:custGeom>
                <a:rect b="b" l="l" r="r" t="t"/>
                <a:pathLst>
                  <a:path extrusionOk="0" h="2152" w="2574">
                    <a:moveTo>
                      <a:pt x="1837" y="0"/>
                    </a:moveTo>
                    <a:cubicBezTo>
                      <a:pt x="1717" y="0"/>
                      <a:pt x="1592" y="47"/>
                      <a:pt x="1480" y="159"/>
                    </a:cubicBezTo>
                    <a:lnTo>
                      <a:pt x="370" y="1269"/>
                    </a:lnTo>
                    <a:cubicBezTo>
                      <a:pt x="0" y="1639"/>
                      <a:pt x="340" y="2151"/>
                      <a:pt x="737" y="2151"/>
                    </a:cubicBezTo>
                    <a:cubicBezTo>
                      <a:pt x="857" y="2151"/>
                      <a:pt x="982" y="2104"/>
                      <a:pt x="1094" y="1992"/>
                    </a:cubicBezTo>
                    <a:lnTo>
                      <a:pt x="2203" y="883"/>
                    </a:lnTo>
                    <a:cubicBezTo>
                      <a:pt x="2573" y="513"/>
                      <a:pt x="2233" y="0"/>
                      <a:pt x="18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53"/>
              <p:cNvSpPr/>
              <p:nvPr/>
            </p:nvSpPr>
            <p:spPr>
              <a:xfrm>
                <a:off x="5694275" y="2269350"/>
                <a:ext cx="98100" cy="87550"/>
              </a:xfrm>
              <a:custGeom>
                <a:rect b="b" l="l" r="r" t="t"/>
                <a:pathLst>
                  <a:path extrusionOk="0" h="3502" w="3924">
                    <a:moveTo>
                      <a:pt x="737" y="1"/>
                    </a:moveTo>
                    <a:cubicBezTo>
                      <a:pt x="341" y="1"/>
                      <a:pt x="1" y="513"/>
                      <a:pt x="371" y="883"/>
                    </a:cubicBezTo>
                    <a:lnTo>
                      <a:pt x="2830" y="3343"/>
                    </a:lnTo>
                    <a:cubicBezTo>
                      <a:pt x="2942" y="3455"/>
                      <a:pt x="3068" y="3502"/>
                      <a:pt x="3187" y="3502"/>
                    </a:cubicBezTo>
                    <a:cubicBezTo>
                      <a:pt x="3584" y="3502"/>
                      <a:pt x="3924" y="2989"/>
                      <a:pt x="3554" y="2619"/>
                    </a:cubicBezTo>
                    <a:lnTo>
                      <a:pt x="1094" y="160"/>
                    </a:ln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53"/>
              <p:cNvSpPr/>
              <p:nvPr/>
            </p:nvSpPr>
            <p:spPr>
              <a:xfrm>
                <a:off x="5940400" y="2325800"/>
                <a:ext cx="103475" cy="93250"/>
              </a:xfrm>
              <a:custGeom>
                <a:rect b="b" l="l" r="r" t="t"/>
                <a:pathLst>
                  <a:path extrusionOk="0" h="3730" w="4139">
                    <a:moveTo>
                      <a:pt x="3436" y="0"/>
                    </a:moveTo>
                    <a:cubicBezTo>
                      <a:pt x="3330" y="0"/>
                      <a:pt x="3218" y="36"/>
                      <a:pt x="3113" y="120"/>
                    </a:cubicBezTo>
                    <a:lnTo>
                      <a:pt x="364" y="2821"/>
                    </a:lnTo>
                    <a:cubicBezTo>
                      <a:pt x="1" y="3221"/>
                      <a:pt x="322" y="3730"/>
                      <a:pt x="708" y="3730"/>
                    </a:cubicBezTo>
                    <a:cubicBezTo>
                      <a:pt x="835" y="3730"/>
                      <a:pt x="969" y="3675"/>
                      <a:pt x="1088" y="3544"/>
                    </a:cubicBezTo>
                    <a:lnTo>
                      <a:pt x="3837" y="844"/>
                    </a:lnTo>
                    <a:cubicBezTo>
                      <a:pt x="4138" y="466"/>
                      <a:pt x="3820" y="0"/>
                      <a:pt x="3436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53"/>
              <p:cNvSpPr/>
              <p:nvPr/>
            </p:nvSpPr>
            <p:spPr>
              <a:xfrm>
                <a:off x="5642050" y="2496375"/>
                <a:ext cx="106125" cy="25350"/>
              </a:xfrm>
              <a:custGeom>
                <a:rect b="b" l="l" r="r" t="t"/>
                <a:pathLst>
                  <a:path extrusionOk="0" h="1014" w="4245">
                    <a:moveTo>
                      <a:pt x="627" y="1"/>
                    </a:moveTo>
                    <a:cubicBezTo>
                      <a:pt x="0" y="49"/>
                      <a:pt x="0" y="917"/>
                      <a:pt x="627" y="1014"/>
                    </a:cubicBezTo>
                    <a:lnTo>
                      <a:pt x="3617" y="1014"/>
                    </a:lnTo>
                    <a:cubicBezTo>
                      <a:pt x="4244" y="917"/>
                      <a:pt x="4244" y="49"/>
                      <a:pt x="361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53"/>
              <p:cNvSpPr/>
              <p:nvPr/>
            </p:nvSpPr>
            <p:spPr>
              <a:xfrm>
                <a:off x="5878750" y="2523175"/>
                <a:ext cx="85025" cy="73675"/>
              </a:xfrm>
              <a:custGeom>
                <a:rect b="b" l="l" r="r" t="t"/>
                <a:pathLst>
                  <a:path extrusionOk="0" h="2947" w="3401">
                    <a:moveTo>
                      <a:pt x="2633" y="1"/>
                    </a:moveTo>
                    <a:cubicBezTo>
                      <a:pt x="2520" y="1"/>
                      <a:pt x="2404" y="40"/>
                      <a:pt x="2300" y="134"/>
                    </a:cubicBezTo>
                    <a:lnTo>
                      <a:pt x="371" y="2064"/>
                    </a:lnTo>
                    <a:cubicBezTo>
                      <a:pt x="0" y="2434"/>
                      <a:pt x="341" y="2946"/>
                      <a:pt x="737" y="2946"/>
                    </a:cubicBezTo>
                    <a:cubicBezTo>
                      <a:pt x="857" y="2946"/>
                      <a:pt x="982" y="2899"/>
                      <a:pt x="1094" y="2787"/>
                    </a:cubicBezTo>
                    <a:lnTo>
                      <a:pt x="3023" y="858"/>
                    </a:lnTo>
                    <a:cubicBezTo>
                      <a:pt x="3401" y="518"/>
                      <a:pt x="3039" y="1"/>
                      <a:pt x="263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53"/>
              <p:cNvSpPr/>
              <p:nvPr/>
            </p:nvSpPr>
            <p:spPr>
              <a:xfrm>
                <a:off x="6139175" y="2481550"/>
                <a:ext cx="84850" cy="74300"/>
              </a:xfrm>
              <a:custGeom>
                <a:rect b="b" l="l" r="r" t="t"/>
                <a:pathLst>
                  <a:path extrusionOk="0" h="2972" w="3394">
                    <a:moveTo>
                      <a:pt x="737" y="1"/>
                    </a:moveTo>
                    <a:cubicBezTo>
                      <a:pt x="341" y="1"/>
                      <a:pt x="1" y="513"/>
                      <a:pt x="371" y="883"/>
                    </a:cubicBezTo>
                    <a:lnTo>
                      <a:pt x="2300" y="2812"/>
                    </a:lnTo>
                    <a:cubicBezTo>
                      <a:pt x="2412" y="2924"/>
                      <a:pt x="2537" y="2971"/>
                      <a:pt x="2657" y="2971"/>
                    </a:cubicBezTo>
                    <a:cubicBezTo>
                      <a:pt x="3053" y="2971"/>
                      <a:pt x="3393" y="2459"/>
                      <a:pt x="3023" y="2089"/>
                    </a:cubicBezTo>
                    <a:lnTo>
                      <a:pt x="1094" y="160"/>
                    </a:ln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53"/>
              <p:cNvSpPr/>
              <p:nvPr/>
            </p:nvSpPr>
            <p:spPr>
              <a:xfrm>
                <a:off x="5669775" y="2735100"/>
                <a:ext cx="85625" cy="26550"/>
              </a:xfrm>
              <a:custGeom>
                <a:rect b="b" l="l" r="r" t="t"/>
                <a:pathLst>
                  <a:path extrusionOk="0" h="1062" w="3425">
                    <a:moveTo>
                      <a:pt x="627" y="1"/>
                    </a:moveTo>
                    <a:cubicBezTo>
                      <a:pt x="0" y="97"/>
                      <a:pt x="0" y="965"/>
                      <a:pt x="627" y="1062"/>
                    </a:cubicBezTo>
                    <a:lnTo>
                      <a:pt x="2798" y="1062"/>
                    </a:lnTo>
                    <a:cubicBezTo>
                      <a:pt x="3425" y="965"/>
                      <a:pt x="3425" y="97"/>
                      <a:pt x="279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53"/>
              <p:cNvSpPr/>
              <p:nvPr/>
            </p:nvSpPr>
            <p:spPr>
              <a:xfrm>
                <a:off x="5925375" y="2701050"/>
                <a:ext cx="25350" cy="87750"/>
              </a:xfrm>
              <a:custGeom>
                <a:rect b="b" l="l" r="r" t="t"/>
                <a:pathLst>
                  <a:path extrusionOk="0" h="3510" w="1014">
                    <a:moveTo>
                      <a:pt x="507" y="0"/>
                    </a:moveTo>
                    <a:cubicBezTo>
                      <a:pt x="254" y="0"/>
                      <a:pt x="1" y="181"/>
                      <a:pt x="1" y="543"/>
                    </a:cubicBezTo>
                    <a:lnTo>
                      <a:pt x="1" y="3003"/>
                    </a:lnTo>
                    <a:cubicBezTo>
                      <a:pt x="1" y="3340"/>
                      <a:pt x="254" y="3509"/>
                      <a:pt x="507" y="3509"/>
                    </a:cubicBezTo>
                    <a:cubicBezTo>
                      <a:pt x="760" y="3509"/>
                      <a:pt x="1013" y="3340"/>
                      <a:pt x="1013" y="3003"/>
                    </a:cubicBezTo>
                    <a:lnTo>
                      <a:pt x="1013" y="543"/>
                    </a:lnTo>
                    <a:cubicBezTo>
                      <a:pt x="1013" y="181"/>
                      <a:pt x="760" y="0"/>
                      <a:pt x="50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53"/>
              <p:cNvSpPr/>
              <p:nvPr/>
            </p:nvSpPr>
            <p:spPr>
              <a:xfrm>
                <a:off x="6121900" y="2749575"/>
                <a:ext cx="78400" cy="25350"/>
              </a:xfrm>
              <a:custGeom>
                <a:rect b="b" l="l" r="r" t="t"/>
                <a:pathLst>
                  <a:path extrusionOk="0" h="1014" w="3136">
                    <a:moveTo>
                      <a:pt x="628" y="1"/>
                    </a:moveTo>
                    <a:cubicBezTo>
                      <a:pt x="1" y="49"/>
                      <a:pt x="1" y="965"/>
                      <a:pt x="628" y="1013"/>
                    </a:cubicBezTo>
                    <a:lnTo>
                      <a:pt x="2509" y="1013"/>
                    </a:lnTo>
                    <a:cubicBezTo>
                      <a:pt x="3136" y="965"/>
                      <a:pt x="3136" y="49"/>
                      <a:pt x="25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53"/>
              <p:cNvSpPr/>
              <p:nvPr/>
            </p:nvSpPr>
            <p:spPr>
              <a:xfrm>
                <a:off x="5557675" y="1962400"/>
                <a:ext cx="91225" cy="79825"/>
              </a:xfrm>
              <a:custGeom>
                <a:rect b="b" l="l" r="r" t="t"/>
                <a:pathLst>
                  <a:path extrusionOk="0" h="3193" w="3649">
                    <a:moveTo>
                      <a:pt x="719" y="0"/>
                    </a:moveTo>
                    <a:cubicBezTo>
                      <a:pt x="330" y="0"/>
                      <a:pt x="1" y="489"/>
                      <a:pt x="337" y="863"/>
                    </a:cubicBezTo>
                    <a:lnTo>
                      <a:pt x="2507" y="3033"/>
                    </a:lnTo>
                    <a:cubicBezTo>
                      <a:pt x="2619" y="3145"/>
                      <a:pt x="2747" y="3192"/>
                      <a:pt x="2871" y="3192"/>
                    </a:cubicBezTo>
                    <a:cubicBezTo>
                      <a:pt x="3280" y="3192"/>
                      <a:pt x="3649" y="2680"/>
                      <a:pt x="3279" y="2310"/>
                    </a:cubicBezTo>
                    <a:lnTo>
                      <a:pt x="1060" y="140"/>
                    </a:lnTo>
                    <a:cubicBezTo>
                      <a:pt x="951" y="42"/>
                      <a:pt x="833" y="0"/>
                      <a:pt x="71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53"/>
              <p:cNvSpPr/>
              <p:nvPr/>
            </p:nvSpPr>
            <p:spPr>
              <a:xfrm>
                <a:off x="5536325" y="2914175"/>
                <a:ext cx="62650" cy="52800"/>
              </a:xfrm>
              <a:custGeom>
                <a:rect b="b" l="l" r="r" t="t"/>
                <a:pathLst>
                  <a:path extrusionOk="0" h="2112" w="2506">
                    <a:moveTo>
                      <a:pt x="1803" y="0"/>
                    </a:moveTo>
                    <a:cubicBezTo>
                      <a:pt x="1697" y="0"/>
                      <a:pt x="1585" y="36"/>
                      <a:pt x="1480" y="120"/>
                    </a:cubicBezTo>
                    <a:lnTo>
                      <a:pt x="371" y="1230"/>
                    </a:lnTo>
                    <a:cubicBezTo>
                      <a:pt x="1" y="1600"/>
                      <a:pt x="341" y="2112"/>
                      <a:pt x="737" y="2112"/>
                    </a:cubicBezTo>
                    <a:cubicBezTo>
                      <a:pt x="857" y="2112"/>
                      <a:pt x="982" y="2065"/>
                      <a:pt x="1094" y="1953"/>
                    </a:cubicBezTo>
                    <a:lnTo>
                      <a:pt x="2204" y="844"/>
                    </a:lnTo>
                    <a:cubicBezTo>
                      <a:pt x="2505" y="466"/>
                      <a:pt x="2187" y="0"/>
                      <a:pt x="180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53"/>
              <p:cNvSpPr/>
              <p:nvPr/>
            </p:nvSpPr>
            <p:spPr>
              <a:xfrm>
                <a:off x="5781900" y="2899675"/>
                <a:ext cx="25350" cy="108250"/>
              </a:xfrm>
              <a:custGeom>
                <a:rect b="b" l="l" r="r" t="t"/>
                <a:pathLst>
                  <a:path extrusionOk="0" h="4330" w="1014">
                    <a:moveTo>
                      <a:pt x="507" y="1"/>
                    </a:moveTo>
                    <a:cubicBezTo>
                      <a:pt x="254" y="1"/>
                      <a:pt x="1" y="170"/>
                      <a:pt x="1" y="507"/>
                    </a:cubicBezTo>
                    <a:lnTo>
                      <a:pt x="1" y="3787"/>
                    </a:lnTo>
                    <a:cubicBezTo>
                      <a:pt x="1" y="4149"/>
                      <a:pt x="254" y="4329"/>
                      <a:pt x="507" y="4329"/>
                    </a:cubicBezTo>
                    <a:cubicBezTo>
                      <a:pt x="760" y="4329"/>
                      <a:pt x="1013" y="4149"/>
                      <a:pt x="1013" y="3787"/>
                    </a:cubicBezTo>
                    <a:lnTo>
                      <a:pt x="1013" y="507"/>
                    </a:lnTo>
                    <a:cubicBezTo>
                      <a:pt x="1013" y="170"/>
                      <a:pt x="760" y="1"/>
                      <a:pt x="50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53"/>
              <p:cNvSpPr/>
              <p:nvPr/>
            </p:nvSpPr>
            <p:spPr>
              <a:xfrm>
                <a:off x="6044750" y="2967800"/>
                <a:ext cx="89250" cy="26550"/>
              </a:xfrm>
              <a:custGeom>
                <a:rect b="b" l="l" r="r" t="t"/>
                <a:pathLst>
                  <a:path extrusionOk="0" h="1062" w="3570">
                    <a:moveTo>
                      <a:pt x="675" y="1"/>
                    </a:moveTo>
                    <a:cubicBezTo>
                      <a:pt x="0" y="1"/>
                      <a:pt x="0" y="1062"/>
                      <a:pt x="675" y="1062"/>
                    </a:cubicBezTo>
                    <a:lnTo>
                      <a:pt x="2846" y="1062"/>
                    </a:lnTo>
                    <a:cubicBezTo>
                      <a:pt x="3569" y="1062"/>
                      <a:pt x="3569" y="1"/>
                      <a:pt x="2846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53"/>
              <p:cNvSpPr/>
              <p:nvPr/>
            </p:nvSpPr>
            <p:spPr>
              <a:xfrm>
                <a:off x="6297125" y="2864975"/>
                <a:ext cx="90875" cy="81525"/>
              </a:xfrm>
              <a:custGeom>
                <a:rect b="b" l="l" r="r" t="t"/>
                <a:pathLst>
                  <a:path extrusionOk="0" h="3261" w="3635">
                    <a:moveTo>
                      <a:pt x="737" y="0"/>
                    </a:moveTo>
                    <a:cubicBezTo>
                      <a:pt x="341" y="0"/>
                      <a:pt x="0" y="512"/>
                      <a:pt x="371" y="883"/>
                    </a:cubicBezTo>
                    <a:lnTo>
                      <a:pt x="2541" y="3101"/>
                    </a:lnTo>
                    <a:cubicBezTo>
                      <a:pt x="2653" y="3213"/>
                      <a:pt x="2778" y="3260"/>
                      <a:pt x="2898" y="3260"/>
                    </a:cubicBezTo>
                    <a:cubicBezTo>
                      <a:pt x="3294" y="3260"/>
                      <a:pt x="3634" y="2748"/>
                      <a:pt x="3264" y="2378"/>
                    </a:cubicBezTo>
                    <a:lnTo>
                      <a:pt x="1094" y="159"/>
                    </a:lnTo>
                    <a:cubicBezTo>
                      <a:pt x="982" y="47"/>
                      <a:pt x="857" y="0"/>
                      <a:pt x="7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53"/>
              <p:cNvSpPr/>
              <p:nvPr/>
            </p:nvSpPr>
            <p:spPr>
              <a:xfrm>
                <a:off x="6349775" y="2646500"/>
                <a:ext cx="26550" cy="80800"/>
              </a:xfrm>
              <a:custGeom>
                <a:rect b="b" l="l" r="r" t="t"/>
                <a:pathLst>
                  <a:path extrusionOk="0" h="3232" w="1062">
                    <a:moveTo>
                      <a:pt x="513" y="0"/>
                    </a:moveTo>
                    <a:cubicBezTo>
                      <a:pt x="254" y="0"/>
                      <a:pt x="1" y="169"/>
                      <a:pt x="1" y="507"/>
                    </a:cubicBezTo>
                    <a:lnTo>
                      <a:pt x="1" y="2725"/>
                    </a:lnTo>
                    <a:cubicBezTo>
                      <a:pt x="1" y="3063"/>
                      <a:pt x="266" y="3231"/>
                      <a:pt x="531" y="3231"/>
                    </a:cubicBezTo>
                    <a:cubicBezTo>
                      <a:pt x="797" y="3231"/>
                      <a:pt x="1062" y="3063"/>
                      <a:pt x="1062" y="2725"/>
                    </a:cubicBezTo>
                    <a:lnTo>
                      <a:pt x="1062" y="507"/>
                    </a:lnTo>
                    <a:cubicBezTo>
                      <a:pt x="1038" y="169"/>
                      <a:pt x="772" y="0"/>
                      <a:pt x="51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53"/>
              <p:cNvSpPr/>
              <p:nvPr/>
            </p:nvSpPr>
            <p:spPr>
              <a:xfrm>
                <a:off x="5428400" y="3043900"/>
                <a:ext cx="75325" cy="65575"/>
              </a:xfrm>
              <a:custGeom>
                <a:rect b="b" l="l" r="r" t="t"/>
                <a:pathLst>
                  <a:path extrusionOk="0" h="2623" w="3013">
                    <a:moveTo>
                      <a:pt x="688" y="1"/>
                    </a:moveTo>
                    <a:cubicBezTo>
                      <a:pt x="309" y="1"/>
                      <a:pt x="0" y="490"/>
                      <a:pt x="299" y="863"/>
                    </a:cubicBezTo>
                    <a:lnTo>
                      <a:pt x="1939" y="2503"/>
                    </a:lnTo>
                    <a:cubicBezTo>
                      <a:pt x="2044" y="2587"/>
                      <a:pt x="2158" y="2623"/>
                      <a:pt x="2268" y="2623"/>
                    </a:cubicBezTo>
                    <a:cubicBezTo>
                      <a:pt x="2665" y="2623"/>
                      <a:pt x="3012" y="2157"/>
                      <a:pt x="2711" y="1780"/>
                    </a:cubicBezTo>
                    <a:lnTo>
                      <a:pt x="1023" y="140"/>
                    </a:lnTo>
                    <a:cubicBezTo>
                      <a:pt x="914" y="42"/>
                      <a:pt x="798" y="1"/>
                      <a:pt x="68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53"/>
              <p:cNvSpPr/>
              <p:nvPr/>
            </p:nvSpPr>
            <p:spPr>
              <a:xfrm>
                <a:off x="5960725" y="3153125"/>
                <a:ext cx="77900" cy="67050"/>
              </a:xfrm>
              <a:custGeom>
                <a:rect b="b" l="l" r="r" t="t"/>
                <a:pathLst>
                  <a:path extrusionOk="0" h="2682" w="3116">
                    <a:moveTo>
                      <a:pt x="2369" y="1"/>
                    </a:moveTo>
                    <a:cubicBezTo>
                      <a:pt x="2248" y="1"/>
                      <a:pt x="2123" y="48"/>
                      <a:pt x="2011" y="160"/>
                    </a:cubicBezTo>
                    <a:cubicBezTo>
                      <a:pt x="1480" y="690"/>
                      <a:pt x="950" y="1269"/>
                      <a:pt x="371" y="1799"/>
                    </a:cubicBezTo>
                    <a:cubicBezTo>
                      <a:pt x="1" y="2170"/>
                      <a:pt x="341" y="2682"/>
                      <a:pt x="737" y="2682"/>
                    </a:cubicBezTo>
                    <a:cubicBezTo>
                      <a:pt x="857" y="2682"/>
                      <a:pt x="982" y="2635"/>
                      <a:pt x="1094" y="2523"/>
                    </a:cubicBezTo>
                    <a:lnTo>
                      <a:pt x="2782" y="883"/>
                    </a:lnTo>
                    <a:cubicBezTo>
                      <a:pt x="3116" y="513"/>
                      <a:pt x="2767" y="1"/>
                      <a:pt x="236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53"/>
              <p:cNvSpPr/>
              <p:nvPr/>
            </p:nvSpPr>
            <p:spPr>
              <a:xfrm>
                <a:off x="6226800" y="3086275"/>
                <a:ext cx="25350" cy="105525"/>
              </a:xfrm>
              <a:custGeom>
                <a:rect b="b" l="l" r="r" t="t"/>
                <a:pathLst>
                  <a:path extrusionOk="0" h="4221" w="1014">
                    <a:moveTo>
                      <a:pt x="507" y="0"/>
                    </a:moveTo>
                    <a:cubicBezTo>
                      <a:pt x="266" y="0"/>
                      <a:pt x="25" y="157"/>
                      <a:pt x="1" y="470"/>
                    </a:cubicBezTo>
                    <a:lnTo>
                      <a:pt x="1" y="3750"/>
                    </a:lnTo>
                    <a:cubicBezTo>
                      <a:pt x="25" y="4063"/>
                      <a:pt x="266" y="4220"/>
                      <a:pt x="507" y="4220"/>
                    </a:cubicBezTo>
                    <a:cubicBezTo>
                      <a:pt x="748" y="4220"/>
                      <a:pt x="989" y="4063"/>
                      <a:pt x="1013" y="3750"/>
                    </a:cubicBezTo>
                    <a:lnTo>
                      <a:pt x="1013" y="470"/>
                    </a:lnTo>
                    <a:cubicBezTo>
                      <a:pt x="989" y="157"/>
                      <a:pt x="748" y="0"/>
                      <a:pt x="50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53"/>
              <p:cNvSpPr/>
              <p:nvPr/>
            </p:nvSpPr>
            <p:spPr>
              <a:xfrm>
                <a:off x="6072475" y="3378950"/>
                <a:ext cx="95275" cy="25350"/>
              </a:xfrm>
              <a:custGeom>
                <a:rect b="b" l="l" r="r" t="t"/>
                <a:pathLst>
                  <a:path extrusionOk="0" h="1014" w="3811">
                    <a:moveTo>
                      <a:pt x="676" y="1"/>
                    </a:moveTo>
                    <a:cubicBezTo>
                      <a:pt x="0" y="1"/>
                      <a:pt x="0" y="1013"/>
                      <a:pt x="676" y="1013"/>
                    </a:cubicBezTo>
                    <a:lnTo>
                      <a:pt x="3135" y="1013"/>
                    </a:lnTo>
                    <a:cubicBezTo>
                      <a:pt x="3810" y="1013"/>
                      <a:pt x="3810" y="1"/>
                      <a:pt x="3135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53"/>
              <p:cNvSpPr/>
              <p:nvPr/>
            </p:nvSpPr>
            <p:spPr>
              <a:xfrm>
                <a:off x="6338125" y="3276100"/>
                <a:ext cx="90200" cy="80425"/>
              </a:xfrm>
              <a:custGeom>
                <a:rect b="b" l="l" r="r" t="t"/>
                <a:pathLst>
                  <a:path extrusionOk="0" h="3217" w="3608">
                    <a:moveTo>
                      <a:pt x="737" y="1"/>
                    </a:moveTo>
                    <a:cubicBezTo>
                      <a:pt x="340" y="1"/>
                      <a:pt x="0" y="513"/>
                      <a:pt x="370" y="883"/>
                    </a:cubicBezTo>
                    <a:lnTo>
                      <a:pt x="2541" y="3102"/>
                    </a:lnTo>
                    <a:cubicBezTo>
                      <a:pt x="2641" y="3182"/>
                      <a:pt x="2750" y="3217"/>
                      <a:pt x="2856" y="3217"/>
                    </a:cubicBezTo>
                    <a:cubicBezTo>
                      <a:pt x="3256" y="3217"/>
                      <a:pt x="3608" y="2722"/>
                      <a:pt x="3264" y="2378"/>
                    </a:cubicBezTo>
                    <a:lnTo>
                      <a:pt x="1094" y="160"/>
                    </a:ln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53"/>
              <p:cNvSpPr/>
              <p:nvPr/>
            </p:nvSpPr>
            <p:spPr>
              <a:xfrm>
                <a:off x="6427325" y="3112125"/>
                <a:ext cx="70400" cy="59825"/>
              </a:xfrm>
              <a:custGeom>
                <a:rect b="b" l="l" r="r" t="t"/>
                <a:pathLst>
                  <a:path extrusionOk="0" h="2393" w="2816">
                    <a:moveTo>
                      <a:pt x="2079" y="1"/>
                    </a:moveTo>
                    <a:cubicBezTo>
                      <a:pt x="1959" y="1"/>
                      <a:pt x="1834" y="48"/>
                      <a:pt x="1722" y="160"/>
                    </a:cubicBezTo>
                    <a:lnTo>
                      <a:pt x="371" y="1510"/>
                    </a:lnTo>
                    <a:cubicBezTo>
                      <a:pt x="1" y="1880"/>
                      <a:pt x="341" y="2393"/>
                      <a:pt x="737" y="2393"/>
                    </a:cubicBezTo>
                    <a:cubicBezTo>
                      <a:pt x="857" y="2393"/>
                      <a:pt x="983" y="2346"/>
                      <a:pt x="1095" y="2234"/>
                    </a:cubicBezTo>
                    <a:lnTo>
                      <a:pt x="2445" y="883"/>
                    </a:lnTo>
                    <a:cubicBezTo>
                      <a:pt x="2815" y="513"/>
                      <a:pt x="2475" y="1"/>
                      <a:pt x="207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53"/>
              <p:cNvSpPr/>
              <p:nvPr/>
            </p:nvSpPr>
            <p:spPr>
              <a:xfrm>
                <a:off x="5920600" y="3488800"/>
                <a:ext cx="97250" cy="87075"/>
              </a:xfrm>
              <a:custGeom>
                <a:rect b="b" l="l" r="r" t="t"/>
                <a:pathLst>
                  <a:path extrusionOk="0" h="3483" w="3890">
                    <a:moveTo>
                      <a:pt x="719" y="1"/>
                    </a:moveTo>
                    <a:cubicBezTo>
                      <a:pt x="329" y="1"/>
                      <a:pt x="0" y="490"/>
                      <a:pt x="336" y="863"/>
                    </a:cubicBezTo>
                    <a:lnTo>
                      <a:pt x="2796" y="3323"/>
                    </a:lnTo>
                    <a:cubicBezTo>
                      <a:pt x="2908" y="3435"/>
                      <a:pt x="3033" y="3482"/>
                      <a:pt x="3153" y="3482"/>
                    </a:cubicBezTo>
                    <a:cubicBezTo>
                      <a:pt x="3549" y="3482"/>
                      <a:pt x="3890" y="2970"/>
                      <a:pt x="3519" y="2600"/>
                    </a:cubicBezTo>
                    <a:lnTo>
                      <a:pt x="1060" y="140"/>
                    </a:lnTo>
                    <a:cubicBezTo>
                      <a:pt x="951" y="42"/>
                      <a:pt x="832" y="1"/>
                      <a:pt x="71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53"/>
              <p:cNvSpPr/>
              <p:nvPr/>
            </p:nvSpPr>
            <p:spPr>
              <a:xfrm>
                <a:off x="6113150" y="3544275"/>
                <a:ext cx="89525" cy="78850"/>
              </a:xfrm>
              <a:custGeom>
                <a:rect b="b" l="l" r="r" t="t"/>
                <a:pathLst>
                  <a:path extrusionOk="0" h="3154" w="3581">
                    <a:moveTo>
                      <a:pt x="2862" y="0"/>
                    </a:moveTo>
                    <a:cubicBezTo>
                      <a:pt x="2748" y="0"/>
                      <a:pt x="2630" y="42"/>
                      <a:pt x="2521" y="139"/>
                    </a:cubicBezTo>
                    <a:lnTo>
                      <a:pt x="303" y="2310"/>
                    </a:lnTo>
                    <a:cubicBezTo>
                      <a:pt x="1" y="2687"/>
                      <a:pt x="319" y="3153"/>
                      <a:pt x="703" y="3153"/>
                    </a:cubicBezTo>
                    <a:cubicBezTo>
                      <a:pt x="809" y="3153"/>
                      <a:pt x="921" y="3117"/>
                      <a:pt x="1026" y="3033"/>
                    </a:cubicBezTo>
                    <a:lnTo>
                      <a:pt x="3244" y="863"/>
                    </a:lnTo>
                    <a:cubicBezTo>
                      <a:pt x="3581" y="489"/>
                      <a:pt x="3251" y="0"/>
                      <a:pt x="286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53"/>
              <p:cNvSpPr/>
              <p:nvPr/>
            </p:nvSpPr>
            <p:spPr>
              <a:xfrm>
                <a:off x="6351375" y="3440075"/>
                <a:ext cx="77625" cy="67075"/>
              </a:xfrm>
              <a:custGeom>
                <a:rect b="b" l="l" r="r" t="t"/>
                <a:pathLst>
                  <a:path extrusionOk="0" h="2683" w="3105">
                    <a:moveTo>
                      <a:pt x="737" y="1"/>
                    </a:moveTo>
                    <a:cubicBezTo>
                      <a:pt x="341" y="1"/>
                      <a:pt x="1" y="513"/>
                      <a:pt x="371" y="883"/>
                    </a:cubicBezTo>
                    <a:lnTo>
                      <a:pt x="2011" y="2523"/>
                    </a:lnTo>
                    <a:cubicBezTo>
                      <a:pt x="2123" y="2635"/>
                      <a:pt x="2248" y="2682"/>
                      <a:pt x="2368" y="2682"/>
                    </a:cubicBezTo>
                    <a:cubicBezTo>
                      <a:pt x="2764" y="2682"/>
                      <a:pt x="3104" y="2170"/>
                      <a:pt x="2734" y="1800"/>
                    </a:cubicBezTo>
                    <a:cubicBezTo>
                      <a:pt x="2203" y="1269"/>
                      <a:pt x="1673" y="739"/>
                      <a:pt x="1094" y="160"/>
                    </a:cubicBez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53"/>
              <p:cNvSpPr/>
              <p:nvPr/>
            </p:nvSpPr>
            <p:spPr>
              <a:xfrm>
                <a:off x="5859100" y="3660000"/>
                <a:ext cx="75900" cy="66075"/>
              </a:xfrm>
              <a:custGeom>
                <a:rect b="b" l="l" r="r" t="t"/>
                <a:pathLst>
                  <a:path extrusionOk="0" h="2643" w="3036">
                    <a:moveTo>
                      <a:pt x="2317" y="1"/>
                    </a:moveTo>
                    <a:cubicBezTo>
                      <a:pt x="2204" y="1"/>
                      <a:pt x="2085" y="42"/>
                      <a:pt x="1976" y="140"/>
                    </a:cubicBezTo>
                    <a:lnTo>
                      <a:pt x="337" y="1780"/>
                    </a:lnTo>
                    <a:cubicBezTo>
                      <a:pt x="1" y="2154"/>
                      <a:pt x="330" y="2643"/>
                      <a:pt x="719" y="2643"/>
                    </a:cubicBezTo>
                    <a:cubicBezTo>
                      <a:pt x="833" y="2643"/>
                      <a:pt x="951" y="2601"/>
                      <a:pt x="1060" y="2503"/>
                    </a:cubicBezTo>
                    <a:lnTo>
                      <a:pt x="2700" y="864"/>
                    </a:lnTo>
                    <a:cubicBezTo>
                      <a:pt x="3036" y="490"/>
                      <a:pt x="2707" y="1"/>
                      <a:pt x="231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53"/>
              <p:cNvSpPr/>
              <p:nvPr/>
            </p:nvSpPr>
            <p:spPr>
              <a:xfrm>
                <a:off x="4646525" y="4214150"/>
                <a:ext cx="90025" cy="79825"/>
              </a:xfrm>
              <a:custGeom>
                <a:rect b="b" l="l" r="r" t="t"/>
                <a:pathLst>
                  <a:path extrusionOk="0" h="3193" w="3601">
                    <a:moveTo>
                      <a:pt x="737" y="0"/>
                    </a:moveTo>
                    <a:cubicBezTo>
                      <a:pt x="341" y="0"/>
                      <a:pt x="1" y="512"/>
                      <a:pt x="371" y="883"/>
                    </a:cubicBezTo>
                    <a:lnTo>
                      <a:pt x="2541" y="3053"/>
                    </a:lnTo>
                    <a:cubicBezTo>
                      <a:pt x="2650" y="3151"/>
                      <a:pt x="2768" y="3192"/>
                      <a:pt x="2882" y="3192"/>
                    </a:cubicBezTo>
                    <a:cubicBezTo>
                      <a:pt x="3271" y="3192"/>
                      <a:pt x="3601" y="2703"/>
                      <a:pt x="3264" y="2329"/>
                    </a:cubicBezTo>
                    <a:lnTo>
                      <a:pt x="1094" y="159"/>
                    </a:lnTo>
                    <a:cubicBezTo>
                      <a:pt x="982" y="47"/>
                      <a:pt x="857" y="0"/>
                      <a:pt x="7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53"/>
              <p:cNvSpPr/>
              <p:nvPr/>
            </p:nvSpPr>
            <p:spPr>
              <a:xfrm>
                <a:off x="4750800" y="4379800"/>
                <a:ext cx="81275" cy="72100"/>
              </a:xfrm>
              <a:custGeom>
                <a:rect b="b" l="l" r="r" t="t"/>
                <a:pathLst>
                  <a:path extrusionOk="0" h="2884" w="3251">
                    <a:moveTo>
                      <a:pt x="2563" y="1"/>
                    </a:moveTo>
                    <a:cubicBezTo>
                      <a:pt x="2453" y="1"/>
                      <a:pt x="2337" y="42"/>
                      <a:pt x="2228" y="140"/>
                    </a:cubicBezTo>
                    <a:lnTo>
                      <a:pt x="299" y="2021"/>
                    </a:lnTo>
                    <a:cubicBezTo>
                      <a:pt x="0" y="2395"/>
                      <a:pt x="309" y="2884"/>
                      <a:pt x="688" y="2884"/>
                    </a:cubicBezTo>
                    <a:cubicBezTo>
                      <a:pt x="798" y="2884"/>
                      <a:pt x="914" y="2843"/>
                      <a:pt x="1023" y="2745"/>
                    </a:cubicBezTo>
                    <a:lnTo>
                      <a:pt x="2952" y="864"/>
                    </a:lnTo>
                    <a:cubicBezTo>
                      <a:pt x="3250" y="490"/>
                      <a:pt x="2942" y="1"/>
                      <a:pt x="256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53"/>
              <p:cNvSpPr/>
              <p:nvPr/>
            </p:nvSpPr>
            <p:spPr>
              <a:xfrm>
                <a:off x="4907800" y="4311100"/>
                <a:ext cx="76775" cy="66550"/>
              </a:xfrm>
              <a:custGeom>
                <a:rect b="b" l="l" r="r" t="t"/>
                <a:pathLst>
                  <a:path extrusionOk="0" h="2662" w="3071">
                    <a:moveTo>
                      <a:pt x="720" y="0"/>
                    </a:moveTo>
                    <a:cubicBezTo>
                      <a:pt x="330" y="0"/>
                      <a:pt x="1" y="489"/>
                      <a:pt x="337" y="863"/>
                    </a:cubicBezTo>
                    <a:lnTo>
                      <a:pt x="1977" y="2503"/>
                    </a:lnTo>
                    <a:cubicBezTo>
                      <a:pt x="2089" y="2615"/>
                      <a:pt x="2214" y="2662"/>
                      <a:pt x="2334" y="2662"/>
                    </a:cubicBezTo>
                    <a:cubicBezTo>
                      <a:pt x="2730" y="2662"/>
                      <a:pt x="3070" y="2149"/>
                      <a:pt x="2700" y="1779"/>
                    </a:cubicBezTo>
                    <a:lnTo>
                      <a:pt x="1060" y="139"/>
                    </a:lnTo>
                    <a:cubicBezTo>
                      <a:pt x="952" y="41"/>
                      <a:pt x="833" y="0"/>
                      <a:pt x="72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53"/>
              <p:cNvSpPr/>
              <p:nvPr/>
            </p:nvSpPr>
            <p:spPr>
              <a:xfrm>
                <a:off x="5041600" y="4446900"/>
                <a:ext cx="25350" cy="67250"/>
              </a:xfrm>
              <a:custGeom>
                <a:rect b="b" l="l" r="r" t="t"/>
                <a:pathLst>
                  <a:path extrusionOk="0" h="2690" w="1014">
                    <a:moveTo>
                      <a:pt x="507" y="0"/>
                    </a:moveTo>
                    <a:cubicBezTo>
                      <a:pt x="254" y="0"/>
                      <a:pt x="1" y="181"/>
                      <a:pt x="1" y="543"/>
                    </a:cubicBezTo>
                    <a:lnTo>
                      <a:pt x="1" y="2183"/>
                    </a:lnTo>
                    <a:cubicBezTo>
                      <a:pt x="1" y="2520"/>
                      <a:pt x="254" y="2689"/>
                      <a:pt x="507" y="2689"/>
                    </a:cubicBezTo>
                    <a:cubicBezTo>
                      <a:pt x="760" y="2689"/>
                      <a:pt x="1013" y="2520"/>
                      <a:pt x="1013" y="2183"/>
                    </a:cubicBezTo>
                    <a:lnTo>
                      <a:pt x="1013" y="543"/>
                    </a:lnTo>
                    <a:cubicBezTo>
                      <a:pt x="1013" y="181"/>
                      <a:pt x="760" y="0"/>
                      <a:pt x="50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53"/>
              <p:cNvSpPr/>
              <p:nvPr/>
            </p:nvSpPr>
            <p:spPr>
              <a:xfrm>
                <a:off x="5179725" y="4282875"/>
                <a:ext cx="99025" cy="87550"/>
              </a:xfrm>
              <a:custGeom>
                <a:rect b="b" l="l" r="r" t="t"/>
                <a:pathLst>
                  <a:path extrusionOk="0" h="3502" w="3961">
                    <a:moveTo>
                      <a:pt x="748" y="0"/>
                    </a:moveTo>
                    <a:cubicBezTo>
                      <a:pt x="332" y="0"/>
                      <a:pt x="0" y="512"/>
                      <a:pt x="408" y="883"/>
                    </a:cubicBezTo>
                    <a:lnTo>
                      <a:pt x="2867" y="3342"/>
                    </a:lnTo>
                    <a:cubicBezTo>
                      <a:pt x="2979" y="3454"/>
                      <a:pt x="3104" y="3501"/>
                      <a:pt x="3224" y="3501"/>
                    </a:cubicBezTo>
                    <a:cubicBezTo>
                      <a:pt x="3621" y="3501"/>
                      <a:pt x="3961" y="2989"/>
                      <a:pt x="3591" y="2619"/>
                    </a:cubicBezTo>
                    <a:lnTo>
                      <a:pt x="1131" y="159"/>
                    </a:lnTo>
                    <a:cubicBezTo>
                      <a:pt x="1008" y="47"/>
                      <a:pt x="874" y="0"/>
                      <a:pt x="74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53"/>
              <p:cNvSpPr/>
              <p:nvPr/>
            </p:nvSpPr>
            <p:spPr>
              <a:xfrm>
                <a:off x="5323925" y="4207875"/>
                <a:ext cx="77050" cy="66650"/>
              </a:xfrm>
              <a:custGeom>
                <a:rect b="b" l="l" r="r" t="t"/>
                <a:pathLst>
                  <a:path extrusionOk="0" h="2666" w="3082">
                    <a:moveTo>
                      <a:pt x="2347" y="1"/>
                    </a:moveTo>
                    <a:cubicBezTo>
                      <a:pt x="2237" y="1"/>
                      <a:pt x="2123" y="37"/>
                      <a:pt x="2019" y="121"/>
                    </a:cubicBezTo>
                    <a:lnTo>
                      <a:pt x="379" y="1761"/>
                    </a:lnTo>
                    <a:cubicBezTo>
                      <a:pt x="0" y="2139"/>
                      <a:pt x="364" y="2666"/>
                      <a:pt x="771" y="2666"/>
                    </a:cubicBezTo>
                    <a:cubicBezTo>
                      <a:pt x="883" y="2666"/>
                      <a:pt x="998" y="2626"/>
                      <a:pt x="1102" y="2532"/>
                    </a:cubicBezTo>
                    <a:lnTo>
                      <a:pt x="2742" y="844"/>
                    </a:lnTo>
                    <a:cubicBezTo>
                      <a:pt x="3082" y="467"/>
                      <a:pt x="2742" y="1"/>
                      <a:pt x="234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53"/>
              <p:cNvSpPr/>
              <p:nvPr/>
            </p:nvSpPr>
            <p:spPr>
              <a:xfrm>
                <a:off x="5262625" y="4015200"/>
                <a:ext cx="77625" cy="67050"/>
              </a:xfrm>
              <a:custGeom>
                <a:rect b="b" l="l" r="r" t="t"/>
                <a:pathLst>
                  <a:path extrusionOk="0" h="2682" w="3105">
                    <a:moveTo>
                      <a:pt x="737" y="0"/>
                    </a:moveTo>
                    <a:cubicBezTo>
                      <a:pt x="341" y="0"/>
                      <a:pt x="1" y="513"/>
                      <a:pt x="371" y="883"/>
                    </a:cubicBezTo>
                    <a:lnTo>
                      <a:pt x="2011" y="2523"/>
                    </a:lnTo>
                    <a:cubicBezTo>
                      <a:pt x="2123" y="2635"/>
                      <a:pt x="2248" y="2682"/>
                      <a:pt x="2368" y="2682"/>
                    </a:cubicBezTo>
                    <a:cubicBezTo>
                      <a:pt x="2764" y="2682"/>
                      <a:pt x="3105" y="2169"/>
                      <a:pt x="2734" y="1799"/>
                    </a:cubicBezTo>
                    <a:lnTo>
                      <a:pt x="1095" y="160"/>
                    </a:lnTo>
                    <a:cubicBezTo>
                      <a:pt x="983" y="47"/>
                      <a:pt x="857" y="0"/>
                      <a:pt x="7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53"/>
              <p:cNvSpPr/>
              <p:nvPr/>
            </p:nvSpPr>
            <p:spPr>
              <a:xfrm>
                <a:off x="5243000" y="3830725"/>
                <a:ext cx="76750" cy="66575"/>
              </a:xfrm>
              <a:custGeom>
                <a:rect b="b" l="l" r="r" t="t"/>
                <a:pathLst>
                  <a:path extrusionOk="0" h="2663" w="3070">
                    <a:moveTo>
                      <a:pt x="2333" y="1"/>
                    </a:moveTo>
                    <a:cubicBezTo>
                      <a:pt x="2213" y="1"/>
                      <a:pt x="2088" y="48"/>
                      <a:pt x="1976" y="160"/>
                    </a:cubicBezTo>
                    <a:lnTo>
                      <a:pt x="336" y="1799"/>
                    </a:lnTo>
                    <a:cubicBezTo>
                      <a:pt x="0" y="2173"/>
                      <a:pt x="329" y="2662"/>
                      <a:pt x="719" y="2662"/>
                    </a:cubicBezTo>
                    <a:cubicBezTo>
                      <a:pt x="832" y="2662"/>
                      <a:pt x="951" y="2621"/>
                      <a:pt x="1060" y="2523"/>
                    </a:cubicBezTo>
                    <a:lnTo>
                      <a:pt x="2699" y="883"/>
                    </a:lnTo>
                    <a:cubicBezTo>
                      <a:pt x="3070" y="513"/>
                      <a:pt x="2729" y="1"/>
                      <a:pt x="233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53"/>
              <p:cNvSpPr/>
              <p:nvPr/>
            </p:nvSpPr>
            <p:spPr>
              <a:xfrm>
                <a:off x="5365975" y="4352075"/>
                <a:ext cx="96400" cy="86575"/>
              </a:xfrm>
              <a:custGeom>
                <a:rect b="b" l="l" r="r" t="t"/>
                <a:pathLst>
                  <a:path extrusionOk="0" h="3463" w="3856">
                    <a:moveTo>
                      <a:pt x="719" y="1"/>
                    </a:moveTo>
                    <a:cubicBezTo>
                      <a:pt x="330" y="1"/>
                      <a:pt x="0" y="490"/>
                      <a:pt x="337" y="864"/>
                    </a:cubicBezTo>
                    <a:lnTo>
                      <a:pt x="2796" y="3323"/>
                    </a:lnTo>
                    <a:cubicBezTo>
                      <a:pt x="2905" y="3421"/>
                      <a:pt x="3023" y="3462"/>
                      <a:pt x="3137" y="3462"/>
                    </a:cubicBezTo>
                    <a:cubicBezTo>
                      <a:pt x="3527" y="3462"/>
                      <a:pt x="3856" y="2973"/>
                      <a:pt x="3520" y="2600"/>
                    </a:cubicBezTo>
                    <a:lnTo>
                      <a:pt x="1060" y="140"/>
                    </a:lnTo>
                    <a:cubicBezTo>
                      <a:pt x="951" y="42"/>
                      <a:pt x="833" y="1"/>
                      <a:pt x="71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53"/>
              <p:cNvSpPr/>
              <p:nvPr/>
            </p:nvSpPr>
            <p:spPr>
              <a:xfrm>
                <a:off x="5617925" y="4318500"/>
                <a:ext cx="25350" cy="118775"/>
              </a:xfrm>
              <a:custGeom>
                <a:rect b="b" l="l" r="r" t="t"/>
                <a:pathLst>
                  <a:path extrusionOk="0" h="4751" w="1014">
                    <a:moveTo>
                      <a:pt x="489" y="0"/>
                    </a:moveTo>
                    <a:cubicBezTo>
                      <a:pt x="254" y="0"/>
                      <a:pt x="25" y="157"/>
                      <a:pt x="1" y="470"/>
                    </a:cubicBezTo>
                    <a:lnTo>
                      <a:pt x="1" y="4280"/>
                    </a:lnTo>
                    <a:cubicBezTo>
                      <a:pt x="25" y="4594"/>
                      <a:pt x="254" y="4751"/>
                      <a:pt x="489" y="4751"/>
                    </a:cubicBezTo>
                    <a:cubicBezTo>
                      <a:pt x="724" y="4751"/>
                      <a:pt x="965" y="4594"/>
                      <a:pt x="1013" y="4280"/>
                    </a:cubicBezTo>
                    <a:lnTo>
                      <a:pt x="1013" y="470"/>
                    </a:lnTo>
                    <a:cubicBezTo>
                      <a:pt x="965" y="157"/>
                      <a:pt x="724" y="0"/>
                      <a:pt x="48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53"/>
              <p:cNvSpPr/>
              <p:nvPr/>
            </p:nvSpPr>
            <p:spPr>
              <a:xfrm>
                <a:off x="5634800" y="4536425"/>
                <a:ext cx="107325" cy="25350"/>
              </a:xfrm>
              <a:custGeom>
                <a:rect b="b" l="l" r="r" t="t"/>
                <a:pathLst>
                  <a:path extrusionOk="0" h="1014" w="4293">
                    <a:moveTo>
                      <a:pt x="628" y="0"/>
                    </a:moveTo>
                    <a:cubicBezTo>
                      <a:pt x="1" y="49"/>
                      <a:pt x="1" y="965"/>
                      <a:pt x="628" y="1013"/>
                    </a:cubicBezTo>
                    <a:lnTo>
                      <a:pt x="3666" y="1013"/>
                    </a:lnTo>
                    <a:cubicBezTo>
                      <a:pt x="4293" y="965"/>
                      <a:pt x="4293" y="49"/>
                      <a:pt x="3666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53"/>
              <p:cNvSpPr/>
              <p:nvPr/>
            </p:nvSpPr>
            <p:spPr>
              <a:xfrm>
                <a:off x="5763850" y="4345325"/>
                <a:ext cx="88325" cy="78850"/>
              </a:xfrm>
              <a:custGeom>
                <a:rect b="b" l="l" r="r" t="t"/>
                <a:pathLst>
                  <a:path extrusionOk="0" h="3154" w="3533">
                    <a:moveTo>
                      <a:pt x="2830" y="1"/>
                    </a:moveTo>
                    <a:cubicBezTo>
                      <a:pt x="2724" y="1"/>
                      <a:pt x="2612" y="37"/>
                      <a:pt x="2507" y="121"/>
                    </a:cubicBezTo>
                    <a:lnTo>
                      <a:pt x="337" y="2291"/>
                    </a:lnTo>
                    <a:cubicBezTo>
                      <a:pt x="1" y="2665"/>
                      <a:pt x="330" y="3154"/>
                      <a:pt x="719" y="3154"/>
                    </a:cubicBezTo>
                    <a:cubicBezTo>
                      <a:pt x="833" y="3154"/>
                      <a:pt x="951" y="3112"/>
                      <a:pt x="1060" y="3014"/>
                    </a:cubicBezTo>
                    <a:lnTo>
                      <a:pt x="3230" y="844"/>
                    </a:lnTo>
                    <a:cubicBezTo>
                      <a:pt x="3532" y="467"/>
                      <a:pt x="3214" y="1"/>
                      <a:pt x="283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53"/>
              <p:cNvSpPr/>
              <p:nvPr/>
            </p:nvSpPr>
            <p:spPr>
              <a:xfrm>
                <a:off x="5878750" y="4433575"/>
                <a:ext cx="77600" cy="67050"/>
              </a:xfrm>
              <a:custGeom>
                <a:rect b="b" l="l" r="r" t="t"/>
                <a:pathLst>
                  <a:path extrusionOk="0" h="2682" w="3104">
                    <a:moveTo>
                      <a:pt x="737" y="1"/>
                    </a:moveTo>
                    <a:cubicBezTo>
                      <a:pt x="341" y="1"/>
                      <a:pt x="0" y="513"/>
                      <a:pt x="371" y="883"/>
                    </a:cubicBezTo>
                    <a:lnTo>
                      <a:pt x="2010" y="2523"/>
                    </a:lnTo>
                    <a:cubicBezTo>
                      <a:pt x="2122" y="2635"/>
                      <a:pt x="2247" y="2682"/>
                      <a:pt x="2367" y="2682"/>
                    </a:cubicBezTo>
                    <a:cubicBezTo>
                      <a:pt x="2764" y="2682"/>
                      <a:pt x="3104" y="2170"/>
                      <a:pt x="2734" y="1799"/>
                    </a:cubicBezTo>
                    <a:lnTo>
                      <a:pt x="1094" y="160"/>
                    </a:ln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53"/>
              <p:cNvSpPr/>
              <p:nvPr/>
            </p:nvSpPr>
            <p:spPr>
              <a:xfrm>
                <a:off x="5975975" y="4310600"/>
                <a:ext cx="69600" cy="58850"/>
              </a:xfrm>
              <a:custGeom>
                <a:rect b="b" l="l" r="r" t="t"/>
                <a:pathLst>
                  <a:path extrusionOk="0" h="2354" w="2784">
                    <a:moveTo>
                      <a:pt x="2047" y="0"/>
                    </a:moveTo>
                    <a:cubicBezTo>
                      <a:pt x="1927" y="0"/>
                      <a:pt x="1802" y="47"/>
                      <a:pt x="1690" y="159"/>
                    </a:cubicBezTo>
                    <a:lnTo>
                      <a:pt x="340" y="1510"/>
                    </a:lnTo>
                    <a:cubicBezTo>
                      <a:pt x="0" y="1887"/>
                      <a:pt x="340" y="2353"/>
                      <a:pt x="735" y="2353"/>
                    </a:cubicBezTo>
                    <a:cubicBezTo>
                      <a:pt x="844" y="2353"/>
                      <a:pt x="958" y="2317"/>
                      <a:pt x="1063" y="2233"/>
                    </a:cubicBezTo>
                    <a:lnTo>
                      <a:pt x="2414" y="883"/>
                    </a:lnTo>
                    <a:cubicBezTo>
                      <a:pt x="2784" y="513"/>
                      <a:pt x="2444" y="0"/>
                      <a:pt x="204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53"/>
              <p:cNvSpPr/>
              <p:nvPr/>
            </p:nvSpPr>
            <p:spPr>
              <a:xfrm>
                <a:off x="4852350" y="4577550"/>
                <a:ext cx="83150" cy="73300"/>
              </a:xfrm>
              <a:custGeom>
                <a:rect b="b" l="l" r="r" t="t"/>
                <a:pathLst>
                  <a:path extrusionOk="0" h="2932" w="3326">
                    <a:moveTo>
                      <a:pt x="719" y="0"/>
                    </a:moveTo>
                    <a:cubicBezTo>
                      <a:pt x="330" y="0"/>
                      <a:pt x="0" y="490"/>
                      <a:pt x="337" y="863"/>
                    </a:cubicBezTo>
                    <a:lnTo>
                      <a:pt x="2266" y="2792"/>
                    </a:lnTo>
                    <a:cubicBezTo>
                      <a:pt x="2374" y="2890"/>
                      <a:pt x="2493" y="2932"/>
                      <a:pt x="2606" y="2932"/>
                    </a:cubicBezTo>
                    <a:cubicBezTo>
                      <a:pt x="2996" y="2932"/>
                      <a:pt x="3325" y="2442"/>
                      <a:pt x="2989" y="2069"/>
                    </a:cubicBezTo>
                    <a:lnTo>
                      <a:pt x="1060" y="140"/>
                    </a:lnTo>
                    <a:cubicBezTo>
                      <a:pt x="951" y="42"/>
                      <a:pt x="833" y="0"/>
                      <a:pt x="71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53"/>
              <p:cNvSpPr/>
              <p:nvPr/>
            </p:nvSpPr>
            <p:spPr>
              <a:xfrm>
                <a:off x="5023550" y="4681225"/>
                <a:ext cx="89450" cy="79350"/>
              </a:xfrm>
              <a:custGeom>
                <a:rect b="b" l="l" r="r" t="t"/>
                <a:pathLst>
                  <a:path extrusionOk="0" h="3174" w="3578">
                    <a:moveTo>
                      <a:pt x="2890" y="1"/>
                    </a:moveTo>
                    <a:cubicBezTo>
                      <a:pt x="2780" y="1"/>
                      <a:pt x="2664" y="42"/>
                      <a:pt x="2555" y="140"/>
                    </a:cubicBezTo>
                    <a:lnTo>
                      <a:pt x="337" y="2311"/>
                    </a:lnTo>
                    <a:cubicBezTo>
                      <a:pt x="1" y="2684"/>
                      <a:pt x="330" y="3173"/>
                      <a:pt x="720" y="3173"/>
                    </a:cubicBezTo>
                    <a:cubicBezTo>
                      <a:pt x="833" y="3173"/>
                      <a:pt x="952" y="3132"/>
                      <a:pt x="1060" y="3034"/>
                    </a:cubicBezTo>
                    <a:lnTo>
                      <a:pt x="3279" y="864"/>
                    </a:lnTo>
                    <a:cubicBezTo>
                      <a:pt x="3578" y="490"/>
                      <a:pt x="3269" y="1"/>
                      <a:pt x="289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53"/>
              <p:cNvSpPr/>
              <p:nvPr/>
            </p:nvSpPr>
            <p:spPr>
              <a:xfrm>
                <a:off x="5173425" y="4508325"/>
                <a:ext cx="84850" cy="74300"/>
              </a:xfrm>
              <a:custGeom>
                <a:rect b="b" l="l" r="r" t="t"/>
                <a:pathLst>
                  <a:path extrusionOk="0" h="2972" w="3394">
                    <a:moveTo>
                      <a:pt x="737" y="1"/>
                    </a:moveTo>
                    <a:cubicBezTo>
                      <a:pt x="340" y="1"/>
                      <a:pt x="0" y="513"/>
                      <a:pt x="370" y="883"/>
                    </a:cubicBezTo>
                    <a:lnTo>
                      <a:pt x="2299" y="2812"/>
                    </a:lnTo>
                    <a:cubicBezTo>
                      <a:pt x="2412" y="2924"/>
                      <a:pt x="2537" y="2971"/>
                      <a:pt x="2657" y="2971"/>
                    </a:cubicBezTo>
                    <a:cubicBezTo>
                      <a:pt x="3053" y="2971"/>
                      <a:pt x="3393" y="2459"/>
                      <a:pt x="3023" y="2089"/>
                    </a:cubicBezTo>
                    <a:lnTo>
                      <a:pt x="1094" y="160"/>
                    </a:ln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53"/>
              <p:cNvSpPr/>
              <p:nvPr/>
            </p:nvSpPr>
            <p:spPr>
              <a:xfrm>
                <a:off x="5249375" y="4680750"/>
                <a:ext cx="90875" cy="80325"/>
              </a:xfrm>
              <a:custGeom>
                <a:rect b="b" l="l" r="r" t="t"/>
                <a:pathLst>
                  <a:path extrusionOk="0" h="3213" w="3635">
                    <a:moveTo>
                      <a:pt x="2898" y="0"/>
                    </a:moveTo>
                    <a:cubicBezTo>
                      <a:pt x="2778" y="0"/>
                      <a:pt x="2653" y="47"/>
                      <a:pt x="2541" y="159"/>
                    </a:cubicBezTo>
                    <a:lnTo>
                      <a:pt x="371" y="2330"/>
                    </a:lnTo>
                    <a:cubicBezTo>
                      <a:pt x="0" y="2700"/>
                      <a:pt x="341" y="3212"/>
                      <a:pt x="737" y="3212"/>
                    </a:cubicBezTo>
                    <a:cubicBezTo>
                      <a:pt x="857" y="3212"/>
                      <a:pt x="982" y="3165"/>
                      <a:pt x="1094" y="3053"/>
                    </a:cubicBezTo>
                    <a:lnTo>
                      <a:pt x="3264" y="883"/>
                    </a:lnTo>
                    <a:cubicBezTo>
                      <a:pt x="3635" y="513"/>
                      <a:pt x="3294" y="0"/>
                      <a:pt x="289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53"/>
              <p:cNvSpPr/>
              <p:nvPr/>
            </p:nvSpPr>
            <p:spPr>
              <a:xfrm>
                <a:off x="5420575" y="4530025"/>
                <a:ext cx="84850" cy="73100"/>
              </a:xfrm>
              <a:custGeom>
                <a:rect b="b" l="l" r="r" t="t"/>
                <a:pathLst>
                  <a:path extrusionOk="0" h="2924" w="3394">
                    <a:moveTo>
                      <a:pt x="737" y="1"/>
                    </a:moveTo>
                    <a:cubicBezTo>
                      <a:pt x="341" y="1"/>
                      <a:pt x="1" y="513"/>
                      <a:pt x="371" y="883"/>
                    </a:cubicBezTo>
                    <a:lnTo>
                      <a:pt x="2252" y="2764"/>
                    </a:lnTo>
                    <a:cubicBezTo>
                      <a:pt x="2375" y="2876"/>
                      <a:pt x="2509" y="2923"/>
                      <a:pt x="2635" y="2923"/>
                    </a:cubicBezTo>
                    <a:cubicBezTo>
                      <a:pt x="3054" y="2923"/>
                      <a:pt x="3394" y="2411"/>
                      <a:pt x="3024" y="2041"/>
                    </a:cubicBezTo>
                    <a:lnTo>
                      <a:pt x="1094" y="160"/>
                    </a:ln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53"/>
              <p:cNvSpPr/>
              <p:nvPr/>
            </p:nvSpPr>
            <p:spPr>
              <a:xfrm>
                <a:off x="5537100" y="4714500"/>
                <a:ext cx="76850" cy="66075"/>
              </a:xfrm>
              <a:custGeom>
                <a:rect b="b" l="l" r="r" t="t"/>
                <a:pathLst>
                  <a:path extrusionOk="0" h="2643" w="3074">
                    <a:moveTo>
                      <a:pt x="2337" y="1"/>
                    </a:moveTo>
                    <a:cubicBezTo>
                      <a:pt x="2217" y="1"/>
                      <a:pt x="2092" y="48"/>
                      <a:pt x="1980" y="160"/>
                    </a:cubicBezTo>
                    <a:cubicBezTo>
                      <a:pt x="1449" y="690"/>
                      <a:pt x="919" y="1221"/>
                      <a:pt x="340" y="1799"/>
                    </a:cubicBezTo>
                    <a:cubicBezTo>
                      <a:pt x="0" y="2177"/>
                      <a:pt x="340" y="2643"/>
                      <a:pt x="735" y="2643"/>
                    </a:cubicBezTo>
                    <a:cubicBezTo>
                      <a:pt x="844" y="2643"/>
                      <a:pt x="958" y="2607"/>
                      <a:pt x="1063" y="2523"/>
                    </a:cubicBezTo>
                    <a:lnTo>
                      <a:pt x="2703" y="883"/>
                    </a:lnTo>
                    <a:cubicBezTo>
                      <a:pt x="3073" y="513"/>
                      <a:pt x="2733" y="1"/>
                      <a:pt x="23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53"/>
              <p:cNvSpPr/>
              <p:nvPr/>
            </p:nvSpPr>
            <p:spPr>
              <a:xfrm>
                <a:off x="4851500" y="4789250"/>
                <a:ext cx="84850" cy="74300"/>
              </a:xfrm>
              <a:custGeom>
                <a:rect b="b" l="l" r="r" t="t"/>
                <a:pathLst>
                  <a:path extrusionOk="0" h="2972" w="3394">
                    <a:moveTo>
                      <a:pt x="757" y="1"/>
                    </a:moveTo>
                    <a:cubicBezTo>
                      <a:pt x="369" y="1"/>
                      <a:pt x="0" y="513"/>
                      <a:pt x="371" y="883"/>
                    </a:cubicBezTo>
                    <a:lnTo>
                      <a:pt x="2300" y="2812"/>
                    </a:lnTo>
                    <a:cubicBezTo>
                      <a:pt x="2412" y="2924"/>
                      <a:pt x="2537" y="2971"/>
                      <a:pt x="2657" y="2971"/>
                    </a:cubicBezTo>
                    <a:cubicBezTo>
                      <a:pt x="3053" y="2971"/>
                      <a:pt x="3393" y="2459"/>
                      <a:pt x="3023" y="2089"/>
                    </a:cubicBezTo>
                    <a:lnTo>
                      <a:pt x="1094" y="160"/>
                    </a:lnTo>
                    <a:cubicBezTo>
                      <a:pt x="993" y="48"/>
                      <a:pt x="874" y="1"/>
                      <a:pt x="75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53"/>
              <p:cNvSpPr/>
              <p:nvPr/>
            </p:nvSpPr>
            <p:spPr>
              <a:xfrm>
                <a:off x="4468650" y="2355025"/>
                <a:ext cx="573425" cy="116850"/>
              </a:xfrm>
              <a:custGeom>
                <a:rect b="b" l="l" r="r" t="t"/>
                <a:pathLst>
                  <a:path extrusionOk="0" h="4674" w="22937">
                    <a:moveTo>
                      <a:pt x="12204" y="0"/>
                    </a:moveTo>
                    <a:cubicBezTo>
                      <a:pt x="11962" y="0"/>
                      <a:pt x="11734" y="107"/>
                      <a:pt x="11633" y="350"/>
                    </a:cubicBezTo>
                    <a:cubicBezTo>
                      <a:pt x="11199" y="1362"/>
                      <a:pt x="10476" y="2713"/>
                      <a:pt x="9270" y="2858"/>
                    </a:cubicBezTo>
                    <a:cubicBezTo>
                      <a:pt x="9214" y="2864"/>
                      <a:pt x="9158" y="2868"/>
                      <a:pt x="9103" y="2868"/>
                    </a:cubicBezTo>
                    <a:cubicBezTo>
                      <a:pt x="7984" y="2868"/>
                      <a:pt x="7176" y="1510"/>
                      <a:pt x="6762" y="591"/>
                    </a:cubicBezTo>
                    <a:cubicBezTo>
                      <a:pt x="6618" y="326"/>
                      <a:pt x="6364" y="193"/>
                      <a:pt x="6111" y="193"/>
                    </a:cubicBezTo>
                    <a:cubicBezTo>
                      <a:pt x="5858" y="193"/>
                      <a:pt x="5605" y="326"/>
                      <a:pt x="5460" y="591"/>
                    </a:cubicBezTo>
                    <a:cubicBezTo>
                      <a:pt x="5074" y="1507"/>
                      <a:pt x="4399" y="2279"/>
                      <a:pt x="3579" y="2858"/>
                    </a:cubicBezTo>
                    <a:cubicBezTo>
                      <a:pt x="3313" y="3040"/>
                      <a:pt x="3072" y="3120"/>
                      <a:pt x="2852" y="3120"/>
                    </a:cubicBezTo>
                    <a:cubicBezTo>
                      <a:pt x="2315" y="3120"/>
                      <a:pt x="1910" y="2640"/>
                      <a:pt x="1602" y="1989"/>
                    </a:cubicBezTo>
                    <a:cubicBezTo>
                      <a:pt x="1467" y="1720"/>
                      <a:pt x="1250" y="1609"/>
                      <a:pt x="1026" y="1609"/>
                    </a:cubicBezTo>
                    <a:cubicBezTo>
                      <a:pt x="528" y="1609"/>
                      <a:pt x="0" y="2162"/>
                      <a:pt x="300" y="2761"/>
                    </a:cubicBezTo>
                    <a:lnTo>
                      <a:pt x="300" y="2809"/>
                    </a:lnTo>
                    <a:cubicBezTo>
                      <a:pt x="834" y="3877"/>
                      <a:pt x="1730" y="4674"/>
                      <a:pt x="2821" y="4674"/>
                    </a:cubicBezTo>
                    <a:cubicBezTo>
                      <a:pt x="3109" y="4674"/>
                      <a:pt x="3411" y="4618"/>
                      <a:pt x="3724" y="4497"/>
                    </a:cubicBezTo>
                    <a:cubicBezTo>
                      <a:pt x="4699" y="4127"/>
                      <a:pt x="5487" y="3383"/>
                      <a:pt x="6087" y="2524"/>
                    </a:cubicBezTo>
                    <a:lnTo>
                      <a:pt x="6087" y="2524"/>
                    </a:lnTo>
                    <a:cubicBezTo>
                      <a:pt x="6759" y="3540"/>
                      <a:pt x="7715" y="4368"/>
                      <a:pt x="8970" y="4368"/>
                    </a:cubicBezTo>
                    <a:cubicBezTo>
                      <a:pt x="9068" y="4368"/>
                      <a:pt x="9168" y="4363"/>
                      <a:pt x="9270" y="4353"/>
                    </a:cubicBezTo>
                    <a:cubicBezTo>
                      <a:pt x="10532" y="4253"/>
                      <a:pt x="11474" y="3490"/>
                      <a:pt x="12143" y="2520"/>
                    </a:cubicBezTo>
                    <a:lnTo>
                      <a:pt x="12143" y="2520"/>
                    </a:lnTo>
                    <a:cubicBezTo>
                      <a:pt x="12674" y="3461"/>
                      <a:pt x="13496" y="4225"/>
                      <a:pt x="14623" y="4256"/>
                    </a:cubicBezTo>
                    <a:cubicBezTo>
                      <a:pt x="14666" y="4259"/>
                      <a:pt x="14709" y="4260"/>
                      <a:pt x="14751" y="4260"/>
                    </a:cubicBezTo>
                    <a:cubicBezTo>
                      <a:pt x="15831" y="4260"/>
                      <a:pt x="16619" y="3486"/>
                      <a:pt x="17129" y="2530"/>
                    </a:cubicBezTo>
                    <a:lnTo>
                      <a:pt x="17129" y="2530"/>
                    </a:lnTo>
                    <a:cubicBezTo>
                      <a:pt x="17645" y="3227"/>
                      <a:pt x="18289" y="3830"/>
                      <a:pt x="19060" y="4304"/>
                    </a:cubicBezTo>
                    <a:cubicBezTo>
                      <a:pt x="19479" y="4521"/>
                      <a:pt x="19885" y="4621"/>
                      <a:pt x="20270" y="4621"/>
                    </a:cubicBezTo>
                    <a:cubicBezTo>
                      <a:pt x="21171" y="4621"/>
                      <a:pt x="21958" y="4074"/>
                      <a:pt x="22533" y="3195"/>
                    </a:cubicBezTo>
                    <a:cubicBezTo>
                      <a:pt x="22937" y="2623"/>
                      <a:pt x="22424" y="2074"/>
                      <a:pt x="21881" y="2074"/>
                    </a:cubicBezTo>
                    <a:cubicBezTo>
                      <a:pt x="21646" y="2074"/>
                      <a:pt x="21405" y="2176"/>
                      <a:pt x="21231" y="2423"/>
                    </a:cubicBezTo>
                    <a:cubicBezTo>
                      <a:pt x="20925" y="2894"/>
                      <a:pt x="20588" y="3083"/>
                      <a:pt x="20244" y="3083"/>
                    </a:cubicBezTo>
                    <a:cubicBezTo>
                      <a:pt x="19178" y="3083"/>
                      <a:pt x="18051" y="1261"/>
                      <a:pt x="17614" y="350"/>
                    </a:cubicBezTo>
                    <a:cubicBezTo>
                      <a:pt x="17466" y="117"/>
                      <a:pt x="17226" y="5"/>
                      <a:pt x="16986" y="5"/>
                    </a:cubicBezTo>
                    <a:cubicBezTo>
                      <a:pt x="16678" y="5"/>
                      <a:pt x="16372" y="190"/>
                      <a:pt x="16263" y="543"/>
                    </a:cubicBezTo>
                    <a:cubicBezTo>
                      <a:pt x="16076" y="1291"/>
                      <a:pt x="15662" y="2765"/>
                      <a:pt x="14713" y="2765"/>
                    </a:cubicBezTo>
                    <a:cubicBezTo>
                      <a:pt x="14684" y="2765"/>
                      <a:pt x="14654" y="2764"/>
                      <a:pt x="14623" y="2761"/>
                    </a:cubicBezTo>
                    <a:cubicBezTo>
                      <a:pt x="13562" y="2665"/>
                      <a:pt x="13177" y="1314"/>
                      <a:pt x="12984" y="543"/>
                    </a:cubicBezTo>
                    <a:cubicBezTo>
                      <a:pt x="12900" y="206"/>
                      <a:pt x="12539" y="0"/>
                      <a:pt x="12204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53"/>
              <p:cNvSpPr/>
              <p:nvPr/>
            </p:nvSpPr>
            <p:spPr>
              <a:xfrm>
                <a:off x="5014825" y="3348125"/>
                <a:ext cx="572600" cy="116675"/>
              </a:xfrm>
              <a:custGeom>
                <a:rect b="b" l="l" r="r" t="t"/>
                <a:pathLst>
                  <a:path extrusionOk="0" h="4667" w="22904">
                    <a:moveTo>
                      <a:pt x="12180" y="1"/>
                    </a:moveTo>
                    <a:cubicBezTo>
                      <a:pt x="11928" y="1"/>
                      <a:pt x="11689" y="116"/>
                      <a:pt x="11585" y="365"/>
                    </a:cubicBezTo>
                    <a:cubicBezTo>
                      <a:pt x="11151" y="1378"/>
                      <a:pt x="10428" y="2729"/>
                      <a:pt x="9222" y="2873"/>
                    </a:cubicBezTo>
                    <a:cubicBezTo>
                      <a:pt x="9166" y="2880"/>
                      <a:pt x="9110" y="2883"/>
                      <a:pt x="9055" y="2883"/>
                    </a:cubicBezTo>
                    <a:cubicBezTo>
                      <a:pt x="7936" y="2883"/>
                      <a:pt x="7128" y="1524"/>
                      <a:pt x="6714" y="558"/>
                    </a:cubicBezTo>
                    <a:cubicBezTo>
                      <a:pt x="6570" y="317"/>
                      <a:pt x="6316" y="197"/>
                      <a:pt x="6063" y="197"/>
                    </a:cubicBezTo>
                    <a:cubicBezTo>
                      <a:pt x="5810" y="197"/>
                      <a:pt x="5557" y="317"/>
                      <a:pt x="5412" y="558"/>
                    </a:cubicBezTo>
                    <a:cubicBezTo>
                      <a:pt x="5026" y="1523"/>
                      <a:pt x="4399" y="2295"/>
                      <a:pt x="3580" y="2873"/>
                    </a:cubicBezTo>
                    <a:cubicBezTo>
                      <a:pt x="3299" y="3055"/>
                      <a:pt x="3052" y="3136"/>
                      <a:pt x="2831" y="3136"/>
                    </a:cubicBezTo>
                    <a:cubicBezTo>
                      <a:pt x="2291" y="3136"/>
                      <a:pt x="1910" y="2655"/>
                      <a:pt x="1602" y="2005"/>
                    </a:cubicBezTo>
                    <a:cubicBezTo>
                      <a:pt x="1468" y="1736"/>
                      <a:pt x="1250" y="1625"/>
                      <a:pt x="1026" y="1625"/>
                    </a:cubicBezTo>
                    <a:cubicBezTo>
                      <a:pt x="528" y="1625"/>
                      <a:pt x="0" y="2178"/>
                      <a:pt x="300" y="2777"/>
                    </a:cubicBezTo>
                    <a:lnTo>
                      <a:pt x="252" y="2825"/>
                    </a:lnTo>
                    <a:cubicBezTo>
                      <a:pt x="794" y="3870"/>
                      <a:pt x="1708" y="4666"/>
                      <a:pt x="2820" y="4666"/>
                    </a:cubicBezTo>
                    <a:cubicBezTo>
                      <a:pt x="3094" y="4666"/>
                      <a:pt x="3380" y="4618"/>
                      <a:pt x="3676" y="4513"/>
                    </a:cubicBezTo>
                    <a:cubicBezTo>
                      <a:pt x="4648" y="4144"/>
                      <a:pt x="5434" y="3379"/>
                      <a:pt x="6034" y="2526"/>
                    </a:cubicBezTo>
                    <a:lnTo>
                      <a:pt x="6034" y="2526"/>
                    </a:lnTo>
                    <a:cubicBezTo>
                      <a:pt x="6718" y="3551"/>
                      <a:pt x="7696" y="4378"/>
                      <a:pt x="8985" y="4378"/>
                    </a:cubicBezTo>
                    <a:cubicBezTo>
                      <a:pt x="9063" y="4378"/>
                      <a:pt x="9142" y="4375"/>
                      <a:pt x="9222" y="4368"/>
                    </a:cubicBezTo>
                    <a:cubicBezTo>
                      <a:pt x="10512" y="4269"/>
                      <a:pt x="11439" y="3490"/>
                      <a:pt x="12112" y="2528"/>
                    </a:cubicBezTo>
                    <a:lnTo>
                      <a:pt x="12112" y="2528"/>
                    </a:lnTo>
                    <a:cubicBezTo>
                      <a:pt x="12641" y="3472"/>
                      <a:pt x="13445" y="4240"/>
                      <a:pt x="14575" y="4272"/>
                    </a:cubicBezTo>
                    <a:cubicBezTo>
                      <a:pt x="14598" y="4273"/>
                      <a:pt x="14620" y="4273"/>
                      <a:pt x="14642" y="4273"/>
                    </a:cubicBezTo>
                    <a:cubicBezTo>
                      <a:pt x="15758" y="4273"/>
                      <a:pt x="16569" y="3491"/>
                      <a:pt x="17088" y="2522"/>
                    </a:cubicBezTo>
                    <a:lnTo>
                      <a:pt x="17088" y="2522"/>
                    </a:lnTo>
                    <a:cubicBezTo>
                      <a:pt x="17605" y="3229"/>
                      <a:pt x="18262" y="3840"/>
                      <a:pt x="19012" y="4320"/>
                    </a:cubicBezTo>
                    <a:cubicBezTo>
                      <a:pt x="19431" y="4537"/>
                      <a:pt x="19841" y="4637"/>
                      <a:pt x="20232" y="4637"/>
                    </a:cubicBezTo>
                    <a:cubicBezTo>
                      <a:pt x="21147" y="4637"/>
                      <a:pt x="21959" y="4089"/>
                      <a:pt x="22533" y="3211"/>
                    </a:cubicBezTo>
                    <a:cubicBezTo>
                      <a:pt x="22903" y="2638"/>
                      <a:pt x="22380" y="2089"/>
                      <a:pt x="21850" y="2089"/>
                    </a:cubicBezTo>
                    <a:cubicBezTo>
                      <a:pt x="21621" y="2089"/>
                      <a:pt x="21391" y="2192"/>
                      <a:pt x="21231" y="2439"/>
                    </a:cubicBezTo>
                    <a:cubicBezTo>
                      <a:pt x="20925" y="2910"/>
                      <a:pt x="20585" y="3099"/>
                      <a:pt x="20238" y="3099"/>
                    </a:cubicBezTo>
                    <a:cubicBezTo>
                      <a:pt x="19161" y="3099"/>
                      <a:pt x="18015" y="1277"/>
                      <a:pt x="17614" y="365"/>
                    </a:cubicBezTo>
                    <a:cubicBezTo>
                      <a:pt x="17466" y="133"/>
                      <a:pt x="17216" y="21"/>
                      <a:pt x="16966" y="21"/>
                    </a:cubicBezTo>
                    <a:cubicBezTo>
                      <a:pt x="16645" y="21"/>
                      <a:pt x="16324" y="206"/>
                      <a:pt x="16215" y="558"/>
                    </a:cubicBezTo>
                    <a:cubicBezTo>
                      <a:pt x="16075" y="1261"/>
                      <a:pt x="15662" y="2781"/>
                      <a:pt x="14667" y="2781"/>
                    </a:cubicBezTo>
                    <a:cubicBezTo>
                      <a:pt x="14637" y="2781"/>
                      <a:pt x="14606" y="2780"/>
                      <a:pt x="14575" y="2777"/>
                    </a:cubicBezTo>
                    <a:cubicBezTo>
                      <a:pt x="13563" y="2680"/>
                      <a:pt x="13177" y="1330"/>
                      <a:pt x="12984" y="558"/>
                    </a:cubicBezTo>
                    <a:cubicBezTo>
                      <a:pt x="12874" y="202"/>
                      <a:pt x="12515" y="1"/>
                      <a:pt x="12180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53"/>
              <p:cNvSpPr/>
              <p:nvPr/>
            </p:nvSpPr>
            <p:spPr>
              <a:xfrm>
                <a:off x="4085225" y="3920325"/>
                <a:ext cx="572575" cy="117175"/>
              </a:xfrm>
              <a:custGeom>
                <a:rect b="b" l="l" r="r" t="t"/>
                <a:pathLst>
                  <a:path extrusionOk="0" h="4687" w="22903">
                    <a:moveTo>
                      <a:pt x="12185" y="1"/>
                    </a:moveTo>
                    <a:cubicBezTo>
                      <a:pt x="11930" y="1"/>
                      <a:pt x="11688" y="119"/>
                      <a:pt x="11586" y="386"/>
                    </a:cubicBezTo>
                    <a:cubicBezTo>
                      <a:pt x="11152" y="1398"/>
                      <a:pt x="10428" y="2749"/>
                      <a:pt x="9223" y="2894"/>
                    </a:cubicBezTo>
                    <a:cubicBezTo>
                      <a:pt x="9166" y="2900"/>
                      <a:pt x="9110" y="2904"/>
                      <a:pt x="9055" y="2904"/>
                    </a:cubicBezTo>
                    <a:cubicBezTo>
                      <a:pt x="7936" y="2904"/>
                      <a:pt x="7128" y="1544"/>
                      <a:pt x="6715" y="579"/>
                    </a:cubicBezTo>
                    <a:cubicBezTo>
                      <a:pt x="6570" y="337"/>
                      <a:pt x="6317" y="217"/>
                      <a:pt x="6064" y="217"/>
                    </a:cubicBezTo>
                    <a:cubicBezTo>
                      <a:pt x="5810" y="217"/>
                      <a:pt x="5557" y="337"/>
                      <a:pt x="5413" y="579"/>
                    </a:cubicBezTo>
                    <a:cubicBezTo>
                      <a:pt x="5027" y="1495"/>
                      <a:pt x="4400" y="2315"/>
                      <a:pt x="3580" y="2894"/>
                    </a:cubicBezTo>
                    <a:cubicBezTo>
                      <a:pt x="3302" y="3060"/>
                      <a:pt x="3056" y="3135"/>
                      <a:pt x="2837" y="3135"/>
                    </a:cubicBezTo>
                    <a:cubicBezTo>
                      <a:pt x="2294" y="3135"/>
                      <a:pt x="1912" y="2678"/>
                      <a:pt x="1603" y="2025"/>
                    </a:cubicBezTo>
                    <a:cubicBezTo>
                      <a:pt x="1453" y="1756"/>
                      <a:pt x="1230" y="1645"/>
                      <a:pt x="1005" y="1645"/>
                    </a:cubicBezTo>
                    <a:cubicBezTo>
                      <a:pt x="505" y="1645"/>
                      <a:pt x="1" y="2198"/>
                      <a:pt x="300" y="2797"/>
                    </a:cubicBezTo>
                    <a:lnTo>
                      <a:pt x="300" y="2845"/>
                    </a:lnTo>
                    <a:cubicBezTo>
                      <a:pt x="803" y="3890"/>
                      <a:pt x="1710" y="4686"/>
                      <a:pt x="2846" y="4686"/>
                    </a:cubicBezTo>
                    <a:cubicBezTo>
                      <a:pt x="3126" y="4686"/>
                      <a:pt x="3420" y="4638"/>
                      <a:pt x="3725" y="4533"/>
                    </a:cubicBezTo>
                    <a:cubicBezTo>
                      <a:pt x="4657" y="4167"/>
                      <a:pt x="5452" y="3409"/>
                      <a:pt x="6045" y="2562"/>
                    </a:cubicBezTo>
                    <a:lnTo>
                      <a:pt x="6045" y="2562"/>
                    </a:lnTo>
                    <a:cubicBezTo>
                      <a:pt x="6729" y="3581"/>
                      <a:pt x="7703" y="4398"/>
                      <a:pt x="8986" y="4398"/>
                    </a:cubicBezTo>
                    <a:cubicBezTo>
                      <a:pt x="9063" y="4398"/>
                      <a:pt x="9142" y="4395"/>
                      <a:pt x="9223" y="4389"/>
                    </a:cubicBezTo>
                    <a:cubicBezTo>
                      <a:pt x="10512" y="4289"/>
                      <a:pt x="11439" y="3510"/>
                      <a:pt x="12112" y="2548"/>
                    </a:cubicBezTo>
                    <a:lnTo>
                      <a:pt x="12112" y="2548"/>
                    </a:lnTo>
                    <a:cubicBezTo>
                      <a:pt x="12641" y="3493"/>
                      <a:pt x="13445" y="4261"/>
                      <a:pt x="14576" y="4292"/>
                    </a:cubicBezTo>
                    <a:cubicBezTo>
                      <a:pt x="14598" y="4293"/>
                      <a:pt x="14621" y="4293"/>
                      <a:pt x="14643" y="4293"/>
                    </a:cubicBezTo>
                    <a:cubicBezTo>
                      <a:pt x="15759" y="4293"/>
                      <a:pt x="16570" y="3510"/>
                      <a:pt x="17089" y="2541"/>
                    </a:cubicBezTo>
                    <a:lnTo>
                      <a:pt x="17089" y="2541"/>
                    </a:lnTo>
                    <a:cubicBezTo>
                      <a:pt x="17606" y="3243"/>
                      <a:pt x="18263" y="3842"/>
                      <a:pt x="19013" y="4292"/>
                    </a:cubicBezTo>
                    <a:cubicBezTo>
                      <a:pt x="19434" y="4524"/>
                      <a:pt x="19846" y="4630"/>
                      <a:pt x="20238" y="4630"/>
                    </a:cubicBezTo>
                    <a:cubicBezTo>
                      <a:pt x="21151" y="4630"/>
                      <a:pt x="21960" y="4060"/>
                      <a:pt x="22533" y="3183"/>
                    </a:cubicBezTo>
                    <a:cubicBezTo>
                      <a:pt x="22903" y="2646"/>
                      <a:pt x="22384" y="2108"/>
                      <a:pt x="21855" y="2108"/>
                    </a:cubicBezTo>
                    <a:cubicBezTo>
                      <a:pt x="21625" y="2108"/>
                      <a:pt x="21392" y="2210"/>
                      <a:pt x="21231" y="2459"/>
                    </a:cubicBezTo>
                    <a:cubicBezTo>
                      <a:pt x="20926" y="2930"/>
                      <a:pt x="20585" y="3119"/>
                      <a:pt x="20238" y="3119"/>
                    </a:cubicBezTo>
                    <a:cubicBezTo>
                      <a:pt x="19161" y="3119"/>
                      <a:pt x="18015" y="1297"/>
                      <a:pt x="17614" y="386"/>
                    </a:cubicBezTo>
                    <a:cubicBezTo>
                      <a:pt x="17469" y="136"/>
                      <a:pt x="17225" y="21"/>
                      <a:pt x="16979" y="21"/>
                    </a:cubicBezTo>
                    <a:cubicBezTo>
                      <a:pt x="16654" y="21"/>
                      <a:pt x="16325" y="222"/>
                      <a:pt x="16216" y="579"/>
                    </a:cubicBezTo>
                    <a:cubicBezTo>
                      <a:pt x="16075" y="1281"/>
                      <a:pt x="15662" y="2801"/>
                      <a:pt x="14711" y="2801"/>
                    </a:cubicBezTo>
                    <a:cubicBezTo>
                      <a:pt x="14683" y="2801"/>
                      <a:pt x="14654" y="2800"/>
                      <a:pt x="14624" y="2797"/>
                    </a:cubicBezTo>
                    <a:cubicBezTo>
                      <a:pt x="13563" y="2701"/>
                      <a:pt x="13177" y="1350"/>
                      <a:pt x="12984" y="579"/>
                    </a:cubicBezTo>
                    <a:cubicBezTo>
                      <a:pt x="12901" y="218"/>
                      <a:pt x="12531" y="1"/>
                      <a:pt x="12185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53"/>
              <p:cNvSpPr/>
              <p:nvPr/>
            </p:nvSpPr>
            <p:spPr>
              <a:xfrm>
                <a:off x="5661075" y="3929975"/>
                <a:ext cx="572575" cy="116550"/>
              </a:xfrm>
              <a:custGeom>
                <a:rect b="b" l="l" r="r" t="t"/>
                <a:pathLst>
                  <a:path extrusionOk="0" h="4662" w="22903">
                    <a:moveTo>
                      <a:pt x="12185" y="1"/>
                    </a:moveTo>
                    <a:cubicBezTo>
                      <a:pt x="11930" y="1"/>
                      <a:pt x="11688" y="119"/>
                      <a:pt x="11585" y="386"/>
                    </a:cubicBezTo>
                    <a:cubicBezTo>
                      <a:pt x="11151" y="1398"/>
                      <a:pt x="10428" y="2749"/>
                      <a:pt x="9222" y="2893"/>
                    </a:cubicBezTo>
                    <a:cubicBezTo>
                      <a:pt x="9166" y="2900"/>
                      <a:pt x="9110" y="2903"/>
                      <a:pt x="9055" y="2903"/>
                    </a:cubicBezTo>
                    <a:cubicBezTo>
                      <a:pt x="7936" y="2903"/>
                      <a:pt x="7128" y="1544"/>
                      <a:pt x="6714" y="578"/>
                    </a:cubicBezTo>
                    <a:cubicBezTo>
                      <a:pt x="6570" y="337"/>
                      <a:pt x="6317" y="217"/>
                      <a:pt x="6063" y="217"/>
                    </a:cubicBezTo>
                    <a:cubicBezTo>
                      <a:pt x="5810" y="217"/>
                      <a:pt x="5557" y="337"/>
                      <a:pt x="5412" y="578"/>
                    </a:cubicBezTo>
                    <a:cubicBezTo>
                      <a:pt x="5026" y="1495"/>
                      <a:pt x="4399" y="2315"/>
                      <a:pt x="3580" y="2893"/>
                    </a:cubicBezTo>
                    <a:cubicBezTo>
                      <a:pt x="3302" y="3060"/>
                      <a:pt x="3056" y="3135"/>
                      <a:pt x="2837" y="3135"/>
                    </a:cubicBezTo>
                    <a:cubicBezTo>
                      <a:pt x="2294" y="3135"/>
                      <a:pt x="1911" y="2678"/>
                      <a:pt x="1602" y="2025"/>
                    </a:cubicBezTo>
                    <a:cubicBezTo>
                      <a:pt x="1468" y="1756"/>
                      <a:pt x="1250" y="1645"/>
                      <a:pt x="1026" y="1645"/>
                    </a:cubicBezTo>
                    <a:cubicBezTo>
                      <a:pt x="528" y="1645"/>
                      <a:pt x="1" y="2198"/>
                      <a:pt x="300" y="2797"/>
                    </a:cubicBezTo>
                    <a:lnTo>
                      <a:pt x="252" y="2797"/>
                    </a:lnTo>
                    <a:cubicBezTo>
                      <a:pt x="786" y="3865"/>
                      <a:pt x="1682" y="4662"/>
                      <a:pt x="2797" y="4662"/>
                    </a:cubicBezTo>
                    <a:cubicBezTo>
                      <a:pt x="3092" y="4662"/>
                      <a:pt x="3402" y="4606"/>
                      <a:pt x="3724" y="4485"/>
                    </a:cubicBezTo>
                    <a:cubicBezTo>
                      <a:pt x="4659" y="4117"/>
                      <a:pt x="5456" y="3380"/>
                      <a:pt x="6049" y="2529"/>
                    </a:cubicBezTo>
                    <a:lnTo>
                      <a:pt x="6049" y="2529"/>
                    </a:lnTo>
                    <a:cubicBezTo>
                      <a:pt x="6734" y="3558"/>
                      <a:pt x="7709" y="4397"/>
                      <a:pt x="8992" y="4397"/>
                    </a:cubicBezTo>
                    <a:cubicBezTo>
                      <a:pt x="9067" y="4397"/>
                      <a:pt x="9144" y="4394"/>
                      <a:pt x="9222" y="4388"/>
                    </a:cubicBezTo>
                    <a:cubicBezTo>
                      <a:pt x="10506" y="4323"/>
                      <a:pt x="11453" y="3537"/>
                      <a:pt x="12124" y="2570"/>
                    </a:cubicBezTo>
                    <a:lnTo>
                      <a:pt x="12124" y="2570"/>
                    </a:lnTo>
                    <a:cubicBezTo>
                      <a:pt x="12654" y="3505"/>
                      <a:pt x="13454" y="4261"/>
                      <a:pt x="14576" y="4292"/>
                    </a:cubicBezTo>
                    <a:cubicBezTo>
                      <a:pt x="14598" y="4293"/>
                      <a:pt x="14620" y="4293"/>
                      <a:pt x="14642" y="4293"/>
                    </a:cubicBezTo>
                    <a:cubicBezTo>
                      <a:pt x="15759" y="4293"/>
                      <a:pt x="16570" y="3510"/>
                      <a:pt x="17089" y="2540"/>
                    </a:cubicBezTo>
                    <a:lnTo>
                      <a:pt x="17089" y="2540"/>
                    </a:lnTo>
                    <a:cubicBezTo>
                      <a:pt x="17606" y="3243"/>
                      <a:pt x="18262" y="3842"/>
                      <a:pt x="19012" y="4292"/>
                    </a:cubicBezTo>
                    <a:cubicBezTo>
                      <a:pt x="19433" y="4524"/>
                      <a:pt x="19845" y="4630"/>
                      <a:pt x="20238" y="4630"/>
                    </a:cubicBezTo>
                    <a:cubicBezTo>
                      <a:pt x="21151" y="4630"/>
                      <a:pt x="21960" y="4059"/>
                      <a:pt x="22533" y="3183"/>
                    </a:cubicBezTo>
                    <a:cubicBezTo>
                      <a:pt x="22902" y="2645"/>
                      <a:pt x="22383" y="2108"/>
                      <a:pt x="21855" y="2108"/>
                    </a:cubicBezTo>
                    <a:cubicBezTo>
                      <a:pt x="21624" y="2108"/>
                      <a:pt x="21392" y="2210"/>
                      <a:pt x="21231" y="2459"/>
                    </a:cubicBezTo>
                    <a:cubicBezTo>
                      <a:pt x="20925" y="2930"/>
                      <a:pt x="20585" y="3119"/>
                      <a:pt x="20238" y="3119"/>
                    </a:cubicBezTo>
                    <a:cubicBezTo>
                      <a:pt x="19161" y="3119"/>
                      <a:pt x="18015" y="1297"/>
                      <a:pt x="17614" y="386"/>
                    </a:cubicBezTo>
                    <a:cubicBezTo>
                      <a:pt x="17468" y="136"/>
                      <a:pt x="17224" y="21"/>
                      <a:pt x="16982" y="21"/>
                    </a:cubicBezTo>
                    <a:cubicBezTo>
                      <a:pt x="16662" y="21"/>
                      <a:pt x="16346" y="222"/>
                      <a:pt x="16263" y="578"/>
                    </a:cubicBezTo>
                    <a:cubicBezTo>
                      <a:pt x="16076" y="1281"/>
                      <a:pt x="15662" y="2801"/>
                      <a:pt x="14667" y="2801"/>
                    </a:cubicBezTo>
                    <a:cubicBezTo>
                      <a:pt x="14637" y="2801"/>
                      <a:pt x="14607" y="2800"/>
                      <a:pt x="14576" y="2797"/>
                    </a:cubicBezTo>
                    <a:cubicBezTo>
                      <a:pt x="13563" y="2700"/>
                      <a:pt x="13177" y="1350"/>
                      <a:pt x="12984" y="578"/>
                    </a:cubicBezTo>
                    <a:cubicBezTo>
                      <a:pt x="12901" y="218"/>
                      <a:pt x="12530" y="1"/>
                      <a:pt x="12185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53"/>
              <p:cNvSpPr/>
              <p:nvPr/>
            </p:nvSpPr>
            <p:spPr>
              <a:xfrm>
                <a:off x="4606125" y="3727425"/>
                <a:ext cx="446000" cy="97225"/>
              </a:xfrm>
              <a:custGeom>
                <a:rect b="b" l="l" r="r" t="t"/>
                <a:pathLst>
                  <a:path extrusionOk="0" h="3889" w="17840">
                    <a:moveTo>
                      <a:pt x="9464" y="0"/>
                    </a:moveTo>
                    <a:cubicBezTo>
                      <a:pt x="9219" y="0"/>
                      <a:pt x="8986" y="119"/>
                      <a:pt x="8883" y="385"/>
                    </a:cubicBezTo>
                    <a:cubicBezTo>
                      <a:pt x="8594" y="1012"/>
                      <a:pt x="8063" y="2073"/>
                      <a:pt x="7244" y="2170"/>
                    </a:cubicBezTo>
                    <a:cubicBezTo>
                      <a:pt x="7194" y="2178"/>
                      <a:pt x="7146" y="2183"/>
                      <a:pt x="7098" y="2183"/>
                    </a:cubicBezTo>
                    <a:cubicBezTo>
                      <a:pt x="6350" y="2183"/>
                      <a:pt x="5779" y="1165"/>
                      <a:pt x="5507" y="530"/>
                    </a:cubicBezTo>
                    <a:cubicBezTo>
                      <a:pt x="5363" y="289"/>
                      <a:pt x="5110" y="168"/>
                      <a:pt x="4856" y="168"/>
                    </a:cubicBezTo>
                    <a:cubicBezTo>
                      <a:pt x="4603" y="168"/>
                      <a:pt x="4350" y="289"/>
                      <a:pt x="4205" y="530"/>
                    </a:cubicBezTo>
                    <a:cubicBezTo>
                      <a:pt x="3916" y="1157"/>
                      <a:pt x="3482" y="1736"/>
                      <a:pt x="2903" y="2170"/>
                    </a:cubicBezTo>
                    <a:cubicBezTo>
                      <a:pt x="2708" y="2305"/>
                      <a:pt x="2540" y="2365"/>
                      <a:pt x="2393" y="2365"/>
                    </a:cubicBezTo>
                    <a:cubicBezTo>
                      <a:pt x="2066" y="2365"/>
                      <a:pt x="1833" y="2071"/>
                      <a:pt x="1601" y="1639"/>
                    </a:cubicBezTo>
                    <a:cubicBezTo>
                      <a:pt x="1466" y="1368"/>
                      <a:pt x="1246" y="1257"/>
                      <a:pt x="1020" y="1257"/>
                    </a:cubicBezTo>
                    <a:cubicBezTo>
                      <a:pt x="523" y="1257"/>
                      <a:pt x="0" y="1798"/>
                      <a:pt x="299" y="2363"/>
                    </a:cubicBezTo>
                    <a:cubicBezTo>
                      <a:pt x="723" y="3249"/>
                      <a:pt x="1455" y="3889"/>
                      <a:pt x="2347" y="3889"/>
                    </a:cubicBezTo>
                    <a:cubicBezTo>
                      <a:pt x="2571" y="3889"/>
                      <a:pt x="2805" y="3848"/>
                      <a:pt x="3048" y="3761"/>
                    </a:cubicBezTo>
                    <a:cubicBezTo>
                      <a:pt x="3747" y="3457"/>
                      <a:pt x="4351" y="2999"/>
                      <a:pt x="4811" y="2424"/>
                    </a:cubicBezTo>
                    <a:lnTo>
                      <a:pt x="4811" y="2424"/>
                    </a:lnTo>
                    <a:cubicBezTo>
                      <a:pt x="5366" y="3153"/>
                      <a:pt x="6133" y="3714"/>
                      <a:pt x="7112" y="3714"/>
                    </a:cubicBezTo>
                    <a:cubicBezTo>
                      <a:pt x="7140" y="3714"/>
                      <a:pt x="7167" y="3714"/>
                      <a:pt x="7195" y="3713"/>
                    </a:cubicBezTo>
                    <a:cubicBezTo>
                      <a:pt x="8147" y="3652"/>
                      <a:pt x="8864" y="3121"/>
                      <a:pt x="9396" y="2433"/>
                    </a:cubicBezTo>
                    <a:lnTo>
                      <a:pt x="9396" y="2433"/>
                    </a:lnTo>
                    <a:cubicBezTo>
                      <a:pt x="9820" y="3087"/>
                      <a:pt x="10439" y="3588"/>
                      <a:pt x="11295" y="3616"/>
                    </a:cubicBezTo>
                    <a:cubicBezTo>
                      <a:pt x="11317" y="3617"/>
                      <a:pt x="11339" y="3618"/>
                      <a:pt x="11360" y="3618"/>
                    </a:cubicBezTo>
                    <a:cubicBezTo>
                      <a:pt x="12186" y="3618"/>
                      <a:pt x="12804" y="3076"/>
                      <a:pt x="13227" y="2385"/>
                    </a:cubicBezTo>
                    <a:lnTo>
                      <a:pt x="13227" y="2385"/>
                    </a:lnTo>
                    <a:cubicBezTo>
                      <a:pt x="13898" y="3205"/>
                      <a:pt x="14788" y="3833"/>
                      <a:pt x="15668" y="3833"/>
                    </a:cubicBezTo>
                    <a:cubicBezTo>
                      <a:pt x="16301" y="3833"/>
                      <a:pt x="16929" y="3509"/>
                      <a:pt x="17468" y="2700"/>
                    </a:cubicBezTo>
                    <a:cubicBezTo>
                      <a:pt x="17839" y="2126"/>
                      <a:pt x="17313" y="1600"/>
                      <a:pt x="16782" y="1600"/>
                    </a:cubicBezTo>
                    <a:cubicBezTo>
                      <a:pt x="16554" y="1600"/>
                      <a:pt x="16325" y="1697"/>
                      <a:pt x="16166" y="1929"/>
                    </a:cubicBezTo>
                    <a:cubicBezTo>
                      <a:pt x="15967" y="2227"/>
                      <a:pt x="15750" y="2348"/>
                      <a:pt x="15530" y="2348"/>
                    </a:cubicBezTo>
                    <a:cubicBezTo>
                      <a:pt x="14790" y="2348"/>
                      <a:pt x="14015" y="980"/>
                      <a:pt x="13754" y="385"/>
                    </a:cubicBezTo>
                    <a:cubicBezTo>
                      <a:pt x="13609" y="136"/>
                      <a:pt x="13374" y="21"/>
                      <a:pt x="13138" y="21"/>
                    </a:cubicBezTo>
                    <a:cubicBezTo>
                      <a:pt x="12827" y="21"/>
                      <a:pt x="12514" y="221"/>
                      <a:pt x="12404" y="578"/>
                    </a:cubicBezTo>
                    <a:cubicBezTo>
                      <a:pt x="12262" y="1003"/>
                      <a:pt x="12028" y="2123"/>
                      <a:pt x="11338" y="2123"/>
                    </a:cubicBezTo>
                    <a:cubicBezTo>
                      <a:pt x="11324" y="2123"/>
                      <a:pt x="11309" y="2122"/>
                      <a:pt x="11295" y="2121"/>
                    </a:cubicBezTo>
                    <a:cubicBezTo>
                      <a:pt x="10620" y="2073"/>
                      <a:pt x="10378" y="1060"/>
                      <a:pt x="10234" y="578"/>
                    </a:cubicBezTo>
                    <a:cubicBezTo>
                      <a:pt x="10151" y="218"/>
                      <a:pt x="9796" y="0"/>
                      <a:pt x="9464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53"/>
              <p:cNvSpPr/>
              <p:nvPr/>
            </p:nvSpPr>
            <p:spPr>
              <a:xfrm>
                <a:off x="4814700" y="2800250"/>
                <a:ext cx="447200" cy="97225"/>
              </a:xfrm>
              <a:custGeom>
                <a:rect b="b" l="l" r="r" t="t"/>
                <a:pathLst>
                  <a:path extrusionOk="0" h="3889" w="17888">
                    <a:moveTo>
                      <a:pt x="9464" y="0"/>
                    </a:moveTo>
                    <a:cubicBezTo>
                      <a:pt x="9219" y="0"/>
                      <a:pt x="8986" y="119"/>
                      <a:pt x="8884" y="385"/>
                    </a:cubicBezTo>
                    <a:cubicBezTo>
                      <a:pt x="8594" y="1012"/>
                      <a:pt x="8064" y="2073"/>
                      <a:pt x="7244" y="2169"/>
                    </a:cubicBezTo>
                    <a:cubicBezTo>
                      <a:pt x="7195" y="2178"/>
                      <a:pt x="7146" y="2182"/>
                      <a:pt x="7098" y="2182"/>
                    </a:cubicBezTo>
                    <a:cubicBezTo>
                      <a:pt x="6350" y="2182"/>
                      <a:pt x="5780" y="1164"/>
                      <a:pt x="5508" y="530"/>
                    </a:cubicBezTo>
                    <a:cubicBezTo>
                      <a:pt x="5363" y="289"/>
                      <a:pt x="5110" y="168"/>
                      <a:pt x="4857" y="168"/>
                    </a:cubicBezTo>
                    <a:cubicBezTo>
                      <a:pt x="4604" y="168"/>
                      <a:pt x="4350" y="289"/>
                      <a:pt x="4206" y="530"/>
                    </a:cubicBezTo>
                    <a:cubicBezTo>
                      <a:pt x="3916" y="1205"/>
                      <a:pt x="3482" y="1735"/>
                      <a:pt x="2904" y="2169"/>
                    </a:cubicBezTo>
                    <a:cubicBezTo>
                      <a:pt x="2708" y="2305"/>
                      <a:pt x="2541" y="2365"/>
                      <a:pt x="2393" y="2365"/>
                    </a:cubicBezTo>
                    <a:cubicBezTo>
                      <a:pt x="2066" y="2365"/>
                      <a:pt x="1834" y="2071"/>
                      <a:pt x="1601" y="1639"/>
                    </a:cubicBezTo>
                    <a:cubicBezTo>
                      <a:pt x="1466" y="1368"/>
                      <a:pt x="1246" y="1257"/>
                      <a:pt x="1021" y="1257"/>
                    </a:cubicBezTo>
                    <a:cubicBezTo>
                      <a:pt x="524" y="1257"/>
                      <a:pt x="1" y="1798"/>
                      <a:pt x="299" y="2362"/>
                    </a:cubicBezTo>
                    <a:cubicBezTo>
                      <a:pt x="762" y="3249"/>
                      <a:pt x="1470" y="3889"/>
                      <a:pt x="2376" y="3889"/>
                    </a:cubicBezTo>
                    <a:cubicBezTo>
                      <a:pt x="2604" y="3889"/>
                      <a:pt x="2844" y="3848"/>
                      <a:pt x="3096" y="3761"/>
                    </a:cubicBezTo>
                    <a:cubicBezTo>
                      <a:pt x="3774" y="3453"/>
                      <a:pt x="4373" y="2988"/>
                      <a:pt x="4843" y="2403"/>
                    </a:cubicBezTo>
                    <a:lnTo>
                      <a:pt x="4843" y="2403"/>
                    </a:lnTo>
                    <a:cubicBezTo>
                      <a:pt x="5399" y="3142"/>
                      <a:pt x="6172" y="3714"/>
                      <a:pt x="7161" y="3714"/>
                    </a:cubicBezTo>
                    <a:cubicBezTo>
                      <a:pt x="7188" y="3714"/>
                      <a:pt x="7216" y="3714"/>
                      <a:pt x="7244" y="3713"/>
                    </a:cubicBezTo>
                    <a:cubicBezTo>
                      <a:pt x="8192" y="3652"/>
                      <a:pt x="8908" y="3125"/>
                      <a:pt x="9440" y="2440"/>
                    </a:cubicBezTo>
                    <a:lnTo>
                      <a:pt x="9440" y="2440"/>
                    </a:lnTo>
                    <a:cubicBezTo>
                      <a:pt x="9873" y="3090"/>
                      <a:pt x="10491" y="3588"/>
                      <a:pt x="11343" y="3616"/>
                    </a:cubicBezTo>
                    <a:cubicBezTo>
                      <a:pt x="11365" y="3617"/>
                      <a:pt x="11387" y="3617"/>
                      <a:pt x="11409" y="3617"/>
                    </a:cubicBezTo>
                    <a:cubicBezTo>
                      <a:pt x="12226" y="3617"/>
                      <a:pt x="12841" y="3086"/>
                      <a:pt x="13263" y="2405"/>
                    </a:cubicBezTo>
                    <a:lnTo>
                      <a:pt x="13263" y="2405"/>
                    </a:lnTo>
                    <a:cubicBezTo>
                      <a:pt x="13940" y="3215"/>
                      <a:pt x="14818" y="3833"/>
                      <a:pt x="15694" y="3833"/>
                    </a:cubicBezTo>
                    <a:cubicBezTo>
                      <a:pt x="16328" y="3833"/>
                      <a:pt x="16961" y="3509"/>
                      <a:pt x="17517" y="2700"/>
                    </a:cubicBezTo>
                    <a:cubicBezTo>
                      <a:pt x="17888" y="2126"/>
                      <a:pt x="17362" y="1600"/>
                      <a:pt x="16830" y="1600"/>
                    </a:cubicBezTo>
                    <a:cubicBezTo>
                      <a:pt x="16602" y="1600"/>
                      <a:pt x="16374" y="1697"/>
                      <a:pt x="16214" y="1928"/>
                    </a:cubicBezTo>
                    <a:cubicBezTo>
                      <a:pt x="16015" y="2227"/>
                      <a:pt x="15799" y="2348"/>
                      <a:pt x="15578" y="2348"/>
                    </a:cubicBezTo>
                    <a:cubicBezTo>
                      <a:pt x="14836" y="2348"/>
                      <a:pt x="14052" y="980"/>
                      <a:pt x="13755" y="385"/>
                    </a:cubicBezTo>
                    <a:cubicBezTo>
                      <a:pt x="13609" y="136"/>
                      <a:pt x="13374" y="21"/>
                      <a:pt x="13138" y="21"/>
                    </a:cubicBezTo>
                    <a:cubicBezTo>
                      <a:pt x="12827" y="21"/>
                      <a:pt x="12514" y="221"/>
                      <a:pt x="12404" y="578"/>
                    </a:cubicBezTo>
                    <a:cubicBezTo>
                      <a:pt x="12263" y="1003"/>
                      <a:pt x="12028" y="2123"/>
                      <a:pt x="11384" y="2123"/>
                    </a:cubicBezTo>
                    <a:cubicBezTo>
                      <a:pt x="11371" y="2123"/>
                      <a:pt x="11357" y="2122"/>
                      <a:pt x="11343" y="2121"/>
                    </a:cubicBezTo>
                    <a:cubicBezTo>
                      <a:pt x="10620" y="2025"/>
                      <a:pt x="10379" y="1060"/>
                      <a:pt x="10234" y="578"/>
                    </a:cubicBezTo>
                    <a:cubicBezTo>
                      <a:pt x="10151" y="217"/>
                      <a:pt x="9796" y="0"/>
                      <a:pt x="9464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53"/>
              <p:cNvSpPr/>
              <p:nvPr/>
            </p:nvSpPr>
            <p:spPr>
              <a:xfrm>
                <a:off x="4590425" y="1911650"/>
                <a:ext cx="447325" cy="97250"/>
              </a:xfrm>
              <a:custGeom>
                <a:rect b="b" l="l" r="r" t="t"/>
                <a:pathLst>
                  <a:path extrusionOk="0" h="3890" w="17893">
                    <a:moveTo>
                      <a:pt x="9465" y="0"/>
                    </a:moveTo>
                    <a:cubicBezTo>
                      <a:pt x="9220" y="0"/>
                      <a:pt x="8987" y="119"/>
                      <a:pt x="8884" y="385"/>
                    </a:cubicBezTo>
                    <a:cubicBezTo>
                      <a:pt x="8595" y="1012"/>
                      <a:pt x="8065" y="2073"/>
                      <a:pt x="7245" y="2218"/>
                    </a:cubicBezTo>
                    <a:cubicBezTo>
                      <a:pt x="7209" y="2222"/>
                      <a:pt x="7174" y="2224"/>
                      <a:pt x="7139" y="2224"/>
                    </a:cubicBezTo>
                    <a:cubicBezTo>
                      <a:pt x="6329" y="2224"/>
                      <a:pt x="5784" y="1177"/>
                      <a:pt x="5460" y="530"/>
                    </a:cubicBezTo>
                    <a:cubicBezTo>
                      <a:pt x="5316" y="289"/>
                      <a:pt x="5074" y="168"/>
                      <a:pt x="4833" y="168"/>
                    </a:cubicBezTo>
                    <a:cubicBezTo>
                      <a:pt x="4592" y="168"/>
                      <a:pt x="4351" y="289"/>
                      <a:pt x="4206" y="530"/>
                    </a:cubicBezTo>
                    <a:cubicBezTo>
                      <a:pt x="3917" y="1205"/>
                      <a:pt x="3483" y="1784"/>
                      <a:pt x="2904" y="2170"/>
                    </a:cubicBezTo>
                    <a:cubicBezTo>
                      <a:pt x="2694" y="2305"/>
                      <a:pt x="2516" y="2365"/>
                      <a:pt x="2363" y="2365"/>
                    </a:cubicBezTo>
                    <a:cubicBezTo>
                      <a:pt x="2023" y="2365"/>
                      <a:pt x="1801" y="2071"/>
                      <a:pt x="1602" y="1639"/>
                    </a:cubicBezTo>
                    <a:cubicBezTo>
                      <a:pt x="1467" y="1370"/>
                      <a:pt x="1250" y="1258"/>
                      <a:pt x="1026" y="1258"/>
                    </a:cubicBezTo>
                    <a:cubicBezTo>
                      <a:pt x="528" y="1258"/>
                      <a:pt x="0" y="1812"/>
                      <a:pt x="300" y="2411"/>
                    </a:cubicBezTo>
                    <a:lnTo>
                      <a:pt x="252" y="2411"/>
                    </a:lnTo>
                    <a:cubicBezTo>
                      <a:pt x="675" y="3257"/>
                      <a:pt x="1406" y="3889"/>
                      <a:pt x="2321" y="3889"/>
                    </a:cubicBezTo>
                    <a:cubicBezTo>
                      <a:pt x="2552" y="3889"/>
                      <a:pt x="2796" y="3849"/>
                      <a:pt x="3049" y="3761"/>
                    </a:cubicBezTo>
                    <a:cubicBezTo>
                      <a:pt x="3738" y="3448"/>
                      <a:pt x="4347" y="2971"/>
                      <a:pt x="4820" y="2371"/>
                    </a:cubicBezTo>
                    <a:lnTo>
                      <a:pt x="4820" y="2371"/>
                    </a:lnTo>
                    <a:cubicBezTo>
                      <a:pt x="5378" y="3126"/>
                      <a:pt x="6159" y="3714"/>
                      <a:pt x="7161" y="3714"/>
                    </a:cubicBezTo>
                    <a:cubicBezTo>
                      <a:pt x="7189" y="3714"/>
                      <a:pt x="7217" y="3714"/>
                      <a:pt x="7245" y="3713"/>
                    </a:cubicBezTo>
                    <a:cubicBezTo>
                      <a:pt x="8185" y="3652"/>
                      <a:pt x="8897" y="3133"/>
                      <a:pt x="9427" y="2457"/>
                    </a:cubicBezTo>
                    <a:lnTo>
                      <a:pt x="9427" y="2457"/>
                    </a:lnTo>
                    <a:cubicBezTo>
                      <a:pt x="9859" y="3099"/>
                      <a:pt x="10479" y="3588"/>
                      <a:pt x="11296" y="3616"/>
                    </a:cubicBezTo>
                    <a:cubicBezTo>
                      <a:pt x="11319" y="3617"/>
                      <a:pt x="11341" y="3618"/>
                      <a:pt x="11364" y="3618"/>
                    </a:cubicBezTo>
                    <a:cubicBezTo>
                      <a:pt x="12185" y="3618"/>
                      <a:pt x="12818" y="3099"/>
                      <a:pt x="13254" y="2416"/>
                    </a:cubicBezTo>
                    <a:lnTo>
                      <a:pt x="13254" y="2416"/>
                    </a:lnTo>
                    <a:cubicBezTo>
                      <a:pt x="13923" y="3221"/>
                      <a:pt x="14805" y="3833"/>
                      <a:pt x="15684" y="3833"/>
                    </a:cubicBezTo>
                    <a:cubicBezTo>
                      <a:pt x="16324" y="3833"/>
                      <a:pt x="16962" y="3509"/>
                      <a:pt x="17517" y="2700"/>
                    </a:cubicBezTo>
                    <a:cubicBezTo>
                      <a:pt x="17892" y="2154"/>
                      <a:pt x="17351" y="1609"/>
                      <a:pt x="16814" y="1609"/>
                    </a:cubicBezTo>
                    <a:cubicBezTo>
                      <a:pt x="16592" y="1609"/>
                      <a:pt x="16370" y="1702"/>
                      <a:pt x="16215" y="1928"/>
                    </a:cubicBezTo>
                    <a:cubicBezTo>
                      <a:pt x="16016" y="2227"/>
                      <a:pt x="15797" y="2348"/>
                      <a:pt x="15573" y="2348"/>
                    </a:cubicBezTo>
                    <a:cubicBezTo>
                      <a:pt x="14820" y="2348"/>
                      <a:pt x="14016" y="980"/>
                      <a:pt x="13755" y="385"/>
                    </a:cubicBezTo>
                    <a:cubicBezTo>
                      <a:pt x="13608" y="153"/>
                      <a:pt x="13358" y="41"/>
                      <a:pt x="13108" y="41"/>
                    </a:cubicBezTo>
                    <a:cubicBezTo>
                      <a:pt x="12787" y="41"/>
                      <a:pt x="12465" y="226"/>
                      <a:pt x="12357" y="578"/>
                    </a:cubicBezTo>
                    <a:cubicBezTo>
                      <a:pt x="12262" y="1050"/>
                      <a:pt x="12029" y="2123"/>
                      <a:pt x="11341" y="2123"/>
                    </a:cubicBezTo>
                    <a:cubicBezTo>
                      <a:pt x="11326" y="2123"/>
                      <a:pt x="11311" y="2122"/>
                      <a:pt x="11296" y="2121"/>
                    </a:cubicBezTo>
                    <a:cubicBezTo>
                      <a:pt x="10621" y="2073"/>
                      <a:pt x="10379" y="1060"/>
                      <a:pt x="10235" y="578"/>
                    </a:cubicBezTo>
                    <a:cubicBezTo>
                      <a:pt x="10152" y="217"/>
                      <a:pt x="9797" y="0"/>
                      <a:pt x="9465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53"/>
              <p:cNvSpPr/>
              <p:nvPr/>
            </p:nvSpPr>
            <p:spPr>
              <a:xfrm>
                <a:off x="4193750" y="4541650"/>
                <a:ext cx="472550" cy="100925"/>
              </a:xfrm>
              <a:custGeom>
                <a:rect b="b" l="l" r="r" t="t"/>
                <a:pathLst>
                  <a:path extrusionOk="0" h="4037" w="18902">
                    <a:moveTo>
                      <a:pt x="10038" y="0"/>
                    </a:moveTo>
                    <a:cubicBezTo>
                      <a:pt x="9794" y="0"/>
                      <a:pt x="9563" y="111"/>
                      <a:pt x="9463" y="370"/>
                    </a:cubicBezTo>
                    <a:cubicBezTo>
                      <a:pt x="9126" y="1093"/>
                      <a:pt x="8547" y="2203"/>
                      <a:pt x="7631" y="2299"/>
                    </a:cubicBezTo>
                    <a:cubicBezTo>
                      <a:pt x="7593" y="2303"/>
                      <a:pt x="7556" y="2305"/>
                      <a:pt x="7519" y="2305"/>
                    </a:cubicBezTo>
                    <a:cubicBezTo>
                      <a:pt x="6663" y="2305"/>
                      <a:pt x="6073" y="1255"/>
                      <a:pt x="5750" y="515"/>
                    </a:cubicBezTo>
                    <a:cubicBezTo>
                      <a:pt x="5605" y="274"/>
                      <a:pt x="5352" y="153"/>
                      <a:pt x="5099" y="153"/>
                    </a:cubicBezTo>
                    <a:cubicBezTo>
                      <a:pt x="4845" y="153"/>
                      <a:pt x="4592" y="274"/>
                      <a:pt x="4448" y="515"/>
                    </a:cubicBezTo>
                    <a:cubicBezTo>
                      <a:pt x="4158" y="1238"/>
                      <a:pt x="3676" y="1817"/>
                      <a:pt x="3049" y="2299"/>
                    </a:cubicBezTo>
                    <a:cubicBezTo>
                      <a:pt x="2837" y="2426"/>
                      <a:pt x="2655" y="2483"/>
                      <a:pt x="2494" y="2483"/>
                    </a:cubicBezTo>
                    <a:cubicBezTo>
                      <a:pt x="2104" y="2483"/>
                      <a:pt x="1841" y="2150"/>
                      <a:pt x="1602" y="1672"/>
                    </a:cubicBezTo>
                    <a:cubicBezTo>
                      <a:pt x="1468" y="1403"/>
                      <a:pt x="1250" y="1292"/>
                      <a:pt x="1026" y="1292"/>
                    </a:cubicBezTo>
                    <a:cubicBezTo>
                      <a:pt x="528" y="1292"/>
                      <a:pt x="0" y="1845"/>
                      <a:pt x="300" y="2444"/>
                    </a:cubicBezTo>
                    <a:lnTo>
                      <a:pt x="252" y="2444"/>
                    </a:lnTo>
                    <a:cubicBezTo>
                      <a:pt x="711" y="3362"/>
                      <a:pt x="1473" y="4037"/>
                      <a:pt x="2417" y="4037"/>
                    </a:cubicBezTo>
                    <a:cubicBezTo>
                      <a:pt x="2664" y="4037"/>
                      <a:pt x="2924" y="3991"/>
                      <a:pt x="3194" y="3891"/>
                    </a:cubicBezTo>
                    <a:cubicBezTo>
                      <a:pt x="3951" y="3575"/>
                      <a:pt x="4584" y="3053"/>
                      <a:pt x="5080" y="2406"/>
                    </a:cubicBezTo>
                    <a:lnTo>
                      <a:pt x="5080" y="2406"/>
                    </a:lnTo>
                    <a:cubicBezTo>
                      <a:pt x="5660" y="3215"/>
                      <a:pt x="6458" y="3847"/>
                      <a:pt x="7475" y="3847"/>
                    </a:cubicBezTo>
                    <a:cubicBezTo>
                      <a:pt x="7526" y="3847"/>
                      <a:pt x="7578" y="3846"/>
                      <a:pt x="7631" y="3842"/>
                    </a:cubicBezTo>
                    <a:cubicBezTo>
                      <a:pt x="8656" y="3780"/>
                      <a:pt x="9421" y="3198"/>
                      <a:pt x="9978" y="2455"/>
                    </a:cubicBezTo>
                    <a:lnTo>
                      <a:pt x="9978" y="2455"/>
                    </a:lnTo>
                    <a:cubicBezTo>
                      <a:pt x="10440" y="3164"/>
                      <a:pt x="11101" y="3717"/>
                      <a:pt x="11971" y="3746"/>
                    </a:cubicBezTo>
                    <a:cubicBezTo>
                      <a:pt x="11994" y="3747"/>
                      <a:pt x="12017" y="3747"/>
                      <a:pt x="12039" y="3747"/>
                    </a:cubicBezTo>
                    <a:cubicBezTo>
                      <a:pt x="12923" y="3747"/>
                      <a:pt x="13582" y="3187"/>
                      <a:pt x="14027" y="2459"/>
                    </a:cubicBezTo>
                    <a:lnTo>
                      <a:pt x="14027" y="2459"/>
                    </a:lnTo>
                    <a:cubicBezTo>
                      <a:pt x="14451" y="2979"/>
                      <a:pt x="14964" y="3417"/>
                      <a:pt x="15540" y="3746"/>
                    </a:cubicBezTo>
                    <a:cubicBezTo>
                      <a:pt x="15895" y="3930"/>
                      <a:pt x="16241" y="4015"/>
                      <a:pt x="16571" y="4015"/>
                    </a:cubicBezTo>
                    <a:cubicBezTo>
                      <a:pt x="17361" y="4015"/>
                      <a:pt x="18054" y="3530"/>
                      <a:pt x="18530" y="2781"/>
                    </a:cubicBezTo>
                    <a:cubicBezTo>
                      <a:pt x="18901" y="2208"/>
                      <a:pt x="18375" y="1681"/>
                      <a:pt x="17844" y="1681"/>
                    </a:cubicBezTo>
                    <a:cubicBezTo>
                      <a:pt x="17616" y="1681"/>
                      <a:pt x="17387" y="1778"/>
                      <a:pt x="17228" y="2010"/>
                    </a:cubicBezTo>
                    <a:cubicBezTo>
                      <a:pt x="17015" y="2346"/>
                      <a:pt x="16779" y="2482"/>
                      <a:pt x="16536" y="2482"/>
                    </a:cubicBezTo>
                    <a:cubicBezTo>
                      <a:pt x="15734" y="2482"/>
                      <a:pt x="14860" y="999"/>
                      <a:pt x="14527" y="370"/>
                    </a:cubicBezTo>
                    <a:cubicBezTo>
                      <a:pt x="14382" y="121"/>
                      <a:pt x="14147" y="6"/>
                      <a:pt x="13911" y="6"/>
                    </a:cubicBezTo>
                    <a:cubicBezTo>
                      <a:pt x="13599" y="6"/>
                      <a:pt x="13287" y="206"/>
                      <a:pt x="13177" y="563"/>
                    </a:cubicBezTo>
                    <a:cubicBezTo>
                      <a:pt x="13032" y="1093"/>
                      <a:pt x="12743" y="2251"/>
                      <a:pt x="12019" y="2251"/>
                    </a:cubicBezTo>
                    <a:cubicBezTo>
                      <a:pt x="11296" y="2203"/>
                      <a:pt x="10958" y="1093"/>
                      <a:pt x="10814" y="563"/>
                    </a:cubicBezTo>
                    <a:cubicBezTo>
                      <a:pt x="10757" y="223"/>
                      <a:pt x="10385" y="0"/>
                      <a:pt x="10038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53"/>
              <p:cNvSpPr/>
              <p:nvPr/>
            </p:nvSpPr>
            <p:spPr>
              <a:xfrm>
                <a:off x="5399700" y="48547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53"/>
              <p:cNvSpPr/>
              <p:nvPr/>
            </p:nvSpPr>
            <p:spPr>
              <a:xfrm>
                <a:off x="5910900" y="46172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9C4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53"/>
              <p:cNvSpPr/>
              <p:nvPr/>
            </p:nvSpPr>
            <p:spPr>
              <a:xfrm>
                <a:off x="5357500" y="4483375"/>
                <a:ext cx="598050" cy="442500"/>
              </a:xfrm>
              <a:custGeom>
                <a:rect b="b" l="l" r="r" t="t"/>
                <a:pathLst>
                  <a:path extrusionOk="0" h="17700" w="23922">
                    <a:moveTo>
                      <a:pt x="9405" y="0"/>
                    </a:moveTo>
                    <a:cubicBezTo>
                      <a:pt x="9164" y="0"/>
                      <a:pt x="8922" y="0"/>
                      <a:pt x="8681" y="48"/>
                    </a:cubicBezTo>
                    <a:cubicBezTo>
                      <a:pt x="8199" y="97"/>
                      <a:pt x="7813" y="290"/>
                      <a:pt x="7476" y="627"/>
                    </a:cubicBezTo>
                    <a:cubicBezTo>
                      <a:pt x="7283" y="772"/>
                      <a:pt x="7138" y="917"/>
                      <a:pt x="7042" y="1110"/>
                    </a:cubicBezTo>
                    <a:cubicBezTo>
                      <a:pt x="6945" y="1351"/>
                      <a:pt x="6849" y="1640"/>
                      <a:pt x="6800" y="1881"/>
                    </a:cubicBezTo>
                    <a:cubicBezTo>
                      <a:pt x="6704" y="2219"/>
                      <a:pt x="6752" y="2605"/>
                      <a:pt x="6849" y="2942"/>
                    </a:cubicBezTo>
                    <a:cubicBezTo>
                      <a:pt x="6945" y="3280"/>
                      <a:pt x="7090" y="3569"/>
                      <a:pt x="7283" y="3858"/>
                    </a:cubicBezTo>
                    <a:cubicBezTo>
                      <a:pt x="7524" y="4148"/>
                      <a:pt x="7765" y="4389"/>
                      <a:pt x="8054" y="4630"/>
                    </a:cubicBezTo>
                    <a:cubicBezTo>
                      <a:pt x="8392" y="4871"/>
                      <a:pt x="8730" y="5064"/>
                      <a:pt x="9067" y="5257"/>
                    </a:cubicBezTo>
                    <a:cubicBezTo>
                      <a:pt x="9260" y="5354"/>
                      <a:pt x="9453" y="5450"/>
                      <a:pt x="9598" y="5498"/>
                    </a:cubicBezTo>
                    <a:cubicBezTo>
                      <a:pt x="8922" y="5450"/>
                      <a:pt x="8296" y="5402"/>
                      <a:pt x="7717" y="5402"/>
                    </a:cubicBezTo>
                    <a:lnTo>
                      <a:pt x="7042" y="5402"/>
                    </a:lnTo>
                    <a:cubicBezTo>
                      <a:pt x="6318" y="5402"/>
                      <a:pt x="5643" y="5402"/>
                      <a:pt x="4920" y="5498"/>
                    </a:cubicBezTo>
                    <a:cubicBezTo>
                      <a:pt x="4534" y="5546"/>
                      <a:pt x="4100" y="5643"/>
                      <a:pt x="3714" y="5739"/>
                    </a:cubicBezTo>
                    <a:cubicBezTo>
                      <a:pt x="3232" y="5836"/>
                      <a:pt x="2749" y="5981"/>
                      <a:pt x="2315" y="6222"/>
                    </a:cubicBezTo>
                    <a:cubicBezTo>
                      <a:pt x="1881" y="6366"/>
                      <a:pt x="1544" y="6656"/>
                      <a:pt x="1254" y="6993"/>
                    </a:cubicBezTo>
                    <a:cubicBezTo>
                      <a:pt x="1158" y="7138"/>
                      <a:pt x="1061" y="7331"/>
                      <a:pt x="1013" y="7524"/>
                    </a:cubicBezTo>
                    <a:cubicBezTo>
                      <a:pt x="1013" y="7717"/>
                      <a:pt x="1013" y="7958"/>
                      <a:pt x="1061" y="8151"/>
                    </a:cubicBezTo>
                    <a:cubicBezTo>
                      <a:pt x="1158" y="8392"/>
                      <a:pt x="1302" y="8585"/>
                      <a:pt x="1447" y="8778"/>
                    </a:cubicBezTo>
                    <a:cubicBezTo>
                      <a:pt x="1592" y="8971"/>
                      <a:pt x="1737" y="9115"/>
                      <a:pt x="1929" y="9260"/>
                    </a:cubicBezTo>
                    <a:cubicBezTo>
                      <a:pt x="2267" y="9453"/>
                      <a:pt x="2653" y="9598"/>
                      <a:pt x="2990" y="9646"/>
                    </a:cubicBezTo>
                    <a:cubicBezTo>
                      <a:pt x="3473" y="9742"/>
                      <a:pt x="3955" y="9791"/>
                      <a:pt x="4437" y="9791"/>
                    </a:cubicBezTo>
                    <a:lnTo>
                      <a:pt x="4775" y="9791"/>
                    </a:lnTo>
                    <a:cubicBezTo>
                      <a:pt x="5498" y="9791"/>
                      <a:pt x="6222" y="9742"/>
                      <a:pt x="6897" y="9694"/>
                    </a:cubicBezTo>
                    <a:lnTo>
                      <a:pt x="7476" y="9646"/>
                    </a:lnTo>
                    <a:lnTo>
                      <a:pt x="8296" y="9646"/>
                    </a:lnTo>
                    <a:cubicBezTo>
                      <a:pt x="8151" y="9646"/>
                      <a:pt x="8054" y="9742"/>
                      <a:pt x="7910" y="9791"/>
                    </a:cubicBezTo>
                    <a:cubicBezTo>
                      <a:pt x="7042" y="10032"/>
                      <a:pt x="6173" y="10225"/>
                      <a:pt x="5305" y="10417"/>
                    </a:cubicBezTo>
                    <a:cubicBezTo>
                      <a:pt x="4630" y="10562"/>
                      <a:pt x="3907" y="10707"/>
                      <a:pt x="3232" y="10900"/>
                    </a:cubicBezTo>
                    <a:cubicBezTo>
                      <a:pt x="2460" y="11093"/>
                      <a:pt x="1737" y="11382"/>
                      <a:pt x="1061" y="11816"/>
                    </a:cubicBezTo>
                    <a:cubicBezTo>
                      <a:pt x="579" y="12057"/>
                      <a:pt x="241" y="12443"/>
                      <a:pt x="49" y="12925"/>
                    </a:cubicBezTo>
                    <a:cubicBezTo>
                      <a:pt x="0" y="13118"/>
                      <a:pt x="0" y="13311"/>
                      <a:pt x="49" y="13504"/>
                    </a:cubicBezTo>
                    <a:cubicBezTo>
                      <a:pt x="97" y="13697"/>
                      <a:pt x="193" y="13890"/>
                      <a:pt x="338" y="14035"/>
                    </a:cubicBezTo>
                    <a:cubicBezTo>
                      <a:pt x="483" y="14179"/>
                      <a:pt x="627" y="14324"/>
                      <a:pt x="820" y="14469"/>
                    </a:cubicBezTo>
                    <a:cubicBezTo>
                      <a:pt x="1061" y="14613"/>
                      <a:pt x="1302" y="14710"/>
                      <a:pt x="1544" y="14806"/>
                    </a:cubicBezTo>
                    <a:lnTo>
                      <a:pt x="1737" y="14854"/>
                    </a:lnTo>
                    <a:cubicBezTo>
                      <a:pt x="1978" y="14903"/>
                      <a:pt x="2219" y="14951"/>
                      <a:pt x="2412" y="14999"/>
                    </a:cubicBezTo>
                    <a:cubicBezTo>
                      <a:pt x="2749" y="15047"/>
                      <a:pt x="3087" y="15096"/>
                      <a:pt x="3425" y="15096"/>
                    </a:cubicBezTo>
                    <a:lnTo>
                      <a:pt x="3521" y="15096"/>
                    </a:lnTo>
                    <a:cubicBezTo>
                      <a:pt x="4293" y="15047"/>
                      <a:pt x="5064" y="14951"/>
                      <a:pt x="5788" y="14758"/>
                    </a:cubicBezTo>
                    <a:cubicBezTo>
                      <a:pt x="6318" y="14613"/>
                      <a:pt x="6849" y="14469"/>
                      <a:pt x="7379" y="14324"/>
                    </a:cubicBezTo>
                    <a:cubicBezTo>
                      <a:pt x="8296" y="13986"/>
                      <a:pt x="9260" y="13793"/>
                      <a:pt x="10225" y="13649"/>
                    </a:cubicBezTo>
                    <a:lnTo>
                      <a:pt x="10225" y="13649"/>
                    </a:lnTo>
                    <a:lnTo>
                      <a:pt x="9887" y="13745"/>
                    </a:lnTo>
                    <a:cubicBezTo>
                      <a:pt x="9646" y="13890"/>
                      <a:pt x="9405" y="13986"/>
                      <a:pt x="9115" y="14083"/>
                    </a:cubicBezTo>
                    <a:lnTo>
                      <a:pt x="8633" y="14324"/>
                    </a:lnTo>
                    <a:cubicBezTo>
                      <a:pt x="8199" y="14517"/>
                      <a:pt x="7717" y="14710"/>
                      <a:pt x="7283" y="14951"/>
                    </a:cubicBezTo>
                    <a:cubicBezTo>
                      <a:pt x="6945" y="15144"/>
                      <a:pt x="6608" y="15385"/>
                      <a:pt x="6270" y="15626"/>
                    </a:cubicBezTo>
                    <a:cubicBezTo>
                      <a:pt x="5981" y="15867"/>
                      <a:pt x="5788" y="16157"/>
                      <a:pt x="5739" y="16542"/>
                    </a:cubicBezTo>
                    <a:cubicBezTo>
                      <a:pt x="5691" y="16880"/>
                      <a:pt x="5788" y="17218"/>
                      <a:pt x="6029" y="17459"/>
                    </a:cubicBezTo>
                    <a:cubicBezTo>
                      <a:pt x="6125" y="17555"/>
                      <a:pt x="6222" y="17652"/>
                      <a:pt x="6318" y="17700"/>
                    </a:cubicBezTo>
                    <a:lnTo>
                      <a:pt x="7090" y="17652"/>
                    </a:lnTo>
                    <a:cubicBezTo>
                      <a:pt x="7717" y="17603"/>
                      <a:pt x="8344" y="17507"/>
                      <a:pt x="8971" y="17362"/>
                    </a:cubicBezTo>
                    <a:cubicBezTo>
                      <a:pt x="10225" y="17073"/>
                      <a:pt x="11479" y="16591"/>
                      <a:pt x="12588" y="16012"/>
                    </a:cubicBezTo>
                    <a:cubicBezTo>
                      <a:pt x="13793" y="15385"/>
                      <a:pt x="14951" y="14710"/>
                      <a:pt x="16012" y="13938"/>
                    </a:cubicBezTo>
                    <a:cubicBezTo>
                      <a:pt x="17121" y="13166"/>
                      <a:pt x="18230" y="12347"/>
                      <a:pt x="19291" y="11527"/>
                    </a:cubicBezTo>
                    <a:cubicBezTo>
                      <a:pt x="20690" y="10466"/>
                      <a:pt x="22040" y="9356"/>
                      <a:pt x="23487" y="8344"/>
                    </a:cubicBezTo>
                    <a:lnTo>
                      <a:pt x="23710" y="8210"/>
                    </a:lnTo>
                    <a:lnTo>
                      <a:pt x="23710" y="8210"/>
                    </a:lnTo>
                    <a:cubicBezTo>
                      <a:pt x="23779" y="8305"/>
                      <a:pt x="23850" y="8397"/>
                      <a:pt x="23921" y="8488"/>
                    </a:cubicBezTo>
                    <a:lnTo>
                      <a:pt x="23728" y="8199"/>
                    </a:lnTo>
                    <a:lnTo>
                      <a:pt x="23710" y="8210"/>
                    </a:lnTo>
                    <a:lnTo>
                      <a:pt x="23710" y="8210"/>
                    </a:lnTo>
                    <a:cubicBezTo>
                      <a:pt x="23263" y="7605"/>
                      <a:pt x="22857" y="6938"/>
                      <a:pt x="22523" y="6270"/>
                    </a:cubicBezTo>
                    <a:cubicBezTo>
                      <a:pt x="22378" y="5981"/>
                      <a:pt x="22282" y="5788"/>
                      <a:pt x="22185" y="5546"/>
                    </a:cubicBezTo>
                    <a:lnTo>
                      <a:pt x="22137" y="5354"/>
                    </a:lnTo>
                    <a:cubicBezTo>
                      <a:pt x="22040" y="5064"/>
                      <a:pt x="21944" y="4823"/>
                      <a:pt x="21896" y="4534"/>
                    </a:cubicBezTo>
                    <a:cubicBezTo>
                      <a:pt x="21848" y="4293"/>
                      <a:pt x="21799" y="4244"/>
                      <a:pt x="21799" y="4100"/>
                    </a:cubicBezTo>
                    <a:cubicBezTo>
                      <a:pt x="21751" y="3955"/>
                      <a:pt x="21751" y="3858"/>
                      <a:pt x="21703" y="3714"/>
                    </a:cubicBezTo>
                    <a:cubicBezTo>
                      <a:pt x="21703" y="3617"/>
                      <a:pt x="21655" y="3376"/>
                      <a:pt x="21655" y="3183"/>
                    </a:cubicBezTo>
                    <a:lnTo>
                      <a:pt x="21655" y="2990"/>
                    </a:lnTo>
                    <a:lnTo>
                      <a:pt x="21172" y="2990"/>
                    </a:lnTo>
                    <a:cubicBezTo>
                      <a:pt x="20545" y="2990"/>
                      <a:pt x="19918" y="2894"/>
                      <a:pt x="19243" y="2797"/>
                    </a:cubicBezTo>
                    <a:lnTo>
                      <a:pt x="19195" y="2797"/>
                    </a:lnTo>
                    <a:cubicBezTo>
                      <a:pt x="17845" y="2460"/>
                      <a:pt x="16494" y="2026"/>
                      <a:pt x="15192" y="1544"/>
                    </a:cubicBezTo>
                    <a:lnTo>
                      <a:pt x="14710" y="1351"/>
                    </a:lnTo>
                    <a:cubicBezTo>
                      <a:pt x="14276" y="1206"/>
                      <a:pt x="13890" y="1061"/>
                      <a:pt x="13504" y="917"/>
                    </a:cubicBezTo>
                    <a:lnTo>
                      <a:pt x="13215" y="820"/>
                    </a:lnTo>
                    <a:cubicBezTo>
                      <a:pt x="12684" y="627"/>
                      <a:pt x="12250" y="483"/>
                      <a:pt x="11816" y="386"/>
                    </a:cubicBezTo>
                    <a:cubicBezTo>
                      <a:pt x="11286" y="193"/>
                      <a:pt x="10707" y="97"/>
                      <a:pt x="10176" y="48"/>
                    </a:cubicBezTo>
                    <a:cubicBezTo>
                      <a:pt x="9935" y="0"/>
                      <a:pt x="9694" y="0"/>
                      <a:pt x="9405" y="0"/>
                    </a:cubicBezTo>
                    <a:close/>
                  </a:path>
                </a:pathLst>
              </a:custGeom>
              <a:solidFill>
                <a:srgbClr val="FBD5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53"/>
              <p:cNvSpPr/>
              <p:nvPr/>
            </p:nvSpPr>
            <p:spPr>
              <a:xfrm>
                <a:off x="3767175" y="4056550"/>
                <a:ext cx="496775" cy="431975"/>
              </a:xfrm>
              <a:custGeom>
                <a:rect b="b" l="l" r="r" t="t"/>
                <a:pathLst>
                  <a:path extrusionOk="0" h="17279" w="19871">
                    <a:moveTo>
                      <a:pt x="3956" y="1"/>
                    </a:moveTo>
                    <a:cubicBezTo>
                      <a:pt x="3473" y="49"/>
                      <a:pt x="3087" y="242"/>
                      <a:pt x="2750" y="531"/>
                    </a:cubicBezTo>
                    <a:cubicBezTo>
                      <a:pt x="2219" y="917"/>
                      <a:pt x="1834" y="1399"/>
                      <a:pt x="1544" y="1978"/>
                    </a:cubicBezTo>
                    <a:cubicBezTo>
                      <a:pt x="965" y="2894"/>
                      <a:pt x="531" y="3907"/>
                      <a:pt x="339" y="4968"/>
                    </a:cubicBezTo>
                    <a:cubicBezTo>
                      <a:pt x="97" y="6077"/>
                      <a:pt x="1" y="7187"/>
                      <a:pt x="49" y="8344"/>
                    </a:cubicBezTo>
                    <a:cubicBezTo>
                      <a:pt x="97" y="9453"/>
                      <a:pt x="290" y="10563"/>
                      <a:pt x="628" y="11672"/>
                    </a:cubicBezTo>
                    <a:cubicBezTo>
                      <a:pt x="917" y="12733"/>
                      <a:pt x="1400" y="13746"/>
                      <a:pt x="1978" y="14662"/>
                    </a:cubicBezTo>
                    <a:cubicBezTo>
                      <a:pt x="2075" y="14807"/>
                      <a:pt x="2123" y="14903"/>
                      <a:pt x="2219" y="14999"/>
                    </a:cubicBezTo>
                    <a:cubicBezTo>
                      <a:pt x="2605" y="15289"/>
                      <a:pt x="3039" y="15530"/>
                      <a:pt x="3473" y="15771"/>
                    </a:cubicBezTo>
                    <a:cubicBezTo>
                      <a:pt x="4486" y="16350"/>
                      <a:pt x="5644" y="16736"/>
                      <a:pt x="6801" y="16977"/>
                    </a:cubicBezTo>
                    <a:cubicBezTo>
                      <a:pt x="7806" y="17178"/>
                      <a:pt x="8811" y="17278"/>
                      <a:pt x="9815" y="17278"/>
                    </a:cubicBezTo>
                    <a:cubicBezTo>
                      <a:pt x="10016" y="17278"/>
                      <a:pt x="10217" y="17274"/>
                      <a:pt x="10418" y="17266"/>
                    </a:cubicBezTo>
                    <a:cubicBezTo>
                      <a:pt x="11672" y="17218"/>
                      <a:pt x="12878" y="17025"/>
                      <a:pt x="14083" y="16736"/>
                    </a:cubicBezTo>
                    <a:cubicBezTo>
                      <a:pt x="15820" y="16302"/>
                      <a:pt x="17459" y="15626"/>
                      <a:pt x="19003" y="14710"/>
                    </a:cubicBezTo>
                    <a:lnTo>
                      <a:pt x="19533" y="14421"/>
                    </a:lnTo>
                    <a:cubicBezTo>
                      <a:pt x="19581" y="14324"/>
                      <a:pt x="19581" y="14228"/>
                      <a:pt x="19630" y="14083"/>
                    </a:cubicBezTo>
                    <a:cubicBezTo>
                      <a:pt x="19678" y="13890"/>
                      <a:pt x="19726" y="13746"/>
                      <a:pt x="19774" y="13553"/>
                    </a:cubicBezTo>
                    <a:cubicBezTo>
                      <a:pt x="19774" y="13263"/>
                      <a:pt x="19774" y="12974"/>
                      <a:pt x="19774" y="12685"/>
                    </a:cubicBezTo>
                    <a:cubicBezTo>
                      <a:pt x="19726" y="12443"/>
                      <a:pt x="19630" y="12250"/>
                      <a:pt x="19533" y="12058"/>
                    </a:cubicBezTo>
                    <a:cubicBezTo>
                      <a:pt x="19388" y="11865"/>
                      <a:pt x="19244" y="11720"/>
                      <a:pt x="19051" y="11624"/>
                    </a:cubicBezTo>
                    <a:cubicBezTo>
                      <a:pt x="18906" y="11527"/>
                      <a:pt x="18713" y="11431"/>
                      <a:pt x="18520" y="11431"/>
                    </a:cubicBezTo>
                    <a:lnTo>
                      <a:pt x="18231" y="11431"/>
                    </a:lnTo>
                    <a:cubicBezTo>
                      <a:pt x="18086" y="11431"/>
                      <a:pt x="17942" y="11431"/>
                      <a:pt x="17797" y="11479"/>
                    </a:cubicBezTo>
                    <a:cubicBezTo>
                      <a:pt x="17315" y="11527"/>
                      <a:pt x="16832" y="11672"/>
                      <a:pt x="16398" y="11865"/>
                    </a:cubicBezTo>
                    <a:cubicBezTo>
                      <a:pt x="15868" y="12106"/>
                      <a:pt x="15337" y="12347"/>
                      <a:pt x="14903" y="12540"/>
                    </a:cubicBezTo>
                    <a:lnTo>
                      <a:pt x="14180" y="12926"/>
                    </a:lnTo>
                    <a:cubicBezTo>
                      <a:pt x="14469" y="12685"/>
                      <a:pt x="14759" y="12492"/>
                      <a:pt x="15048" y="12250"/>
                    </a:cubicBezTo>
                    <a:cubicBezTo>
                      <a:pt x="15964" y="11575"/>
                      <a:pt x="16881" y="10852"/>
                      <a:pt x="17701" y="10080"/>
                    </a:cubicBezTo>
                    <a:cubicBezTo>
                      <a:pt x="18135" y="9694"/>
                      <a:pt x="18520" y="9309"/>
                      <a:pt x="18858" y="8875"/>
                    </a:cubicBezTo>
                    <a:cubicBezTo>
                      <a:pt x="19147" y="8489"/>
                      <a:pt x="19437" y="8055"/>
                      <a:pt x="19630" y="7621"/>
                    </a:cubicBezTo>
                    <a:cubicBezTo>
                      <a:pt x="19823" y="7235"/>
                      <a:pt x="19871" y="6849"/>
                      <a:pt x="19871" y="6415"/>
                    </a:cubicBezTo>
                    <a:cubicBezTo>
                      <a:pt x="19823" y="6029"/>
                      <a:pt x="19678" y="5691"/>
                      <a:pt x="19388" y="5402"/>
                    </a:cubicBezTo>
                    <a:cubicBezTo>
                      <a:pt x="19196" y="5161"/>
                      <a:pt x="18906" y="5016"/>
                      <a:pt x="18617" y="4920"/>
                    </a:cubicBezTo>
                    <a:cubicBezTo>
                      <a:pt x="18424" y="4872"/>
                      <a:pt x="18279" y="4872"/>
                      <a:pt x="18135" y="4823"/>
                    </a:cubicBezTo>
                    <a:lnTo>
                      <a:pt x="17604" y="4823"/>
                    </a:lnTo>
                    <a:cubicBezTo>
                      <a:pt x="16688" y="5016"/>
                      <a:pt x="15868" y="5306"/>
                      <a:pt x="15096" y="5691"/>
                    </a:cubicBezTo>
                    <a:cubicBezTo>
                      <a:pt x="14180" y="6174"/>
                      <a:pt x="13312" y="6656"/>
                      <a:pt x="12444" y="7235"/>
                    </a:cubicBezTo>
                    <a:lnTo>
                      <a:pt x="12251" y="7331"/>
                    </a:lnTo>
                    <a:lnTo>
                      <a:pt x="12685" y="6945"/>
                    </a:lnTo>
                    <a:lnTo>
                      <a:pt x="12926" y="6753"/>
                    </a:lnTo>
                    <a:cubicBezTo>
                      <a:pt x="13312" y="6415"/>
                      <a:pt x="13649" y="6126"/>
                      <a:pt x="13987" y="5836"/>
                    </a:cubicBezTo>
                    <a:cubicBezTo>
                      <a:pt x="14710" y="5161"/>
                      <a:pt x="15386" y="4438"/>
                      <a:pt x="15916" y="3618"/>
                    </a:cubicBezTo>
                    <a:cubicBezTo>
                      <a:pt x="16109" y="3280"/>
                      <a:pt x="16254" y="2894"/>
                      <a:pt x="16350" y="2508"/>
                    </a:cubicBezTo>
                    <a:cubicBezTo>
                      <a:pt x="16398" y="2171"/>
                      <a:pt x="16302" y="1785"/>
                      <a:pt x="16109" y="1496"/>
                    </a:cubicBezTo>
                    <a:cubicBezTo>
                      <a:pt x="16013" y="1351"/>
                      <a:pt x="15868" y="1206"/>
                      <a:pt x="15723" y="1110"/>
                    </a:cubicBezTo>
                    <a:cubicBezTo>
                      <a:pt x="15530" y="917"/>
                      <a:pt x="15337" y="820"/>
                      <a:pt x="15096" y="724"/>
                    </a:cubicBezTo>
                    <a:cubicBezTo>
                      <a:pt x="14759" y="628"/>
                      <a:pt x="14469" y="579"/>
                      <a:pt x="14132" y="579"/>
                    </a:cubicBezTo>
                    <a:lnTo>
                      <a:pt x="13746" y="579"/>
                    </a:lnTo>
                    <a:cubicBezTo>
                      <a:pt x="12926" y="724"/>
                      <a:pt x="12154" y="1062"/>
                      <a:pt x="11479" y="1496"/>
                    </a:cubicBezTo>
                    <a:cubicBezTo>
                      <a:pt x="10659" y="2074"/>
                      <a:pt x="9936" y="2653"/>
                      <a:pt x="9261" y="3328"/>
                    </a:cubicBezTo>
                    <a:cubicBezTo>
                      <a:pt x="8537" y="4004"/>
                      <a:pt x="7862" y="4727"/>
                      <a:pt x="7235" y="5402"/>
                    </a:cubicBezTo>
                    <a:lnTo>
                      <a:pt x="6946" y="5643"/>
                    </a:lnTo>
                    <a:lnTo>
                      <a:pt x="6656" y="5933"/>
                    </a:lnTo>
                    <a:cubicBezTo>
                      <a:pt x="6801" y="5354"/>
                      <a:pt x="6849" y="4775"/>
                      <a:pt x="6801" y="4196"/>
                    </a:cubicBezTo>
                    <a:cubicBezTo>
                      <a:pt x="6801" y="3666"/>
                      <a:pt x="6705" y="3087"/>
                      <a:pt x="6560" y="2605"/>
                    </a:cubicBezTo>
                    <a:cubicBezTo>
                      <a:pt x="6415" y="2123"/>
                      <a:pt x="6222" y="1640"/>
                      <a:pt x="5933" y="1206"/>
                    </a:cubicBezTo>
                    <a:cubicBezTo>
                      <a:pt x="5836" y="1062"/>
                      <a:pt x="5692" y="869"/>
                      <a:pt x="5547" y="724"/>
                    </a:cubicBezTo>
                    <a:cubicBezTo>
                      <a:pt x="5402" y="531"/>
                      <a:pt x="5210" y="386"/>
                      <a:pt x="5065" y="290"/>
                    </a:cubicBezTo>
                    <a:cubicBezTo>
                      <a:pt x="4727" y="97"/>
                      <a:pt x="4390" y="1"/>
                      <a:pt x="4052" y="1"/>
                    </a:cubicBezTo>
                    <a:close/>
                  </a:path>
                </a:pathLst>
              </a:custGeom>
              <a:solidFill>
                <a:srgbClr val="FBD5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53"/>
              <p:cNvSpPr/>
              <p:nvPr/>
            </p:nvSpPr>
            <p:spPr>
              <a:xfrm>
                <a:off x="6120700" y="1360625"/>
                <a:ext cx="2425" cy="25"/>
              </a:xfrm>
              <a:custGeom>
                <a:rect b="b" l="l" r="r" t="t"/>
                <a:pathLst>
                  <a:path extrusionOk="0" h="1" w="97">
                    <a:moveTo>
                      <a:pt x="97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9C4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53"/>
              <p:cNvSpPr/>
              <p:nvPr/>
            </p:nvSpPr>
            <p:spPr>
              <a:xfrm>
                <a:off x="6120700" y="13606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9C4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53"/>
              <p:cNvSpPr/>
              <p:nvPr/>
            </p:nvSpPr>
            <p:spPr>
              <a:xfrm>
                <a:off x="5088625" y="22733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53"/>
              <p:cNvSpPr/>
              <p:nvPr/>
            </p:nvSpPr>
            <p:spPr>
              <a:xfrm>
                <a:off x="5088625" y="2273325"/>
                <a:ext cx="25" cy="1225"/>
              </a:xfrm>
              <a:custGeom>
                <a:rect b="b" l="l" r="r" t="t"/>
                <a:pathLst>
                  <a:path extrusionOk="0" h="49" w="1">
                    <a:moveTo>
                      <a:pt x="1" y="49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9C4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53"/>
              <p:cNvSpPr/>
              <p:nvPr/>
            </p:nvSpPr>
            <p:spPr>
              <a:xfrm>
                <a:off x="5015075" y="701100"/>
                <a:ext cx="1704875" cy="1759125"/>
              </a:xfrm>
              <a:custGeom>
                <a:rect b="b" l="l" r="r" t="t"/>
                <a:pathLst>
                  <a:path extrusionOk="0" h="70365" w="68195">
                    <a:moveTo>
                      <a:pt x="41091" y="9550"/>
                    </a:moveTo>
                    <a:cubicBezTo>
                      <a:pt x="41235" y="9550"/>
                      <a:pt x="41332" y="9550"/>
                      <a:pt x="41477" y="9598"/>
                    </a:cubicBezTo>
                    <a:cubicBezTo>
                      <a:pt x="41814" y="9598"/>
                      <a:pt x="42103" y="9646"/>
                      <a:pt x="42393" y="9694"/>
                    </a:cubicBezTo>
                    <a:lnTo>
                      <a:pt x="42730" y="9694"/>
                    </a:lnTo>
                    <a:lnTo>
                      <a:pt x="43020" y="9743"/>
                    </a:lnTo>
                    <a:cubicBezTo>
                      <a:pt x="43068" y="9791"/>
                      <a:pt x="43116" y="9791"/>
                      <a:pt x="43213" y="9791"/>
                    </a:cubicBezTo>
                    <a:cubicBezTo>
                      <a:pt x="43406" y="9791"/>
                      <a:pt x="43550" y="9887"/>
                      <a:pt x="43743" y="9887"/>
                    </a:cubicBezTo>
                    <a:lnTo>
                      <a:pt x="43888" y="9839"/>
                    </a:lnTo>
                    <a:cubicBezTo>
                      <a:pt x="44081" y="9839"/>
                      <a:pt x="44274" y="9887"/>
                      <a:pt x="44467" y="9935"/>
                    </a:cubicBezTo>
                    <a:cubicBezTo>
                      <a:pt x="44611" y="9984"/>
                      <a:pt x="44660" y="10128"/>
                      <a:pt x="44660" y="10273"/>
                    </a:cubicBezTo>
                    <a:cubicBezTo>
                      <a:pt x="44620" y="10352"/>
                      <a:pt x="44517" y="10431"/>
                      <a:pt x="44401" y="10431"/>
                    </a:cubicBezTo>
                    <a:cubicBezTo>
                      <a:pt x="44375" y="10431"/>
                      <a:pt x="44349" y="10427"/>
                      <a:pt x="44322" y="10418"/>
                    </a:cubicBezTo>
                    <a:lnTo>
                      <a:pt x="43888" y="10321"/>
                    </a:lnTo>
                    <a:cubicBezTo>
                      <a:pt x="43695" y="10321"/>
                      <a:pt x="43502" y="10273"/>
                      <a:pt x="43309" y="10273"/>
                    </a:cubicBezTo>
                    <a:lnTo>
                      <a:pt x="42489" y="10273"/>
                    </a:lnTo>
                    <a:lnTo>
                      <a:pt x="42055" y="10321"/>
                    </a:lnTo>
                    <a:lnTo>
                      <a:pt x="41669" y="10369"/>
                    </a:lnTo>
                    <a:lnTo>
                      <a:pt x="41621" y="10369"/>
                    </a:lnTo>
                    <a:lnTo>
                      <a:pt x="41380" y="10418"/>
                    </a:lnTo>
                    <a:cubicBezTo>
                      <a:pt x="41235" y="10418"/>
                      <a:pt x="41091" y="10466"/>
                      <a:pt x="40994" y="10466"/>
                    </a:cubicBezTo>
                    <a:cubicBezTo>
                      <a:pt x="40850" y="10514"/>
                      <a:pt x="40801" y="10514"/>
                      <a:pt x="40705" y="10562"/>
                    </a:cubicBezTo>
                    <a:lnTo>
                      <a:pt x="40223" y="10659"/>
                    </a:lnTo>
                    <a:cubicBezTo>
                      <a:pt x="40126" y="10707"/>
                      <a:pt x="39981" y="10755"/>
                      <a:pt x="39885" y="10755"/>
                    </a:cubicBezTo>
                    <a:lnTo>
                      <a:pt x="39403" y="10900"/>
                    </a:lnTo>
                    <a:cubicBezTo>
                      <a:pt x="39306" y="10948"/>
                      <a:pt x="39162" y="10996"/>
                      <a:pt x="39017" y="11045"/>
                    </a:cubicBezTo>
                    <a:cubicBezTo>
                      <a:pt x="38824" y="11093"/>
                      <a:pt x="38631" y="11141"/>
                      <a:pt x="38438" y="11238"/>
                    </a:cubicBezTo>
                    <a:cubicBezTo>
                      <a:pt x="36895" y="11816"/>
                      <a:pt x="35448" y="12684"/>
                      <a:pt x="34242" y="13842"/>
                    </a:cubicBezTo>
                    <a:cubicBezTo>
                      <a:pt x="34049" y="14035"/>
                      <a:pt x="33857" y="14228"/>
                      <a:pt x="33615" y="14421"/>
                    </a:cubicBezTo>
                    <a:lnTo>
                      <a:pt x="33374" y="14710"/>
                    </a:lnTo>
                    <a:lnTo>
                      <a:pt x="33230" y="14903"/>
                    </a:lnTo>
                    <a:cubicBezTo>
                      <a:pt x="33133" y="15048"/>
                      <a:pt x="33037" y="15192"/>
                      <a:pt x="32892" y="15337"/>
                    </a:cubicBezTo>
                    <a:lnTo>
                      <a:pt x="32796" y="15530"/>
                    </a:lnTo>
                    <a:cubicBezTo>
                      <a:pt x="32699" y="15675"/>
                      <a:pt x="32554" y="15867"/>
                      <a:pt x="32458" y="16060"/>
                    </a:cubicBezTo>
                    <a:lnTo>
                      <a:pt x="32410" y="16157"/>
                    </a:lnTo>
                    <a:cubicBezTo>
                      <a:pt x="32361" y="16157"/>
                      <a:pt x="32361" y="16205"/>
                      <a:pt x="32410" y="16205"/>
                    </a:cubicBezTo>
                    <a:cubicBezTo>
                      <a:pt x="32361" y="16253"/>
                      <a:pt x="32361" y="16302"/>
                      <a:pt x="32313" y="16302"/>
                    </a:cubicBezTo>
                    <a:cubicBezTo>
                      <a:pt x="32169" y="16446"/>
                      <a:pt x="32024" y="16543"/>
                      <a:pt x="31831" y="16591"/>
                    </a:cubicBezTo>
                    <a:lnTo>
                      <a:pt x="31783" y="16591"/>
                    </a:lnTo>
                    <a:cubicBezTo>
                      <a:pt x="31710" y="16615"/>
                      <a:pt x="31638" y="16627"/>
                      <a:pt x="31566" y="16627"/>
                    </a:cubicBezTo>
                    <a:cubicBezTo>
                      <a:pt x="31493" y="16627"/>
                      <a:pt x="31421" y="16615"/>
                      <a:pt x="31349" y="16591"/>
                    </a:cubicBezTo>
                    <a:cubicBezTo>
                      <a:pt x="31059" y="16494"/>
                      <a:pt x="30866" y="16253"/>
                      <a:pt x="30770" y="15964"/>
                    </a:cubicBezTo>
                    <a:cubicBezTo>
                      <a:pt x="30770" y="15964"/>
                      <a:pt x="30770" y="15916"/>
                      <a:pt x="30770" y="15916"/>
                    </a:cubicBezTo>
                    <a:cubicBezTo>
                      <a:pt x="30770" y="15867"/>
                      <a:pt x="30770" y="15819"/>
                      <a:pt x="30770" y="15771"/>
                    </a:cubicBezTo>
                    <a:lnTo>
                      <a:pt x="30674" y="15867"/>
                    </a:lnTo>
                    <a:cubicBezTo>
                      <a:pt x="30674" y="15723"/>
                      <a:pt x="30674" y="15626"/>
                      <a:pt x="30722" y="15530"/>
                    </a:cubicBezTo>
                    <a:cubicBezTo>
                      <a:pt x="30722" y="15482"/>
                      <a:pt x="30770" y="15433"/>
                      <a:pt x="30770" y="15385"/>
                    </a:cubicBezTo>
                    <a:lnTo>
                      <a:pt x="30866" y="15240"/>
                    </a:lnTo>
                    <a:lnTo>
                      <a:pt x="30866" y="15192"/>
                    </a:lnTo>
                    <a:cubicBezTo>
                      <a:pt x="30963" y="15048"/>
                      <a:pt x="31059" y="14903"/>
                      <a:pt x="31204" y="14710"/>
                    </a:cubicBezTo>
                    <a:lnTo>
                      <a:pt x="31204" y="14662"/>
                    </a:lnTo>
                    <a:lnTo>
                      <a:pt x="31204" y="14614"/>
                    </a:lnTo>
                    <a:cubicBezTo>
                      <a:pt x="31349" y="14421"/>
                      <a:pt x="31493" y="14276"/>
                      <a:pt x="31590" y="14131"/>
                    </a:cubicBezTo>
                    <a:cubicBezTo>
                      <a:pt x="31831" y="13842"/>
                      <a:pt x="32024" y="13601"/>
                      <a:pt x="32265" y="13360"/>
                    </a:cubicBezTo>
                    <a:lnTo>
                      <a:pt x="32313" y="13311"/>
                    </a:lnTo>
                    <a:cubicBezTo>
                      <a:pt x="32458" y="13118"/>
                      <a:pt x="32699" y="12877"/>
                      <a:pt x="32892" y="12684"/>
                    </a:cubicBezTo>
                    <a:lnTo>
                      <a:pt x="32940" y="12684"/>
                    </a:lnTo>
                    <a:cubicBezTo>
                      <a:pt x="33519" y="12154"/>
                      <a:pt x="34098" y="11672"/>
                      <a:pt x="34725" y="11286"/>
                    </a:cubicBezTo>
                    <a:cubicBezTo>
                      <a:pt x="35062" y="11093"/>
                      <a:pt x="35352" y="10900"/>
                      <a:pt x="35689" y="10755"/>
                    </a:cubicBezTo>
                    <a:cubicBezTo>
                      <a:pt x="35930" y="10611"/>
                      <a:pt x="36220" y="10466"/>
                      <a:pt x="36509" y="10369"/>
                    </a:cubicBezTo>
                    <a:lnTo>
                      <a:pt x="36798" y="10225"/>
                    </a:lnTo>
                    <a:cubicBezTo>
                      <a:pt x="36873" y="10188"/>
                      <a:pt x="36947" y="10150"/>
                      <a:pt x="37044" y="10135"/>
                    </a:cubicBezTo>
                    <a:lnTo>
                      <a:pt x="37044" y="10135"/>
                    </a:lnTo>
                    <a:cubicBezTo>
                      <a:pt x="37010" y="10149"/>
                      <a:pt x="36976" y="10162"/>
                      <a:pt x="36943" y="10177"/>
                    </a:cubicBezTo>
                    <a:lnTo>
                      <a:pt x="37136" y="10128"/>
                    </a:lnTo>
                    <a:cubicBezTo>
                      <a:pt x="37103" y="10128"/>
                      <a:pt x="37072" y="10131"/>
                      <a:pt x="37044" y="10135"/>
                    </a:cubicBezTo>
                    <a:lnTo>
                      <a:pt x="37044" y="10135"/>
                    </a:lnTo>
                    <a:cubicBezTo>
                      <a:pt x="37356" y="10013"/>
                      <a:pt x="37700" y="9926"/>
                      <a:pt x="38004" y="9839"/>
                    </a:cubicBezTo>
                    <a:cubicBezTo>
                      <a:pt x="38197" y="9743"/>
                      <a:pt x="38390" y="9743"/>
                      <a:pt x="38583" y="9694"/>
                    </a:cubicBezTo>
                    <a:cubicBezTo>
                      <a:pt x="38679" y="9646"/>
                      <a:pt x="38776" y="9646"/>
                      <a:pt x="38920" y="9646"/>
                    </a:cubicBezTo>
                    <a:cubicBezTo>
                      <a:pt x="39113" y="9598"/>
                      <a:pt x="39306" y="9598"/>
                      <a:pt x="39499" y="9550"/>
                    </a:cubicBezTo>
                    <a:close/>
                    <a:moveTo>
                      <a:pt x="62311" y="7958"/>
                    </a:moveTo>
                    <a:cubicBezTo>
                      <a:pt x="62504" y="7958"/>
                      <a:pt x="62745" y="8006"/>
                      <a:pt x="62938" y="8103"/>
                    </a:cubicBezTo>
                    <a:cubicBezTo>
                      <a:pt x="63034" y="8103"/>
                      <a:pt x="63083" y="8199"/>
                      <a:pt x="63083" y="8296"/>
                    </a:cubicBezTo>
                    <a:cubicBezTo>
                      <a:pt x="63034" y="8392"/>
                      <a:pt x="62938" y="8440"/>
                      <a:pt x="62841" y="8440"/>
                    </a:cubicBezTo>
                    <a:cubicBezTo>
                      <a:pt x="62745" y="8392"/>
                      <a:pt x="62600" y="8344"/>
                      <a:pt x="62504" y="8344"/>
                    </a:cubicBezTo>
                    <a:cubicBezTo>
                      <a:pt x="62432" y="8320"/>
                      <a:pt x="62359" y="8308"/>
                      <a:pt x="62287" y="8308"/>
                    </a:cubicBezTo>
                    <a:cubicBezTo>
                      <a:pt x="62214" y="8308"/>
                      <a:pt x="62142" y="8320"/>
                      <a:pt x="62070" y="8344"/>
                    </a:cubicBezTo>
                    <a:cubicBezTo>
                      <a:pt x="61973" y="8344"/>
                      <a:pt x="61877" y="8392"/>
                      <a:pt x="61732" y="8440"/>
                    </a:cubicBezTo>
                    <a:cubicBezTo>
                      <a:pt x="61588" y="8489"/>
                      <a:pt x="61443" y="8585"/>
                      <a:pt x="61298" y="8682"/>
                    </a:cubicBezTo>
                    <a:cubicBezTo>
                      <a:pt x="61153" y="8826"/>
                      <a:pt x="61009" y="8971"/>
                      <a:pt x="60864" y="9116"/>
                    </a:cubicBezTo>
                    <a:cubicBezTo>
                      <a:pt x="60671" y="9357"/>
                      <a:pt x="60526" y="9646"/>
                      <a:pt x="60382" y="9935"/>
                    </a:cubicBezTo>
                    <a:cubicBezTo>
                      <a:pt x="60334" y="10128"/>
                      <a:pt x="60237" y="10321"/>
                      <a:pt x="60189" y="10562"/>
                    </a:cubicBezTo>
                    <a:cubicBezTo>
                      <a:pt x="60189" y="10659"/>
                      <a:pt x="60141" y="10755"/>
                      <a:pt x="60141" y="10900"/>
                    </a:cubicBezTo>
                    <a:lnTo>
                      <a:pt x="60092" y="11045"/>
                    </a:lnTo>
                    <a:cubicBezTo>
                      <a:pt x="60430" y="11238"/>
                      <a:pt x="60768" y="11430"/>
                      <a:pt x="61057" y="11672"/>
                    </a:cubicBezTo>
                    <a:cubicBezTo>
                      <a:pt x="61684" y="12154"/>
                      <a:pt x="62214" y="12781"/>
                      <a:pt x="62649" y="13456"/>
                    </a:cubicBezTo>
                    <a:cubicBezTo>
                      <a:pt x="63517" y="14806"/>
                      <a:pt x="63902" y="16350"/>
                      <a:pt x="63758" y="17941"/>
                    </a:cubicBezTo>
                    <a:cubicBezTo>
                      <a:pt x="63736" y="18050"/>
                      <a:pt x="63646" y="18100"/>
                      <a:pt x="63553" y="18100"/>
                    </a:cubicBezTo>
                    <a:cubicBezTo>
                      <a:pt x="63440" y="18100"/>
                      <a:pt x="63324" y="18026"/>
                      <a:pt x="63324" y="17893"/>
                    </a:cubicBezTo>
                    <a:cubicBezTo>
                      <a:pt x="63372" y="17507"/>
                      <a:pt x="63372" y="17170"/>
                      <a:pt x="63324" y="16784"/>
                    </a:cubicBezTo>
                    <a:cubicBezTo>
                      <a:pt x="63275" y="16253"/>
                      <a:pt x="63131" y="15771"/>
                      <a:pt x="62938" y="15289"/>
                    </a:cubicBezTo>
                    <a:cubicBezTo>
                      <a:pt x="62649" y="14662"/>
                      <a:pt x="62359" y="14131"/>
                      <a:pt x="61973" y="13601"/>
                    </a:cubicBezTo>
                    <a:cubicBezTo>
                      <a:pt x="61588" y="13167"/>
                      <a:pt x="61202" y="12733"/>
                      <a:pt x="60768" y="12347"/>
                    </a:cubicBezTo>
                    <a:cubicBezTo>
                      <a:pt x="60382" y="12106"/>
                      <a:pt x="59948" y="11865"/>
                      <a:pt x="59562" y="11672"/>
                    </a:cubicBezTo>
                    <a:cubicBezTo>
                      <a:pt x="59321" y="11575"/>
                      <a:pt x="59031" y="11479"/>
                      <a:pt x="58790" y="11430"/>
                    </a:cubicBezTo>
                    <a:cubicBezTo>
                      <a:pt x="58646" y="11382"/>
                      <a:pt x="58501" y="11189"/>
                      <a:pt x="58597" y="11045"/>
                    </a:cubicBezTo>
                    <a:cubicBezTo>
                      <a:pt x="58597" y="10900"/>
                      <a:pt x="58742" y="10804"/>
                      <a:pt x="58887" y="10804"/>
                    </a:cubicBezTo>
                    <a:cubicBezTo>
                      <a:pt x="59031" y="10804"/>
                      <a:pt x="59224" y="10804"/>
                      <a:pt x="59417" y="10852"/>
                    </a:cubicBezTo>
                    <a:cubicBezTo>
                      <a:pt x="59417" y="10707"/>
                      <a:pt x="59417" y="10562"/>
                      <a:pt x="59465" y="10418"/>
                    </a:cubicBezTo>
                    <a:cubicBezTo>
                      <a:pt x="59465" y="10225"/>
                      <a:pt x="59562" y="9984"/>
                      <a:pt x="59658" y="9791"/>
                    </a:cubicBezTo>
                    <a:cubicBezTo>
                      <a:pt x="59755" y="9550"/>
                      <a:pt x="59851" y="9357"/>
                      <a:pt x="59996" y="9164"/>
                    </a:cubicBezTo>
                    <a:cubicBezTo>
                      <a:pt x="60141" y="8971"/>
                      <a:pt x="60285" y="8826"/>
                      <a:pt x="60478" y="8633"/>
                    </a:cubicBezTo>
                    <a:cubicBezTo>
                      <a:pt x="60671" y="8489"/>
                      <a:pt x="60864" y="8344"/>
                      <a:pt x="61057" y="8199"/>
                    </a:cubicBezTo>
                    <a:cubicBezTo>
                      <a:pt x="61250" y="8103"/>
                      <a:pt x="61443" y="8055"/>
                      <a:pt x="61684" y="8006"/>
                    </a:cubicBezTo>
                    <a:cubicBezTo>
                      <a:pt x="61829" y="7958"/>
                      <a:pt x="61973" y="7958"/>
                      <a:pt x="62166" y="7958"/>
                    </a:cubicBezTo>
                    <a:close/>
                    <a:moveTo>
                      <a:pt x="47216" y="16928"/>
                    </a:moveTo>
                    <a:cubicBezTo>
                      <a:pt x="47312" y="16928"/>
                      <a:pt x="47409" y="16977"/>
                      <a:pt x="47505" y="17025"/>
                    </a:cubicBezTo>
                    <a:lnTo>
                      <a:pt x="47601" y="17121"/>
                    </a:lnTo>
                    <a:lnTo>
                      <a:pt x="47746" y="17218"/>
                    </a:lnTo>
                    <a:lnTo>
                      <a:pt x="48036" y="17459"/>
                    </a:lnTo>
                    <a:lnTo>
                      <a:pt x="48084" y="17459"/>
                    </a:lnTo>
                    <a:lnTo>
                      <a:pt x="48180" y="17555"/>
                    </a:lnTo>
                    <a:lnTo>
                      <a:pt x="48228" y="17555"/>
                    </a:lnTo>
                    <a:cubicBezTo>
                      <a:pt x="48855" y="18134"/>
                      <a:pt x="49338" y="18809"/>
                      <a:pt x="49772" y="19533"/>
                    </a:cubicBezTo>
                    <a:cubicBezTo>
                      <a:pt x="50109" y="20112"/>
                      <a:pt x="50350" y="20787"/>
                      <a:pt x="50543" y="21414"/>
                    </a:cubicBezTo>
                    <a:cubicBezTo>
                      <a:pt x="50688" y="22137"/>
                      <a:pt x="50736" y="22860"/>
                      <a:pt x="50640" y="23584"/>
                    </a:cubicBezTo>
                    <a:cubicBezTo>
                      <a:pt x="50495" y="24356"/>
                      <a:pt x="50206" y="25031"/>
                      <a:pt x="49772" y="25658"/>
                    </a:cubicBezTo>
                    <a:cubicBezTo>
                      <a:pt x="49338" y="26236"/>
                      <a:pt x="48759" y="26719"/>
                      <a:pt x="48084" y="27008"/>
                    </a:cubicBezTo>
                    <a:cubicBezTo>
                      <a:pt x="47360" y="27322"/>
                      <a:pt x="46589" y="27478"/>
                      <a:pt x="45811" y="27478"/>
                    </a:cubicBezTo>
                    <a:cubicBezTo>
                      <a:pt x="45033" y="27478"/>
                      <a:pt x="44250" y="27322"/>
                      <a:pt x="43502" y="27008"/>
                    </a:cubicBezTo>
                    <a:cubicBezTo>
                      <a:pt x="42875" y="26767"/>
                      <a:pt x="42248" y="26478"/>
                      <a:pt x="41718" y="26092"/>
                    </a:cubicBezTo>
                    <a:cubicBezTo>
                      <a:pt x="41091" y="25658"/>
                      <a:pt x="40560" y="25127"/>
                      <a:pt x="40078" y="24548"/>
                    </a:cubicBezTo>
                    <a:cubicBezTo>
                      <a:pt x="39933" y="24356"/>
                      <a:pt x="39981" y="24114"/>
                      <a:pt x="40174" y="23970"/>
                    </a:cubicBezTo>
                    <a:cubicBezTo>
                      <a:pt x="40250" y="23913"/>
                      <a:pt x="40334" y="23886"/>
                      <a:pt x="40416" y="23886"/>
                    </a:cubicBezTo>
                    <a:cubicBezTo>
                      <a:pt x="40543" y="23886"/>
                      <a:pt x="40666" y="23949"/>
                      <a:pt x="40753" y="24066"/>
                    </a:cubicBezTo>
                    <a:lnTo>
                      <a:pt x="41042" y="24356"/>
                    </a:lnTo>
                    <a:cubicBezTo>
                      <a:pt x="41525" y="24838"/>
                      <a:pt x="42055" y="25272"/>
                      <a:pt x="42682" y="25658"/>
                    </a:cubicBezTo>
                    <a:cubicBezTo>
                      <a:pt x="43165" y="25947"/>
                      <a:pt x="43695" y="26188"/>
                      <a:pt x="44274" y="26381"/>
                    </a:cubicBezTo>
                    <a:cubicBezTo>
                      <a:pt x="44708" y="26478"/>
                      <a:pt x="45190" y="26574"/>
                      <a:pt x="45672" y="26622"/>
                    </a:cubicBezTo>
                    <a:cubicBezTo>
                      <a:pt x="46106" y="26622"/>
                      <a:pt x="46540" y="26574"/>
                      <a:pt x="46974" y="26478"/>
                    </a:cubicBezTo>
                    <a:cubicBezTo>
                      <a:pt x="47312" y="26429"/>
                      <a:pt x="47650" y="26285"/>
                      <a:pt x="47939" y="26140"/>
                    </a:cubicBezTo>
                    <a:cubicBezTo>
                      <a:pt x="48228" y="25995"/>
                      <a:pt x="48470" y="25802"/>
                      <a:pt x="48711" y="25609"/>
                    </a:cubicBezTo>
                    <a:cubicBezTo>
                      <a:pt x="49145" y="25175"/>
                      <a:pt x="49482" y="24597"/>
                      <a:pt x="49675" y="24018"/>
                    </a:cubicBezTo>
                    <a:cubicBezTo>
                      <a:pt x="49772" y="23680"/>
                      <a:pt x="49820" y="23343"/>
                      <a:pt x="49820" y="23005"/>
                    </a:cubicBezTo>
                    <a:cubicBezTo>
                      <a:pt x="49868" y="22571"/>
                      <a:pt x="49820" y="22137"/>
                      <a:pt x="49723" y="21703"/>
                    </a:cubicBezTo>
                    <a:cubicBezTo>
                      <a:pt x="49579" y="21124"/>
                      <a:pt x="49386" y="20642"/>
                      <a:pt x="49097" y="20112"/>
                    </a:cubicBezTo>
                    <a:cubicBezTo>
                      <a:pt x="48807" y="19581"/>
                      <a:pt x="48421" y="19050"/>
                      <a:pt x="48036" y="18616"/>
                    </a:cubicBezTo>
                    <a:cubicBezTo>
                      <a:pt x="47939" y="18520"/>
                      <a:pt x="47843" y="18424"/>
                      <a:pt x="47698" y="18327"/>
                    </a:cubicBezTo>
                    <a:lnTo>
                      <a:pt x="47601" y="18231"/>
                    </a:lnTo>
                    <a:lnTo>
                      <a:pt x="47505" y="18134"/>
                    </a:lnTo>
                    <a:lnTo>
                      <a:pt x="47216" y="17893"/>
                    </a:lnTo>
                    <a:lnTo>
                      <a:pt x="47071" y="17797"/>
                    </a:lnTo>
                    <a:lnTo>
                      <a:pt x="46926" y="17700"/>
                    </a:lnTo>
                    <a:cubicBezTo>
                      <a:pt x="46782" y="17555"/>
                      <a:pt x="46733" y="17266"/>
                      <a:pt x="46878" y="17121"/>
                    </a:cubicBezTo>
                    <a:cubicBezTo>
                      <a:pt x="46974" y="16977"/>
                      <a:pt x="47071" y="16928"/>
                      <a:pt x="47216" y="16928"/>
                    </a:cubicBezTo>
                    <a:close/>
                    <a:moveTo>
                      <a:pt x="29830" y="31505"/>
                    </a:moveTo>
                    <a:cubicBezTo>
                      <a:pt x="29842" y="31505"/>
                      <a:pt x="29854" y="31517"/>
                      <a:pt x="29854" y="31542"/>
                    </a:cubicBezTo>
                    <a:cubicBezTo>
                      <a:pt x="29902" y="31542"/>
                      <a:pt x="29950" y="31542"/>
                      <a:pt x="29998" y="31590"/>
                    </a:cubicBezTo>
                    <a:cubicBezTo>
                      <a:pt x="31397" y="33085"/>
                      <a:pt x="32554" y="34725"/>
                      <a:pt x="33471" y="36557"/>
                    </a:cubicBezTo>
                    <a:cubicBezTo>
                      <a:pt x="33712" y="36991"/>
                      <a:pt x="33905" y="37474"/>
                      <a:pt x="34049" y="38004"/>
                    </a:cubicBezTo>
                    <a:cubicBezTo>
                      <a:pt x="34194" y="38390"/>
                      <a:pt x="34339" y="38824"/>
                      <a:pt x="34387" y="39210"/>
                    </a:cubicBezTo>
                    <a:cubicBezTo>
                      <a:pt x="34532" y="39837"/>
                      <a:pt x="34580" y="40464"/>
                      <a:pt x="34725" y="41091"/>
                    </a:cubicBezTo>
                    <a:cubicBezTo>
                      <a:pt x="34773" y="41332"/>
                      <a:pt x="34821" y="41525"/>
                      <a:pt x="34966" y="41766"/>
                    </a:cubicBezTo>
                    <a:cubicBezTo>
                      <a:pt x="35014" y="41862"/>
                      <a:pt x="35062" y="41910"/>
                      <a:pt x="35110" y="42007"/>
                    </a:cubicBezTo>
                    <a:lnTo>
                      <a:pt x="35303" y="42152"/>
                    </a:lnTo>
                    <a:cubicBezTo>
                      <a:pt x="35400" y="42200"/>
                      <a:pt x="35448" y="42200"/>
                      <a:pt x="35545" y="42248"/>
                    </a:cubicBezTo>
                    <a:cubicBezTo>
                      <a:pt x="35689" y="42248"/>
                      <a:pt x="35834" y="42296"/>
                      <a:pt x="35979" y="42296"/>
                    </a:cubicBezTo>
                    <a:cubicBezTo>
                      <a:pt x="36220" y="42296"/>
                      <a:pt x="36461" y="42248"/>
                      <a:pt x="36654" y="42200"/>
                    </a:cubicBezTo>
                    <a:cubicBezTo>
                      <a:pt x="36895" y="42152"/>
                      <a:pt x="37136" y="42055"/>
                      <a:pt x="37377" y="41910"/>
                    </a:cubicBezTo>
                    <a:cubicBezTo>
                      <a:pt x="37763" y="41718"/>
                      <a:pt x="38101" y="41428"/>
                      <a:pt x="38438" y="41139"/>
                    </a:cubicBezTo>
                    <a:cubicBezTo>
                      <a:pt x="38920" y="40657"/>
                      <a:pt x="39355" y="40078"/>
                      <a:pt x="39692" y="39499"/>
                    </a:cubicBezTo>
                    <a:cubicBezTo>
                      <a:pt x="39837" y="39306"/>
                      <a:pt x="39933" y="39113"/>
                      <a:pt x="40030" y="38872"/>
                    </a:cubicBezTo>
                    <a:cubicBezTo>
                      <a:pt x="40100" y="38697"/>
                      <a:pt x="40271" y="38573"/>
                      <a:pt x="40452" y="38573"/>
                    </a:cubicBezTo>
                    <a:cubicBezTo>
                      <a:pt x="40520" y="38573"/>
                      <a:pt x="40590" y="38591"/>
                      <a:pt x="40657" y="38631"/>
                    </a:cubicBezTo>
                    <a:cubicBezTo>
                      <a:pt x="40801" y="38679"/>
                      <a:pt x="40898" y="38776"/>
                      <a:pt x="40946" y="38872"/>
                    </a:cubicBezTo>
                    <a:cubicBezTo>
                      <a:pt x="40946" y="38969"/>
                      <a:pt x="40994" y="39065"/>
                      <a:pt x="40946" y="39113"/>
                    </a:cubicBezTo>
                    <a:lnTo>
                      <a:pt x="40946" y="39258"/>
                    </a:lnTo>
                    <a:cubicBezTo>
                      <a:pt x="40850" y="39547"/>
                      <a:pt x="40705" y="39837"/>
                      <a:pt x="40608" y="40126"/>
                    </a:cubicBezTo>
                    <a:cubicBezTo>
                      <a:pt x="40271" y="40705"/>
                      <a:pt x="39933" y="41235"/>
                      <a:pt x="39451" y="41718"/>
                    </a:cubicBezTo>
                    <a:cubicBezTo>
                      <a:pt x="39210" y="41959"/>
                      <a:pt x="38969" y="42200"/>
                      <a:pt x="38728" y="42393"/>
                    </a:cubicBezTo>
                    <a:cubicBezTo>
                      <a:pt x="38197" y="42827"/>
                      <a:pt x="37667" y="43116"/>
                      <a:pt x="37040" y="43261"/>
                    </a:cubicBezTo>
                    <a:cubicBezTo>
                      <a:pt x="36750" y="43357"/>
                      <a:pt x="36449" y="43406"/>
                      <a:pt x="36147" y="43406"/>
                    </a:cubicBezTo>
                    <a:cubicBezTo>
                      <a:pt x="35846" y="43406"/>
                      <a:pt x="35545" y="43357"/>
                      <a:pt x="35255" y="43261"/>
                    </a:cubicBezTo>
                    <a:cubicBezTo>
                      <a:pt x="34821" y="43164"/>
                      <a:pt x="34435" y="42875"/>
                      <a:pt x="34194" y="42489"/>
                    </a:cubicBezTo>
                    <a:cubicBezTo>
                      <a:pt x="33953" y="42103"/>
                      <a:pt x="33857" y="41669"/>
                      <a:pt x="33808" y="41235"/>
                    </a:cubicBezTo>
                    <a:cubicBezTo>
                      <a:pt x="33760" y="40753"/>
                      <a:pt x="33760" y="40319"/>
                      <a:pt x="33712" y="39837"/>
                    </a:cubicBezTo>
                    <a:cubicBezTo>
                      <a:pt x="33712" y="39596"/>
                      <a:pt x="33664" y="39354"/>
                      <a:pt x="33664" y="39113"/>
                    </a:cubicBezTo>
                    <a:cubicBezTo>
                      <a:pt x="33615" y="38872"/>
                      <a:pt x="33567" y="38583"/>
                      <a:pt x="33471" y="38293"/>
                    </a:cubicBezTo>
                    <a:cubicBezTo>
                      <a:pt x="33230" y="37232"/>
                      <a:pt x="32796" y="36220"/>
                      <a:pt x="32265" y="35255"/>
                    </a:cubicBezTo>
                    <a:cubicBezTo>
                      <a:pt x="31542" y="34001"/>
                      <a:pt x="30722" y="32844"/>
                      <a:pt x="29757" y="31783"/>
                    </a:cubicBezTo>
                    <a:cubicBezTo>
                      <a:pt x="29709" y="31686"/>
                      <a:pt x="29709" y="31590"/>
                      <a:pt x="29805" y="31542"/>
                    </a:cubicBezTo>
                    <a:cubicBezTo>
                      <a:pt x="29805" y="31517"/>
                      <a:pt x="29817" y="31505"/>
                      <a:pt x="29830" y="31505"/>
                    </a:cubicBezTo>
                    <a:close/>
                    <a:moveTo>
                      <a:pt x="13263" y="35062"/>
                    </a:moveTo>
                    <a:cubicBezTo>
                      <a:pt x="13697" y="35110"/>
                      <a:pt x="14035" y="35544"/>
                      <a:pt x="13987" y="35978"/>
                    </a:cubicBezTo>
                    <a:lnTo>
                      <a:pt x="14083" y="35834"/>
                    </a:lnTo>
                    <a:lnTo>
                      <a:pt x="14083" y="35834"/>
                    </a:lnTo>
                    <a:cubicBezTo>
                      <a:pt x="14083" y="35978"/>
                      <a:pt x="13987" y="36171"/>
                      <a:pt x="13890" y="36316"/>
                    </a:cubicBezTo>
                    <a:lnTo>
                      <a:pt x="13794" y="36413"/>
                    </a:lnTo>
                    <a:lnTo>
                      <a:pt x="13746" y="36413"/>
                    </a:lnTo>
                    <a:lnTo>
                      <a:pt x="13649" y="36509"/>
                    </a:lnTo>
                    <a:cubicBezTo>
                      <a:pt x="13504" y="36605"/>
                      <a:pt x="13312" y="36750"/>
                      <a:pt x="13167" y="36943"/>
                    </a:cubicBezTo>
                    <a:lnTo>
                      <a:pt x="13022" y="37039"/>
                    </a:lnTo>
                    <a:cubicBezTo>
                      <a:pt x="12877" y="37184"/>
                      <a:pt x="12733" y="37329"/>
                      <a:pt x="12588" y="37425"/>
                    </a:cubicBezTo>
                    <a:cubicBezTo>
                      <a:pt x="12588" y="37474"/>
                      <a:pt x="12540" y="37522"/>
                      <a:pt x="12492" y="37570"/>
                    </a:cubicBezTo>
                    <a:lnTo>
                      <a:pt x="12202" y="37859"/>
                    </a:lnTo>
                    <a:cubicBezTo>
                      <a:pt x="12009" y="38100"/>
                      <a:pt x="11865" y="38293"/>
                      <a:pt x="11720" y="38535"/>
                    </a:cubicBezTo>
                    <a:cubicBezTo>
                      <a:pt x="10707" y="39885"/>
                      <a:pt x="10032" y="41428"/>
                      <a:pt x="9694" y="43068"/>
                    </a:cubicBezTo>
                    <a:cubicBezTo>
                      <a:pt x="9646" y="43261"/>
                      <a:pt x="9598" y="43454"/>
                      <a:pt x="9598" y="43695"/>
                    </a:cubicBezTo>
                    <a:cubicBezTo>
                      <a:pt x="9550" y="43840"/>
                      <a:pt x="9550" y="43984"/>
                      <a:pt x="9502" y="44081"/>
                    </a:cubicBezTo>
                    <a:lnTo>
                      <a:pt x="9405" y="44563"/>
                    </a:lnTo>
                    <a:cubicBezTo>
                      <a:pt x="9405" y="44708"/>
                      <a:pt x="9405" y="44804"/>
                      <a:pt x="9357" y="44949"/>
                    </a:cubicBezTo>
                    <a:cubicBezTo>
                      <a:pt x="9309" y="45045"/>
                      <a:pt x="9309" y="45238"/>
                      <a:pt x="9309" y="45431"/>
                    </a:cubicBezTo>
                    <a:cubicBezTo>
                      <a:pt x="9309" y="45576"/>
                      <a:pt x="9309" y="45624"/>
                      <a:pt x="9260" y="45672"/>
                    </a:cubicBezTo>
                    <a:cubicBezTo>
                      <a:pt x="9260" y="45769"/>
                      <a:pt x="9260" y="45962"/>
                      <a:pt x="9260" y="46106"/>
                    </a:cubicBezTo>
                    <a:lnTo>
                      <a:pt x="9260" y="46347"/>
                    </a:lnTo>
                    <a:lnTo>
                      <a:pt x="9260" y="46444"/>
                    </a:lnTo>
                    <a:lnTo>
                      <a:pt x="9260" y="46782"/>
                    </a:lnTo>
                    <a:lnTo>
                      <a:pt x="9260" y="47264"/>
                    </a:lnTo>
                    <a:lnTo>
                      <a:pt x="9260" y="47408"/>
                    </a:lnTo>
                    <a:lnTo>
                      <a:pt x="9357" y="47843"/>
                    </a:lnTo>
                    <a:cubicBezTo>
                      <a:pt x="9357" y="47891"/>
                      <a:pt x="9357" y="47939"/>
                      <a:pt x="9357" y="48035"/>
                    </a:cubicBezTo>
                    <a:cubicBezTo>
                      <a:pt x="9357" y="48228"/>
                      <a:pt x="9405" y="48421"/>
                      <a:pt x="9453" y="48614"/>
                    </a:cubicBezTo>
                    <a:cubicBezTo>
                      <a:pt x="9502" y="48759"/>
                      <a:pt x="9550" y="48904"/>
                      <a:pt x="9598" y="49048"/>
                    </a:cubicBezTo>
                    <a:cubicBezTo>
                      <a:pt x="9694" y="49145"/>
                      <a:pt x="9598" y="49338"/>
                      <a:pt x="9502" y="49386"/>
                    </a:cubicBezTo>
                    <a:cubicBezTo>
                      <a:pt x="9465" y="49398"/>
                      <a:pt x="9429" y="49404"/>
                      <a:pt x="9395" y="49404"/>
                    </a:cubicBezTo>
                    <a:cubicBezTo>
                      <a:pt x="9291" y="49404"/>
                      <a:pt x="9200" y="49350"/>
                      <a:pt x="9164" y="49241"/>
                    </a:cubicBezTo>
                    <a:cubicBezTo>
                      <a:pt x="9067" y="49048"/>
                      <a:pt x="9019" y="48855"/>
                      <a:pt x="8971" y="48662"/>
                    </a:cubicBezTo>
                    <a:lnTo>
                      <a:pt x="8971" y="48711"/>
                    </a:lnTo>
                    <a:cubicBezTo>
                      <a:pt x="8875" y="48518"/>
                      <a:pt x="8826" y="48373"/>
                      <a:pt x="8778" y="48180"/>
                    </a:cubicBezTo>
                    <a:cubicBezTo>
                      <a:pt x="8778" y="48132"/>
                      <a:pt x="8730" y="48084"/>
                      <a:pt x="8730" y="48035"/>
                    </a:cubicBezTo>
                    <a:cubicBezTo>
                      <a:pt x="8682" y="47939"/>
                      <a:pt x="8633" y="47843"/>
                      <a:pt x="8633" y="47746"/>
                    </a:cubicBezTo>
                    <a:cubicBezTo>
                      <a:pt x="8633" y="47698"/>
                      <a:pt x="8585" y="47650"/>
                      <a:pt x="8585" y="47601"/>
                    </a:cubicBezTo>
                    <a:cubicBezTo>
                      <a:pt x="8585" y="47553"/>
                      <a:pt x="8537" y="47505"/>
                      <a:pt x="8537" y="47457"/>
                    </a:cubicBezTo>
                    <a:lnTo>
                      <a:pt x="8537" y="47408"/>
                    </a:lnTo>
                    <a:cubicBezTo>
                      <a:pt x="8441" y="47119"/>
                      <a:pt x="8344" y="46830"/>
                      <a:pt x="8296" y="46492"/>
                    </a:cubicBezTo>
                    <a:cubicBezTo>
                      <a:pt x="8248" y="46396"/>
                      <a:pt x="8199" y="46251"/>
                      <a:pt x="8199" y="46106"/>
                    </a:cubicBezTo>
                    <a:cubicBezTo>
                      <a:pt x="8151" y="46010"/>
                      <a:pt x="8151" y="45865"/>
                      <a:pt x="8151" y="45720"/>
                    </a:cubicBezTo>
                    <a:cubicBezTo>
                      <a:pt x="8103" y="45624"/>
                      <a:pt x="8103" y="45479"/>
                      <a:pt x="8055" y="45383"/>
                    </a:cubicBezTo>
                    <a:cubicBezTo>
                      <a:pt x="8055" y="45238"/>
                      <a:pt x="8055" y="45094"/>
                      <a:pt x="8055" y="44949"/>
                    </a:cubicBezTo>
                    <a:cubicBezTo>
                      <a:pt x="8006" y="44804"/>
                      <a:pt x="8006" y="44659"/>
                      <a:pt x="8006" y="44563"/>
                    </a:cubicBezTo>
                    <a:cubicBezTo>
                      <a:pt x="8006" y="44322"/>
                      <a:pt x="8006" y="44129"/>
                      <a:pt x="8006" y="43936"/>
                    </a:cubicBezTo>
                    <a:cubicBezTo>
                      <a:pt x="8006" y="43840"/>
                      <a:pt x="8006" y="43743"/>
                      <a:pt x="8006" y="43598"/>
                    </a:cubicBezTo>
                    <a:cubicBezTo>
                      <a:pt x="8006" y="43406"/>
                      <a:pt x="8055" y="43213"/>
                      <a:pt x="8055" y="43020"/>
                    </a:cubicBezTo>
                    <a:cubicBezTo>
                      <a:pt x="8103" y="42634"/>
                      <a:pt x="8199" y="42248"/>
                      <a:pt x="8296" y="41862"/>
                    </a:cubicBezTo>
                    <a:lnTo>
                      <a:pt x="8296" y="41862"/>
                    </a:lnTo>
                    <a:cubicBezTo>
                      <a:pt x="8248" y="41959"/>
                      <a:pt x="8248" y="42007"/>
                      <a:pt x="8248" y="42055"/>
                    </a:cubicBezTo>
                    <a:cubicBezTo>
                      <a:pt x="8248" y="41959"/>
                      <a:pt x="8248" y="41862"/>
                      <a:pt x="8296" y="41718"/>
                    </a:cubicBezTo>
                    <a:lnTo>
                      <a:pt x="8392" y="41428"/>
                    </a:lnTo>
                    <a:cubicBezTo>
                      <a:pt x="8441" y="41139"/>
                      <a:pt x="8537" y="40849"/>
                      <a:pt x="8633" y="40560"/>
                    </a:cubicBezTo>
                    <a:cubicBezTo>
                      <a:pt x="8778" y="40223"/>
                      <a:pt x="8875" y="39885"/>
                      <a:pt x="9067" y="39547"/>
                    </a:cubicBezTo>
                    <a:cubicBezTo>
                      <a:pt x="9357" y="38920"/>
                      <a:pt x="9694" y="38342"/>
                      <a:pt x="10128" y="37763"/>
                    </a:cubicBezTo>
                    <a:lnTo>
                      <a:pt x="10128" y="37715"/>
                    </a:lnTo>
                    <a:cubicBezTo>
                      <a:pt x="10321" y="37474"/>
                      <a:pt x="10466" y="37232"/>
                      <a:pt x="10659" y="37039"/>
                    </a:cubicBezTo>
                    <a:lnTo>
                      <a:pt x="10659" y="36991"/>
                    </a:lnTo>
                    <a:cubicBezTo>
                      <a:pt x="10900" y="36750"/>
                      <a:pt x="11141" y="36461"/>
                      <a:pt x="11334" y="36220"/>
                    </a:cubicBezTo>
                    <a:cubicBezTo>
                      <a:pt x="11479" y="36075"/>
                      <a:pt x="11672" y="35930"/>
                      <a:pt x="11816" y="35786"/>
                    </a:cubicBezTo>
                    <a:lnTo>
                      <a:pt x="11913" y="35786"/>
                    </a:lnTo>
                    <a:cubicBezTo>
                      <a:pt x="12058" y="35641"/>
                      <a:pt x="12202" y="35496"/>
                      <a:pt x="12347" y="35400"/>
                    </a:cubicBezTo>
                    <a:lnTo>
                      <a:pt x="12395" y="35400"/>
                    </a:lnTo>
                    <a:lnTo>
                      <a:pt x="12492" y="35303"/>
                    </a:lnTo>
                    <a:lnTo>
                      <a:pt x="12540" y="35303"/>
                    </a:lnTo>
                    <a:cubicBezTo>
                      <a:pt x="12588" y="35255"/>
                      <a:pt x="12636" y="35207"/>
                      <a:pt x="12636" y="35207"/>
                    </a:cubicBezTo>
                    <a:cubicBezTo>
                      <a:pt x="12733" y="35159"/>
                      <a:pt x="12829" y="35110"/>
                      <a:pt x="12974" y="35062"/>
                    </a:cubicBezTo>
                    <a:close/>
                    <a:moveTo>
                      <a:pt x="44689" y="38130"/>
                    </a:moveTo>
                    <a:cubicBezTo>
                      <a:pt x="44759" y="38130"/>
                      <a:pt x="44830" y="38175"/>
                      <a:pt x="44901" y="38245"/>
                    </a:cubicBezTo>
                    <a:lnTo>
                      <a:pt x="44949" y="38245"/>
                    </a:lnTo>
                    <a:cubicBezTo>
                      <a:pt x="44997" y="38293"/>
                      <a:pt x="44997" y="38293"/>
                      <a:pt x="44997" y="38293"/>
                    </a:cubicBezTo>
                    <a:lnTo>
                      <a:pt x="45045" y="38342"/>
                    </a:lnTo>
                    <a:lnTo>
                      <a:pt x="45094" y="38390"/>
                    </a:lnTo>
                    <a:cubicBezTo>
                      <a:pt x="45142" y="38486"/>
                      <a:pt x="45238" y="38583"/>
                      <a:pt x="45335" y="38679"/>
                    </a:cubicBezTo>
                    <a:lnTo>
                      <a:pt x="45383" y="38727"/>
                    </a:lnTo>
                    <a:cubicBezTo>
                      <a:pt x="45624" y="39065"/>
                      <a:pt x="45817" y="39403"/>
                      <a:pt x="46010" y="39788"/>
                    </a:cubicBezTo>
                    <a:cubicBezTo>
                      <a:pt x="46299" y="40415"/>
                      <a:pt x="46444" y="41042"/>
                      <a:pt x="46492" y="41669"/>
                    </a:cubicBezTo>
                    <a:cubicBezTo>
                      <a:pt x="46589" y="42441"/>
                      <a:pt x="46589" y="43164"/>
                      <a:pt x="46396" y="43936"/>
                    </a:cubicBezTo>
                    <a:cubicBezTo>
                      <a:pt x="46251" y="44659"/>
                      <a:pt x="45962" y="45383"/>
                      <a:pt x="45528" y="46010"/>
                    </a:cubicBezTo>
                    <a:cubicBezTo>
                      <a:pt x="45335" y="46396"/>
                      <a:pt x="45045" y="46733"/>
                      <a:pt x="44804" y="47071"/>
                    </a:cubicBezTo>
                    <a:cubicBezTo>
                      <a:pt x="44515" y="47312"/>
                      <a:pt x="44274" y="47601"/>
                      <a:pt x="43984" y="47843"/>
                    </a:cubicBezTo>
                    <a:cubicBezTo>
                      <a:pt x="43406" y="48325"/>
                      <a:pt x="42730" y="48711"/>
                      <a:pt x="42055" y="49048"/>
                    </a:cubicBezTo>
                    <a:cubicBezTo>
                      <a:pt x="41428" y="49289"/>
                      <a:pt x="40753" y="49434"/>
                      <a:pt x="40126" y="49482"/>
                    </a:cubicBezTo>
                    <a:cubicBezTo>
                      <a:pt x="39969" y="49494"/>
                      <a:pt x="39810" y="49500"/>
                      <a:pt x="39648" y="49500"/>
                    </a:cubicBezTo>
                    <a:cubicBezTo>
                      <a:pt x="39165" y="49500"/>
                      <a:pt x="38667" y="49446"/>
                      <a:pt x="38197" y="49338"/>
                    </a:cubicBezTo>
                    <a:cubicBezTo>
                      <a:pt x="37908" y="49289"/>
                      <a:pt x="37570" y="49193"/>
                      <a:pt x="37281" y="49048"/>
                    </a:cubicBezTo>
                    <a:cubicBezTo>
                      <a:pt x="36895" y="48904"/>
                      <a:pt x="36557" y="48711"/>
                      <a:pt x="36220" y="48469"/>
                    </a:cubicBezTo>
                    <a:cubicBezTo>
                      <a:pt x="36171" y="48373"/>
                      <a:pt x="36075" y="48277"/>
                      <a:pt x="36075" y="48180"/>
                    </a:cubicBezTo>
                    <a:cubicBezTo>
                      <a:pt x="36075" y="47939"/>
                      <a:pt x="36268" y="47698"/>
                      <a:pt x="36509" y="47698"/>
                    </a:cubicBezTo>
                    <a:cubicBezTo>
                      <a:pt x="36606" y="47698"/>
                      <a:pt x="36750" y="47746"/>
                      <a:pt x="36798" y="47794"/>
                    </a:cubicBezTo>
                    <a:lnTo>
                      <a:pt x="36895" y="47843"/>
                    </a:lnTo>
                    <a:cubicBezTo>
                      <a:pt x="37232" y="48084"/>
                      <a:pt x="37618" y="48277"/>
                      <a:pt x="38004" y="48373"/>
                    </a:cubicBezTo>
                    <a:cubicBezTo>
                      <a:pt x="38438" y="48518"/>
                      <a:pt x="38872" y="48614"/>
                      <a:pt x="39306" y="48614"/>
                    </a:cubicBezTo>
                    <a:cubicBezTo>
                      <a:pt x="39403" y="48619"/>
                      <a:pt x="39500" y="48621"/>
                      <a:pt x="39597" y="48621"/>
                    </a:cubicBezTo>
                    <a:cubicBezTo>
                      <a:pt x="40472" y="48621"/>
                      <a:pt x="41375" y="48426"/>
                      <a:pt x="42200" y="48035"/>
                    </a:cubicBezTo>
                    <a:cubicBezTo>
                      <a:pt x="42682" y="47746"/>
                      <a:pt x="43165" y="47408"/>
                      <a:pt x="43599" y="47071"/>
                    </a:cubicBezTo>
                    <a:cubicBezTo>
                      <a:pt x="44418" y="46299"/>
                      <a:pt x="45045" y="45383"/>
                      <a:pt x="45383" y="44322"/>
                    </a:cubicBezTo>
                    <a:cubicBezTo>
                      <a:pt x="45576" y="43840"/>
                      <a:pt x="45672" y="43309"/>
                      <a:pt x="45721" y="42779"/>
                    </a:cubicBezTo>
                    <a:cubicBezTo>
                      <a:pt x="45721" y="42296"/>
                      <a:pt x="45672" y="41814"/>
                      <a:pt x="45624" y="41380"/>
                    </a:cubicBezTo>
                    <a:cubicBezTo>
                      <a:pt x="45528" y="40946"/>
                      <a:pt x="45383" y="40560"/>
                      <a:pt x="45190" y="40174"/>
                    </a:cubicBezTo>
                    <a:cubicBezTo>
                      <a:pt x="45045" y="39885"/>
                      <a:pt x="44901" y="39596"/>
                      <a:pt x="44708" y="39354"/>
                    </a:cubicBezTo>
                    <a:cubicBezTo>
                      <a:pt x="44708" y="39306"/>
                      <a:pt x="44660" y="39306"/>
                      <a:pt x="44660" y="39258"/>
                    </a:cubicBezTo>
                    <a:lnTo>
                      <a:pt x="44467" y="39065"/>
                    </a:lnTo>
                    <a:lnTo>
                      <a:pt x="44418" y="39017"/>
                    </a:lnTo>
                    <a:lnTo>
                      <a:pt x="44370" y="38969"/>
                    </a:lnTo>
                    <a:lnTo>
                      <a:pt x="44322" y="38920"/>
                    </a:lnTo>
                    <a:cubicBezTo>
                      <a:pt x="43999" y="38643"/>
                      <a:pt x="44206" y="38146"/>
                      <a:pt x="44562" y="38146"/>
                    </a:cubicBezTo>
                    <a:cubicBezTo>
                      <a:pt x="44578" y="38146"/>
                      <a:pt x="44595" y="38147"/>
                      <a:pt x="44611" y="38149"/>
                    </a:cubicBezTo>
                    <a:cubicBezTo>
                      <a:pt x="44637" y="38136"/>
                      <a:pt x="44663" y="38130"/>
                      <a:pt x="44689" y="38130"/>
                    </a:cubicBezTo>
                    <a:close/>
                    <a:moveTo>
                      <a:pt x="22619" y="43406"/>
                    </a:moveTo>
                    <a:cubicBezTo>
                      <a:pt x="22716" y="43406"/>
                      <a:pt x="22861" y="43406"/>
                      <a:pt x="22909" y="43502"/>
                    </a:cubicBezTo>
                    <a:lnTo>
                      <a:pt x="23150" y="43695"/>
                    </a:lnTo>
                    <a:lnTo>
                      <a:pt x="23198" y="43695"/>
                    </a:lnTo>
                    <a:lnTo>
                      <a:pt x="23246" y="43743"/>
                    </a:lnTo>
                    <a:lnTo>
                      <a:pt x="23295" y="43743"/>
                    </a:lnTo>
                    <a:lnTo>
                      <a:pt x="23343" y="43791"/>
                    </a:lnTo>
                    <a:lnTo>
                      <a:pt x="23488" y="43936"/>
                    </a:lnTo>
                    <a:cubicBezTo>
                      <a:pt x="23777" y="44225"/>
                      <a:pt x="24115" y="44563"/>
                      <a:pt x="24356" y="44901"/>
                    </a:cubicBezTo>
                    <a:cubicBezTo>
                      <a:pt x="24741" y="45431"/>
                      <a:pt x="25079" y="45962"/>
                      <a:pt x="25320" y="46589"/>
                    </a:cubicBezTo>
                    <a:cubicBezTo>
                      <a:pt x="25610" y="47264"/>
                      <a:pt x="25803" y="47987"/>
                      <a:pt x="25851" y="48759"/>
                    </a:cubicBezTo>
                    <a:cubicBezTo>
                      <a:pt x="25899" y="49530"/>
                      <a:pt x="25754" y="50350"/>
                      <a:pt x="25417" y="51074"/>
                    </a:cubicBezTo>
                    <a:cubicBezTo>
                      <a:pt x="25127" y="51749"/>
                      <a:pt x="24645" y="52279"/>
                      <a:pt x="24115" y="52714"/>
                    </a:cubicBezTo>
                    <a:cubicBezTo>
                      <a:pt x="23163" y="53383"/>
                      <a:pt x="22057" y="53718"/>
                      <a:pt x="20928" y="53718"/>
                    </a:cubicBezTo>
                    <a:cubicBezTo>
                      <a:pt x="20512" y="53718"/>
                      <a:pt x="20093" y="53673"/>
                      <a:pt x="19678" y="53582"/>
                    </a:cubicBezTo>
                    <a:cubicBezTo>
                      <a:pt x="19002" y="53389"/>
                      <a:pt x="18327" y="53148"/>
                      <a:pt x="17700" y="52810"/>
                    </a:cubicBezTo>
                    <a:cubicBezTo>
                      <a:pt x="17073" y="52472"/>
                      <a:pt x="16495" y="52087"/>
                      <a:pt x="16012" y="51604"/>
                    </a:cubicBezTo>
                    <a:cubicBezTo>
                      <a:pt x="15868" y="51460"/>
                      <a:pt x="15819" y="51218"/>
                      <a:pt x="15916" y="51074"/>
                    </a:cubicBezTo>
                    <a:lnTo>
                      <a:pt x="15916" y="51026"/>
                    </a:lnTo>
                    <a:cubicBezTo>
                      <a:pt x="15993" y="50922"/>
                      <a:pt x="16112" y="50874"/>
                      <a:pt x="16236" y="50874"/>
                    </a:cubicBezTo>
                    <a:cubicBezTo>
                      <a:pt x="16343" y="50874"/>
                      <a:pt x="16453" y="50910"/>
                      <a:pt x="16543" y="50977"/>
                    </a:cubicBezTo>
                    <a:cubicBezTo>
                      <a:pt x="16880" y="51267"/>
                      <a:pt x="17266" y="51604"/>
                      <a:pt x="17700" y="51845"/>
                    </a:cubicBezTo>
                    <a:cubicBezTo>
                      <a:pt x="18231" y="52183"/>
                      <a:pt x="18761" y="52424"/>
                      <a:pt x="19340" y="52617"/>
                    </a:cubicBezTo>
                    <a:cubicBezTo>
                      <a:pt x="19870" y="52762"/>
                      <a:pt x="20353" y="52810"/>
                      <a:pt x="20883" y="52858"/>
                    </a:cubicBezTo>
                    <a:cubicBezTo>
                      <a:pt x="21269" y="52858"/>
                      <a:pt x="21655" y="52810"/>
                      <a:pt x="22041" y="52714"/>
                    </a:cubicBezTo>
                    <a:cubicBezTo>
                      <a:pt x="22378" y="52665"/>
                      <a:pt x="22716" y="52521"/>
                      <a:pt x="23054" y="52376"/>
                    </a:cubicBezTo>
                    <a:cubicBezTo>
                      <a:pt x="23343" y="52231"/>
                      <a:pt x="23584" y="52038"/>
                      <a:pt x="23825" y="51797"/>
                    </a:cubicBezTo>
                    <a:cubicBezTo>
                      <a:pt x="24066" y="51604"/>
                      <a:pt x="24259" y="51363"/>
                      <a:pt x="24452" y="51074"/>
                    </a:cubicBezTo>
                    <a:cubicBezTo>
                      <a:pt x="24597" y="50833"/>
                      <a:pt x="24693" y="50543"/>
                      <a:pt x="24790" y="50254"/>
                    </a:cubicBezTo>
                    <a:cubicBezTo>
                      <a:pt x="24886" y="49916"/>
                      <a:pt x="24934" y="49530"/>
                      <a:pt x="24983" y="49193"/>
                    </a:cubicBezTo>
                    <a:cubicBezTo>
                      <a:pt x="24983" y="48759"/>
                      <a:pt x="24934" y="48325"/>
                      <a:pt x="24838" y="47891"/>
                    </a:cubicBezTo>
                    <a:cubicBezTo>
                      <a:pt x="24693" y="47360"/>
                      <a:pt x="24500" y="46878"/>
                      <a:pt x="24259" y="46396"/>
                    </a:cubicBezTo>
                    <a:cubicBezTo>
                      <a:pt x="23970" y="45817"/>
                      <a:pt x="23584" y="45286"/>
                      <a:pt x="23150" y="44852"/>
                    </a:cubicBezTo>
                    <a:lnTo>
                      <a:pt x="22909" y="44611"/>
                    </a:lnTo>
                    <a:lnTo>
                      <a:pt x="22812" y="44515"/>
                    </a:lnTo>
                    <a:lnTo>
                      <a:pt x="22764" y="44467"/>
                    </a:lnTo>
                    <a:lnTo>
                      <a:pt x="22716" y="44418"/>
                    </a:lnTo>
                    <a:lnTo>
                      <a:pt x="22668" y="44370"/>
                    </a:lnTo>
                    <a:lnTo>
                      <a:pt x="22378" y="44177"/>
                    </a:lnTo>
                    <a:cubicBezTo>
                      <a:pt x="22185" y="43984"/>
                      <a:pt x="22137" y="43743"/>
                      <a:pt x="22282" y="43550"/>
                    </a:cubicBezTo>
                    <a:cubicBezTo>
                      <a:pt x="22378" y="43454"/>
                      <a:pt x="22523" y="43406"/>
                      <a:pt x="22619" y="43406"/>
                    </a:cubicBezTo>
                    <a:close/>
                    <a:moveTo>
                      <a:pt x="6029" y="59176"/>
                    </a:moveTo>
                    <a:cubicBezTo>
                      <a:pt x="6126" y="59176"/>
                      <a:pt x="6222" y="59176"/>
                      <a:pt x="6318" y="59273"/>
                    </a:cubicBezTo>
                    <a:cubicBezTo>
                      <a:pt x="6367" y="59321"/>
                      <a:pt x="6367" y="59369"/>
                      <a:pt x="6415" y="59465"/>
                    </a:cubicBezTo>
                    <a:cubicBezTo>
                      <a:pt x="6463" y="59562"/>
                      <a:pt x="6511" y="59658"/>
                      <a:pt x="6560" y="59803"/>
                    </a:cubicBezTo>
                    <a:cubicBezTo>
                      <a:pt x="6801" y="60382"/>
                      <a:pt x="7138" y="60960"/>
                      <a:pt x="7524" y="61539"/>
                    </a:cubicBezTo>
                    <a:cubicBezTo>
                      <a:pt x="8006" y="62118"/>
                      <a:pt x="8585" y="62697"/>
                      <a:pt x="9212" y="63179"/>
                    </a:cubicBezTo>
                    <a:cubicBezTo>
                      <a:pt x="9743" y="63613"/>
                      <a:pt x="10370" y="63999"/>
                      <a:pt x="10997" y="64288"/>
                    </a:cubicBezTo>
                    <a:cubicBezTo>
                      <a:pt x="11479" y="64433"/>
                      <a:pt x="11913" y="64578"/>
                      <a:pt x="12443" y="64674"/>
                    </a:cubicBezTo>
                    <a:cubicBezTo>
                      <a:pt x="12612" y="64698"/>
                      <a:pt x="12793" y="64710"/>
                      <a:pt x="12980" y="64710"/>
                    </a:cubicBezTo>
                    <a:cubicBezTo>
                      <a:pt x="13167" y="64710"/>
                      <a:pt x="13360" y="64698"/>
                      <a:pt x="13553" y="64674"/>
                    </a:cubicBezTo>
                    <a:cubicBezTo>
                      <a:pt x="13601" y="64650"/>
                      <a:pt x="13637" y="64638"/>
                      <a:pt x="13673" y="64638"/>
                    </a:cubicBezTo>
                    <a:cubicBezTo>
                      <a:pt x="13709" y="64638"/>
                      <a:pt x="13746" y="64650"/>
                      <a:pt x="13794" y="64674"/>
                    </a:cubicBezTo>
                    <a:cubicBezTo>
                      <a:pt x="13842" y="64674"/>
                      <a:pt x="13890" y="64770"/>
                      <a:pt x="13890" y="64819"/>
                    </a:cubicBezTo>
                    <a:cubicBezTo>
                      <a:pt x="14035" y="65012"/>
                      <a:pt x="13938" y="65253"/>
                      <a:pt x="13746" y="65301"/>
                    </a:cubicBezTo>
                    <a:cubicBezTo>
                      <a:pt x="13456" y="65333"/>
                      <a:pt x="13167" y="65349"/>
                      <a:pt x="12877" y="65349"/>
                    </a:cubicBezTo>
                    <a:cubicBezTo>
                      <a:pt x="12299" y="65349"/>
                      <a:pt x="11720" y="65285"/>
                      <a:pt x="11141" y="65156"/>
                    </a:cubicBezTo>
                    <a:cubicBezTo>
                      <a:pt x="10273" y="64915"/>
                      <a:pt x="9405" y="64529"/>
                      <a:pt x="8633" y="63999"/>
                    </a:cubicBezTo>
                    <a:cubicBezTo>
                      <a:pt x="8248" y="63758"/>
                      <a:pt x="7862" y="63420"/>
                      <a:pt x="7476" y="63083"/>
                    </a:cubicBezTo>
                    <a:cubicBezTo>
                      <a:pt x="7187" y="62793"/>
                      <a:pt x="6849" y="62456"/>
                      <a:pt x="6608" y="62070"/>
                    </a:cubicBezTo>
                    <a:cubicBezTo>
                      <a:pt x="6318" y="61684"/>
                      <a:pt x="6126" y="61298"/>
                      <a:pt x="5933" y="60864"/>
                    </a:cubicBezTo>
                    <a:cubicBezTo>
                      <a:pt x="5884" y="60719"/>
                      <a:pt x="5836" y="60575"/>
                      <a:pt x="5788" y="60478"/>
                    </a:cubicBezTo>
                    <a:lnTo>
                      <a:pt x="5499" y="60478"/>
                    </a:lnTo>
                    <a:cubicBezTo>
                      <a:pt x="5209" y="60526"/>
                      <a:pt x="4968" y="60623"/>
                      <a:pt x="4679" y="60719"/>
                    </a:cubicBezTo>
                    <a:cubicBezTo>
                      <a:pt x="4438" y="60816"/>
                      <a:pt x="4196" y="60960"/>
                      <a:pt x="4004" y="61105"/>
                    </a:cubicBezTo>
                    <a:cubicBezTo>
                      <a:pt x="3811" y="61250"/>
                      <a:pt x="3618" y="61443"/>
                      <a:pt x="3473" y="61636"/>
                    </a:cubicBezTo>
                    <a:cubicBezTo>
                      <a:pt x="3328" y="61829"/>
                      <a:pt x="3184" y="62022"/>
                      <a:pt x="3087" y="62263"/>
                    </a:cubicBezTo>
                    <a:cubicBezTo>
                      <a:pt x="3039" y="62456"/>
                      <a:pt x="2943" y="62648"/>
                      <a:pt x="2943" y="62841"/>
                    </a:cubicBezTo>
                    <a:cubicBezTo>
                      <a:pt x="2894" y="63083"/>
                      <a:pt x="2894" y="63275"/>
                      <a:pt x="2943" y="63517"/>
                    </a:cubicBezTo>
                    <a:cubicBezTo>
                      <a:pt x="2943" y="63709"/>
                      <a:pt x="2991" y="63902"/>
                      <a:pt x="3087" y="64095"/>
                    </a:cubicBezTo>
                    <a:cubicBezTo>
                      <a:pt x="3135" y="64192"/>
                      <a:pt x="3184" y="64288"/>
                      <a:pt x="3232" y="64433"/>
                    </a:cubicBezTo>
                    <a:cubicBezTo>
                      <a:pt x="3328" y="64529"/>
                      <a:pt x="3280" y="64674"/>
                      <a:pt x="3135" y="64770"/>
                    </a:cubicBezTo>
                    <a:cubicBezTo>
                      <a:pt x="3110" y="64783"/>
                      <a:pt x="3080" y="64789"/>
                      <a:pt x="3049" y="64789"/>
                    </a:cubicBezTo>
                    <a:cubicBezTo>
                      <a:pt x="2965" y="64789"/>
                      <a:pt x="2868" y="64745"/>
                      <a:pt x="2798" y="64674"/>
                    </a:cubicBezTo>
                    <a:cubicBezTo>
                      <a:pt x="2508" y="64144"/>
                      <a:pt x="2364" y="63517"/>
                      <a:pt x="2364" y="62938"/>
                    </a:cubicBezTo>
                    <a:cubicBezTo>
                      <a:pt x="2412" y="61732"/>
                      <a:pt x="3039" y="60671"/>
                      <a:pt x="4100" y="60044"/>
                    </a:cubicBezTo>
                    <a:cubicBezTo>
                      <a:pt x="4341" y="59899"/>
                      <a:pt x="4631" y="59803"/>
                      <a:pt x="4920" y="59755"/>
                    </a:cubicBezTo>
                    <a:cubicBezTo>
                      <a:pt x="5113" y="59707"/>
                      <a:pt x="5257" y="59658"/>
                      <a:pt x="5402" y="59658"/>
                    </a:cubicBezTo>
                    <a:lnTo>
                      <a:pt x="5595" y="59658"/>
                    </a:lnTo>
                    <a:lnTo>
                      <a:pt x="5595" y="59562"/>
                    </a:lnTo>
                    <a:cubicBezTo>
                      <a:pt x="5643" y="59465"/>
                      <a:pt x="5643" y="59369"/>
                      <a:pt x="5740" y="59273"/>
                    </a:cubicBezTo>
                    <a:cubicBezTo>
                      <a:pt x="5788" y="59224"/>
                      <a:pt x="5933" y="59176"/>
                      <a:pt x="6029" y="59176"/>
                    </a:cubicBezTo>
                    <a:close/>
                    <a:moveTo>
                      <a:pt x="17122" y="0"/>
                    </a:moveTo>
                    <a:cubicBezTo>
                      <a:pt x="17122" y="386"/>
                      <a:pt x="17170" y="772"/>
                      <a:pt x="17218" y="1158"/>
                    </a:cubicBezTo>
                    <a:cubicBezTo>
                      <a:pt x="17314" y="2749"/>
                      <a:pt x="17314" y="4341"/>
                      <a:pt x="17218" y="5884"/>
                    </a:cubicBezTo>
                    <a:cubicBezTo>
                      <a:pt x="17025" y="9357"/>
                      <a:pt x="16302" y="12781"/>
                      <a:pt x="15192" y="16109"/>
                    </a:cubicBezTo>
                    <a:cubicBezTo>
                      <a:pt x="14903" y="17025"/>
                      <a:pt x="14517" y="17989"/>
                      <a:pt x="14131" y="18906"/>
                    </a:cubicBezTo>
                    <a:cubicBezTo>
                      <a:pt x="13746" y="19822"/>
                      <a:pt x="13360" y="20690"/>
                      <a:pt x="12926" y="21607"/>
                    </a:cubicBezTo>
                    <a:cubicBezTo>
                      <a:pt x="12058" y="23439"/>
                      <a:pt x="11093" y="25175"/>
                      <a:pt x="10128" y="26912"/>
                    </a:cubicBezTo>
                    <a:cubicBezTo>
                      <a:pt x="9164" y="28648"/>
                      <a:pt x="8199" y="30432"/>
                      <a:pt x="7283" y="32217"/>
                    </a:cubicBezTo>
                    <a:cubicBezTo>
                      <a:pt x="6801" y="33085"/>
                      <a:pt x="6367" y="34001"/>
                      <a:pt x="5933" y="34869"/>
                    </a:cubicBezTo>
                    <a:cubicBezTo>
                      <a:pt x="5499" y="35834"/>
                      <a:pt x="5065" y="36750"/>
                      <a:pt x="4727" y="37715"/>
                    </a:cubicBezTo>
                    <a:cubicBezTo>
                      <a:pt x="4245" y="38969"/>
                      <a:pt x="3859" y="40319"/>
                      <a:pt x="3570" y="41669"/>
                    </a:cubicBezTo>
                    <a:cubicBezTo>
                      <a:pt x="3280" y="43020"/>
                      <a:pt x="3039" y="44418"/>
                      <a:pt x="2943" y="45817"/>
                    </a:cubicBezTo>
                    <a:cubicBezTo>
                      <a:pt x="2894" y="46492"/>
                      <a:pt x="2894" y="47167"/>
                      <a:pt x="2846" y="47843"/>
                    </a:cubicBezTo>
                    <a:lnTo>
                      <a:pt x="2846" y="48855"/>
                    </a:lnTo>
                    <a:lnTo>
                      <a:pt x="2846" y="49965"/>
                    </a:lnTo>
                    <a:cubicBezTo>
                      <a:pt x="2894" y="50640"/>
                      <a:pt x="2943" y="51315"/>
                      <a:pt x="3039" y="51990"/>
                    </a:cubicBezTo>
                    <a:cubicBezTo>
                      <a:pt x="3087" y="52714"/>
                      <a:pt x="3135" y="53437"/>
                      <a:pt x="3087" y="54160"/>
                    </a:cubicBezTo>
                    <a:cubicBezTo>
                      <a:pt x="3087" y="54402"/>
                      <a:pt x="3039" y="54594"/>
                      <a:pt x="3039" y="54836"/>
                    </a:cubicBezTo>
                    <a:cubicBezTo>
                      <a:pt x="3039" y="54836"/>
                      <a:pt x="3039" y="54884"/>
                      <a:pt x="3039" y="54932"/>
                    </a:cubicBezTo>
                    <a:lnTo>
                      <a:pt x="3955" y="55752"/>
                    </a:lnTo>
                    <a:cubicBezTo>
                      <a:pt x="3425" y="55848"/>
                      <a:pt x="2894" y="55993"/>
                      <a:pt x="2460" y="56282"/>
                    </a:cubicBezTo>
                    <a:cubicBezTo>
                      <a:pt x="1978" y="56524"/>
                      <a:pt x="1592" y="56813"/>
                      <a:pt x="1255" y="57199"/>
                    </a:cubicBezTo>
                    <a:cubicBezTo>
                      <a:pt x="579" y="57922"/>
                      <a:pt x="194" y="58838"/>
                      <a:pt x="97" y="59803"/>
                    </a:cubicBezTo>
                    <a:cubicBezTo>
                      <a:pt x="1" y="60816"/>
                      <a:pt x="97" y="61829"/>
                      <a:pt x="386" y="62793"/>
                    </a:cubicBezTo>
                    <a:cubicBezTo>
                      <a:pt x="531" y="63324"/>
                      <a:pt x="724" y="63806"/>
                      <a:pt x="965" y="64288"/>
                    </a:cubicBezTo>
                    <a:cubicBezTo>
                      <a:pt x="1206" y="64722"/>
                      <a:pt x="1447" y="65156"/>
                      <a:pt x="1785" y="65590"/>
                    </a:cubicBezTo>
                    <a:cubicBezTo>
                      <a:pt x="2123" y="66073"/>
                      <a:pt x="2508" y="66507"/>
                      <a:pt x="2991" y="66893"/>
                    </a:cubicBezTo>
                    <a:cubicBezTo>
                      <a:pt x="3473" y="67375"/>
                      <a:pt x="4052" y="67761"/>
                      <a:pt x="4631" y="68098"/>
                    </a:cubicBezTo>
                    <a:cubicBezTo>
                      <a:pt x="5740" y="68773"/>
                      <a:pt x="6994" y="69256"/>
                      <a:pt x="8296" y="69497"/>
                    </a:cubicBezTo>
                    <a:cubicBezTo>
                      <a:pt x="8875" y="69593"/>
                      <a:pt x="9405" y="69642"/>
                      <a:pt x="9984" y="69642"/>
                    </a:cubicBezTo>
                    <a:cubicBezTo>
                      <a:pt x="10707" y="69642"/>
                      <a:pt x="11431" y="69545"/>
                      <a:pt x="12154" y="69400"/>
                    </a:cubicBezTo>
                    <a:cubicBezTo>
                      <a:pt x="13456" y="69159"/>
                      <a:pt x="14662" y="68629"/>
                      <a:pt x="15771" y="67905"/>
                    </a:cubicBezTo>
                    <a:cubicBezTo>
                      <a:pt x="16639" y="67327"/>
                      <a:pt x="17411" y="66651"/>
                      <a:pt x="18134" y="65880"/>
                    </a:cubicBezTo>
                    <a:lnTo>
                      <a:pt x="18134" y="65832"/>
                    </a:lnTo>
                    <a:cubicBezTo>
                      <a:pt x="19147" y="66362"/>
                      <a:pt x="20208" y="66893"/>
                      <a:pt x="21317" y="67423"/>
                    </a:cubicBezTo>
                    <a:cubicBezTo>
                      <a:pt x="22427" y="67954"/>
                      <a:pt x="23246" y="68291"/>
                      <a:pt x="24115" y="68629"/>
                    </a:cubicBezTo>
                    <a:cubicBezTo>
                      <a:pt x="25031" y="68966"/>
                      <a:pt x="25995" y="69304"/>
                      <a:pt x="27008" y="69545"/>
                    </a:cubicBezTo>
                    <a:cubicBezTo>
                      <a:pt x="29227" y="70076"/>
                      <a:pt x="31493" y="70365"/>
                      <a:pt x="33808" y="70365"/>
                    </a:cubicBezTo>
                    <a:cubicBezTo>
                      <a:pt x="37522" y="70365"/>
                      <a:pt x="41187" y="69690"/>
                      <a:pt x="44660" y="68339"/>
                    </a:cubicBezTo>
                    <a:cubicBezTo>
                      <a:pt x="46299" y="67664"/>
                      <a:pt x="47891" y="66941"/>
                      <a:pt x="49386" y="66024"/>
                    </a:cubicBezTo>
                    <a:cubicBezTo>
                      <a:pt x="50977" y="65108"/>
                      <a:pt x="52472" y="64095"/>
                      <a:pt x="53919" y="62938"/>
                    </a:cubicBezTo>
                    <a:cubicBezTo>
                      <a:pt x="55318" y="61829"/>
                      <a:pt x="56717" y="60575"/>
                      <a:pt x="57970" y="59224"/>
                    </a:cubicBezTo>
                    <a:cubicBezTo>
                      <a:pt x="60430" y="56668"/>
                      <a:pt x="62407" y="53678"/>
                      <a:pt x="63854" y="50399"/>
                    </a:cubicBezTo>
                    <a:cubicBezTo>
                      <a:pt x="65494" y="46540"/>
                      <a:pt x="66362" y="42393"/>
                      <a:pt x="66410" y="38245"/>
                    </a:cubicBezTo>
                    <a:cubicBezTo>
                      <a:pt x="66410" y="35255"/>
                      <a:pt x="66073" y="32265"/>
                      <a:pt x="65446" y="29371"/>
                    </a:cubicBezTo>
                    <a:cubicBezTo>
                      <a:pt x="64915" y="26622"/>
                      <a:pt x="64047" y="23970"/>
                      <a:pt x="62793" y="21414"/>
                    </a:cubicBezTo>
                    <a:cubicBezTo>
                      <a:pt x="63806" y="21414"/>
                      <a:pt x="64771" y="21076"/>
                      <a:pt x="65590" y="20449"/>
                    </a:cubicBezTo>
                    <a:cubicBezTo>
                      <a:pt x="66410" y="19822"/>
                      <a:pt x="67037" y="18954"/>
                      <a:pt x="67423" y="17989"/>
                    </a:cubicBezTo>
                    <a:cubicBezTo>
                      <a:pt x="67857" y="16928"/>
                      <a:pt x="68098" y="15867"/>
                      <a:pt x="68146" y="14758"/>
                    </a:cubicBezTo>
                    <a:cubicBezTo>
                      <a:pt x="68195" y="13697"/>
                      <a:pt x="68098" y="12636"/>
                      <a:pt x="67809" y="11623"/>
                    </a:cubicBezTo>
                    <a:cubicBezTo>
                      <a:pt x="67520" y="10659"/>
                      <a:pt x="67037" y="9791"/>
                      <a:pt x="66459" y="9019"/>
                    </a:cubicBezTo>
                    <a:cubicBezTo>
                      <a:pt x="65880" y="8247"/>
                      <a:pt x="65156" y="7524"/>
                      <a:pt x="64336" y="6945"/>
                    </a:cubicBezTo>
                    <a:cubicBezTo>
                      <a:pt x="63565" y="6367"/>
                      <a:pt x="62745" y="5981"/>
                      <a:pt x="61829" y="5691"/>
                    </a:cubicBezTo>
                    <a:cubicBezTo>
                      <a:pt x="61298" y="5547"/>
                      <a:pt x="60816" y="5450"/>
                      <a:pt x="60285" y="5450"/>
                    </a:cubicBezTo>
                    <a:cubicBezTo>
                      <a:pt x="59948" y="5450"/>
                      <a:pt x="59610" y="5498"/>
                      <a:pt x="59321" y="5547"/>
                    </a:cubicBezTo>
                    <a:cubicBezTo>
                      <a:pt x="58453" y="5740"/>
                      <a:pt x="57729" y="6222"/>
                      <a:pt x="57199" y="6897"/>
                    </a:cubicBezTo>
                    <a:cubicBezTo>
                      <a:pt x="57102" y="6994"/>
                      <a:pt x="56958" y="7138"/>
                      <a:pt x="56861" y="7331"/>
                    </a:cubicBezTo>
                    <a:cubicBezTo>
                      <a:pt x="56958" y="7717"/>
                      <a:pt x="57006" y="8103"/>
                      <a:pt x="57006" y="8537"/>
                    </a:cubicBezTo>
                    <a:cubicBezTo>
                      <a:pt x="57054" y="8971"/>
                      <a:pt x="56909" y="9453"/>
                      <a:pt x="56717" y="9887"/>
                    </a:cubicBezTo>
                    <a:cubicBezTo>
                      <a:pt x="56620" y="10080"/>
                      <a:pt x="56475" y="10273"/>
                      <a:pt x="56282" y="10369"/>
                    </a:cubicBezTo>
                    <a:cubicBezTo>
                      <a:pt x="56090" y="10514"/>
                      <a:pt x="55897" y="10611"/>
                      <a:pt x="55704" y="10659"/>
                    </a:cubicBezTo>
                    <a:lnTo>
                      <a:pt x="55511" y="10659"/>
                    </a:lnTo>
                    <a:cubicBezTo>
                      <a:pt x="55173" y="10611"/>
                      <a:pt x="54836" y="10514"/>
                      <a:pt x="54546" y="10321"/>
                    </a:cubicBezTo>
                    <a:cubicBezTo>
                      <a:pt x="54112" y="9984"/>
                      <a:pt x="53726" y="9646"/>
                      <a:pt x="53341" y="9260"/>
                    </a:cubicBezTo>
                    <a:cubicBezTo>
                      <a:pt x="53244" y="9164"/>
                      <a:pt x="53148" y="9067"/>
                      <a:pt x="53051" y="8971"/>
                    </a:cubicBezTo>
                    <a:cubicBezTo>
                      <a:pt x="52858" y="8971"/>
                      <a:pt x="52665" y="8971"/>
                      <a:pt x="52472" y="8923"/>
                    </a:cubicBezTo>
                    <a:cubicBezTo>
                      <a:pt x="52231" y="8874"/>
                      <a:pt x="51990" y="8778"/>
                      <a:pt x="51701" y="8730"/>
                    </a:cubicBezTo>
                    <a:cubicBezTo>
                      <a:pt x="51411" y="8585"/>
                      <a:pt x="51122" y="8489"/>
                      <a:pt x="50833" y="8344"/>
                    </a:cubicBezTo>
                    <a:lnTo>
                      <a:pt x="50784" y="8344"/>
                    </a:lnTo>
                    <a:cubicBezTo>
                      <a:pt x="50495" y="8151"/>
                      <a:pt x="50206" y="8006"/>
                      <a:pt x="49868" y="7813"/>
                    </a:cubicBezTo>
                    <a:cubicBezTo>
                      <a:pt x="49579" y="7669"/>
                      <a:pt x="49241" y="7428"/>
                      <a:pt x="48952" y="7186"/>
                    </a:cubicBezTo>
                    <a:cubicBezTo>
                      <a:pt x="48325" y="6752"/>
                      <a:pt x="47794" y="6318"/>
                      <a:pt x="47216" y="5884"/>
                    </a:cubicBezTo>
                    <a:cubicBezTo>
                      <a:pt x="46637" y="5450"/>
                      <a:pt x="46010" y="5016"/>
                      <a:pt x="45383" y="4679"/>
                    </a:cubicBezTo>
                    <a:cubicBezTo>
                      <a:pt x="44756" y="4293"/>
                      <a:pt x="44081" y="4003"/>
                      <a:pt x="43357" y="3762"/>
                    </a:cubicBezTo>
                    <a:cubicBezTo>
                      <a:pt x="42489" y="3473"/>
                      <a:pt x="41621" y="3280"/>
                      <a:pt x="40705" y="3135"/>
                    </a:cubicBezTo>
                    <a:cubicBezTo>
                      <a:pt x="39789" y="3039"/>
                      <a:pt x="38872" y="2942"/>
                      <a:pt x="37956" y="2942"/>
                    </a:cubicBezTo>
                    <a:cubicBezTo>
                      <a:pt x="37623" y="2934"/>
                      <a:pt x="37291" y="2930"/>
                      <a:pt x="36960" y="2930"/>
                    </a:cubicBezTo>
                    <a:cubicBezTo>
                      <a:pt x="35424" y="2930"/>
                      <a:pt x="33909" y="3016"/>
                      <a:pt x="32361" y="3135"/>
                    </a:cubicBezTo>
                    <a:cubicBezTo>
                      <a:pt x="31879" y="3184"/>
                      <a:pt x="31397" y="3184"/>
                      <a:pt x="30915" y="3184"/>
                    </a:cubicBezTo>
                    <a:cubicBezTo>
                      <a:pt x="30754" y="3200"/>
                      <a:pt x="30604" y="3205"/>
                      <a:pt x="30457" y="3205"/>
                    </a:cubicBezTo>
                    <a:cubicBezTo>
                      <a:pt x="30164" y="3205"/>
                      <a:pt x="29886" y="3184"/>
                      <a:pt x="29564" y="3184"/>
                    </a:cubicBezTo>
                    <a:cubicBezTo>
                      <a:pt x="28696" y="3135"/>
                      <a:pt x="27828" y="3039"/>
                      <a:pt x="26960" y="2894"/>
                    </a:cubicBezTo>
                    <a:cubicBezTo>
                      <a:pt x="26188" y="2749"/>
                      <a:pt x="25465" y="2557"/>
                      <a:pt x="24741" y="2267"/>
                    </a:cubicBezTo>
                    <a:lnTo>
                      <a:pt x="24597" y="2219"/>
                    </a:lnTo>
                    <a:cubicBezTo>
                      <a:pt x="23825" y="2123"/>
                      <a:pt x="23054" y="1978"/>
                      <a:pt x="22330" y="1833"/>
                    </a:cubicBezTo>
                    <a:cubicBezTo>
                      <a:pt x="20690" y="1447"/>
                      <a:pt x="19099" y="917"/>
                      <a:pt x="17556" y="242"/>
                    </a:cubicBezTo>
                    <a:lnTo>
                      <a:pt x="17122" y="0"/>
                    </a:lnTo>
                    <a:close/>
                  </a:path>
                </a:pathLst>
              </a:custGeom>
              <a:solidFill>
                <a:srgbClr val="FBD5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53"/>
              <p:cNvSpPr/>
              <p:nvPr/>
            </p:nvSpPr>
            <p:spPr>
              <a:xfrm>
                <a:off x="6325675" y="9241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53"/>
              <p:cNvSpPr/>
              <p:nvPr/>
            </p:nvSpPr>
            <p:spPr>
              <a:xfrm>
                <a:off x="5687850" y="7722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79B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53"/>
              <p:cNvSpPr/>
              <p:nvPr/>
            </p:nvSpPr>
            <p:spPr>
              <a:xfrm>
                <a:off x="5628775" y="734850"/>
                <a:ext cx="710175" cy="191750"/>
              </a:xfrm>
              <a:custGeom>
                <a:rect b="b" l="l" r="r" t="t"/>
                <a:pathLst>
                  <a:path extrusionOk="0" h="7670" w="28407">
                    <a:moveTo>
                      <a:pt x="14324" y="1"/>
                    </a:moveTo>
                    <a:cubicBezTo>
                      <a:pt x="13794" y="1"/>
                      <a:pt x="13215" y="1"/>
                      <a:pt x="12684" y="97"/>
                    </a:cubicBezTo>
                    <a:lnTo>
                      <a:pt x="12733" y="97"/>
                    </a:lnTo>
                    <a:cubicBezTo>
                      <a:pt x="11913" y="146"/>
                      <a:pt x="11093" y="242"/>
                      <a:pt x="10273" y="387"/>
                    </a:cubicBezTo>
                    <a:cubicBezTo>
                      <a:pt x="9936" y="435"/>
                      <a:pt x="9598" y="483"/>
                      <a:pt x="9212" y="580"/>
                    </a:cubicBezTo>
                    <a:cubicBezTo>
                      <a:pt x="8682" y="676"/>
                      <a:pt x="8199" y="773"/>
                      <a:pt x="7669" y="821"/>
                    </a:cubicBezTo>
                    <a:cubicBezTo>
                      <a:pt x="6318" y="1014"/>
                      <a:pt x="5016" y="1110"/>
                      <a:pt x="3666" y="1158"/>
                    </a:cubicBezTo>
                    <a:lnTo>
                      <a:pt x="2653" y="1158"/>
                    </a:lnTo>
                    <a:cubicBezTo>
                      <a:pt x="1737" y="1110"/>
                      <a:pt x="869" y="1014"/>
                      <a:pt x="1" y="917"/>
                    </a:cubicBezTo>
                    <a:lnTo>
                      <a:pt x="1" y="917"/>
                    </a:lnTo>
                    <a:lnTo>
                      <a:pt x="145" y="965"/>
                    </a:lnTo>
                    <a:cubicBezTo>
                      <a:pt x="869" y="1207"/>
                      <a:pt x="1592" y="1399"/>
                      <a:pt x="2316" y="1544"/>
                    </a:cubicBezTo>
                    <a:cubicBezTo>
                      <a:pt x="3184" y="1737"/>
                      <a:pt x="4100" y="1834"/>
                      <a:pt x="4968" y="1882"/>
                    </a:cubicBezTo>
                    <a:lnTo>
                      <a:pt x="6318" y="1882"/>
                    </a:lnTo>
                    <a:cubicBezTo>
                      <a:pt x="6752" y="1882"/>
                      <a:pt x="7283" y="1834"/>
                      <a:pt x="7765" y="1785"/>
                    </a:cubicBezTo>
                    <a:cubicBezTo>
                      <a:pt x="9389" y="1702"/>
                      <a:pt x="10977" y="1583"/>
                      <a:pt x="12591" y="1583"/>
                    </a:cubicBezTo>
                    <a:cubicBezTo>
                      <a:pt x="12846" y="1583"/>
                      <a:pt x="13103" y="1586"/>
                      <a:pt x="13360" y="1592"/>
                    </a:cubicBezTo>
                    <a:cubicBezTo>
                      <a:pt x="14276" y="1592"/>
                      <a:pt x="15192" y="1689"/>
                      <a:pt x="16109" y="1834"/>
                    </a:cubicBezTo>
                    <a:cubicBezTo>
                      <a:pt x="17025" y="1930"/>
                      <a:pt x="17893" y="2171"/>
                      <a:pt x="18761" y="2412"/>
                    </a:cubicBezTo>
                    <a:cubicBezTo>
                      <a:pt x="19485" y="2653"/>
                      <a:pt x="20160" y="2943"/>
                      <a:pt x="20787" y="3329"/>
                    </a:cubicBezTo>
                    <a:cubicBezTo>
                      <a:pt x="21414" y="3714"/>
                      <a:pt x="22041" y="4100"/>
                      <a:pt x="22619" y="4534"/>
                    </a:cubicBezTo>
                    <a:cubicBezTo>
                      <a:pt x="23198" y="4968"/>
                      <a:pt x="23729" y="5451"/>
                      <a:pt x="24356" y="5836"/>
                    </a:cubicBezTo>
                    <a:cubicBezTo>
                      <a:pt x="24645" y="6078"/>
                      <a:pt x="24934" y="6319"/>
                      <a:pt x="25272" y="6512"/>
                    </a:cubicBezTo>
                    <a:cubicBezTo>
                      <a:pt x="25610" y="6705"/>
                      <a:pt x="25899" y="6849"/>
                      <a:pt x="26188" y="6994"/>
                    </a:cubicBezTo>
                    <a:cubicBezTo>
                      <a:pt x="26478" y="7139"/>
                      <a:pt x="26767" y="7283"/>
                      <a:pt x="27105" y="7380"/>
                    </a:cubicBezTo>
                    <a:cubicBezTo>
                      <a:pt x="27346" y="7476"/>
                      <a:pt x="27587" y="7524"/>
                      <a:pt x="27876" y="7573"/>
                    </a:cubicBezTo>
                    <a:cubicBezTo>
                      <a:pt x="28021" y="7573"/>
                      <a:pt x="28214" y="7621"/>
                      <a:pt x="28407" y="7669"/>
                    </a:cubicBezTo>
                    <a:cubicBezTo>
                      <a:pt x="28166" y="7332"/>
                      <a:pt x="27876" y="7042"/>
                      <a:pt x="27539" y="6656"/>
                    </a:cubicBezTo>
                    <a:lnTo>
                      <a:pt x="27297" y="6319"/>
                    </a:lnTo>
                    <a:cubicBezTo>
                      <a:pt x="27105" y="6078"/>
                      <a:pt x="26912" y="5836"/>
                      <a:pt x="26719" y="5644"/>
                    </a:cubicBezTo>
                    <a:cubicBezTo>
                      <a:pt x="26478" y="5402"/>
                      <a:pt x="26236" y="5161"/>
                      <a:pt x="26044" y="4968"/>
                    </a:cubicBezTo>
                    <a:cubicBezTo>
                      <a:pt x="25802" y="4727"/>
                      <a:pt x="25465" y="4438"/>
                      <a:pt x="25175" y="4148"/>
                    </a:cubicBezTo>
                    <a:cubicBezTo>
                      <a:pt x="23970" y="3136"/>
                      <a:pt x="22619" y="2219"/>
                      <a:pt x="21221" y="1496"/>
                    </a:cubicBezTo>
                    <a:cubicBezTo>
                      <a:pt x="20015" y="965"/>
                      <a:pt x="18761" y="531"/>
                      <a:pt x="17507" y="290"/>
                    </a:cubicBezTo>
                    <a:cubicBezTo>
                      <a:pt x="16446" y="97"/>
                      <a:pt x="15385" y="1"/>
                      <a:pt x="14324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 cap="flat" cmpd="sng" w="9525">
                <a:solidFill>
                  <a:srgbClr val="F9C49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53"/>
              <p:cNvSpPr/>
              <p:nvPr/>
            </p:nvSpPr>
            <p:spPr>
              <a:xfrm>
                <a:off x="6284675" y="9096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79B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53"/>
              <p:cNvSpPr/>
              <p:nvPr/>
            </p:nvSpPr>
            <p:spPr>
              <a:xfrm>
                <a:off x="5031950" y="658900"/>
                <a:ext cx="414800" cy="1415525"/>
              </a:xfrm>
              <a:custGeom>
                <a:rect b="b" l="l" r="r" t="t"/>
                <a:pathLst>
                  <a:path extrusionOk="0" h="56621" w="16592">
                    <a:moveTo>
                      <a:pt x="13215" y="1"/>
                    </a:moveTo>
                    <a:lnTo>
                      <a:pt x="13215" y="1"/>
                    </a:lnTo>
                    <a:cubicBezTo>
                      <a:pt x="13312" y="242"/>
                      <a:pt x="13408" y="435"/>
                      <a:pt x="13456" y="676"/>
                    </a:cubicBezTo>
                    <a:cubicBezTo>
                      <a:pt x="13698" y="1399"/>
                      <a:pt x="13842" y="2171"/>
                      <a:pt x="13939" y="2942"/>
                    </a:cubicBezTo>
                    <a:cubicBezTo>
                      <a:pt x="14083" y="4293"/>
                      <a:pt x="14083" y="5691"/>
                      <a:pt x="14035" y="7042"/>
                    </a:cubicBezTo>
                    <a:cubicBezTo>
                      <a:pt x="13987" y="8344"/>
                      <a:pt x="13890" y="9598"/>
                      <a:pt x="13794" y="10659"/>
                    </a:cubicBezTo>
                    <a:cubicBezTo>
                      <a:pt x="13649" y="12395"/>
                      <a:pt x="13312" y="14083"/>
                      <a:pt x="12829" y="15771"/>
                    </a:cubicBezTo>
                    <a:cubicBezTo>
                      <a:pt x="12299" y="17411"/>
                      <a:pt x="11720" y="19002"/>
                      <a:pt x="10997" y="20594"/>
                    </a:cubicBezTo>
                    <a:cubicBezTo>
                      <a:pt x="9550" y="23632"/>
                      <a:pt x="7958" y="26622"/>
                      <a:pt x="6174" y="29468"/>
                    </a:cubicBezTo>
                    <a:lnTo>
                      <a:pt x="6126" y="29516"/>
                    </a:lnTo>
                    <a:cubicBezTo>
                      <a:pt x="4486" y="32120"/>
                      <a:pt x="3087" y="34821"/>
                      <a:pt x="1833" y="37618"/>
                    </a:cubicBezTo>
                    <a:cubicBezTo>
                      <a:pt x="1448" y="38583"/>
                      <a:pt x="1110" y="39547"/>
                      <a:pt x="821" y="40560"/>
                    </a:cubicBezTo>
                    <a:cubicBezTo>
                      <a:pt x="531" y="41573"/>
                      <a:pt x="338" y="42634"/>
                      <a:pt x="194" y="43695"/>
                    </a:cubicBezTo>
                    <a:cubicBezTo>
                      <a:pt x="49" y="45045"/>
                      <a:pt x="1" y="46396"/>
                      <a:pt x="97" y="47746"/>
                    </a:cubicBezTo>
                    <a:cubicBezTo>
                      <a:pt x="194" y="49048"/>
                      <a:pt x="290" y="50495"/>
                      <a:pt x="483" y="51894"/>
                    </a:cubicBezTo>
                    <a:cubicBezTo>
                      <a:pt x="676" y="53244"/>
                      <a:pt x="1014" y="54594"/>
                      <a:pt x="1496" y="55848"/>
                    </a:cubicBezTo>
                    <a:lnTo>
                      <a:pt x="2316" y="56620"/>
                    </a:lnTo>
                    <a:cubicBezTo>
                      <a:pt x="2316" y="56572"/>
                      <a:pt x="2316" y="56572"/>
                      <a:pt x="2316" y="56524"/>
                    </a:cubicBezTo>
                    <a:cubicBezTo>
                      <a:pt x="2364" y="56282"/>
                      <a:pt x="2412" y="56041"/>
                      <a:pt x="2412" y="55800"/>
                    </a:cubicBezTo>
                    <a:cubicBezTo>
                      <a:pt x="2412" y="55077"/>
                      <a:pt x="2412" y="54353"/>
                      <a:pt x="2316" y="53630"/>
                    </a:cubicBezTo>
                    <a:cubicBezTo>
                      <a:pt x="2268" y="52955"/>
                      <a:pt x="2219" y="52280"/>
                      <a:pt x="2171" y="51604"/>
                    </a:cubicBezTo>
                    <a:lnTo>
                      <a:pt x="2171" y="50543"/>
                    </a:lnTo>
                    <a:lnTo>
                      <a:pt x="2171" y="49531"/>
                    </a:lnTo>
                    <a:cubicBezTo>
                      <a:pt x="2171" y="48855"/>
                      <a:pt x="2219" y="48180"/>
                      <a:pt x="2268" y="47505"/>
                    </a:cubicBezTo>
                    <a:cubicBezTo>
                      <a:pt x="2364" y="46106"/>
                      <a:pt x="2557" y="44708"/>
                      <a:pt x="2895" y="43309"/>
                    </a:cubicBezTo>
                    <a:cubicBezTo>
                      <a:pt x="3136" y="41959"/>
                      <a:pt x="3521" y="40657"/>
                      <a:pt x="4004" y="39354"/>
                    </a:cubicBezTo>
                    <a:cubicBezTo>
                      <a:pt x="4390" y="38390"/>
                      <a:pt x="4775" y="37474"/>
                      <a:pt x="5209" y="36557"/>
                    </a:cubicBezTo>
                    <a:cubicBezTo>
                      <a:pt x="5643" y="35593"/>
                      <a:pt x="6078" y="34725"/>
                      <a:pt x="6560" y="33856"/>
                    </a:cubicBezTo>
                    <a:cubicBezTo>
                      <a:pt x="7476" y="32072"/>
                      <a:pt x="8441" y="30336"/>
                      <a:pt x="9405" y="28600"/>
                    </a:cubicBezTo>
                    <a:cubicBezTo>
                      <a:pt x="10370" y="26815"/>
                      <a:pt x="11334" y="25079"/>
                      <a:pt x="12202" y="23295"/>
                    </a:cubicBezTo>
                    <a:cubicBezTo>
                      <a:pt x="12637" y="22378"/>
                      <a:pt x="13022" y="21462"/>
                      <a:pt x="13408" y="20546"/>
                    </a:cubicBezTo>
                    <a:cubicBezTo>
                      <a:pt x="13794" y="19629"/>
                      <a:pt x="14180" y="18713"/>
                      <a:pt x="14469" y="17748"/>
                    </a:cubicBezTo>
                    <a:cubicBezTo>
                      <a:pt x="15578" y="14469"/>
                      <a:pt x="16302" y="11045"/>
                      <a:pt x="16495" y="7572"/>
                    </a:cubicBezTo>
                    <a:cubicBezTo>
                      <a:pt x="16591" y="5981"/>
                      <a:pt x="16591" y="4389"/>
                      <a:pt x="16495" y="2846"/>
                    </a:cubicBezTo>
                    <a:cubicBezTo>
                      <a:pt x="16495" y="2460"/>
                      <a:pt x="16398" y="2074"/>
                      <a:pt x="16398" y="1688"/>
                    </a:cubicBezTo>
                    <a:cubicBezTo>
                      <a:pt x="15289" y="1206"/>
                      <a:pt x="14228" y="627"/>
                      <a:pt x="13215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 cap="flat" cmpd="sng" w="9525">
                <a:solidFill>
                  <a:srgbClr val="F9C49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53"/>
              <p:cNvSpPr/>
              <p:nvPr/>
            </p:nvSpPr>
            <p:spPr>
              <a:xfrm>
                <a:off x="5409350" y="1787425"/>
                <a:ext cx="253200" cy="258400"/>
              </a:xfrm>
              <a:custGeom>
                <a:rect b="b" l="l" r="r" t="t"/>
                <a:pathLst>
                  <a:path extrusionOk="0" h="10336" w="10128">
                    <a:moveTo>
                      <a:pt x="6848" y="1"/>
                    </a:moveTo>
                    <a:cubicBezTo>
                      <a:pt x="6704" y="1"/>
                      <a:pt x="6607" y="49"/>
                      <a:pt x="6511" y="145"/>
                    </a:cubicBezTo>
                    <a:cubicBezTo>
                      <a:pt x="6366" y="338"/>
                      <a:pt x="6414" y="628"/>
                      <a:pt x="6607" y="772"/>
                    </a:cubicBezTo>
                    <a:lnTo>
                      <a:pt x="6848" y="965"/>
                    </a:lnTo>
                    <a:lnTo>
                      <a:pt x="6945" y="1014"/>
                    </a:lnTo>
                    <a:lnTo>
                      <a:pt x="6993" y="1062"/>
                    </a:lnTo>
                    <a:lnTo>
                      <a:pt x="7041" y="1110"/>
                    </a:lnTo>
                    <a:lnTo>
                      <a:pt x="7138" y="1206"/>
                    </a:lnTo>
                    <a:lnTo>
                      <a:pt x="7379" y="1448"/>
                    </a:lnTo>
                    <a:cubicBezTo>
                      <a:pt x="7813" y="1930"/>
                      <a:pt x="8151" y="2412"/>
                      <a:pt x="8488" y="2991"/>
                    </a:cubicBezTo>
                    <a:cubicBezTo>
                      <a:pt x="8729" y="3473"/>
                      <a:pt x="8922" y="4004"/>
                      <a:pt x="9067" y="4486"/>
                    </a:cubicBezTo>
                    <a:cubicBezTo>
                      <a:pt x="9163" y="4920"/>
                      <a:pt x="9212" y="5354"/>
                      <a:pt x="9163" y="5788"/>
                    </a:cubicBezTo>
                    <a:cubicBezTo>
                      <a:pt x="9163" y="6174"/>
                      <a:pt x="9115" y="6512"/>
                      <a:pt x="9019" y="6849"/>
                    </a:cubicBezTo>
                    <a:cubicBezTo>
                      <a:pt x="8922" y="7139"/>
                      <a:pt x="8778" y="7428"/>
                      <a:pt x="8633" y="7669"/>
                    </a:cubicBezTo>
                    <a:cubicBezTo>
                      <a:pt x="8488" y="7958"/>
                      <a:pt x="8247" y="8200"/>
                      <a:pt x="8054" y="8441"/>
                    </a:cubicBezTo>
                    <a:cubicBezTo>
                      <a:pt x="7813" y="8634"/>
                      <a:pt x="7524" y="8826"/>
                      <a:pt x="7234" y="8971"/>
                    </a:cubicBezTo>
                    <a:cubicBezTo>
                      <a:pt x="6945" y="9116"/>
                      <a:pt x="6607" y="9261"/>
                      <a:pt x="6270" y="9357"/>
                    </a:cubicBezTo>
                    <a:cubicBezTo>
                      <a:pt x="5884" y="9405"/>
                      <a:pt x="5498" y="9453"/>
                      <a:pt x="5112" y="9453"/>
                    </a:cubicBezTo>
                    <a:cubicBezTo>
                      <a:pt x="4582" y="9405"/>
                      <a:pt x="4051" y="9357"/>
                      <a:pt x="3569" y="9212"/>
                    </a:cubicBezTo>
                    <a:cubicBezTo>
                      <a:pt x="2990" y="9019"/>
                      <a:pt x="2412" y="8778"/>
                      <a:pt x="1929" y="8441"/>
                    </a:cubicBezTo>
                    <a:cubicBezTo>
                      <a:pt x="1495" y="8200"/>
                      <a:pt x="1109" y="7910"/>
                      <a:pt x="772" y="7573"/>
                    </a:cubicBezTo>
                    <a:cubicBezTo>
                      <a:pt x="682" y="7505"/>
                      <a:pt x="572" y="7469"/>
                      <a:pt x="465" y="7469"/>
                    </a:cubicBezTo>
                    <a:cubicBezTo>
                      <a:pt x="341" y="7469"/>
                      <a:pt x="222" y="7517"/>
                      <a:pt x="145" y="7621"/>
                    </a:cubicBezTo>
                    <a:cubicBezTo>
                      <a:pt x="0" y="7814"/>
                      <a:pt x="48" y="8055"/>
                      <a:pt x="193" y="8248"/>
                    </a:cubicBezTo>
                    <a:cubicBezTo>
                      <a:pt x="724" y="8682"/>
                      <a:pt x="1302" y="9116"/>
                      <a:pt x="1929" y="9453"/>
                    </a:cubicBezTo>
                    <a:cubicBezTo>
                      <a:pt x="2556" y="9791"/>
                      <a:pt x="3231" y="10032"/>
                      <a:pt x="3907" y="10177"/>
                    </a:cubicBezTo>
                    <a:cubicBezTo>
                      <a:pt x="4334" y="10284"/>
                      <a:pt x="4765" y="10335"/>
                      <a:pt x="5192" y="10335"/>
                    </a:cubicBezTo>
                    <a:cubicBezTo>
                      <a:pt x="6309" y="10335"/>
                      <a:pt x="7402" y="9985"/>
                      <a:pt x="8344" y="9357"/>
                    </a:cubicBezTo>
                    <a:cubicBezTo>
                      <a:pt x="8874" y="8875"/>
                      <a:pt x="9308" y="8344"/>
                      <a:pt x="9646" y="7717"/>
                    </a:cubicBezTo>
                    <a:cubicBezTo>
                      <a:pt x="9983" y="6946"/>
                      <a:pt x="10128" y="6126"/>
                      <a:pt x="10080" y="5354"/>
                    </a:cubicBezTo>
                    <a:cubicBezTo>
                      <a:pt x="10032" y="4582"/>
                      <a:pt x="9839" y="3859"/>
                      <a:pt x="9549" y="3184"/>
                    </a:cubicBezTo>
                    <a:cubicBezTo>
                      <a:pt x="9308" y="2605"/>
                      <a:pt x="8970" y="2026"/>
                      <a:pt x="8585" y="1496"/>
                    </a:cubicBezTo>
                    <a:cubicBezTo>
                      <a:pt x="8295" y="1158"/>
                      <a:pt x="8006" y="821"/>
                      <a:pt x="7717" y="531"/>
                    </a:cubicBezTo>
                    <a:lnTo>
                      <a:pt x="7572" y="387"/>
                    </a:lnTo>
                    <a:lnTo>
                      <a:pt x="7524" y="338"/>
                    </a:lnTo>
                    <a:lnTo>
                      <a:pt x="7475" y="338"/>
                    </a:lnTo>
                    <a:lnTo>
                      <a:pt x="7427" y="290"/>
                    </a:lnTo>
                    <a:lnTo>
                      <a:pt x="7379" y="290"/>
                    </a:lnTo>
                    <a:lnTo>
                      <a:pt x="7138" y="97"/>
                    </a:lnTo>
                    <a:cubicBezTo>
                      <a:pt x="7041" y="49"/>
                      <a:pt x="6945" y="1"/>
                      <a:pt x="6848" y="1"/>
                    </a:cubicBezTo>
                    <a:close/>
                  </a:path>
                </a:pathLst>
              </a:custGeom>
              <a:solidFill>
                <a:srgbClr val="594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53"/>
              <p:cNvSpPr/>
              <p:nvPr/>
            </p:nvSpPr>
            <p:spPr>
              <a:xfrm>
                <a:off x="6120700" y="13606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94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53"/>
              <p:cNvSpPr/>
              <p:nvPr/>
            </p:nvSpPr>
            <p:spPr>
              <a:xfrm>
                <a:off x="6014600" y="1125500"/>
                <a:ext cx="268900" cy="262875"/>
              </a:xfrm>
              <a:custGeom>
                <a:rect b="b" l="l" r="r" t="t"/>
                <a:pathLst>
                  <a:path extrusionOk="0" h="10515" w="10756">
                    <a:moveTo>
                      <a:pt x="7235" y="1"/>
                    </a:moveTo>
                    <a:cubicBezTo>
                      <a:pt x="7090" y="1"/>
                      <a:pt x="6993" y="49"/>
                      <a:pt x="6897" y="194"/>
                    </a:cubicBezTo>
                    <a:cubicBezTo>
                      <a:pt x="6752" y="338"/>
                      <a:pt x="6801" y="628"/>
                      <a:pt x="6945" y="772"/>
                    </a:cubicBezTo>
                    <a:lnTo>
                      <a:pt x="7090" y="869"/>
                    </a:lnTo>
                    <a:lnTo>
                      <a:pt x="7235" y="965"/>
                    </a:lnTo>
                    <a:lnTo>
                      <a:pt x="7524" y="1206"/>
                    </a:lnTo>
                    <a:lnTo>
                      <a:pt x="7620" y="1303"/>
                    </a:lnTo>
                    <a:lnTo>
                      <a:pt x="7717" y="1399"/>
                    </a:lnTo>
                    <a:cubicBezTo>
                      <a:pt x="7813" y="1496"/>
                      <a:pt x="7958" y="1592"/>
                      <a:pt x="8055" y="1689"/>
                    </a:cubicBezTo>
                    <a:cubicBezTo>
                      <a:pt x="8440" y="2123"/>
                      <a:pt x="8826" y="2653"/>
                      <a:pt x="9116" y="3184"/>
                    </a:cubicBezTo>
                    <a:cubicBezTo>
                      <a:pt x="9405" y="3714"/>
                      <a:pt x="9598" y="4197"/>
                      <a:pt x="9742" y="4775"/>
                    </a:cubicBezTo>
                    <a:cubicBezTo>
                      <a:pt x="9839" y="5209"/>
                      <a:pt x="9887" y="5643"/>
                      <a:pt x="9839" y="6077"/>
                    </a:cubicBezTo>
                    <a:cubicBezTo>
                      <a:pt x="9839" y="6415"/>
                      <a:pt x="9791" y="6753"/>
                      <a:pt x="9694" y="7090"/>
                    </a:cubicBezTo>
                    <a:cubicBezTo>
                      <a:pt x="9501" y="7669"/>
                      <a:pt x="9164" y="8199"/>
                      <a:pt x="8730" y="8633"/>
                    </a:cubicBezTo>
                    <a:cubicBezTo>
                      <a:pt x="8489" y="8826"/>
                      <a:pt x="8199" y="9019"/>
                      <a:pt x="7958" y="9164"/>
                    </a:cubicBezTo>
                    <a:cubicBezTo>
                      <a:pt x="7620" y="9309"/>
                      <a:pt x="7283" y="9453"/>
                      <a:pt x="6945" y="9502"/>
                    </a:cubicBezTo>
                    <a:cubicBezTo>
                      <a:pt x="6559" y="9598"/>
                      <a:pt x="6125" y="9646"/>
                      <a:pt x="5691" y="9646"/>
                    </a:cubicBezTo>
                    <a:cubicBezTo>
                      <a:pt x="5209" y="9598"/>
                      <a:pt x="4727" y="9502"/>
                      <a:pt x="4245" y="9405"/>
                    </a:cubicBezTo>
                    <a:cubicBezTo>
                      <a:pt x="3714" y="9212"/>
                      <a:pt x="3184" y="8971"/>
                      <a:pt x="2701" y="8682"/>
                    </a:cubicBezTo>
                    <a:cubicBezTo>
                      <a:pt x="2122" y="8296"/>
                      <a:pt x="1592" y="7910"/>
                      <a:pt x="1110" y="7428"/>
                    </a:cubicBezTo>
                    <a:lnTo>
                      <a:pt x="820" y="7090"/>
                    </a:lnTo>
                    <a:cubicBezTo>
                      <a:pt x="733" y="6973"/>
                      <a:pt x="610" y="6910"/>
                      <a:pt x="484" y="6910"/>
                    </a:cubicBezTo>
                    <a:cubicBezTo>
                      <a:pt x="401" y="6910"/>
                      <a:pt x="318" y="6937"/>
                      <a:pt x="242" y="6994"/>
                    </a:cubicBezTo>
                    <a:cubicBezTo>
                      <a:pt x="49" y="7138"/>
                      <a:pt x="0" y="7428"/>
                      <a:pt x="145" y="7621"/>
                    </a:cubicBezTo>
                    <a:cubicBezTo>
                      <a:pt x="579" y="8151"/>
                      <a:pt x="1110" y="8682"/>
                      <a:pt x="1737" y="9116"/>
                    </a:cubicBezTo>
                    <a:cubicBezTo>
                      <a:pt x="2267" y="9502"/>
                      <a:pt x="2894" y="9839"/>
                      <a:pt x="3521" y="10080"/>
                    </a:cubicBezTo>
                    <a:cubicBezTo>
                      <a:pt x="4269" y="10370"/>
                      <a:pt x="5052" y="10514"/>
                      <a:pt x="5830" y="10514"/>
                    </a:cubicBezTo>
                    <a:cubicBezTo>
                      <a:pt x="6608" y="10514"/>
                      <a:pt x="7379" y="10370"/>
                      <a:pt x="8103" y="10080"/>
                    </a:cubicBezTo>
                    <a:cubicBezTo>
                      <a:pt x="8778" y="9743"/>
                      <a:pt x="9357" y="9309"/>
                      <a:pt x="9791" y="8730"/>
                    </a:cubicBezTo>
                    <a:cubicBezTo>
                      <a:pt x="10225" y="8103"/>
                      <a:pt x="10514" y="7428"/>
                      <a:pt x="10659" y="6656"/>
                    </a:cubicBezTo>
                    <a:cubicBezTo>
                      <a:pt x="10755" y="5933"/>
                      <a:pt x="10707" y="5209"/>
                      <a:pt x="10562" y="4486"/>
                    </a:cubicBezTo>
                    <a:cubicBezTo>
                      <a:pt x="10369" y="3859"/>
                      <a:pt x="10128" y="3184"/>
                      <a:pt x="9791" y="2605"/>
                    </a:cubicBezTo>
                    <a:cubicBezTo>
                      <a:pt x="9357" y="1882"/>
                      <a:pt x="8874" y="1206"/>
                      <a:pt x="8247" y="628"/>
                    </a:cubicBezTo>
                    <a:lnTo>
                      <a:pt x="8199" y="628"/>
                    </a:lnTo>
                    <a:lnTo>
                      <a:pt x="8103" y="531"/>
                    </a:lnTo>
                    <a:lnTo>
                      <a:pt x="8055" y="531"/>
                    </a:lnTo>
                    <a:lnTo>
                      <a:pt x="7765" y="290"/>
                    </a:lnTo>
                    <a:lnTo>
                      <a:pt x="7620" y="194"/>
                    </a:lnTo>
                    <a:lnTo>
                      <a:pt x="7524" y="97"/>
                    </a:lnTo>
                    <a:cubicBezTo>
                      <a:pt x="7428" y="49"/>
                      <a:pt x="7331" y="1"/>
                      <a:pt x="7235" y="1"/>
                    </a:cubicBezTo>
                    <a:close/>
                  </a:path>
                </a:pathLst>
              </a:custGeom>
              <a:solidFill>
                <a:srgbClr val="594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53"/>
              <p:cNvSpPr/>
              <p:nvPr/>
            </p:nvSpPr>
            <p:spPr>
              <a:xfrm>
                <a:off x="5918150" y="1657150"/>
                <a:ext cx="262850" cy="282675"/>
              </a:xfrm>
              <a:custGeom>
                <a:rect b="b" l="l" r="r" t="t"/>
                <a:pathLst>
                  <a:path extrusionOk="0" h="11307" w="10514">
                    <a:moveTo>
                      <a:pt x="8488" y="0"/>
                    </a:moveTo>
                    <a:cubicBezTo>
                      <a:pt x="8135" y="0"/>
                      <a:pt x="7970" y="498"/>
                      <a:pt x="8247" y="775"/>
                    </a:cubicBezTo>
                    <a:lnTo>
                      <a:pt x="8295" y="823"/>
                    </a:lnTo>
                    <a:lnTo>
                      <a:pt x="8392" y="871"/>
                    </a:lnTo>
                    <a:lnTo>
                      <a:pt x="8392" y="920"/>
                    </a:lnTo>
                    <a:lnTo>
                      <a:pt x="8585" y="1112"/>
                    </a:lnTo>
                    <a:cubicBezTo>
                      <a:pt x="8585" y="1161"/>
                      <a:pt x="8633" y="1161"/>
                      <a:pt x="8633" y="1209"/>
                    </a:cubicBezTo>
                    <a:cubicBezTo>
                      <a:pt x="8826" y="1450"/>
                      <a:pt x="8971" y="1691"/>
                      <a:pt x="9115" y="1932"/>
                    </a:cubicBezTo>
                    <a:cubicBezTo>
                      <a:pt x="9308" y="2318"/>
                      <a:pt x="9453" y="2752"/>
                      <a:pt x="9501" y="3138"/>
                    </a:cubicBezTo>
                    <a:cubicBezTo>
                      <a:pt x="9598" y="3620"/>
                      <a:pt x="9646" y="4103"/>
                      <a:pt x="9646" y="4585"/>
                    </a:cubicBezTo>
                    <a:cubicBezTo>
                      <a:pt x="9598" y="5115"/>
                      <a:pt x="9501" y="5646"/>
                      <a:pt x="9308" y="6128"/>
                    </a:cubicBezTo>
                    <a:cubicBezTo>
                      <a:pt x="8971" y="7189"/>
                      <a:pt x="8344" y="8105"/>
                      <a:pt x="7524" y="8829"/>
                    </a:cubicBezTo>
                    <a:cubicBezTo>
                      <a:pt x="7090" y="9215"/>
                      <a:pt x="6607" y="9552"/>
                      <a:pt x="6125" y="9793"/>
                    </a:cubicBezTo>
                    <a:cubicBezTo>
                      <a:pt x="5300" y="10228"/>
                      <a:pt x="4396" y="10428"/>
                      <a:pt x="3484" y="10428"/>
                    </a:cubicBezTo>
                    <a:cubicBezTo>
                      <a:pt x="3384" y="10428"/>
                      <a:pt x="3284" y="10425"/>
                      <a:pt x="3183" y="10420"/>
                    </a:cubicBezTo>
                    <a:cubicBezTo>
                      <a:pt x="2749" y="10372"/>
                      <a:pt x="2363" y="10276"/>
                      <a:pt x="1929" y="10179"/>
                    </a:cubicBezTo>
                    <a:cubicBezTo>
                      <a:pt x="1544" y="10035"/>
                      <a:pt x="1158" y="9842"/>
                      <a:pt x="820" y="9649"/>
                    </a:cubicBezTo>
                    <a:lnTo>
                      <a:pt x="724" y="9601"/>
                    </a:lnTo>
                    <a:cubicBezTo>
                      <a:pt x="653" y="9530"/>
                      <a:pt x="582" y="9485"/>
                      <a:pt x="512" y="9485"/>
                    </a:cubicBezTo>
                    <a:cubicBezTo>
                      <a:pt x="486" y="9485"/>
                      <a:pt x="460" y="9491"/>
                      <a:pt x="434" y="9504"/>
                    </a:cubicBezTo>
                    <a:cubicBezTo>
                      <a:pt x="193" y="9504"/>
                      <a:pt x="0" y="9697"/>
                      <a:pt x="0" y="9938"/>
                    </a:cubicBezTo>
                    <a:cubicBezTo>
                      <a:pt x="0" y="10083"/>
                      <a:pt x="97" y="10179"/>
                      <a:pt x="145" y="10276"/>
                    </a:cubicBezTo>
                    <a:cubicBezTo>
                      <a:pt x="483" y="10469"/>
                      <a:pt x="820" y="10662"/>
                      <a:pt x="1158" y="10854"/>
                    </a:cubicBezTo>
                    <a:cubicBezTo>
                      <a:pt x="1495" y="10951"/>
                      <a:pt x="1785" y="11047"/>
                      <a:pt x="2122" y="11144"/>
                    </a:cubicBezTo>
                    <a:cubicBezTo>
                      <a:pt x="2592" y="11252"/>
                      <a:pt x="3090" y="11307"/>
                      <a:pt x="3574" y="11307"/>
                    </a:cubicBezTo>
                    <a:cubicBezTo>
                      <a:pt x="3735" y="11307"/>
                      <a:pt x="3895" y="11301"/>
                      <a:pt x="4051" y="11288"/>
                    </a:cubicBezTo>
                    <a:cubicBezTo>
                      <a:pt x="4678" y="11192"/>
                      <a:pt x="5354" y="10999"/>
                      <a:pt x="5932" y="10758"/>
                    </a:cubicBezTo>
                    <a:cubicBezTo>
                      <a:pt x="6656" y="10469"/>
                      <a:pt x="7283" y="10035"/>
                      <a:pt x="7910" y="9552"/>
                    </a:cubicBezTo>
                    <a:cubicBezTo>
                      <a:pt x="8151" y="9311"/>
                      <a:pt x="8440" y="9070"/>
                      <a:pt x="8681" y="8781"/>
                    </a:cubicBezTo>
                    <a:cubicBezTo>
                      <a:pt x="8971" y="8443"/>
                      <a:pt x="9212" y="8105"/>
                      <a:pt x="9453" y="7768"/>
                    </a:cubicBezTo>
                    <a:cubicBezTo>
                      <a:pt x="9839" y="7093"/>
                      <a:pt x="10128" y="6369"/>
                      <a:pt x="10321" y="5646"/>
                    </a:cubicBezTo>
                    <a:cubicBezTo>
                      <a:pt x="10466" y="4922"/>
                      <a:pt x="10514" y="4247"/>
                      <a:pt x="10466" y="3524"/>
                    </a:cubicBezTo>
                    <a:cubicBezTo>
                      <a:pt x="10369" y="2897"/>
                      <a:pt x="10225" y="2270"/>
                      <a:pt x="9935" y="1691"/>
                    </a:cubicBezTo>
                    <a:cubicBezTo>
                      <a:pt x="9790" y="1305"/>
                      <a:pt x="9549" y="920"/>
                      <a:pt x="9308" y="582"/>
                    </a:cubicBezTo>
                    <a:lnTo>
                      <a:pt x="9260" y="534"/>
                    </a:lnTo>
                    <a:cubicBezTo>
                      <a:pt x="9164" y="437"/>
                      <a:pt x="9115" y="341"/>
                      <a:pt x="9019" y="244"/>
                    </a:cubicBezTo>
                    <a:lnTo>
                      <a:pt x="8971" y="196"/>
                    </a:lnTo>
                    <a:lnTo>
                      <a:pt x="8922" y="196"/>
                    </a:lnTo>
                    <a:cubicBezTo>
                      <a:pt x="8922" y="148"/>
                      <a:pt x="8922" y="148"/>
                      <a:pt x="8874" y="148"/>
                    </a:cubicBezTo>
                    <a:lnTo>
                      <a:pt x="8874" y="100"/>
                    </a:lnTo>
                    <a:lnTo>
                      <a:pt x="8826" y="100"/>
                    </a:lnTo>
                    <a:cubicBezTo>
                      <a:pt x="8778" y="3"/>
                      <a:pt x="8681" y="3"/>
                      <a:pt x="8537" y="3"/>
                    </a:cubicBezTo>
                    <a:cubicBezTo>
                      <a:pt x="8520" y="1"/>
                      <a:pt x="8504" y="0"/>
                      <a:pt x="8488" y="0"/>
                    </a:cubicBezTo>
                    <a:close/>
                  </a:path>
                </a:pathLst>
              </a:custGeom>
              <a:solidFill>
                <a:srgbClr val="594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53"/>
              <p:cNvSpPr/>
              <p:nvPr/>
            </p:nvSpPr>
            <p:spPr>
              <a:xfrm>
                <a:off x="6007375" y="168857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53"/>
              <p:cNvSpPr/>
              <p:nvPr/>
            </p:nvSpPr>
            <p:spPr>
              <a:xfrm>
                <a:off x="5757775" y="1489625"/>
                <a:ext cx="282175" cy="296925"/>
              </a:xfrm>
              <a:custGeom>
                <a:rect b="b" l="l" r="r" t="t"/>
                <a:pathLst>
                  <a:path extrusionOk="0" h="11877" w="11287">
                    <a:moveTo>
                      <a:pt x="97" y="1"/>
                    </a:moveTo>
                    <a:cubicBezTo>
                      <a:pt x="1" y="49"/>
                      <a:pt x="1" y="145"/>
                      <a:pt x="49" y="193"/>
                    </a:cubicBezTo>
                    <a:cubicBezTo>
                      <a:pt x="1014" y="1303"/>
                      <a:pt x="1882" y="2460"/>
                      <a:pt x="2605" y="3714"/>
                    </a:cubicBezTo>
                    <a:cubicBezTo>
                      <a:pt x="3136" y="4679"/>
                      <a:pt x="3522" y="5691"/>
                      <a:pt x="3811" y="6801"/>
                    </a:cubicBezTo>
                    <a:cubicBezTo>
                      <a:pt x="3859" y="7042"/>
                      <a:pt x="3907" y="7331"/>
                      <a:pt x="3956" y="7621"/>
                    </a:cubicBezTo>
                    <a:cubicBezTo>
                      <a:pt x="4004" y="7813"/>
                      <a:pt x="4004" y="8055"/>
                      <a:pt x="4004" y="8296"/>
                    </a:cubicBezTo>
                    <a:cubicBezTo>
                      <a:pt x="4052" y="8778"/>
                      <a:pt x="4052" y="9212"/>
                      <a:pt x="4100" y="9694"/>
                    </a:cubicBezTo>
                    <a:cubicBezTo>
                      <a:pt x="4149" y="10128"/>
                      <a:pt x="4293" y="10562"/>
                      <a:pt x="4486" y="10948"/>
                    </a:cubicBezTo>
                    <a:cubicBezTo>
                      <a:pt x="4727" y="11334"/>
                      <a:pt x="5113" y="11623"/>
                      <a:pt x="5547" y="11768"/>
                    </a:cubicBezTo>
                    <a:cubicBezTo>
                      <a:pt x="5837" y="11840"/>
                      <a:pt x="6138" y="11877"/>
                      <a:pt x="6445" y="11877"/>
                    </a:cubicBezTo>
                    <a:cubicBezTo>
                      <a:pt x="6753" y="11877"/>
                      <a:pt x="7066" y="11840"/>
                      <a:pt x="7380" y="11768"/>
                    </a:cubicBezTo>
                    <a:cubicBezTo>
                      <a:pt x="7959" y="11575"/>
                      <a:pt x="8537" y="11286"/>
                      <a:pt x="9020" y="10852"/>
                    </a:cubicBezTo>
                    <a:cubicBezTo>
                      <a:pt x="9261" y="10659"/>
                      <a:pt x="9550" y="10418"/>
                      <a:pt x="9791" y="10177"/>
                    </a:cubicBezTo>
                    <a:cubicBezTo>
                      <a:pt x="10225" y="9694"/>
                      <a:pt x="10611" y="9164"/>
                      <a:pt x="10900" y="8585"/>
                    </a:cubicBezTo>
                    <a:cubicBezTo>
                      <a:pt x="11045" y="8296"/>
                      <a:pt x="11142" y="8006"/>
                      <a:pt x="11238" y="7717"/>
                    </a:cubicBezTo>
                    <a:lnTo>
                      <a:pt x="11286" y="7572"/>
                    </a:lnTo>
                    <a:cubicBezTo>
                      <a:pt x="11286" y="7524"/>
                      <a:pt x="11286" y="7428"/>
                      <a:pt x="11238" y="7331"/>
                    </a:cubicBezTo>
                    <a:cubicBezTo>
                      <a:pt x="11190" y="7235"/>
                      <a:pt x="11093" y="7138"/>
                      <a:pt x="10997" y="7090"/>
                    </a:cubicBezTo>
                    <a:cubicBezTo>
                      <a:pt x="10917" y="7050"/>
                      <a:pt x="10838" y="7032"/>
                      <a:pt x="10762" y="7032"/>
                    </a:cubicBezTo>
                    <a:cubicBezTo>
                      <a:pt x="10563" y="7032"/>
                      <a:pt x="10392" y="7156"/>
                      <a:pt x="10322" y="7331"/>
                    </a:cubicBezTo>
                    <a:cubicBezTo>
                      <a:pt x="10225" y="7572"/>
                      <a:pt x="10129" y="7765"/>
                      <a:pt x="9984" y="8006"/>
                    </a:cubicBezTo>
                    <a:cubicBezTo>
                      <a:pt x="9647" y="8537"/>
                      <a:pt x="9212" y="9116"/>
                      <a:pt x="8730" y="9598"/>
                    </a:cubicBezTo>
                    <a:cubicBezTo>
                      <a:pt x="8393" y="9887"/>
                      <a:pt x="8055" y="10177"/>
                      <a:pt x="7669" y="10418"/>
                    </a:cubicBezTo>
                    <a:cubicBezTo>
                      <a:pt x="7428" y="10514"/>
                      <a:pt x="7187" y="10611"/>
                      <a:pt x="6946" y="10707"/>
                    </a:cubicBezTo>
                    <a:cubicBezTo>
                      <a:pt x="6705" y="10755"/>
                      <a:pt x="6463" y="10755"/>
                      <a:pt x="6222" y="10755"/>
                    </a:cubicBezTo>
                    <a:cubicBezTo>
                      <a:pt x="6078" y="10755"/>
                      <a:pt x="5933" y="10755"/>
                      <a:pt x="5788" y="10707"/>
                    </a:cubicBezTo>
                    <a:cubicBezTo>
                      <a:pt x="5740" y="10659"/>
                      <a:pt x="5644" y="10659"/>
                      <a:pt x="5595" y="10611"/>
                    </a:cubicBezTo>
                    <a:lnTo>
                      <a:pt x="5402" y="10466"/>
                    </a:lnTo>
                    <a:cubicBezTo>
                      <a:pt x="5354" y="10369"/>
                      <a:pt x="5258" y="10321"/>
                      <a:pt x="5210" y="10225"/>
                    </a:cubicBezTo>
                    <a:cubicBezTo>
                      <a:pt x="5113" y="10032"/>
                      <a:pt x="5017" y="9791"/>
                      <a:pt x="4968" y="9550"/>
                    </a:cubicBezTo>
                    <a:cubicBezTo>
                      <a:pt x="4824" y="8923"/>
                      <a:pt x="4776" y="8296"/>
                      <a:pt x="4679" y="7717"/>
                    </a:cubicBezTo>
                    <a:cubicBezTo>
                      <a:pt x="4583" y="7283"/>
                      <a:pt x="4486" y="6849"/>
                      <a:pt x="4341" y="6463"/>
                    </a:cubicBezTo>
                    <a:cubicBezTo>
                      <a:pt x="4149" y="5981"/>
                      <a:pt x="3956" y="5498"/>
                      <a:pt x="3714" y="5016"/>
                    </a:cubicBezTo>
                    <a:cubicBezTo>
                      <a:pt x="2846" y="3232"/>
                      <a:pt x="1641" y="1544"/>
                      <a:pt x="290" y="49"/>
                    </a:cubicBezTo>
                    <a:cubicBezTo>
                      <a:pt x="242" y="1"/>
                      <a:pt x="194" y="1"/>
                      <a:pt x="194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 cap="flat" cmpd="sng" w="9525">
                <a:solidFill>
                  <a:srgbClr val="F9C49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53"/>
              <p:cNvSpPr/>
              <p:nvPr/>
            </p:nvSpPr>
            <p:spPr>
              <a:xfrm>
                <a:off x="6476375" y="898825"/>
                <a:ext cx="136275" cy="254775"/>
              </a:xfrm>
              <a:custGeom>
                <a:rect b="b" l="l" r="r" t="t"/>
                <a:pathLst>
                  <a:path extrusionOk="0" h="10191" w="5451">
                    <a:moveTo>
                      <a:pt x="3714" y="1"/>
                    </a:moveTo>
                    <a:cubicBezTo>
                      <a:pt x="3570" y="1"/>
                      <a:pt x="3377" y="1"/>
                      <a:pt x="3232" y="49"/>
                    </a:cubicBezTo>
                    <a:cubicBezTo>
                      <a:pt x="3039" y="97"/>
                      <a:pt x="2798" y="194"/>
                      <a:pt x="2653" y="290"/>
                    </a:cubicBezTo>
                    <a:cubicBezTo>
                      <a:pt x="2412" y="387"/>
                      <a:pt x="2219" y="531"/>
                      <a:pt x="2026" y="724"/>
                    </a:cubicBezTo>
                    <a:cubicBezTo>
                      <a:pt x="1833" y="869"/>
                      <a:pt x="1689" y="1014"/>
                      <a:pt x="1544" y="1207"/>
                    </a:cubicBezTo>
                    <a:cubicBezTo>
                      <a:pt x="1448" y="1399"/>
                      <a:pt x="1303" y="1592"/>
                      <a:pt x="1206" y="1834"/>
                    </a:cubicBezTo>
                    <a:cubicBezTo>
                      <a:pt x="1110" y="2026"/>
                      <a:pt x="1062" y="2268"/>
                      <a:pt x="1013" y="2509"/>
                    </a:cubicBezTo>
                    <a:cubicBezTo>
                      <a:pt x="965" y="2605"/>
                      <a:pt x="965" y="2750"/>
                      <a:pt x="965" y="2895"/>
                    </a:cubicBezTo>
                    <a:cubicBezTo>
                      <a:pt x="772" y="2846"/>
                      <a:pt x="628" y="2846"/>
                      <a:pt x="435" y="2846"/>
                    </a:cubicBezTo>
                    <a:cubicBezTo>
                      <a:pt x="97" y="2895"/>
                      <a:pt x="1" y="3377"/>
                      <a:pt x="387" y="3473"/>
                    </a:cubicBezTo>
                    <a:lnTo>
                      <a:pt x="338" y="3521"/>
                    </a:lnTo>
                    <a:cubicBezTo>
                      <a:pt x="579" y="3570"/>
                      <a:pt x="869" y="3666"/>
                      <a:pt x="1110" y="3763"/>
                    </a:cubicBezTo>
                    <a:cubicBezTo>
                      <a:pt x="1496" y="3956"/>
                      <a:pt x="1930" y="4197"/>
                      <a:pt x="2316" y="4438"/>
                    </a:cubicBezTo>
                    <a:cubicBezTo>
                      <a:pt x="2750" y="4824"/>
                      <a:pt x="3136" y="5258"/>
                      <a:pt x="3521" y="5692"/>
                    </a:cubicBezTo>
                    <a:cubicBezTo>
                      <a:pt x="3907" y="6222"/>
                      <a:pt x="4197" y="6753"/>
                      <a:pt x="4438" y="7380"/>
                    </a:cubicBezTo>
                    <a:cubicBezTo>
                      <a:pt x="4631" y="7862"/>
                      <a:pt x="4775" y="8344"/>
                      <a:pt x="4872" y="8875"/>
                    </a:cubicBezTo>
                    <a:cubicBezTo>
                      <a:pt x="4920" y="9261"/>
                      <a:pt x="4920" y="9598"/>
                      <a:pt x="4872" y="9984"/>
                    </a:cubicBezTo>
                    <a:cubicBezTo>
                      <a:pt x="4872" y="10117"/>
                      <a:pt x="4974" y="10191"/>
                      <a:pt x="5082" y="10191"/>
                    </a:cubicBezTo>
                    <a:cubicBezTo>
                      <a:pt x="5170" y="10191"/>
                      <a:pt x="5262" y="10141"/>
                      <a:pt x="5306" y="10032"/>
                    </a:cubicBezTo>
                    <a:cubicBezTo>
                      <a:pt x="5450" y="8441"/>
                      <a:pt x="5065" y="6849"/>
                      <a:pt x="4197" y="5547"/>
                    </a:cubicBezTo>
                    <a:cubicBezTo>
                      <a:pt x="3811" y="4824"/>
                      <a:pt x="3232" y="4197"/>
                      <a:pt x="2605" y="3714"/>
                    </a:cubicBezTo>
                    <a:cubicBezTo>
                      <a:pt x="2316" y="3473"/>
                      <a:pt x="1978" y="3280"/>
                      <a:pt x="1640" y="3136"/>
                    </a:cubicBezTo>
                    <a:lnTo>
                      <a:pt x="1689" y="2943"/>
                    </a:lnTo>
                    <a:cubicBezTo>
                      <a:pt x="1689" y="2846"/>
                      <a:pt x="1737" y="2702"/>
                      <a:pt x="1737" y="2605"/>
                    </a:cubicBezTo>
                    <a:cubicBezTo>
                      <a:pt x="1833" y="2412"/>
                      <a:pt x="1882" y="2171"/>
                      <a:pt x="1978" y="1978"/>
                    </a:cubicBezTo>
                    <a:cubicBezTo>
                      <a:pt x="2074" y="1689"/>
                      <a:pt x="2267" y="1399"/>
                      <a:pt x="2460" y="1158"/>
                    </a:cubicBezTo>
                    <a:cubicBezTo>
                      <a:pt x="2557" y="1014"/>
                      <a:pt x="2701" y="869"/>
                      <a:pt x="2846" y="773"/>
                    </a:cubicBezTo>
                    <a:cubicBezTo>
                      <a:pt x="2991" y="628"/>
                      <a:pt x="3136" y="580"/>
                      <a:pt x="3280" y="483"/>
                    </a:cubicBezTo>
                    <a:cubicBezTo>
                      <a:pt x="3425" y="435"/>
                      <a:pt x="3521" y="387"/>
                      <a:pt x="3666" y="387"/>
                    </a:cubicBezTo>
                    <a:lnTo>
                      <a:pt x="4052" y="387"/>
                    </a:lnTo>
                    <a:cubicBezTo>
                      <a:pt x="4197" y="387"/>
                      <a:pt x="4293" y="435"/>
                      <a:pt x="4389" y="483"/>
                    </a:cubicBezTo>
                    <a:cubicBezTo>
                      <a:pt x="4486" y="483"/>
                      <a:pt x="4582" y="435"/>
                      <a:pt x="4631" y="338"/>
                    </a:cubicBezTo>
                    <a:cubicBezTo>
                      <a:pt x="4631" y="242"/>
                      <a:pt x="4582" y="146"/>
                      <a:pt x="4486" y="146"/>
                    </a:cubicBezTo>
                    <a:cubicBezTo>
                      <a:pt x="4293" y="49"/>
                      <a:pt x="4052" y="1"/>
                      <a:pt x="3859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 cap="flat" cmpd="sng" w="9525">
                <a:solidFill>
                  <a:srgbClr val="F9C49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53"/>
              <p:cNvSpPr/>
              <p:nvPr/>
            </p:nvSpPr>
            <p:spPr>
              <a:xfrm>
                <a:off x="5075375" y="2182900"/>
                <a:ext cx="288175" cy="153325"/>
              </a:xfrm>
              <a:custGeom>
                <a:rect b="b" l="l" r="r" t="t"/>
                <a:pathLst>
                  <a:path extrusionOk="0" h="6133" w="11527">
                    <a:moveTo>
                      <a:pt x="3617" y="1"/>
                    </a:moveTo>
                    <a:cubicBezTo>
                      <a:pt x="3521" y="1"/>
                      <a:pt x="3424" y="49"/>
                      <a:pt x="3328" y="145"/>
                    </a:cubicBezTo>
                    <a:cubicBezTo>
                      <a:pt x="3280" y="193"/>
                      <a:pt x="3231" y="290"/>
                      <a:pt x="3231" y="386"/>
                    </a:cubicBezTo>
                    <a:lnTo>
                      <a:pt x="3231" y="531"/>
                    </a:lnTo>
                    <a:lnTo>
                      <a:pt x="3038" y="531"/>
                    </a:lnTo>
                    <a:cubicBezTo>
                      <a:pt x="2845" y="531"/>
                      <a:pt x="2701" y="531"/>
                      <a:pt x="2556" y="579"/>
                    </a:cubicBezTo>
                    <a:cubicBezTo>
                      <a:pt x="2267" y="627"/>
                      <a:pt x="1977" y="772"/>
                      <a:pt x="1688" y="917"/>
                    </a:cubicBezTo>
                    <a:cubicBezTo>
                      <a:pt x="675" y="1496"/>
                      <a:pt x="0" y="2605"/>
                      <a:pt x="0" y="3762"/>
                    </a:cubicBezTo>
                    <a:cubicBezTo>
                      <a:pt x="0" y="4389"/>
                      <a:pt x="145" y="4968"/>
                      <a:pt x="434" y="5498"/>
                    </a:cubicBezTo>
                    <a:cubicBezTo>
                      <a:pt x="469" y="5569"/>
                      <a:pt x="556" y="5614"/>
                      <a:pt x="657" y="5614"/>
                    </a:cubicBezTo>
                    <a:cubicBezTo>
                      <a:pt x="694" y="5614"/>
                      <a:pt x="733" y="5608"/>
                      <a:pt x="772" y="5595"/>
                    </a:cubicBezTo>
                    <a:cubicBezTo>
                      <a:pt x="868" y="5498"/>
                      <a:pt x="916" y="5354"/>
                      <a:pt x="868" y="5257"/>
                    </a:cubicBezTo>
                    <a:cubicBezTo>
                      <a:pt x="820" y="5161"/>
                      <a:pt x="723" y="5064"/>
                      <a:pt x="675" y="4920"/>
                    </a:cubicBezTo>
                    <a:cubicBezTo>
                      <a:pt x="627" y="4727"/>
                      <a:pt x="579" y="4534"/>
                      <a:pt x="531" y="4341"/>
                    </a:cubicBezTo>
                    <a:cubicBezTo>
                      <a:pt x="531" y="4100"/>
                      <a:pt x="531" y="3907"/>
                      <a:pt x="531" y="3714"/>
                    </a:cubicBezTo>
                    <a:cubicBezTo>
                      <a:pt x="579" y="3473"/>
                      <a:pt x="627" y="3280"/>
                      <a:pt x="723" y="3087"/>
                    </a:cubicBezTo>
                    <a:cubicBezTo>
                      <a:pt x="820" y="2894"/>
                      <a:pt x="916" y="2653"/>
                      <a:pt x="1061" y="2508"/>
                    </a:cubicBezTo>
                    <a:cubicBezTo>
                      <a:pt x="1206" y="2267"/>
                      <a:pt x="1399" y="2074"/>
                      <a:pt x="1592" y="1930"/>
                    </a:cubicBezTo>
                    <a:cubicBezTo>
                      <a:pt x="1833" y="1785"/>
                      <a:pt x="2074" y="1640"/>
                      <a:pt x="2267" y="1544"/>
                    </a:cubicBezTo>
                    <a:cubicBezTo>
                      <a:pt x="2556" y="1447"/>
                      <a:pt x="2845" y="1351"/>
                      <a:pt x="3135" y="1351"/>
                    </a:cubicBezTo>
                    <a:lnTo>
                      <a:pt x="2990" y="1351"/>
                    </a:lnTo>
                    <a:lnTo>
                      <a:pt x="3376" y="1303"/>
                    </a:lnTo>
                    <a:cubicBezTo>
                      <a:pt x="3424" y="1447"/>
                      <a:pt x="3472" y="1544"/>
                      <a:pt x="3521" y="1688"/>
                    </a:cubicBezTo>
                    <a:cubicBezTo>
                      <a:pt x="3714" y="2123"/>
                      <a:pt x="3955" y="2508"/>
                      <a:pt x="4196" y="2894"/>
                    </a:cubicBezTo>
                    <a:cubicBezTo>
                      <a:pt x="4485" y="3280"/>
                      <a:pt x="4775" y="3618"/>
                      <a:pt x="5112" y="3955"/>
                    </a:cubicBezTo>
                    <a:cubicBezTo>
                      <a:pt x="5450" y="4293"/>
                      <a:pt x="5836" y="4582"/>
                      <a:pt x="6270" y="4872"/>
                    </a:cubicBezTo>
                    <a:cubicBezTo>
                      <a:pt x="7041" y="5354"/>
                      <a:pt x="7861" y="5740"/>
                      <a:pt x="8777" y="5981"/>
                    </a:cubicBezTo>
                    <a:cubicBezTo>
                      <a:pt x="9217" y="6084"/>
                      <a:pt x="9670" y="6132"/>
                      <a:pt x="10130" y="6132"/>
                    </a:cubicBezTo>
                    <a:cubicBezTo>
                      <a:pt x="10528" y="6132"/>
                      <a:pt x="10931" y="6096"/>
                      <a:pt x="11334" y="6029"/>
                    </a:cubicBezTo>
                    <a:cubicBezTo>
                      <a:pt x="11478" y="5981"/>
                      <a:pt x="11526" y="5836"/>
                      <a:pt x="11526" y="5691"/>
                    </a:cubicBezTo>
                    <a:cubicBezTo>
                      <a:pt x="11478" y="5595"/>
                      <a:pt x="11430" y="5547"/>
                      <a:pt x="11382" y="5498"/>
                    </a:cubicBezTo>
                    <a:lnTo>
                      <a:pt x="11189" y="5498"/>
                    </a:lnTo>
                    <a:cubicBezTo>
                      <a:pt x="10996" y="5523"/>
                      <a:pt x="10803" y="5535"/>
                      <a:pt x="10610" y="5535"/>
                    </a:cubicBezTo>
                    <a:cubicBezTo>
                      <a:pt x="10417" y="5535"/>
                      <a:pt x="10224" y="5523"/>
                      <a:pt x="10031" y="5498"/>
                    </a:cubicBezTo>
                    <a:cubicBezTo>
                      <a:pt x="9549" y="5402"/>
                      <a:pt x="9067" y="5306"/>
                      <a:pt x="8633" y="5113"/>
                    </a:cubicBezTo>
                    <a:cubicBezTo>
                      <a:pt x="7958" y="4823"/>
                      <a:pt x="7379" y="4486"/>
                      <a:pt x="6800" y="4052"/>
                    </a:cubicBezTo>
                    <a:cubicBezTo>
                      <a:pt x="6173" y="3569"/>
                      <a:pt x="5643" y="2991"/>
                      <a:pt x="5112" y="2364"/>
                    </a:cubicBezTo>
                    <a:cubicBezTo>
                      <a:pt x="4726" y="1833"/>
                      <a:pt x="4389" y="1254"/>
                      <a:pt x="4148" y="627"/>
                    </a:cubicBezTo>
                    <a:cubicBezTo>
                      <a:pt x="4099" y="531"/>
                      <a:pt x="4051" y="386"/>
                      <a:pt x="4003" y="290"/>
                    </a:cubicBezTo>
                    <a:cubicBezTo>
                      <a:pt x="4003" y="242"/>
                      <a:pt x="3955" y="145"/>
                      <a:pt x="3906" y="97"/>
                    </a:cubicBezTo>
                    <a:cubicBezTo>
                      <a:pt x="3858" y="49"/>
                      <a:pt x="3762" y="1"/>
                      <a:pt x="3617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 cap="flat" cmpd="sng" w="9525">
                <a:solidFill>
                  <a:srgbClr val="F9C49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53"/>
              <p:cNvSpPr/>
              <p:nvPr/>
            </p:nvSpPr>
            <p:spPr>
              <a:xfrm>
                <a:off x="5088625" y="22733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9B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53"/>
              <p:cNvSpPr/>
              <p:nvPr/>
            </p:nvSpPr>
            <p:spPr>
              <a:xfrm>
                <a:off x="5324950" y="16427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53"/>
              <p:cNvSpPr/>
              <p:nvPr/>
            </p:nvSpPr>
            <p:spPr>
              <a:xfrm>
                <a:off x="5220050" y="1747150"/>
                <a:ext cx="875" cy="1725"/>
              </a:xfrm>
              <a:custGeom>
                <a:rect b="b" l="l" r="r" t="t"/>
                <a:pathLst>
                  <a:path extrusionOk="0" h="69" w="35">
                    <a:moveTo>
                      <a:pt x="9" y="0"/>
                    </a:moveTo>
                    <a:cubicBezTo>
                      <a:pt x="5" y="0"/>
                      <a:pt x="0" y="6"/>
                      <a:pt x="0" y="20"/>
                    </a:cubicBezTo>
                    <a:lnTo>
                      <a:pt x="0" y="68"/>
                    </a:lnTo>
                    <a:cubicBezTo>
                      <a:pt x="34" y="34"/>
                      <a:pt x="20" y="0"/>
                      <a:pt x="9" y="0"/>
                    </a:cubicBez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53"/>
              <p:cNvSpPr/>
              <p:nvPr/>
            </p:nvSpPr>
            <p:spPr>
              <a:xfrm>
                <a:off x="5226075" y="1888700"/>
                <a:ext cx="25" cy="2450"/>
              </a:xfrm>
              <a:custGeom>
                <a:rect b="b" l="l" r="r" t="t"/>
                <a:pathLst>
                  <a:path extrusionOk="0" h="98" w="1">
                    <a:moveTo>
                      <a:pt x="1" y="97"/>
                    </a:moveTo>
                    <a:lnTo>
                      <a:pt x="1" y="97"/>
                    </a:lnTo>
                    <a:cubicBezTo>
                      <a:pt x="1" y="49"/>
                      <a:pt x="1" y="49"/>
                      <a:pt x="1" y="1"/>
                    </a:cubicBezTo>
                    <a:cubicBezTo>
                      <a:pt x="1" y="1"/>
                      <a:pt x="1" y="49"/>
                      <a:pt x="1" y="97"/>
                    </a:cubicBez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53"/>
              <p:cNvSpPr/>
              <p:nvPr/>
            </p:nvSpPr>
            <p:spPr>
              <a:xfrm>
                <a:off x="5216425" y="1572825"/>
                <a:ext cx="149525" cy="361000"/>
              </a:xfrm>
              <a:custGeom>
                <a:rect b="b" l="l" r="r" t="t"/>
                <a:pathLst>
                  <a:path extrusionOk="0" h="14440" w="5981">
                    <a:moveTo>
                      <a:pt x="5016" y="0"/>
                    </a:moveTo>
                    <a:cubicBezTo>
                      <a:pt x="4920" y="0"/>
                      <a:pt x="4823" y="48"/>
                      <a:pt x="4727" y="97"/>
                    </a:cubicBezTo>
                    <a:cubicBezTo>
                      <a:pt x="4679" y="145"/>
                      <a:pt x="4631" y="145"/>
                      <a:pt x="4631" y="193"/>
                    </a:cubicBezTo>
                    <a:lnTo>
                      <a:pt x="4582" y="193"/>
                    </a:lnTo>
                    <a:lnTo>
                      <a:pt x="4438" y="290"/>
                    </a:lnTo>
                    <a:lnTo>
                      <a:pt x="4389" y="290"/>
                    </a:lnTo>
                    <a:cubicBezTo>
                      <a:pt x="4245" y="434"/>
                      <a:pt x="4100" y="531"/>
                      <a:pt x="3955" y="675"/>
                    </a:cubicBezTo>
                    <a:lnTo>
                      <a:pt x="3907" y="724"/>
                    </a:lnTo>
                    <a:lnTo>
                      <a:pt x="3859" y="724"/>
                    </a:lnTo>
                    <a:cubicBezTo>
                      <a:pt x="3714" y="868"/>
                      <a:pt x="3570" y="1013"/>
                      <a:pt x="3425" y="1158"/>
                    </a:cubicBezTo>
                    <a:cubicBezTo>
                      <a:pt x="3184" y="1399"/>
                      <a:pt x="2943" y="1640"/>
                      <a:pt x="2750" y="1881"/>
                    </a:cubicBezTo>
                    <a:lnTo>
                      <a:pt x="2701" y="1929"/>
                    </a:lnTo>
                    <a:cubicBezTo>
                      <a:pt x="2509" y="2170"/>
                      <a:pt x="2364" y="2363"/>
                      <a:pt x="2219" y="2605"/>
                    </a:cubicBezTo>
                    <a:lnTo>
                      <a:pt x="2171" y="2653"/>
                    </a:lnTo>
                    <a:cubicBezTo>
                      <a:pt x="1737" y="3280"/>
                      <a:pt x="1351" y="3955"/>
                      <a:pt x="1013" y="4630"/>
                    </a:cubicBezTo>
                    <a:cubicBezTo>
                      <a:pt x="869" y="4968"/>
                      <a:pt x="772" y="5305"/>
                      <a:pt x="628" y="5643"/>
                    </a:cubicBezTo>
                    <a:cubicBezTo>
                      <a:pt x="531" y="5932"/>
                      <a:pt x="435" y="6222"/>
                      <a:pt x="338" y="6511"/>
                    </a:cubicBezTo>
                    <a:lnTo>
                      <a:pt x="290" y="6800"/>
                    </a:lnTo>
                    <a:cubicBezTo>
                      <a:pt x="266" y="6849"/>
                      <a:pt x="254" y="6909"/>
                      <a:pt x="242" y="6970"/>
                    </a:cubicBezTo>
                    <a:lnTo>
                      <a:pt x="242" y="6970"/>
                    </a:lnTo>
                    <a:cubicBezTo>
                      <a:pt x="242" y="6961"/>
                      <a:pt x="242" y="6952"/>
                      <a:pt x="242" y="6945"/>
                    </a:cubicBezTo>
                    <a:lnTo>
                      <a:pt x="242" y="6945"/>
                    </a:lnTo>
                    <a:cubicBezTo>
                      <a:pt x="239" y="6968"/>
                      <a:pt x="236" y="6990"/>
                      <a:pt x="233" y="7013"/>
                    </a:cubicBezTo>
                    <a:lnTo>
                      <a:pt x="233" y="7013"/>
                    </a:lnTo>
                    <a:cubicBezTo>
                      <a:pt x="223" y="7058"/>
                      <a:pt x="212" y="7101"/>
                      <a:pt x="194" y="7138"/>
                    </a:cubicBezTo>
                    <a:cubicBezTo>
                      <a:pt x="205" y="7126"/>
                      <a:pt x="214" y="7112"/>
                      <a:pt x="221" y="7096"/>
                    </a:cubicBezTo>
                    <a:lnTo>
                      <a:pt x="221" y="7096"/>
                    </a:lnTo>
                    <a:cubicBezTo>
                      <a:pt x="169" y="7432"/>
                      <a:pt x="91" y="7767"/>
                      <a:pt x="49" y="8103"/>
                    </a:cubicBezTo>
                    <a:cubicBezTo>
                      <a:pt x="49" y="8295"/>
                      <a:pt x="1" y="8488"/>
                      <a:pt x="1" y="8681"/>
                    </a:cubicBezTo>
                    <a:cubicBezTo>
                      <a:pt x="1" y="8778"/>
                      <a:pt x="1" y="8922"/>
                      <a:pt x="1" y="9019"/>
                    </a:cubicBezTo>
                    <a:cubicBezTo>
                      <a:pt x="1" y="9212"/>
                      <a:pt x="1" y="9405"/>
                      <a:pt x="1" y="9598"/>
                    </a:cubicBezTo>
                    <a:cubicBezTo>
                      <a:pt x="1" y="9742"/>
                      <a:pt x="1" y="9887"/>
                      <a:pt x="1" y="9983"/>
                    </a:cubicBezTo>
                    <a:cubicBezTo>
                      <a:pt x="1" y="10128"/>
                      <a:pt x="49" y="10273"/>
                      <a:pt x="49" y="10417"/>
                    </a:cubicBezTo>
                    <a:cubicBezTo>
                      <a:pt x="97" y="10562"/>
                      <a:pt x="97" y="10659"/>
                      <a:pt x="145" y="10803"/>
                    </a:cubicBezTo>
                    <a:cubicBezTo>
                      <a:pt x="145" y="10948"/>
                      <a:pt x="145" y="11044"/>
                      <a:pt x="194" y="11189"/>
                    </a:cubicBezTo>
                    <a:cubicBezTo>
                      <a:pt x="194" y="11334"/>
                      <a:pt x="242" y="11430"/>
                      <a:pt x="290" y="11575"/>
                    </a:cubicBezTo>
                    <a:cubicBezTo>
                      <a:pt x="338" y="11864"/>
                      <a:pt x="435" y="12202"/>
                      <a:pt x="531" y="12491"/>
                    </a:cubicBezTo>
                    <a:cubicBezTo>
                      <a:pt x="531" y="12539"/>
                      <a:pt x="531" y="12588"/>
                      <a:pt x="579" y="12636"/>
                    </a:cubicBezTo>
                    <a:cubicBezTo>
                      <a:pt x="579" y="12684"/>
                      <a:pt x="579" y="12732"/>
                      <a:pt x="628" y="12781"/>
                    </a:cubicBezTo>
                    <a:cubicBezTo>
                      <a:pt x="628" y="12877"/>
                      <a:pt x="676" y="12974"/>
                      <a:pt x="724" y="13070"/>
                    </a:cubicBezTo>
                    <a:cubicBezTo>
                      <a:pt x="724" y="13118"/>
                      <a:pt x="724" y="13166"/>
                      <a:pt x="772" y="13263"/>
                    </a:cubicBezTo>
                    <a:cubicBezTo>
                      <a:pt x="821" y="13408"/>
                      <a:pt x="869" y="13600"/>
                      <a:pt x="965" y="13745"/>
                    </a:cubicBezTo>
                    <a:lnTo>
                      <a:pt x="965" y="13697"/>
                    </a:lnTo>
                    <a:cubicBezTo>
                      <a:pt x="1013" y="13890"/>
                      <a:pt x="1062" y="14083"/>
                      <a:pt x="1158" y="14324"/>
                    </a:cubicBezTo>
                    <a:cubicBezTo>
                      <a:pt x="1193" y="14395"/>
                      <a:pt x="1280" y="14439"/>
                      <a:pt x="1381" y="14439"/>
                    </a:cubicBezTo>
                    <a:cubicBezTo>
                      <a:pt x="1418" y="14439"/>
                      <a:pt x="1457" y="14433"/>
                      <a:pt x="1496" y="14420"/>
                    </a:cubicBezTo>
                    <a:cubicBezTo>
                      <a:pt x="1592" y="14372"/>
                      <a:pt x="1640" y="14227"/>
                      <a:pt x="1592" y="14083"/>
                    </a:cubicBezTo>
                    <a:cubicBezTo>
                      <a:pt x="1544" y="13938"/>
                      <a:pt x="1496" y="13793"/>
                      <a:pt x="1448" y="13697"/>
                    </a:cubicBezTo>
                    <a:cubicBezTo>
                      <a:pt x="1399" y="13456"/>
                      <a:pt x="1351" y="13263"/>
                      <a:pt x="1303" y="13070"/>
                    </a:cubicBezTo>
                    <a:cubicBezTo>
                      <a:pt x="1351" y="13022"/>
                      <a:pt x="1351" y="12925"/>
                      <a:pt x="1303" y="12877"/>
                    </a:cubicBezTo>
                    <a:lnTo>
                      <a:pt x="1255" y="12443"/>
                    </a:lnTo>
                    <a:lnTo>
                      <a:pt x="1255" y="12298"/>
                    </a:lnTo>
                    <a:lnTo>
                      <a:pt x="1255" y="11864"/>
                    </a:lnTo>
                    <a:lnTo>
                      <a:pt x="1255" y="11478"/>
                    </a:lnTo>
                    <a:lnTo>
                      <a:pt x="1255" y="11382"/>
                    </a:lnTo>
                    <a:lnTo>
                      <a:pt x="1255" y="11141"/>
                    </a:lnTo>
                    <a:lnTo>
                      <a:pt x="1255" y="10755"/>
                    </a:lnTo>
                    <a:cubicBezTo>
                      <a:pt x="1255" y="10610"/>
                      <a:pt x="1255" y="10562"/>
                      <a:pt x="1303" y="10466"/>
                    </a:cubicBezTo>
                    <a:cubicBezTo>
                      <a:pt x="1351" y="10369"/>
                      <a:pt x="1351" y="10176"/>
                      <a:pt x="1351" y="9983"/>
                    </a:cubicBezTo>
                    <a:cubicBezTo>
                      <a:pt x="1351" y="9839"/>
                      <a:pt x="1399" y="9742"/>
                      <a:pt x="1399" y="9598"/>
                    </a:cubicBezTo>
                    <a:lnTo>
                      <a:pt x="1496" y="9164"/>
                    </a:lnTo>
                    <a:cubicBezTo>
                      <a:pt x="1544" y="9019"/>
                      <a:pt x="1544" y="8874"/>
                      <a:pt x="1544" y="8729"/>
                    </a:cubicBezTo>
                    <a:cubicBezTo>
                      <a:pt x="1592" y="8537"/>
                      <a:pt x="1640" y="8344"/>
                      <a:pt x="1689" y="8151"/>
                    </a:cubicBezTo>
                    <a:cubicBezTo>
                      <a:pt x="2026" y="6511"/>
                      <a:pt x="2701" y="4919"/>
                      <a:pt x="3666" y="3569"/>
                    </a:cubicBezTo>
                    <a:cubicBezTo>
                      <a:pt x="3859" y="3376"/>
                      <a:pt x="4004" y="3135"/>
                      <a:pt x="4197" y="2942"/>
                    </a:cubicBezTo>
                    <a:lnTo>
                      <a:pt x="4438" y="2653"/>
                    </a:lnTo>
                    <a:cubicBezTo>
                      <a:pt x="4438" y="2653"/>
                      <a:pt x="4438" y="2653"/>
                      <a:pt x="4486" y="2701"/>
                    </a:cubicBezTo>
                    <a:cubicBezTo>
                      <a:pt x="4582" y="2556"/>
                      <a:pt x="4727" y="2412"/>
                      <a:pt x="4872" y="2267"/>
                    </a:cubicBezTo>
                    <a:lnTo>
                      <a:pt x="5016" y="2170"/>
                    </a:lnTo>
                    <a:cubicBezTo>
                      <a:pt x="5161" y="2026"/>
                      <a:pt x="5354" y="1881"/>
                      <a:pt x="5499" y="1736"/>
                    </a:cubicBezTo>
                    <a:lnTo>
                      <a:pt x="5595" y="1688"/>
                    </a:lnTo>
                    <a:lnTo>
                      <a:pt x="5643" y="1640"/>
                    </a:lnTo>
                    <a:lnTo>
                      <a:pt x="5740" y="1544"/>
                    </a:lnTo>
                    <a:cubicBezTo>
                      <a:pt x="5884" y="1399"/>
                      <a:pt x="5933" y="1254"/>
                      <a:pt x="5933" y="1061"/>
                    </a:cubicBezTo>
                    <a:lnTo>
                      <a:pt x="5933" y="965"/>
                    </a:lnTo>
                    <a:cubicBezTo>
                      <a:pt x="5981" y="531"/>
                      <a:pt x="5643" y="145"/>
                      <a:pt x="5209" y="97"/>
                    </a:cubicBezTo>
                    <a:lnTo>
                      <a:pt x="53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53"/>
              <p:cNvSpPr/>
              <p:nvPr/>
            </p:nvSpPr>
            <p:spPr>
              <a:xfrm>
                <a:off x="5849425" y="10700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53"/>
              <p:cNvSpPr/>
              <p:nvPr/>
            </p:nvSpPr>
            <p:spPr>
              <a:xfrm>
                <a:off x="6078500" y="939825"/>
                <a:ext cx="3650" cy="25"/>
              </a:xfrm>
              <a:custGeom>
                <a:rect b="b" l="l" r="r" t="t"/>
                <a:pathLst>
                  <a:path extrusionOk="0" h="1" w="146">
                    <a:moveTo>
                      <a:pt x="1" y="1"/>
                    </a:moveTo>
                    <a:lnTo>
                      <a:pt x="49" y="1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53"/>
              <p:cNvSpPr/>
              <p:nvPr/>
            </p:nvSpPr>
            <p:spPr>
              <a:xfrm>
                <a:off x="5937425" y="954300"/>
                <a:ext cx="2450" cy="25"/>
              </a:xfrm>
              <a:custGeom>
                <a:rect b="b" l="l" r="r" t="t"/>
                <a:pathLst>
                  <a:path extrusionOk="0" h="1" w="98">
                    <a:moveTo>
                      <a:pt x="1" y="0"/>
                    </a:move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53"/>
              <p:cNvSpPr/>
              <p:nvPr/>
            </p:nvSpPr>
            <p:spPr>
              <a:xfrm>
                <a:off x="5781900" y="942250"/>
                <a:ext cx="347275" cy="179350"/>
              </a:xfrm>
              <a:custGeom>
                <a:rect b="b" l="l" r="r" t="t"/>
                <a:pathLst>
                  <a:path extrusionOk="0" h="7174" w="13891">
                    <a:moveTo>
                      <a:pt x="6559" y="531"/>
                    </a:moveTo>
                    <a:lnTo>
                      <a:pt x="6559" y="531"/>
                    </a:lnTo>
                    <a:cubicBezTo>
                      <a:pt x="6468" y="561"/>
                      <a:pt x="6395" y="592"/>
                      <a:pt x="6330" y="622"/>
                    </a:cubicBezTo>
                    <a:lnTo>
                      <a:pt x="6330" y="622"/>
                    </a:lnTo>
                    <a:lnTo>
                      <a:pt x="6559" y="531"/>
                    </a:lnTo>
                    <a:close/>
                    <a:moveTo>
                      <a:pt x="8923" y="0"/>
                    </a:moveTo>
                    <a:cubicBezTo>
                      <a:pt x="8730" y="0"/>
                      <a:pt x="8537" y="48"/>
                      <a:pt x="8296" y="97"/>
                    </a:cubicBezTo>
                    <a:cubicBezTo>
                      <a:pt x="8199" y="97"/>
                      <a:pt x="8103" y="97"/>
                      <a:pt x="8006" y="145"/>
                    </a:cubicBezTo>
                    <a:cubicBezTo>
                      <a:pt x="7813" y="145"/>
                      <a:pt x="7620" y="193"/>
                      <a:pt x="7428" y="241"/>
                    </a:cubicBezTo>
                    <a:cubicBezTo>
                      <a:pt x="7093" y="337"/>
                      <a:pt x="6710" y="480"/>
                      <a:pt x="6327" y="624"/>
                    </a:cubicBezTo>
                    <a:lnTo>
                      <a:pt x="6327" y="624"/>
                    </a:lnTo>
                    <a:cubicBezTo>
                      <a:pt x="6328" y="623"/>
                      <a:pt x="6329" y="623"/>
                      <a:pt x="6330" y="622"/>
                    </a:cubicBezTo>
                    <a:lnTo>
                      <a:pt x="6330" y="622"/>
                    </a:lnTo>
                    <a:lnTo>
                      <a:pt x="6318" y="627"/>
                    </a:lnTo>
                    <a:cubicBezTo>
                      <a:pt x="6321" y="626"/>
                      <a:pt x="6324" y="625"/>
                      <a:pt x="6327" y="624"/>
                    </a:cubicBezTo>
                    <a:lnTo>
                      <a:pt x="6327" y="624"/>
                    </a:lnTo>
                    <a:cubicBezTo>
                      <a:pt x="6291" y="641"/>
                      <a:pt x="6256" y="658"/>
                      <a:pt x="6222" y="675"/>
                    </a:cubicBezTo>
                    <a:lnTo>
                      <a:pt x="5933" y="772"/>
                    </a:lnTo>
                    <a:cubicBezTo>
                      <a:pt x="5643" y="916"/>
                      <a:pt x="5354" y="1013"/>
                      <a:pt x="5064" y="1158"/>
                    </a:cubicBezTo>
                    <a:cubicBezTo>
                      <a:pt x="4775" y="1350"/>
                      <a:pt x="4486" y="1495"/>
                      <a:pt x="4148" y="1688"/>
                    </a:cubicBezTo>
                    <a:cubicBezTo>
                      <a:pt x="3521" y="2122"/>
                      <a:pt x="2894" y="2604"/>
                      <a:pt x="2364" y="3087"/>
                    </a:cubicBezTo>
                    <a:lnTo>
                      <a:pt x="2315" y="3135"/>
                    </a:lnTo>
                    <a:cubicBezTo>
                      <a:pt x="2123" y="3328"/>
                      <a:pt x="1930" y="3521"/>
                      <a:pt x="1688" y="3762"/>
                    </a:cubicBezTo>
                    <a:cubicBezTo>
                      <a:pt x="1447" y="4003"/>
                      <a:pt x="1206" y="4292"/>
                      <a:pt x="1013" y="4533"/>
                    </a:cubicBezTo>
                    <a:cubicBezTo>
                      <a:pt x="869" y="4726"/>
                      <a:pt x="772" y="4871"/>
                      <a:pt x="627" y="5064"/>
                    </a:cubicBezTo>
                    <a:lnTo>
                      <a:pt x="627" y="5112"/>
                    </a:lnTo>
                    <a:cubicBezTo>
                      <a:pt x="627" y="5112"/>
                      <a:pt x="627" y="5160"/>
                      <a:pt x="627" y="5160"/>
                    </a:cubicBezTo>
                    <a:cubicBezTo>
                      <a:pt x="483" y="5305"/>
                      <a:pt x="386" y="5498"/>
                      <a:pt x="290" y="5643"/>
                    </a:cubicBezTo>
                    <a:lnTo>
                      <a:pt x="290" y="5691"/>
                    </a:lnTo>
                    <a:lnTo>
                      <a:pt x="193" y="5836"/>
                    </a:lnTo>
                    <a:cubicBezTo>
                      <a:pt x="193" y="5884"/>
                      <a:pt x="145" y="5932"/>
                      <a:pt x="145" y="5980"/>
                    </a:cubicBezTo>
                    <a:cubicBezTo>
                      <a:pt x="97" y="6077"/>
                      <a:pt x="49" y="6173"/>
                      <a:pt x="49" y="6270"/>
                    </a:cubicBezTo>
                    <a:lnTo>
                      <a:pt x="49" y="6366"/>
                    </a:lnTo>
                    <a:cubicBezTo>
                      <a:pt x="49" y="6414"/>
                      <a:pt x="49" y="6463"/>
                      <a:pt x="49" y="6511"/>
                    </a:cubicBezTo>
                    <a:lnTo>
                      <a:pt x="1" y="6511"/>
                    </a:lnTo>
                    <a:cubicBezTo>
                      <a:pt x="97" y="6800"/>
                      <a:pt x="290" y="7041"/>
                      <a:pt x="579" y="7138"/>
                    </a:cubicBezTo>
                    <a:cubicBezTo>
                      <a:pt x="652" y="7162"/>
                      <a:pt x="724" y="7174"/>
                      <a:pt x="796" y="7174"/>
                    </a:cubicBezTo>
                    <a:cubicBezTo>
                      <a:pt x="869" y="7174"/>
                      <a:pt x="941" y="7162"/>
                      <a:pt x="1013" y="7138"/>
                    </a:cubicBezTo>
                    <a:lnTo>
                      <a:pt x="1062" y="7138"/>
                    </a:lnTo>
                    <a:cubicBezTo>
                      <a:pt x="1254" y="7090"/>
                      <a:pt x="1399" y="6993"/>
                      <a:pt x="1544" y="6848"/>
                    </a:cubicBezTo>
                    <a:cubicBezTo>
                      <a:pt x="1544" y="6800"/>
                      <a:pt x="1592" y="6752"/>
                      <a:pt x="1592" y="6752"/>
                    </a:cubicBezTo>
                    <a:cubicBezTo>
                      <a:pt x="1592" y="6704"/>
                      <a:pt x="1592" y="6704"/>
                      <a:pt x="1592" y="6704"/>
                    </a:cubicBezTo>
                    <a:lnTo>
                      <a:pt x="1688" y="6607"/>
                    </a:lnTo>
                    <a:cubicBezTo>
                      <a:pt x="1785" y="6414"/>
                      <a:pt x="1881" y="6221"/>
                      <a:pt x="2026" y="6029"/>
                    </a:cubicBezTo>
                    <a:lnTo>
                      <a:pt x="2123" y="5884"/>
                    </a:lnTo>
                    <a:cubicBezTo>
                      <a:pt x="2219" y="5739"/>
                      <a:pt x="2364" y="5594"/>
                      <a:pt x="2460" y="5450"/>
                    </a:cubicBezTo>
                    <a:lnTo>
                      <a:pt x="2605" y="5257"/>
                    </a:lnTo>
                    <a:lnTo>
                      <a:pt x="2846" y="4968"/>
                    </a:lnTo>
                    <a:cubicBezTo>
                      <a:pt x="3039" y="4775"/>
                      <a:pt x="3232" y="4582"/>
                      <a:pt x="3473" y="4389"/>
                    </a:cubicBezTo>
                    <a:cubicBezTo>
                      <a:pt x="4679" y="3231"/>
                      <a:pt x="6077" y="2315"/>
                      <a:pt x="7669" y="1784"/>
                    </a:cubicBezTo>
                    <a:cubicBezTo>
                      <a:pt x="7862" y="1688"/>
                      <a:pt x="8055" y="1640"/>
                      <a:pt x="8247" y="1592"/>
                    </a:cubicBezTo>
                    <a:cubicBezTo>
                      <a:pt x="8392" y="1543"/>
                      <a:pt x="8537" y="1495"/>
                      <a:pt x="8633" y="1447"/>
                    </a:cubicBezTo>
                    <a:lnTo>
                      <a:pt x="9067" y="1302"/>
                    </a:lnTo>
                    <a:cubicBezTo>
                      <a:pt x="9212" y="1254"/>
                      <a:pt x="9357" y="1206"/>
                      <a:pt x="9453" y="1206"/>
                    </a:cubicBezTo>
                    <a:lnTo>
                      <a:pt x="9935" y="1061"/>
                    </a:lnTo>
                    <a:cubicBezTo>
                      <a:pt x="10032" y="1061"/>
                      <a:pt x="10128" y="1013"/>
                      <a:pt x="10177" y="1013"/>
                    </a:cubicBezTo>
                    <a:cubicBezTo>
                      <a:pt x="10273" y="965"/>
                      <a:pt x="10466" y="965"/>
                      <a:pt x="10562" y="916"/>
                    </a:cubicBezTo>
                    <a:lnTo>
                      <a:pt x="10852" y="868"/>
                    </a:lnTo>
                    <a:lnTo>
                      <a:pt x="11286" y="868"/>
                    </a:lnTo>
                    <a:lnTo>
                      <a:pt x="11720" y="820"/>
                    </a:lnTo>
                    <a:lnTo>
                      <a:pt x="12492" y="820"/>
                    </a:lnTo>
                    <a:cubicBezTo>
                      <a:pt x="12733" y="820"/>
                      <a:pt x="12926" y="820"/>
                      <a:pt x="13118" y="868"/>
                    </a:cubicBezTo>
                    <a:lnTo>
                      <a:pt x="13553" y="965"/>
                    </a:lnTo>
                    <a:cubicBezTo>
                      <a:pt x="13697" y="965"/>
                      <a:pt x="13794" y="916"/>
                      <a:pt x="13842" y="772"/>
                    </a:cubicBezTo>
                    <a:cubicBezTo>
                      <a:pt x="13890" y="627"/>
                      <a:pt x="13842" y="482"/>
                      <a:pt x="13697" y="482"/>
                    </a:cubicBezTo>
                    <a:cubicBezTo>
                      <a:pt x="13504" y="434"/>
                      <a:pt x="13311" y="386"/>
                      <a:pt x="13070" y="338"/>
                    </a:cubicBezTo>
                    <a:lnTo>
                      <a:pt x="13167" y="338"/>
                    </a:lnTo>
                    <a:cubicBezTo>
                      <a:pt x="12974" y="289"/>
                      <a:pt x="12781" y="289"/>
                      <a:pt x="12636" y="241"/>
                    </a:cubicBezTo>
                    <a:cubicBezTo>
                      <a:pt x="12540" y="241"/>
                      <a:pt x="12492" y="193"/>
                      <a:pt x="12443" y="193"/>
                    </a:cubicBezTo>
                    <a:lnTo>
                      <a:pt x="12154" y="145"/>
                    </a:lnTo>
                    <a:lnTo>
                      <a:pt x="11816" y="145"/>
                    </a:lnTo>
                    <a:cubicBezTo>
                      <a:pt x="11527" y="97"/>
                      <a:pt x="11189" y="48"/>
                      <a:pt x="10900" y="48"/>
                    </a:cubicBezTo>
                    <a:cubicBezTo>
                      <a:pt x="10755" y="48"/>
                      <a:pt x="10659" y="48"/>
                      <a:pt x="105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53"/>
              <p:cNvSpPr/>
              <p:nvPr/>
            </p:nvSpPr>
            <p:spPr>
              <a:xfrm>
                <a:off x="5791550" y="466000"/>
                <a:ext cx="2425" cy="25"/>
              </a:xfrm>
              <a:custGeom>
                <a:rect b="b" l="l" r="r" t="t"/>
                <a:pathLst>
                  <a:path extrusionOk="0" h="1" w="97">
                    <a:moveTo>
                      <a:pt x="0" y="0"/>
                    </a:move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53"/>
              <p:cNvSpPr/>
              <p:nvPr/>
            </p:nvSpPr>
            <p:spPr>
              <a:xfrm>
                <a:off x="5790350" y="4672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53"/>
              <p:cNvSpPr/>
              <p:nvPr/>
            </p:nvSpPr>
            <p:spPr>
              <a:xfrm>
                <a:off x="6108650" y="6866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53"/>
              <p:cNvSpPr/>
              <p:nvPr/>
            </p:nvSpPr>
            <p:spPr>
              <a:xfrm>
                <a:off x="6107450" y="686625"/>
                <a:ext cx="0" cy="25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53"/>
              <p:cNvSpPr/>
              <p:nvPr/>
            </p:nvSpPr>
            <p:spPr>
              <a:xfrm>
                <a:off x="5303250" y="7421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53"/>
              <p:cNvSpPr/>
              <p:nvPr/>
            </p:nvSpPr>
            <p:spPr>
              <a:xfrm>
                <a:off x="4734150" y="335775"/>
                <a:ext cx="1706075" cy="1761550"/>
              </a:xfrm>
              <a:custGeom>
                <a:rect b="b" l="l" r="r" t="t"/>
                <a:pathLst>
                  <a:path extrusionOk="0" h="70462" w="68243">
                    <a:moveTo>
                      <a:pt x="25417" y="6222"/>
                    </a:moveTo>
                    <a:cubicBezTo>
                      <a:pt x="25465" y="6222"/>
                      <a:pt x="25513" y="6222"/>
                      <a:pt x="25561" y="6270"/>
                    </a:cubicBezTo>
                    <a:cubicBezTo>
                      <a:pt x="26671" y="6704"/>
                      <a:pt x="27828" y="7042"/>
                      <a:pt x="29034" y="7283"/>
                    </a:cubicBezTo>
                    <a:cubicBezTo>
                      <a:pt x="30046" y="7476"/>
                      <a:pt x="31059" y="7572"/>
                      <a:pt x="32072" y="7572"/>
                    </a:cubicBezTo>
                    <a:cubicBezTo>
                      <a:pt x="32988" y="7572"/>
                      <a:pt x="33953" y="7572"/>
                      <a:pt x="34917" y="7476"/>
                    </a:cubicBezTo>
                    <a:cubicBezTo>
                      <a:pt x="35834" y="7428"/>
                      <a:pt x="36750" y="7331"/>
                      <a:pt x="37715" y="7235"/>
                    </a:cubicBezTo>
                    <a:lnTo>
                      <a:pt x="39162" y="7090"/>
                    </a:lnTo>
                    <a:cubicBezTo>
                      <a:pt x="39596" y="7042"/>
                      <a:pt x="40078" y="6993"/>
                      <a:pt x="40512" y="6945"/>
                    </a:cubicBezTo>
                    <a:cubicBezTo>
                      <a:pt x="41654" y="6867"/>
                      <a:pt x="42796" y="6788"/>
                      <a:pt x="43938" y="6788"/>
                    </a:cubicBezTo>
                    <a:cubicBezTo>
                      <a:pt x="44194" y="6788"/>
                      <a:pt x="44451" y="6792"/>
                      <a:pt x="44708" y="6801"/>
                    </a:cubicBezTo>
                    <a:cubicBezTo>
                      <a:pt x="46106" y="6801"/>
                      <a:pt x="47457" y="6993"/>
                      <a:pt x="48807" y="7331"/>
                    </a:cubicBezTo>
                    <a:cubicBezTo>
                      <a:pt x="48904" y="7331"/>
                      <a:pt x="48952" y="7428"/>
                      <a:pt x="48904" y="7476"/>
                    </a:cubicBezTo>
                    <a:cubicBezTo>
                      <a:pt x="48904" y="7546"/>
                      <a:pt x="48852" y="7591"/>
                      <a:pt x="48786" y="7591"/>
                    </a:cubicBezTo>
                    <a:cubicBezTo>
                      <a:pt x="48762" y="7591"/>
                      <a:pt x="48736" y="7585"/>
                      <a:pt x="48711" y="7572"/>
                    </a:cubicBezTo>
                    <a:lnTo>
                      <a:pt x="47939" y="7428"/>
                    </a:lnTo>
                    <a:cubicBezTo>
                      <a:pt x="46950" y="7263"/>
                      <a:pt x="45939" y="7188"/>
                      <a:pt x="44921" y="7188"/>
                    </a:cubicBezTo>
                    <a:cubicBezTo>
                      <a:pt x="44449" y="7188"/>
                      <a:pt x="43975" y="7204"/>
                      <a:pt x="43502" y="7235"/>
                    </a:cubicBezTo>
                    <a:cubicBezTo>
                      <a:pt x="42779" y="7283"/>
                      <a:pt x="42007" y="7379"/>
                      <a:pt x="41284" y="7524"/>
                    </a:cubicBezTo>
                    <a:cubicBezTo>
                      <a:pt x="40560" y="7620"/>
                      <a:pt x="39788" y="7765"/>
                      <a:pt x="39017" y="7910"/>
                    </a:cubicBezTo>
                    <a:cubicBezTo>
                      <a:pt x="37522" y="8151"/>
                      <a:pt x="36027" y="8440"/>
                      <a:pt x="34532" y="8585"/>
                    </a:cubicBezTo>
                    <a:cubicBezTo>
                      <a:pt x="33736" y="8657"/>
                      <a:pt x="32952" y="8694"/>
                      <a:pt x="32169" y="8694"/>
                    </a:cubicBezTo>
                    <a:cubicBezTo>
                      <a:pt x="31385" y="8694"/>
                      <a:pt x="30601" y="8657"/>
                      <a:pt x="29805" y="8585"/>
                    </a:cubicBezTo>
                    <a:cubicBezTo>
                      <a:pt x="28985" y="8489"/>
                      <a:pt x="28214" y="8296"/>
                      <a:pt x="27394" y="8103"/>
                    </a:cubicBezTo>
                    <a:cubicBezTo>
                      <a:pt x="27008" y="7958"/>
                      <a:pt x="26622" y="7813"/>
                      <a:pt x="26188" y="7669"/>
                    </a:cubicBezTo>
                    <a:cubicBezTo>
                      <a:pt x="25851" y="7524"/>
                      <a:pt x="25465" y="7379"/>
                      <a:pt x="25079" y="7186"/>
                    </a:cubicBezTo>
                    <a:cubicBezTo>
                      <a:pt x="24983" y="7090"/>
                      <a:pt x="24886" y="6993"/>
                      <a:pt x="24886" y="6849"/>
                    </a:cubicBezTo>
                    <a:cubicBezTo>
                      <a:pt x="24838" y="6704"/>
                      <a:pt x="24886" y="6559"/>
                      <a:pt x="24983" y="6463"/>
                    </a:cubicBezTo>
                    <a:cubicBezTo>
                      <a:pt x="25079" y="6318"/>
                      <a:pt x="25224" y="6222"/>
                      <a:pt x="25417" y="6222"/>
                    </a:cubicBezTo>
                    <a:close/>
                    <a:moveTo>
                      <a:pt x="45335" y="4052"/>
                    </a:moveTo>
                    <a:cubicBezTo>
                      <a:pt x="46830" y="4100"/>
                      <a:pt x="48277" y="4293"/>
                      <a:pt x="49675" y="4727"/>
                    </a:cubicBezTo>
                    <a:cubicBezTo>
                      <a:pt x="50399" y="4920"/>
                      <a:pt x="51122" y="5161"/>
                      <a:pt x="51797" y="5450"/>
                    </a:cubicBezTo>
                    <a:cubicBezTo>
                      <a:pt x="52472" y="5740"/>
                      <a:pt x="53196" y="6029"/>
                      <a:pt x="53823" y="6367"/>
                    </a:cubicBezTo>
                    <a:cubicBezTo>
                      <a:pt x="55173" y="7090"/>
                      <a:pt x="56379" y="7910"/>
                      <a:pt x="57536" y="8874"/>
                    </a:cubicBezTo>
                    <a:cubicBezTo>
                      <a:pt x="58646" y="9791"/>
                      <a:pt x="59610" y="10852"/>
                      <a:pt x="60430" y="12009"/>
                    </a:cubicBezTo>
                    <a:cubicBezTo>
                      <a:pt x="60478" y="12106"/>
                      <a:pt x="60478" y="12202"/>
                      <a:pt x="60382" y="12202"/>
                    </a:cubicBezTo>
                    <a:cubicBezTo>
                      <a:pt x="60362" y="12222"/>
                      <a:pt x="60334" y="12234"/>
                      <a:pt x="60304" y="12234"/>
                    </a:cubicBezTo>
                    <a:cubicBezTo>
                      <a:pt x="60262" y="12234"/>
                      <a:pt x="60217" y="12210"/>
                      <a:pt x="60189" y="12154"/>
                    </a:cubicBezTo>
                    <a:cubicBezTo>
                      <a:pt x="60044" y="11961"/>
                      <a:pt x="59899" y="11768"/>
                      <a:pt x="59755" y="11575"/>
                    </a:cubicBezTo>
                    <a:cubicBezTo>
                      <a:pt x="58887" y="10514"/>
                      <a:pt x="57874" y="9598"/>
                      <a:pt x="56813" y="8778"/>
                    </a:cubicBezTo>
                    <a:cubicBezTo>
                      <a:pt x="55463" y="7765"/>
                      <a:pt x="53967" y="6945"/>
                      <a:pt x="52424" y="6367"/>
                    </a:cubicBezTo>
                    <a:cubicBezTo>
                      <a:pt x="52038" y="6222"/>
                      <a:pt x="51604" y="6029"/>
                      <a:pt x="51218" y="5932"/>
                    </a:cubicBezTo>
                    <a:cubicBezTo>
                      <a:pt x="50833" y="5788"/>
                      <a:pt x="50350" y="5691"/>
                      <a:pt x="49916" y="5547"/>
                    </a:cubicBezTo>
                    <a:cubicBezTo>
                      <a:pt x="49145" y="5354"/>
                      <a:pt x="48325" y="5209"/>
                      <a:pt x="47505" y="5113"/>
                    </a:cubicBezTo>
                    <a:cubicBezTo>
                      <a:pt x="46905" y="5042"/>
                      <a:pt x="46279" y="4997"/>
                      <a:pt x="45646" y="4997"/>
                    </a:cubicBezTo>
                    <a:cubicBezTo>
                      <a:pt x="45414" y="4997"/>
                      <a:pt x="45181" y="5003"/>
                      <a:pt x="44949" y="5016"/>
                    </a:cubicBezTo>
                    <a:cubicBezTo>
                      <a:pt x="44081" y="5016"/>
                      <a:pt x="43213" y="5113"/>
                      <a:pt x="42345" y="5209"/>
                    </a:cubicBezTo>
                    <a:lnTo>
                      <a:pt x="42248" y="5209"/>
                    </a:lnTo>
                    <a:cubicBezTo>
                      <a:pt x="41042" y="5402"/>
                      <a:pt x="39885" y="5595"/>
                      <a:pt x="38727" y="5836"/>
                    </a:cubicBezTo>
                    <a:cubicBezTo>
                      <a:pt x="37522" y="6077"/>
                      <a:pt x="36316" y="6270"/>
                      <a:pt x="35110" y="6415"/>
                    </a:cubicBezTo>
                    <a:cubicBezTo>
                      <a:pt x="33905" y="6559"/>
                      <a:pt x="32699" y="6608"/>
                      <a:pt x="31493" y="6608"/>
                    </a:cubicBezTo>
                    <a:cubicBezTo>
                      <a:pt x="30866" y="6559"/>
                      <a:pt x="30288" y="6511"/>
                      <a:pt x="29709" y="6415"/>
                    </a:cubicBezTo>
                    <a:cubicBezTo>
                      <a:pt x="29178" y="6318"/>
                      <a:pt x="28600" y="6222"/>
                      <a:pt x="28069" y="6029"/>
                    </a:cubicBezTo>
                    <a:cubicBezTo>
                      <a:pt x="27924" y="5981"/>
                      <a:pt x="27828" y="5884"/>
                      <a:pt x="27732" y="5788"/>
                    </a:cubicBezTo>
                    <a:cubicBezTo>
                      <a:pt x="27683" y="5643"/>
                      <a:pt x="27683" y="5498"/>
                      <a:pt x="27732" y="5354"/>
                    </a:cubicBezTo>
                    <a:cubicBezTo>
                      <a:pt x="27771" y="5116"/>
                      <a:pt x="27974" y="4943"/>
                      <a:pt x="28206" y="4943"/>
                    </a:cubicBezTo>
                    <a:cubicBezTo>
                      <a:pt x="28256" y="4943"/>
                      <a:pt x="28307" y="4951"/>
                      <a:pt x="28359" y="4968"/>
                    </a:cubicBezTo>
                    <a:cubicBezTo>
                      <a:pt x="28937" y="5113"/>
                      <a:pt x="29516" y="5209"/>
                      <a:pt x="30143" y="5306"/>
                    </a:cubicBezTo>
                    <a:cubicBezTo>
                      <a:pt x="30780" y="5349"/>
                      <a:pt x="31420" y="5371"/>
                      <a:pt x="32063" y="5371"/>
                    </a:cubicBezTo>
                    <a:cubicBezTo>
                      <a:pt x="33563" y="5371"/>
                      <a:pt x="35072" y="5252"/>
                      <a:pt x="36557" y="5016"/>
                    </a:cubicBezTo>
                    <a:cubicBezTo>
                      <a:pt x="38052" y="4775"/>
                      <a:pt x="39547" y="4534"/>
                      <a:pt x="41042" y="4341"/>
                    </a:cubicBezTo>
                    <a:cubicBezTo>
                      <a:pt x="42296" y="4148"/>
                      <a:pt x="43598" y="4052"/>
                      <a:pt x="44852" y="4052"/>
                    </a:cubicBezTo>
                    <a:close/>
                    <a:moveTo>
                      <a:pt x="26044" y="11238"/>
                    </a:moveTo>
                    <a:cubicBezTo>
                      <a:pt x="26140" y="11286"/>
                      <a:pt x="26236" y="11286"/>
                      <a:pt x="26333" y="11334"/>
                    </a:cubicBezTo>
                    <a:lnTo>
                      <a:pt x="27587" y="12057"/>
                    </a:lnTo>
                    <a:cubicBezTo>
                      <a:pt x="27924" y="12202"/>
                      <a:pt x="28262" y="12395"/>
                      <a:pt x="28648" y="12588"/>
                    </a:cubicBezTo>
                    <a:cubicBezTo>
                      <a:pt x="29275" y="12877"/>
                      <a:pt x="29950" y="13167"/>
                      <a:pt x="30673" y="13360"/>
                    </a:cubicBezTo>
                    <a:cubicBezTo>
                      <a:pt x="31252" y="13552"/>
                      <a:pt x="31879" y="13697"/>
                      <a:pt x="32506" y="13794"/>
                    </a:cubicBezTo>
                    <a:cubicBezTo>
                      <a:pt x="34080" y="14062"/>
                      <a:pt x="35684" y="14209"/>
                      <a:pt x="37294" y="14209"/>
                    </a:cubicBezTo>
                    <a:cubicBezTo>
                      <a:pt x="37707" y="14209"/>
                      <a:pt x="38121" y="14199"/>
                      <a:pt x="38535" y="14179"/>
                    </a:cubicBezTo>
                    <a:cubicBezTo>
                      <a:pt x="39596" y="14179"/>
                      <a:pt x="40608" y="14131"/>
                      <a:pt x="41669" y="14083"/>
                    </a:cubicBezTo>
                    <a:lnTo>
                      <a:pt x="44852" y="13938"/>
                    </a:lnTo>
                    <a:cubicBezTo>
                      <a:pt x="45576" y="13938"/>
                      <a:pt x="46251" y="13938"/>
                      <a:pt x="46974" y="13890"/>
                    </a:cubicBezTo>
                    <a:cubicBezTo>
                      <a:pt x="47698" y="13890"/>
                      <a:pt x="48373" y="13890"/>
                      <a:pt x="49096" y="13938"/>
                    </a:cubicBezTo>
                    <a:cubicBezTo>
                      <a:pt x="49772" y="13987"/>
                      <a:pt x="50447" y="13987"/>
                      <a:pt x="51122" y="14083"/>
                    </a:cubicBezTo>
                    <a:cubicBezTo>
                      <a:pt x="51797" y="14131"/>
                      <a:pt x="52424" y="14228"/>
                      <a:pt x="53099" y="14372"/>
                    </a:cubicBezTo>
                    <a:cubicBezTo>
                      <a:pt x="54402" y="14613"/>
                      <a:pt x="55655" y="14999"/>
                      <a:pt x="56813" y="15530"/>
                    </a:cubicBezTo>
                    <a:cubicBezTo>
                      <a:pt x="57440" y="15819"/>
                      <a:pt x="57970" y="16109"/>
                      <a:pt x="58549" y="16446"/>
                    </a:cubicBezTo>
                    <a:cubicBezTo>
                      <a:pt x="59080" y="16832"/>
                      <a:pt x="59610" y="17218"/>
                      <a:pt x="60141" y="17652"/>
                    </a:cubicBezTo>
                    <a:cubicBezTo>
                      <a:pt x="60189" y="17748"/>
                      <a:pt x="60189" y="17845"/>
                      <a:pt x="60141" y="17893"/>
                    </a:cubicBezTo>
                    <a:lnTo>
                      <a:pt x="60141" y="17941"/>
                    </a:lnTo>
                    <a:cubicBezTo>
                      <a:pt x="60092" y="17965"/>
                      <a:pt x="60056" y="17977"/>
                      <a:pt x="60020" y="17977"/>
                    </a:cubicBezTo>
                    <a:cubicBezTo>
                      <a:pt x="59984" y="17977"/>
                      <a:pt x="59948" y="17965"/>
                      <a:pt x="59899" y="17941"/>
                    </a:cubicBezTo>
                    <a:lnTo>
                      <a:pt x="59658" y="17700"/>
                    </a:lnTo>
                    <a:cubicBezTo>
                      <a:pt x="58838" y="17025"/>
                      <a:pt x="57970" y="16446"/>
                      <a:pt x="57006" y="16012"/>
                    </a:cubicBezTo>
                    <a:cubicBezTo>
                      <a:pt x="55897" y="15482"/>
                      <a:pt x="54739" y="15144"/>
                      <a:pt x="53485" y="14903"/>
                    </a:cubicBezTo>
                    <a:cubicBezTo>
                      <a:pt x="52376" y="14710"/>
                      <a:pt x="51267" y="14613"/>
                      <a:pt x="50109" y="14565"/>
                    </a:cubicBezTo>
                    <a:cubicBezTo>
                      <a:pt x="48904" y="14565"/>
                      <a:pt x="47698" y="14565"/>
                      <a:pt x="46540" y="14662"/>
                    </a:cubicBezTo>
                    <a:cubicBezTo>
                      <a:pt x="45528" y="14758"/>
                      <a:pt x="44515" y="14806"/>
                      <a:pt x="43550" y="14903"/>
                    </a:cubicBezTo>
                    <a:lnTo>
                      <a:pt x="40560" y="15144"/>
                    </a:lnTo>
                    <a:lnTo>
                      <a:pt x="40415" y="15144"/>
                    </a:lnTo>
                    <a:cubicBezTo>
                      <a:pt x="39329" y="15253"/>
                      <a:pt x="38243" y="15303"/>
                      <a:pt x="37157" y="15303"/>
                    </a:cubicBezTo>
                    <a:cubicBezTo>
                      <a:pt x="35831" y="15303"/>
                      <a:pt x="34506" y="15228"/>
                      <a:pt x="33181" y="15096"/>
                    </a:cubicBezTo>
                    <a:cubicBezTo>
                      <a:pt x="31976" y="14951"/>
                      <a:pt x="30818" y="14662"/>
                      <a:pt x="29709" y="14276"/>
                    </a:cubicBezTo>
                    <a:cubicBezTo>
                      <a:pt x="29034" y="14035"/>
                      <a:pt x="28359" y="13794"/>
                      <a:pt x="27732" y="13456"/>
                    </a:cubicBezTo>
                    <a:cubicBezTo>
                      <a:pt x="27346" y="13263"/>
                      <a:pt x="27008" y="13070"/>
                      <a:pt x="26671" y="12829"/>
                    </a:cubicBezTo>
                    <a:cubicBezTo>
                      <a:pt x="26333" y="12636"/>
                      <a:pt x="26044" y="12443"/>
                      <a:pt x="25754" y="12250"/>
                    </a:cubicBezTo>
                    <a:cubicBezTo>
                      <a:pt x="25513" y="12106"/>
                      <a:pt x="25417" y="11768"/>
                      <a:pt x="25561" y="11479"/>
                    </a:cubicBezTo>
                    <a:cubicBezTo>
                      <a:pt x="25658" y="11382"/>
                      <a:pt x="25802" y="11286"/>
                      <a:pt x="25947" y="11238"/>
                    </a:cubicBezTo>
                    <a:close/>
                    <a:moveTo>
                      <a:pt x="28117" y="9164"/>
                    </a:moveTo>
                    <a:cubicBezTo>
                      <a:pt x="28214" y="9164"/>
                      <a:pt x="28310" y="9212"/>
                      <a:pt x="28407" y="9260"/>
                    </a:cubicBezTo>
                    <a:lnTo>
                      <a:pt x="28503" y="9308"/>
                    </a:lnTo>
                    <a:lnTo>
                      <a:pt x="28696" y="9453"/>
                    </a:lnTo>
                    <a:cubicBezTo>
                      <a:pt x="29082" y="9742"/>
                      <a:pt x="29468" y="10032"/>
                      <a:pt x="29902" y="10273"/>
                    </a:cubicBezTo>
                    <a:cubicBezTo>
                      <a:pt x="30288" y="10466"/>
                      <a:pt x="30673" y="10659"/>
                      <a:pt x="31107" y="10852"/>
                    </a:cubicBezTo>
                    <a:cubicBezTo>
                      <a:pt x="32120" y="11189"/>
                      <a:pt x="33230" y="11479"/>
                      <a:pt x="34291" y="11575"/>
                    </a:cubicBezTo>
                    <a:cubicBezTo>
                      <a:pt x="35260" y="11690"/>
                      <a:pt x="36229" y="11732"/>
                      <a:pt x="37198" y="11732"/>
                    </a:cubicBezTo>
                    <a:cubicBezTo>
                      <a:pt x="39074" y="11732"/>
                      <a:pt x="40951" y="11574"/>
                      <a:pt x="42827" y="11479"/>
                    </a:cubicBezTo>
                    <a:cubicBezTo>
                      <a:pt x="43502" y="11479"/>
                      <a:pt x="44225" y="11430"/>
                      <a:pt x="44901" y="11430"/>
                    </a:cubicBezTo>
                    <a:cubicBezTo>
                      <a:pt x="45624" y="11430"/>
                      <a:pt x="46347" y="11479"/>
                      <a:pt x="47023" y="11527"/>
                    </a:cubicBezTo>
                    <a:cubicBezTo>
                      <a:pt x="48518" y="11623"/>
                      <a:pt x="49965" y="11865"/>
                      <a:pt x="51363" y="12202"/>
                    </a:cubicBezTo>
                    <a:cubicBezTo>
                      <a:pt x="52762" y="12491"/>
                      <a:pt x="54112" y="12974"/>
                      <a:pt x="55414" y="13504"/>
                    </a:cubicBezTo>
                    <a:cubicBezTo>
                      <a:pt x="56041" y="13794"/>
                      <a:pt x="56668" y="14083"/>
                      <a:pt x="57295" y="14421"/>
                    </a:cubicBezTo>
                    <a:cubicBezTo>
                      <a:pt x="57874" y="14758"/>
                      <a:pt x="58501" y="15096"/>
                      <a:pt x="59080" y="15482"/>
                    </a:cubicBezTo>
                    <a:cubicBezTo>
                      <a:pt x="60285" y="16253"/>
                      <a:pt x="61395" y="17121"/>
                      <a:pt x="62456" y="18086"/>
                    </a:cubicBezTo>
                    <a:cubicBezTo>
                      <a:pt x="63613" y="19050"/>
                      <a:pt x="64674" y="20111"/>
                      <a:pt x="65639" y="21269"/>
                    </a:cubicBezTo>
                    <a:cubicBezTo>
                      <a:pt x="65735" y="21317"/>
                      <a:pt x="65735" y="21462"/>
                      <a:pt x="65639" y="21558"/>
                    </a:cubicBezTo>
                    <a:cubicBezTo>
                      <a:pt x="65614" y="21582"/>
                      <a:pt x="65566" y="21594"/>
                      <a:pt x="65512" y="21594"/>
                    </a:cubicBezTo>
                    <a:cubicBezTo>
                      <a:pt x="65458" y="21594"/>
                      <a:pt x="65397" y="21582"/>
                      <a:pt x="65349" y="21558"/>
                    </a:cubicBezTo>
                    <a:cubicBezTo>
                      <a:pt x="64674" y="20690"/>
                      <a:pt x="63902" y="19919"/>
                      <a:pt x="63082" y="19195"/>
                    </a:cubicBezTo>
                    <a:cubicBezTo>
                      <a:pt x="62311" y="18520"/>
                      <a:pt x="61539" y="17845"/>
                      <a:pt x="60671" y="17218"/>
                    </a:cubicBezTo>
                    <a:cubicBezTo>
                      <a:pt x="59803" y="16543"/>
                      <a:pt x="58838" y="15964"/>
                      <a:pt x="57874" y="15433"/>
                    </a:cubicBezTo>
                    <a:cubicBezTo>
                      <a:pt x="56909" y="14903"/>
                      <a:pt x="55945" y="14469"/>
                      <a:pt x="54980" y="14083"/>
                    </a:cubicBezTo>
                    <a:lnTo>
                      <a:pt x="54932" y="14083"/>
                    </a:lnTo>
                    <a:cubicBezTo>
                      <a:pt x="53967" y="13697"/>
                      <a:pt x="53003" y="13408"/>
                      <a:pt x="52038" y="13167"/>
                    </a:cubicBezTo>
                    <a:cubicBezTo>
                      <a:pt x="51026" y="12926"/>
                      <a:pt x="50013" y="12733"/>
                      <a:pt x="49000" y="12636"/>
                    </a:cubicBezTo>
                    <a:cubicBezTo>
                      <a:pt x="48228" y="12540"/>
                      <a:pt x="47457" y="12491"/>
                      <a:pt x="46685" y="12443"/>
                    </a:cubicBezTo>
                    <a:lnTo>
                      <a:pt x="44563" y="12443"/>
                    </a:lnTo>
                    <a:cubicBezTo>
                      <a:pt x="42040" y="12569"/>
                      <a:pt x="39516" y="12952"/>
                      <a:pt x="36961" y="12952"/>
                    </a:cubicBezTo>
                    <a:cubicBezTo>
                      <a:pt x="36586" y="12952"/>
                      <a:pt x="36210" y="12944"/>
                      <a:pt x="35834" y="12926"/>
                    </a:cubicBezTo>
                    <a:cubicBezTo>
                      <a:pt x="35110" y="12926"/>
                      <a:pt x="34339" y="12829"/>
                      <a:pt x="33615" y="12733"/>
                    </a:cubicBezTo>
                    <a:cubicBezTo>
                      <a:pt x="32940" y="12636"/>
                      <a:pt x="32217" y="12491"/>
                      <a:pt x="31542" y="12299"/>
                    </a:cubicBezTo>
                    <a:cubicBezTo>
                      <a:pt x="30866" y="12057"/>
                      <a:pt x="30191" y="11768"/>
                      <a:pt x="29564" y="11430"/>
                    </a:cubicBezTo>
                    <a:cubicBezTo>
                      <a:pt x="28889" y="11045"/>
                      <a:pt x="28310" y="10611"/>
                      <a:pt x="27732" y="10128"/>
                    </a:cubicBezTo>
                    <a:cubicBezTo>
                      <a:pt x="27539" y="9887"/>
                      <a:pt x="27539" y="9550"/>
                      <a:pt x="27732" y="9357"/>
                    </a:cubicBezTo>
                    <a:cubicBezTo>
                      <a:pt x="27828" y="9260"/>
                      <a:pt x="27973" y="9164"/>
                      <a:pt x="28117" y="9164"/>
                    </a:cubicBezTo>
                    <a:close/>
                    <a:moveTo>
                      <a:pt x="21607" y="6559"/>
                    </a:moveTo>
                    <a:cubicBezTo>
                      <a:pt x="21655" y="6559"/>
                      <a:pt x="21751" y="6559"/>
                      <a:pt x="21800" y="6608"/>
                    </a:cubicBezTo>
                    <a:cubicBezTo>
                      <a:pt x="21896" y="6656"/>
                      <a:pt x="21944" y="6752"/>
                      <a:pt x="21944" y="6849"/>
                    </a:cubicBezTo>
                    <a:cubicBezTo>
                      <a:pt x="21992" y="6945"/>
                      <a:pt x="21944" y="7042"/>
                      <a:pt x="21896" y="7138"/>
                    </a:cubicBezTo>
                    <a:cubicBezTo>
                      <a:pt x="21510" y="7620"/>
                      <a:pt x="21173" y="8103"/>
                      <a:pt x="20883" y="8681"/>
                    </a:cubicBezTo>
                    <a:cubicBezTo>
                      <a:pt x="20353" y="9742"/>
                      <a:pt x="19967" y="10852"/>
                      <a:pt x="19726" y="12057"/>
                    </a:cubicBezTo>
                    <a:cubicBezTo>
                      <a:pt x="19388" y="13601"/>
                      <a:pt x="19195" y="15144"/>
                      <a:pt x="18906" y="16736"/>
                    </a:cubicBezTo>
                    <a:cubicBezTo>
                      <a:pt x="18809" y="17411"/>
                      <a:pt x="18665" y="18134"/>
                      <a:pt x="18472" y="18858"/>
                    </a:cubicBezTo>
                    <a:cubicBezTo>
                      <a:pt x="18279" y="19533"/>
                      <a:pt x="18086" y="20256"/>
                      <a:pt x="17845" y="20980"/>
                    </a:cubicBezTo>
                    <a:cubicBezTo>
                      <a:pt x="17363" y="22475"/>
                      <a:pt x="16832" y="24018"/>
                      <a:pt x="16205" y="25465"/>
                    </a:cubicBezTo>
                    <a:cubicBezTo>
                      <a:pt x="15626" y="26912"/>
                      <a:pt x="14903" y="28310"/>
                      <a:pt x="14083" y="29661"/>
                    </a:cubicBezTo>
                    <a:cubicBezTo>
                      <a:pt x="13649" y="30336"/>
                      <a:pt x="13215" y="30963"/>
                      <a:pt x="12733" y="31590"/>
                    </a:cubicBezTo>
                    <a:cubicBezTo>
                      <a:pt x="12250" y="32217"/>
                      <a:pt x="11720" y="32795"/>
                      <a:pt x="11189" y="33326"/>
                    </a:cubicBezTo>
                    <a:cubicBezTo>
                      <a:pt x="11165" y="33350"/>
                      <a:pt x="11129" y="33362"/>
                      <a:pt x="11087" y="33362"/>
                    </a:cubicBezTo>
                    <a:cubicBezTo>
                      <a:pt x="11045" y="33362"/>
                      <a:pt x="10997" y="33350"/>
                      <a:pt x="10948" y="33326"/>
                    </a:cubicBezTo>
                    <a:cubicBezTo>
                      <a:pt x="10852" y="33229"/>
                      <a:pt x="10900" y="33085"/>
                      <a:pt x="10997" y="33037"/>
                    </a:cubicBezTo>
                    <a:cubicBezTo>
                      <a:pt x="11141" y="32892"/>
                      <a:pt x="11334" y="32699"/>
                      <a:pt x="11479" y="32506"/>
                    </a:cubicBezTo>
                    <a:cubicBezTo>
                      <a:pt x="12058" y="31879"/>
                      <a:pt x="12588" y="31252"/>
                      <a:pt x="13070" y="30577"/>
                    </a:cubicBezTo>
                    <a:cubicBezTo>
                      <a:pt x="13553" y="29853"/>
                      <a:pt x="13938" y="29130"/>
                      <a:pt x="14372" y="28407"/>
                    </a:cubicBezTo>
                    <a:cubicBezTo>
                      <a:pt x="15144" y="26863"/>
                      <a:pt x="15771" y="25272"/>
                      <a:pt x="16302" y="23680"/>
                    </a:cubicBezTo>
                    <a:cubicBezTo>
                      <a:pt x="16591" y="22860"/>
                      <a:pt x="16832" y="22041"/>
                      <a:pt x="17025" y="21172"/>
                    </a:cubicBezTo>
                    <a:lnTo>
                      <a:pt x="17363" y="19919"/>
                    </a:lnTo>
                    <a:cubicBezTo>
                      <a:pt x="17459" y="19581"/>
                      <a:pt x="17555" y="19243"/>
                      <a:pt x="17652" y="18906"/>
                    </a:cubicBezTo>
                    <a:cubicBezTo>
                      <a:pt x="18086" y="16784"/>
                      <a:pt x="18231" y="14565"/>
                      <a:pt x="18665" y="12443"/>
                    </a:cubicBezTo>
                    <a:cubicBezTo>
                      <a:pt x="18858" y="11382"/>
                      <a:pt x="19195" y="10369"/>
                      <a:pt x="19581" y="9357"/>
                    </a:cubicBezTo>
                    <a:cubicBezTo>
                      <a:pt x="19822" y="8874"/>
                      <a:pt x="20063" y="8392"/>
                      <a:pt x="20353" y="7910"/>
                    </a:cubicBezTo>
                    <a:cubicBezTo>
                      <a:pt x="20642" y="7476"/>
                      <a:pt x="20931" y="7090"/>
                      <a:pt x="21269" y="6704"/>
                    </a:cubicBezTo>
                    <a:cubicBezTo>
                      <a:pt x="21317" y="6656"/>
                      <a:pt x="21365" y="6608"/>
                      <a:pt x="21462" y="6559"/>
                    </a:cubicBezTo>
                    <a:close/>
                    <a:moveTo>
                      <a:pt x="20449" y="18616"/>
                    </a:moveTo>
                    <a:cubicBezTo>
                      <a:pt x="20739" y="18616"/>
                      <a:pt x="20931" y="18809"/>
                      <a:pt x="20883" y="19099"/>
                    </a:cubicBezTo>
                    <a:cubicBezTo>
                      <a:pt x="20883" y="20160"/>
                      <a:pt x="20739" y="21269"/>
                      <a:pt x="20497" y="22330"/>
                    </a:cubicBezTo>
                    <a:cubicBezTo>
                      <a:pt x="20256" y="23295"/>
                      <a:pt x="19967" y="24259"/>
                      <a:pt x="19581" y="25175"/>
                    </a:cubicBezTo>
                    <a:cubicBezTo>
                      <a:pt x="18761" y="27056"/>
                      <a:pt x="17748" y="28889"/>
                      <a:pt x="16543" y="30529"/>
                    </a:cubicBezTo>
                    <a:cubicBezTo>
                      <a:pt x="16157" y="31059"/>
                      <a:pt x="15771" y="31590"/>
                      <a:pt x="15385" y="32120"/>
                    </a:cubicBezTo>
                    <a:cubicBezTo>
                      <a:pt x="14999" y="32651"/>
                      <a:pt x="14614" y="33133"/>
                      <a:pt x="14180" y="33663"/>
                    </a:cubicBezTo>
                    <a:cubicBezTo>
                      <a:pt x="13745" y="34194"/>
                      <a:pt x="13360" y="34676"/>
                      <a:pt x="12974" y="35207"/>
                    </a:cubicBezTo>
                    <a:cubicBezTo>
                      <a:pt x="12588" y="35737"/>
                      <a:pt x="12154" y="36220"/>
                      <a:pt x="11768" y="36750"/>
                    </a:cubicBezTo>
                    <a:cubicBezTo>
                      <a:pt x="11382" y="37281"/>
                      <a:pt x="10997" y="37763"/>
                      <a:pt x="10562" y="38293"/>
                    </a:cubicBezTo>
                    <a:cubicBezTo>
                      <a:pt x="10177" y="38824"/>
                      <a:pt x="9839" y="39354"/>
                      <a:pt x="9453" y="39885"/>
                    </a:cubicBezTo>
                    <a:cubicBezTo>
                      <a:pt x="8778" y="40946"/>
                      <a:pt x="8103" y="42055"/>
                      <a:pt x="7524" y="43213"/>
                    </a:cubicBezTo>
                    <a:lnTo>
                      <a:pt x="7524" y="43164"/>
                    </a:lnTo>
                    <a:cubicBezTo>
                      <a:pt x="6752" y="44708"/>
                      <a:pt x="6174" y="46347"/>
                      <a:pt x="5836" y="47987"/>
                    </a:cubicBezTo>
                    <a:cubicBezTo>
                      <a:pt x="5836" y="48084"/>
                      <a:pt x="5788" y="48132"/>
                      <a:pt x="5740" y="48132"/>
                    </a:cubicBezTo>
                    <a:cubicBezTo>
                      <a:pt x="5691" y="48084"/>
                      <a:pt x="5643" y="47987"/>
                      <a:pt x="5691" y="47939"/>
                    </a:cubicBezTo>
                    <a:cubicBezTo>
                      <a:pt x="6318" y="44901"/>
                      <a:pt x="7572" y="42055"/>
                      <a:pt x="9309" y="39451"/>
                    </a:cubicBezTo>
                    <a:cubicBezTo>
                      <a:pt x="9646" y="38920"/>
                      <a:pt x="9984" y="38390"/>
                      <a:pt x="10370" y="37811"/>
                    </a:cubicBezTo>
                    <a:cubicBezTo>
                      <a:pt x="10755" y="37281"/>
                      <a:pt x="11093" y="36750"/>
                      <a:pt x="11479" y="36220"/>
                    </a:cubicBezTo>
                    <a:lnTo>
                      <a:pt x="12588" y="34628"/>
                    </a:lnTo>
                    <a:lnTo>
                      <a:pt x="13745" y="33037"/>
                    </a:lnTo>
                    <a:cubicBezTo>
                      <a:pt x="14083" y="32506"/>
                      <a:pt x="14469" y="31976"/>
                      <a:pt x="14855" y="31445"/>
                    </a:cubicBezTo>
                    <a:cubicBezTo>
                      <a:pt x="15192" y="30915"/>
                      <a:pt x="15578" y="30336"/>
                      <a:pt x="15916" y="29805"/>
                    </a:cubicBezTo>
                    <a:cubicBezTo>
                      <a:pt x="16591" y="28744"/>
                      <a:pt x="17218" y="27683"/>
                      <a:pt x="17748" y="26574"/>
                    </a:cubicBezTo>
                    <a:cubicBezTo>
                      <a:pt x="18182" y="25658"/>
                      <a:pt x="18617" y="24741"/>
                      <a:pt x="18954" y="23825"/>
                    </a:cubicBezTo>
                    <a:cubicBezTo>
                      <a:pt x="19243" y="22909"/>
                      <a:pt x="19533" y="21944"/>
                      <a:pt x="19726" y="21028"/>
                    </a:cubicBezTo>
                    <a:cubicBezTo>
                      <a:pt x="19822" y="20353"/>
                      <a:pt x="19919" y="19677"/>
                      <a:pt x="20015" y="19050"/>
                    </a:cubicBezTo>
                    <a:cubicBezTo>
                      <a:pt x="20015" y="18906"/>
                      <a:pt x="20063" y="18809"/>
                      <a:pt x="20160" y="18713"/>
                    </a:cubicBezTo>
                    <a:cubicBezTo>
                      <a:pt x="20256" y="18616"/>
                      <a:pt x="20353" y="18616"/>
                      <a:pt x="20449" y="18616"/>
                    </a:cubicBezTo>
                    <a:close/>
                    <a:moveTo>
                      <a:pt x="23102" y="13794"/>
                    </a:moveTo>
                    <a:cubicBezTo>
                      <a:pt x="23343" y="13794"/>
                      <a:pt x="23536" y="13987"/>
                      <a:pt x="23584" y="14228"/>
                    </a:cubicBezTo>
                    <a:cubicBezTo>
                      <a:pt x="23632" y="14421"/>
                      <a:pt x="23729" y="14662"/>
                      <a:pt x="23777" y="14855"/>
                    </a:cubicBezTo>
                    <a:cubicBezTo>
                      <a:pt x="23777" y="15096"/>
                      <a:pt x="23825" y="15289"/>
                      <a:pt x="23873" y="15482"/>
                    </a:cubicBezTo>
                    <a:cubicBezTo>
                      <a:pt x="23922" y="15867"/>
                      <a:pt x="23970" y="16301"/>
                      <a:pt x="24018" y="16687"/>
                    </a:cubicBezTo>
                    <a:cubicBezTo>
                      <a:pt x="24066" y="17507"/>
                      <a:pt x="24066" y="18327"/>
                      <a:pt x="24066" y="19099"/>
                    </a:cubicBezTo>
                    <a:lnTo>
                      <a:pt x="24066" y="19147"/>
                    </a:lnTo>
                    <a:cubicBezTo>
                      <a:pt x="23970" y="20787"/>
                      <a:pt x="23777" y="22378"/>
                      <a:pt x="23391" y="24018"/>
                    </a:cubicBezTo>
                    <a:cubicBezTo>
                      <a:pt x="23005" y="25561"/>
                      <a:pt x="22571" y="27153"/>
                      <a:pt x="21992" y="28648"/>
                    </a:cubicBezTo>
                    <a:cubicBezTo>
                      <a:pt x="21703" y="29419"/>
                      <a:pt x="21414" y="30143"/>
                      <a:pt x="21124" y="30866"/>
                    </a:cubicBezTo>
                    <a:cubicBezTo>
                      <a:pt x="20835" y="31493"/>
                      <a:pt x="20594" y="32072"/>
                      <a:pt x="20304" y="32699"/>
                    </a:cubicBezTo>
                    <a:cubicBezTo>
                      <a:pt x="19002" y="35207"/>
                      <a:pt x="17604" y="37618"/>
                      <a:pt x="16060" y="40030"/>
                    </a:cubicBezTo>
                    <a:cubicBezTo>
                      <a:pt x="14517" y="42489"/>
                      <a:pt x="12974" y="44997"/>
                      <a:pt x="11672" y="47650"/>
                    </a:cubicBezTo>
                    <a:cubicBezTo>
                      <a:pt x="11093" y="48759"/>
                      <a:pt x="10611" y="49916"/>
                      <a:pt x="10225" y="51074"/>
                    </a:cubicBezTo>
                    <a:cubicBezTo>
                      <a:pt x="9791" y="52135"/>
                      <a:pt x="9453" y="53292"/>
                      <a:pt x="9260" y="54450"/>
                    </a:cubicBezTo>
                    <a:cubicBezTo>
                      <a:pt x="9116" y="55125"/>
                      <a:pt x="9019" y="55848"/>
                      <a:pt x="8923" y="56572"/>
                    </a:cubicBezTo>
                    <a:cubicBezTo>
                      <a:pt x="8874" y="57295"/>
                      <a:pt x="8874" y="58019"/>
                      <a:pt x="8923" y="58742"/>
                    </a:cubicBezTo>
                    <a:cubicBezTo>
                      <a:pt x="9019" y="59899"/>
                      <a:pt x="9260" y="61105"/>
                      <a:pt x="9646" y="62214"/>
                    </a:cubicBezTo>
                    <a:cubicBezTo>
                      <a:pt x="9936" y="62986"/>
                      <a:pt x="10273" y="63758"/>
                      <a:pt x="10659" y="64481"/>
                    </a:cubicBezTo>
                    <a:cubicBezTo>
                      <a:pt x="10707" y="64529"/>
                      <a:pt x="10659" y="64626"/>
                      <a:pt x="10562" y="64674"/>
                    </a:cubicBezTo>
                    <a:cubicBezTo>
                      <a:pt x="10548" y="64688"/>
                      <a:pt x="10530" y="64694"/>
                      <a:pt x="10510" y="64694"/>
                    </a:cubicBezTo>
                    <a:cubicBezTo>
                      <a:pt x="10462" y="64694"/>
                      <a:pt x="10404" y="64660"/>
                      <a:pt x="10370" y="64626"/>
                    </a:cubicBezTo>
                    <a:cubicBezTo>
                      <a:pt x="10321" y="64481"/>
                      <a:pt x="10273" y="64385"/>
                      <a:pt x="10225" y="64288"/>
                    </a:cubicBezTo>
                    <a:cubicBezTo>
                      <a:pt x="9550" y="63034"/>
                      <a:pt x="9067" y="61636"/>
                      <a:pt x="8778" y="60237"/>
                    </a:cubicBezTo>
                    <a:cubicBezTo>
                      <a:pt x="8489" y="58935"/>
                      <a:pt x="8392" y="57536"/>
                      <a:pt x="8489" y="56186"/>
                    </a:cubicBezTo>
                    <a:cubicBezTo>
                      <a:pt x="8730" y="53389"/>
                      <a:pt x="9453" y="50640"/>
                      <a:pt x="10611" y="48084"/>
                    </a:cubicBezTo>
                    <a:cubicBezTo>
                      <a:pt x="11238" y="46733"/>
                      <a:pt x="11865" y="45431"/>
                      <a:pt x="12588" y="44081"/>
                    </a:cubicBezTo>
                    <a:cubicBezTo>
                      <a:pt x="13263" y="42779"/>
                      <a:pt x="13987" y="41476"/>
                      <a:pt x="14758" y="40222"/>
                    </a:cubicBezTo>
                    <a:cubicBezTo>
                      <a:pt x="15530" y="38920"/>
                      <a:pt x="16253" y="37715"/>
                      <a:pt x="16977" y="36412"/>
                    </a:cubicBezTo>
                    <a:cubicBezTo>
                      <a:pt x="17700" y="35159"/>
                      <a:pt x="18327" y="34098"/>
                      <a:pt x="18954" y="32844"/>
                    </a:cubicBezTo>
                    <a:cubicBezTo>
                      <a:pt x="19629" y="31397"/>
                      <a:pt x="20256" y="29950"/>
                      <a:pt x="20787" y="28503"/>
                    </a:cubicBezTo>
                    <a:cubicBezTo>
                      <a:pt x="21414" y="26815"/>
                      <a:pt x="21896" y="25079"/>
                      <a:pt x="22282" y="23295"/>
                    </a:cubicBezTo>
                    <a:cubicBezTo>
                      <a:pt x="22716" y="20980"/>
                      <a:pt x="22909" y="18665"/>
                      <a:pt x="22764" y="16301"/>
                    </a:cubicBezTo>
                    <a:lnTo>
                      <a:pt x="22764" y="16253"/>
                    </a:lnTo>
                    <a:lnTo>
                      <a:pt x="22668" y="15385"/>
                    </a:lnTo>
                    <a:cubicBezTo>
                      <a:pt x="22668" y="15192"/>
                      <a:pt x="22668" y="15048"/>
                      <a:pt x="22619" y="14855"/>
                    </a:cubicBezTo>
                    <a:cubicBezTo>
                      <a:pt x="22619" y="14662"/>
                      <a:pt x="22619" y="14565"/>
                      <a:pt x="22571" y="14421"/>
                    </a:cubicBezTo>
                    <a:cubicBezTo>
                      <a:pt x="22523" y="14131"/>
                      <a:pt x="22716" y="13842"/>
                      <a:pt x="23005" y="13794"/>
                    </a:cubicBezTo>
                    <a:close/>
                    <a:moveTo>
                      <a:pt x="38438" y="0"/>
                    </a:moveTo>
                    <a:cubicBezTo>
                      <a:pt x="36605" y="0"/>
                      <a:pt x="34773" y="193"/>
                      <a:pt x="32940" y="531"/>
                    </a:cubicBezTo>
                    <a:cubicBezTo>
                      <a:pt x="29564" y="1158"/>
                      <a:pt x="26333" y="2364"/>
                      <a:pt x="23295" y="4052"/>
                    </a:cubicBezTo>
                    <a:cubicBezTo>
                      <a:pt x="21848" y="4920"/>
                      <a:pt x="20401" y="5884"/>
                      <a:pt x="19099" y="6945"/>
                    </a:cubicBezTo>
                    <a:cubicBezTo>
                      <a:pt x="18038" y="7813"/>
                      <a:pt x="17025" y="8778"/>
                      <a:pt x="16060" y="9791"/>
                    </a:cubicBezTo>
                    <a:cubicBezTo>
                      <a:pt x="16157" y="9791"/>
                      <a:pt x="16205" y="9839"/>
                      <a:pt x="16253" y="9887"/>
                    </a:cubicBezTo>
                    <a:cubicBezTo>
                      <a:pt x="16350" y="9984"/>
                      <a:pt x="16398" y="10080"/>
                      <a:pt x="16398" y="10177"/>
                    </a:cubicBezTo>
                    <a:cubicBezTo>
                      <a:pt x="16687" y="11575"/>
                      <a:pt x="16736" y="13022"/>
                      <a:pt x="16543" y="14421"/>
                    </a:cubicBezTo>
                    <a:cubicBezTo>
                      <a:pt x="16350" y="15771"/>
                      <a:pt x="16012" y="17121"/>
                      <a:pt x="15530" y="18423"/>
                    </a:cubicBezTo>
                    <a:cubicBezTo>
                      <a:pt x="14565" y="21028"/>
                      <a:pt x="13311" y="23536"/>
                      <a:pt x="11816" y="25899"/>
                    </a:cubicBezTo>
                    <a:cubicBezTo>
                      <a:pt x="10997" y="27201"/>
                      <a:pt x="10128" y="28503"/>
                      <a:pt x="9309" y="29805"/>
                    </a:cubicBezTo>
                    <a:cubicBezTo>
                      <a:pt x="8585" y="31011"/>
                      <a:pt x="7813" y="32217"/>
                      <a:pt x="7138" y="33519"/>
                    </a:cubicBezTo>
                    <a:cubicBezTo>
                      <a:pt x="5933" y="35689"/>
                      <a:pt x="4920" y="38004"/>
                      <a:pt x="4100" y="40367"/>
                    </a:cubicBezTo>
                    <a:cubicBezTo>
                      <a:pt x="3087" y="43357"/>
                      <a:pt x="2460" y="46492"/>
                      <a:pt x="2219" y="49675"/>
                    </a:cubicBezTo>
                    <a:cubicBezTo>
                      <a:pt x="2074" y="51990"/>
                      <a:pt x="2219" y="54353"/>
                      <a:pt x="2701" y="56668"/>
                    </a:cubicBezTo>
                    <a:cubicBezTo>
                      <a:pt x="2894" y="57488"/>
                      <a:pt x="3087" y="58308"/>
                      <a:pt x="3377" y="59128"/>
                    </a:cubicBezTo>
                    <a:cubicBezTo>
                      <a:pt x="3666" y="59948"/>
                      <a:pt x="4003" y="60719"/>
                      <a:pt x="4341" y="61443"/>
                    </a:cubicBezTo>
                    <a:cubicBezTo>
                      <a:pt x="4727" y="62166"/>
                      <a:pt x="5113" y="62841"/>
                      <a:pt x="5547" y="63468"/>
                    </a:cubicBezTo>
                    <a:cubicBezTo>
                      <a:pt x="6945" y="65542"/>
                      <a:pt x="8730" y="67327"/>
                      <a:pt x="10755" y="68677"/>
                    </a:cubicBezTo>
                    <a:cubicBezTo>
                      <a:pt x="10946" y="68829"/>
                      <a:pt x="10805" y="69072"/>
                      <a:pt x="10643" y="69072"/>
                    </a:cubicBezTo>
                    <a:cubicBezTo>
                      <a:pt x="10599" y="69072"/>
                      <a:pt x="10555" y="69055"/>
                      <a:pt x="10514" y="69015"/>
                    </a:cubicBezTo>
                    <a:cubicBezTo>
                      <a:pt x="9164" y="68098"/>
                      <a:pt x="7958" y="67085"/>
                      <a:pt x="6849" y="65928"/>
                    </a:cubicBezTo>
                    <a:cubicBezTo>
                      <a:pt x="5836" y="64819"/>
                      <a:pt x="4920" y="63661"/>
                      <a:pt x="4196" y="62359"/>
                    </a:cubicBezTo>
                    <a:cubicBezTo>
                      <a:pt x="2942" y="60237"/>
                      <a:pt x="2123" y="57874"/>
                      <a:pt x="1689" y="55462"/>
                    </a:cubicBezTo>
                    <a:cubicBezTo>
                      <a:pt x="1255" y="52955"/>
                      <a:pt x="1158" y="50399"/>
                      <a:pt x="1399" y="47891"/>
                    </a:cubicBezTo>
                    <a:cubicBezTo>
                      <a:pt x="1640" y="45335"/>
                      <a:pt x="2171" y="42827"/>
                      <a:pt x="2942" y="40415"/>
                    </a:cubicBezTo>
                    <a:cubicBezTo>
                      <a:pt x="3714" y="37956"/>
                      <a:pt x="4727" y="35593"/>
                      <a:pt x="5933" y="33326"/>
                    </a:cubicBezTo>
                    <a:cubicBezTo>
                      <a:pt x="7283" y="30722"/>
                      <a:pt x="8971" y="28262"/>
                      <a:pt x="10514" y="25754"/>
                    </a:cubicBezTo>
                    <a:cubicBezTo>
                      <a:pt x="12202" y="23198"/>
                      <a:pt x="13601" y="20449"/>
                      <a:pt x="14662" y="17555"/>
                    </a:cubicBezTo>
                    <a:cubicBezTo>
                      <a:pt x="15192" y="16109"/>
                      <a:pt x="15482" y="14565"/>
                      <a:pt x="15578" y="12974"/>
                    </a:cubicBezTo>
                    <a:cubicBezTo>
                      <a:pt x="15626" y="12106"/>
                      <a:pt x="15626" y="11238"/>
                      <a:pt x="15530" y="10418"/>
                    </a:cubicBezTo>
                    <a:lnTo>
                      <a:pt x="15433" y="10466"/>
                    </a:lnTo>
                    <a:cubicBezTo>
                      <a:pt x="14758" y="11238"/>
                      <a:pt x="14180" y="12057"/>
                      <a:pt x="13697" y="12733"/>
                    </a:cubicBezTo>
                    <a:cubicBezTo>
                      <a:pt x="13070" y="13552"/>
                      <a:pt x="12492" y="14421"/>
                      <a:pt x="11865" y="15337"/>
                    </a:cubicBezTo>
                    <a:cubicBezTo>
                      <a:pt x="10707" y="17170"/>
                      <a:pt x="9646" y="19002"/>
                      <a:pt x="8633" y="20931"/>
                    </a:cubicBezTo>
                    <a:cubicBezTo>
                      <a:pt x="6704" y="24741"/>
                      <a:pt x="5065" y="28744"/>
                      <a:pt x="3811" y="32844"/>
                    </a:cubicBezTo>
                    <a:cubicBezTo>
                      <a:pt x="3473" y="33905"/>
                      <a:pt x="3184" y="34966"/>
                      <a:pt x="2942" y="35786"/>
                    </a:cubicBezTo>
                    <a:cubicBezTo>
                      <a:pt x="2701" y="36702"/>
                      <a:pt x="2412" y="37666"/>
                      <a:pt x="2219" y="38583"/>
                    </a:cubicBezTo>
                    <a:cubicBezTo>
                      <a:pt x="1640" y="40705"/>
                      <a:pt x="1206" y="42634"/>
                      <a:pt x="869" y="44418"/>
                    </a:cubicBezTo>
                    <a:cubicBezTo>
                      <a:pt x="49" y="49096"/>
                      <a:pt x="1" y="52858"/>
                      <a:pt x="628" y="56234"/>
                    </a:cubicBezTo>
                    <a:cubicBezTo>
                      <a:pt x="965" y="57922"/>
                      <a:pt x="1544" y="59562"/>
                      <a:pt x="2316" y="61057"/>
                    </a:cubicBezTo>
                    <a:cubicBezTo>
                      <a:pt x="3087" y="62552"/>
                      <a:pt x="4003" y="63902"/>
                      <a:pt x="5113" y="65156"/>
                    </a:cubicBezTo>
                    <a:cubicBezTo>
                      <a:pt x="6222" y="66507"/>
                      <a:pt x="7524" y="67664"/>
                      <a:pt x="8923" y="68629"/>
                    </a:cubicBezTo>
                    <a:cubicBezTo>
                      <a:pt x="9646" y="69063"/>
                      <a:pt x="10370" y="69497"/>
                      <a:pt x="11141" y="69786"/>
                    </a:cubicBezTo>
                    <a:cubicBezTo>
                      <a:pt x="11865" y="70124"/>
                      <a:pt x="12636" y="70317"/>
                      <a:pt x="13456" y="70461"/>
                    </a:cubicBezTo>
                    <a:cubicBezTo>
                      <a:pt x="13504" y="70461"/>
                      <a:pt x="13553" y="70461"/>
                      <a:pt x="13601" y="70413"/>
                    </a:cubicBezTo>
                    <a:cubicBezTo>
                      <a:pt x="13649" y="70461"/>
                      <a:pt x="13697" y="70461"/>
                      <a:pt x="13745" y="70461"/>
                    </a:cubicBezTo>
                    <a:cubicBezTo>
                      <a:pt x="13794" y="70461"/>
                      <a:pt x="13890" y="70461"/>
                      <a:pt x="13890" y="70413"/>
                    </a:cubicBezTo>
                    <a:cubicBezTo>
                      <a:pt x="14035" y="70317"/>
                      <a:pt x="14083" y="70124"/>
                      <a:pt x="14035" y="69979"/>
                    </a:cubicBezTo>
                    <a:cubicBezTo>
                      <a:pt x="13842" y="69690"/>
                      <a:pt x="13649" y="69304"/>
                      <a:pt x="13504" y="68966"/>
                    </a:cubicBezTo>
                    <a:cubicBezTo>
                      <a:pt x="13504" y="68918"/>
                      <a:pt x="13456" y="68870"/>
                      <a:pt x="13456" y="68822"/>
                    </a:cubicBezTo>
                    <a:cubicBezTo>
                      <a:pt x="12926" y="67519"/>
                      <a:pt x="12588" y="66169"/>
                      <a:pt x="12395" y="64819"/>
                    </a:cubicBezTo>
                    <a:cubicBezTo>
                      <a:pt x="12202" y="63420"/>
                      <a:pt x="12106" y="61973"/>
                      <a:pt x="12009" y="60671"/>
                    </a:cubicBezTo>
                    <a:cubicBezTo>
                      <a:pt x="11913" y="59321"/>
                      <a:pt x="11913" y="57970"/>
                      <a:pt x="12058" y="56620"/>
                    </a:cubicBezTo>
                    <a:cubicBezTo>
                      <a:pt x="12202" y="55559"/>
                      <a:pt x="12443" y="54498"/>
                      <a:pt x="12733" y="53485"/>
                    </a:cubicBezTo>
                    <a:cubicBezTo>
                      <a:pt x="12974" y="52472"/>
                      <a:pt x="13311" y="51508"/>
                      <a:pt x="13697" y="50543"/>
                    </a:cubicBezTo>
                    <a:cubicBezTo>
                      <a:pt x="14951" y="47746"/>
                      <a:pt x="16398" y="45045"/>
                      <a:pt x="18038" y="42441"/>
                    </a:cubicBezTo>
                    <a:lnTo>
                      <a:pt x="18086" y="42393"/>
                    </a:lnTo>
                    <a:cubicBezTo>
                      <a:pt x="19822" y="39499"/>
                      <a:pt x="21462" y="36557"/>
                      <a:pt x="22909" y="33519"/>
                    </a:cubicBezTo>
                    <a:cubicBezTo>
                      <a:pt x="23632" y="31927"/>
                      <a:pt x="24211" y="30336"/>
                      <a:pt x="24693" y="28696"/>
                    </a:cubicBezTo>
                    <a:cubicBezTo>
                      <a:pt x="25175" y="27008"/>
                      <a:pt x="25513" y="25320"/>
                      <a:pt x="25658" y="23584"/>
                    </a:cubicBezTo>
                    <a:cubicBezTo>
                      <a:pt x="25754" y="22523"/>
                      <a:pt x="25851" y="21269"/>
                      <a:pt x="25947" y="19967"/>
                    </a:cubicBezTo>
                    <a:cubicBezTo>
                      <a:pt x="25995" y="18616"/>
                      <a:pt x="25947" y="17218"/>
                      <a:pt x="25802" y="15867"/>
                    </a:cubicBezTo>
                    <a:cubicBezTo>
                      <a:pt x="25754" y="15096"/>
                      <a:pt x="25610" y="14324"/>
                      <a:pt x="25368" y="13601"/>
                    </a:cubicBezTo>
                    <a:cubicBezTo>
                      <a:pt x="25320" y="13360"/>
                      <a:pt x="25224" y="13118"/>
                      <a:pt x="25127" y="12926"/>
                    </a:cubicBezTo>
                    <a:lnTo>
                      <a:pt x="25127" y="12926"/>
                    </a:lnTo>
                    <a:cubicBezTo>
                      <a:pt x="26140" y="13552"/>
                      <a:pt x="27201" y="14131"/>
                      <a:pt x="28262" y="14613"/>
                    </a:cubicBezTo>
                    <a:lnTo>
                      <a:pt x="28744" y="14806"/>
                    </a:lnTo>
                    <a:cubicBezTo>
                      <a:pt x="30239" y="15482"/>
                      <a:pt x="31879" y="16012"/>
                      <a:pt x="33471" y="16398"/>
                    </a:cubicBezTo>
                    <a:cubicBezTo>
                      <a:pt x="34242" y="16591"/>
                      <a:pt x="35014" y="16687"/>
                      <a:pt x="35786" y="16832"/>
                    </a:cubicBezTo>
                    <a:cubicBezTo>
                      <a:pt x="36654" y="16928"/>
                      <a:pt x="37522" y="17025"/>
                      <a:pt x="38390" y="17073"/>
                    </a:cubicBezTo>
                    <a:lnTo>
                      <a:pt x="39451" y="17073"/>
                    </a:lnTo>
                    <a:cubicBezTo>
                      <a:pt x="40801" y="17025"/>
                      <a:pt x="42103" y="16928"/>
                      <a:pt x="43454" y="16736"/>
                    </a:cubicBezTo>
                    <a:cubicBezTo>
                      <a:pt x="43984" y="16687"/>
                      <a:pt x="44467" y="16591"/>
                      <a:pt x="44997" y="16494"/>
                    </a:cubicBezTo>
                    <a:cubicBezTo>
                      <a:pt x="45335" y="16398"/>
                      <a:pt x="45721" y="16350"/>
                      <a:pt x="46058" y="16301"/>
                    </a:cubicBezTo>
                    <a:cubicBezTo>
                      <a:pt x="46878" y="16157"/>
                      <a:pt x="47698" y="16060"/>
                      <a:pt x="48518" y="16012"/>
                    </a:cubicBezTo>
                    <a:lnTo>
                      <a:pt x="48469" y="16012"/>
                    </a:lnTo>
                    <a:cubicBezTo>
                      <a:pt x="49048" y="16012"/>
                      <a:pt x="49579" y="15916"/>
                      <a:pt x="50109" y="15916"/>
                    </a:cubicBezTo>
                    <a:cubicBezTo>
                      <a:pt x="51170" y="15916"/>
                      <a:pt x="52231" y="16012"/>
                      <a:pt x="53292" y="16205"/>
                    </a:cubicBezTo>
                    <a:cubicBezTo>
                      <a:pt x="54594" y="16446"/>
                      <a:pt x="55848" y="16880"/>
                      <a:pt x="57006" y="17411"/>
                    </a:cubicBezTo>
                    <a:cubicBezTo>
                      <a:pt x="58453" y="18134"/>
                      <a:pt x="59755" y="19050"/>
                      <a:pt x="60960" y="20111"/>
                    </a:cubicBezTo>
                    <a:cubicBezTo>
                      <a:pt x="61250" y="20353"/>
                      <a:pt x="61539" y="20594"/>
                      <a:pt x="61829" y="20883"/>
                    </a:cubicBezTo>
                    <a:cubicBezTo>
                      <a:pt x="62118" y="21124"/>
                      <a:pt x="62263" y="21317"/>
                      <a:pt x="62504" y="21558"/>
                    </a:cubicBezTo>
                    <a:cubicBezTo>
                      <a:pt x="62745" y="21799"/>
                      <a:pt x="62890" y="21992"/>
                      <a:pt x="63131" y="22233"/>
                    </a:cubicBezTo>
                    <a:lnTo>
                      <a:pt x="63420" y="22571"/>
                    </a:lnTo>
                    <a:cubicBezTo>
                      <a:pt x="63709" y="22957"/>
                      <a:pt x="63999" y="23246"/>
                      <a:pt x="64288" y="23536"/>
                    </a:cubicBezTo>
                    <a:cubicBezTo>
                      <a:pt x="64385" y="23632"/>
                      <a:pt x="64481" y="23777"/>
                      <a:pt x="64578" y="23825"/>
                    </a:cubicBezTo>
                    <a:cubicBezTo>
                      <a:pt x="64915" y="24211"/>
                      <a:pt x="65301" y="24597"/>
                      <a:pt x="65783" y="24886"/>
                    </a:cubicBezTo>
                    <a:cubicBezTo>
                      <a:pt x="66024" y="25079"/>
                      <a:pt x="66362" y="25224"/>
                      <a:pt x="66700" y="25224"/>
                    </a:cubicBezTo>
                    <a:lnTo>
                      <a:pt x="66892" y="25224"/>
                    </a:lnTo>
                    <a:cubicBezTo>
                      <a:pt x="67134" y="25175"/>
                      <a:pt x="67327" y="25079"/>
                      <a:pt x="67519" y="24982"/>
                    </a:cubicBezTo>
                    <a:cubicBezTo>
                      <a:pt x="67664" y="24838"/>
                      <a:pt x="67809" y="24645"/>
                      <a:pt x="67954" y="24452"/>
                    </a:cubicBezTo>
                    <a:cubicBezTo>
                      <a:pt x="68146" y="24066"/>
                      <a:pt x="68243" y="23584"/>
                      <a:pt x="68243" y="23102"/>
                    </a:cubicBezTo>
                    <a:cubicBezTo>
                      <a:pt x="68195" y="22668"/>
                      <a:pt x="68195" y="22282"/>
                      <a:pt x="68098" y="21896"/>
                    </a:cubicBezTo>
                    <a:cubicBezTo>
                      <a:pt x="68098" y="21751"/>
                      <a:pt x="68050" y="21655"/>
                      <a:pt x="68002" y="21510"/>
                    </a:cubicBezTo>
                    <a:cubicBezTo>
                      <a:pt x="67905" y="21076"/>
                      <a:pt x="67809" y="20642"/>
                      <a:pt x="67664" y="20256"/>
                    </a:cubicBezTo>
                    <a:cubicBezTo>
                      <a:pt x="67712" y="20160"/>
                      <a:pt x="67712" y="20111"/>
                      <a:pt x="67712" y="20015"/>
                    </a:cubicBezTo>
                    <a:cubicBezTo>
                      <a:pt x="67568" y="19581"/>
                      <a:pt x="67375" y="19099"/>
                      <a:pt x="67230" y="18713"/>
                    </a:cubicBezTo>
                    <a:cubicBezTo>
                      <a:pt x="67037" y="18327"/>
                      <a:pt x="66844" y="17845"/>
                      <a:pt x="66603" y="17411"/>
                    </a:cubicBezTo>
                    <a:cubicBezTo>
                      <a:pt x="66410" y="16977"/>
                      <a:pt x="66217" y="16736"/>
                      <a:pt x="66024" y="16350"/>
                    </a:cubicBezTo>
                    <a:cubicBezTo>
                      <a:pt x="65976" y="16350"/>
                      <a:pt x="65928" y="16301"/>
                      <a:pt x="65928" y="16253"/>
                    </a:cubicBezTo>
                    <a:cubicBezTo>
                      <a:pt x="65880" y="16205"/>
                      <a:pt x="65831" y="16157"/>
                      <a:pt x="65831" y="16060"/>
                    </a:cubicBezTo>
                    <a:cubicBezTo>
                      <a:pt x="65831" y="16060"/>
                      <a:pt x="65783" y="16060"/>
                      <a:pt x="65783" y="16012"/>
                    </a:cubicBezTo>
                    <a:cubicBezTo>
                      <a:pt x="65590" y="15723"/>
                      <a:pt x="65397" y="15433"/>
                      <a:pt x="65205" y="15096"/>
                    </a:cubicBezTo>
                    <a:cubicBezTo>
                      <a:pt x="64144" y="13552"/>
                      <a:pt x="62938" y="12154"/>
                      <a:pt x="61636" y="10852"/>
                    </a:cubicBezTo>
                    <a:cubicBezTo>
                      <a:pt x="60285" y="9550"/>
                      <a:pt x="58838" y="8344"/>
                      <a:pt x="57295" y="7235"/>
                    </a:cubicBezTo>
                    <a:cubicBezTo>
                      <a:pt x="55800" y="6174"/>
                      <a:pt x="54257" y="5161"/>
                      <a:pt x="52714" y="4245"/>
                    </a:cubicBezTo>
                    <a:cubicBezTo>
                      <a:pt x="51942" y="3810"/>
                      <a:pt x="51170" y="3376"/>
                      <a:pt x="50350" y="2942"/>
                    </a:cubicBezTo>
                    <a:cubicBezTo>
                      <a:pt x="50109" y="2798"/>
                      <a:pt x="49820" y="2701"/>
                      <a:pt x="49579" y="2557"/>
                    </a:cubicBezTo>
                    <a:cubicBezTo>
                      <a:pt x="49145" y="2412"/>
                      <a:pt x="48759" y="2315"/>
                      <a:pt x="48325" y="2219"/>
                    </a:cubicBezTo>
                    <a:cubicBezTo>
                      <a:pt x="47167" y="1930"/>
                      <a:pt x="45962" y="1688"/>
                      <a:pt x="44804" y="1544"/>
                    </a:cubicBezTo>
                    <a:cubicBezTo>
                      <a:pt x="43828" y="1435"/>
                      <a:pt x="42824" y="1381"/>
                      <a:pt x="41834" y="1381"/>
                    </a:cubicBezTo>
                    <a:cubicBezTo>
                      <a:pt x="41504" y="1381"/>
                      <a:pt x="41175" y="1387"/>
                      <a:pt x="40850" y="1399"/>
                    </a:cubicBezTo>
                    <a:cubicBezTo>
                      <a:pt x="40223" y="1399"/>
                      <a:pt x="39547" y="1447"/>
                      <a:pt x="38872" y="1496"/>
                    </a:cubicBezTo>
                    <a:cubicBezTo>
                      <a:pt x="38197" y="1592"/>
                      <a:pt x="37618" y="1688"/>
                      <a:pt x="36991" y="1737"/>
                    </a:cubicBezTo>
                    <a:cubicBezTo>
                      <a:pt x="36509" y="1737"/>
                      <a:pt x="36268" y="1158"/>
                      <a:pt x="36605" y="820"/>
                    </a:cubicBezTo>
                    <a:cubicBezTo>
                      <a:pt x="36654" y="724"/>
                      <a:pt x="36750" y="676"/>
                      <a:pt x="36847" y="676"/>
                    </a:cubicBezTo>
                    <a:cubicBezTo>
                      <a:pt x="37425" y="435"/>
                      <a:pt x="38004" y="290"/>
                      <a:pt x="38631" y="242"/>
                    </a:cubicBezTo>
                    <a:cubicBezTo>
                      <a:pt x="39017" y="145"/>
                      <a:pt x="39451" y="97"/>
                      <a:pt x="39885" y="49"/>
                    </a:cubicBezTo>
                    <a:cubicBezTo>
                      <a:pt x="39403" y="49"/>
                      <a:pt x="38920" y="0"/>
                      <a:pt x="384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53"/>
              <p:cNvSpPr/>
              <p:nvPr/>
            </p:nvSpPr>
            <p:spPr>
              <a:xfrm>
                <a:off x="4958400" y="18043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53"/>
              <p:cNvSpPr/>
              <p:nvPr/>
            </p:nvSpPr>
            <p:spPr>
              <a:xfrm>
                <a:off x="5303250" y="7433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53"/>
              <p:cNvSpPr/>
              <p:nvPr/>
            </p:nvSpPr>
            <p:spPr>
              <a:xfrm>
                <a:off x="5421400" y="564850"/>
                <a:ext cx="956150" cy="310500"/>
              </a:xfrm>
              <a:custGeom>
                <a:rect b="b" l="l" r="r" t="t"/>
                <a:pathLst>
                  <a:path extrusionOk="0" h="12420" w="38246">
                    <a:moveTo>
                      <a:pt x="627" y="1"/>
                    </a:moveTo>
                    <a:cubicBezTo>
                      <a:pt x="483" y="1"/>
                      <a:pt x="338" y="49"/>
                      <a:pt x="242" y="145"/>
                    </a:cubicBezTo>
                    <a:cubicBezTo>
                      <a:pt x="0" y="387"/>
                      <a:pt x="0" y="724"/>
                      <a:pt x="242" y="917"/>
                    </a:cubicBezTo>
                    <a:cubicBezTo>
                      <a:pt x="772" y="1448"/>
                      <a:pt x="1399" y="1882"/>
                      <a:pt x="2026" y="2219"/>
                    </a:cubicBezTo>
                    <a:cubicBezTo>
                      <a:pt x="2653" y="2605"/>
                      <a:pt x="3328" y="2846"/>
                      <a:pt x="4052" y="3087"/>
                    </a:cubicBezTo>
                    <a:cubicBezTo>
                      <a:pt x="4727" y="3280"/>
                      <a:pt x="5402" y="3473"/>
                      <a:pt x="6125" y="3570"/>
                    </a:cubicBezTo>
                    <a:cubicBezTo>
                      <a:pt x="6849" y="3666"/>
                      <a:pt x="7572" y="3714"/>
                      <a:pt x="8344" y="3763"/>
                    </a:cubicBezTo>
                    <a:cubicBezTo>
                      <a:pt x="8629" y="3772"/>
                      <a:pt x="8913" y="3776"/>
                      <a:pt x="9198" y="3776"/>
                    </a:cubicBezTo>
                    <a:cubicBezTo>
                      <a:pt x="11807" y="3776"/>
                      <a:pt x="14416" y="3411"/>
                      <a:pt x="17025" y="3280"/>
                    </a:cubicBezTo>
                    <a:cubicBezTo>
                      <a:pt x="17387" y="3256"/>
                      <a:pt x="17748" y="3244"/>
                      <a:pt x="18110" y="3244"/>
                    </a:cubicBezTo>
                    <a:cubicBezTo>
                      <a:pt x="18472" y="3244"/>
                      <a:pt x="18833" y="3256"/>
                      <a:pt x="19195" y="3280"/>
                    </a:cubicBezTo>
                    <a:cubicBezTo>
                      <a:pt x="19918" y="3328"/>
                      <a:pt x="20738" y="3377"/>
                      <a:pt x="21510" y="3425"/>
                    </a:cubicBezTo>
                    <a:cubicBezTo>
                      <a:pt x="22523" y="3570"/>
                      <a:pt x="23536" y="3714"/>
                      <a:pt x="24500" y="3955"/>
                    </a:cubicBezTo>
                    <a:cubicBezTo>
                      <a:pt x="25513" y="4197"/>
                      <a:pt x="26477" y="4534"/>
                      <a:pt x="27442" y="4872"/>
                    </a:cubicBezTo>
                    <a:cubicBezTo>
                      <a:pt x="28455" y="5258"/>
                      <a:pt x="29419" y="5740"/>
                      <a:pt x="30336" y="6222"/>
                    </a:cubicBezTo>
                    <a:cubicBezTo>
                      <a:pt x="31348" y="6753"/>
                      <a:pt x="32265" y="7380"/>
                      <a:pt x="33181" y="8055"/>
                    </a:cubicBezTo>
                    <a:cubicBezTo>
                      <a:pt x="34001" y="8634"/>
                      <a:pt x="34821" y="9309"/>
                      <a:pt x="35592" y="10032"/>
                    </a:cubicBezTo>
                    <a:cubicBezTo>
                      <a:pt x="36412" y="10756"/>
                      <a:pt x="37136" y="11527"/>
                      <a:pt x="37859" y="12347"/>
                    </a:cubicBezTo>
                    <a:cubicBezTo>
                      <a:pt x="37907" y="12395"/>
                      <a:pt x="37956" y="12419"/>
                      <a:pt x="38004" y="12419"/>
                    </a:cubicBezTo>
                    <a:cubicBezTo>
                      <a:pt x="38052" y="12419"/>
                      <a:pt x="38100" y="12395"/>
                      <a:pt x="38149" y="12347"/>
                    </a:cubicBezTo>
                    <a:cubicBezTo>
                      <a:pt x="38245" y="12251"/>
                      <a:pt x="38245" y="12154"/>
                      <a:pt x="38149" y="12058"/>
                    </a:cubicBezTo>
                    <a:cubicBezTo>
                      <a:pt x="37136" y="10948"/>
                      <a:pt x="36075" y="9887"/>
                      <a:pt x="34966" y="8875"/>
                    </a:cubicBezTo>
                    <a:cubicBezTo>
                      <a:pt x="33905" y="7958"/>
                      <a:pt x="32747" y="7090"/>
                      <a:pt x="31590" y="6319"/>
                    </a:cubicBezTo>
                    <a:cubicBezTo>
                      <a:pt x="30963" y="5933"/>
                      <a:pt x="30384" y="5547"/>
                      <a:pt x="29757" y="5209"/>
                    </a:cubicBezTo>
                    <a:cubicBezTo>
                      <a:pt x="29178" y="4872"/>
                      <a:pt x="28551" y="4631"/>
                      <a:pt x="27876" y="4341"/>
                    </a:cubicBezTo>
                    <a:cubicBezTo>
                      <a:pt x="26574" y="3763"/>
                      <a:pt x="25224" y="3328"/>
                      <a:pt x="23873" y="2991"/>
                    </a:cubicBezTo>
                    <a:cubicBezTo>
                      <a:pt x="22426" y="2653"/>
                      <a:pt x="20979" y="2460"/>
                      <a:pt x="19533" y="2364"/>
                    </a:cubicBezTo>
                    <a:cubicBezTo>
                      <a:pt x="18809" y="2267"/>
                      <a:pt x="18134" y="2267"/>
                      <a:pt x="17411" y="2267"/>
                    </a:cubicBezTo>
                    <a:cubicBezTo>
                      <a:pt x="17199" y="2253"/>
                      <a:pt x="16991" y="2247"/>
                      <a:pt x="16786" y="2247"/>
                    </a:cubicBezTo>
                    <a:cubicBezTo>
                      <a:pt x="16292" y="2247"/>
                      <a:pt x="15814" y="2282"/>
                      <a:pt x="15337" y="2316"/>
                    </a:cubicBezTo>
                    <a:cubicBezTo>
                      <a:pt x="13393" y="2382"/>
                      <a:pt x="11450" y="2537"/>
                      <a:pt x="9506" y="2537"/>
                    </a:cubicBezTo>
                    <a:cubicBezTo>
                      <a:pt x="8604" y="2537"/>
                      <a:pt x="7702" y="2504"/>
                      <a:pt x="6801" y="2412"/>
                    </a:cubicBezTo>
                    <a:cubicBezTo>
                      <a:pt x="5691" y="2267"/>
                      <a:pt x="4630" y="2026"/>
                      <a:pt x="3569" y="1640"/>
                    </a:cubicBezTo>
                    <a:cubicBezTo>
                      <a:pt x="3183" y="1496"/>
                      <a:pt x="2749" y="1303"/>
                      <a:pt x="2364" y="1062"/>
                    </a:cubicBezTo>
                    <a:cubicBezTo>
                      <a:pt x="1978" y="821"/>
                      <a:pt x="1544" y="579"/>
                      <a:pt x="1158" y="290"/>
                    </a:cubicBezTo>
                    <a:lnTo>
                      <a:pt x="1013" y="145"/>
                    </a:lnTo>
                    <a:lnTo>
                      <a:pt x="869" y="49"/>
                    </a:lnTo>
                    <a:cubicBezTo>
                      <a:pt x="820" y="1"/>
                      <a:pt x="724" y="1"/>
                      <a:pt x="627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53"/>
              <p:cNvSpPr/>
              <p:nvPr/>
            </p:nvSpPr>
            <p:spPr>
              <a:xfrm>
                <a:off x="6107450" y="686625"/>
                <a:ext cx="1225" cy="25"/>
              </a:xfrm>
              <a:custGeom>
                <a:rect b="b" l="l" r="r" t="t"/>
                <a:pathLst>
                  <a:path extrusionOk="0" h="1" w="49">
                    <a:moveTo>
                      <a:pt x="0" y="1"/>
                    </a:moveTo>
                    <a:lnTo>
                      <a:pt x="48" y="1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53"/>
              <p:cNvSpPr/>
              <p:nvPr/>
            </p:nvSpPr>
            <p:spPr>
              <a:xfrm>
                <a:off x="5426225" y="437050"/>
                <a:ext cx="821100" cy="204575"/>
              </a:xfrm>
              <a:custGeom>
                <a:rect b="b" l="l" r="r" t="t"/>
                <a:pathLst>
                  <a:path extrusionOk="0" h="8183" w="32844">
                    <a:moveTo>
                      <a:pt x="17169" y="1"/>
                    </a:moveTo>
                    <a:cubicBezTo>
                      <a:pt x="15915" y="1"/>
                      <a:pt x="14613" y="97"/>
                      <a:pt x="13359" y="290"/>
                    </a:cubicBezTo>
                    <a:cubicBezTo>
                      <a:pt x="11864" y="483"/>
                      <a:pt x="10369" y="724"/>
                      <a:pt x="8874" y="917"/>
                    </a:cubicBezTo>
                    <a:cubicBezTo>
                      <a:pt x="7460" y="1174"/>
                      <a:pt x="6023" y="1303"/>
                      <a:pt x="4594" y="1303"/>
                    </a:cubicBezTo>
                    <a:cubicBezTo>
                      <a:pt x="3880" y="1303"/>
                      <a:pt x="3167" y="1271"/>
                      <a:pt x="2460" y="1206"/>
                    </a:cubicBezTo>
                    <a:cubicBezTo>
                      <a:pt x="1833" y="1158"/>
                      <a:pt x="1254" y="1062"/>
                      <a:pt x="676" y="917"/>
                    </a:cubicBezTo>
                    <a:cubicBezTo>
                      <a:pt x="624" y="900"/>
                      <a:pt x="573" y="892"/>
                      <a:pt x="523" y="892"/>
                    </a:cubicBezTo>
                    <a:cubicBezTo>
                      <a:pt x="290" y="892"/>
                      <a:pt x="80" y="1065"/>
                      <a:pt x="0" y="1303"/>
                    </a:cubicBezTo>
                    <a:cubicBezTo>
                      <a:pt x="0" y="1447"/>
                      <a:pt x="0" y="1592"/>
                      <a:pt x="97" y="1737"/>
                    </a:cubicBezTo>
                    <a:cubicBezTo>
                      <a:pt x="145" y="1833"/>
                      <a:pt x="290" y="1930"/>
                      <a:pt x="434" y="1978"/>
                    </a:cubicBezTo>
                    <a:cubicBezTo>
                      <a:pt x="965" y="2123"/>
                      <a:pt x="1495" y="2267"/>
                      <a:pt x="2074" y="2364"/>
                    </a:cubicBezTo>
                    <a:cubicBezTo>
                      <a:pt x="2653" y="2460"/>
                      <a:pt x="3232" y="2508"/>
                      <a:pt x="3810" y="2508"/>
                    </a:cubicBezTo>
                    <a:cubicBezTo>
                      <a:pt x="4095" y="2520"/>
                      <a:pt x="4382" y="2526"/>
                      <a:pt x="4670" y="2526"/>
                    </a:cubicBezTo>
                    <a:cubicBezTo>
                      <a:pt x="5603" y="2526"/>
                      <a:pt x="6543" y="2463"/>
                      <a:pt x="7427" y="2316"/>
                    </a:cubicBezTo>
                    <a:cubicBezTo>
                      <a:pt x="8633" y="2219"/>
                      <a:pt x="9839" y="1978"/>
                      <a:pt x="11044" y="1785"/>
                    </a:cubicBezTo>
                    <a:cubicBezTo>
                      <a:pt x="12250" y="1544"/>
                      <a:pt x="13408" y="1351"/>
                      <a:pt x="14613" y="1158"/>
                    </a:cubicBezTo>
                    <a:lnTo>
                      <a:pt x="14662" y="1158"/>
                    </a:lnTo>
                    <a:cubicBezTo>
                      <a:pt x="15530" y="1062"/>
                      <a:pt x="16446" y="965"/>
                      <a:pt x="17314" y="917"/>
                    </a:cubicBezTo>
                    <a:cubicBezTo>
                      <a:pt x="18182" y="917"/>
                      <a:pt x="19002" y="965"/>
                      <a:pt x="19870" y="1062"/>
                    </a:cubicBezTo>
                    <a:cubicBezTo>
                      <a:pt x="20690" y="1158"/>
                      <a:pt x="21510" y="1303"/>
                      <a:pt x="22282" y="1496"/>
                    </a:cubicBezTo>
                    <a:cubicBezTo>
                      <a:pt x="22716" y="1592"/>
                      <a:pt x="23150" y="1737"/>
                      <a:pt x="23584" y="1881"/>
                    </a:cubicBezTo>
                    <a:cubicBezTo>
                      <a:pt x="23970" y="1978"/>
                      <a:pt x="24404" y="2123"/>
                      <a:pt x="24789" y="2316"/>
                    </a:cubicBezTo>
                    <a:cubicBezTo>
                      <a:pt x="26333" y="2894"/>
                      <a:pt x="27780" y="3714"/>
                      <a:pt x="29130" y="4727"/>
                    </a:cubicBezTo>
                    <a:cubicBezTo>
                      <a:pt x="30239" y="5499"/>
                      <a:pt x="31252" y="6463"/>
                      <a:pt x="32072" y="7524"/>
                    </a:cubicBezTo>
                    <a:cubicBezTo>
                      <a:pt x="32265" y="7717"/>
                      <a:pt x="32409" y="7910"/>
                      <a:pt x="32554" y="8103"/>
                    </a:cubicBezTo>
                    <a:cubicBezTo>
                      <a:pt x="32582" y="8159"/>
                      <a:pt x="32611" y="8183"/>
                      <a:pt x="32649" y="8183"/>
                    </a:cubicBezTo>
                    <a:cubicBezTo>
                      <a:pt x="32675" y="8183"/>
                      <a:pt x="32707" y="8171"/>
                      <a:pt x="32747" y="8151"/>
                    </a:cubicBezTo>
                    <a:cubicBezTo>
                      <a:pt x="32795" y="8103"/>
                      <a:pt x="32843" y="8055"/>
                      <a:pt x="32795" y="7958"/>
                    </a:cubicBezTo>
                    <a:cubicBezTo>
                      <a:pt x="31975" y="6801"/>
                      <a:pt x="31011" y="5740"/>
                      <a:pt x="29902" y="4823"/>
                    </a:cubicBezTo>
                    <a:cubicBezTo>
                      <a:pt x="28744" y="3859"/>
                      <a:pt x="27490" y="3039"/>
                      <a:pt x="26188" y="2316"/>
                    </a:cubicBezTo>
                    <a:cubicBezTo>
                      <a:pt x="25513" y="1978"/>
                      <a:pt x="24838" y="1640"/>
                      <a:pt x="24162" y="1399"/>
                    </a:cubicBezTo>
                    <a:cubicBezTo>
                      <a:pt x="23487" y="1110"/>
                      <a:pt x="22764" y="869"/>
                      <a:pt x="22040" y="676"/>
                    </a:cubicBezTo>
                    <a:cubicBezTo>
                      <a:pt x="20642" y="242"/>
                      <a:pt x="19147" y="49"/>
                      <a:pt x="17700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53"/>
              <p:cNvSpPr/>
              <p:nvPr/>
            </p:nvSpPr>
            <p:spPr>
              <a:xfrm>
                <a:off x="5791550" y="467200"/>
                <a:ext cx="1225" cy="25"/>
              </a:xfrm>
              <a:custGeom>
                <a:rect b="b" l="l" r="r" t="t"/>
                <a:pathLst>
                  <a:path extrusionOk="0" h="1" w="49">
                    <a:moveTo>
                      <a:pt x="0" y="0"/>
                    </a:move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53"/>
              <p:cNvSpPr/>
              <p:nvPr/>
            </p:nvSpPr>
            <p:spPr>
              <a:xfrm>
                <a:off x="5639625" y="334575"/>
                <a:ext cx="749975" cy="412375"/>
              </a:xfrm>
              <a:custGeom>
                <a:rect b="b" l="l" r="r" t="t"/>
                <a:pathLst>
                  <a:path extrusionOk="0" h="16495" w="29999">
                    <a:moveTo>
                      <a:pt x="6029" y="0"/>
                    </a:moveTo>
                    <a:cubicBezTo>
                      <a:pt x="5402" y="0"/>
                      <a:pt x="4872" y="0"/>
                      <a:pt x="4293" y="48"/>
                    </a:cubicBezTo>
                    <a:lnTo>
                      <a:pt x="3666" y="97"/>
                    </a:lnTo>
                    <a:cubicBezTo>
                      <a:pt x="3232" y="145"/>
                      <a:pt x="2798" y="193"/>
                      <a:pt x="2364" y="290"/>
                    </a:cubicBezTo>
                    <a:cubicBezTo>
                      <a:pt x="1785" y="386"/>
                      <a:pt x="1158" y="531"/>
                      <a:pt x="579" y="724"/>
                    </a:cubicBezTo>
                    <a:cubicBezTo>
                      <a:pt x="483" y="724"/>
                      <a:pt x="435" y="772"/>
                      <a:pt x="338" y="868"/>
                    </a:cubicBezTo>
                    <a:cubicBezTo>
                      <a:pt x="1" y="1206"/>
                      <a:pt x="242" y="1785"/>
                      <a:pt x="724" y="1785"/>
                    </a:cubicBezTo>
                    <a:cubicBezTo>
                      <a:pt x="1399" y="1736"/>
                      <a:pt x="2026" y="1640"/>
                      <a:pt x="2605" y="1592"/>
                    </a:cubicBezTo>
                    <a:cubicBezTo>
                      <a:pt x="3232" y="1495"/>
                      <a:pt x="3955" y="1447"/>
                      <a:pt x="4582" y="1447"/>
                    </a:cubicBezTo>
                    <a:cubicBezTo>
                      <a:pt x="4908" y="1435"/>
                      <a:pt x="5236" y="1429"/>
                      <a:pt x="5566" y="1429"/>
                    </a:cubicBezTo>
                    <a:cubicBezTo>
                      <a:pt x="6557" y="1429"/>
                      <a:pt x="7560" y="1483"/>
                      <a:pt x="8537" y="1592"/>
                    </a:cubicBezTo>
                    <a:cubicBezTo>
                      <a:pt x="9694" y="1736"/>
                      <a:pt x="10900" y="1978"/>
                      <a:pt x="12058" y="2267"/>
                    </a:cubicBezTo>
                    <a:cubicBezTo>
                      <a:pt x="12492" y="2363"/>
                      <a:pt x="12877" y="2508"/>
                      <a:pt x="13311" y="2605"/>
                    </a:cubicBezTo>
                    <a:lnTo>
                      <a:pt x="13938" y="2797"/>
                    </a:lnTo>
                    <a:cubicBezTo>
                      <a:pt x="14517" y="2990"/>
                      <a:pt x="15048" y="3183"/>
                      <a:pt x="15626" y="3424"/>
                    </a:cubicBezTo>
                    <a:cubicBezTo>
                      <a:pt x="16205" y="3617"/>
                      <a:pt x="16736" y="3858"/>
                      <a:pt x="17314" y="4100"/>
                    </a:cubicBezTo>
                    <a:cubicBezTo>
                      <a:pt x="17893" y="4341"/>
                      <a:pt x="18472" y="4678"/>
                      <a:pt x="19051" y="4968"/>
                    </a:cubicBezTo>
                    <a:cubicBezTo>
                      <a:pt x="19629" y="5305"/>
                      <a:pt x="20208" y="5643"/>
                      <a:pt x="20739" y="5980"/>
                    </a:cubicBezTo>
                    <a:cubicBezTo>
                      <a:pt x="21269" y="6318"/>
                      <a:pt x="21751" y="6656"/>
                      <a:pt x="22282" y="7041"/>
                    </a:cubicBezTo>
                    <a:lnTo>
                      <a:pt x="22234" y="7041"/>
                    </a:lnTo>
                    <a:cubicBezTo>
                      <a:pt x="23054" y="7668"/>
                      <a:pt x="23873" y="8344"/>
                      <a:pt x="24645" y="9067"/>
                    </a:cubicBezTo>
                    <a:cubicBezTo>
                      <a:pt x="24983" y="9453"/>
                      <a:pt x="25320" y="9790"/>
                      <a:pt x="25706" y="10176"/>
                    </a:cubicBezTo>
                    <a:cubicBezTo>
                      <a:pt x="26044" y="10562"/>
                      <a:pt x="26381" y="10948"/>
                      <a:pt x="26719" y="11382"/>
                    </a:cubicBezTo>
                    <a:cubicBezTo>
                      <a:pt x="27876" y="12829"/>
                      <a:pt x="28841" y="14469"/>
                      <a:pt x="29564" y="16157"/>
                    </a:cubicBezTo>
                    <a:cubicBezTo>
                      <a:pt x="29612" y="16157"/>
                      <a:pt x="29612" y="16205"/>
                      <a:pt x="29612" y="16205"/>
                    </a:cubicBezTo>
                    <a:cubicBezTo>
                      <a:pt x="29612" y="16301"/>
                      <a:pt x="29661" y="16349"/>
                      <a:pt x="29709" y="16398"/>
                    </a:cubicBezTo>
                    <a:cubicBezTo>
                      <a:pt x="29709" y="16446"/>
                      <a:pt x="29757" y="16494"/>
                      <a:pt x="29805" y="16494"/>
                    </a:cubicBezTo>
                    <a:lnTo>
                      <a:pt x="29854" y="16494"/>
                    </a:lnTo>
                    <a:cubicBezTo>
                      <a:pt x="29950" y="16494"/>
                      <a:pt x="29998" y="16398"/>
                      <a:pt x="29998" y="16301"/>
                    </a:cubicBezTo>
                    <a:cubicBezTo>
                      <a:pt x="29468" y="15096"/>
                      <a:pt x="28889" y="13890"/>
                      <a:pt x="28214" y="12732"/>
                    </a:cubicBezTo>
                    <a:cubicBezTo>
                      <a:pt x="27876" y="12202"/>
                      <a:pt x="27490" y="11623"/>
                      <a:pt x="27105" y="11093"/>
                    </a:cubicBezTo>
                    <a:cubicBezTo>
                      <a:pt x="26719" y="10562"/>
                      <a:pt x="26333" y="10032"/>
                      <a:pt x="25899" y="9501"/>
                    </a:cubicBezTo>
                    <a:cubicBezTo>
                      <a:pt x="25513" y="9019"/>
                      <a:pt x="25031" y="8488"/>
                      <a:pt x="24549" y="8054"/>
                    </a:cubicBezTo>
                    <a:cubicBezTo>
                      <a:pt x="24066" y="7572"/>
                      <a:pt x="23584" y="7090"/>
                      <a:pt x="23102" y="6656"/>
                    </a:cubicBezTo>
                    <a:cubicBezTo>
                      <a:pt x="22571" y="6173"/>
                      <a:pt x="22041" y="5788"/>
                      <a:pt x="21510" y="5354"/>
                    </a:cubicBezTo>
                    <a:cubicBezTo>
                      <a:pt x="20980" y="4968"/>
                      <a:pt x="20401" y="4582"/>
                      <a:pt x="19822" y="4148"/>
                    </a:cubicBezTo>
                    <a:cubicBezTo>
                      <a:pt x="19244" y="3762"/>
                      <a:pt x="18665" y="3473"/>
                      <a:pt x="18086" y="3135"/>
                    </a:cubicBezTo>
                    <a:cubicBezTo>
                      <a:pt x="17459" y="2797"/>
                      <a:pt x="16880" y="2508"/>
                      <a:pt x="16253" y="2219"/>
                    </a:cubicBezTo>
                    <a:cubicBezTo>
                      <a:pt x="15675" y="1978"/>
                      <a:pt x="14951" y="1688"/>
                      <a:pt x="14276" y="1447"/>
                    </a:cubicBezTo>
                    <a:cubicBezTo>
                      <a:pt x="13601" y="1206"/>
                      <a:pt x="13022" y="1013"/>
                      <a:pt x="12347" y="820"/>
                    </a:cubicBezTo>
                    <a:cubicBezTo>
                      <a:pt x="10273" y="290"/>
                      <a:pt x="8151" y="0"/>
                      <a:pt x="6029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53"/>
              <p:cNvSpPr/>
              <p:nvPr/>
            </p:nvSpPr>
            <p:spPr>
              <a:xfrm>
                <a:off x="4958400" y="180430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53"/>
              <p:cNvSpPr/>
              <p:nvPr/>
            </p:nvSpPr>
            <p:spPr>
              <a:xfrm>
                <a:off x="4945150" y="680600"/>
                <a:ext cx="391875" cy="1272025"/>
              </a:xfrm>
              <a:custGeom>
                <a:rect b="b" l="l" r="r" t="t"/>
                <a:pathLst>
                  <a:path extrusionOk="0" h="50881" w="15675">
                    <a:moveTo>
                      <a:pt x="14565" y="1"/>
                    </a:moveTo>
                    <a:cubicBezTo>
                      <a:pt x="14276" y="97"/>
                      <a:pt x="14083" y="338"/>
                      <a:pt x="14131" y="628"/>
                    </a:cubicBezTo>
                    <a:cubicBezTo>
                      <a:pt x="14131" y="772"/>
                      <a:pt x="14179" y="917"/>
                      <a:pt x="14179" y="1062"/>
                    </a:cubicBezTo>
                    <a:cubicBezTo>
                      <a:pt x="14179" y="1206"/>
                      <a:pt x="14228" y="1399"/>
                      <a:pt x="14228" y="1592"/>
                    </a:cubicBezTo>
                    <a:lnTo>
                      <a:pt x="14324" y="2460"/>
                    </a:lnTo>
                    <a:lnTo>
                      <a:pt x="14324" y="2508"/>
                    </a:lnTo>
                    <a:cubicBezTo>
                      <a:pt x="14469" y="4872"/>
                      <a:pt x="14276" y="7187"/>
                      <a:pt x="13794" y="9502"/>
                    </a:cubicBezTo>
                    <a:cubicBezTo>
                      <a:pt x="13456" y="11238"/>
                      <a:pt x="12974" y="12974"/>
                      <a:pt x="12347" y="14662"/>
                    </a:cubicBezTo>
                    <a:cubicBezTo>
                      <a:pt x="11816" y="16157"/>
                      <a:pt x="11189" y="17604"/>
                      <a:pt x="10514" y="19051"/>
                    </a:cubicBezTo>
                    <a:cubicBezTo>
                      <a:pt x="9887" y="20256"/>
                      <a:pt x="9212" y="21462"/>
                      <a:pt x="8537" y="22619"/>
                    </a:cubicBezTo>
                    <a:cubicBezTo>
                      <a:pt x="7862" y="23777"/>
                      <a:pt x="7090" y="25127"/>
                      <a:pt x="6367" y="26381"/>
                    </a:cubicBezTo>
                    <a:cubicBezTo>
                      <a:pt x="5595" y="27635"/>
                      <a:pt x="4871" y="28986"/>
                      <a:pt x="4148" y="30288"/>
                    </a:cubicBezTo>
                    <a:cubicBezTo>
                      <a:pt x="3473" y="31590"/>
                      <a:pt x="2798" y="32940"/>
                      <a:pt x="2219" y="34291"/>
                    </a:cubicBezTo>
                    <a:cubicBezTo>
                      <a:pt x="1013" y="36847"/>
                      <a:pt x="290" y="39596"/>
                      <a:pt x="49" y="42393"/>
                    </a:cubicBezTo>
                    <a:cubicBezTo>
                      <a:pt x="0" y="43743"/>
                      <a:pt x="97" y="45094"/>
                      <a:pt x="338" y="46444"/>
                    </a:cubicBezTo>
                    <a:cubicBezTo>
                      <a:pt x="627" y="47843"/>
                      <a:pt x="1110" y="49193"/>
                      <a:pt x="1785" y="50447"/>
                    </a:cubicBezTo>
                    <a:cubicBezTo>
                      <a:pt x="1833" y="50592"/>
                      <a:pt x="1930" y="50688"/>
                      <a:pt x="1978" y="50785"/>
                    </a:cubicBezTo>
                    <a:cubicBezTo>
                      <a:pt x="2026" y="50881"/>
                      <a:pt x="2074" y="50881"/>
                      <a:pt x="2171" y="50881"/>
                    </a:cubicBezTo>
                    <a:cubicBezTo>
                      <a:pt x="2219" y="50833"/>
                      <a:pt x="2267" y="50736"/>
                      <a:pt x="2219" y="50688"/>
                    </a:cubicBezTo>
                    <a:cubicBezTo>
                      <a:pt x="1833" y="49916"/>
                      <a:pt x="1496" y="49193"/>
                      <a:pt x="1206" y="48421"/>
                    </a:cubicBezTo>
                    <a:cubicBezTo>
                      <a:pt x="869" y="47264"/>
                      <a:pt x="627" y="46106"/>
                      <a:pt x="531" y="44949"/>
                    </a:cubicBezTo>
                    <a:cubicBezTo>
                      <a:pt x="483" y="44226"/>
                      <a:pt x="483" y="43454"/>
                      <a:pt x="531" y="42779"/>
                    </a:cubicBezTo>
                    <a:cubicBezTo>
                      <a:pt x="579" y="42055"/>
                      <a:pt x="676" y="41332"/>
                      <a:pt x="820" y="40608"/>
                    </a:cubicBezTo>
                    <a:cubicBezTo>
                      <a:pt x="1061" y="39451"/>
                      <a:pt x="1399" y="38342"/>
                      <a:pt x="1785" y="37233"/>
                    </a:cubicBezTo>
                    <a:cubicBezTo>
                      <a:pt x="2219" y="36075"/>
                      <a:pt x="2701" y="34918"/>
                      <a:pt x="3280" y="33808"/>
                    </a:cubicBezTo>
                    <a:cubicBezTo>
                      <a:pt x="4582" y="31204"/>
                      <a:pt x="6125" y="28696"/>
                      <a:pt x="7669" y="26188"/>
                    </a:cubicBezTo>
                    <a:cubicBezTo>
                      <a:pt x="9212" y="23825"/>
                      <a:pt x="10611" y="21366"/>
                      <a:pt x="11864" y="18858"/>
                    </a:cubicBezTo>
                    <a:cubicBezTo>
                      <a:pt x="12154" y="18279"/>
                      <a:pt x="12443" y="17652"/>
                      <a:pt x="12684" y="17073"/>
                    </a:cubicBezTo>
                    <a:cubicBezTo>
                      <a:pt x="13022" y="16302"/>
                      <a:pt x="13311" y="15578"/>
                      <a:pt x="13552" y="14807"/>
                    </a:cubicBezTo>
                    <a:cubicBezTo>
                      <a:pt x="14131" y="13312"/>
                      <a:pt x="14613" y="11720"/>
                      <a:pt x="14951" y="10128"/>
                    </a:cubicBezTo>
                    <a:cubicBezTo>
                      <a:pt x="15337" y="8537"/>
                      <a:pt x="15578" y="6897"/>
                      <a:pt x="15626" y="5306"/>
                    </a:cubicBezTo>
                    <a:cubicBezTo>
                      <a:pt x="15674" y="4486"/>
                      <a:pt x="15626" y="3666"/>
                      <a:pt x="15578" y="2894"/>
                    </a:cubicBezTo>
                    <a:cubicBezTo>
                      <a:pt x="15530" y="2508"/>
                      <a:pt x="15482" y="2123"/>
                      <a:pt x="15433" y="1737"/>
                    </a:cubicBezTo>
                    <a:cubicBezTo>
                      <a:pt x="15385" y="1496"/>
                      <a:pt x="15337" y="1303"/>
                      <a:pt x="15337" y="1062"/>
                    </a:cubicBezTo>
                    <a:cubicBezTo>
                      <a:pt x="15289" y="869"/>
                      <a:pt x="15192" y="628"/>
                      <a:pt x="15144" y="435"/>
                    </a:cubicBezTo>
                    <a:cubicBezTo>
                      <a:pt x="15096" y="194"/>
                      <a:pt x="14903" y="1"/>
                      <a:pt x="14662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53"/>
              <p:cNvSpPr/>
              <p:nvPr/>
            </p:nvSpPr>
            <p:spPr>
              <a:xfrm>
                <a:off x="5303250" y="742100"/>
                <a:ext cx="25" cy="2425"/>
              </a:xfrm>
              <a:custGeom>
                <a:rect b="b" l="l" r="r" t="t"/>
                <a:pathLst>
                  <a:path extrusionOk="0" h="97" w="1">
                    <a:moveTo>
                      <a:pt x="0" y="0"/>
                    </a:move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53"/>
              <p:cNvSpPr/>
              <p:nvPr/>
            </p:nvSpPr>
            <p:spPr>
              <a:xfrm>
                <a:off x="4924650" y="141487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53"/>
              <p:cNvSpPr/>
              <p:nvPr/>
            </p:nvSpPr>
            <p:spPr>
              <a:xfrm>
                <a:off x="4875225" y="801175"/>
                <a:ext cx="383425" cy="737900"/>
              </a:xfrm>
              <a:custGeom>
                <a:rect b="b" l="l" r="r" t="t"/>
                <a:pathLst>
                  <a:path extrusionOk="0" h="29516" w="15337">
                    <a:moveTo>
                      <a:pt x="14903" y="0"/>
                    </a:moveTo>
                    <a:cubicBezTo>
                      <a:pt x="14806" y="0"/>
                      <a:pt x="14710" y="49"/>
                      <a:pt x="14613" y="97"/>
                    </a:cubicBezTo>
                    <a:cubicBezTo>
                      <a:pt x="14517" y="193"/>
                      <a:pt x="14469" y="290"/>
                      <a:pt x="14469" y="434"/>
                    </a:cubicBezTo>
                    <a:cubicBezTo>
                      <a:pt x="14372" y="1110"/>
                      <a:pt x="14276" y="1737"/>
                      <a:pt x="14131" y="2412"/>
                    </a:cubicBezTo>
                    <a:cubicBezTo>
                      <a:pt x="13938" y="3376"/>
                      <a:pt x="13649" y="4293"/>
                      <a:pt x="13311" y="5209"/>
                    </a:cubicBezTo>
                    <a:cubicBezTo>
                      <a:pt x="12974" y="6125"/>
                      <a:pt x="12539" y="7042"/>
                      <a:pt x="12105" y="7958"/>
                    </a:cubicBezTo>
                    <a:cubicBezTo>
                      <a:pt x="11575" y="9067"/>
                      <a:pt x="10900" y="10128"/>
                      <a:pt x="10273" y="11189"/>
                    </a:cubicBezTo>
                    <a:cubicBezTo>
                      <a:pt x="9935" y="11720"/>
                      <a:pt x="9549" y="12299"/>
                      <a:pt x="9212" y="12829"/>
                    </a:cubicBezTo>
                    <a:cubicBezTo>
                      <a:pt x="8826" y="13360"/>
                      <a:pt x="8440" y="13890"/>
                      <a:pt x="8102" y="14421"/>
                    </a:cubicBezTo>
                    <a:lnTo>
                      <a:pt x="6945" y="16012"/>
                    </a:lnTo>
                    <a:lnTo>
                      <a:pt x="5836" y="17604"/>
                    </a:lnTo>
                    <a:cubicBezTo>
                      <a:pt x="5450" y="18134"/>
                      <a:pt x="5064" y="18665"/>
                      <a:pt x="4727" y="19195"/>
                    </a:cubicBezTo>
                    <a:cubicBezTo>
                      <a:pt x="4341" y="19774"/>
                      <a:pt x="4003" y="20304"/>
                      <a:pt x="3666" y="20835"/>
                    </a:cubicBezTo>
                    <a:cubicBezTo>
                      <a:pt x="1929" y="23439"/>
                      <a:pt x="675" y="26285"/>
                      <a:pt x="48" y="29323"/>
                    </a:cubicBezTo>
                    <a:cubicBezTo>
                      <a:pt x="0" y="29419"/>
                      <a:pt x="48" y="29468"/>
                      <a:pt x="97" y="29516"/>
                    </a:cubicBezTo>
                    <a:cubicBezTo>
                      <a:pt x="193" y="29516"/>
                      <a:pt x="290" y="29516"/>
                      <a:pt x="290" y="29419"/>
                    </a:cubicBezTo>
                    <a:cubicBezTo>
                      <a:pt x="675" y="27731"/>
                      <a:pt x="1206" y="26140"/>
                      <a:pt x="1978" y="24597"/>
                    </a:cubicBezTo>
                    <a:cubicBezTo>
                      <a:pt x="2556" y="23487"/>
                      <a:pt x="3231" y="22378"/>
                      <a:pt x="3907" y="21317"/>
                    </a:cubicBezTo>
                    <a:cubicBezTo>
                      <a:pt x="4293" y="20738"/>
                      <a:pt x="4630" y="20256"/>
                      <a:pt x="5016" y="19726"/>
                    </a:cubicBezTo>
                    <a:cubicBezTo>
                      <a:pt x="5402" y="19195"/>
                      <a:pt x="5788" y="18665"/>
                      <a:pt x="6222" y="18134"/>
                    </a:cubicBezTo>
                    <a:cubicBezTo>
                      <a:pt x="6656" y="17652"/>
                      <a:pt x="7041" y="17121"/>
                      <a:pt x="7427" y="16591"/>
                    </a:cubicBezTo>
                    <a:cubicBezTo>
                      <a:pt x="7813" y="16109"/>
                      <a:pt x="8247" y="15578"/>
                      <a:pt x="8633" y="15096"/>
                    </a:cubicBezTo>
                    <a:cubicBezTo>
                      <a:pt x="9019" y="14565"/>
                      <a:pt x="9405" y="14035"/>
                      <a:pt x="9839" y="13504"/>
                    </a:cubicBezTo>
                    <a:cubicBezTo>
                      <a:pt x="10273" y="12974"/>
                      <a:pt x="10610" y="12491"/>
                      <a:pt x="10996" y="11961"/>
                    </a:cubicBezTo>
                    <a:cubicBezTo>
                      <a:pt x="12202" y="10273"/>
                      <a:pt x="13215" y="8489"/>
                      <a:pt x="13986" y="6559"/>
                    </a:cubicBezTo>
                    <a:cubicBezTo>
                      <a:pt x="14372" y="5643"/>
                      <a:pt x="14710" y="4679"/>
                      <a:pt x="14951" y="3714"/>
                    </a:cubicBezTo>
                    <a:cubicBezTo>
                      <a:pt x="15192" y="2653"/>
                      <a:pt x="15337" y="1544"/>
                      <a:pt x="15337" y="483"/>
                    </a:cubicBezTo>
                    <a:cubicBezTo>
                      <a:pt x="15337" y="242"/>
                      <a:pt x="15144" y="0"/>
                      <a:pt x="14903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53"/>
              <p:cNvSpPr/>
              <p:nvPr/>
            </p:nvSpPr>
            <p:spPr>
              <a:xfrm>
                <a:off x="4761875" y="580525"/>
                <a:ext cx="389475" cy="1482075"/>
              </a:xfrm>
              <a:custGeom>
                <a:rect b="b" l="l" r="r" t="t"/>
                <a:pathLst>
                  <a:path extrusionOk="0" h="59283" w="15579">
                    <a:moveTo>
                      <a:pt x="14807" y="1"/>
                    </a:moveTo>
                    <a:cubicBezTo>
                      <a:pt x="14566" y="49"/>
                      <a:pt x="14373" y="242"/>
                      <a:pt x="14421" y="483"/>
                    </a:cubicBezTo>
                    <a:cubicBezTo>
                      <a:pt x="14421" y="531"/>
                      <a:pt x="14421" y="579"/>
                      <a:pt x="14421" y="628"/>
                    </a:cubicBezTo>
                    <a:cubicBezTo>
                      <a:pt x="14469" y="1448"/>
                      <a:pt x="14517" y="2316"/>
                      <a:pt x="14469" y="3184"/>
                    </a:cubicBezTo>
                    <a:cubicBezTo>
                      <a:pt x="14373" y="4727"/>
                      <a:pt x="14035" y="6270"/>
                      <a:pt x="13553" y="7765"/>
                    </a:cubicBezTo>
                    <a:cubicBezTo>
                      <a:pt x="12492" y="10659"/>
                      <a:pt x="11093" y="13408"/>
                      <a:pt x="9405" y="15964"/>
                    </a:cubicBezTo>
                    <a:cubicBezTo>
                      <a:pt x="7862" y="18472"/>
                      <a:pt x="6174" y="20883"/>
                      <a:pt x="4775" y="23488"/>
                    </a:cubicBezTo>
                    <a:cubicBezTo>
                      <a:pt x="3570" y="25754"/>
                      <a:pt x="2605" y="28166"/>
                      <a:pt x="1833" y="30577"/>
                    </a:cubicBezTo>
                    <a:cubicBezTo>
                      <a:pt x="1062" y="33037"/>
                      <a:pt x="531" y="35545"/>
                      <a:pt x="290" y="38101"/>
                    </a:cubicBezTo>
                    <a:cubicBezTo>
                      <a:pt x="1" y="40609"/>
                      <a:pt x="97" y="43165"/>
                      <a:pt x="531" y="45624"/>
                    </a:cubicBezTo>
                    <a:cubicBezTo>
                      <a:pt x="965" y="48084"/>
                      <a:pt x="1833" y="50399"/>
                      <a:pt x="3039" y="52569"/>
                    </a:cubicBezTo>
                    <a:cubicBezTo>
                      <a:pt x="3811" y="53823"/>
                      <a:pt x="4679" y="55029"/>
                      <a:pt x="5740" y="56138"/>
                    </a:cubicBezTo>
                    <a:cubicBezTo>
                      <a:pt x="6801" y="57295"/>
                      <a:pt x="8055" y="58308"/>
                      <a:pt x="9357" y="59225"/>
                    </a:cubicBezTo>
                    <a:cubicBezTo>
                      <a:pt x="9408" y="59265"/>
                      <a:pt x="9460" y="59282"/>
                      <a:pt x="9510" y="59282"/>
                    </a:cubicBezTo>
                    <a:cubicBezTo>
                      <a:pt x="9696" y="59282"/>
                      <a:pt x="9837" y="59039"/>
                      <a:pt x="9646" y="58887"/>
                    </a:cubicBezTo>
                    <a:cubicBezTo>
                      <a:pt x="7573" y="57537"/>
                      <a:pt x="5836" y="55752"/>
                      <a:pt x="4438" y="53678"/>
                    </a:cubicBezTo>
                    <a:cubicBezTo>
                      <a:pt x="4004" y="53051"/>
                      <a:pt x="3618" y="52376"/>
                      <a:pt x="3232" y="51653"/>
                    </a:cubicBezTo>
                    <a:cubicBezTo>
                      <a:pt x="2846" y="50881"/>
                      <a:pt x="2557" y="50109"/>
                      <a:pt x="2268" y="49338"/>
                    </a:cubicBezTo>
                    <a:cubicBezTo>
                      <a:pt x="1978" y="48518"/>
                      <a:pt x="1737" y="47698"/>
                      <a:pt x="1592" y="46878"/>
                    </a:cubicBezTo>
                    <a:cubicBezTo>
                      <a:pt x="1110" y="44563"/>
                      <a:pt x="965" y="42200"/>
                      <a:pt x="1110" y="39885"/>
                    </a:cubicBezTo>
                    <a:cubicBezTo>
                      <a:pt x="1351" y="36702"/>
                      <a:pt x="1978" y="33567"/>
                      <a:pt x="2991" y="30577"/>
                    </a:cubicBezTo>
                    <a:cubicBezTo>
                      <a:pt x="3811" y="28214"/>
                      <a:pt x="4824" y="25899"/>
                      <a:pt x="5981" y="23681"/>
                    </a:cubicBezTo>
                    <a:cubicBezTo>
                      <a:pt x="6704" y="22427"/>
                      <a:pt x="7428" y="21221"/>
                      <a:pt x="8200" y="20015"/>
                    </a:cubicBezTo>
                    <a:cubicBezTo>
                      <a:pt x="9019" y="18713"/>
                      <a:pt x="9839" y="17411"/>
                      <a:pt x="10659" y="16109"/>
                    </a:cubicBezTo>
                    <a:cubicBezTo>
                      <a:pt x="12202" y="13746"/>
                      <a:pt x="13456" y="11238"/>
                      <a:pt x="14421" y="8633"/>
                    </a:cubicBezTo>
                    <a:cubicBezTo>
                      <a:pt x="14903" y="7331"/>
                      <a:pt x="15193" y="5981"/>
                      <a:pt x="15385" y="4631"/>
                    </a:cubicBezTo>
                    <a:cubicBezTo>
                      <a:pt x="15578" y="3232"/>
                      <a:pt x="15530" y="1785"/>
                      <a:pt x="15241" y="387"/>
                    </a:cubicBezTo>
                    <a:cubicBezTo>
                      <a:pt x="15241" y="290"/>
                      <a:pt x="15193" y="194"/>
                      <a:pt x="15096" y="97"/>
                    </a:cubicBezTo>
                    <a:cubicBezTo>
                      <a:pt x="15048" y="49"/>
                      <a:pt x="15000" y="1"/>
                      <a:pt x="14903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53"/>
              <p:cNvSpPr/>
              <p:nvPr/>
            </p:nvSpPr>
            <p:spPr>
              <a:xfrm>
                <a:off x="5227275" y="63600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53"/>
              <p:cNvSpPr/>
              <p:nvPr/>
            </p:nvSpPr>
            <p:spPr>
              <a:xfrm>
                <a:off x="5007850" y="498550"/>
                <a:ext cx="276125" cy="670075"/>
              </a:xfrm>
              <a:custGeom>
                <a:rect b="b" l="l" r="r" t="t"/>
                <a:pathLst>
                  <a:path extrusionOk="0" h="26803" w="11045">
                    <a:moveTo>
                      <a:pt x="10562" y="0"/>
                    </a:moveTo>
                    <a:lnTo>
                      <a:pt x="10514" y="48"/>
                    </a:lnTo>
                    <a:cubicBezTo>
                      <a:pt x="10417" y="48"/>
                      <a:pt x="10369" y="97"/>
                      <a:pt x="10321" y="145"/>
                    </a:cubicBezTo>
                    <a:cubicBezTo>
                      <a:pt x="9983" y="531"/>
                      <a:pt x="9694" y="917"/>
                      <a:pt x="9405" y="1351"/>
                    </a:cubicBezTo>
                    <a:cubicBezTo>
                      <a:pt x="9115" y="1833"/>
                      <a:pt x="8874" y="2315"/>
                      <a:pt x="8633" y="2846"/>
                    </a:cubicBezTo>
                    <a:cubicBezTo>
                      <a:pt x="8247" y="3858"/>
                      <a:pt x="7958" y="4871"/>
                      <a:pt x="7765" y="5932"/>
                    </a:cubicBezTo>
                    <a:cubicBezTo>
                      <a:pt x="7283" y="8102"/>
                      <a:pt x="7186" y="10273"/>
                      <a:pt x="6704" y="12395"/>
                    </a:cubicBezTo>
                    <a:cubicBezTo>
                      <a:pt x="6656" y="12732"/>
                      <a:pt x="6559" y="13070"/>
                      <a:pt x="6463" y="13408"/>
                    </a:cubicBezTo>
                    <a:lnTo>
                      <a:pt x="6125" y="14710"/>
                    </a:lnTo>
                    <a:cubicBezTo>
                      <a:pt x="5884" y="15530"/>
                      <a:pt x="5643" y="16349"/>
                      <a:pt x="5402" y="17169"/>
                    </a:cubicBezTo>
                    <a:cubicBezTo>
                      <a:pt x="4871" y="18809"/>
                      <a:pt x="4196" y="20352"/>
                      <a:pt x="3424" y="21896"/>
                    </a:cubicBezTo>
                    <a:cubicBezTo>
                      <a:pt x="3039" y="22619"/>
                      <a:pt x="2605" y="23342"/>
                      <a:pt x="2122" y="24066"/>
                    </a:cubicBezTo>
                    <a:cubicBezTo>
                      <a:pt x="1640" y="24741"/>
                      <a:pt x="1158" y="25416"/>
                      <a:pt x="579" y="25995"/>
                    </a:cubicBezTo>
                    <a:cubicBezTo>
                      <a:pt x="386" y="26188"/>
                      <a:pt x="241" y="26381"/>
                      <a:pt x="49" y="26574"/>
                    </a:cubicBezTo>
                    <a:cubicBezTo>
                      <a:pt x="0" y="26622"/>
                      <a:pt x="0" y="26718"/>
                      <a:pt x="49" y="26767"/>
                    </a:cubicBezTo>
                    <a:cubicBezTo>
                      <a:pt x="73" y="26791"/>
                      <a:pt x="109" y="26803"/>
                      <a:pt x="145" y="26803"/>
                    </a:cubicBezTo>
                    <a:cubicBezTo>
                      <a:pt x="181" y="26803"/>
                      <a:pt x="217" y="26791"/>
                      <a:pt x="241" y="26767"/>
                    </a:cubicBezTo>
                    <a:cubicBezTo>
                      <a:pt x="772" y="26236"/>
                      <a:pt x="1302" y="25657"/>
                      <a:pt x="1785" y="25079"/>
                    </a:cubicBezTo>
                    <a:cubicBezTo>
                      <a:pt x="2267" y="24452"/>
                      <a:pt x="2701" y="23777"/>
                      <a:pt x="3135" y="23150"/>
                    </a:cubicBezTo>
                    <a:cubicBezTo>
                      <a:pt x="3955" y="21799"/>
                      <a:pt x="4678" y="20352"/>
                      <a:pt x="5257" y="18906"/>
                    </a:cubicBezTo>
                    <a:cubicBezTo>
                      <a:pt x="5884" y="17459"/>
                      <a:pt x="6415" y="15964"/>
                      <a:pt x="6897" y="14420"/>
                    </a:cubicBezTo>
                    <a:cubicBezTo>
                      <a:pt x="7138" y="13745"/>
                      <a:pt x="7331" y="13022"/>
                      <a:pt x="7524" y="12298"/>
                    </a:cubicBezTo>
                    <a:cubicBezTo>
                      <a:pt x="7717" y="11575"/>
                      <a:pt x="7861" y="10900"/>
                      <a:pt x="7958" y="10176"/>
                    </a:cubicBezTo>
                    <a:cubicBezTo>
                      <a:pt x="8247" y="8633"/>
                      <a:pt x="8440" y="7041"/>
                      <a:pt x="8778" y="5498"/>
                    </a:cubicBezTo>
                    <a:cubicBezTo>
                      <a:pt x="9019" y="4341"/>
                      <a:pt x="9405" y="3183"/>
                      <a:pt x="9935" y="2122"/>
                    </a:cubicBezTo>
                    <a:cubicBezTo>
                      <a:pt x="10225" y="1592"/>
                      <a:pt x="10562" y="1061"/>
                      <a:pt x="10948" y="579"/>
                    </a:cubicBezTo>
                    <a:cubicBezTo>
                      <a:pt x="10996" y="482"/>
                      <a:pt x="11044" y="386"/>
                      <a:pt x="10996" y="290"/>
                    </a:cubicBezTo>
                    <a:cubicBezTo>
                      <a:pt x="10996" y="193"/>
                      <a:pt x="10948" y="145"/>
                      <a:pt x="10852" y="48"/>
                    </a:cubicBezTo>
                    <a:cubicBezTo>
                      <a:pt x="10803" y="0"/>
                      <a:pt x="10707" y="0"/>
                      <a:pt x="10659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53"/>
              <p:cNvSpPr/>
              <p:nvPr/>
            </p:nvSpPr>
            <p:spPr>
              <a:xfrm>
                <a:off x="5370750" y="616700"/>
                <a:ext cx="868125" cy="167325"/>
              </a:xfrm>
              <a:custGeom>
                <a:rect b="b" l="l" r="r" t="t"/>
                <a:pathLst>
                  <a:path extrusionOk="0" h="6693" w="34725">
                    <a:moveTo>
                      <a:pt x="483" y="1"/>
                    </a:moveTo>
                    <a:cubicBezTo>
                      <a:pt x="338" y="49"/>
                      <a:pt x="242" y="97"/>
                      <a:pt x="146" y="242"/>
                    </a:cubicBezTo>
                    <a:cubicBezTo>
                      <a:pt x="1" y="483"/>
                      <a:pt x="49" y="820"/>
                      <a:pt x="290" y="1013"/>
                    </a:cubicBezTo>
                    <a:cubicBezTo>
                      <a:pt x="628" y="1206"/>
                      <a:pt x="917" y="1399"/>
                      <a:pt x="1207" y="1592"/>
                    </a:cubicBezTo>
                    <a:cubicBezTo>
                      <a:pt x="1544" y="1785"/>
                      <a:pt x="1930" y="1978"/>
                      <a:pt x="2268" y="2219"/>
                    </a:cubicBezTo>
                    <a:cubicBezTo>
                      <a:pt x="2943" y="2508"/>
                      <a:pt x="3570" y="2798"/>
                      <a:pt x="4245" y="3039"/>
                    </a:cubicBezTo>
                    <a:cubicBezTo>
                      <a:pt x="5402" y="3425"/>
                      <a:pt x="6560" y="3714"/>
                      <a:pt x="7717" y="3859"/>
                    </a:cubicBezTo>
                    <a:cubicBezTo>
                      <a:pt x="8990" y="3986"/>
                      <a:pt x="10263" y="4046"/>
                      <a:pt x="11536" y="4046"/>
                    </a:cubicBezTo>
                    <a:cubicBezTo>
                      <a:pt x="12674" y="4046"/>
                      <a:pt x="13813" y="3998"/>
                      <a:pt x="14951" y="3907"/>
                    </a:cubicBezTo>
                    <a:lnTo>
                      <a:pt x="15096" y="3907"/>
                    </a:lnTo>
                    <a:lnTo>
                      <a:pt x="18086" y="3666"/>
                    </a:lnTo>
                    <a:cubicBezTo>
                      <a:pt x="19099" y="3569"/>
                      <a:pt x="20112" y="3473"/>
                      <a:pt x="21076" y="3425"/>
                    </a:cubicBezTo>
                    <a:cubicBezTo>
                      <a:pt x="21959" y="3354"/>
                      <a:pt x="22842" y="3309"/>
                      <a:pt x="23705" y="3309"/>
                    </a:cubicBezTo>
                    <a:cubicBezTo>
                      <a:pt x="24021" y="3309"/>
                      <a:pt x="24335" y="3315"/>
                      <a:pt x="24645" y="3328"/>
                    </a:cubicBezTo>
                    <a:cubicBezTo>
                      <a:pt x="25803" y="3328"/>
                      <a:pt x="26960" y="3473"/>
                      <a:pt x="28069" y="3666"/>
                    </a:cubicBezTo>
                    <a:cubicBezTo>
                      <a:pt x="29275" y="3859"/>
                      <a:pt x="30433" y="4245"/>
                      <a:pt x="31590" y="4775"/>
                    </a:cubicBezTo>
                    <a:cubicBezTo>
                      <a:pt x="32506" y="5209"/>
                      <a:pt x="33423" y="5788"/>
                      <a:pt x="34243" y="6463"/>
                    </a:cubicBezTo>
                    <a:lnTo>
                      <a:pt x="34435" y="6656"/>
                    </a:lnTo>
                    <a:cubicBezTo>
                      <a:pt x="34484" y="6680"/>
                      <a:pt x="34532" y="6692"/>
                      <a:pt x="34574" y="6692"/>
                    </a:cubicBezTo>
                    <a:cubicBezTo>
                      <a:pt x="34616" y="6692"/>
                      <a:pt x="34652" y="6680"/>
                      <a:pt x="34677" y="6656"/>
                    </a:cubicBezTo>
                    <a:cubicBezTo>
                      <a:pt x="34725" y="6608"/>
                      <a:pt x="34725" y="6511"/>
                      <a:pt x="34677" y="6463"/>
                    </a:cubicBezTo>
                    <a:cubicBezTo>
                      <a:pt x="34194" y="6029"/>
                      <a:pt x="33616" y="5595"/>
                      <a:pt x="33085" y="5209"/>
                    </a:cubicBezTo>
                    <a:cubicBezTo>
                      <a:pt x="32555" y="4872"/>
                      <a:pt x="31976" y="4582"/>
                      <a:pt x="31397" y="4293"/>
                    </a:cubicBezTo>
                    <a:cubicBezTo>
                      <a:pt x="30191" y="3762"/>
                      <a:pt x="28938" y="3376"/>
                      <a:pt x="27635" y="3135"/>
                    </a:cubicBezTo>
                    <a:cubicBezTo>
                      <a:pt x="27008" y="2991"/>
                      <a:pt x="26333" y="2894"/>
                      <a:pt x="25658" y="2846"/>
                    </a:cubicBezTo>
                    <a:cubicBezTo>
                      <a:pt x="25031" y="2798"/>
                      <a:pt x="24308" y="2750"/>
                      <a:pt x="23632" y="2701"/>
                    </a:cubicBezTo>
                    <a:cubicBezTo>
                      <a:pt x="22957" y="2653"/>
                      <a:pt x="22234" y="2653"/>
                      <a:pt x="21510" y="2653"/>
                    </a:cubicBezTo>
                    <a:cubicBezTo>
                      <a:pt x="20835" y="2653"/>
                      <a:pt x="20112" y="2653"/>
                      <a:pt x="19388" y="2701"/>
                    </a:cubicBezTo>
                    <a:lnTo>
                      <a:pt x="16254" y="2846"/>
                    </a:lnTo>
                    <a:cubicBezTo>
                      <a:pt x="15193" y="2894"/>
                      <a:pt x="14132" y="2942"/>
                      <a:pt x="13071" y="2942"/>
                    </a:cubicBezTo>
                    <a:cubicBezTo>
                      <a:pt x="12758" y="2950"/>
                      <a:pt x="12443" y="2954"/>
                      <a:pt x="12128" y="2954"/>
                    </a:cubicBezTo>
                    <a:cubicBezTo>
                      <a:pt x="10453" y="2954"/>
                      <a:pt x="8755" y="2841"/>
                      <a:pt x="7090" y="2557"/>
                    </a:cubicBezTo>
                    <a:cubicBezTo>
                      <a:pt x="6463" y="2460"/>
                      <a:pt x="5836" y="2315"/>
                      <a:pt x="5209" y="2123"/>
                    </a:cubicBezTo>
                    <a:cubicBezTo>
                      <a:pt x="4534" y="1881"/>
                      <a:pt x="3859" y="1640"/>
                      <a:pt x="3184" y="1303"/>
                    </a:cubicBezTo>
                    <a:cubicBezTo>
                      <a:pt x="2846" y="1158"/>
                      <a:pt x="2509" y="965"/>
                      <a:pt x="2171" y="772"/>
                    </a:cubicBezTo>
                    <a:lnTo>
                      <a:pt x="917" y="97"/>
                    </a:lnTo>
                    <a:cubicBezTo>
                      <a:pt x="821" y="49"/>
                      <a:pt x="724" y="1"/>
                      <a:pt x="580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53"/>
              <p:cNvSpPr/>
              <p:nvPr/>
            </p:nvSpPr>
            <p:spPr>
              <a:xfrm>
                <a:off x="5748150" y="7131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AB1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53"/>
              <p:cNvSpPr/>
              <p:nvPr/>
            </p:nvSpPr>
            <p:spPr>
              <a:xfrm>
                <a:off x="5355075" y="491300"/>
                <a:ext cx="604075" cy="61825"/>
              </a:xfrm>
              <a:custGeom>
                <a:rect b="b" l="l" r="r" t="t"/>
                <a:pathLst>
                  <a:path extrusionOk="0" h="2473" w="24163">
                    <a:moveTo>
                      <a:pt x="580" y="1"/>
                    </a:moveTo>
                    <a:cubicBezTo>
                      <a:pt x="387" y="1"/>
                      <a:pt x="242" y="97"/>
                      <a:pt x="146" y="242"/>
                    </a:cubicBezTo>
                    <a:cubicBezTo>
                      <a:pt x="49" y="338"/>
                      <a:pt x="1" y="483"/>
                      <a:pt x="49" y="628"/>
                    </a:cubicBezTo>
                    <a:cubicBezTo>
                      <a:pt x="97" y="772"/>
                      <a:pt x="194" y="917"/>
                      <a:pt x="290" y="965"/>
                    </a:cubicBezTo>
                    <a:cubicBezTo>
                      <a:pt x="676" y="1158"/>
                      <a:pt x="1062" y="1303"/>
                      <a:pt x="1399" y="1448"/>
                    </a:cubicBezTo>
                    <a:cubicBezTo>
                      <a:pt x="1834" y="1592"/>
                      <a:pt x="2219" y="1737"/>
                      <a:pt x="2605" y="1882"/>
                    </a:cubicBezTo>
                    <a:cubicBezTo>
                      <a:pt x="3425" y="2075"/>
                      <a:pt x="4197" y="2268"/>
                      <a:pt x="5017" y="2364"/>
                    </a:cubicBezTo>
                    <a:cubicBezTo>
                      <a:pt x="5812" y="2436"/>
                      <a:pt x="6596" y="2473"/>
                      <a:pt x="7380" y="2473"/>
                    </a:cubicBezTo>
                    <a:cubicBezTo>
                      <a:pt x="8163" y="2473"/>
                      <a:pt x="8947" y="2436"/>
                      <a:pt x="9743" y="2364"/>
                    </a:cubicBezTo>
                    <a:cubicBezTo>
                      <a:pt x="11238" y="2219"/>
                      <a:pt x="12733" y="1930"/>
                      <a:pt x="14228" y="1689"/>
                    </a:cubicBezTo>
                    <a:cubicBezTo>
                      <a:pt x="15000" y="1544"/>
                      <a:pt x="15723" y="1399"/>
                      <a:pt x="16495" y="1303"/>
                    </a:cubicBezTo>
                    <a:cubicBezTo>
                      <a:pt x="17266" y="1207"/>
                      <a:pt x="17990" y="1062"/>
                      <a:pt x="18713" y="1014"/>
                    </a:cubicBezTo>
                    <a:cubicBezTo>
                      <a:pt x="19187" y="983"/>
                      <a:pt x="19660" y="967"/>
                      <a:pt x="20132" y="967"/>
                    </a:cubicBezTo>
                    <a:cubicBezTo>
                      <a:pt x="21150" y="967"/>
                      <a:pt x="22161" y="1042"/>
                      <a:pt x="23150" y="1207"/>
                    </a:cubicBezTo>
                    <a:lnTo>
                      <a:pt x="23922" y="1351"/>
                    </a:lnTo>
                    <a:cubicBezTo>
                      <a:pt x="23948" y="1364"/>
                      <a:pt x="23974" y="1370"/>
                      <a:pt x="23998" y="1370"/>
                    </a:cubicBezTo>
                    <a:cubicBezTo>
                      <a:pt x="24063" y="1370"/>
                      <a:pt x="24115" y="1325"/>
                      <a:pt x="24115" y="1255"/>
                    </a:cubicBezTo>
                    <a:cubicBezTo>
                      <a:pt x="24163" y="1207"/>
                      <a:pt x="24115" y="1110"/>
                      <a:pt x="24018" y="1110"/>
                    </a:cubicBezTo>
                    <a:cubicBezTo>
                      <a:pt x="22668" y="772"/>
                      <a:pt x="21318" y="580"/>
                      <a:pt x="19919" y="580"/>
                    </a:cubicBezTo>
                    <a:cubicBezTo>
                      <a:pt x="19662" y="571"/>
                      <a:pt x="19406" y="567"/>
                      <a:pt x="19149" y="567"/>
                    </a:cubicBezTo>
                    <a:cubicBezTo>
                      <a:pt x="18007" y="567"/>
                      <a:pt x="16865" y="646"/>
                      <a:pt x="15723" y="724"/>
                    </a:cubicBezTo>
                    <a:cubicBezTo>
                      <a:pt x="15289" y="772"/>
                      <a:pt x="14807" y="821"/>
                      <a:pt x="14373" y="869"/>
                    </a:cubicBezTo>
                    <a:lnTo>
                      <a:pt x="12926" y="1014"/>
                    </a:lnTo>
                    <a:cubicBezTo>
                      <a:pt x="11961" y="1110"/>
                      <a:pt x="11045" y="1207"/>
                      <a:pt x="10129" y="1255"/>
                    </a:cubicBezTo>
                    <a:cubicBezTo>
                      <a:pt x="9423" y="1325"/>
                      <a:pt x="8717" y="1370"/>
                      <a:pt x="8029" y="1370"/>
                    </a:cubicBezTo>
                    <a:cubicBezTo>
                      <a:pt x="7778" y="1370"/>
                      <a:pt x="7529" y="1364"/>
                      <a:pt x="7283" y="1351"/>
                    </a:cubicBezTo>
                    <a:cubicBezTo>
                      <a:pt x="6270" y="1351"/>
                      <a:pt x="5258" y="1255"/>
                      <a:pt x="4245" y="1062"/>
                    </a:cubicBezTo>
                    <a:cubicBezTo>
                      <a:pt x="3039" y="821"/>
                      <a:pt x="1882" y="483"/>
                      <a:pt x="724" y="49"/>
                    </a:cubicBezTo>
                    <a:cubicBezTo>
                      <a:pt x="676" y="1"/>
                      <a:pt x="628" y="1"/>
                      <a:pt x="580" y="1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53"/>
              <p:cNvSpPr/>
              <p:nvPr/>
            </p:nvSpPr>
            <p:spPr>
              <a:xfrm>
                <a:off x="5746925" y="5094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4AB1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53"/>
              <p:cNvSpPr/>
              <p:nvPr/>
            </p:nvSpPr>
            <p:spPr>
              <a:xfrm>
                <a:off x="5810825" y="304425"/>
                <a:ext cx="1250" cy="25"/>
              </a:xfrm>
              <a:custGeom>
                <a:rect b="b" l="l" r="r" t="t"/>
                <a:pathLst>
                  <a:path extrusionOk="0" fill="none" h="1" w="50">
                    <a:moveTo>
                      <a:pt x="49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53"/>
              <p:cNvSpPr/>
              <p:nvPr/>
            </p:nvSpPr>
            <p:spPr>
              <a:xfrm>
                <a:off x="5318925" y="281525"/>
                <a:ext cx="538950" cy="123000"/>
              </a:xfrm>
              <a:custGeom>
                <a:rect b="b" l="l" r="r" t="t"/>
                <a:pathLst>
                  <a:path extrusionOk="0" h="4920" w="21558">
                    <a:moveTo>
                      <a:pt x="13359" y="0"/>
                    </a:moveTo>
                    <a:cubicBezTo>
                      <a:pt x="12636" y="0"/>
                      <a:pt x="11912" y="48"/>
                      <a:pt x="11189" y="97"/>
                    </a:cubicBezTo>
                    <a:cubicBezTo>
                      <a:pt x="10851" y="145"/>
                      <a:pt x="10465" y="145"/>
                      <a:pt x="10128" y="193"/>
                    </a:cubicBezTo>
                    <a:cubicBezTo>
                      <a:pt x="9790" y="241"/>
                      <a:pt x="9356" y="290"/>
                      <a:pt x="9019" y="338"/>
                    </a:cubicBezTo>
                    <a:cubicBezTo>
                      <a:pt x="8295" y="482"/>
                      <a:pt x="7572" y="579"/>
                      <a:pt x="6848" y="772"/>
                    </a:cubicBezTo>
                    <a:cubicBezTo>
                      <a:pt x="6173" y="917"/>
                      <a:pt x="5450" y="1158"/>
                      <a:pt x="4726" y="1399"/>
                    </a:cubicBezTo>
                    <a:cubicBezTo>
                      <a:pt x="3907" y="1688"/>
                      <a:pt x="3087" y="2074"/>
                      <a:pt x="2315" y="2508"/>
                    </a:cubicBezTo>
                    <a:cubicBezTo>
                      <a:pt x="1929" y="2701"/>
                      <a:pt x="1543" y="2942"/>
                      <a:pt x="1158" y="3231"/>
                    </a:cubicBezTo>
                    <a:lnTo>
                      <a:pt x="675" y="3569"/>
                    </a:lnTo>
                    <a:cubicBezTo>
                      <a:pt x="531" y="3714"/>
                      <a:pt x="386" y="3858"/>
                      <a:pt x="193" y="3955"/>
                    </a:cubicBezTo>
                    <a:cubicBezTo>
                      <a:pt x="97" y="4051"/>
                      <a:pt x="48" y="4196"/>
                      <a:pt x="48" y="4341"/>
                    </a:cubicBezTo>
                    <a:cubicBezTo>
                      <a:pt x="0" y="4485"/>
                      <a:pt x="48" y="4582"/>
                      <a:pt x="145" y="4727"/>
                    </a:cubicBezTo>
                    <a:cubicBezTo>
                      <a:pt x="241" y="4823"/>
                      <a:pt x="338" y="4871"/>
                      <a:pt x="482" y="4919"/>
                    </a:cubicBezTo>
                    <a:cubicBezTo>
                      <a:pt x="627" y="4919"/>
                      <a:pt x="772" y="4871"/>
                      <a:pt x="868" y="4775"/>
                    </a:cubicBezTo>
                    <a:cubicBezTo>
                      <a:pt x="1254" y="4534"/>
                      <a:pt x="1688" y="4292"/>
                      <a:pt x="2074" y="4051"/>
                    </a:cubicBezTo>
                    <a:cubicBezTo>
                      <a:pt x="2460" y="3858"/>
                      <a:pt x="3038" y="3569"/>
                      <a:pt x="3521" y="3328"/>
                    </a:cubicBezTo>
                    <a:cubicBezTo>
                      <a:pt x="4437" y="2846"/>
                      <a:pt x="5450" y="2460"/>
                      <a:pt x="6463" y="2122"/>
                    </a:cubicBezTo>
                    <a:cubicBezTo>
                      <a:pt x="6993" y="1929"/>
                      <a:pt x="7524" y="1785"/>
                      <a:pt x="8054" y="1592"/>
                    </a:cubicBezTo>
                    <a:cubicBezTo>
                      <a:pt x="8585" y="1447"/>
                      <a:pt x="9260" y="1302"/>
                      <a:pt x="9839" y="1158"/>
                    </a:cubicBezTo>
                    <a:cubicBezTo>
                      <a:pt x="11044" y="868"/>
                      <a:pt x="12250" y="724"/>
                      <a:pt x="13456" y="579"/>
                    </a:cubicBezTo>
                    <a:cubicBezTo>
                      <a:pt x="13986" y="579"/>
                      <a:pt x="14517" y="531"/>
                      <a:pt x="15047" y="531"/>
                    </a:cubicBezTo>
                    <a:lnTo>
                      <a:pt x="16687" y="531"/>
                    </a:lnTo>
                    <a:cubicBezTo>
                      <a:pt x="17700" y="579"/>
                      <a:pt x="18712" y="675"/>
                      <a:pt x="19725" y="868"/>
                    </a:cubicBezTo>
                    <a:cubicBezTo>
                      <a:pt x="20256" y="965"/>
                      <a:pt x="20834" y="1109"/>
                      <a:pt x="21365" y="1254"/>
                    </a:cubicBezTo>
                    <a:cubicBezTo>
                      <a:pt x="21378" y="1267"/>
                      <a:pt x="21394" y="1273"/>
                      <a:pt x="21412" y="1273"/>
                    </a:cubicBezTo>
                    <a:cubicBezTo>
                      <a:pt x="21461" y="1273"/>
                      <a:pt x="21523" y="1228"/>
                      <a:pt x="21558" y="1158"/>
                    </a:cubicBezTo>
                    <a:cubicBezTo>
                      <a:pt x="21558" y="1109"/>
                      <a:pt x="21510" y="1013"/>
                      <a:pt x="21461" y="1013"/>
                    </a:cubicBezTo>
                    <a:cubicBezTo>
                      <a:pt x="20207" y="627"/>
                      <a:pt x="18905" y="338"/>
                      <a:pt x="17651" y="193"/>
                    </a:cubicBezTo>
                    <a:cubicBezTo>
                      <a:pt x="16928" y="97"/>
                      <a:pt x="16253" y="48"/>
                      <a:pt x="15529" y="48"/>
                    </a:cubicBezTo>
                    <a:cubicBezTo>
                      <a:pt x="15047" y="0"/>
                      <a:pt x="14565" y="0"/>
                      <a:pt x="14083" y="0"/>
                    </a:cubicBezTo>
                    <a:close/>
                  </a:path>
                </a:pathLst>
              </a:custGeom>
              <a:solidFill>
                <a:srgbClr val="000000">
                  <a:alpha val="2156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53"/>
              <p:cNvSpPr/>
              <p:nvPr/>
            </p:nvSpPr>
            <p:spPr>
              <a:xfrm>
                <a:off x="5896450" y="2284175"/>
                <a:ext cx="1396200" cy="2433125"/>
              </a:xfrm>
              <a:custGeom>
                <a:rect b="b" l="l" r="r" t="t"/>
                <a:pathLst>
                  <a:path extrusionOk="0" h="97325" w="55848">
                    <a:moveTo>
                      <a:pt x="41572" y="1"/>
                    </a:moveTo>
                    <a:cubicBezTo>
                      <a:pt x="41476" y="1"/>
                      <a:pt x="41380" y="49"/>
                      <a:pt x="41331" y="145"/>
                    </a:cubicBezTo>
                    <a:cubicBezTo>
                      <a:pt x="41042" y="772"/>
                      <a:pt x="40753" y="1303"/>
                      <a:pt x="40367" y="1882"/>
                    </a:cubicBezTo>
                    <a:cubicBezTo>
                      <a:pt x="40077" y="2364"/>
                      <a:pt x="39740" y="2846"/>
                      <a:pt x="39306" y="3425"/>
                    </a:cubicBezTo>
                    <a:cubicBezTo>
                      <a:pt x="39134" y="3683"/>
                      <a:pt x="38923" y="3941"/>
                      <a:pt x="38742" y="4200"/>
                    </a:cubicBezTo>
                    <a:lnTo>
                      <a:pt x="38742" y="4200"/>
                    </a:lnTo>
                    <a:cubicBezTo>
                      <a:pt x="38094" y="4940"/>
                      <a:pt x="37446" y="5711"/>
                      <a:pt x="36798" y="6511"/>
                    </a:cubicBezTo>
                    <a:lnTo>
                      <a:pt x="36509" y="6945"/>
                    </a:lnTo>
                    <a:lnTo>
                      <a:pt x="36557" y="6849"/>
                    </a:lnTo>
                    <a:lnTo>
                      <a:pt x="36557" y="6849"/>
                    </a:lnTo>
                    <a:cubicBezTo>
                      <a:pt x="35978" y="7380"/>
                      <a:pt x="35448" y="7958"/>
                      <a:pt x="34869" y="8489"/>
                    </a:cubicBezTo>
                    <a:lnTo>
                      <a:pt x="34869" y="8537"/>
                    </a:lnTo>
                    <a:cubicBezTo>
                      <a:pt x="34097" y="9260"/>
                      <a:pt x="33326" y="9984"/>
                      <a:pt x="32457" y="10659"/>
                    </a:cubicBezTo>
                    <a:cubicBezTo>
                      <a:pt x="29805" y="12829"/>
                      <a:pt x="26863" y="14662"/>
                      <a:pt x="23728" y="16109"/>
                    </a:cubicBezTo>
                    <a:cubicBezTo>
                      <a:pt x="23149" y="16350"/>
                      <a:pt x="22571" y="16591"/>
                      <a:pt x="21992" y="16784"/>
                    </a:cubicBezTo>
                    <a:cubicBezTo>
                      <a:pt x="22619" y="18231"/>
                      <a:pt x="23198" y="19726"/>
                      <a:pt x="23728" y="21173"/>
                    </a:cubicBezTo>
                    <a:lnTo>
                      <a:pt x="23921" y="21751"/>
                    </a:lnTo>
                    <a:lnTo>
                      <a:pt x="24018" y="22041"/>
                    </a:lnTo>
                    <a:lnTo>
                      <a:pt x="24210" y="22523"/>
                    </a:lnTo>
                    <a:cubicBezTo>
                      <a:pt x="25175" y="25465"/>
                      <a:pt x="25947" y="28455"/>
                      <a:pt x="26477" y="31542"/>
                    </a:cubicBezTo>
                    <a:cubicBezTo>
                      <a:pt x="26477" y="31542"/>
                      <a:pt x="26477" y="31542"/>
                      <a:pt x="26477" y="31590"/>
                    </a:cubicBezTo>
                    <a:cubicBezTo>
                      <a:pt x="26911" y="33953"/>
                      <a:pt x="27201" y="36413"/>
                      <a:pt x="27345" y="38824"/>
                    </a:cubicBezTo>
                    <a:lnTo>
                      <a:pt x="27345" y="38728"/>
                    </a:lnTo>
                    <a:lnTo>
                      <a:pt x="27394" y="38438"/>
                    </a:lnTo>
                    <a:lnTo>
                      <a:pt x="27394" y="38197"/>
                    </a:lnTo>
                    <a:lnTo>
                      <a:pt x="27394" y="38101"/>
                    </a:lnTo>
                    <a:lnTo>
                      <a:pt x="27490" y="37570"/>
                    </a:lnTo>
                    <a:lnTo>
                      <a:pt x="27490" y="37474"/>
                    </a:lnTo>
                    <a:lnTo>
                      <a:pt x="27538" y="37088"/>
                    </a:lnTo>
                    <a:cubicBezTo>
                      <a:pt x="27586" y="36799"/>
                      <a:pt x="27635" y="36557"/>
                      <a:pt x="27635" y="36268"/>
                    </a:cubicBezTo>
                    <a:cubicBezTo>
                      <a:pt x="27972" y="34580"/>
                      <a:pt x="28262" y="32892"/>
                      <a:pt x="28503" y="31301"/>
                    </a:cubicBezTo>
                    <a:lnTo>
                      <a:pt x="28551" y="30963"/>
                    </a:lnTo>
                    <a:lnTo>
                      <a:pt x="28647" y="30625"/>
                    </a:lnTo>
                    <a:lnTo>
                      <a:pt x="28696" y="30191"/>
                    </a:lnTo>
                    <a:lnTo>
                      <a:pt x="28744" y="29998"/>
                    </a:lnTo>
                    <a:lnTo>
                      <a:pt x="28889" y="29227"/>
                    </a:lnTo>
                    <a:lnTo>
                      <a:pt x="28985" y="28841"/>
                    </a:lnTo>
                    <a:cubicBezTo>
                      <a:pt x="28985" y="28841"/>
                      <a:pt x="29033" y="28793"/>
                      <a:pt x="29033" y="28793"/>
                    </a:cubicBezTo>
                    <a:lnTo>
                      <a:pt x="29130" y="28262"/>
                    </a:lnTo>
                    <a:cubicBezTo>
                      <a:pt x="29323" y="27056"/>
                      <a:pt x="29516" y="26044"/>
                      <a:pt x="29708" y="25176"/>
                    </a:cubicBezTo>
                    <a:cubicBezTo>
                      <a:pt x="29805" y="24742"/>
                      <a:pt x="29901" y="24356"/>
                      <a:pt x="29998" y="23970"/>
                    </a:cubicBezTo>
                    <a:lnTo>
                      <a:pt x="30046" y="23970"/>
                    </a:lnTo>
                    <a:cubicBezTo>
                      <a:pt x="29901" y="25224"/>
                      <a:pt x="29805" y="26622"/>
                      <a:pt x="29757" y="28359"/>
                    </a:cubicBezTo>
                    <a:cubicBezTo>
                      <a:pt x="29757" y="29034"/>
                      <a:pt x="29708" y="29709"/>
                      <a:pt x="29708" y="30384"/>
                    </a:cubicBezTo>
                    <a:lnTo>
                      <a:pt x="29708" y="30432"/>
                    </a:lnTo>
                    <a:lnTo>
                      <a:pt x="29708" y="30866"/>
                    </a:lnTo>
                    <a:cubicBezTo>
                      <a:pt x="29708" y="31831"/>
                      <a:pt x="29660" y="32796"/>
                      <a:pt x="29660" y="33664"/>
                    </a:cubicBezTo>
                    <a:lnTo>
                      <a:pt x="29660" y="34098"/>
                    </a:lnTo>
                    <a:lnTo>
                      <a:pt x="29660" y="35207"/>
                    </a:lnTo>
                    <a:cubicBezTo>
                      <a:pt x="29660" y="36509"/>
                      <a:pt x="29612" y="37667"/>
                      <a:pt x="29564" y="38824"/>
                    </a:cubicBezTo>
                    <a:cubicBezTo>
                      <a:pt x="29516" y="40030"/>
                      <a:pt x="29419" y="41284"/>
                      <a:pt x="29323" y="42393"/>
                    </a:cubicBezTo>
                    <a:cubicBezTo>
                      <a:pt x="29226" y="43213"/>
                      <a:pt x="29130" y="43984"/>
                      <a:pt x="29033" y="44756"/>
                    </a:cubicBezTo>
                    <a:cubicBezTo>
                      <a:pt x="28985" y="45094"/>
                      <a:pt x="28937" y="45431"/>
                      <a:pt x="28889" y="45769"/>
                    </a:cubicBezTo>
                    <a:cubicBezTo>
                      <a:pt x="28503" y="48132"/>
                      <a:pt x="28020" y="50495"/>
                      <a:pt x="27442" y="52810"/>
                    </a:cubicBezTo>
                    <a:cubicBezTo>
                      <a:pt x="26525" y="56331"/>
                      <a:pt x="25464" y="59803"/>
                      <a:pt x="24162" y="63179"/>
                    </a:cubicBezTo>
                    <a:cubicBezTo>
                      <a:pt x="23680" y="64385"/>
                      <a:pt x="23246" y="65446"/>
                      <a:pt x="22812" y="66459"/>
                    </a:cubicBezTo>
                    <a:cubicBezTo>
                      <a:pt x="22330" y="67423"/>
                      <a:pt x="21751" y="68629"/>
                      <a:pt x="21172" y="69738"/>
                    </a:cubicBezTo>
                    <a:cubicBezTo>
                      <a:pt x="20786" y="70462"/>
                      <a:pt x="20400" y="71089"/>
                      <a:pt x="20063" y="71667"/>
                    </a:cubicBezTo>
                    <a:cubicBezTo>
                      <a:pt x="19195" y="73211"/>
                      <a:pt x="18182" y="74657"/>
                      <a:pt x="17169" y="76104"/>
                    </a:cubicBezTo>
                    <a:cubicBezTo>
                      <a:pt x="14565" y="79721"/>
                      <a:pt x="11527" y="82904"/>
                      <a:pt x="8102" y="85702"/>
                    </a:cubicBezTo>
                    <a:lnTo>
                      <a:pt x="8199" y="85702"/>
                    </a:lnTo>
                    <a:cubicBezTo>
                      <a:pt x="5787" y="87582"/>
                      <a:pt x="3135" y="89222"/>
                      <a:pt x="290" y="90476"/>
                    </a:cubicBezTo>
                    <a:cubicBezTo>
                      <a:pt x="241" y="90476"/>
                      <a:pt x="193" y="90524"/>
                      <a:pt x="145" y="90573"/>
                    </a:cubicBezTo>
                    <a:cubicBezTo>
                      <a:pt x="97" y="90573"/>
                      <a:pt x="48" y="90621"/>
                      <a:pt x="0" y="90669"/>
                    </a:cubicBezTo>
                    <a:lnTo>
                      <a:pt x="0" y="91007"/>
                    </a:lnTo>
                    <a:lnTo>
                      <a:pt x="0" y="91200"/>
                    </a:lnTo>
                    <a:cubicBezTo>
                      <a:pt x="0" y="91344"/>
                      <a:pt x="48" y="91537"/>
                      <a:pt x="97" y="91730"/>
                    </a:cubicBezTo>
                    <a:cubicBezTo>
                      <a:pt x="97" y="91923"/>
                      <a:pt x="145" y="91971"/>
                      <a:pt x="145" y="92116"/>
                    </a:cubicBezTo>
                    <a:cubicBezTo>
                      <a:pt x="193" y="92261"/>
                      <a:pt x="241" y="92405"/>
                      <a:pt x="241" y="92550"/>
                    </a:cubicBezTo>
                    <a:cubicBezTo>
                      <a:pt x="290" y="92743"/>
                      <a:pt x="386" y="93032"/>
                      <a:pt x="482" y="93370"/>
                    </a:cubicBezTo>
                    <a:lnTo>
                      <a:pt x="536" y="93343"/>
                    </a:lnTo>
                    <a:lnTo>
                      <a:pt x="536" y="93343"/>
                    </a:lnTo>
                    <a:lnTo>
                      <a:pt x="579" y="93514"/>
                    </a:lnTo>
                    <a:cubicBezTo>
                      <a:pt x="675" y="93756"/>
                      <a:pt x="772" y="93949"/>
                      <a:pt x="916" y="94238"/>
                    </a:cubicBezTo>
                    <a:cubicBezTo>
                      <a:pt x="1302" y="95010"/>
                      <a:pt x="1785" y="95781"/>
                      <a:pt x="2315" y="96505"/>
                    </a:cubicBezTo>
                    <a:lnTo>
                      <a:pt x="2460" y="96698"/>
                    </a:lnTo>
                    <a:lnTo>
                      <a:pt x="2653" y="96939"/>
                    </a:lnTo>
                    <a:lnTo>
                      <a:pt x="2846" y="97180"/>
                    </a:lnTo>
                    <a:cubicBezTo>
                      <a:pt x="2894" y="97228"/>
                      <a:pt x="2942" y="97276"/>
                      <a:pt x="3038" y="97324"/>
                    </a:cubicBezTo>
                    <a:lnTo>
                      <a:pt x="4196" y="97324"/>
                    </a:lnTo>
                    <a:cubicBezTo>
                      <a:pt x="4678" y="97324"/>
                      <a:pt x="5112" y="97276"/>
                      <a:pt x="5595" y="97228"/>
                    </a:cubicBezTo>
                    <a:cubicBezTo>
                      <a:pt x="5980" y="97180"/>
                      <a:pt x="6414" y="97083"/>
                      <a:pt x="6848" y="97035"/>
                    </a:cubicBezTo>
                    <a:cubicBezTo>
                      <a:pt x="8102" y="96794"/>
                      <a:pt x="9356" y="96408"/>
                      <a:pt x="10562" y="95926"/>
                    </a:cubicBezTo>
                    <a:cubicBezTo>
                      <a:pt x="11768" y="95492"/>
                      <a:pt x="12973" y="94961"/>
                      <a:pt x="14131" y="94383"/>
                    </a:cubicBezTo>
                    <a:cubicBezTo>
                      <a:pt x="15144" y="93900"/>
                      <a:pt x="16156" y="93322"/>
                      <a:pt x="17410" y="92598"/>
                    </a:cubicBezTo>
                    <a:cubicBezTo>
                      <a:pt x="19774" y="91248"/>
                      <a:pt x="22040" y="89801"/>
                      <a:pt x="24259" y="88209"/>
                    </a:cubicBezTo>
                    <a:cubicBezTo>
                      <a:pt x="26477" y="86618"/>
                      <a:pt x="28647" y="84882"/>
                      <a:pt x="30721" y="83049"/>
                    </a:cubicBezTo>
                    <a:cubicBezTo>
                      <a:pt x="32747" y="81168"/>
                      <a:pt x="34724" y="79191"/>
                      <a:pt x="36557" y="77117"/>
                    </a:cubicBezTo>
                    <a:cubicBezTo>
                      <a:pt x="38245" y="75140"/>
                      <a:pt x="39933" y="73066"/>
                      <a:pt x="41524" y="70896"/>
                    </a:cubicBezTo>
                    <a:cubicBezTo>
                      <a:pt x="44611" y="66652"/>
                      <a:pt x="47263" y="62166"/>
                      <a:pt x="49482" y="57440"/>
                    </a:cubicBezTo>
                    <a:cubicBezTo>
                      <a:pt x="51652" y="52665"/>
                      <a:pt x="53340" y="47698"/>
                      <a:pt x="54449" y="42634"/>
                    </a:cubicBezTo>
                    <a:cubicBezTo>
                      <a:pt x="54980" y="40078"/>
                      <a:pt x="55366" y="37474"/>
                      <a:pt x="55559" y="34869"/>
                    </a:cubicBezTo>
                    <a:cubicBezTo>
                      <a:pt x="55800" y="32265"/>
                      <a:pt x="55848" y="29613"/>
                      <a:pt x="55751" y="26960"/>
                    </a:cubicBezTo>
                    <a:cubicBezTo>
                      <a:pt x="55655" y="24356"/>
                      <a:pt x="55414" y="21751"/>
                      <a:pt x="54932" y="19147"/>
                    </a:cubicBezTo>
                    <a:cubicBezTo>
                      <a:pt x="54449" y="16543"/>
                      <a:pt x="53678" y="14035"/>
                      <a:pt x="52665" y="11624"/>
                    </a:cubicBezTo>
                    <a:cubicBezTo>
                      <a:pt x="52134" y="10418"/>
                      <a:pt x="51556" y="9212"/>
                      <a:pt x="50832" y="8103"/>
                    </a:cubicBezTo>
                    <a:cubicBezTo>
                      <a:pt x="50205" y="7090"/>
                      <a:pt x="49482" y="6126"/>
                      <a:pt x="48710" y="5209"/>
                    </a:cubicBezTo>
                    <a:cubicBezTo>
                      <a:pt x="48035" y="4389"/>
                      <a:pt x="47312" y="3666"/>
                      <a:pt x="46540" y="2991"/>
                    </a:cubicBezTo>
                    <a:cubicBezTo>
                      <a:pt x="46299" y="2798"/>
                      <a:pt x="46106" y="2605"/>
                      <a:pt x="45865" y="2460"/>
                    </a:cubicBezTo>
                    <a:cubicBezTo>
                      <a:pt x="44948" y="1689"/>
                      <a:pt x="43887" y="1110"/>
                      <a:pt x="42778" y="676"/>
                    </a:cubicBezTo>
                    <a:lnTo>
                      <a:pt x="42875" y="676"/>
                    </a:lnTo>
                    <a:cubicBezTo>
                      <a:pt x="42537" y="483"/>
                      <a:pt x="42199" y="290"/>
                      <a:pt x="41862" y="145"/>
                    </a:cubicBezTo>
                    <a:cubicBezTo>
                      <a:pt x="41814" y="97"/>
                      <a:pt x="41765" y="49"/>
                      <a:pt x="41717" y="49"/>
                    </a:cubicBezTo>
                    <a:cubicBezTo>
                      <a:pt x="41669" y="1"/>
                      <a:pt x="41621" y="1"/>
                      <a:pt x="41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53"/>
              <p:cNvSpPr/>
              <p:nvPr/>
            </p:nvSpPr>
            <p:spPr>
              <a:xfrm>
                <a:off x="5416575" y="2064750"/>
                <a:ext cx="249600" cy="247175"/>
              </a:xfrm>
              <a:custGeom>
                <a:rect b="b" l="l" r="r" t="t"/>
                <a:pathLst>
                  <a:path extrusionOk="0" h="9887" w="9984">
                    <a:moveTo>
                      <a:pt x="9791" y="4003"/>
                    </a:moveTo>
                    <a:cubicBezTo>
                      <a:pt x="9984" y="7765"/>
                      <a:pt x="5498" y="9887"/>
                      <a:pt x="2749" y="7283"/>
                    </a:cubicBezTo>
                    <a:cubicBezTo>
                      <a:pt x="1" y="4678"/>
                      <a:pt x="1833" y="48"/>
                      <a:pt x="5595" y="48"/>
                    </a:cubicBezTo>
                    <a:cubicBezTo>
                      <a:pt x="7862" y="0"/>
                      <a:pt x="9743" y="1785"/>
                      <a:pt x="9791" y="40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53"/>
              <p:cNvSpPr/>
              <p:nvPr/>
            </p:nvSpPr>
            <p:spPr>
              <a:xfrm>
                <a:off x="6259350" y="1166500"/>
                <a:ext cx="250825" cy="247200"/>
              </a:xfrm>
              <a:custGeom>
                <a:rect b="b" l="l" r="r" t="t"/>
                <a:pathLst>
                  <a:path extrusionOk="0" h="9888" w="10033">
                    <a:moveTo>
                      <a:pt x="9791" y="4003"/>
                    </a:moveTo>
                    <a:cubicBezTo>
                      <a:pt x="10032" y="7765"/>
                      <a:pt x="5499" y="9887"/>
                      <a:pt x="2750" y="7283"/>
                    </a:cubicBezTo>
                    <a:cubicBezTo>
                      <a:pt x="1" y="4679"/>
                      <a:pt x="1833" y="49"/>
                      <a:pt x="5643" y="49"/>
                    </a:cubicBezTo>
                    <a:cubicBezTo>
                      <a:pt x="7862" y="0"/>
                      <a:pt x="9743" y="1785"/>
                      <a:pt x="9791" y="40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4" name="Google Shape;1634;p53"/>
            <p:cNvGrpSpPr/>
            <p:nvPr/>
          </p:nvGrpSpPr>
          <p:grpSpPr>
            <a:xfrm>
              <a:off x="6450709" y="2620025"/>
              <a:ext cx="798255" cy="766650"/>
              <a:chOff x="2324725" y="521125"/>
              <a:chExt cx="1350000" cy="1296550"/>
            </a:xfrm>
          </p:grpSpPr>
          <p:sp>
            <p:nvSpPr>
              <p:cNvPr id="1635" name="Google Shape;1635;p53"/>
              <p:cNvSpPr/>
              <p:nvPr/>
            </p:nvSpPr>
            <p:spPr>
              <a:xfrm>
                <a:off x="2324725" y="521125"/>
                <a:ext cx="1350000" cy="1296550"/>
              </a:xfrm>
              <a:custGeom>
                <a:rect b="b" l="l" r="r" t="t"/>
                <a:pathLst>
                  <a:path extrusionOk="0" h="51862" w="54000">
                    <a:moveTo>
                      <a:pt x="41511" y="1"/>
                    </a:moveTo>
                    <a:cubicBezTo>
                      <a:pt x="36532" y="1"/>
                      <a:pt x="31498" y="3110"/>
                      <a:pt x="29541" y="9812"/>
                    </a:cubicBezTo>
                    <a:cubicBezTo>
                      <a:pt x="29541" y="10074"/>
                      <a:pt x="29247" y="10336"/>
                      <a:pt x="29181" y="10892"/>
                    </a:cubicBezTo>
                    <a:cubicBezTo>
                      <a:pt x="23982" y="2455"/>
                      <a:pt x="17574" y="1769"/>
                      <a:pt x="12865" y="1442"/>
                    </a:cubicBezTo>
                    <a:cubicBezTo>
                      <a:pt x="12649" y="1433"/>
                      <a:pt x="12437" y="1428"/>
                      <a:pt x="12227" y="1428"/>
                    </a:cubicBezTo>
                    <a:cubicBezTo>
                      <a:pt x="2737" y="1428"/>
                      <a:pt x="0" y="10740"/>
                      <a:pt x="832" y="18706"/>
                    </a:cubicBezTo>
                    <a:cubicBezTo>
                      <a:pt x="2075" y="28810"/>
                      <a:pt x="22413" y="48854"/>
                      <a:pt x="25356" y="50718"/>
                    </a:cubicBezTo>
                    <a:cubicBezTo>
                      <a:pt x="26552" y="51515"/>
                      <a:pt x="27462" y="51862"/>
                      <a:pt x="28255" y="51862"/>
                    </a:cubicBezTo>
                    <a:cubicBezTo>
                      <a:pt x="29934" y="51862"/>
                      <a:pt x="31091" y="50310"/>
                      <a:pt x="33334" y="48200"/>
                    </a:cubicBezTo>
                    <a:cubicBezTo>
                      <a:pt x="42522" y="39633"/>
                      <a:pt x="53999" y="26521"/>
                      <a:pt x="53803" y="13409"/>
                    </a:cubicBezTo>
                    <a:cubicBezTo>
                      <a:pt x="53767" y="4777"/>
                      <a:pt x="47681" y="1"/>
                      <a:pt x="415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53"/>
              <p:cNvSpPr/>
              <p:nvPr/>
            </p:nvSpPr>
            <p:spPr>
              <a:xfrm>
                <a:off x="2635950" y="819100"/>
                <a:ext cx="758375" cy="728650"/>
              </a:xfrm>
              <a:custGeom>
                <a:rect b="b" l="l" r="r" t="t"/>
                <a:pathLst>
                  <a:path extrusionOk="0" h="29146" w="30335">
                    <a:moveTo>
                      <a:pt x="23322" y="1"/>
                    </a:moveTo>
                    <a:cubicBezTo>
                      <a:pt x="20524" y="1"/>
                      <a:pt x="17696" y="1747"/>
                      <a:pt x="16602" y="5512"/>
                    </a:cubicBezTo>
                    <a:cubicBezTo>
                      <a:pt x="16602" y="5643"/>
                      <a:pt x="16405" y="5806"/>
                      <a:pt x="16405" y="6101"/>
                    </a:cubicBezTo>
                    <a:lnTo>
                      <a:pt x="16405" y="6133"/>
                    </a:lnTo>
                    <a:cubicBezTo>
                      <a:pt x="13463" y="1392"/>
                      <a:pt x="9866" y="967"/>
                      <a:pt x="7217" y="804"/>
                    </a:cubicBezTo>
                    <a:cubicBezTo>
                      <a:pt x="7101" y="799"/>
                      <a:pt x="6986" y="797"/>
                      <a:pt x="6873" y="797"/>
                    </a:cubicBezTo>
                    <a:cubicBezTo>
                      <a:pt x="1528" y="797"/>
                      <a:pt x="0" y="6032"/>
                      <a:pt x="449" y="10515"/>
                    </a:cubicBezTo>
                    <a:cubicBezTo>
                      <a:pt x="1168" y="16204"/>
                      <a:pt x="12580" y="27453"/>
                      <a:pt x="14247" y="28499"/>
                    </a:cubicBezTo>
                    <a:cubicBezTo>
                      <a:pt x="14919" y="28950"/>
                      <a:pt x="15429" y="29145"/>
                      <a:pt x="15873" y="29145"/>
                    </a:cubicBezTo>
                    <a:cubicBezTo>
                      <a:pt x="16814" y="29145"/>
                      <a:pt x="17461" y="28270"/>
                      <a:pt x="18727" y="27093"/>
                    </a:cubicBezTo>
                    <a:cubicBezTo>
                      <a:pt x="23893" y="22286"/>
                      <a:pt x="30335" y="14897"/>
                      <a:pt x="30237" y="7539"/>
                    </a:cubicBezTo>
                    <a:cubicBezTo>
                      <a:pt x="30219" y="2688"/>
                      <a:pt x="26793" y="1"/>
                      <a:pt x="2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7" name="Google Shape;1637;p53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8" name="Google Shape;1638;p53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1639" name="Google Shape;1639;p53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3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53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53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3" name="Google Shape;1643;p53">
            <a:hlinkClick action="ppaction://hlinksldjump" r:id="rId4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0b267fa495_0_19"/>
          <p:cNvSpPr txBox="1"/>
          <p:nvPr>
            <p:ph type="title"/>
          </p:nvPr>
        </p:nvSpPr>
        <p:spPr>
          <a:xfrm>
            <a:off x="713309" y="190195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Sketches</a:t>
            </a:r>
            <a:endParaRPr/>
          </a:p>
        </p:txBody>
      </p:sp>
      <p:sp>
        <p:nvSpPr>
          <p:cNvPr id="898" name="Google Shape;898;g10b267fa495_0_19"/>
          <p:cNvSpPr/>
          <p:nvPr/>
        </p:nvSpPr>
        <p:spPr>
          <a:xfrm>
            <a:off x="1288189" y="2434177"/>
            <a:ext cx="2828931" cy="2220873"/>
          </a:xfrm>
          <a:custGeom>
            <a:rect b="b" l="l" r="r" t="t"/>
            <a:pathLst>
              <a:path extrusionOk="0" h="62131" w="79142">
                <a:moveTo>
                  <a:pt x="43395" y="1"/>
                </a:moveTo>
                <a:cubicBezTo>
                  <a:pt x="42163" y="1"/>
                  <a:pt x="40910" y="69"/>
                  <a:pt x="39634" y="207"/>
                </a:cubicBezTo>
                <a:cubicBezTo>
                  <a:pt x="27032" y="1530"/>
                  <a:pt x="16510" y="6949"/>
                  <a:pt x="8444" y="16905"/>
                </a:cubicBezTo>
                <a:cubicBezTo>
                  <a:pt x="4223" y="21946"/>
                  <a:pt x="1576" y="28121"/>
                  <a:pt x="820" y="34674"/>
                </a:cubicBezTo>
                <a:cubicBezTo>
                  <a:pt x="1" y="40218"/>
                  <a:pt x="2143" y="45826"/>
                  <a:pt x="6428" y="49544"/>
                </a:cubicBezTo>
                <a:cubicBezTo>
                  <a:pt x="10507" y="53260"/>
                  <a:pt x="15108" y="55118"/>
                  <a:pt x="20089" y="55118"/>
                </a:cubicBezTo>
                <a:cubicBezTo>
                  <a:pt x="22033" y="55118"/>
                  <a:pt x="24035" y="54835"/>
                  <a:pt x="26087" y="54270"/>
                </a:cubicBezTo>
                <a:cubicBezTo>
                  <a:pt x="27606" y="53898"/>
                  <a:pt x="29161" y="53708"/>
                  <a:pt x="30723" y="53708"/>
                </a:cubicBezTo>
                <a:cubicBezTo>
                  <a:pt x="32077" y="53708"/>
                  <a:pt x="33437" y="53851"/>
                  <a:pt x="34782" y="54143"/>
                </a:cubicBezTo>
                <a:cubicBezTo>
                  <a:pt x="36169" y="54396"/>
                  <a:pt x="37555" y="54774"/>
                  <a:pt x="39004" y="55026"/>
                </a:cubicBezTo>
                <a:cubicBezTo>
                  <a:pt x="40390" y="55278"/>
                  <a:pt x="41714" y="55782"/>
                  <a:pt x="42974" y="56538"/>
                </a:cubicBezTo>
                <a:cubicBezTo>
                  <a:pt x="46250" y="58491"/>
                  <a:pt x="49716" y="60066"/>
                  <a:pt x="53307" y="61264"/>
                </a:cubicBezTo>
                <a:cubicBezTo>
                  <a:pt x="55247" y="61858"/>
                  <a:pt x="57153" y="62131"/>
                  <a:pt x="58994" y="62131"/>
                </a:cubicBezTo>
                <a:cubicBezTo>
                  <a:pt x="67493" y="62131"/>
                  <a:pt x="74587" y="56307"/>
                  <a:pt x="77125" y="49418"/>
                </a:cubicBezTo>
                <a:cubicBezTo>
                  <a:pt x="78511" y="45637"/>
                  <a:pt x="79141" y="41605"/>
                  <a:pt x="79078" y="37572"/>
                </a:cubicBezTo>
                <a:cubicBezTo>
                  <a:pt x="79078" y="35304"/>
                  <a:pt x="78889" y="33035"/>
                  <a:pt x="78511" y="30830"/>
                </a:cubicBezTo>
                <a:cubicBezTo>
                  <a:pt x="77062" y="22639"/>
                  <a:pt x="72903" y="15204"/>
                  <a:pt x="66665" y="9722"/>
                </a:cubicBezTo>
                <a:cubicBezTo>
                  <a:pt x="59971" y="3525"/>
                  <a:pt x="52257" y="1"/>
                  <a:pt x="433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9" name="Google Shape;899;g10b267fa495_0_19"/>
          <p:cNvGrpSpPr/>
          <p:nvPr/>
        </p:nvGrpSpPr>
        <p:grpSpPr>
          <a:xfrm>
            <a:off x="-83725" y="2837243"/>
            <a:ext cx="4120519" cy="1766758"/>
            <a:chOff x="-1023107" y="983825"/>
            <a:chExt cx="8604132" cy="3689200"/>
          </a:xfrm>
        </p:grpSpPr>
        <p:sp>
          <p:nvSpPr>
            <p:cNvPr id="900" name="Google Shape;900;g10b267fa495_0_19"/>
            <p:cNvSpPr/>
            <p:nvPr/>
          </p:nvSpPr>
          <p:spPr>
            <a:xfrm>
              <a:off x="2310425" y="983825"/>
              <a:ext cx="3472325" cy="3689200"/>
            </a:xfrm>
            <a:custGeom>
              <a:rect b="b" l="l" r="r" t="t"/>
              <a:pathLst>
                <a:path extrusionOk="0" h="147568" w="138893">
                  <a:moveTo>
                    <a:pt x="108713" y="1"/>
                  </a:moveTo>
                  <a:cubicBezTo>
                    <a:pt x="104193" y="1"/>
                    <a:pt x="99240" y="2048"/>
                    <a:pt x="95290" y="8436"/>
                  </a:cubicBezTo>
                  <a:cubicBezTo>
                    <a:pt x="87025" y="21912"/>
                    <a:pt x="99243" y="23289"/>
                    <a:pt x="71153" y="34669"/>
                  </a:cubicBezTo>
                  <a:cubicBezTo>
                    <a:pt x="47076" y="44491"/>
                    <a:pt x="22400" y="100671"/>
                    <a:pt x="17848" y="116123"/>
                  </a:cubicBezTo>
                  <a:cubicBezTo>
                    <a:pt x="13356" y="131576"/>
                    <a:pt x="0" y="147567"/>
                    <a:pt x="0" y="147567"/>
                  </a:cubicBezTo>
                  <a:lnTo>
                    <a:pt x="27192" y="147567"/>
                  </a:lnTo>
                  <a:cubicBezTo>
                    <a:pt x="27192" y="147567"/>
                    <a:pt x="26652" y="116662"/>
                    <a:pt x="55162" y="104145"/>
                  </a:cubicBezTo>
                  <a:cubicBezTo>
                    <a:pt x="83731" y="91627"/>
                    <a:pt x="102896" y="94562"/>
                    <a:pt x="120864" y="71623"/>
                  </a:cubicBezTo>
                  <a:cubicBezTo>
                    <a:pt x="138892" y="48684"/>
                    <a:pt x="115175" y="31614"/>
                    <a:pt x="130866" y="31075"/>
                  </a:cubicBezTo>
                  <a:cubicBezTo>
                    <a:pt x="131645" y="31075"/>
                    <a:pt x="132424" y="30956"/>
                    <a:pt x="133202" y="30776"/>
                  </a:cubicBezTo>
                  <a:cubicBezTo>
                    <a:pt x="127033" y="30117"/>
                    <a:pt x="123080" y="28740"/>
                    <a:pt x="120924" y="24547"/>
                  </a:cubicBezTo>
                  <a:cubicBezTo>
                    <a:pt x="120206" y="22930"/>
                    <a:pt x="119906" y="21193"/>
                    <a:pt x="120146" y="19516"/>
                  </a:cubicBezTo>
                  <a:cubicBezTo>
                    <a:pt x="120625" y="14904"/>
                    <a:pt x="122781" y="9694"/>
                    <a:pt x="118948" y="3644"/>
                  </a:cubicBezTo>
                  <a:lnTo>
                    <a:pt x="119127" y="3525"/>
                  </a:lnTo>
                  <a:cubicBezTo>
                    <a:pt x="116834" y="1812"/>
                    <a:pt x="112964" y="1"/>
                    <a:pt x="108713" y="1"/>
                  </a:cubicBezTo>
                  <a:close/>
                </a:path>
              </a:pathLst>
            </a:custGeom>
            <a:solidFill>
              <a:srgbClr val="0608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10b267fa495_0_19"/>
            <p:cNvSpPr/>
            <p:nvPr/>
          </p:nvSpPr>
          <p:spPr>
            <a:xfrm>
              <a:off x="4623750" y="1077925"/>
              <a:ext cx="1016750" cy="1159175"/>
            </a:xfrm>
            <a:custGeom>
              <a:rect b="b" l="l" r="r" t="t"/>
              <a:pathLst>
                <a:path extrusionOk="0" h="46367" w="40670">
                  <a:moveTo>
                    <a:pt x="26475" y="0"/>
                  </a:moveTo>
                  <a:cubicBezTo>
                    <a:pt x="9285" y="9224"/>
                    <a:pt x="16473" y="11560"/>
                    <a:pt x="7429" y="19465"/>
                  </a:cubicBezTo>
                  <a:cubicBezTo>
                    <a:pt x="1" y="26008"/>
                    <a:pt x="20530" y="46367"/>
                    <a:pt x="30427" y="46367"/>
                  </a:cubicBezTo>
                  <a:cubicBezTo>
                    <a:pt x="32580" y="46367"/>
                    <a:pt x="34230" y="45403"/>
                    <a:pt x="34979" y="43123"/>
                  </a:cubicBezTo>
                  <a:cubicBezTo>
                    <a:pt x="33482" y="33660"/>
                    <a:pt x="29170" y="27671"/>
                    <a:pt x="38333" y="27311"/>
                  </a:cubicBezTo>
                  <a:cubicBezTo>
                    <a:pt x="39112" y="27311"/>
                    <a:pt x="39891" y="27192"/>
                    <a:pt x="40669" y="27012"/>
                  </a:cubicBezTo>
                  <a:cubicBezTo>
                    <a:pt x="34500" y="26353"/>
                    <a:pt x="30547" y="24976"/>
                    <a:pt x="28391" y="20783"/>
                  </a:cubicBezTo>
                  <a:cubicBezTo>
                    <a:pt x="27673" y="19166"/>
                    <a:pt x="27373" y="17429"/>
                    <a:pt x="27613" y="15752"/>
                  </a:cubicBezTo>
                  <a:cubicBezTo>
                    <a:pt x="28092" y="11200"/>
                    <a:pt x="30248" y="5990"/>
                    <a:pt x="26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10b267fa495_0_19"/>
            <p:cNvSpPr/>
            <p:nvPr/>
          </p:nvSpPr>
          <p:spPr>
            <a:xfrm>
              <a:off x="4950200" y="1077925"/>
              <a:ext cx="405800" cy="387400"/>
            </a:xfrm>
            <a:custGeom>
              <a:rect b="b" l="l" r="r" t="t"/>
              <a:pathLst>
                <a:path extrusionOk="0" h="15496" w="16232">
                  <a:moveTo>
                    <a:pt x="13477" y="0"/>
                  </a:moveTo>
                  <a:cubicBezTo>
                    <a:pt x="2995" y="5630"/>
                    <a:pt x="1558" y="8685"/>
                    <a:pt x="1" y="11979"/>
                  </a:cubicBezTo>
                  <a:cubicBezTo>
                    <a:pt x="517" y="11392"/>
                    <a:pt x="1038" y="11143"/>
                    <a:pt x="1615" y="11143"/>
                  </a:cubicBezTo>
                  <a:cubicBezTo>
                    <a:pt x="2980" y="11143"/>
                    <a:pt x="4655" y="12535"/>
                    <a:pt x="7308" y="14135"/>
                  </a:cubicBezTo>
                  <a:cubicBezTo>
                    <a:pt x="8801" y="15036"/>
                    <a:pt x="10220" y="15496"/>
                    <a:pt x="11438" y="15496"/>
                  </a:cubicBezTo>
                  <a:cubicBezTo>
                    <a:pt x="13295" y="15496"/>
                    <a:pt x="14683" y="14425"/>
                    <a:pt x="15154" y="12218"/>
                  </a:cubicBezTo>
                  <a:cubicBezTo>
                    <a:pt x="15752" y="8565"/>
                    <a:pt x="16232" y="4492"/>
                    <a:pt x="13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10b267fa495_0_19"/>
            <p:cNvSpPr/>
            <p:nvPr/>
          </p:nvSpPr>
          <p:spPr>
            <a:xfrm>
              <a:off x="-1023107" y="2849290"/>
              <a:ext cx="6571725" cy="701650"/>
            </a:xfrm>
            <a:custGeom>
              <a:rect b="b" l="l" r="r" t="t"/>
              <a:pathLst>
                <a:path extrusionOk="0" h="28066" w="262869">
                  <a:moveTo>
                    <a:pt x="81816" y="1"/>
                  </a:moveTo>
                  <a:cubicBezTo>
                    <a:pt x="47340" y="1"/>
                    <a:pt x="12100" y="1737"/>
                    <a:pt x="0" y="3840"/>
                  </a:cubicBezTo>
                  <a:lnTo>
                    <a:pt x="0" y="15399"/>
                  </a:lnTo>
                  <a:cubicBezTo>
                    <a:pt x="0" y="15399"/>
                    <a:pt x="67260" y="10009"/>
                    <a:pt x="87983" y="9889"/>
                  </a:cubicBezTo>
                  <a:cubicBezTo>
                    <a:pt x="88451" y="9886"/>
                    <a:pt x="88923" y="9884"/>
                    <a:pt x="89397" y="9884"/>
                  </a:cubicBezTo>
                  <a:cubicBezTo>
                    <a:pt x="106699" y="9884"/>
                    <a:pt x="127958" y="11981"/>
                    <a:pt x="146379" y="14021"/>
                  </a:cubicBezTo>
                  <a:cubicBezTo>
                    <a:pt x="165844" y="16178"/>
                    <a:pt x="195791" y="24203"/>
                    <a:pt x="224959" y="26839"/>
                  </a:cubicBezTo>
                  <a:cubicBezTo>
                    <a:pt x="234292" y="27699"/>
                    <a:pt x="241432" y="28065"/>
                    <a:pt x="246844" y="28065"/>
                  </a:cubicBezTo>
                  <a:cubicBezTo>
                    <a:pt x="258382" y="28065"/>
                    <a:pt x="262066" y="26402"/>
                    <a:pt x="262392" y="24323"/>
                  </a:cubicBezTo>
                  <a:cubicBezTo>
                    <a:pt x="262869" y="21620"/>
                    <a:pt x="261798" y="17134"/>
                    <a:pt x="259221" y="17134"/>
                  </a:cubicBezTo>
                  <a:cubicBezTo>
                    <a:pt x="258886" y="17134"/>
                    <a:pt x="258525" y="17210"/>
                    <a:pt x="258139" y="17375"/>
                  </a:cubicBezTo>
                  <a:cubicBezTo>
                    <a:pt x="256286" y="18218"/>
                    <a:pt x="253484" y="18378"/>
                    <a:pt x="248634" y="18378"/>
                  </a:cubicBezTo>
                  <a:cubicBezTo>
                    <a:pt x="245670" y="18378"/>
                    <a:pt x="241941" y="18318"/>
                    <a:pt x="237197" y="18318"/>
                  </a:cubicBezTo>
                  <a:cubicBezTo>
                    <a:pt x="235909" y="18318"/>
                    <a:pt x="234546" y="18323"/>
                    <a:pt x="233104" y="18334"/>
                  </a:cubicBezTo>
                  <a:cubicBezTo>
                    <a:pt x="232964" y="18335"/>
                    <a:pt x="232823" y="18335"/>
                    <a:pt x="232680" y="18335"/>
                  </a:cubicBezTo>
                  <a:cubicBezTo>
                    <a:pt x="217020" y="18335"/>
                    <a:pt x="182469" y="11859"/>
                    <a:pt x="153446" y="4618"/>
                  </a:cubicBezTo>
                  <a:cubicBezTo>
                    <a:pt x="139952" y="1258"/>
                    <a:pt x="111161" y="1"/>
                    <a:pt x="81816" y="1"/>
                  </a:cubicBezTo>
                  <a:close/>
                </a:path>
              </a:pathLst>
            </a:custGeom>
            <a:solidFill>
              <a:srgbClr val="432C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10b267fa495_0_19"/>
            <p:cNvSpPr/>
            <p:nvPr/>
          </p:nvSpPr>
          <p:spPr>
            <a:xfrm>
              <a:off x="5284100" y="1009700"/>
              <a:ext cx="2296925" cy="1228675"/>
            </a:xfrm>
            <a:custGeom>
              <a:rect b="b" l="l" r="r" t="t"/>
              <a:pathLst>
                <a:path extrusionOk="0" h="49147" w="91877">
                  <a:moveTo>
                    <a:pt x="13943" y="1"/>
                  </a:moveTo>
                  <a:cubicBezTo>
                    <a:pt x="11093" y="1"/>
                    <a:pt x="8995" y="200"/>
                    <a:pt x="7847" y="393"/>
                  </a:cubicBezTo>
                  <a:cubicBezTo>
                    <a:pt x="2516" y="1292"/>
                    <a:pt x="1" y="2669"/>
                    <a:pt x="1" y="2669"/>
                  </a:cubicBezTo>
                  <a:cubicBezTo>
                    <a:pt x="3894" y="8719"/>
                    <a:pt x="1678" y="13929"/>
                    <a:pt x="1259" y="18481"/>
                  </a:cubicBezTo>
                  <a:cubicBezTo>
                    <a:pt x="43244" y="19679"/>
                    <a:pt x="73010" y="28423"/>
                    <a:pt x="79838" y="48487"/>
                  </a:cubicBezTo>
                  <a:cubicBezTo>
                    <a:pt x="80018" y="48727"/>
                    <a:pt x="80198" y="48907"/>
                    <a:pt x="80377" y="49146"/>
                  </a:cubicBezTo>
                  <a:cubicBezTo>
                    <a:pt x="80377" y="49146"/>
                    <a:pt x="91877" y="37168"/>
                    <a:pt x="65464" y="17822"/>
                  </a:cubicBezTo>
                  <a:cubicBezTo>
                    <a:pt x="44692" y="2643"/>
                    <a:pt x="24326" y="1"/>
                    <a:pt x="139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10b267fa495_0_19"/>
            <p:cNvSpPr/>
            <p:nvPr/>
          </p:nvSpPr>
          <p:spPr>
            <a:xfrm>
              <a:off x="5308075" y="1471725"/>
              <a:ext cx="1972000" cy="750175"/>
            </a:xfrm>
            <a:custGeom>
              <a:rect b="b" l="l" r="r" t="t"/>
              <a:pathLst>
                <a:path extrusionOk="0" h="30007" w="78880">
                  <a:moveTo>
                    <a:pt x="300" y="0"/>
                  </a:moveTo>
                  <a:lnTo>
                    <a:pt x="300" y="0"/>
                  </a:lnTo>
                  <a:cubicBezTo>
                    <a:pt x="0" y="1677"/>
                    <a:pt x="300" y="3414"/>
                    <a:pt x="1018" y="5031"/>
                  </a:cubicBezTo>
                  <a:cubicBezTo>
                    <a:pt x="3893" y="10721"/>
                    <a:pt x="10122" y="11200"/>
                    <a:pt x="20424" y="11739"/>
                  </a:cubicBezTo>
                  <a:cubicBezTo>
                    <a:pt x="30725" y="12278"/>
                    <a:pt x="49172" y="15273"/>
                    <a:pt x="62349" y="20124"/>
                  </a:cubicBezTo>
                  <a:cubicBezTo>
                    <a:pt x="72890" y="23957"/>
                    <a:pt x="77502" y="28389"/>
                    <a:pt x="78879" y="30006"/>
                  </a:cubicBezTo>
                  <a:cubicBezTo>
                    <a:pt x="72051" y="9942"/>
                    <a:pt x="42285" y="1198"/>
                    <a:pt x="3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10b267fa495_0_19"/>
            <p:cNvSpPr/>
            <p:nvPr/>
          </p:nvSpPr>
          <p:spPr>
            <a:xfrm>
              <a:off x="6751500" y="1598700"/>
              <a:ext cx="615425" cy="639675"/>
            </a:xfrm>
            <a:custGeom>
              <a:rect b="b" l="l" r="r" t="t"/>
              <a:pathLst>
                <a:path extrusionOk="0" h="25587" w="24617">
                  <a:moveTo>
                    <a:pt x="8829" y="1"/>
                  </a:moveTo>
                  <a:cubicBezTo>
                    <a:pt x="8204" y="1"/>
                    <a:pt x="7576" y="44"/>
                    <a:pt x="6948" y="132"/>
                  </a:cubicBezTo>
                  <a:cubicBezTo>
                    <a:pt x="0" y="791"/>
                    <a:pt x="1138" y="3546"/>
                    <a:pt x="4612" y="7079"/>
                  </a:cubicBezTo>
                  <a:cubicBezTo>
                    <a:pt x="12937" y="11571"/>
                    <a:pt x="18627" y="17501"/>
                    <a:pt x="21142" y="24927"/>
                  </a:cubicBezTo>
                  <a:cubicBezTo>
                    <a:pt x="21322" y="25107"/>
                    <a:pt x="21502" y="25347"/>
                    <a:pt x="21621" y="25586"/>
                  </a:cubicBezTo>
                  <a:cubicBezTo>
                    <a:pt x="21621" y="25586"/>
                    <a:pt x="24616" y="22472"/>
                    <a:pt x="24077" y="16902"/>
                  </a:cubicBezTo>
                  <a:cubicBezTo>
                    <a:pt x="24017" y="16423"/>
                    <a:pt x="23957" y="15944"/>
                    <a:pt x="23897" y="15464"/>
                  </a:cubicBezTo>
                  <a:cubicBezTo>
                    <a:pt x="23179" y="11811"/>
                    <a:pt x="20903" y="7139"/>
                    <a:pt x="15572" y="1749"/>
                  </a:cubicBezTo>
                  <a:cubicBezTo>
                    <a:pt x="13490" y="613"/>
                    <a:pt x="11183" y="1"/>
                    <a:pt x="8829" y="1"/>
                  </a:cubicBezTo>
                  <a:close/>
                </a:path>
              </a:pathLst>
            </a:custGeom>
            <a:solidFill>
              <a:srgbClr val="443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g10b267fa495_0_19"/>
            <p:cNvSpPr/>
            <p:nvPr/>
          </p:nvSpPr>
          <p:spPr>
            <a:xfrm>
              <a:off x="6866775" y="1775675"/>
              <a:ext cx="413300" cy="446225"/>
            </a:xfrm>
            <a:custGeom>
              <a:rect b="b" l="l" r="r" t="t"/>
              <a:pathLst>
                <a:path extrusionOk="0" h="17849" w="16532">
                  <a:moveTo>
                    <a:pt x="1" y="0"/>
                  </a:moveTo>
                  <a:lnTo>
                    <a:pt x="1" y="0"/>
                  </a:lnTo>
                  <a:cubicBezTo>
                    <a:pt x="3235" y="3235"/>
                    <a:pt x="8386" y="7128"/>
                    <a:pt x="11021" y="10601"/>
                  </a:cubicBezTo>
                  <a:cubicBezTo>
                    <a:pt x="12279" y="12219"/>
                    <a:pt x="13357" y="13955"/>
                    <a:pt x="14375" y="15752"/>
                  </a:cubicBezTo>
                  <a:cubicBezTo>
                    <a:pt x="15154" y="16411"/>
                    <a:pt x="15872" y="17130"/>
                    <a:pt x="16531" y="17848"/>
                  </a:cubicBezTo>
                  <a:cubicBezTo>
                    <a:pt x="14016" y="10422"/>
                    <a:pt x="8326" y="4552"/>
                    <a:pt x="1" y="0"/>
                  </a:cubicBezTo>
                  <a:close/>
                </a:path>
              </a:pathLst>
            </a:custGeom>
            <a:solidFill>
              <a:srgbClr val="1E1A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g10b267fa495_0_19"/>
            <p:cNvSpPr/>
            <p:nvPr/>
          </p:nvSpPr>
          <p:spPr>
            <a:xfrm>
              <a:off x="5284100" y="1049475"/>
              <a:ext cx="161750" cy="422275"/>
            </a:xfrm>
            <a:custGeom>
              <a:rect b="b" l="l" r="r" t="t"/>
              <a:pathLst>
                <a:path extrusionOk="0" h="16891" w="6470">
                  <a:moveTo>
                    <a:pt x="2636" y="0"/>
                  </a:moveTo>
                  <a:lnTo>
                    <a:pt x="2636" y="0"/>
                  </a:lnTo>
                  <a:cubicBezTo>
                    <a:pt x="1738" y="300"/>
                    <a:pt x="899" y="599"/>
                    <a:pt x="1" y="1018"/>
                  </a:cubicBezTo>
                  <a:cubicBezTo>
                    <a:pt x="3894" y="7068"/>
                    <a:pt x="1678" y="12278"/>
                    <a:pt x="1259" y="16890"/>
                  </a:cubicBezTo>
                  <a:lnTo>
                    <a:pt x="2217" y="16890"/>
                  </a:lnTo>
                  <a:cubicBezTo>
                    <a:pt x="6050" y="14734"/>
                    <a:pt x="6469" y="7307"/>
                    <a:pt x="2636" y="0"/>
                  </a:cubicBezTo>
                  <a:close/>
                </a:path>
              </a:pathLst>
            </a:custGeom>
            <a:solidFill>
              <a:srgbClr val="1B28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10b267fa495_0_19"/>
            <p:cNvSpPr/>
            <p:nvPr/>
          </p:nvSpPr>
          <p:spPr>
            <a:xfrm>
              <a:off x="5309550" y="1473200"/>
              <a:ext cx="302500" cy="277050"/>
            </a:xfrm>
            <a:custGeom>
              <a:rect b="b" l="l" r="r" t="t"/>
              <a:pathLst>
                <a:path extrusionOk="0" h="11082" w="12100">
                  <a:moveTo>
                    <a:pt x="241" y="1"/>
                  </a:moveTo>
                  <a:cubicBezTo>
                    <a:pt x="1" y="1678"/>
                    <a:pt x="241" y="3415"/>
                    <a:pt x="959" y="4972"/>
                  </a:cubicBezTo>
                  <a:cubicBezTo>
                    <a:pt x="2996" y="8925"/>
                    <a:pt x="6589" y="10362"/>
                    <a:pt x="12099" y="11081"/>
                  </a:cubicBezTo>
                  <a:cubicBezTo>
                    <a:pt x="9644" y="10183"/>
                    <a:pt x="9764" y="9404"/>
                    <a:pt x="9344" y="7008"/>
                  </a:cubicBezTo>
                  <a:cubicBezTo>
                    <a:pt x="8566" y="3056"/>
                    <a:pt x="6529" y="360"/>
                    <a:pt x="241" y="1"/>
                  </a:cubicBezTo>
                  <a:close/>
                </a:path>
              </a:pathLst>
            </a:custGeom>
            <a:solidFill>
              <a:srgbClr val="1B28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10b267fa495_0_19"/>
            <p:cNvSpPr/>
            <p:nvPr/>
          </p:nvSpPr>
          <p:spPr>
            <a:xfrm>
              <a:off x="5113400" y="1198450"/>
              <a:ext cx="182700" cy="183450"/>
            </a:xfrm>
            <a:custGeom>
              <a:rect b="b" l="l" r="r" t="t"/>
              <a:pathLst>
                <a:path extrusionOk="0" h="7338" w="7308">
                  <a:moveTo>
                    <a:pt x="3654" y="1"/>
                  </a:moveTo>
                  <a:cubicBezTo>
                    <a:pt x="1828" y="1"/>
                    <a:pt x="1" y="1228"/>
                    <a:pt x="1" y="3684"/>
                  </a:cubicBezTo>
                  <a:cubicBezTo>
                    <a:pt x="1" y="5661"/>
                    <a:pt x="1618" y="7338"/>
                    <a:pt x="3654" y="7338"/>
                  </a:cubicBezTo>
                  <a:cubicBezTo>
                    <a:pt x="5691" y="7338"/>
                    <a:pt x="7308" y="5661"/>
                    <a:pt x="7308" y="3684"/>
                  </a:cubicBezTo>
                  <a:cubicBezTo>
                    <a:pt x="7308" y="1228"/>
                    <a:pt x="5481" y="1"/>
                    <a:pt x="3654" y="1"/>
                  </a:cubicBezTo>
                  <a:close/>
                </a:path>
              </a:pathLst>
            </a:custGeom>
            <a:solidFill>
              <a:srgbClr val="132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g10b267fa495_0_19"/>
            <p:cNvSpPr/>
            <p:nvPr/>
          </p:nvSpPr>
          <p:spPr>
            <a:xfrm>
              <a:off x="5140375" y="1243175"/>
              <a:ext cx="112300" cy="96800"/>
            </a:xfrm>
            <a:custGeom>
              <a:rect b="b" l="l" r="r" t="t"/>
              <a:pathLst>
                <a:path extrusionOk="0" h="3872" w="4492">
                  <a:moveTo>
                    <a:pt x="2575" y="1"/>
                  </a:moveTo>
                  <a:cubicBezTo>
                    <a:pt x="2090" y="1"/>
                    <a:pt x="1595" y="181"/>
                    <a:pt x="1198" y="577"/>
                  </a:cubicBezTo>
                  <a:cubicBezTo>
                    <a:pt x="0" y="1775"/>
                    <a:pt x="898" y="3812"/>
                    <a:pt x="2575" y="3872"/>
                  </a:cubicBezTo>
                  <a:cubicBezTo>
                    <a:pt x="3654" y="3812"/>
                    <a:pt x="4492" y="2973"/>
                    <a:pt x="4492" y="1895"/>
                  </a:cubicBezTo>
                  <a:cubicBezTo>
                    <a:pt x="4492" y="734"/>
                    <a:pt x="3555" y="1"/>
                    <a:pt x="2575" y="1"/>
                  </a:cubicBezTo>
                  <a:close/>
                </a:path>
              </a:pathLst>
            </a:custGeom>
            <a:solidFill>
              <a:srgbClr val="060E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g10b267fa495_0_19"/>
            <p:cNvSpPr/>
            <p:nvPr/>
          </p:nvSpPr>
          <p:spPr>
            <a:xfrm>
              <a:off x="4280900" y="3179925"/>
              <a:ext cx="179700" cy="58650"/>
            </a:xfrm>
            <a:custGeom>
              <a:rect b="b" l="l" r="r" t="t"/>
              <a:pathLst>
                <a:path extrusionOk="0" h="2346" w="7188">
                  <a:moveTo>
                    <a:pt x="2269" y="1"/>
                  </a:moveTo>
                  <a:cubicBezTo>
                    <a:pt x="1322" y="1"/>
                    <a:pt x="488" y="241"/>
                    <a:pt x="0" y="729"/>
                  </a:cubicBezTo>
                  <a:lnTo>
                    <a:pt x="7188" y="2346"/>
                  </a:lnTo>
                  <a:cubicBezTo>
                    <a:pt x="6105" y="799"/>
                    <a:pt x="3997" y="1"/>
                    <a:pt x="2269" y="1"/>
                  </a:cubicBezTo>
                  <a:close/>
                </a:path>
              </a:pathLst>
            </a:custGeom>
            <a:solidFill>
              <a:srgbClr val="657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g10b267fa495_0_19"/>
            <p:cNvSpPr/>
            <p:nvPr/>
          </p:nvSpPr>
          <p:spPr>
            <a:xfrm>
              <a:off x="4168600" y="3077825"/>
              <a:ext cx="468675" cy="457925"/>
            </a:xfrm>
            <a:custGeom>
              <a:rect b="b" l="l" r="r" t="t"/>
              <a:pathLst>
                <a:path extrusionOk="0" h="18317" w="18747">
                  <a:moveTo>
                    <a:pt x="8668" y="0"/>
                  </a:moveTo>
                  <a:cubicBezTo>
                    <a:pt x="3675" y="0"/>
                    <a:pt x="0" y="3675"/>
                    <a:pt x="0" y="3675"/>
                  </a:cubicBezTo>
                  <a:lnTo>
                    <a:pt x="2576" y="4334"/>
                  </a:lnTo>
                  <a:lnTo>
                    <a:pt x="4492" y="4753"/>
                  </a:lnTo>
                  <a:cubicBezTo>
                    <a:pt x="4971" y="4275"/>
                    <a:pt x="5781" y="4042"/>
                    <a:pt x="6705" y="4042"/>
                  </a:cubicBezTo>
                  <a:cubicBezTo>
                    <a:pt x="8443" y="4042"/>
                    <a:pt x="10585" y="4866"/>
                    <a:pt x="11680" y="6430"/>
                  </a:cubicBezTo>
                  <a:cubicBezTo>
                    <a:pt x="12338" y="7388"/>
                    <a:pt x="12518" y="8586"/>
                    <a:pt x="12219" y="9724"/>
                  </a:cubicBezTo>
                  <a:cubicBezTo>
                    <a:pt x="11200" y="14003"/>
                    <a:pt x="8405" y="14816"/>
                    <a:pt x="6670" y="14816"/>
                  </a:cubicBezTo>
                  <a:cubicBezTo>
                    <a:pt x="6366" y="14816"/>
                    <a:pt x="6094" y="14791"/>
                    <a:pt x="5870" y="14755"/>
                  </a:cubicBezTo>
                  <a:cubicBezTo>
                    <a:pt x="5766" y="14738"/>
                    <a:pt x="5668" y="14730"/>
                    <a:pt x="5576" y="14730"/>
                  </a:cubicBezTo>
                  <a:cubicBezTo>
                    <a:pt x="4339" y="14730"/>
                    <a:pt x="4173" y="16172"/>
                    <a:pt x="5511" y="17510"/>
                  </a:cubicBezTo>
                  <a:cubicBezTo>
                    <a:pt x="5982" y="17982"/>
                    <a:pt x="7018" y="18316"/>
                    <a:pt x="8287" y="18316"/>
                  </a:cubicBezTo>
                  <a:cubicBezTo>
                    <a:pt x="11048" y="18316"/>
                    <a:pt x="14912" y="16732"/>
                    <a:pt x="16471" y="11521"/>
                  </a:cubicBezTo>
                  <a:cubicBezTo>
                    <a:pt x="18747" y="3974"/>
                    <a:pt x="13716" y="560"/>
                    <a:pt x="9943" y="81"/>
                  </a:cubicBezTo>
                  <a:cubicBezTo>
                    <a:pt x="9510" y="26"/>
                    <a:pt x="9084" y="0"/>
                    <a:pt x="8668" y="0"/>
                  </a:cubicBezTo>
                  <a:close/>
                </a:path>
              </a:pathLst>
            </a:custGeom>
            <a:solidFill>
              <a:srgbClr val="9EA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g10b267fa495_0_19"/>
            <p:cNvSpPr/>
            <p:nvPr/>
          </p:nvSpPr>
          <p:spPr>
            <a:xfrm>
              <a:off x="4861850" y="3310625"/>
              <a:ext cx="179725" cy="59725"/>
            </a:xfrm>
            <a:custGeom>
              <a:rect b="b" l="l" r="r" t="t"/>
              <a:pathLst>
                <a:path extrusionOk="0" h="2389" w="7189">
                  <a:moveTo>
                    <a:pt x="2280" y="0"/>
                  </a:moveTo>
                  <a:cubicBezTo>
                    <a:pt x="1351" y="0"/>
                    <a:pt x="521" y="233"/>
                    <a:pt x="1" y="711"/>
                  </a:cubicBezTo>
                  <a:lnTo>
                    <a:pt x="7188" y="2388"/>
                  </a:lnTo>
                  <a:cubicBezTo>
                    <a:pt x="6132" y="824"/>
                    <a:pt x="4030" y="0"/>
                    <a:pt x="2280" y="0"/>
                  </a:cubicBezTo>
                  <a:close/>
                </a:path>
              </a:pathLst>
            </a:custGeom>
            <a:solidFill>
              <a:srgbClr val="657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10b267fa495_0_19"/>
            <p:cNvSpPr/>
            <p:nvPr/>
          </p:nvSpPr>
          <p:spPr>
            <a:xfrm>
              <a:off x="4751050" y="3209275"/>
              <a:ext cx="467200" cy="458225"/>
            </a:xfrm>
            <a:custGeom>
              <a:rect b="b" l="l" r="r" t="t"/>
              <a:pathLst>
                <a:path extrusionOk="0" h="18329" w="18688">
                  <a:moveTo>
                    <a:pt x="8544" y="1"/>
                  </a:moveTo>
                  <a:cubicBezTo>
                    <a:pt x="3637" y="1"/>
                    <a:pt x="1" y="3687"/>
                    <a:pt x="1" y="3687"/>
                  </a:cubicBezTo>
                  <a:lnTo>
                    <a:pt x="2576" y="4286"/>
                  </a:lnTo>
                  <a:lnTo>
                    <a:pt x="4433" y="4765"/>
                  </a:lnTo>
                  <a:cubicBezTo>
                    <a:pt x="4942" y="4277"/>
                    <a:pt x="5789" y="4037"/>
                    <a:pt x="6743" y="4037"/>
                  </a:cubicBezTo>
                  <a:cubicBezTo>
                    <a:pt x="8482" y="4037"/>
                    <a:pt x="10576" y="4835"/>
                    <a:pt x="11620" y="6382"/>
                  </a:cubicBezTo>
                  <a:cubicBezTo>
                    <a:pt x="12339" y="7401"/>
                    <a:pt x="12518" y="8598"/>
                    <a:pt x="12219" y="9736"/>
                  </a:cubicBezTo>
                  <a:cubicBezTo>
                    <a:pt x="11142" y="13995"/>
                    <a:pt x="8306" y="14825"/>
                    <a:pt x="6612" y="14825"/>
                  </a:cubicBezTo>
                  <a:cubicBezTo>
                    <a:pt x="6328" y="14825"/>
                    <a:pt x="6076" y="14802"/>
                    <a:pt x="5870" y="14767"/>
                  </a:cubicBezTo>
                  <a:cubicBezTo>
                    <a:pt x="5744" y="14742"/>
                    <a:pt x="5626" y="14730"/>
                    <a:pt x="5517" y="14730"/>
                  </a:cubicBezTo>
                  <a:cubicBezTo>
                    <a:pt x="4335" y="14730"/>
                    <a:pt x="4195" y="16151"/>
                    <a:pt x="5511" y="17523"/>
                  </a:cubicBezTo>
                  <a:cubicBezTo>
                    <a:pt x="5983" y="17994"/>
                    <a:pt x="7018" y="18329"/>
                    <a:pt x="8286" y="18329"/>
                  </a:cubicBezTo>
                  <a:cubicBezTo>
                    <a:pt x="11042" y="18329"/>
                    <a:pt x="14893" y="16744"/>
                    <a:pt x="16412" y="11533"/>
                  </a:cubicBezTo>
                  <a:cubicBezTo>
                    <a:pt x="18687" y="3927"/>
                    <a:pt x="13716" y="573"/>
                    <a:pt x="9883" y="94"/>
                  </a:cubicBezTo>
                  <a:cubicBezTo>
                    <a:pt x="9428" y="30"/>
                    <a:pt x="8981" y="1"/>
                    <a:pt x="8544" y="1"/>
                  </a:cubicBezTo>
                  <a:close/>
                </a:path>
              </a:pathLst>
            </a:custGeom>
            <a:solidFill>
              <a:srgbClr val="9EA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g10b267fa495_0_19"/>
          <p:cNvGrpSpPr/>
          <p:nvPr/>
        </p:nvGrpSpPr>
        <p:grpSpPr>
          <a:xfrm>
            <a:off x="4005074" y="768096"/>
            <a:ext cx="1140806" cy="1080215"/>
            <a:chOff x="3963749" y="540574"/>
            <a:chExt cx="1216471" cy="1151860"/>
          </a:xfrm>
        </p:grpSpPr>
        <p:sp>
          <p:nvSpPr>
            <p:cNvPr id="917" name="Google Shape;917;g10b267fa495_0_19"/>
            <p:cNvSpPr/>
            <p:nvPr/>
          </p:nvSpPr>
          <p:spPr>
            <a:xfrm>
              <a:off x="3963749" y="540574"/>
              <a:ext cx="1216471" cy="1151860"/>
            </a:xfrm>
            <a:custGeom>
              <a:rect b="b" l="l" r="r" t="t"/>
              <a:pathLst>
                <a:path extrusionOk="0" h="46176" w="48771">
                  <a:moveTo>
                    <a:pt x="20735" y="1"/>
                  </a:moveTo>
                  <a:cubicBezTo>
                    <a:pt x="16378" y="1"/>
                    <a:pt x="12155" y="1135"/>
                    <a:pt x="8444" y="3350"/>
                  </a:cubicBezTo>
                  <a:cubicBezTo>
                    <a:pt x="6113" y="4610"/>
                    <a:pt x="4349" y="6626"/>
                    <a:pt x="3277" y="9021"/>
                  </a:cubicBezTo>
                  <a:cubicBezTo>
                    <a:pt x="883" y="14376"/>
                    <a:pt x="1" y="20236"/>
                    <a:pt x="631" y="26033"/>
                  </a:cubicBezTo>
                  <a:cubicBezTo>
                    <a:pt x="1639" y="35044"/>
                    <a:pt x="7940" y="42668"/>
                    <a:pt x="16636" y="45188"/>
                  </a:cubicBezTo>
                  <a:cubicBezTo>
                    <a:pt x="18633" y="45854"/>
                    <a:pt x="20724" y="46176"/>
                    <a:pt x="22798" y="46176"/>
                  </a:cubicBezTo>
                  <a:cubicBezTo>
                    <a:pt x="23669" y="46176"/>
                    <a:pt x="24537" y="46119"/>
                    <a:pt x="25394" y="46007"/>
                  </a:cubicBezTo>
                  <a:cubicBezTo>
                    <a:pt x="33522" y="44810"/>
                    <a:pt x="39382" y="40336"/>
                    <a:pt x="43919" y="33846"/>
                  </a:cubicBezTo>
                  <a:cubicBezTo>
                    <a:pt x="47132" y="29436"/>
                    <a:pt x="48771" y="24017"/>
                    <a:pt x="48456" y="18535"/>
                  </a:cubicBezTo>
                  <a:cubicBezTo>
                    <a:pt x="48015" y="11793"/>
                    <a:pt x="44990" y="6815"/>
                    <a:pt x="38815" y="3791"/>
                  </a:cubicBezTo>
                  <a:cubicBezTo>
                    <a:pt x="37807" y="3287"/>
                    <a:pt x="36736" y="2846"/>
                    <a:pt x="35665" y="2468"/>
                  </a:cubicBezTo>
                  <a:cubicBezTo>
                    <a:pt x="31065" y="955"/>
                    <a:pt x="26276" y="136"/>
                    <a:pt x="21424" y="10"/>
                  </a:cubicBezTo>
                  <a:cubicBezTo>
                    <a:pt x="21194" y="4"/>
                    <a:pt x="20964" y="1"/>
                    <a:pt x="20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10b267fa495_0_19"/>
            <p:cNvSpPr/>
            <p:nvPr/>
          </p:nvSpPr>
          <p:spPr>
            <a:xfrm>
              <a:off x="4207038" y="736426"/>
              <a:ext cx="805317" cy="760138"/>
            </a:xfrm>
            <a:custGeom>
              <a:rect b="b" l="l" r="r" t="t"/>
              <a:pathLst>
                <a:path extrusionOk="0" h="127433" w="135007">
                  <a:moveTo>
                    <a:pt x="128798" y="0"/>
                  </a:moveTo>
                  <a:cubicBezTo>
                    <a:pt x="127794" y="0"/>
                    <a:pt x="126786" y="344"/>
                    <a:pt x="125975" y="1155"/>
                  </a:cubicBezTo>
                  <a:cubicBezTo>
                    <a:pt x="109024" y="18711"/>
                    <a:pt x="93586" y="37782"/>
                    <a:pt x="79359" y="57760"/>
                  </a:cubicBezTo>
                  <a:lnTo>
                    <a:pt x="37283" y="115878"/>
                  </a:lnTo>
                  <a:cubicBezTo>
                    <a:pt x="31532" y="103468"/>
                    <a:pt x="26689" y="90754"/>
                    <a:pt x="22754" y="78041"/>
                  </a:cubicBezTo>
                  <a:cubicBezTo>
                    <a:pt x="18819" y="64722"/>
                    <a:pt x="17305" y="49284"/>
                    <a:pt x="8830" y="37782"/>
                  </a:cubicBezTo>
                  <a:cubicBezTo>
                    <a:pt x="8068" y="36734"/>
                    <a:pt x="6827" y="36286"/>
                    <a:pt x="5568" y="36286"/>
                  </a:cubicBezTo>
                  <a:cubicBezTo>
                    <a:pt x="2826" y="36286"/>
                    <a:pt x="0" y="38414"/>
                    <a:pt x="1867" y="41111"/>
                  </a:cubicBezTo>
                  <a:cubicBezTo>
                    <a:pt x="10040" y="52614"/>
                    <a:pt x="11251" y="68354"/>
                    <a:pt x="15186" y="81673"/>
                  </a:cubicBezTo>
                  <a:cubicBezTo>
                    <a:pt x="19727" y="96506"/>
                    <a:pt x="25478" y="111035"/>
                    <a:pt x="32138" y="124959"/>
                  </a:cubicBezTo>
                  <a:cubicBezTo>
                    <a:pt x="32954" y="126592"/>
                    <a:pt x="34563" y="127432"/>
                    <a:pt x="36204" y="127432"/>
                  </a:cubicBezTo>
                  <a:cubicBezTo>
                    <a:pt x="37606" y="127432"/>
                    <a:pt x="39032" y="126820"/>
                    <a:pt x="40008" y="125565"/>
                  </a:cubicBezTo>
                  <a:cubicBezTo>
                    <a:pt x="55446" y="104678"/>
                    <a:pt x="70581" y="83792"/>
                    <a:pt x="86018" y="62906"/>
                  </a:cubicBezTo>
                  <a:cubicBezTo>
                    <a:pt x="99943" y="42927"/>
                    <a:pt x="115380" y="23857"/>
                    <a:pt x="132029" y="6301"/>
                  </a:cubicBezTo>
                  <a:cubicBezTo>
                    <a:pt x="135006" y="3324"/>
                    <a:pt x="131919" y="0"/>
                    <a:pt x="128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g10b267fa495_0_19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0" name="Google Shape;920;g10b267fa495_0_19"/>
          <p:cNvGrpSpPr/>
          <p:nvPr/>
        </p:nvGrpSpPr>
        <p:grpSpPr>
          <a:xfrm>
            <a:off x="153672" y="90049"/>
            <a:ext cx="493797" cy="446228"/>
            <a:chOff x="2679436" y="3270400"/>
            <a:chExt cx="752625" cy="689795"/>
          </a:xfrm>
        </p:grpSpPr>
        <p:sp>
          <p:nvSpPr>
            <p:cNvPr id="921" name="Google Shape;921;g10b267fa495_0_19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g10b267fa495_0_19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g10b267fa495_0_19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10b267fa495_0_19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5" name="Google Shape;925;g10b267fa495_0_19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90" y="263641"/>
            <a:ext cx="1382221" cy="461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3839" y="263641"/>
            <a:ext cx="1795196" cy="461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3987" y="264091"/>
            <a:ext cx="2133511" cy="461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3357" y="263641"/>
            <a:ext cx="1702153" cy="4616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767" y="263640"/>
            <a:ext cx="2323106" cy="461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366" y="263640"/>
            <a:ext cx="2827128" cy="3600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8441" y="263640"/>
            <a:ext cx="2631625" cy="3044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"/>
          <p:cNvSpPr/>
          <p:nvPr/>
        </p:nvSpPr>
        <p:spPr>
          <a:xfrm>
            <a:off x="1094949" y="736651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"/>
          <p:cNvSpPr/>
          <p:nvPr/>
        </p:nvSpPr>
        <p:spPr>
          <a:xfrm rot="10800000">
            <a:off x="1011396" y="983535"/>
            <a:ext cx="3505179" cy="2727815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4"/>
          <p:cNvSpPr/>
          <p:nvPr/>
        </p:nvSpPr>
        <p:spPr>
          <a:xfrm rot="10800000">
            <a:off x="1450527" y="3521984"/>
            <a:ext cx="2626942" cy="637997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4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Google Shape;949;p4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950" name="Google Shape;950;p4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4" name="Google Shape;954;p4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5" name="Google Shape;955;p4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364" y="1167482"/>
            <a:ext cx="7688677" cy="280853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4"/>
          <p:cNvSpPr txBox="1"/>
          <p:nvPr>
            <p:ph type="title"/>
          </p:nvPr>
        </p:nvSpPr>
        <p:spPr>
          <a:xfrm>
            <a:off x="713225" y="3109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Site Map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0b267fa495_1_4"/>
          <p:cNvSpPr/>
          <p:nvPr/>
        </p:nvSpPr>
        <p:spPr>
          <a:xfrm rot="10800000">
            <a:off x="921059" y="2879170"/>
            <a:ext cx="3505179" cy="185943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g10b267fa495_1_4"/>
          <p:cNvSpPr/>
          <p:nvPr/>
        </p:nvSpPr>
        <p:spPr>
          <a:xfrm rot="10800000">
            <a:off x="4657896" y="2232086"/>
            <a:ext cx="3505179" cy="1479245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10b267fa495_1_4"/>
          <p:cNvSpPr txBox="1"/>
          <p:nvPr>
            <p:ph type="title"/>
          </p:nvPr>
        </p:nvSpPr>
        <p:spPr>
          <a:xfrm>
            <a:off x="839050" y="3412617"/>
            <a:ext cx="369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965" name="Google Shape;965;g10b267fa495_1_4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6" name="Google Shape;966;g10b267fa495_1_4"/>
          <p:cNvGrpSpPr/>
          <p:nvPr/>
        </p:nvGrpSpPr>
        <p:grpSpPr>
          <a:xfrm>
            <a:off x="153672" y="90049"/>
            <a:ext cx="493797" cy="446228"/>
            <a:chOff x="2679436" y="3270400"/>
            <a:chExt cx="752625" cy="689795"/>
          </a:xfrm>
        </p:grpSpPr>
        <p:sp>
          <p:nvSpPr>
            <p:cNvPr id="967" name="Google Shape;967;g10b267fa495_1_4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10b267fa495_1_4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10b267fa495_1_4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10b267fa495_1_4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1" name="Google Shape;971;g10b267fa495_1_4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2" name="Google Shape;972;g10b267fa495_1_4"/>
          <p:cNvSpPr txBox="1"/>
          <p:nvPr>
            <p:ph idx="1" type="subTitle"/>
          </p:nvPr>
        </p:nvSpPr>
        <p:spPr>
          <a:xfrm>
            <a:off x="4887550" y="2814950"/>
            <a:ext cx="30459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possible to access the site from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g10b267fa495_1_4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10b267fa495_1_4">
            <a:hlinkClick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Back</a:t>
            </a:r>
            <a:endParaRPr b="0" i="0" sz="14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5" name="Google Shape;975;g10b267fa495_1_4"/>
          <p:cNvSpPr/>
          <p:nvPr/>
        </p:nvSpPr>
        <p:spPr>
          <a:xfrm>
            <a:off x="4762775" y="3555400"/>
            <a:ext cx="3277109" cy="677326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g10b267fa495_1_4"/>
          <p:cNvSpPr txBox="1"/>
          <p:nvPr/>
        </p:nvSpPr>
        <p:spPr>
          <a:xfrm>
            <a:off x="4762775" y="3653850"/>
            <a:ext cx="340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https://tiwm21-ti-g05.netlify.app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0b267fa495_1_22"/>
          <p:cNvSpPr/>
          <p:nvPr/>
        </p:nvSpPr>
        <p:spPr>
          <a:xfrm rot="10800000">
            <a:off x="921059" y="2879170"/>
            <a:ext cx="3505179" cy="185943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10b267fa495_1_22"/>
          <p:cNvSpPr/>
          <p:nvPr/>
        </p:nvSpPr>
        <p:spPr>
          <a:xfrm rot="10800000">
            <a:off x="4657908" y="983522"/>
            <a:ext cx="3505179" cy="2727815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g10b267fa495_1_22"/>
          <p:cNvSpPr txBox="1"/>
          <p:nvPr>
            <p:ph type="title"/>
          </p:nvPr>
        </p:nvSpPr>
        <p:spPr>
          <a:xfrm>
            <a:off x="894200" y="3654401"/>
            <a:ext cx="369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Instalation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984" name="Google Shape;984;g10b267fa495_1_22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5" name="Google Shape;985;g10b267fa495_1_22"/>
          <p:cNvGrpSpPr/>
          <p:nvPr/>
        </p:nvGrpSpPr>
        <p:grpSpPr>
          <a:xfrm>
            <a:off x="153672" y="90049"/>
            <a:ext cx="493797" cy="446228"/>
            <a:chOff x="2679436" y="3270400"/>
            <a:chExt cx="752625" cy="689795"/>
          </a:xfrm>
        </p:grpSpPr>
        <p:sp>
          <p:nvSpPr>
            <p:cNvPr id="986" name="Google Shape;986;g10b267fa495_1_22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10b267fa495_1_22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10b267fa495_1_22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g10b267fa495_1_22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0" name="Google Shape;990;g10b267fa495_1_22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1" name="Google Shape;991;g10b267fa495_1_22"/>
          <p:cNvSpPr txBox="1"/>
          <p:nvPr>
            <p:ph idx="1" type="subTitle"/>
          </p:nvPr>
        </p:nvSpPr>
        <p:spPr>
          <a:xfrm>
            <a:off x="5010138" y="1659287"/>
            <a:ext cx="30459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order to run our project it is necessary to have some type of program: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Wamp acts like a virtual server on your computer. It allows you to test all WordPress features without any consequences since it’s localized on your machine and is not connected to the web.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g10b267fa495_1_22"/>
          <p:cNvSpPr/>
          <p:nvPr/>
        </p:nvSpPr>
        <p:spPr>
          <a:xfrm rot="10800000">
            <a:off x="5097027" y="3521984"/>
            <a:ext cx="2626942" cy="637997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g10b267fa495_1_22">
            <a:hlinkClick/>
          </p:cNvPr>
          <p:cNvSpPr txBox="1"/>
          <p:nvPr/>
        </p:nvSpPr>
        <p:spPr>
          <a:xfrm>
            <a:off x="5715063" y="3654388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Play!</a:t>
            </a:r>
            <a:endParaRPr b="0" i="0" sz="20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4" name="Google Shape;994;g10b267fa495_1_22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g10b267fa495_1_22">
            <a:hlinkClick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Back</a:t>
            </a:r>
            <a:endParaRPr b="0" i="0" sz="1400" u="none" cap="none" strike="noStrike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0b267fa495_0_57"/>
          <p:cNvSpPr/>
          <p:nvPr/>
        </p:nvSpPr>
        <p:spPr>
          <a:xfrm rot="10800000">
            <a:off x="1409567" y="3147280"/>
            <a:ext cx="6135458" cy="1158419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g10b267fa495_0_57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2" name="Google Shape;1002;g10b267fa495_0_57"/>
          <p:cNvGrpSpPr/>
          <p:nvPr/>
        </p:nvGrpSpPr>
        <p:grpSpPr>
          <a:xfrm>
            <a:off x="153672" y="90049"/>
            <a:ext cx="493797" cy="446228"/>
            <a:chOff x="2679436" y="3270400"/>
            <a:chExt cx="752625" cy="689795"/>
          </a:xfrm>
        </p:grpSpPr>
        <p:sp>
          <p:nvSpPr>
            <p:cNvPr id="1003" name="Google Shape;1003;g10b267fa495_0_57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10b267fa495_0_57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10b267fa495_0_57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10b267fa495_0_57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7" name="Google Shape;1007;g10b267fa495_0_57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8" name="Google Shape;1008;g10b267fa495_0_57"/>
          <p:cNvSpPr txBox="1"/>
          <p:nvPr>
            <p:ph idx="1" type="subTitle"/>
          </p:nvPr>
        </p:nvSpPr>
        <p:spPr>
          <a:xfrm>
            <a:off x="1598950" y="3236825"/>
            <a:ext cx="57570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HTML5, CSS3, Javascript and XML</a:t>
            </a:r>
            <a:endParaRPr/>
          </a:p>
        </p:txBody>
      </p:sp>
      <p:sp>
        <p:nvSpPr>
          <p:cNvPr id="1009" name="Google Shape;1009;g10b267fa495_0_57"/>
          <p:cNvSpPr/>
          <p:nvPr/>
        </p:nvSpPr>
        <p:spPr>
          <a:xfrm rot="10800000">
            <a:off x="1034527" y="1014984"/>
            <a:ext cx="3505179" cy="185943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g10b267fa495_0_57"/>
          <p:cNvSpPr txBox="1"/>
          <p:nvPr>
            <p:ph idx="2" type="title"/>
          </p:nvPr>
        </p:nvSpPr>
        <p:spPr>
          <a:xfrm>
            <a:off x="999000" y="1792150"/>
            <a:ext cx="35322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200"/>
              <a:t>technologies</a:t>
            </a:r>
            <a:endParaRPr sz="6200"/>
          </a:p>
        </p:txBody>
      </p:sp>
      <p:sp>
        <p:nvSpPr>
          <p:cNvPr id="1011" name="Google Shape;1011;g10b267fa495_0_57"/>
          <p:cNvSpPr txBox="1"/>
          <p:nvPr>
            <p:ph type="title"/>
          </p:nvPr>
        </p:nvSpPr>
        <p:spPr>
          <a:xfrm>
            <a:off x="1209150" y="1246439"/>
            <a:ext cx="31119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What about</a:t>
            </a:r>
            <a:endParaRPr/>
          </a:p>
        </p:txBody>
      </p:sp>
      <p:sp>
        <p:nvSpPr>
          <p:cNvPr id="1012" name="Google Shape;1012;g10b267fa495_0_57"/>
          <p:cNvSpPr/>
          <p:nvPr/>
        </p:nvSpPr>
        <p:spPr>
          <a:xfrm>
            <a:off x="926099" y="771413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3" name="Google Shape;1013;g10b267fa495_0_57"/>
          <p:cNvGrpSpPr/>
          <p:nvPr/>
        </p:nvGrpSpPr>
        <p:grpSpPr>
          <a:xfrm>
            <a:off x="4497869" y="364032"/>
            <a:ext cx="2983240" cy="2930708"/>
            <a:chOff x="4345469" y="364032"/>
            <a:chExt cx="2983240" cy="2930708"/>
          </a:xfrm>
        </p:grpSpPr>
        <p:grpSp>
          <p:nvGrpSpPr>
            <p:cNvPr id="1014" name="Google Shape;1014;g10b267fa495_0_57"/>
            <p:cNvGrpSpPr/>
            <p:nvPr/>
          </p:nvGrpSpPr>
          <p:grpSpPr>
            <a:xfrm>
              <a:off x="4345469" y="364032"/>
              <a:ext cx="2983240" cy="2930708"/>
              <a:chOff x="1393325" y="2257800"/>
              <a:chExt cx="1930275" cy="1898250"/>
            </a:xfrm>
          </p:grpSpPr>
          <p:sp>
            <p:nvSpPr>
              <p:cNvPr id="1015" name="Google Shape;1015;g10b267fa495_0_57"/>
              <p:cNvSpPr/>
              <p:nvPr/>
            </p:nvSpPr>
            <p:spPr>
              <a:xfrm>
                <a:off x="1887900" y="3357525"/>
                <a:ext cx="197500" cy="135675"/>
              </a:xfrm>
              <a:custGeom>
                <a:rect b="b" l="l" r="r" t="t"/>
                <a:pathLst>
                  <a:path extrusionOk="0" h="5427" w="7900">
                    <a:moveTo>
                      <a:pt x="7490" y="0"/>
                    </a:moveTo>
                    <a:cubicBezTo>
                      <a:pt x="7437" y="0"/>
                      <a:pt x="7384" y="18"/>
                      <a:pt x="7330" y="54"/>
                    </a:cubicBezTo>
                    <a:cubicBezTo>
                      <a:pt x="7188" y="125"/>
                      <a:pt x="7117" y="196"/>
                      <a:pt x="7081" y="338"/>
                    </a:cubicBezTo>
                    <a:cubicBezTo>
                      <a:pt x="6974" y="623"/>
                      <a:pt x="6832" y="943"/>
                      <a:pt x="6690" y="1263"/>
                    </a:cubicBezTo>
                    <a:cubicBezTo>
                      <a:pt x="6547" y="1583"/>
                      <a:pt x="6369" y="1939"/>
                      <a:pt x="6227" y="2260"/>
                    </a:cubicBezTo>
                    <a:cubicBezTo>
                      <a:pt x="6049" y="2580"/>
                      <a:pt x="5907" y="2900"/>
                      <a:pt x="5729" y="3220"/>
                    </a:cubicBezTo>
                    <a:cubicBezTo>
                      <a:pt x="5551" y="3540"/>
                      <a:pt x="5373" y="3825"/>
                      <a:pt x="5231" y="4074"/>
                    </a:cubicBezTo>
                    <a:cubicBezTo>
                      <a:pt x="5017" y="3683"/>
                      <a:pt x="4839" y="3291"/>
                      <a:pt x="4697" y="2864"/>
                    </a:cubicBezTo>
                    <a:cubicBezTo>
                      <a:pt x="4555" y="2437"/>
                      <a:pt x="4377" y="2046"/>
                      <a:pt x="4235" y="1655"/>
                    </a:cubicBezTo>
                    <a:cubicBezTo>
                      <a:pt x="4128" y="1406"/>
                      <a:pt x="3950" y="1263"/>
                      <a:pt x="3665" y="1263"/>
                    </a:cubicBezTo>
                    <a:cubicBezTo>
                      <a:pt x="3630" y="1263"/>
                      <a:pt x="3523" y="1299"/>
                      <a:pt x="3416" y="1334"/>
                    </a:cubicBezTo>
                    <a:cubicBezTo>
                      <a:pt x="3310" y="1406"/>
                      <a:pt x="3238" y="1477"/>
                      <a:pt x="3167" y="1655"/>
                    </a:cubicBezTo>
                    <a:cubicBezTo>
                      <a:pt x="3060" y="1868"/>
                      <a:pt x="2918" y="2082"/>
                      <a:pt x="2776" y="2331"/>
                    </a:cubicBezTo>
                    <a:cubicBezTo>
                      <a:pt x="2669" y="2544"/>
                      <a:pt x="2527" y="2793"/>
                      <a:pt x="2349" y="3007"/>
                    </a:cubicBezTo>
                    <a:cubicBezTo>
                      <a:pt x="2207" y="3220"/>
                      <a:pt x="2064" y="3434"/>
                      <a:pt x="1922" y="3647"/>
                    </a:cubicBezTo>
                    <a:cubicBezTo>
                      <a:pt x="1744" y="3861"/>
                      <a:pt x="1602" y="4039"/>
                      <a:pt x="1495" y="4216"/>
                    </a:cubicBezTo>
                    <a:cubicBezTo>
                      <a:pt x="1388" y="4003"/>
                      <a:pt x="1281" y="3790"/>
                      <a:pt x="1210" y="3505"/>
                    </a:cubicBezTo>
                    <a:cubicBezTo>
                      <a:pt x="1139" y="3220"/>
                      <a:pt x="1068" y="2936"/>
                      <a:pt x="1032" y="2615"/>
                    </a:cubicBezTo>
                    <a:cubicBezTo>
                      <a:pt x="997" y="2331"/>
                      <a:pt x="961" y="2046"/>
                      <a:pt x="926" y="1761"/>
                    </a:cubicBezTo>
                    <a:cubicBezTo>
                      <a:pt x="890" y="1477"/>
                      <a:pt x="890" y="1228"/>
                      <a:pt x="854" y="979"/>
                    </a:cubicBezTo>
                    <a:cubicBezTo>
                      <a:pt x="854" y="836"/>
                      <a:pt x="783" y="694"/>
                      <a:pt x="712" y="587"/>
                    </a:cubicBezTo>
                    <a:cubicBezTo>
                      <a:pt x="605" y="480"/>
                      <a:pt x="499" y="409"/>
                      <a:pt x="321" y="409"/>
                    </a:cubicBezTo>
                    <a:cubicBezTo>
                      <a:pt x="214" y="409"/>
                      <a:pt x="143" y="409"/>
                      <a:pt x="72" y="480"/>
                    </a:cubicBezTo>
                    <a:cubicBezTo>
                      <a:pt x="36" y="552"/>
                      <a:pt x="0" y="623"/>
                      <a:pt x="0" y="730"/>
                    </a:cubicBezTo>
                    <a:cubicBezTo>
                      <a:pt x="0" y="1512"/>
                      <a:pt x="72" y="2260"/>
                      <a:pt x="178" y="3007"/>
                    </a:cubicBezTo>
                    <a:cubicBezTo>
                      <a:pt x="285" y="3754"/>
                      <a:pt x="534" y="4430"/>
                      <a:pt x="854" y="5070"/>
                    </a:cubicBezTo>
                    <a:cubicBezTo>
                      <a:pt x="961" y="5248"/>
                      <a:pt x="1103" y="5391"/>
                      <a:pt x="1317" y="5426"/>
                    </a:cubicBezTo>
                    <a:cubicBezTo>
                      <a:pt x="1353" y="5426"/>
                      <a:pt x="1424" y="5426"/>
                      <a:pt x="1495" y="5391"/>
                    </a:cubicBezTo>
                    <a:cubicBezTo>
                      <a:pt x="1566" y="5355"/>
                      <a:pt x="1637" y="5319"/>
                      <a:pt x="1708" y="5213"/>
                    </a:cubicBezTo>
                    <a:cubicBezTo>
                      <a:pt x="2100" y="4821"/>
                      <a:pt x="2420" y="4394"/>
                      <a:pt x="2740" y="3896"/>
                    </a:cubicBezTo>
                    <a:cubicBezTo>
                      <a:pt x="3060" y="3434"/>
                      <a:pt x="3381" y="2971"/>
                      <a:pt x="3630" y="2509"/>
                    </a:cubicBezTo>
                    <a:cubicBezTo>
                      <a:pt x="3808" y="3042"/>
                      <a:pt x="3986" y="3505"/>
                      <a:pt x="4199" y="3896"/>
                    </a:cubicBezTo>
                    <a:cubicBezTo>
                      <a:pt x="4377" y="4288"/>
                      <a:pt x="4590" y="4679"/>
                      <a:pt x="4804" y="5035"/>
                    </a:cubicBezTo>
                    <a:cubicBezTo>
                      <a:pt x="4875" y="5142"/>
                      <a:pt x="4946" y="5177"/>
                      <a:pt x="5017" y="5248"/>
                    </a:cubicBezTo>
                    <a:cubicBezTo>
                      <a:pt x="5089" y="5284"/>
                      <a:pt x="5160" y="5319"/>
                      <a:pt x="5266" y="5319"/>
                    </a:cubicBezTo>
                    <a:cubicBezTo>
                      <a:pt x="5444" y="5319"/>
                      <a:pt x="5587" y="5213"/>
                      <a:pt x="5729" y="4999"/>
                    </a:cubicBezTo>
                    <a:cubicBezTo>
                      <a:pt x="6227" y="4288"/>
                      <a:pt x="6619" y="3576"/>
                      <a:pt x="6974" y="2829"/>
                    </a:cubicBezTo>
                    <a:cubicBezTo>
                      <a:pt x="7330" y="2082"/>
                      <a:pt x="7615" y="1370"/>
                      <a:pt x="7864" y="730"/>
                    </a:cubicBezTo>
                    <a:cubicBezTo>
                      <a:pt x="7899" y="623"/>
                      <a:pt x="7899" y="516"/>
                      <a:pt x="7864" y="374"/>
                    </a:cubicBezTo>
                    <a:cubicBezTo>
                      <a:pt x="7828" y="231"/>
                      <a:pt x="7757" y="125"/>
                      <a:pt x="7650" y="54"/>
                    </a:cubicBezTo>
                    <a:cubicBezTo>
                      <a:pt x="7597" y="18"/>
                      <a:pt x="7544" y="0"/>
                      <a:pt x="7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g10b267fa495_0_57"/>
              <p:cNvSpPr/>
              <p:nvPr/>
            </p:nvSpPr>
            <p:spPr>
              <a:xfrm>
                <a:off x="2098725" y="3354050"/>
                <a:ext cx="133450" cy="145375"/>
              </a:xfrm>
              <a:custGeom>
                <a:rect b="b" l="l" r="r" t="t"/>
                <a:pathLst>
                  <a:path extrusionOk="0" h="5815" w="5338">
                    <a:moveTo>
                      <a:pt x="3025" y="1"/>
                    </a:moveTo>
                    <a:cubicBezTo>
                      <a:pt x="2978" y="1"/>
                      <a:pt x="2930" y="5"/>
                      <a:pt x="2882" y="15"/>
                    </a:cubicBezTo>
                    <a:cubicBezTo>
                      <a:pt x="2704" y="15"/>
                      <a:pt x="2491" y="50"/>
                      <a:pt x="2277" y="86"/>
                    </a:cubicBezTo>
                    <a:cubicBezTo>
                      <a:pt x="2064" y="86"/>
                      <a:pt x="1815" y="121"/>
                      <a:pt x="1566" y="157"/>
                    </a:cubicBezTo>
                    <a:cubicBezTo>
                      <a:pt x="1317" y="193"/>
                      <a:pt x="1068" y="228"/>
                      <a:pt x="854" y="299"/>
                    </a:cubicBezTo>
                    <a:cubicBezTo>
                      <a:pt x="605" y="335"/>
                      <a:pt x="427" y="370"/>
                      <a:pt x="249" y="406"/>
                    </a:cubicBezTo>
                    <a:cubicBezTo>
                      <a:pt x="142" y="442"/>
                      <a:pt x="71" y="513"/>
                      <a:pt x="36" y="584"/>
                    </a:cubicBezTo>
                    <a:cubicBezTo>
                      <a:pt x="0" y="619"/>
                      <a:pt x="0" y="691"/>
                      <a:pt x="0" y="797"/>
                    </a:cubicBezTo>
                    <a:cubicBezTo>
                      <a:pt x="0" y="869"/>
                      <a:pt x="36" y="975"/>
                      <a:pt x="107" y="1046"/>
                    </a:cubicBezTo>
                    <a:cubicBezTo>
                      <a:pt x="178" y="1118"/>
                      <a:pt x="285" y="1189"/>
                      <a:pt x="356" y="1189"/>
                    </a:cubicBezTo>
                    <a:cubicBezTo>
                      <a:pt x="356" y="1473"/>
                      <a:pt x="356" y="1722"/>
                      <a:pt x="320" y="2007"/>
                    </a:cubicBezTo>
                    <a:cubicBezTo>
                      <a:pt x="320" y="2256"/>
                      <a:pt x="320" y="2505"/>
                      <a:pt x="285" y="2790"/>
                    </a:cubicBezTo>
                    <a:cubicBezTo>
                      <a:pt x="142" y="2861"/>
                      <a:pt x="71" y="2968"/>
                      <a:pt x="36" y="3146"/>
                    </a:cubicBezTo>
                    <a:cubicBezTo>
                      <a:pt x="36" y="3288"/>
                      <a:pt x="107" y="3430"/>
                      <a:pt x="285" y="3502"/>
                    </a:cubicBezTo>
                    <a:cubicBezTo>
                      <a:pt x="249" y="3964"/>
                      <a:pt x="249" y="4391"/>
                      <a:pt x="285" y="4854"/>
                    </a:cubicBezTo>
                    <a:cubicBezTo>
                      <a:pt x="285" y="5174"/>
                      <a:pt x="356" y="5387"/>
                      <a:pt x="534" y="5565"/>
                    </a:cubicBezTo>
                    <a:cubicBezTo>
                      <a:pt x="676" y="5743"/>
                      <a:pt x="890" y="5814"/>
                      <a:pt x="1210" y="5814"/>
                    </a:cubicBezTo>
                    <a:cubicBezTo>
                      <a:pt x="1708" y="5779"/>
                      <a:pt x="2242" y="5743"/>
                      <a:pt x="2775" y="5601"/>
                    </a:cubicBezTo>
                    <a:cubicBezTo>
                      <a:pt x="3309" y="5458"/>
                      <a:pt x="3878" y="5316"/>
                      <a:pt x="4412" y="5138"/>
                    </a:cubicBezTo>
                    <a:cubicBezTo>
                      <a:pt x="4519" y="5103"/>
                      <a:pt x="4590" y="5067"/>
                      <a:pt x="4697" y="5032"/>
                    </a:cubicBezTo>
                    <a:cubicBezTo>
                      <a:pt x="4804" y="4960"/>
                      <a:pt x="4910" y="4925"/>
                      <a:pt x="4981" y="4854"/>
                    </a:cubicBezTo>
                    <a:cubicBezTo>
                      <a:pt x="5088" y="4782"/>
                      <a:pt x="5159" y="4747"/>
                      <a:pt x="5231" y="4676"/>
                    </a:cubicBezTo>
                    <a:cubicBezTo>
                      <a:pt x="5302" y="4640"/>
                      <a:pt x="5337" y="4605"/>
                      <a:pt x="5337" y="4569"/>
                    </a:cubicBezTo>
                    <a:cubicBezTo>
                      <a:pt x="5337" y="4462"/>
                      <a:pt x="5302" y="4391"/>
                      <a:pt x="5231" y="4320"/>
                    </a:cubicBezTo>
                    <a:cubicBezTo>
                      <a:pt x="5195" y="4284"/>
                      <a:pt x="5124" y="4249"/>
                      <a:pt x="5017" y="4249"/>
                    </a:cubicBezTo>
                    <a:cubicBezTo>
                      <a:pt x="4981" y="4231"/>
                      <a:pt x="4937" y="4222"/>
                      <a:pt x="4888" y="4222"/>
                    </a:cubicBezTo>
                    <a:cubicBezTo>
                      <a:pt x="4839" y="4222"/>
                      <a:pt x="4786" y="4231"/>
                      <a:pt x="4732" y="4249"/>
                    </a:cubicBezTo>
                    <a:cubicBezTo>
                      <a:pt x="4626" y="4249"/>
                      <a:pt x="4519" y="4249"/>
                      <a:pt x="4448" y="4284"/>
                    </a:cubicBezTo>
                    <a:cubicBezTo>
                      <a:pt x="4234" y="4355"/>
                      <a:pt x="3985" y="4391"/>
                      <a:pt x="3701" y="4462"/>
                    </a:cubicBezTo>
                    <a:cubicBezTo>
                      <a:pt x="3416" y="4533"/>
                      <a:pt x="3131" y="4605"/>
                      <a:pt x="2811" y="4640"/>
                    </a:cubicBezTo>
                    <a:cubicBezTo>
                      <a:pt x="2526" y="4711"/>
                      <a:pt x="2206" y="4782"/>
                      <a:pt x="1922" y="4818"/>
                    </a:cubicBezTo>
                    <a:cubicBezTo>
                      <a:pt x="1637" y="4854"/>
                      <a:pt x="1388" y="4889"/>
                      <a:pt x="1174" y="4889"/>
                    </a:cubicBezTo>
                    <a:cubicBezTo>
                      <a:pt x="1174" y="4427"/>
                      <a:pt x="1174" y="3964"/>
                      <a:pt x="1174" y="3502"/>
                    </a:cubicBezTo>
                    <a:cubicBezTo>
                      <a:pt x="1637" y="3430"/>
                      <a:pt x="2064" y="3359"/>
                      <a:pt x="2491" y="3324"/>
                    </a:cubicBezTo>
                    <a:cubicBezTo>
                      <a:pt x="2918" y="3252"/>
                      <a:pt x="3309" y="3217"/>
                      <a:pt x="3736" y="3146"/>
                    </a:cubicBezTo>
                    <a:cubicBezTo>
                      <a:pt x="3950" y="3110"/>
                      <a:pt x="4128" y="3075"/>
                      <a:pt x="4234" y="2968"/>
                    </a:cubicBezTo>
                    <a:cubicBezTo>
                      <a:pt x="4341" y="2897"/>
                      <a:pt x="4377" y="2790"/>
                      <a:pt x="4341" y="2719"/>
                    </a:cubicBezTo>
                    <a:cubicBezTo>
                      <a:pt x="4199" y="2576"/>
                      <a:pt x="4021" y="2470"/>
                      <a:pt x="3843" y="2399"/>
                    </a:cubicBezTo>
                    <a:cubicBezTo>
                      <a:pt x="3713" y="2346"/>
                      <a:pt x="3582" y="2313"/>
                      <a:pt x="3452" y="2313"/>
                    </a:cubicBezTo>
                    <a:cubicBezTo>
                      <a:pt x="3405" y="2313"/>
                      <a:pt x="3357" y="2318"/>
                      <a:pt x="3309" y="2327"/>
                    </a:cubicBezTo>
                    <a:cubicBezTo>
                      <a:pt x="3060" y="2327"/>
                      <a:pt x="2740" y="2363"/>
                      <a:pt x="2348" y="2434"/>
                    </a:cubicBezTo>
                    <a:cubicBezTo>
                      <a:pt x="1957" y="2470"/>
                      <a:pt x="1566" y="2541"/>
                      <a:pt x="1210" y="2576"/>
                    </a:cubicBezTo>
                    <a:lnTo>
                      <a:pt x="1210" y="1900"/>
                    </a:lnTo>
                    <a:cubicBezTo>
                      <a:pt x="1245" y="1651"/>
                      <a:pt x="1245" y="1438"/>
                      <a:pt x="1245" y="1189"/>
                    </a:cubicBezTo>
                    <a:cubicBezTo>
                      <a:pt x="1245" y="1153"/>
                      <a:pt x="1245" y="1153"/>
                      <a:pt x="1245" y="1118"/>
                    </a:cubicBezTo>
                    <a:lnTo>
                      <a:pt x="1245" y="1082"/>
                    </a:lnTo>
                    <a:cubicBezTo>
                      <a:pt x="1423" y="1046"/>
                      <a:pt x="1601" y="1011"/>
                      <a:pt x="1815" y="1011"/>
                    </a:cubicBezTo>
                    <a:cubicBezTo>
                      <a:pt x="2028" y="975"/>
                      <a:pt x="2242" y="940"/>
                      <a:pt x="2420" y="904"/>
                    </a:cubicBezTo>
                    <a:cubicBezTo>
                      <a:pt x="2633" y="904"/>
                      <a:pt x="2811" y="869"/>
                      <a:pt x="3025" y="869"/>
                    </a:cubicBezTo>
                    <a:cubicBezTo>
                      <a:pt x="3202" y="833"/>
                      <a:pt x="3380" y="797"/>
                      <a:pt x="3487" y="797"/>
                    </a:cubicBezTo>
                    <a:cubicBezTo>
                      <a:pt x="3629" y="762"/>
                      <a:pt x="3736" y="726"/>
                      <a:pt x="3843" y="655"/>
                    </a:cubicBezTo>
                    <a:cubicBezTo>
                      <a:pt x="3914" y="584"/>
                      <a:pt x="3950" y="513"/>
                      <a:pt x="3914" y="370"/>
                    </a:cubicBezTo>
                    <a:cubicBezTo>
                      <a:pt x="3772" y="228"/>
                      <a:pt x="3594" y="121"/>
                      <a:pt x="3416" y="86"/>
                    </a:cubicBezTo>
                    <a:cubicBezTo>
                      <a:pt x="3286" y="34"/>
                      <a:pt x="3155" y="1"/>
                      <a:pt x="3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g10b267fa495_0_57"/>
              <p:cNvSpPr/>
              <p:nvPr/>
            </p:nvSpPr>
            <p:spPr>
              <a:xfrm>
                <a:off x="2342450" y="3357950"/>
                <a:ext cx="128100" cy="144150"/>
              </a:xfrm>
              <a:custGeom>
                <a:rect b="b" l="l" r="r" t="t"/>
                <a:pathLst>
                  <a:path extrusionOk="0" h="5766" w="5124">
                    <a:moveTo>
                      <a:pt x="4768" y="1"/>
                    </a:moveTo>
                    <a:cubicBezTo>
                      <a:pt x="4661" y="1"/>
                      <a:pt x="4555" y="37"/>
                      <a:pt x="4448" y="143"/>
                    </a:cubicBezTo>
                    <a:cubicBezTo>
                      <a:pt x="4306" y="214"/>
                      <a:pt x="4270" y="286"/>
                      <a:pt x="4270" y="392"/>
                    </a:cubicBezTo>
                    <a:cubicBezTo>
                      <a:pt x="4199" y="1104"/>
                      <a:pt x="4128" y="1816"/>
                      <a:pt x="4057" y="2492"/>
                    </a:cubicBezTo>
                    <a:cubicBezTo>
                      <a:pt x="3985" y="3132"/>
                      <a:pt x="3914" y="3737"/>
                      <a:pt x="3807" y="4271"/>
                    </a:cubicBezTo>
                    <a:cubicBezTo>
                      <a:pt x="3630" y="4057"/>
                      <a:pt x="3452" y="3808"/>
                      <a:pt x="3238" y="3559"/>
                    </a:cubicBezTo>
                    <a:cubicBezTo>
                      <a:pt x="3060" y="3274"/>
                      <a:pt x="2847" y="2990"/>
                      <a:pt x="2598" y="2705"/>
                    </a:cubicBezTo>
                    <a:cubicBezTo>
                      <a:pt x="2384" y="2420"/>
                      <a:pt x="2135" y="2136"/>
                      <a:pt x="1851" y="1887"/>
                    </a:cubicBezTo>
                    <a:cubicBezTo>
                      <a:pt x="1601" y="1602"/>
                      <a:pt x="1281" y="1353"/>
                      <a:pt x="961" y="1140"/>
                    </a:cubicBezTo>
                    <a:cubicBezTo>
                      <a:pt x="961" y="997"/>
                      <a:pt x="925" y="890"/>
                      <a:pt x="854" y="819"/>
                    </a:cubicBezTo>
                    <a:cubicBezTo>
                      <a:pt x="819" y="713"/>
                      <a:pt x="676" y="677"/>
                      <a:pt x="498" y="641"/>
                    </a:cubicBezTo>
                    <a:cubicBezTo>
                      <a:pt x="427" y="641"/>
                      <a:pt x="356" y="677"/>
                      <a:pt x="249" y="784"/>
                    </a:cubicBezTo>
                    <a:cubicBezTo>
                      <a:pt x="178" y="890"/>
                      <a:pt x="107" y="1033"/>
                      <a:pt x="107" y="1246"/>
                    </a:cubicBezTo>
                    <a:cubicBezTo>
                      <a:pt x="71" y="1460"/>
                      <a:pt x="71" y="1744"/>
                      <a:pt x="36" y="2065"/>
                    </a:cubicBezTo>
                    <a:cubicBezTo>
                      <a:pt x="36" y="2420"/>
                      <a:pt x="0" y="2776"/>
                      <a:pt x="0" y="3132"/>
                    </a:cubicBezTo>
                    <a:cubicBezTo>
                      <a:pt x="0" y="3523"/>
                      <a:pt x="0" y="3879"/>
                      <a:pt x="0" y="4199"/>
                    </a:cubicBezTo>
                    <a:cubicBezTo>
                      <a:pt x="0" y="4555"/>
                      <a:pt x="0" y="4804"/>
                      <a:pt x="36" y="4982"/>
                    </a:cubicBezTo>
                    <a:cubicBezTo>
                      <a:pt x="36" y="5160"/>
                      <a:pt x="107" y="5338"/>
                      <a:pt x="214" y="5516"/>
                    </a:cubicBezTo>
                    <a:cubicBezTo>
                      <a:pt x="321" y="5694"/>
                      <a:pt x="463" y="5765"/>
                      <a:pt x="641" y="5765"/>
                    </a:cubicBezTo>
                    <a:cubicBezTo>
                      <a:pt x="783" y="5765"/>
                      <a:pt x="854" y="5729"/>
                      <a:pt x="854" y="5658"/>
                    </a:cubicBezTo>
                    <a:cubicBezTo>
                      <a:pt x="819" y="5053"/>
                      <a:pt x="819" y="4484"/>
                      <a:pt x="854" y="3915"/>
                    </a:cubicBezTo>
                    <a:cubicBezTo>
                      <a:pt x="854" y="3310"/>
                      <a:pt x="890" y="2741"/>
                      <a:pt x="925" y="2136"/>
                    </a:cubicBezTo>
                    <a:cubicBezTo>
                      <a:pt x="1174" y="2349"/>
                      <a:pt x="1388" y="2598"/>
                      <a:pt x="1601" y="2847"/>
                    </a:cubicBezTo>
                    <a:cubicBezTo>
                      <a:pt x="1815" y="3096"/>
                      <a:pt x="2028" y="3346"/>
                      <a:pt x="2242" y="3595"/>
                    </a:cubicBezTo>
                    <a:cubicBezTo>
                      <a:pt x="2455" y="3879"/>
                      <a:pt x="2633" y="4128"/>
                      <a:pt x="2811" y="4377"/>
                    </a:cubicBezTo>
                    <a:cubicBezTo>
                      <a:pt x="2989" y="4626"/>
                      <a:pt x="3167" y="4840"/>
                      <a:pt x="3309" y="5053"/>
                    </a:cubicBezTo>
                    <a:cubicBezTo>
                      <a:pt x="3416" y="5196"/>
                      <a:pt x="3558" y="5302"/>
                      <a:pt x="3736" y="5409"/>
                    </a:cubicBezTo>
                    <a:cubicBezTo>
                      <a:pt x="3867" y="5461"/>
                      <a:pt x="3978" y="5494"/>
                      <a:pt x="4070" y="5494"/>
                    </a:cubicBezTo>
                    <a:cubicBezTo>
                      <a:pt x="4104" y="5494"/>
                      <a:pt x="4135" y="5490"/>
                      <a:pt x="4163" y="5480"/>
                    </a:cubicBezTo>
                    <a:cubicBezTo>
                      <a:pt x="4270" y="5445"/>
                      <a:pt x="4377" y="5409"/>
                      <a:pt x="4412" y="5338"/>
                    </a:cubicBezTo>
                    <a:cubicBezTo>
                      <a:pt x="4484" y="5267"/>
                      <a:pt x="4519" y="5160"/>
                      <a:pt x="4555" y="4982"/>
                    </a:cubicBezTo>
                    <a:cubicBezTo>
                      <a:pt x="4733" y="4271"/>
                      <a:pt x="4839" y="3523"/>
                      <a:pt x="4910" y="2741"/>
                    </a:cubicBezTo>
                    <a:cubicBezTo>
                      <a:pt x="5017" y="1922"/>
                      <a:pt x="5088" y="1140"/>
                      <a:pt x="5124" y="392"/>
                    </a:cubicBezTo>
                    <a:cubicBezTo>
                      <a:pt x="5124" y="143"/>
                      <a:pt x="5017" y="37"/>
                      <a:pt x="47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g10b267fa495_0_57"/>
              <p:cNvSpPr/>
              <p:nvPr/>
            </p:nvSpPr>
            <p:spPr>
              <a:xfrm>
                <a:off x="2486550" y="3354050"/>
                <a:ext cx="133450" cy="145375"/>
              </a:xfrm>
              <a:custGeom>
                <a:rect b="b" l="l" r="r" t="t"/>
                <a:pathLst>
                  <a:path extrusionOk="0" h="5815" w="5338">
                    <a:moveTo>
                      <a:pt x="3025" y="1"/>
                    </a:moveTo>
                    <a:cubicBezTo>
                      <a:pt x="2978" y="1"/>
                      <a:pt x="2930" y="5"/>
                      <a:pt x="2882" y="15"/>
                    </a:cubicBezTo>
                    <a:cubicBezTo>
                      <a:pt x="2705" y="15"/>
                      <a:pt x="2527" y="50"/>
                      <a:pt x="2278" y="86"/>
                    </a:cubicBezTo>
                    <a:cubicBezTo>
                      <a:pt x="2064" y="86"/>
                      <a:pt x="1815" y="121"/>
                      <a:pt x="1566" y="157"/>
                    </a:cubicBezTo>
                    <a:cubicBezTo>
                      <a:pt x="1317" y="193"/>
                      <a:pt x="1103" y="228"/>
                      <a:pt x="854" y="299"/>
                    </a:cubicBezTo>
                    <a:cubicBezTo>
                      <a:pt x="641" y="335"/>
                      <a:pt x="427" y="370"/>
                      <a:pt x="249" y="406"/>
                    </a:cubicBezTo>
                    <a:cubicBezTo>
                      <a:pt x="178" y="442"/>
                      <a:pt x="107" y="513"/>
                      <a:pt x="72" y="584"/>
                    </a:cubicBezTo>
                    <a:cubicBezTo>
                      <a:pt x="36" y="619"/>
                      <a:pt x="0" y="691"/>
                      <a:pt x="0" y="797"/>
                    </a:cubicBezTo>
                    <a:cubicBezTo>
                      <a:pt x="0" y="869"/>
                      <a:pt x="36" y="975"/>
                      <a:pt x="107" y="1046"/>
                    </a:cubicBezTo>
                    <a:cubicBezTo>
                      <a:pt x="214" y="1118"/>
                      <a:pt x="285" y="1189"/>
                      <a:pt x="392" y="1189"/>
                    </a:cubicBezTo>
                    <a:cubicBezTo>
                      <a:pt x="356" y="1473"/>
                      <a:pt x="356" y="1722"/>
                      <a:pt x="356" y="2007"/>
                    </a:cubicBezTo>
                    <a:cubicBezTo>
                      <a:pt x="321" y="2256"/>
                      <a:pt x="321" y="2505"/>
                      <a:pt x="321" y="2790"/>
                    </a:cubicBezTo>
                    <a:cubicBezTo>
                      <a:pt x="178" y="2861"/>
                      <a:pt x="72" y="2968"/>
                      <a:pt x="72" y="3146"/>
                    </a:cubicBezTo>
                    <a:cubicBezTo>
                      <a:pt x="72" y="3288"/>
                      <a:pt x="143" y="3430"/>
                      <a:pt x="285" y="3502"/>
                    </a:cubicBezTo>
                    <a:cubicBezTo>
                      <a:pt x="285" y="3964"/>
                      <a:pt x="285" y="4391"/>
                      <a:pt x="285" y="4854"/>
                    </a:cubicBezTo>
                    <a:cubicBezTo>
                      <a:pt x="285" y="5174"/>
                      <a:pt x="392" y="5387"/>
                      <a:pt x="534" y="5565"/>
                    </a:cubicBezTo>
                    <a:cubicBezTo>
                      <a:pt x="676" y="5743"/>
                      <a:pt x="926" y="5814"/>
                      <a:pt x="1210" y="5814"/>
                    </a:cubicBezTo>
                    <a:cubicBezTo>
                      <a:pt x="1708" y="5779"/>
                      <a:pt x="2242" y="5743"/>
                      <a:pt x="2776" y="5601"/>
                    </a:cubicBezTo>
                    <a:cubicBezTo>
                      <a:pt x="3345" y="5458"/>
                      <a:pt x="3879" y="5316"/>
                      <a:pt x="4448" y="5138"/>
                    </a:cubicBezTo>
                    <a:cubicBezTo>
                      <a:pt x="4519" y="5103"/>
                      <a:pt x="4590" y="5067"/>
                      <a:pt x="4697" y="5032"/>
                    </a:cubicBezTo>
                    <a:cubicBezTo>
                      <a:pt x="4804" y="4960"/>
                      <a:pt x="4911" y="4925"/>
                      <a:pt x="5017" y="4854"/>
                    </a:cubicBezTo>
                    <a:cubicBezTo>
                      <a:pt x="5088" y="4782"/>
                      <a:pt x="5195" y="4747"/>
                      <a:pt x="5231" y="4676"/>
                    </a:cubicBezTo>
                    <a:cubicBezTo>
                      <a:pt x="5302" y="4640"/>
                      <a:pt x="5338" y="4605"/>
                      <a:pt x="5338" y="4569"/>
                    </a:cubicBezTo>
                    <a:cubicBezTo>
                      <a:pt x="5338" y="4462"/>
                      <a:pt x="5302" y="4391"/>
                      <a:pt x="5266" y="4320"/>
                    </a:cubicBezTo>
                    <a:cubicBezTo>
                      <a:pt x="5195" y="4284"/>
                      <a:pt x="5124" y="4249"/>
                      <a:pt x="5053" y="4249"/>
                    </a:cubicBezTo>
                    <a:cubicBezTo>
                      <a:pt x="5000" y="4231"/>
                      <a:pt x="4955" y="4222"/>
                      <a:pt x="4911" y="4222"/>
                    </a:cubicBezTo>
                    <a:cubicBezTo>
                      <a:pt x="4866" y="4222"/>
                      <a:pt x="4822" y="4231"/>
                      <a:pt x="4768" y="4249"/>
                    </a:cubicBezTo>
                    <a:cubicBezTo>
                      <a:pt x="4662" y="4249"/>
                      <a:pt x="4555" y="4249"/>
                      <a:pt x="4448" y="4284"/>
                    </a:cubicBezTo>
                    <a:cubicBezTo>
                      <a:pt x="4235" y="4355"/>
                      <a:pt x="4021" y="4391"/>
                      <a:pt x="3736" y="4462"/>
                    </a:cubicBezTo>
                    <a:cubicBezTo>
                      <a:pt x="3452" y="4533"/>
                      <a:pt x="3167" y="4605"/>
                      <a:pt x="2847" y="4640"/>
                    </a:cubicBezTo>
                    <a:cubicBezTo>
                      <a:pt x="2527" y="4711"/>
                      <a:pt x="2242" y="4782"/>
                      <a:pt x="1922" y="4818"/>
                    </a:cubicBezTo>
                    <a:cubicBezTo>
                      <a:pt x="1637" y="4854"/>
                      <a:pt x="1388" y="4889"/>
                      <a:pt x="1210" y="4889"/>
                    </a:cubicBezTo>
                    <a:cubicBezTo>
                      <a:pt x="1175" y="4427"/>
                      <a:pt x="1175" y="3964"/>
                      <a:pt x="1210" y="3502"/>
                    </a:cubicBezTo>
                    <a:cubicBezTo>
                      <a:pt x="1637" y="3430"/>
                      <a:pt x="2064" y="3359"/>
                      <a:pt x="2491" y="3324"/>
                    </a:cubicBezTo>
                    <a:cubicBezTo>
                      <a:pt x="2918" y="3252"/>
                      <a:pt x="3345" y="3217"/>
                      <a:pt x="3736" y="3146"/>
                    </a:cubicBezTo>
                    <a:cubicBezTo>
                      <a:pt x="3985" y="3110"/>
                      <a:pt x="4128" y="3075"/>
                      <a:pt x="4235" y="2968"/>
                    </a:cubicBezTo>
                    <a:cubicBezTo>
                      <a:pt x="4341" y="2897"/>
                      <a:pt x="4377" y="2790"/>
                      <a:pt x="4341" y="2719"/>
                    </a:cubicBezTo>
                    <a:cubicBezTo>
                      <a:pt x="4199" y="2576"/>
                      <a:pt x="4057" y="2470"/>
                      <a:pt x="3879" y="2399"/>
                    </a:cubicBezTo>
                    <a:cubicBezTo>
                      <a:pt x="3749" y="2346"/>
                      <a:pt x="3599" y="2313"/>
                      <a:pt x="3459" y="2313"/>
                    </a:cubicBezTo>
                    <a:cubicBezTo>
                      <a:pt x="3407" y="2313"/>
                      <a:pt x="3357" y="2318"/>
                      <a:pt x="3309" y="2327"/>
                    </a:cubicBezTo>
                    <a:cubicBezTo>
                      <a:pt x="3096" y="2327"/>
                      <a:pt x="2776" y="2363"/>
                      <a:pt x="2384" y="2434"/>
                    </a:cubicBezTo>
                    <a:cubicBezTo>
                      <a:pt x="1957" y="2470"/>
                      <a:pt x="1602" y="2541"/>
                      <a:pt x="1210" y="2576"/>
                    </a:cubicBezTo>
                    <a:lnTo>
                      <a:pt x="1246" y="1900"/>
                    </a:lnTo>
                    <a:cubicBezTo>
                      <a:pt x="1246" y="1651"/>
                      <a:pt x="1246" y="1438"/>
                      <a:pt x="1281" y="1189"/>
                    </a:cubicBezTo>
                    <a:cubicBezTo>
                      <a:pt x="1281" y="1153"/>
                      <a:pt x="1281" y="1153"/>
                      <a:pt x="1281" y="1118"/>
                    </a:cubicBezTo>
                    <a:lnTo>
                      <a:pt x="1281" y="1082"/>
                    </a:lnTo>
                    <a:cubicBezTo>
                      <a:pt x="1459" y="1046"/>
                      <a:pt x="1637" y="1011"/>
                      <a:pt x="1815" y="1011"/>
                    </a:cubicBezTo>
                    <a:cubicBezTo>
                      <a:pt x="2029" y="975"/>
                      <a:pt x="2242" y="940"/>
                      <a:pt x="2456" y="904"/>
                    </a:cubicBezTo>
                    <a:cubicBezTo>
                      <a:pt x="2633" y="904"/>
                      <a:pt x="2847" y="869"/>
                      <a:pt x="3025" y="869"/>
                    </a:cubicBezTo>
                    <a:cubicBezTo>
                      <a:pt x="3238" y="833"/>
                      <a:pt x="3381" y="797"/>
                      <a:pt x="3523" y="797"/>
                    </a:cubicBezTo>
                    <a:cubicBezTo>
                      <a:pt x="3665" y="762"/>
                      <a:pt x="3772" y="726"/>
                      <a:pt x="3843" y="655"/>
                    </a:cubicBezTo>
                    <a:cubicBezTo>
                      <a:pt x="3950" y="584"/>
                      <a:pt x="3950" y="513"/>
                      <a:pt x="3914" y="370"/>
                    </a:cubicBezTo>
                    <a:cubicBezTo>
                      <a:pt x="3772" y="228"/>
                      <a:pt x="3594" y="121"/>
                      <a:pt x="3416" y="86"/>
                    </a:cubicBezTo>
                    <a:cubicBezTo>
                      <a:pt x="3286" y="34"/>
                      <a:pt x="3156" y="1"/>
                      <a:pt x="3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g10b267fa495_0_57"/>
              <p:cNvSpPr/>
              <p:nvPr/>
            </p:nvSpPr>
            <p:spPr>
              <a:xfrm>
                <a:off x="2625325" y="3354050"/>
                <a:ext cx="133450" cy="145375"/>
              </a:xfrm>
              <a:custGeom>
                <a:rect b="b" l="l" r="r" t="t"/>
                <a:pathLst>
                  <a:path extrusionOk="0" h="5815" w="5338">
                    <a:moveTo>
                      <a:pt x="3025" y="1"/>
                    </a:moveTo>
                    <a:cubicBezTo>
                      <a:pt x="2977" y="1"/>
                      <a:pt x="2930" y="5"/>
                      <a:pt x="2882" y="15"/>
                    </a:cubicBezTo>
                    <a:cubicBezTo>
                      <a:pt x="2704" y="15"/>
                      <a:pt x="2526" y="50"/>
                      <a:pt x="2277" y="86"/>
                    </a:cubicBezTo>
                    <a:cubicBezTo>
                      <a:pt x="2064" y="86"/>
                      <a:pt x="1815" y="121"/>
                      <a:pt x="1566" y="157"/>
                    </a:cubicBezTo>
                    <a:cubicBezTo>
                      <a:pt x="1317" y="193"/>
                      <a:pt x="1067" y="228"/>
                      <a:pt x="854" y="299"/>
                    </a:cubicBezTo>
                    <a:cubicBezTo>
                      <a:pt x="605" y="335"/>
                      <a:pt x="427" y="370"/>
                      <a:pt x="249" y="406"/>
                    </a:cubicBezTo>
                    <a:cubicBezTo>
                      <a:pt x="142" y="442"/>
                      <a:pt x="71" y="513"/>
                      <a:pt x="36" y="584"/>
                    </a:cubicBezTo>
                    <a:cubicBezTo>
                      <a:pt x="0" y="619"/>
                      <a:pt x="0" y="691"/>
                      <a:pt x="0" y="797"/>
                    </a:cubicBezTo>
                    <a:cubicBezTo>
                      <a:pt x="0" y="869"/>
                      <a:pt x="36" y="975"/>
                      <a:pt x="107" y="1046"/>
                    </a:cubicBezTo>
                    <a:cubicBezTo>
                      <a:pt x="178" y="1118"/>
                      <a:pt x="285" y="1189"/>
                      <a:pt x="356" y="1189"/>
                    </a:cubicBezTo>
                    <a:cubicBezTo>
                      <a:pt x="356" y="1473"/>
                      <a:pt x="356" y="1722"/>
                      <a:pt x="320" y="2007"/>
                    </a:cubicBezTo>
                    <a:cubicBezTo>
                      <a:pt x="320" y="2256"/>
                      <a:pt x="320" y="2505"/>
                      <a:pt x="285" y="2790"/>
                    </a:cubicBezTo>
                    <a:cubicBezTo>
                      <a:pt x="142" y="2861"/>
                      <a:pt x="71" y="2968"/>
                      <a:pt x="36" y="3146"/>
                    </a:cubicBezTo>
                    <a:cubicBezTo>
                      <a:pt x="36" y="3288"/>
                      <a:pt x="142" y="3430"/>
                      <a:pt x="285" y="3502"/>
                    </a:cubicBezTo>
                    <a:cubicBezTo>
                      <a:pt x="249" y="3964"/>
                      <a:pt x="249" y="4391"/>
                      <a:pt x="285" y="4854"/>
                    </a:cubicBezTo>
                    <a:cubicBezTo>
                      <a:pt x="285" y="5174"/>
                      <a:pt x="356" y="5387"/>
                      <a:pt x="534" y="5565"/>
                    </a:cubicBezTo>
                    <a:cubicBezTo>
                      <a:pt x="676" y="5743"/>
                      <a:pt x="890" y="5814"/>
                      <a:pt x="1210" y="5814"/>
                    </a:cubicBezTo>
                    <a:cubicBezTo>
                      <a:pt x="1708" y="5779"/>
                      <a:pt x="2242" y="5743"/>
                      <a:pt x="2775" y="5601"/>
                    </a:cubicBezTo>
                    <a:cubicBezTo>
                      <a:pt x="3309" y="5458"/>
                      <a:pt x="3878" y="5316"/>
                      <a:pt x="4412" y="5138"/>
                    </a:cubicBezTo>
                    <a:cubicBezTo>
                      <a:pt x="4519" y="5103"/>
                      <a:pt x="4590" y="5067"/>
                      <a:pt x="4697" y="5032"/>
                    </a:cubicBezTo>
                    <a:cubicBezTo>
                      <a:pt x="4803" y="4960"/>
                      <a:pt x="4910" y="4925"/>
                      <a:pt x="4981" y="4854"/>
                    </a:cubicBezTo>
                    <a:cubicBezTo>
                      <a:pt x="5088" y="4782"/>
                      <a:pt x="5159" y="4747"/>
                      <a:pt x="5230" y="4676"/>
                    </a:cubicBezTo>
                    <a:cubicBezTo>
                      <a:pt x="5302" y="4640"/>
                      <a:pt x="5337" y="4605"/>
                      <a:pt x="5337" y="4569"/>
                    </a:cubicBezTo>
                    <a:cubicBezTo>
                      <a:pt x="5337" y="4462"/>
                      <a:pt x="5302" y="4391"/>
                      <a:pt x="5230" y="4320"/>
                    </a:cubicBezTo>
                    <a:cubicBezTo>
                      <a:pt x="5195" y="4284"/>
                      <a:pt x="5124" y="4249"/>
                      <a:pt x="5017" y="4249"/>
                    </a:cubicBezTo>
                    <a:cubicBezTo>
                      <a:pt x="4981" y="4231"/>
                      <a:pt x="4937" y="4222"/>
                      <a:pt x="4888" y="4222"/>
                    </a:cubicBezTo>
                    <a:cubicBezTo>
                      <a:pt x="4839" y="4222"/>
                      <a:pt x="4786" y="4231"/>
                      <a:pt x="4732" y="4249"/>
                    </a:cubicBezTo>
                    <a:cubicBezTo>
                      <a:pt x="4626" y="4249"/>
                      <a:pt x="4519" y="4249"/>
                      <a:pt x="4448" y="4284"/>
                    </a:cubicBezTo>
                    <a:cubicBezTo>
                      <a:pt x="4234" y="4355"/>
                      <a:pt x="3985" y="4391"/>
                      <a:pt x="3700" y="4462"/>
                    </a:cubicBezTo>
                    <a:cubicBezTo>
                      <a:pt x="3416" y="4533"/>
                      <a:pt x="3131" y="4605"/>
                      <a:pt x="2847" y="4640"/>
                    </a:cubicBezTo>
                    <a:cubicBezTo>
                      <a:pt x="2526" y="4711"/>
                      <a:pt x="2206" y="4782"/>
                      <a:pt x="1921" y="4818"/>
                    </a:cubicBezTo>
                    <a:cubicBezTo>
                      <a:pt x="1637" y="4854"/>
                      <a:pt x="1388" y="4889"/>
                      <a:pt x="1174" y="4889"/>
                    </a:cubicBezTo>
                    <a:cubicBezTo>
                      <a:pt x="1174" y="4427"/>
                      <a:pt x="1174" y="3964"/>
                      <a:pt x="1174" y="3502"/>
                    </a:cubicBezTo>
                    <a:cubicBezTo>
                      <a:pt x="1637" y="3430"/>
                      <a:pt x="2064" y="3359"/>
                      <a:pt x="2491" y="3324"/>
                    </a:cubicBezTo>
                    <a:cubicBezTo>
                      <a:pt x="2918" y="3252"/>
                      <a:pt x="3309" y="3217"/>
                      <a:pt x="3736" y="3146"/>
                    </a:cubicBezTo>
                    <a:cubicBezTo>
                      <a:pt x="3950" y="3110"/>
                      <a:pt x="4127" y="3075"/>
                      <a:pt x="4234" y="2968"/>
                    </a:cubicBezTo>
                    <a:cubicBezTo>
                      <a:pt x="4341" y="2897"/>
                      <a:pt x="4376" y="2790"/>
                      <a:pt x="4341" y="2719"/>
                    </a:cubicBezTo>
                    <a:cubicBezTo>
                      <a:pt x="4199" y="2576"/>
                      <a:pt x="4021" y="2470"/>
                      <a:pt x="3843" y="2399"/>
                    </a:cubicBezTo>
                    <a:cubicBezTo>
                      <a:pt x="3713" y="2346"/>
                      <a:pt x="3582" y="2313"/>
                      <a:pt x="3452" y="2313"/>
                    </a:cubicBezTo>
                    <a:cubicBezTo>
                      <a:pt x="3404" y="2313"/>
                      <a:pt x="3357" y="2318"/>
                      <a:pt x="3309" y="2327"/>
                    </a:cubicBezTo>
                    <a:cubicBezTo>
                      <a:pt x="3060" y="2327"/>
                      <a:pt x="2740" y="2363"/>
                      <a:pt x="2348" y="2434"/>
                    </a:cubicBezTo>
                    <a:cubicBezTo>
                      <a:pt x="1957" y="2470"/>
                      <a:pt x="1566" y="2541"/>
                      <a:pt x="1210" y="2576"/>
                    </a:cubicBezTo>
                    <a:lnTo>
                      <a:pt x="1210" y="1900"/>
                    </a:lnTo>
                    <a:cubicBezTo>
                      <a:pt x="1245" y="1651"/>
                      <a:pt x="1245" y="1438"/>
                      <a:pt x="1281" y="1189"/>
                    </a:cubicBezTo>
                    <a:cubicBezTo>
                      <a:pt x="1281" y="1153"/>
                      <a:pt x="1245" y="1153"/>
                      <a:pt x="1245" y="1118"/>
                    </a:cubicBezTo>
                    <a:lnTo>
                      <a:pt x="1245" y="1082"/>
                    </a:lnTo>
                    <a:cubicBezTo>
                      <a:pt x="1423" y="1046"/>
                      <a:pt x="1601" y="1011"/>
                      <a:pt x="1815" y="1011"/>
                    </a:cubicBezTo>
                    <a:cubicBezTo>
                      <a:pt x="2028" y="975"/>
                      <a:pt x="2242" y="940"/>
                      <a:pt x="2420" y="904"/>
                    </a:cubicBezTo>
                    <a:cubicBezTo>
                      <a:pt x="2633" y="904"/>
                      <a:pt x="2847" y="869"/>
                      <a:pt x="3024" y="869"/>
                    </a:cubicBezTo>
                    <a:cubicBezTo>
                      <a:pt x="3202" y="833"/>
                      <a:pt x="3380" y="797"/>
                      <a:pt x="3487" y="797"/>
                    </a:cubicBezTo>
                    <a:cubicBezTo>
                      <a:pt x="3629" y="762"/>
                      <a:pt x="3736" y="726"/>
                      <a:pt x="3843" y="655"/>
                    </a:cubicBezTo>
                    <a:cubicBezTo>
                      <a:pt x="3914" y="584"/>
                      <a:pt x="3950" y="513"/>
                      <a:pt x="3914" y="370"/>
                    </a:cubicBezTo>
                    <a:cubicBezTo>
                      <a:pt x="3772" y="228"/>
                      <a:pt x="3594" y="121"/>
                      <a:pt x="3416" y="86"/>
                    </a:cubicBezTo>
                    <a:cubicBezTo>
                      <a:pt x="3286" y="34"/>
                      <a:pt x="3155" y="1"/>
                      <a:pt x="3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g10b267fa495_0_57"/>
              <p:cNvSpPr/>
              <p:nvPr/>
            </p:nvSpPr>
            <p:spPr>
              <a:xfrm>
                <a:off x="2758750" y="3345425"/>
                <a:ext cx="112100" cy="158125"/>
              </a:xfrm>
              <a:custGeom>
                <a:rect b="b" l="l" r="r" t="t"/>
                <a:pathLst>
                  <a:path extrusionOk="0" h="6325" w="4484">
                    <a:moveTo>
                      <a:pt x="1779" y="858"/>
                    </a:moveTo>
                    <a:cubicBezTo>
                      <a:pt x="1850" y="858"/>
                      <a:pt x="1886" y="893"/>
                      <a:pt x="1957" y="893"/>
                    </a:cubicBezTo>
                    <a:lnTo>
                      <a:pt x="2135" y="893"/>
                    </a:lnTo>
                    <a:cubicBezTo>
                      <a:pt x="2633" y="1000"/>
                      <a:pt x="3025" y="1249"/>
                      <a:pt x="3274" y="1605"/>
                    </a:cubicBezTo>
                    <a:cubicBezTo>
                      <a:pt x="3487" y="1925"/>
                      <a:pt x="3594" y="2317"/>
                      <a:pt x="3594" y="2779"/>
                    </a:cubicBezTo>
                    <a:cubicBezTo>
                      <a:pt x="3594" y="3277"/>
                      <a:pt x="3416" y="3740"/>
                      <a:pt x="3131" y="4167"/>
                    </a:cubicBezTo>
                    <a:cubicBezTo>
                      <a:pt x="2847" y="4594"/>
                      <a:pt x="2526" y="4950"/>
                      <a:pt x="2135" y="5234"/>
                    </a:cubicBezTo>
                    <a:cubicBezTo>
                      <a:pt x="2064" y="4523"/>
                      <a:pt x="1993" y="3847"/>
                      <a:pt x="1993" y="3206"/>
                    </a:cubicBezTo>
                    <a:cubicBezTo>
                      <a:pt x="1993" y="2566"/>
                      <a:pt x="1993" y="1996"/>
                      <a:pt x="1993" y="1427"/>
                    </a:cubicBezTo>
                    <a:cubicBezTo>
                      <a:pt x="1993" y="1356"/>
                      <a:pt x="1957" y="1249"/>
                      <a:pt x="1922" y="1142"/>
                    </a:cubicBezTo>
                    <a:cubicBezTo>
                      <a:pt x="1886" y="1036"/>
                      <a:pt x="1850" y="929"/>
                      <a:pt x="1779" y="858"/>
                    </a:cubicBezTo>
                    <a:close/>
                    <a:moveTo>
                      <a:pt x="1658" y="1"/>
                    </a:moveTo>
                    <a:cubicBezTo>
                      <a:pt x="1441" y="1"/>
                      <a:pt x="1230" y="31"/>
                      <a:pt x="1032" y="75"/>
                    </a:cubicBezTo>
                    <a:cubicBezTo>
                      <a:pt x="712" y="146"/>
                      <a:pt x="463" y="253"/>
                      <a:pt x="249" y="360"/>
                    </a:cubicBezTo>
                    <a:cubicBezTo>
                      <a:pt x="142" y="431"/>
                      <a:pt x="71" y="538"/>
                      <a:pt x="36" y="644"/>
                    </a:cubicBezTo>
                    <a:cubicBezTo>
                      <a:pt x="0" y="715"/>
                      <a:pt x="36" y="822"/>
                      <a:pt x="71" y="929"/>
                    </a:cubicBezTo>
                    <a:cubicBezTo>
                      <a:pt x="142" y="1000"/>
                      <a:pt x="214" y="1036"/>
                      <a:pt x="285" y="1071"/>
                    </a:cubicBezTo>
                    <a:cubicBezTo>
                      <a:pt x="338" y="1107"/>
                      <a:pt x="400" y="1125"/>
                      <a:pt x="463" y="1125"/>
                    </a:cubicBezTo>
                    <a:cubicBezTo>
                      <a:pt x="525" y="1125"/>
                      <a:pt x="587" y="1107"/>
                      <a:pt x="641" y="1071"/>
                    </a:cubicBezTo>
                    <a:cubicBezTo>
                      <a:pt x="819" y="1036"/>
                      <a:pt x="961" y="964"/>
                      <a:pt x="1103" y="964"/>
                    </a:cubicBezTo>
                    <a:cubicBezTo>
                      <a:pt x="1103" y="1641"/>
                      <a:pt x="1103" y="2388"/>
                      <a:pt x="1139" y="3206"/>
                    </a:cubicBezTo>
                    <a:cubicBezTo>
                      <a:pt x="1174" y="3989"/>
                      <a:pt x="1246" y="4843"/>
                      <a:pt x="1352" y="5732"/>
                    </a:cubicBezTo>
                    <a:cubicBezTo>
                      <a:pt x="1246" y="5803"/>
                      <a:pt x="1210" y="5875"/>
                      <a:pt x="1210" y="5946"/>
                    </a:cubicBezTo>
                    <a:cubicBezTo>
                      <a:pt x="1210" y="6017"/>
                      <a:pt x="1210" y="6088"/>
                      <a:pt x="1210" y="6124"/>
                    </a:cubicBezTo>
                    <a:cubicBezTo>
                      <a:pt x="1281" y="6195"/>
                      <a:pt x="1352" y="6266"/>
                      <a:pt x="1459" y="6302"/>
                    </a:cubicBezTo>
                    <a:cubicBezTo>
                      <a:pt x="1518" y="6316"/>
                      <a:pt x="1583" y="6325"/>
                      <a:pt x="1657" y="6325"/>
                    </a:cubicBezTo>
                    <a:cubicBezTo>
                      <a:pt x="1761" y="6325"/>
                      <a:pt x="1882" y="6308"/>
                      <a:pt x="2028" y="6266"/>
                    </a:cubicBezTo>
                    <a:cubicBezTo>
                      <a:pt x="2384" y="6124"/>
                      <a:pt x="2704" y="5946"/>
                      <a:pt x="2989" y="5661"/>
                    </a:cubicBezTo>
                    <a:cubicBezTo>
                      <a:pt x="3274" y="5412"/>
                      <a:pt x="3523" y="5127"/>
                      <a:pt x="3736" y="4807"/>
                    </a:cubicBezTo>
                    <a:cubicBezTo>
                      <a:pt x="3950" y="4487"/>
                      <a:pt x="4128" y="4167"/>
                      <a:pt x="4234" y="3811"/>
                    </a:cubicBezTo>
                    <a:cubicBezTo>
                      <a:pt x="4377" y="3455"/>
                      <a:pt x="4448" y="3099"/>
                      <a:pt x="4448" y="2708"/>
                    </a:cubicBezTo>
                    <a:cubicBezTo>
                      <a:pt x="4483" y="2388"/>
                      <a:pt x="4412" y="2067"/>
                      <a:pt x="4305" y="1747"/>
                    </a:cubicBezTo>
                    <a:cubicBezTo>
                      <a:pt x="4199" y="1427"/>
                      <a:pt x="4021" y="1142"/>
                      <a:pt x="3807" y="929"/>
                    </a:cubicBezTo>
                    <a:cubicBezTo>
                      <a:pt x="3594" y="680"/>
                      <a:pt x="3345" y="466"/>
                      <a:pt x="3025" y="324"/>
                    </a:cubicBezTo>
                    <a:cubicBezTo>
                      <a:pt x="2740" y="146"/>
                      <a:pt x="2420" y="75"/>
                      <a:pt x="2064" y="39"/>
                    </a:cubicBezTo>
                    <a:cubicBezTo>
                      <a:pt x="1928" y="12"/>
                      <a:pt x="1792" y="1"/>
                      <a:pt x="16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g10b267fa495_0_57"/>
              <p:cNvSpPr/>
              <p:nvPr/>
            </p:nvSpPr>
            <p:spPr>
              <a:xfrm>
                <a:off x="2037350" y="3597800"/>
                <a:ext cx="201925" cy="188050"/>
              </a:xfrm>
              <a:custGeom>
                <a:rect b="b" l="l" r="r" t="t"/>
                <a:pathLst>
                  <a:path extrusionOk="0" h="7522" w="8077">
                    <a:moveTo>
                      <a:pt x="6699" y="1"/>
                    </a:moveTo>
                    <a:cubicBezTo>
                      <a:pt x="6671" y="1"/>
                      <a:pt x="6643" y="5"/>
                      <a:pt x="6618" y="14"/>
                    </a:cubicBezTo>
                    <a:cubicBezTo>
                      <a:pt x="6511" y="49"/>
                      <a:pt x="6405" y="121"/>
                      <a:pt x="6333" y="263"/>
                    </a:cubicBezTo>
                    <a:cubicBezTo>
                      <a:pt x="6227" y="370"/>
                      <a:pt x="6156" y="476"/>
                      <a:pt x="6156" y="583"/>
                    </a:cubicBezTo>
                    <a:cubicBezTo>
                      <a:pt x="5693" y="1224"/>
                      <a:pt x="5266" y="1900"/>
                      <a:pt x="4910" y="2611"/>
                    </a:cubicBezTo>
                    <a:cubicBezTo>
                      <a:pt x="4519" y="3287"/>
                      <a:pt x="4163" y="3928"/>
                      <a:pt x="3807" y="4604"/>
                    </a:cubicBezTo>
                    <a:cubicBezTo>
                      <a:pt x="3380" y="4034"/>
                      <a:pt x="2918" y="3501"/>
                      <a:pt x="2455" y="2967"/>
                    </a:cubicBezTo>
                    <a:cubicBezTo>
                      <a:pt x="1993" y="2398"/>
                      <a:pt x="1530" y="1864"/>
                      <a:pt x="996" y="1366"/>
                    </a:cubicBezTo>
                    <a:cubicBezTo>
                      <a:pt x="996" y="1152"/>
                      <a:pt x="925" y="974"/>
                      <a:pt x="818" y="868"/>
                    </a:cubicBezTo>
                    <a:cubicBezTo>
                      <a:pt x="712" y="761"/>
                      <a:pt x="569" y="690"/>
                      <a:pt x="391" y="690"/>
                    </a:cubicBezTo>
                    <a:cubicBezTo>
                      <a:pt x="142" y="690"/>
                      <a:pt x="0" y="903"/>
                      <a:pt x="0" y="1295"/>
                    </a:cubicBezTo>
                    <a:cubicBezTo>
                      <a:pt x="0" y="1686"/>
                      <a:pt x="0" y="2077"/>
                      <a:pt x="0" y="2540"/>
                    </a:cubicBezTo>
                    <a:cubicBezTo>
                      <a:pt x="0" y="3003"/>
                      <a:pt x="0" y="3465"/>
                      <a:pt x="0" y="3928"/>
                    </a:cubicBezTo>
                    <a:cubicBezTo>
                      <a:pt x="36" y="4390"/>
                      <a:pt x="71" y="4817"/>
                      <a:pt x="107" y="5280"/>
                    </a:cubicBezTo>
                    <a:cubicBezTo>
                      <a:pt x="142" y="5742"/>
                      <a:pt x="214" y="6134"/>
                      <a:pt x="285" y="6525"/>
                    </a:cubicBezTo>
                    <a:cubicBezTo>
                      <a:pt x="320" y="6667"/>
                      <a:pt x="427" y="6774"/>
                      <a:pt x="569" y="6881"/>
                    </a:cubicBezTo>
                    <a:cubicBezTo>
                      <a:pt x="676" y="6961"/>
                      <a:pt x="783" y="7001"/>
                      <a:pt x="890" y="7001"/>
                    </a:cubicBezTo>
                    <a:cubicBezTo>
                      <a:pt x="925" y="7001"/>
                      <a:pt x="961" y="6997"/>
                      <a:pt x="996" y="6988"/>
                    </a:cubicBezTo>
                    <a:cubicBezTo>
                      <a:pt x="1032" y="6952"/>
                      <a:pt x="1103" y="6916"/>
                      <a:pt x="1139" y="6845"/>
                    </a:cubicBezTo>
                    <a:cubicBezTo>
                      <a:pt x="1174" y="6739"/>
                      <a:pt x="1210" y="6632"/>
                      <a:pt x="1174" y="6525"/>
                    </a:cubicBezTo>
                    <a:cubicBezTo>
                      <a:pt x="1068" y="5885"/>
                      <a:pt x="1032" y="5244"/>
                      <a:pt x="961" y="4604"/>
                    </a:cubicBezTo>
                    <a:cubicBezTo>
                      <a:pt x="961" y="3928"/>
                      <a:pt x="925" y="3252"/>
                      <a:pt x="961" y="2540"/>
                    </a:cubicBezTo>
                    <a:cubicBezTo>
                      <a:pt x="1388" y="3003"/>
                      <a:pt x="1779" y="3465"/>
                      <a:pt x="2135" y="3928"/>
                    </a:cubicBezTo>
                    <a:cubicBezTo>
                      <a:pt x="2526" y="4390"/>
                      <a:pt x="2918" y="4853"/>
                      <a:pt x="3274" y="5386"/>
                    </a:cubicBezTo>
                    <a:cubicBezTo>
                      <a:pt x="3451" y="5707"/>
                      <a:pt x="3665" y="5849"/>
                      <a:pt x="3950" y="5849"/>
                    </a:cubicBezTo>
                    <a:cubicBezTo>
                      <a:pt x="4163" y="5849"/>
                      <a:pt x="4341" y="5671"/>
                      <a:pt x="4519" y="5315"/>
                    </a:cubicBezTo>
                    <a:lnTo>
                      <a:pt x="5408" y="3572"/>
                    </a:lnTo>
                    <a:cubicBezTo>
                      <a:pt x="5729" y="3003"/>
                      <a:pt x="6013" y="2398"/>
                      <a:pt x="6333" y="1828"/>
                    </a:cubicBezTo>
                    <a:cubicBezTo>
                      <a:pt x="6511" y="2931"/>
                      <a:pt x="6689" y="3856"/>
                      <a:pt x="6796" y="4675"/>
                    </a:cubicBezTo>
                    <a:cubicBezTo>
                      <a:pt x="6903" y="5458"/>
                      <a:pt x="7010" y="6169"/>
                      <a:pt x="7116" y="6739"/>
                    </a:cubicBezTo>
                    <a:cubicBezTo>
                      <a:pt x="7116" y="6916"/>
                      <a:pt x="7187" y="7094"/>
                      <a:pt x="7294" y="7272"/>
                    </a:cubicBezTo>
                    <a:cubicBezTo>
                      <a:pt x="7401" y="7450"/>
                      <a:pt x="7543" y="7521"/>
                      <a:pt x="7650" y="7521"/>
                    </a:cubicBezTo>
                    <a:cubicBezTo>
                      <a:pt x="7757" y="7521"/>
                      <a:pt x="7863" y="7450"/>
                      <a:pt x="7970" y="7343"/>
                    </a:cubicBezTo>
                    <a:cubicBezTo>
                      <a:pt x="8041" y="7201"/>
                      <a:pt x="8077" y="7023"/>
                      <a:pt x="8077" y="6845"/>
                    </a:cubicBezTo>
                    <a:cubicBezTo>
                      <a:pt x="7935" y="5813"/>
                      <a:pt x="7792" y="4782"/>
                      <a:pt x="7686" y="3714"/>
                    </a:cubicBezTo>
                    <a:cubicBezTo>
                      <a:pt x="7543" y="2682"/>
                      <a:pt x="7401" y="1650"/>
                      <a:pt x="7223" y="619"/>
                    </a:cubicBezTo>
                    <a:cubicBezTo>
                      <a:pt x="7187" y="441"/>
                      <a:pt x="7116" y="263"/>
                      <a:pt x="6974" y="156"/>
                    </a:cubicBezTo>
                    <a:cubicBezTo>
                      <a:pt x="6892" y="47"/>
                      <a:pt x="6790" y="1"/>
                      <a:pt x="66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g10b267fa495_0_57"/>
              <p:cNvSpPr/>
              <p:nvPr/>
            </p:nvSpPr>
            <p:spPr>
              <a:xfrm>
                <a:off x="2268625" y="3609350"/>
                <a:ext cx="139675" cy="148725"/>
              </a:xfrm>
              <a:custGeom>
                <a:rect b="b" l="l" r="r" t="t"/>
                <a:pathLst>
                  <a:path extrusionOk="0" h="5949" w="5587">
                    <a:moveTo>
                      <a:pt x="3195" y="1073"/>
                    </a:moveTo>
                    <a:cubicBezTo>
                      <a:pt x="3246" y="1073"/>
                      <a:pt x="3296" y="1076"/>
                      <a:pt x="3345" y="1082"/>
                    </a:cubicBezTo>
                    <a:cubicBezTo>
                      <a:pt x="3665" y="1117"/>
                      <a:pt x="3914" y="1188"/>
                      <a:pt x="4127" y="1366"/>
                    </a:cubicBezTo>
                    <a:cubicBezTo>
                      <a:pt x="4270" y="1473"/>
                      <a:pt x="4377" y="1615"/>
                      <a:pt x="4483" y="1758"/>
                    </a:cubicBezTo>
                    <a:cubicBezTo>
                      <a:pt x="4554" y="1936"/>
                      <a:pt x="4590" y="2114"/>
                      <a:pt x="4590" y="2291"/>
                    </a:cubicBezTo>
                    <a:cubicBezTo>
                      <a:pt x="4590" y="2469"/>
                      <a:pt x="4590" y="2647"/>
                      <a:pt x="4554" y="2825"/>
                    </a:cubicBezTo>
                    <a:cubicBezTo>
                      <a:pt x="4519" y="2968"/>
                      <a:pt x="4483" y="3110"/>
                      <a:pt x="4448" y="3217"/>
                    </a:cubicBezTo>
                    <a:cubicBezTo>
                      <a:pt x="4341" y="3466"/>
                      <a:pt x="4234" y="3644"/>
                      <a:pt x="4056" y="3857"/>
                    </a:cubicBezTo>
                    <a:cubicBezTo>
                      <a:pt x="3914" y="4071"/>
                      <a:pt x="3736" y="4248"/>
                      <a:pt x="3558" y="4391"/>
                    </a:cubicBezTo>
                    <a:cubicBezTo>
                      <a:pt x="3380" y="4533"/>
                      <a:pt x="3167" y="4640"/>
                      <a:pt x="2953" y="4747"/>
                    </a:cubicBezTo>
                    <a:cubicBezTo>
                      <a:pt x="2704" y="4818"/>
                      <a:pt x="2491" y="4853"/>
                      <a:pt x="2277" y="4853"/>
                    </a:cubicBezTo>
                    <a:cubicBezTo>
                      <a:pt x="1886" y="4853"/>
                      <a:pt x="1601" y="4747"/>
                      <a:pt x="1423" y="4497"/>
                    </a:cubicBezTo>
                    <a:cubicBezTo>
                      <a:pt x="1210" y="4284"/>
                      <a:pt x="1103" y="3964"/>
                      <a:pt x="1103" y="3608"/>
                    </a:cubicBezTo>
                    <a:cubicBezTo>
                      <a:pt x="1068" y="3359"/>
                      <a:pt x="1068" y="3110"/>
                      <a:pt x="1103" y="2861"/>
                    </a:cubicBezTo>
                    <a:cubicBezTo>
                      <a:pt x="1103" y="2612"/>
                      <a:pt x="1174" y="2363"/>
                      <a:pt x="1245" y="2114"/>
                    </a:cubicBezTo>
                    <a:cubicBezTo>
                      <a:pt x="1352" y="1900"/>
                      <a:pt x="1459" y="1687"/>
                      <a:pt x="1601" y="1509"/>
                    </a:cubicBezTo>
                    <a:cubicBezTo>
                      <a:pt x="1744" y="1331"/>
                      <a:pt x="1921" y="1188"/>
                      <a:pt x="2135" y="1117"/>
                    </a:cubicBezTo>
                    <a:lnTo>
                      <a:pt x="2135" y="1117"/>
                    </a:lnTo>
                    <a:cubicBezTo>
                      <a:pt x="2099" y="1188"/>
                      <a:pt x="2135" y="1260"/>
                      <a:pt x="2206" y="1295"/>
                    </a:cubicBezTo>
                    <a:cubicBezTo>
                      <a:pt x="2236" y="1310"/>
                      <a:pt x="2265" y="1319"/>
                      <a:pt x="2295" y="1319"/>
                    </a:cubicBezTo>
                    <a:cubicBezTo>
                      <a:pt x="2336" y="1319"/>
                      <a:pt x="2378" y="1301"/>
                      <a:pt x="2420" y="1260"/>
                    </a:cubicBezTo>
                    <a:cubicBezTo>
                      <a:pt x="2685" y="1142"/>
                      <a:pt x="2950" y="1073"/>
                      <a:pt x="3195" y="1073"/>
                    </a:cubicBezTo>
                    <a:close/>
                    <a:moveTo>
                      <a:pt x="2120" y="0"/>
                    </a:moveTo>
                    <a:cubicBezTo>
                      <a:pt x="2102" y="0"/>
                      <a:pt x="2083" y="5"/>
                      <a:pt x="2064" y="14"/>
                    </a:cubicBezTo>
                    <a:cubicBezTo>
                      <a:pt x="1744" y="50"/>
                      <a:pt x="1459" y="192"/>
                      <a:pt x="1210" y="406"/>
                    </a:cubicBezTo>
                    <a:cubicBezTo>
                      <a:pt x="961" y="619"/>
                      <a:pt x="747" y="868"/>
                      <a:pt x="534" y="1224"/>
                    </a:cubicBezTo>
                    <a:cubicBezTo>
                      <a:pt x="391" y="1473"/>
                      <a:pt x="249" y="1793"/>
                      <a:pt x="142" y="2149"/>
                    </a:cubicBezTo>
                    <a:cubicBezTo>
                      <a:pt x="71" y="2505"/>
                      <a:pt x="0" y="2861"/>
                      <a:pt x="0" y="3252"/>
                    </a:cubicBezTo>
                    <a:cubicBezTo>
                      <a:pt x="0" y="3608"/>
                      <a:pt x="36" y="3999"/>
                      <a:pt x="142" y="4355"/>
                    </a:cubicBezTo>
                    <a:cubicBezTo>
                      <a:pt x="249" y="4711"/>
                      <a:pt x="427" y="5031"/>
                      <a:pt x="641" y="5316"/>
                    </a:cubicBezTo>
                    <a:cubicBezTo>
                      <a:pt x="996" y="5672"/>
                      <a:pt x="1388" y="5885"/>
                      <a:pt x="1850" y="5921"/>
                    </a:cubicBezTo>
                    <a:cubicBezTo>
                      <a:pt x="1965" y="5940"/>
                      <a:pt x="2082" y="5949"/>
                      <a:pt x="2201" y="5949"/>
                    </a:cubicBezTo>
                    <a:cubicBezTo>
                      <a:pt x="2525" y="5949"/>
                      <a:pt x="2864" y="5883"/>
                      <a:pt x="3202" y="5778"/>
                    </a:cubicBezTo>
                    <a:cubicBezTo>
                      <a:pt x="3451" y="5672"/>
                      <a:pt x="3701" y="5529"/>
                      <a:pt x="3914" y="5387"/>
                    </a:cubicBezTo>
                    <a:cubicBezTo>
                      <a:pt x="4163" y="5209"/>
                      <a:pt x="4412" y="5031"/>
                      <a:pt x="4590" y="4782"/>
                    </a:cubicBezTo>
                    <a:cubicBezTo>
                      <a:pt x="4804" y="4569"/>
                      <a:pt x="4981" y="4320"/>
                      <a:pt x="5159" y="4071"/>
                    </a:cubicBezTo>
                    <a:cubicBezTo>
                      <a:pt x="5302" y="3786"/>
                      <a:pt x="5408" y="3537"/>
                      <a:pt x="5480" y="3217"/>
                    </a:cubicBezTo>
                    <a:cubicBezTo>
                      <a:pt x="5551" y="2968"/>
                      <a:pt x="5586" y="2647"/>
                      <a:pt x="5551" y="2291"/>
                    </a:cubicBezTo>
                    <a:cubicBezTo>
                      <a:pt x="5551" y="1971"/>
                      <a:pt x="5480" y="1615"/>
                      <a:pt x="5337" y="1331"/>
                    </a:cubicBezTo>
                    <a:cubicBezTo>
                      <a:pt x="5195" y="1011"/>
                      <a:pt x="5017" y="726"/>
                      <a:pt x="4697" y="477"/>
                    </a:cubicBezTo>
                    <a:cubicBezTo>
                      <a:pt x="4412" y="263"/>
                      <a:pt x="4021" y="85"/>
                      <a:pt x="3523" y="50"/>
                    </a:cubicBezTo>
                    <a:cubicBezTo>
                      <a:pt x="3417" y="20"/>
                      <a:pt x="3312" y="9"/>
                      <a:pt x="3209" y="9"/>
                    </a:cubicBezTo>
                    <a:cubicBezTo>
                      <a:pt x="3069" y="9"/>
                      <a:pt x="2934" y="29"/>
                      <a:pt x="2811" y="50"/>
                    </a:cubicBezTo>
                    <a:cubicBezTo>
                      <a:pt x="2598" y="121"/>
                      <a:pt x="2455" y="192"/>
                      <a:pt x="2348" y="299"/>
                    </a:cubicBezTo>
                    <a:cubicBezTo>
                      <a:pt x="2348" y="192"/>
                      <a:pt x="2313" y="121"/>
                      <a:pt x="2242" y="85"/>
                    </a:cubicBezTo>
                    <a:cubicBezTo>
                      <a:pt x="2216" y="33"/>
                      <a:pt x="2171" y="0"/>
                      <a:pt x="2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g10b267fa495_0_57"/>
              <p:cNvSpPr/>
              <p:nvPr/>
            </p:nvSpPr>
            <p:spPr>
              <a:xfrm>
                <a:off x="2424275" y="3568775"/>
                <a:ext cx="171700" cy="214400"/>
              </a:xfrm>
              <a:custGeom>
                <a:rect b="b" l="l" r="r" t="t"/>
                <a:pathLst>
                  <a:path extrusionOk="0" h="8576" w="6868">
                    <a:moveTo>
                      <a:pt x="3452" y="1"/>
                    </a:moveTo>
                    <a:cubicBezTo>
                      <a:pt x="3096" y="1"/>
                      <a:pt x="2740" y="72"/>
                      <a:pt x="2349" y="178"/>
                    </a:cubicBezTo>
                    <a:cubicBezTo>
                      <a:pt x="1922" y="250"/>
                      <a:pt x="1566" y="428"/>
                      <a:pt x="1211" y="641"/>
                    </a:cubicBezTo>
                    <a:cubicBezTo>
                      <a:pt x="855" y="819"/>
                      <a:pt x="570" y="1104"/>
                      <a:pt x="321" y="1388"/>
                    </a:cubicBezTo>
                    <a:cubicBezTo>
                      <a:pt x="108" y="1708"/>
                      <a:pt x="1" y="2064"/>
                      <a:pt x="1" y="2456"/>
                    </a:cubicBezTo>
                    <a:cubicBezTo>
                      <a:pt x="1" y="2562"/>
                      <a:pt x="36" y="2705"/>
                      <a:pt x="179" y="2811"/>
                    </a:cubicBezTo>
                    <a:cubicBezTo>
                      <a:pt x="259" y="2892"/>
                      <a:pt x="319" y="2932"/>
                      <a:pt x="389" y="2932"/>
                    </a:cubicBezTo>
                    <a:cubicBezTo>
                      <a:pt x="412" y="2932"/>
                      <a:pt x="437" y="2927"/>
                      <a:pt x="463" y="2918"/>
                    </a:cubicBezTo>
                    <a:cubicBezTo>
                      <a:pt x="606" y="2883"/>
                      <a:pt x="677" y="2776"/>
                      <a:pt x="748" y="2669"/>
                    </a:cubicBezTo>
                    <a:cubicBezTo>
                      <a:pt x="819" y="2562"/>
                      <a:pt x="855" y="2420"/>
                      <a:pt x="819" y="2278"/>
                    </a:cubicBezTo>
                    <a:cubicBezTo>
                      <a:pt x="1068" y="1993"/>
                      <a:pt x="1317" y="1780"/>
                      <a:pt x="1566" y="1602"/>
                    </a:cubicBezTo>
                    <a:cubicBezTo>
                      <a:pt x="1851" y="1424"/>
                      <a:pt x="2136" y="1282"/>
                      <a:pt x="2420" y="1210"/>
                    </a:cubicBezTo>
                    <a:cubicBezTo>
                      <a:pt x="2705" y="1104"/>
                      <a:pt x="2990" y="1068"/>
                      <a:pt x="3239" y="1068"/>
                    </a:cubicBezTo>
                    <a:cubicBezTo>
                      <a:pt x="3523" y="1068"/>
                      <a:pt x="3772" y="1139"/>
                      <a:pt x="3986" y="1282"/>
                    </a:cubicBezTo>
                    <a:cubicBezTo>
                      <a:pt x="4128" y="1388"/>
                      <a:pt x="4270" y="1495"/>
                      <a:pt x="4342" y="1673"/>
                    </a:cubicBezTo>
                    <a:cubicBezTo>
                      <a:pt x="4413" y="1815"/>
                      <a:pt x="4448" y="1993"/>
                      <a:pt x="4484" y="2171"/>
                    </a:cubicBezTo>
                    <a:cubicBezTo>
                      <a:pt x="4520" y="2349"/>
                      <a:pt x="4484" y="2527"/>
                      <a:pt x="4484" y="2705"/>
                    </a:cubicBezTo>
                    <a:cubicBezTo>
                      <a:pt x="4448" y="2883"/>
                      <a:pt x="4413" y="3025"/>
                      <a:pt x="4377" y="3167"/>
                    </a:cubicBezTo>
                    <a:cubicBezTo>
                      <a:pt x="4235" y="3488"/>
                      <a:pt x="3986" y="3772"/>
                      <a:pt x="3666" y="4021"/>
                    </a:cubicBezTo>
                    <a:cubicBezTo>
                      <a:pt x="3381" y="4306"/>
                      <a:pt x="2990" y="4448"/>
                      <a:pt x="2527" y="4555"/>
                    </a:cubicBezTo>
                    <a:cubicBezTo>
                      <a:pt x="2527" y="4235"/>
                      <a:pt x="2491" y="3879"/>
                      <a:pt x="2491" y="3559"/>
                    </a:cubicBezTo>
                    <a:lnTo>
                      <a:pt x="2527" y="2562"/>
                    </a:lnTo>
                    <a:cubicBezTo>
                      <a:pt x="2527" y="2385"/>
                      <a:pt x="2456" y="2242"/>
                      <a:pt x="2385" y="2135"/>
                    </a:cubicBezTo>
                    <a:cubicBezTo>
                      <a:pt x="2349" y="1993"/>
                      <a:pt x="2207" y="1958"/>
                      <a:pt x="2029" y="1922"/>
                    </a:cubicBezTo>
                    <a:cubicBezTo>
                      <a:pt x="1958" y="1922"/>
                      <a:pt x="1887" y="1922"/>
                      <a:pt x="1780" y="1993"/>
                    </a:cubicBezTo>
                    <a:cubicBezTo>
                      <a:pt x="1673" y="2064"/>
                      <a:pt x="1637" y="2135"/>
                      <a:pt x="1637" y="2242"/>
                    </a:cubicBezTo>
                    <a:cubicBezTo>
                      <a:pt x="1637" y="2634"/>
                      <a:pt x="1602" y="3096"/>
                      <a:pt x="1602" y="3559"/>
                    </a:cubicBezTo>
                    <a:lnTo>
                      <a:pt x="1602" y="5089"/>
                    </a:lnTo>
                    <a:cubicBezTo>
                      <a:pt x="1602" y="5587"/>
                      <a:pt x="1602" y="6085"/>
                      <a:pt x="1602" y="6583"/>
                    </a:cubicBezTo>
                    <a:cubicBezTo>
                      <a:pt x="1637" y="7046"/>
                      <a:pt x="1673" y="7473"/>
                      <a:pt x="1673" y="7864"/>
                    </a:cubicBezTo>
                    <a:cubicBezTo>
                      <a:pt x="1673" y="7900"/>
                      <a:pt x="1709" y="7971"/>
                      <a:pt x="1744" y="8042"/>
                    </a:cubicBezTo>
                    <a:cubicBezTo>
                      <a:pt x="1780" y="8113"/>
                      <a:pt x="1815" y="8184"/>
                      <a:pt x="1851" y="8291"/>
                    </a:cubicBezTo>
                    <a:cubicBezTo>
                      <a:pt x="1887" y="8362"/>
                      <a:pt x="1958" y="8433"/>
                      <a:pt x="1993" y="8469"/>
                    </a:cubicBezTo>
                    <a:cubicBezTo>
                      <a:pt x="2064" y="8540"/>
                      <a:pt x="2100" y="8576"/>
                      <a:pt x="2171" y="8576"/>
                    </a:cubicBezTo>
                    <a:cubicBezTo>
                      <a:pt x="2278" y="8576"/>
                      <a:pt x="2385" y="8540"/>
                      <a:pt x="2491" y="8504"/>
                    </a:cubicBezTo>
                    <a:cubicBezTo>
                      <a:pt x="2563" y="8433"/>
                      <a:pt x="2598" y="8327"/>
                      <a:pt x="2598" y="8184"/>
                    </a:cubicBezTo>
                    <a:cubicBezTo>
                      <a:pt x="2563" y="7793"/>
                      <a:pt x="2563" y="7401"/>
                      <a:pt x="2563" y="7010"/>
                    </a:cubicBezTo>
                    <a:cubicBezTo>
                      <a:pt x="2563" y="6583"/>
                      <a:pt x="2563" y="6192"/>
                      <a:pt x="2527" y="5765"/>
                    </a:cubicBezTo>
                    <a:lnTo>
                      <a:pt x="2527" y="5765"/>
                    </a:lnTo>
                    <a:cubicBezTo>
                      <a:pt x="2812" y="5943"/>
                      <a:pt x="3096" y="6120"/>
                      <a:pt x="3417" y="6298"/>
                    </a:cubicBezTo>
                    <a:cubicBezTo>
                      <a:pt x="3737" y="6476"/>
                      <a:pt x="4021" y="6690"/>
                      <a:pt x="4342" y="6903"/>
                    </a:cubicBezTo>
                    <a:cubicBezTo>
                      <a:pt x="4662" y="7081"/>
                      <a:pt x="4947" y="7295"/>
                      <a:pt x="5231" y="7508"/>
                    </a:cubicBezTo>
                    <a:cubicBezTo>
                      <a:pt x="5516" y="7686"/>
                      <a:pt x="5765" y="7900"/>
                      <a:pt x="6014" y="8077"/>
                    </a:cubicBezTo>
                    <a:cubicBezTo>
                      <a:pt x="6156" y="8184"/>
                      <a:pt x="6299" y="8220"/>
                      <a:pt x="6441" y="8220"/>
                    </a:cubicBezTo>
                    <a:cubicBezTo>
                      <a:pt x="6583" y="8184"/>
                      <a:pt x="6690" y="8113"/>
                      <a:pt x="6761" y="7971"/>
                    </a:cubicBezTo>
                    <a:cubicBezTo>
                      <a:pt x="6868" y="7722"/>
                      <a:pt x="6868" y="7544"/>
                      <a:pt x="6797" y="7437"/>
                    </a:cubicBezTo>
                    <a:cubicBezTo>
                      <a:pt x="6726" y="7295"/>
                      <a:pt x="6654" y="7224"/>
                      <a:pt x="6583" y="7152"/>
                    </a:cubicBezTo>
                    <a:cubicBezTo>
                      <a:pt x="6121" y="6797"/>
                      <a:pt x="5623" y="6476"/>
                      <a:pt x="5160" y="6192"/>
                    </a:cubicBezTo>
                    <a:cubicBezTo>
                      <a:pt x="4697" y="5871"/>
                      <a:pt x="4199" y="5587"/>
                      <a:pt x="3666" y="5231"/>
                    </a:cubicBezTo>
                    <a:cubicBezTo>
                      <a:pt x="4413" y="4804"/>
                      <a:pt x="4911" y="4270"/>
                      <a:pt x="5231" y="3630"/>
                    </a:cubicBezTo>
                    <a:cubicBezTo>
                      <a:pt x="5587" y="3025"/>
                      <a:pt x="5623" y="2313"/>
                      <a:pt x="5409" y="1566"/>
                    </a:cubicBezTo>
                    <a:cubicBezTo>
                      <a:pt x="5302" y="1104"/>
                      <a:pt x="5053" y="748"/>
                      <a:pt x="4733" y="463"/>
                    </a:cubicBezTo>
                    <a:cubicBezTo>
                      <a:pt x="4377" y="143"/>
                      <a:pt x="3950" y="1"/>
                      <a:pt x="3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g10b267fa495_0_57"/>
              <p:cNvSpPr/>
              <p:nvPr/>
            </p:nvSpPr>
            <p:spPr>
              <a:xfrm>
                <a:off x="2600400" y="3598650"/>
                <a:ext cx="153025" cy="165850"/>
              </a:xfrm>
              <a:custGeom>
                <a:rect b="b" l="l" r="r" t="t"/>
                <a:pathLst>
                  <a:path extrusionOk="0" h="6634" w="6121">
                    <a:moveTo>
                      <a:pt x="3490" y="1"/>
                    </a:moveTo>
                    <a:cubicBezTo>
                      <a:pt x="3432" y="1"/>
                      <a:pt x="3372" y="5"/>
                      <a:pt x="3310" y="15"/>
                    </a:cubicBezTo>
                    <a:cubicBezTo>
                      <a:pt x="3096" y="15"/>
                      <a:pt x="2883" y="51"/>
                      <a:pt x="2598" y="51"/>
                    </a:cubicBezTo>
                    <a:cubicBezTo>
                      <a:pt x="2349" y="87"/>
                      <a:pt x="2100" y="122"/>
                      <a:pt x="1780" y="158"/>
                    </a:cubicBezTo>
                    <a:cubicBezTo>
                      <a:pt x="1531" y="229"/>
                      <a:pt x="1246" y="264"/>
                      <a:pt x="961" y="300"/>
                    </a:cubicBezTo>
                    <a:cubicBezTo>
                      <a:pt x="712" y="371"/>
                      <a:pt x="499" y="407"/>
                      <a:pt x="285" y="442"/>
                    </a:cubicBezTo>
                    <a:cubicBezTo>
                      <a:pt x="179" y="478"/>
                      <a:pt x="108" y="549"/>
                      <a:pt x="72" y="620"/>
                    </a:cubicBezTo>
                    <a:cubicBezTo>
                      <a:pt x="36" y="691"/>
                      <a:pt x="1" y="798"/>
                      <a:pt x="1" y="869"/>
                    </a:cubicBezTo>
                    <a:cubicBezTo>
                      <a:pt x="1" y="1012"/>
                      <a:pt x="36" y="1083"/>
                      <a:pt x="143" y="1190"/>
                    </a:cubicBezTo>
                    <a:cubicBezTo>
                      <a:pt x="214" y="1296"/>
                      <a:pt x="321" y="1332"/>
                      <a:pt x="428" y="1367"/>
                    </a:cubicBezTo>
                    <a:cubicBezTo>
                      <a:pt x="428" y="1652"/>
                      <a:pt x="392" y="1972"/>
                      <a:pt x="392" y="2257"/>
                    </a:cubicBezTo>
                    <a:cubicBezTo>
                      <a:pt x="392" y="2577"/>
                      <a:pt x="357" y="2862"/>
                      <a:pt x="357" y="3182"/>
                    </a:cubicBezTo>
                    <a:cubicBezTo>
                      <a:pt x="179" y="3253"/>
                      <a:pt x="72" y="3360"/>
                      <a:pt x="72" y="3573"/>
                    </a:cubicBezTo>
                    <a:cubicBezTo>
                      <a:pt x="72" y="3751"/>
                      <a:pt x="143" y="3894"/>
                      <a:pt x="321" y="4000"/>
                    </a:cubicBezTo>
                    <a:cubicBezTo>
                      <a:pt x="321" y="4499"/>
                      <a:pt x="321" y="5032"/>
                      <a:pt x="321" y="5530"/>
                    </a:cubicBezTo>
                    <a:cubicBezTo>
                      <a:pt x="357" y="5886"/>
                      <a:pt x="428" y="6171"/>
                      <a:pt x="606" y="6349"/>
                    </a:cubicBezTo>
                    <a:cubicBezTo>
                      <a:pt x="784" y="6562"/>
                      <a:pt x="1033" y="6633"/>
                      <a:pt x="1388" y="6633"/>
                    </a:cubicBezTo>
                    <a:cubicBezTo>
                      <a:pt x="1958" y="6598"/>
                      <a:pt x="2563" y="6527"/>
                      <a:pt x="3203" y="6384"/>
                    </a:cubicBezTo>
                    <a:cubicBezTo>
                      <a:pt x="3808" y="6242"/>
                      <a:pt x="4448" y="6064"/>
                      <a:pt x="5053" y="5851"/>
                    </a:cubicBezTo>
                    <a:cubicBezTo>
                      <a:pt x="5160" y="5815"/>
                      <a:pt x="5267" y="5779"/>
                      <a:pt x="5373" y="5744"/>
                    </a:cubicBezTo>
                    <a:cubicBezTo>
                      <a:pt x="5516" y="5673"/>
                      <a:pt x="5623" y="5602"/>
                      <a:pt x="5729" y="5530"/>
                    </a:cubicBezTo>
                    <a:cubicBezTo>
                      <a:pt x="5836" y="5459"/>
                      <a:pt x="5907" y="5388"/>
                      <a:pt x="5978" y="5352"/>
                    </a:cubicBezTo>
                    <a:cubicBezTo>
                      <a:pt x="6085" y="5281"/>
                      <a:pt x="6121" y="5246"/>
                      <a:pt x="6121" y="5210"/>
                    </a:cubicBezTo>
                    <a:cubicBezTo>
                      <a:pt x="6121" y="5103"/>
                      <a:pt x="6085" y="4997"/>
                      <a:pt x="6014" y="4925"/>
                    </a:cubicBezTo>
                    <a:cubicBezTo>
                      <a:pt x="5943" y="4890"/>
                      <a:pt x="5872" y="4854"/>
                      <a:pt x="5765" y="4819"/>
                    </a:cubicBezTo>
                    <a:lnTo>
                      <a:pt x="5445" y="4819"/>
                    </a:lnTo>
                    <a:cubicBezTo>
                      <a:pt x="5302" y="4854"/>
                      <a:pt x="5196" y="4854"/>
                      <a:pt x="5089" y="4890"/>
                    </a:cubicBezTo>
                    <a:cubicBezTo>
                      <a:pt x="4875" y="4961"/>
                      <a:pt x="4591" y="5032"/>
                      <a:pt x="4235" y="5103"/>
                    </a:cubicBezTo>
                    <a:cubicBezTo>
                      <a:pt x="3915" y="5175"/>
                      <a:pt x="3594" y="5246"/>
                      <a:pt x="3239" y="5317"/>
                    </a:cubicBezTo>
                    <a:cubicBezTo>
                      <a:pt x="2883" y="5388"/>
                      <a:pt x="2563" y="5459"/>
                      <a:pt x="2207" y="5495"/>
                    </a:cubicBezTo>
                    <a:cubicBezTo>
                      <a:pt x="1887" y="5530"/>
                      <a:pt x="1602" y="5566"/>
                      <a:pt x="1353" y="5566"/>
                    </a:cubicBezTo>
                    <a:cubicBezTo>
                      <a:pt x="1353" y="5032"/>
                      <a:pt x="1353" y="4499"/>
                      <a:pt x="1353" y="4000"/>
                    </a:cubicBezTo>
                    <a:cubicBezTo>
                      <a:pt x="1851" y="3929"/>
                      <a:pt x="2349" y="3858"/>
                      <a:pt x="2847" y="3787"/>
                    </a:cubicBezTo>
                    <a:cubicBezTo>
                      <a:pt x="3345" y="3716"/>
                      <a:pt x="3808" y="3645"/>
                      <a:pt x="4270" y="3573"/>
                    </a:cubicBezTo>
                    <a:cubicBezTo>
                      <a:pt x="4520" y="3538"/>
                      <a:pt x="4733" y="3502"/>
                      <a:pt x="4840" y="3396"/>
                    </a:cubicBezTo>
                    <a:cubicBezTo>
                      <a:pt x="4982" y="3289"/>
                      <a:pt x="5018" y="3182"/>
                      <a:pt x="4982" y="3075"/>
                    </a:cubicBezTo>
                    <a:cubicBezTo>
                      <a:pt x="4804" y="2897"/>
                      <a:pt x="4626" y="2791"/>
                      <a:pt x="4413" y="2719"/>
                    </a:cubicBezTo>
                    <a:cubicBezTo>
                      <a:pt x="4257" y="2667"/>
                      <a:pt x="4119" y="2634"/>
                      <a:pt x="3959" y="2634"/>
                    </a:cubicBezTo>
                    <a:cubicBezTo>
                      <a:pt x="3901" y="2634"/>
                      <a:pt x="3839" y="2639"/>
                      <a:pt x="3772" y="2648"/>
                    </a:cubicBezTo>
                    <a:cubicBezTo>
                      <a:pt x="3523" y="2648"/>
                      <a:pt x="3167" y="2719"/>
                      <a:pt x="2705" y="2755"/>
                    </a:cubicBezTo>
                    <a:cubicBezTo>
                      <a:pt x="2242" y="2826"/>
                      <a:pt x="1815" y="2862"/>
                      <a:pt x="1388" y="2969"/>
                    </a:cubicBezTo>
                    <a:lnTo>
                      <a:pt x="1424" y="2150"/>
                    </a:lnTo>
                    <a:cubicBezTo>
                      <a:pt x="1424" y="1866"/>
                      <a:pt x="1424" y="1616"/>
                      <a:pt x="1460" y="1332"/>
                    </a:cubicBezTo>
                    <a:cubicBezTo>
                      <a:pt x="1460" y="1332"/>
                      <a:pt x="1460" y="1296"/>
                      <a:pt x="1424" y="1296"/>
                    </a:cubicBezTo>
                    <a:lnTo>
                      <a:pt x="1424" y="1190"/>
                    </a:lnTo>
                    <a:cubicBezTo>
                      <a:pt x="1638" y="1190"/>
                      <a:pt x="1851" y="1154"/>
                      <a:pt x="2100" y="1118"/>
                    </a:cubicBezTo>
                    <a:cubicBezTo>
                      <a:pt x="2314" y="1083"/>
                      <a:pt x="2563" y="1083"/>
                      <a:pt x="2776" y="1047"/>
                    </a:cubicBezTo>
                    <a:cubicBezTo>
                      <a:pt x="3025" y="1012"/>
                      <a:pt x="3239" y="976"/>
                      <a:pt x="3452" y="976"/>
                    </a:cubicBezTo>
                    <a:cubicBezTo>
                      <a:pt x="3666" y="940"/>
                      <a:pt x="3879" y="905"/>
                      <a:pt x="4021" y="869"/>
                    </a:cubicBezTo>
                    <a:cubicBezTo>
                      <a:pt x="4164" y="869"/>
                      <a:pt x="4306" y="798"/>
                      <a:pt x="4377" y="727"/>
                    </a:cubicBezTo>
                    <a:cubicBezTo>
                      <a:pt x="4484" y="656"/>
                      <a:pt x="4520" y="549"/>
                      <a:pt x="4484" y="407"/>
                    </a:cubicBezTo>
                    <a:cubicBezTo>
                      <a:pt x="4306" y="229"/>
                      <a:pt x="4128" y="122"/>
                      <a:pt x="3915" y="51"/>
                    </a:cubicBezTo>
                    <a:cubicBezTo>
                      <a:pt x="3764" y="26"/>
                      <a:pt x="3631" y="1"/>
                      <a:pt x="34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g10b267fa495_0_57"/>
              <p:cNvSpPr/>
              <p:nvPr/>
            </p:nvSpPr>
            <p:spPr>
              <a:xfrm>
                <a:off x="1932397" y="3884525"/>
                <a:ext cx="176150" cy="170300"/>
              </a:xfrm>
              <a:custGeom>
                <a:rect b="b" l="l" r="r" t="t"/>
                <a:pathLst>
                  <a:path extrusionOk="0" h="6812" w="7046">
                    <a:moveTo>
                      <a:pt x="5465" y="0"/>
                    </a:moveTo>
                    <a:cubicBezTo>
                      <a:pt x="3773" y="0"/>
                      <a:pt x="2076" y="416"/>
                      <a:pt x="356" y="1247"/>
                    </a:cubicBezTo>
                    <a:cubicBezTo>
                      <a:pt x="178" y="1354"/>
                      <a:pt x="72" y="1496"/>
                      <a:pt x="1" y="1710"/>
                    </a:cubicBezTo>
                    <a:cubicBezTo>
                      <a:pt x="1" y="1816"/>
                      <a:pt x="36" y="1923"/>
                      <a:pt x="178" y="2065"/>
                    </a:cubicBezTo>
                    <a:cubicBezTo>
                      <a:pt x="250" y="2119"/>
                      <a:pt x="330" y="2146"/>
                      <a:pt x="423" y="2146"/>
                    </a:cubicBezTo>
                    <a:cubicBezTo>
                      <a:pt x="516" y="2146"/>
                      <a:pt x="623" y="2119"/>
                      <a:pt x="748" y="2065"/>
                    </a:cubicBezTo>
                    <a:cubicBezTo>
                      <a:pt x="1708" y="1710"/>
                      <a:pt x="2669" y="1425"/>
                      <a:pt x="3630" y="1212"/>
                    </a:cubicBezTo>
                    <a:cubicBezTo>
                      <a:pt x="4418" y="1043"/>
                      <a:pt x="5229" y="941"/>
                      <a:pt x="6044" y="941"/>
                    </a:cubicBezTo>
                    <a:cubicBezTo>
                      <a:pt x="6259" y="941"/>
                      <a:pt x="6474" y="948"/>
                      <a:pt x="6690" y="962"/>
                    </a:cubicBezTo>
                    <a:cubicBezTo>
                      <a:pt x="6832" y="962"/>
                      <a:pt x="6903" y="927"/>
                      <a:pt x="6939" y="891"/>
                    </a:cubicBezTo>
                    <a:cubicBezTo>
                      <a:pt x="6974" y="820"/>
                      <a:pt x="7010" y="713"/>
                      <a:pt x="7010" y="607"/>
                    </a:cubicBezTo>
                    <a:cubicBezTo>
                      <a:pt x="7046" y="536"/>
                      <a:pt x="7010" y="429"/>
                      <a:pt x="6939" y="322"/>
                    </a:cubicBezTo>
                    <a:cubicBezTo>
                      <a:pt x="6903" y="180"/>
                      <a:pt x="6796" y="109"/>
                      <a:pt x="6690" y="73"/>
                    </a:cubicBezTo>
                    <a:cubicBezTo>
                      <a:pt x="6282" y="25"/>
                      <a:pt x="5873" y="0"/>
                      <a:pt x="5465" y="0"/>
                    </a:cubicBezTo>
                    <a:close/>
                    <a:moveTo>
                      <a:pt x="3846" y="1448"/>
                    </a:moveTo>
                    <a:cubicBezTo>
                      <a:pt x="3800" y="1448"/>
                      <a:pt x="3751" y="1452"/>
                      <a:pt x="3701" y="1461"/>
                    </a:cubicBezTo>
                    <a:cubicBezTo>
                      <a:pt x="3594" y="1496"/>
                      <a:pt x="3559" y="1532"/>
                      <a:pt x="3523" y="1567"/>
                    </a:cubicBezTo>
                    <a:cubicBezTo>
                      <a:pt x="3487" y="1603"/>
                      <a:pt x="3452" y="1674"/>
                      <a:pt x="3452" y="1710"/>
                    </a:cubicBezTo>
                    <a:cubicBezTo>
                      <a:pt x="3452" y="1781"/>
                      <a:pt x="3452" y="1816"/>
                      <a:pt x="3452" y="1888"/>
                    </a:cubicBezTo>
                    <a:cubicBezTo>
                      <a:pt x="3452" y="1959"/>
                      <a:pt x="3452" y="1994"/>
                      <a:pt x="3452" y="2030"/>
                    </a:cubicBezTo>
                    <a:cubicBezTo>
                      <a:pt x="3523" y="2742"/>
                      <a:pt x="3559" y="3489"/>
                      <a:pt x="3559" y="4200"/>
                    </a:cubicBezTo>
                    <a:cubicBezTo>
                      <a:pt x="3559" y="4912"/>
                      <a:pt x="3594" y="5624"/>
                      <a:pt x="3594" y="6335"/>
                    </a:cubicBezTo>
                    <a:cubicBezTo>
                      <a:pt x="3594" y="6478"/>
                      <a:pt x="3630" y="6584"/>
                      <a:pt x="3701" y="6691"/>
                    </a:cubicBezTo>
                    <a:cubicBezTo>
                      <a:pt x="3754" y="6771"/>
                      <a:pt x="3848" y="6811"/>
                      <a:pt x="3966" y="6811"/>
                    </a:cubicBezTo>
                    <a:cubicBezTo>
                      <a:pt x="4006" y="6811"/>
                      <a:pt x="4048" y="6807"/>
                      <a:pt x="4092" y="6798"/>
                    </a:cubicBezTo>
                    <a:cubicBezTo>
                      <a:pt x="4235" y="6798"/>
                      <a:pt x="4306" y="6727"/>
                      <a:pt x="4377" y="6655"/>
                    </a:cubicBezTo>
                    <a:cubicBezTo>
                      <a:pt x="4484" y="6549"/>
                      <a:pt x="4519" y="6442"/>
                      <a:pt x="4519" y="6335"/>
                    </a:cubicBezTo>
                    <a:cubicBezTo>
                      <a:pt x="4519" y="5624"/>
                      <a:pt x="4519" y="4876"/>
                      <a:pt x="4519" y="4165"/>
                    </a:cubicBezTo>
                    <a:cubicBezTo>
                      <a:pt x="4484" y="3418"/>
                      <a:pt x="4448" y="2670"/>
                      <a:pt x="4341" y="1923"/>
                    </a:cubicBezTo>
                    <a:cubicBezTo>
                      <a:pt x="4341" y="1816"/>
                      <a:pt x="4306" y="1710"/>
                      <a:pt x="4199" y="1603"/>
                    </a:cubicBezTo>
                    <a:cubicBezTo>
                      <a:pt x="4118" y="1494"/>
                      <a:pt x="3994" y="1448"/>
                      <a:pt x="3846" y="14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g10b267fa495_0_57"/>
              <p:cNvSpPr/>
              <p:nvPr/>
            </p:nvSpPr>
            <p:spPr>
              <a:xfrm>
                <a:off x="2115647" y="3859650"/>
                <a:ext cx="171700" cy="213500"/>
              </a:xfrm>
              <a:custGeom>
                <a:rect b="b" l="l" r="r" t="t"/>
                <a:pathLst>
                  <a:path extrusionOk="0" h="8540" w="6868">
                    <a:moveTo>
                      <a:pt x="3452" y="1"/>
                    </a:moveTo>
                    <a:cubicBezTo>
                      <a:pt x="3131" y="1"/>
                      <a:pt x="2740" y="36"/>
                      <a:pt x="2349" y="143"/>
                    </a:cubicBezTo>
                    <a:cubicBezTo>
                      <a:pt x="1957" y="250"/>
                      <a:pt x="1566" y="392"/>
                      <a:pt x="1246" y="605"/>
                    </a:cubicBezTo>
                    <a:cubicBezTo>
                      <a:pt x="890" y="819"/>
                      <a:pt x="569" y="1068"/>
                      <a:pt x="356" y="1388"/>
                    </a:cubicBezTo>
                    <a:cubicBezTo>
                      <a:pt x="107" y="1673"/>
                      <a:pt x="0" y="2029"/>
                      <a:pt x="0" y="2456"/>
                    </a:cubicBezTo>
                    <a:cubicBezTo>
                      <a:pt x="0" y="2562"/>
                      <a:pt x="71" y="2669"/>
                      <a:pt x="178" y="2776"/>
                    </a:cubicBezTo>
                    <a:cubicBezTo>
                      <a:pt x="285" y="2883"/>
                      <a:pt x="392" y="2918"/>
                      <a:pt x="463" y="2918"/>
                    </a:cubicBezTo>
                    <a:cubicBezTo>
                      <a:pt x="605" y="2847"/>
                      <a:pt x="712" y="2776"/>
                      <a:pt x="783" y="2669"/>
                    </a:cubicBezTo>
                    <a:cubicBezTo>
                      <a:pt x="854" y="2527"/>
                      <a:pt x="890" y="2384"/>
                      <a:pt x="854" y="2242"/>
                    </a:cubicBezTo>
                    <a:cubicBezTo>
                      <a:pt x="1068" y="1993"/>
                      <a:pt x="1317" y="1780"/>
                      <a:pt x="1601" y="1566"/>
                    </a:cubicBezTo>
                    <a:cubicBezTo>
                      <a:pt x="1886" y="1388"/>
                      <a:pt x="2171" y="1246"/>
                      <a:pt x="2420" y="1175"/>
                    </a:cubicBezTo>
                    <a:cubicBezTo>
                      <a:pt x="2633" y="1095"/>
                      <a:pt x="2847" y="1055"/>
                      <a:pt x="3060" y="1055"/>
                    </a:cubicBezTo>
                    <a:cubicBezTo>
                      <a:pt x="3131" y="1055"/>
                      <a:pt x="3202" y="1059"/>
                      <a:pt x="3274" y="1068"/>
                    </a:cubicBezTo>
                    <a:cubicBezTo>
                      <a:pt x="3523" y="1068"/>
                      <a:pt x="3772" y="1139"/>
                      <a:pt x="4021" y="1281"/>
                    </a:cubicBezTo>
                    <a:cubicBezTo>
                      <a:pt x="4163" y="1353"/>
                      <a:pt x="4270" y="1495"/>
                      <a:pt x="4341" y="1637"/>
                    </a:cubicBezTo>
                    <a:cubicBezTo>
                      <a:pt x="4412" y="1815"/>
                      <a:pt x="4483" y="1993"/>
                      <a:pt x="4483" y="2171"/>
                    </a:cubicBezTo>
                    <a:cubicBezTo>
                      <a:pt x="4519" y="2349"/>
                      <a:pt x="4519" y="2527"/>
                      <a:pt x="4483" y="2705"/>
                    </a:cubicBezTo>
                    <a:cubicBezTo>
                      <a:pt x="4448" y="2847"/>
                      <a:pt x="4412" y="3025"/>
                      <a:pt x="4377" y="3132"/>
                    </a:cubicBezTo>
                    <a:cubicBezTo>
                      <a:pt x="4234" y="3452"/>
                      <a:pt x="4021" y="3772"/>
                      <a:pt x="3701" y="4021"/>
                    </a:cubicBezTo>
                    <a:cubicBezTo>
                      <a:pt x="3380" y="4270"/>
                      <a:pt x="2989" y="4448"/>
                      <a:pt x="2526" y="4519"/>
                    </a:cubicBezTo>
                    <a:cubicBezTo>
                      <a:pt x="2526" y="4199"/>
                      <a:pt x="2526" y="3879"/>
                      <a:pt x="2526" y="3523"/>
                    </a:cubicBezTo>
                    <a:lnTo>
                      <a:pt x="2562" y="2562"/>
                    </a:lnTo>
                    <a:cubicBezTo>
                      <a:pt x="2526" y="2349"/>
                      <a:pt x="2491" y="2207"/>
                      <a:pt x="2420" y="2100"/>
                    </a:cubicBezTo>
                    <a:cubicBezTo>
                      <a:pt x="2349" y="1993"/>
                      <a:pt x="2242" y="1922"/>
                      <a:pt x="2064" y="1886"/>
                    </a:cubicBezTo>
                    <a:cubicBezTo>
                      <a:pt x="1993" y="1886"/>
                      <a:pt x="1886" y="1922"/>
                      <a:pt x="1815" y="1993"/>
                    </a:cubicBezTo>
                    <a:cubicBezTo>
                      <a:pt x="1708" y="2029"/>
                      <a:pt x="1672" y="2100"/>
                      <a:pt x="1672" y="2207"/>
                    </a:cubicBezTo>
                    <a:cubicBezTo>
                      <a:pt x="1637" y="2598"/>
                      <a:pt x="1637" y="3060"/>
                      <a:pt x="1601" y="3559"/>
                    </a:cubicBezTo>
                    <a:lnTo>
                      <a:pt x="1601" y="5053"/>
                    </a:lnTo>
                    <a:cubicBezTo>
                      <a:pt x="1601" y="5587"/>
                      <a:pt x="1601" y="6049"/>
                      <a:pt x="1637" y="6547"/>
                    </a:cubicBezTo>
                    <a:cubicBezTo>
                      <a:pt x="1637" y="7046"/>
                      <a:pt x="1672" y="7473"/>
                      <a:pt x="1708" y="7828"/>
                    </a:cubicBezTo>
                    <a:cubicBezTo>
                      <a:pt x="1708" y="7899"/>
                      <a:pt x="1708" y="7935"/>
                      <a:pt x="1744" y="8042"/>
                    </a:cubicBezTo>
                    <a:cubicBezTo>
                      <a:pt x="1779" y="8113"/>
                      <a:pt x="1815" y="8184"/>
                      <a:pt x="1850" y="8255"/>
                    </a:cubicBezTo>
                    <a:cubicBezTo>
                      <a:pt x="1922" y="8326"/>
                      <a:pt x="1957" y="8398"/>
                      <a:pt x="2028" y="8469"/>
                    </a:cubicBezTo>
                    <a:cubicBezTo>
                      <a:pt x="2064" y="8504"/>
                      <a:pt x="2135" y="8540"/>
                      <a:pt x="2171" y="8540"/>
                    </a:cubicBezTo>
                    <a:cubicBezTo>
                      <a:pt x="2313" y="8540"/>
                      <a:pt x="2420" y="8540"/>
                      <a:pt x="2491" y="8469"/>
                    </a:cubicBezTo>
                    <a:cubicBezTo>
                      <a:pt x="2562" y="8433"/>
                      <a:pt x="2633" y="8326"/>
                      <a:pt x="2633" y="8184"/>
                    </a:cubicBezTo>
                    <a:cubicBezTo>
                      <a:pt x="2598" y="7793"/>
                      <a:pt x="2598" y="7366"/>
                      <a:pt x="2562" y="6974"/>
                    </a:cubicBezTo>
                    <a:cubicBezTo>
                      <a:pt x="2562" y="6583"/>
                      <a:pt x="2562" y="6156"/>
                      <a:pt x="2562" y="5729"/>
                    </a:cubicBezTo>
                    <a:cubicBezTo>
                      <a:pt x="2847" y="5907"/>
                      <a:pt x="3131" y="6085"/>
                      <a:pt x="3452" y="6298"/>
                    </a:cubicBezTo>
                    <a:cubicBezTo>
                      <a:pt x="3736" y="6476"/>
                      <a:pt x="4056" y="6654"/>
                      <a:pt x="4377" y="6868"/>
                    </a:cubicBezTo>
                    <a:cubicBezTo>
                      <a:pt x="4661" y="7081"/>
                      <a:pt x="4982" y="7259"/>
                      <a:pt x="5231" y="7473"/>
                    </a:cubicBezTo>
                    <a:cubicBezTo>
                      <a:pt x="5515" y="7686"/>
                      <a:pt x="5800" y="7864"/>
                      <a:pt x="6013" y="8042"/>
                    </a:cubicBezTo>
                    <a:cubicBezTo>
                      <a:pt x="6156" y="8149"/>
                      <a:pt x="6298" y="8184"/>
                      <a:pt x="6440" y="8184"/>
                    </a:cubicBezTo>
                    <a:cubicBezTo>
                      <a:pt x="6583" y="8149"/>
                      <a:pt x="6725" y="8077"/>
                      <a:pt x="6761" y="7935"/>
                    </a:cubicBezTo>
                    <a:cubicBezTo>
                      <a:pt x="6867" y="7686"/>
                      <a:pt x="6867" y="7508"/>
                      <a:pt x="6796" y="7401"/>
                    </a:cubicBezTo>
                    <a:cubicBezTo>
                      <a:pt x="6725" y="7295"/>
                      <a:pt x="6654" y="7188"/>
                      <a:pt x="6583" y="7117"/>
                    </a:cubicBezTo>
                    <a:cubicBezTo>
                      <a:pt x="6120" y="6796"/>
                      <a:pt x="5658" y="6476"/>
                      <a:pt x="5195" y="6156"/>
                    </a:cubicBezTo>
                    <a:cubicBezTo>
                      <a:pt x="4732" y="5871"/>
                      <a:pt x="4234" y="5551"/>
                      <a:pt x="3665" y="5231"/>
                    </a:cubicBezTo>
                    <a:cubicBezTo>
                      <a:pt x="4412" y="4768"/>
                      <a:pt x="4946" y="4235"/>
                      <a:pt x="5266" y="3630"/>
                    </a:cubicBezTo>
                    <a:cubicBezTo>
                      <a:pt x="5586" y="2989"/>
                      <a:pt x="5658" y="2313"/>
                      <a:pt x="5444" y="1531"/>
                    </a:cubicBezTo>
                    <a:cubicBezTo>
                      <a:pt x="5302" y="1104"/>
                      <a:pt x="5088" y="712"/>
                      <a:pt x="4732" y="427"/>
                    </a:cubicBezTo>
                    <a:cubicBezTo>
                      <a:pt x="4377" y="143"/>
                      <a:pt x="3985" y="1"/>
                      <a:pt x="3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g10b267fa495_0_57"/>
              <p:cNvSpPr/>
              <p:nvPr/>
            </p:nvSpPr>
            <p:spPr>
              <a:xfrm>
                <a:off x="2308341" y="3888650"/>
                <a:ext cx="152150" cy="165825"/>
              </a:xfrm>
              <a:custGeom>
                <a:rect b="b" l="l" r="r" t="t"/>
                <a:pathLst>
                  <a:path extrusionOk="0" h="6633" w="6086">
                    <a:moveTo>
                      <a:pt x="3445" y="1"/>
                    </a:moveTo>
                    <a:cubicBezTo>
                      <a:pt x="3389" y="1"/>
                      <a:pt x="3331" y="5"/>
                      <a:pt x="3274" y="15"/>
                    </a:cubicBezTo>
                    <a:cubicBezTo>
                      <a:pt x="3096" y="15"/>
                      <a:pt x="2847" y="50"/>
                      <a:pt x="2598" y="86"/>
                    </a:cubicBezTo>
                    <a:cubicBezTo>
                      <a:pt x="2349" y="121"/>
                      <a:pt x="2064" y="157"/>
                      <a:pt x="1780" y="193"/>
                    </a:cubicBezTo>
                    <a:cubicBezTo>
                      <a:pt x="1495" y="228"/>
                      <a:pt x="1211" y="264"/>
                      <a:pt x="961" y="335"/>
                    </a:cubicBezTo>
                    <a:cubicBezTo>
                      <a:pt x="677" y="371"/>
                      <a:pt x="463" y="406"/>
                      <a:pt x="285" y="477"/>
                    </a:cubicBezTo>
                    <a:cubicBezTo>
                      <a:pt x="179" y="513"/>
                      <a:pt x="108" y="548"/>
                      <a:pt x="36" y="655"/>
                    </a:cubicBezTo>
                    <a:cubicBezTo>
                      <a:pt x="1" y="726"/>
                      <a:pt x="1" y="797"/>
                      <a:pt x="1" y="904"/>
                    </a:cubicBezTo>
                    <a:cubicBezTo>
                      <a:pt x="1" y="1011"/>
                      <a:pt x="36" y="1118"/>
                      <a:pt x="108" y="1189"/>
                    </a:cubicBezTo>
                    <a:cubicBezTo>
                      <a:pt x="214" y="1296"/>
                      <a:pt x="321" y="1367"/>
                      <a:pt x="428" y="1367"/>
                    </a:cubicBezTo>
                    <a:cubicBezTo>
                      <a:pt x="392" y="1687"/>
                      <a:pt x="392" y="1972"/>
                      <a:pt x="357" y="2292"/>
                    </a:cubicBezTo>
                    <a:cubicBezTo>
                      <a:pt x="357" y="2577"/>
                      <a:pt x="357" y="2897"/>
                      <a:pt x="321" y="3181"/>
                    </a:cubicBezTo>
                    <a:cubicBezTo>
                      <a:pt x="179" y="3253"/>
                      <a:pt x="72" y="3395"/>
                      <a:pt x="36" y="3573"/>
                    </a:cubicBezTo>
                    <a:cubicBezTo>
                      <a:pt x="36" y="3751"/>
                      <a:pt x="143" y="3893"/>
                      <a:pt x="321" y="4000"/>
                    </a:cubicBezTo>
                    <a:cubicBezTo>
                      <a:pt x="285" y="4533"/>
                      <a:pt x="285" y="5032"/>
                      <a:pt x="321" y="5530"/>
                    </a:cubicBezTo>
                    <a:cubicBezTo>
                      <a:pt x="321" y="5886"/>
                      <a:pt x="428" y="6170"/>
                      <a:pt x="606" y="6384"/>
                    </a:cubicBezTo>
                    <a:cubicBezTo>
                      <a:pt x="748" y="6562"/>
                      <a:pt x="1033" y="6633"/>
                      <a:pt x="1353" y="6633"/>
                    </a:cubicBezTo>
                    <a:cubicBezTo>
                      <a:pt x="1958" y="6633"/>
                      <a:pt x="2563" y="6562"/>
                      <a:pt x="3167" y="6419"/>
                    </a:cubicBezTo>
                    <a:cubicBezTo>
                      <a:pt x="3772" y="6241"/>
                      <a:pt x="4413" y="6063"/>
                      <a:pt x="5053" y="5850"/>
                    </a:cubicBezTo>
                    <a:cubicBezTo>
                      <a:pt x="5160" y="5850"/>
                      <a:pt x="5231" y="5779"/>
                      <a:pt x="5373" y="5743"/>
                    </a:cubicBezTo>
                    <a:cubicBezTo>
                      <a:pt x="5480" y="5672"/>
                      <a:pt x="5587" y="5636"/>
                      <a:pt x="5694" y="5565"/>
                    </a:cubicBezTo>
                    <a:cubicBezTo>
                      <a:pt x="5800" y="5494"/>
                      <a:pt x="5907" y="5423"/>
                      <a:pt x="5978" y="5352"/>
                    </a:cubicBezTo>
                    <a:cubicBezTo>
                      <a:pt x="6050" y="5281"/>
                      <a:pt x="6085" y="5245"/>
                      <a:pt x="6085" y="5209"/>
                    </a:cubicBezTo>
                    <a:cubicBezTo>
                      <a:pt x="6085" y="5103"/>
                      <a:pt x="6050" y="5032"/>
                      <a:pt x="5978" y="4960"/>
                    </a:cubicBezTo>
                    <a:cubicBezTo>
                      <a:pt x="5943" y="4889"/>
                      <a:pt x="5836" y="4854"/>
                      <a:pt x="5729" y="4854"/>
                    </a:cubicBezTo>
                    <a:cubicBezTo>
                      <a:pt x="5694" y="4836"/>
                      <a:pt x="5649" y="4827"/>
                      <a:pt x="5596" y="4827"/>
                    </a:cubicBezTo>
                    <a:cubicBezTo>
                      <a:pt x="5543" y="4827"/>
                      <a:pt x="5480" y="4836"/>
                      <a:pt x="5409" y="4854"/>
                    </a:cubicBezTo>
                    <a:cubicBezTo>
                      <a:pt x="5302" y="4854"/>
                      <a:pt x="5196" y="4889"/>
                      <a:pt x="5053" y="4925"/>
                    </a:cubicBezTo>
                    <a:cubicBezTo>
                      <a:pt x="4840" y="4960"/>
                      <a:pt x="4555" y="5032"/>
                      <a:pt x="4235" y="5103"/>
                    </a:cubicBezTo>
                    <a:cubicBezTo>
                      <a:pt x="3915" y="5174"/>
                      <a:pt x="3594" y="5245"/>
                      <a:pt x="3239" y="5316"/>
                    </a:cubicBezTo>
                    <a:cubicBezTo>
                      <a:pt x="2883" y="5387"/>
                      <a:pt x="2527" y="5459"/>
                      <a:pt x="2207" y="5494"/>
                    </a:cubicBezTo>
                    <a:cubicBezTo>
                      <a:pt x="1851" y="5565"/>
                      <a:pt x="1566" y="5565"/>
                      <a:pt x="1353" y="5565"/>
                    </a:cubicBezTo>
                    <a:cubicBezTo>
                      <a:pt x="1317" y="5032"/>
                      <a:pt x="1317" y="4533"/>
                      <a:pt x="1353" y="4000"/>
                    </a:cubicBezTo>
                    <a:cubicBezTo>
                      <a:pt x="1851" y="3929"/>
                      <a:pt x="2349" y="3857"/>
                      <a:pt x="2812" y="3786"/>
                    </a:cubicBezTo>
                    <a:cubicBezTo>
                      <a:pt x="3310" y="3715"/>
                      <a:pt x="3772" y="3644"/>
                      <a:pt x="4235" y="3608"/>
                    </a:cubicBezTo>
                    <a:cubicBezTo>
                      <a:pt x="4520" y="3573"/>
                      <a:pt x="4697" y="3502"/>
                      <a:pt x="4840" y="3395"/>
                    </a:cubicBezTo>
                    <a:cubicBezTo>
                      <a:pt x="4947" y="3324"/>
                      <a:pt x="4982" y="3217"/>
                      <a:pt x="4947" y="3110"/>
                    </a:cubicBezTo>
                    <a:cubicBezTo>
                      <a:pt x="4804" y="2932"/>
                      <a:pt x="4626" y="2790"/>
                      <a:pt x="4413" y="2719"/>
                    </a:cubicBezTo>
                    <a:cubicBezTo>
                      <a:pt x="4199" y="2648"/>
                      <a:pt x="3986" y="2648"/>
                      <a:pt x="3772" y="2648"/>
                    </a:cubicBezTo>
                    <a:cubicBezTo>
                      <a:pt x="3488" y="2683"/>
                      <a:pt x="3132" y="2719"/>
                      <a:pt x="2705" y="2790"/>
                    </a:cubicBezTo>
                    <a:cubicBezTo>
                      <a:pt x="2242" y="2826"/>
                      <a:pt x="1780" y="2897"/>
                      <a:pt x="1353" y="2968"/>
                    </a:cubicBezTo>
                    <a:lnTo>
                      <a:pt x="1388" y="2150"/>
                    </a:lnTo>
                    <a:cubicBezTo>
                      <a:pt x="1388" y="1900"/>
                      <a:pt x="1424" y="1616"/>
                      <a:pt x="1424" y="1367"/>
                    </a:cubicBezTo>
                    <a:cubicBezTo>
                      <a:pt x="1424" y="1331"/>
                      <a:pt x="1424" y="1331"/>
                      <a:pt x="1424" y="1296"/>
                    </a:cubicBezTo>
                    <a:lnTo>
                      <a:pt x="1424" y="1224"/>
                    </a:lnTo>
                    <a:cubicBezTo>
                      <a:pt x="1638" y="1189"/>
                      <a:pt x="1851" y="1153"/>
                      <a:pt x="2064" y="1153"/>
                    </a:cubicBezTo>
                    <a:cubicBezTo>
                      <a:pt x="2314" y="1118"/>
                      <a:pt x="2527" y="1082"/>
                      <a:pt x="2776" y="1047"/>
                    </a:cubicBezTo>
                    <a:cubicBezTo>
                      <a:pt x="2990" y="1011"/>
                      <a:pt x="3239" y="975"/>
                      <a:pt x="3452" y="975"/>
                    </a:cubicBezTo>
                    <a:cubicBezTo>
                      <a:pt x="3666" y="940"/>
                      <a:pt x="3844" y="904"/>
                      <a:pt x="3986" y="904"/>
                    </a:cubicBezTo>
                    <a:cubicBezTo>
                      <a:pt x="4164" y="869"/>
                      <a:pt x="4270" y="833"/>
                      <a:pt x="4377" y="762"/>
                    </a:cubicBezTo>
                    <a:cubicBezTo>
                      <a:pt x="4484" y="691"/>
                      <a:pt x="4520" y="584"/>
                      <a:pt x="4448" y="442"/>
                    </a:cubicBezTo>
                    <a:cubicBezTo>
                      <a:pt x="4306" y="264"/>
                      <a:pt x="4093" y="121"/>
                      <a:pt x="3879" y="86"/>
                    </a:cubicBezTo>
                    <a:cubicBezTo>
                      <a:pt x="3749" y="34"/>
                      <a:pt x="3600" y="1"/>
                      <a:pt x="3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g10b267fa495_0_57"/>
              <p:cNvSpPr/>
              <p:nvPr/>
            </p:nvSpPr>
            <p:spPr>
              <a:xfrm>
                <a:off x="2471922" y="3888650"/>
                <a:ext cx="152125" cy="165825"/>
              </a:xfrm>
              <a:custGeom>
                <a:rect b="b" l="l" r="r" t="t"/>
                <a:pathLst>
                  <a:path extrusionOk="0" h="6633" w="6085">
                    <a:moveTo>
                      <a:pt x="3445" y="1"/>
                    </a:moveTo>
                    <a:cubicBezTo>
                      <a:pt x="3388" y="1"/>
                      <a:pt x="3331" y="5"/>
                      <a:pt x="3274" y="15"/>
                    </a:cubicBezTo>
                    <a:cubicBezTo>
                      <a:pt x="3096" y="15"/>
                      <a:pt x="2847" y="50"/>
                      <a:pt x="2598" y="86"/>
                    </a:cubicBezTo>
                    <a:cubicBezTo>
                      <a:pt x="2349" y="121"/>
                      <a:pt x="2064" y="157"/>
                      <a:pt x="1779" y="193"/>
                    </a:cubicBezTo>
                    <a:cubicBezTo>
                      <a:pt x="1495" y="228"/>
                      <a:pt x="1210" y="264"/>
                      <a:pt x="961" y="335"/>
                    </a:cubicBezTo>
                    <a:cubicBezTo>
                      <a:pt x="676" y="371"/>
                      <a:pt x="463" y="406"/>
                      <a:pt x="285" y="477"/>
                    </a:cubicBezTo>
                    <a:cubicBezTo>
                      <a:pt x="178" y="513"/>
                      <a:pt x="71" y="548"/>
                      <a:pt x="36" y="655"/>
                    </a:cubicBezTo>
                    <a:cubicBezTo>
                      <a:pt x="0" y="726"/>
                      <a:pt x="0" y="797"/>
                      <a:pt x="0" y="904"/>
                    </a:cubicBezTo>
                    <a:cubicBezTo>
                      <a:pt x="0" y="1011"/>
                      <a:pt x="36" y="1118"/>
                      <a:pt x="107" y="1189"/>
                    </a:cubicBezTo>
                    <a:cubicBezTo>
                      <a:pt x="214" y="1296"/>
                      <a:pt x="320" y="1367"/>
                      <a:pt x="427" y="1367"/>
                    </a:cubicBezTo>
                    <a:cubicBezTo>
                      <a:pt x="392" y="1687"/>
                      <a:pt x="392" y="1972"/>
                      <a:pt x="356" y="2292"/>
                    </a:cubicBezTo>
                    <a:cubicBezTo>
                      <a:pt x="356" y="2577"/>
                      <a:pt x="356" y="2897"/>
                      <a:pt x="320" y="3181"/>
                    </a:cubicBezTo>
                    <a:cubicBezTo>
                      <a:pt x="178" y="3253"/>
                      <a:pt x="71" y="3395"/>
                      <a:pt x="36" y="3573"/>
                    </a:cubicBezTo>
                    <a:cubicBezTo>
                      <a:pt x="36" y="3751"/>
                      <a:pt x="143" y="3893"/>
                      <a:pt x="320" y="4000"/>
                    </a:cubicBezTo>
                    <a:cubicBezTo>
                      <a:pt x="285" y="4533"/>
                      <a:pt x="285" y="5032"/>
                      <a:pt x="320" y="5530"/>
                    </a:cubicBezTo>
                    <a:cubicBezTo>
                      <a:pt x="320" y="5886"/>
                      <a:pt x="427" y="6170"/>
                      <a:pt x="605" y="6384"/>
                    </a:cubicBezTo>
                    <a:cubicBezTo>
                      <a:pt x="747" y="6562"/>
                      <a:pt x="1032" y="6633"/>
                      <a:pt x="1352" y="6633"/>
                    </a:cubicBezTo>
                    <a:cubicBezTo>
                      <a:pt x="1957" y="6633"/>
                      <a:pt x="2562" y="6562"/>
                      <a:pt x="3167" y="6419"/>
                    </a:cubicBezTo>
                    <a:cubicBezTo>
                      <a:pt x="3772" y="6241"/>
                      <a:pt x="4412" y="6063"/>
                      <a:pt x="5053" y="5850"/>
                    </a:cubicBezTo>
                    <a:cubicBezTo>
                      <a:pt x="5124" y="5850"/>
                      <a:pt x="5231" y="5779"/>
                      <a:pt x="5373" y="5743"/>
                    </a:cubicBezTo>
                    <a:cubicBezTo>
                      <a:pt x="5480" y="5672"/>
                      <a:pt x="5586" y="5636"/>
                      <a:pt x="5693" y="5565"/>
                    </a:cubicBezTo>
                    <a:cubicBezTo>
                      <a:pt x="5800" y="5494"/>
                      <a:pt x="5907" y="5423"/>
                      <a:pt x="5978" y="5352"/>
                    </a:cubicBezTo>
                    <a:cubicBezTo>
                      <a:pt x="6049" y="5281"/>
                      <a:pt x="6085" y="5245"/>
                      <a:pt x="6085" y="5209"/>
                    </a:cubicBezTo>
                    <a:cubicBezTo>
                      <a:pt x="6085" y="5103"/>
                      <a:pt x="6049" y="5032"/>
                      <a:pt x="5978" y="4960"/>
                    </a:cubicBezTo>
                    <a:cubicBezTo>
                      <a:pt x="5942" y="4889"/>
                      <a:pt x="5835" y="4854"/>
                      <a:pt x="5729" y="4854"/>
                    </a:cubicBezTo>
                    <a:cubicBezTo>
                      <a:pt x="5693" y="4836"/>
                      <a:pt x="5649" y="4827"/>
                      <a:pt x="5595" y="4827"/>
                    </a:cubicBezTo>
                    <a:cubicBezTo>
                      <a:pt x="5542" y="4827"/>
                      <a:pt x="5480" y="4836"/>
                      <a:pt x="5408" y="4854"/>
                    </a:cubicBezTo>
                    <a:cubicBezTo>
                      <a:pt x="5302" y="4854"/>
                      <a:pt x="5195" y="4889"/>
                      <a:pt x="5053" y="4925"/>
                    </a:cubicBezTo>
                    <a:cubicBezTo>
                      <a:pt x="4839" y="4960"/>
                      <a:pt x="4555" y="5032"/>
                      <a:pt x="4234" y="5103"/>
                    </a:cubicBezTo>
                    <a:cubicBezTo>
                      <a:pt x="3914" y="5174"/>
                      <a:pt x="3594" y="5245"/>
                      <a:pt x="3238" y="5316"/>
                    </a:cubicBezTo>
                    <a:cubicBezTo>
                      <a:pt x="2882" y="5387"/>
                      <a:pt x="2526" y="5459"/>
                      <a:pt x="2206" y="5494"/>
                    </a:cubicBezTo>
                    <a:cubicBezTo>
                      <a:pt x="1850" y="5565"/>
                      <a:pt x="1566" y="5565"/>
                      <a:pt x="1352" y="5565"/>
                    </a:cubicBezTo>
                    <a:cubicBezTo>
                      <a:pt x="1317" y="5032"/>
                      <a:pt x="1317" y="4533"/>
                      <a:pt x="1352" y="4000"/>
                    </a:cubicBezTo>
                    <a:cubicBezTo>
                      <a:pt x="1850" y="3929"/>
                      <a:pt x="2349" y="3857"/>
                      <a:pt x="2811" y="3786"/>
                    </a:cubicBezTo>
                    <a:cubicBezTo>
                      <a:pt x="3309" y="3715"/>
                      <a:pt x="3772" y="3644"/>
                      <a:pt x="4234" y="3608"/>
                    </a:cubicBezTo>
                    <a:cubicBezTo>
                      <a:pt x="4519" y="3573"/>
                      <a:pt x="4697" y="3502"/>
                      <a:pt x="4839" y="3395"/>
                    </a:cubicBezTo>
                    <a:cubicBezTo>
                      <a:pt x="4946" y="3324"/>
                      <a:pt x="4982" y="3217"/>
                      <a:pt x="4946" y="3110"/>
                    </a:cubicBezTo>
                    <a:cubicBezTo>
                      <a:pt x="4804" y="2932"/>
                      <a:pt x="4590" y="2790"/>
                      <a:pt x="4412" y="2719"/>
                    </a:cubicBezTo>
                    <a:cubicBezTo>
                      <a:pt x="4199" y="2648"/>
                      <a:pt x="3985" y="2648"/>
                      <a:pt x="3772" y="2648"/>
                    </a:cubicBezTo>
                    <a:cubicBezTo>
                      <a:pt x="3487" y="2683"/>
                      <a:pt x="3131" y="2719"/>
                      <a:pt x="2704" y="2790"/>
                    </a:cubicBezTo>
                    <a:cubicBezTo>
                      <a:pt x="2242" y="2826"/>
                      <a:pt x="1779" y="2897"/>
                      <a:pt x="1352" y="2968"/>
                    </a:cubicBezTo>
                    <a:lnTo>
                      <a:pt x="1388" y="2150"/>
                    </a:lnTo>
                    <a:cubicBezTo>
                      <a:pt x="1388" y="1900"/>
                      <a:pt x="1423" y="1616"/>
                      <a:pt x="1423" y="1367"/>
                    </a:cubicBezTo>
                    <a:cubicBezTo>
                      <a:pt x="1423" y="1331"/>
                      <a:pt x="1423" y="1331"/>
                      <a:pt x="1423" y="1296"/>
                    </a:cubicBezTo>
                    <a:lnTo>
                      <a:pt x="1423" y="1224"/>
                    </a:lnTo>
                    <a:cubicBezTo>
                      <a:pt x="1637" y="1189"/>
                      <a:pt x="1850" y="1153"/>
                      <a:pt x="2064" y="1153"/>
                    </a:cubicBezTo>
                    <a:cubicBezTo>
                      <a:pt x="2313" y="1118"/>
                      <a:pt x="2526" y="1082"/>
                      <a:pt x="2775" y="1047"/>
                    </a:cubicBezTo>
                    <a:cubicBezTo>
                      <a:pt x="2989" y="1011"/>
                      <a:pt x="3238" y="975"/>
                      <a:pt x="3452" y="975"/>
                    </a:cubicBezTo>
                    <a:cubicBezTo>
                      <a:pt x="3665" y="940"/>
                      <a:pt x="3843" y="904"/>
                      <a:pt x="3985" y="904"/>
                    </a:cubicBezTo>
                    <a:cubicBezTo>
                      <a:pt x="4163" y="869"/>
                      <a:pt x="4270" y="833"/>
                      <a:pt x="4377" y="762"/>
                    </a:cubicBezTo>
                    <a:cubicBezTo>
                      <a:pt x="4483" y="691"/>
                      <a:pt x="4519" y="584"/>
                      <a:pt x="4448" y="442"/>
                    </a:cubicBezTo>
                    <a:cubicBezTo>
                      <a:pt x="4270" y="264"/>
                      <a:pt x="4092" y="121"/>
                      <a:pt x="3879" y="86"/>
                    </a:cubicBezTo>
                    <a:cubicBezTo>
                      <a:pt x="3748" y="34"/>
                      <a:pt x="3599" y="1"/>
                      <a:pt x="3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g10b267fa495_0_57"/>
              <p:cNvSpPr/>
              <p:nvPr/>
            </p:nvSpPr>
            <p:spPr>
              <a:xfrm>
                <a:off x="1393325" y="2257800"/>
                <a:ext cx="1930275" cy="1272550"/>
              </a:xfrm>
              <a:custGeom>
                <a:rect b="b" l="l" r="r" t="t"/>
                <a:pathLst>
                  <a:path extrusionOk="0" h="50902" w="77211">
                    <a:moveTo>
                      <a:pt x="42803" y="1"/>
                    </a:moveTo>
                    <a:cubicBezTo>
                      <a:pt x="42449" y="1"/>
                      <a:pt x="42094" y="105"/>
                      <a:pt x="41772" y="278"/>
                    </a:cubicBezTo>
                    <a:cubicBezTo>
                      <a:pt x="41630" y="385"/>
                      <a:pt x="40883" y="954"/>
                      <a:pt x="41096" y="1168"/>
                    </a:cubicBezTo>
                    <a:cubicBezTo>
                      <a:pt x="40865" y="936"/>
                      <a:pt x="40557" y="825"/>
                      <a:pt x="40233" y="825"/>
                    </a:cubicBezTo>
                    <a:cubicBezTo>
                      <a:pt x="40060" y="825"/>
                      <a:pt x="39882" y="857"/>
                      <a:pt x="39709" y="919"/>
                    </a:cubicBezTo>
                    <a:cubicBezTo>
                      <a:pt x="39246" y="1132"/>
                      <a:pt x="39033" y="1666"/>
                      <a:pt x="39175" y="2164"/>
                    </a:cubicBezTo>
                    <a:cubicBezTo>
                      <a:pt x="39010" y="2098"/>
                      <a:pt x="38838" y="2066"/>
                      <a:pt x="38667" y="2066"/>
                    </a:cubicBezTo>
                    <a:cubicBezTo>
                      <a:pt x="38287" y="2066"/>
                      <a:pt x="37915" y="2225"/>
                      <a:pt x="37645" y="2520"/>
                    </a:cubicBezTo>
                    <a:cubicBezTo>
                      <a:pt x="37467" y="2733"/>
                      <a:pt x="37360" y="2947"/>
                      <a:pt x="37289" y="3231"/>
                    </a:cubicBezTo>
                    <a:cubicBezTo>
                      <a:pt x="37218" y="3374"/>
                      <a:pt x="37289" y="3907"/>
                      <a:pt x="37183" y="4014"/>
                    </a:cubicBezTo>
                    <a:cubicBezTo>
                      <a:pt x="37106" y="4100"/>
                      <a:pt x="37009" y="4130"/>
                      <a:pt x="36901" y="4130"/>
                    </a:cubicBezTo>
                    <a:cubicBezTo>
                      <a:pt x="36664" y="4130"/>
                      <a:pt x="36374" y="3986"/>
                      <a:pt x="36134" y="3986"/>
                    </a:cubicBezTo>
                    <a:cubicBezTo>
                      <a:pt x="36077" y="3986"/>
                      <a:pt x="36023" y="3994"/>
                      <a:pt x="35973" y="4014"/>
                    </a:cubicBezTo>
                    <a:cubicBezTo>
                      <a:pt x="35510" y="4156"/>
                      <a:pt x="35226" y="4548"/>
                      <a:pt x="35154" y="5010"/>
                    </a:cubicBezTo>
                    <a:cubicBezTo>
                      <a:pt x="34904" y="4871"/>
                      <a:pt x="34627" y="4803"/>
                      <a:pt x="34355" y="4803"/>
                    </a:cubicBezTo>
                    <a:cubicBezTo>
                      <a:pt x="33929" y="4803"/>
                      <a:pt x="33515" y="4970"/>
                      <a:pt x="33233" y="5295"/>
                    </a:cubicBezTo>
                    <a:cubicBezTo>
                      <a:pt x="32735" y="5864"/>
                      <a:pt x="32735" y="6647"/>
                      <a:pt x="33197" y="7252"/>
                    </a:cubicBezTo>
                    <a:cubicBezTo>
                      <a:pt x="32486" y="7252"/>
                      <a:pt x="31810" y="7537"/>
                      <a:pt x="31312" y="8035"/>
                    </a:cubicBezTo>
                    <a:cubicBezTo>
                      <a:pt x="31312" y="7465"/>
                      <a:pt x="30991" y="6967"/>
                      <a:pt x="30493" y="6718"/>
                    </a:cubicBezTo>
                    <a:cubicBezTo>
                      <a:pt x="30279" y="6619"/>
                      <a:pt x="30049" y="6566"/>
                      <a:pt x="29821" y="6566"/>
                    </a:cubicBezTo>
                    <a:cubicBezTo>
                      <a:pt x="29558" y="6566"/>
                      <a:pt x="29299" y="6637"/>
                      <a:pt x="29070" y="6789"/>
                    </a:cubicBezTo>
                    <a:cubicBezTo>
                      <a:pt x="29177" y="6007"/>
                      <a:pt x="29070" y="5081"/>
                      <a:pt x="28181" y="4797"/>
                    </a:cubicBezTo>
                    <a:cubicBezTo>
                      <a:pt x="28038" y="4755"/>
                      <a:pt x="27896" y="4736"/>
                      <a:pt x="27757" y="4736"/>
                    </a:cubicBezTo>
                    <a:cubicBezTo>
                      <a:pt x="27062" y="4736"/>
                      <a:pt x="26449" y="5230"/>
                      <a:pt x="26330" y="5971"/>
                    </a:cubicBezTo>
                    <a:cubicBezTo>
                      <a:pt x="26366" y="5366"/>
                      <a:pt x="25085" y="5081"/>
                      <a:pt x="24658" y="5046"/>
                    </a:cubicBezTo>
                    <a:cubicBezTo>
                      <a:pt x="24589" y="5037"/>
                      <a:pt x="24520" y="5033"/>
                      <a:pt x="24453" y="5033"/>
                    </a:cubicBezTo>
                    <a:cubicBezTo>
                      <a:pt x="23682" y="5033"/>
                      <a:pt x="23010" y="5577"/>
                      <a:pt x="22879" y="6362"/>
                    </a:cubicBezTo>
                    <a:cubicBezTo>
                      <a:pt x="22529" y="5784"/>
                      <a:pt x="21951" y="5512"/>
                      <a:pt x="21380" y="5512"/>
                    </a:cubicBezTo>
                    <a:cubicBezTo>
                      <a:pt x="20615" y="5512"/>
                      <a:pt x="19860" y="6000"/>
                      <a:pt x="19677" y="6896"/>
                    </a:cubicBezTo>
                    <a:cubicBezTo>
                      <a:pt x="19328" y="6547"/>
                      <a:pt x="18793" y="6332"/>
                      <a:pt x="18266" y="6332"/>
                    </a:cubicBezTo>
                    <a:cubicBezTo>
                      <a:pt x="17933" y="6332"/>
                      <a:pt x="17604" y="6418"/>
                      <a:pt x="17328" y="6611"/>
                    </a:cubicBezTo>
                    <a:cubicBezTo>
                      <a:pt x="16724" y="7074"/>
                      <a:pt x="16474" y="7857"/>
                      <a:pt x="16652" y="8604"/>
                    </a:cubicBezTo>
                    <a:cubicBezTo>
                      <a:pt x="16475" y="8525"/>
                      <a:pt x="16287" y="8487"/>
                      <a:pt x="16099" y="8487"/>
                    </a:cubicBezTo>
                    <a:cubicBezTo>
                      <a:pt x="15608" y="8487"/>
                      <a:pt x="15121" y="8746"/>
                      <a:pt x="14838" y="9209"/>
                    </a:cubicBezTo>
                    <a:cubicBezTo>
                      <a:pt x="14482" y="9814"/>
                      <a:pt x="14411" y="10561"/>
                      <a:pt x="14660" y="11237"/>
                    </a:cubicBezTo>
                    <a:cubicBezTo>
                      <a:pt x="14220" y="10810"/>
                      <a:pt x="13673" y="10613"/>
                      <a:pt x="13136" y="10613"/>
                    </a:cubicBezTo>
                    <a:cubicBezTo>
                      <a:pt x="12159" y="10613"/>
                      <a:pt x="11214" y="11263"/>
                      <a:pt x="10999" y="12355"/>
                    </a:cubicBezTo>
                    <a:lnTo>
                      <a:pt x="10999" y="12355"/>
                    </a:lnTo>
                    <a:cubicBezTo>
                      <a:pt x="11026" y="12150"/>
                      <a:pt x="10651" y="12095"/>
                      <a:pt x="10249" y="12095"/>
                    </a:cubicBezTo>
                    <a:cubicBezTo>
                      <a:pt x="9867" y="12095"/>
                      <a:pt x="9461" y="12145"/>
                      <a:pt x="9358" y="12162"/>
                    </a:cubicBezTo>
                    <a:cubicBezTo>
                      <a:pt x="8540" y="12233"/>
                      <a:pt x="7793" y="12660"/>
                      <a:pt x="7366" y="13372"/>
                    </a:cubicBezTo>
                    <a:cubicBezTo>
                      <a:pt x="6939" y="14155"/>
                      <a:pt x="6974" y="15115"/>
                      <a:pt x="7473" y="15862"/>
                    </a:cubicBezTo>
                    <a:cubicBezTo>
                      <a:pt x="7384" y="15831"/>
                      <a:pt x="7293" y="15817"/>
                      <a:pt x="7203" y="15817"/>
                    </a:cubicBezTo>
                    <a:cubicBezTo>
                      <a:pt x="6570" y="15817"/>
                      <a:pt x="5943" y="16529"/>
                      <a:pt x="5943" y="17215"/>
                    </a:cubicBezTo>
                    <a:cubicBezTo>
                      <a:pt x="5943" y="17997"/>
                      <a:pt x="6512" y="18709"/>
                      <a:pt x="7081" y="19243"/>
                    </a:cubicBezTo>
                    <a:cubicBezTo>
                      <a:pt x="7016" y="19237"/>
                      <a:pt x="6951" y="19235"/>
                      <a:pt x="6887" y="19235"/>
                    </a:cubicBezTo>
                    <a:cubicBezTo>
                      <a:pt x="4799" y="19235"/>
                      <a:pt x="3603" y="21994"/>
                      <a:pt x="5053" y="23548"/>
                    </a:cubicBezTo>
                    <a:cubicBezTo>
                      <a:pt x="3701" y="24509"/>
                      <a:pt x="4235" y="26643"/>
                      <a:pt x="5871" y="26821"/>
                    </a:cubicBezTo>
                    <a:cubicBezTo>
                      <a:pt x="4875" y="27177"/>
                      <a:pt x="4306" y="28245"/>
                      <a:pt x="4590" y="29276"/>
                    </a:cubicBezTo>
                    <a:cubicBezTo>
                      <a:pt x="4305" y="29128"/>
                      <a:pt x="4020" y="29062"/>
                      <a:pt x="3749" y="29062"/>
                    </a:cubicBezTo>
                    <a:cubicBezTo>
                      <a:pt x="2393" y="29062"/>
                      <a:pt x="1366" y="30710"/>
                      <a:pt x="2312" y="32014"/>
                    </a:cubicBezTo>
                    <a:lnTo>
                      <a:pt x="2312" y="32014"/>
                    </a:lnTo>
                    <a:cubicBezTo>
                      <a:pt x="2242" y="31918"/>
                      <a:pt x="2152" y="31876"/>
                      <a:pt x="2052" y="31876"/>
                    </a:cubicBezTo>
                    <a:cubicBezTo>
                      <a:pt x="1487" y="31876"/>
                      <a:pt x="554" y="33179"/>
                      <a:pt x="463" y="33511"/>
                    </a:cubicBezTo>
                    <a:cubicBezTo>
                      <a:pt x="178" y="34507"/>
                      <a:pt x="605" y="35539"/>
                      <a:pt x="1459" y="36108"/>
                    </a:cubicBezTo>
                    <a:cubicBezTo>
                      <a:pt x="748" y="37069"/>
                      <a:pt x="1068" y="38492"/>
                      <a:pt x="2171" y="39026"/>
                    </a:cubicBezTo>
                    <a:cubicBezTo>
                      <a:pt x="463" y="39595"/>
                      <a:pt x="1" y="41730"/>
                      <a:pt x="1281" y="42975"/>
                    </a:cubicBezTo>
                    <a:cubicBezTo>
                      <a:pt x="783" y="43402"/>
                      <a:pt x="534" y="44043"/>
                      <a:pt x="605" y="44719"/>
                    </a:cubicBezTo>
                    <a:cubicBezTo>
                      <a:pt x="641" y="45252"/>
                      <a:pt x="1032" y="46142"/>
                      <a:pt x="1531" y="46426"/>
                    </a:cubicBezTo>
                    <a:cubicBezTo>
                      <a:pt x="1682" y="46511"/>
                      <a:pt x="2051" y="46587"/>
                      <a:pt x="2411" y="46587"/>
                    </a:cubicBezTo>
                    <a:cubicBezTo>
                      <a:pt x="2809" y="46587"/>
                      <a:pt x="3197" y="46494"/>
                      <a:pt x="3273" y="46215"/>
                    </a:cubicBezTo>
                    <a:lnTo>
                      <a:pt x="3273" y="46215"/>
                    </a:lnTo>
                    <a:cubicBezTo>
                      <a:pt x="3017" y="47167"/>
                      <a:pt x="3785" y="47932"/>
                      <a:pt x="4605" y="47932"/>
                    </a:cubicBezTo>
                    <a:cubicBezTo>
                      <a:pt x="4919" y="47932"/>
                      <a:pt x="5240" y="47821"/>
                      <a:pt x="5516" y="47565"/>
                    </a:cubicBezTo>
                    <a:lnTo>
                      <a:pt x="5516" y="47565"/>
                    </a:lnTo>
                    <a:cubicBezTo>
                      <a:pt x="5480" y="48490"/>
                      <a:pt x="5516" y="49522"/>
                      <a:pt x="6263" y="50020"/>
                    </a:cubicBezTo>
                    <a:cubicBezTo>
                      <a:pt x="6512" y="50162"/>
                      <a:pt x="6761" y="50234"/>
                      <a:pt x="7046" y="50269"/>
                    </a:cubicBezTo>
                    <a:cubicBezTo>
                      <a:pt x="7357" y="50325"/>
                      <a:pt x="7672" y="50353"/>
                      <a:pt x="7986" y="50353"/>
                    </a:cubicBezTo>
                    <a:cubicBezTo>
                      <a:pt x="8676" y="50353"/>
                      <a:pt x="9363" y="50218"/>
                      <a:pt x="9999" y="49949"/>
                    </a:cubicBezTo>
                    <a:cubicBezTo>
                      <a:pt x="10236" y="50598"/>
                      <a:pt x="10797" y="50901"/>
                      <a:pt x="11359" y="50901"/>
                    </a:cubicBezTo>
                    <a:cubicBezTo>
                      <a:pt x="12061" y="50901"/>
                      <a:pt x="12766" y="50427"/>
                      <a:pt x="12845" y="49558"/>
                    </a:cubicBezTo>
                    <a:cubicBezTo>
                      <a:pt x="13173" y="50214"/>
                      <a:pt x="13865" y="50598"/>
                      <a:pt x="14584" y="50598"/>
                    </a:cubicBezTo>
                    <a:cubicBezTo>
                      <a:pt x="14645" y="50598"/>
                      <a:pt x="14706" y="50595"/>
                      <a:pt x="14767" y="50589"/>
                    </a:cubicBezTo>
                    <a:cubicBezTo>
                      <a:pt x="15585" y="50483"/>
                      <a:pt x="16048" y="49878"/>
                      <a:pt x="16403" y="49237"/>
                    </a:cubicBezTo>
                    <a:cubicBezTo>
                      <a:pt x="16596" y="49349"/>
                      <a:pt x="16809" y="49404"/>
                      <a:pt x="17022" y="49404"/>
                    </a:cubicBezTo>
                    <a:cubicBezTo>
                      <a:pt x="17282" y="49404"/>
                      <a:pt x="17540" y="49323"/>
                      <a:pt x="17755" y="49166"/>
                    </a:cubicBezTo>
                    <a:cubicBezTo>
                      <a:pt x="18111" y="48775"/>
                      <a:pt x="18218" y="48241"/>
                      <a:pt x="18004" y="47743"/>
                    </a:cubicBezTo>
                    <a:cubicBezTo>
                      <a:pt x="17791" y="47280"/>
                      <a:pt x="17471" y="46889"/>
                      <a:pt x="17044" y="46604"/>
                    </a:cubicBezTo>
                    <a:cubicBezTo>
                      <a:pt x="17969" y="46177"/>
                      <a:pt x="18325" y="44968"/>
                      <a:pt x="17898" y="44078"/>
                    </a:cubicBezTo>
                    <a:cubicBezTo>
                      <a:pt x="17827" y="43829"/>
                      <a:pt x="17649" y="43616"/>
                      <a:pt x="17471" y="43438"/>
                    </a:cubicBezTo>
                    <a:lnTo>
                      <a:pt x="17471" y="43438"/>
                    </a:lnTo>
                    <a:cubicBezTo>
                      <a:pt x="17650" y="43493"/>
                      <a:pt x="17827" y="43519"/>
                      <a:pt x="17997" y="43519"/>
                    </a:cubicBezTo>
                    <a:cubicBezTo>
                      <a:pt x="19243" y="43519"/>
                      <a:pt x="20152" y="42137"/>
                      <a:pt x="19463" y="40947"/>
                    </a:cubicBezTo>
                    <a:lnTo>
                      <a:pt x="19463" y="40947"/>
                    </a:lnTo>
                    <a:cubicBezTo>
                      <a:pt x="19789" y="41119"/>
                      <a:pt x="20136" y="41199"/>
                      <a:pt x="20476" y="41199"/>
                    </a:cubicBezTo>
                    <a:cubicBezTo>
                      <a:pt x="21474" y="41199"/>
                      <a:pt x="22418" y="40514"/>
                      <a:pt x="22630" y="39453"/>
                    </a:cubicBezTo>
                    <a:cubicBezTo>
                      <a:pt x="23006" y="40039"/>
                      <a:pt x="23552" y="40289"/>
                      <a:pt x="24090" y="40289"/>
                    </a:cubicBezTo>
                    <a:cubicBezTo>
                      <a:pt x="25185" y="40289"/>
                      <a:pt x="26250" y="39258"/>
                      <a:pt x="25797" y="37923"/>
                    </a:cubicBezTo>
                    <a:lnTo>
                      <a:pt x="25797" y="37923"/>
                    </a:lnTo>
                    <a:cubicBezTo>
                      <a:pt x="26199" y="38224"/>
                      <a:pt x="26711" y="38387"/>
                      <a:pt x="27209" y="38387"/>
                    </a:cubicBezTo>
                    <a:cubicBezTo>
                      <a:pt x="27946" y="38387"/>
                      <a:pt x="28652" y="38032"/>
                      <a:pt x="28928" y="37247"/>
                    </a:cubicBezTo>
                    <a:lnTo>
                      <a:pt x="28928" y="37247"/>
                    </a:lnTo>
                    <a:cubicBezTo>
                      <a:pt x="28785" y="38065"/>
                      <a:pt x="29212" y="38848"/>
                      <a:pt x="29960" y="39239"/>
                    </a:cubicBezTo>
                    <a:cubicBezTo>
                      <a:pt x="30154" y="39319"/>
                      <a:pt x="30355" y="39356"/>
                      <a:pt x="30552" y="39356"/>
                    </a:cubicBezTo>
                    <a:cubicBezTo>
                      <a:pt x="31149" y="39356"/>
                      <a:pt x="31711" y="39009"/>
                      <a:pt x="31952" y="38421"/>
                    </a:cubicBezTo>
                    <a:cubicBezTo>
                      <a:pt x="32373" y="39203"/>
                      <a:pt x="33150" y="39680"/>
                      <a:pt x="34004" y="39680"/>
                    </a:cubicBezTo>
                    <a:cubicBezTo>
                      <a:pt x="34160" y="39680"/>
                      <a:pt x="34319" y="39664"/>
                      <a:pt x="34478" y="39630"/>
                    </a:cubicBezTo>
                    <a:cubicBezTo>
                      <a:pt x="35439" y="39417"/>
                      <a:pt x="36257" y="38705"/>
                      <a:pt x="36613" y="37745"/>
                    </a:cubicBezTo>
                    <a:cubicBezTo>
                      <a:pt x="37030" y="38080"/>
                      <a:pt x="37517" y="38239"/>
                      <a:pt x="37995" y="38239"/>
                    </a:cubicBezTo>
                    <a:cubicBezTo>
                      <a:pt x="38783" y="38239"/>
                      <a:pt x="39546" y="37808"/>
                      <a:pt x="39922" y="37033"/>
                    </a:cubicBezTo>
                    <a:cubicBezTo>
                      <a:pt x="40146" y="37971"/>
                      <a:pt x="41025" y="38453"/>
                      <a:pt x="41901" y="38453"/>
                    </a:cubicBezTo>
                    <a:cubicBezTo>
                      <a:pt x="42555" y="38453"/>
                      <a:pt x="43207" y="38185"/>
                      <a:pt x="43587" y="37638"/>
                    </a:cubicBezTo>
                    <a:cubicBezTo>
                      <a:pt x="43756" y="38537"/>
                      <a:pt x="44496" y="39002"/>
                      <a:pt x="45233" y="39002"/>
                    </a:cubicBezTo>
                    <a:cubicBezTo>
                      <a:pt x="45895" y="39002"/>
                      <a:pt x="46554" y="38626"/>
                      <a:pt x="46789" y="37851"/>
                    </a:cubicBezTo>
                    <a:cubicBezTo>
                      <a:pt x="47254" y="38517"/>
                      <a:pt x="47961" y="38833"/>
                      <a:pt x="48665" y="38833"/>
                    </a:cubicBezTo>
                    <a:cubicBezTo>
                      <a:pt x="49578" y="38833"/>
                      <a:pt x="50484" y="38302"/>
                      <a:pt x="50846" y="37318"/>
                    </a:cubicBezTo>
                    <a:cubicBezTo>
                      <a:pt x="51234" y="37796"/>
                      <a:pt x="51848" y="38023"/>
                      <a:pt x="52472" y="38023"/>
                    </a:cubicBezTo>
                    <a:cubicBezTo>
                      <a:pt x="53335" y="38023"/>
                      <a:pt x="54216" y="37589"/>
                      <a:pt x="54546" y="36784"/>
                    </a:cubicBezTo>
                    <a:cubicBezTo>
                      <a:pt x="54653" y="37496"/>
                      <a:pt x="54973" y="38136"/>
                      <a:pt x="55436" y="38670"/>
                    </a:cubicBezTo>
                    <a:cubicBezTo>
                      <a:pt x="55734" y="38948"/>
                      <a:pt x="56144" y="39116"/>
                      <a:pt x="56534" y="39116"/>
                    </a:cubicBezTo>
                    <a:cubicBezTo>
                      <a:pt x="56842" y="39116"/>
                      <a:pt x="57137" y="39012"/>
                      <a:pt x="57357" y="38777"/>
                    </a:cubicBezTo>
                    <a:lnTo>
                      <a:pt x="57357" y="38777"/>
                    </a:lnTo>
                    <a:cubicBezTo>
                      <a:pt x="57108" y="39702"/>
                      <a:pt x="57499" y="40662"/>
                      <a:pt x="58282" y="41125"/>
                    </a:cubicBezTo>
                    <a:cubicBezTo>
                      <a:pt x="58579" y="41284"/>
                      <a:pt x="58874" y="41352"/>
                      <a:pt x="59160" y="41352"/>
                    </a:cubicBezTo>
                    <a:cubicBezTo>
                      <a:pt x="59833" y="41352"/>
                      <a:pt x="60462" y="40980"/>
                      <a:pt x="60986" y="40556"/>
                    </a:cubicBezTo>
                    <a:cubicBezTo>
                      <a:pt x="60986" y="41018"/>
                      <a:pt x="61057" y="41445"/>
                      <a:pt x="61271" y="41872"/>
                    </a:cubicBezTo>
                    <a:cubicBezTo>
                      <a:pt x="61428" y="42160"/>
                      <a:pt x="61720" y="42333"/>
                      <a:pt x="62019" y="42333"/>
                    </a:cubicBezTo>
                    <a:cubicBezTo>
                      <a:pt x="62127" y="42333"/>
                      <a:pt x="62235" y="42310"/>
                      <a:pt x="62338" y="42263"/>
                    </a:cubicBezTo>
                    <a:lnTo>
                      <a:pt x="62338" y="42263"/>
                    </a:lnTo>
                    <a:cubicBezTo>
                      <a:pt x="61342" y="43046"/>
                      <a:pt x="61235" y="44505"/>
                      <a:pt x="62125" y="45430"/>
                    </a:cubicBezTo>
                    <a:cubicBezTo>
                      <a:pt x="61306" y="46355"/>
                      <a:pt x="61840" y="47779"/>
                      <a:pt x="63050" y="47992"/>
                    </a:cubicBezTo>
                    <a:cubicBezTo>
                      <a:pt x="62908" y="48632"/>
                      <a:pt x="63228" y="49308"/>
                      <a:pt x="63868" y="49558"/>
                    </a:cubicBezTo>
                    <a:cubicBezTo>
                      <a:pt x="64540" y="49015"/>
                      <a:pt x="65363" y="48716"/>
                      <a:pt x="66212" y="48716"/>
                    </a:cubicBezTo>
                    <a:cubicBezTo>
                      <a:pt x="66532" y="48716"/>
                      <a:pt x="66856" y="48758"/>
                      <a:pt x="67177" y="48846"/>
                    </a:cubicBezTo>
                    <a:cubicBezTo>
                      <a:pt x="67383" y="49115"/>
                      <a:pt x="67687" y="49243"/>
                      <a:pt x="67993" y="49243"/>
                    </a:cubicBezTo>
                    <a:cubicBezTo>
                      <a:pt x="68375" y="49243"/>
                      <a:pt x="68759" y="49043"/>
                      <a:pt x="68956" y="48668"/>
                    </a:cubicBezTo>
                    <a:cubicBezTo>
                      <a:pt x="69324" y="49257"/>
                      <a:pt x="69979" y="49592"/>
                      <a:pt x="70654" y="49592"/>
                    </a:cubicBezTo>
                    <a:cubicBezTo>
                      <a:pt x="70958" y="49592"/>
                      <a:pt x="71266" y="49523"/>
                      <a:pt x="71554" y="49380"/>
                    </a:cubicBezTo>
                    <a:cubicBezTo>
                      <a:pt x="71893" y="49210"/>
                      <a:pt x="72979" y="47484"/>
                      <a:pt x="72488" y="47327"/>
                    </a:cubicBezTo>
                    <a:lnTo>
                      <a:pt x="72488" y="47327"/>
                    </a:lnTo>
                    <a:cubicBezTo>
                      <a:pt x="72549" y="47334"/>
                      <a:pt x="72611" y="47338"/>
                      <a:pt x="72673" y="47338"/>
                    </a:cubicBezTo>
                    <a:cubicBezTo>
                      <a:pt x="73020" y="47338"/>
                      <a:pt x="73377" y="47230"/>
                      <a:pt x="73689" y="47031"/>
                    </a:cubicBezTo>
                    <a:cubicBezTo>
                      <a:pt x="74009" y="46675"/>
                      <a:pt x="74115" y="46213"/>
                      <a:pt x="73973" y="45750"/>
                    </a:cubicBezTo>
                    <a:cubicBezTo>
                      <a:pt x="73831" y="45323"/>
                      <a:pt x="73582" y="44932"/>
                      <a:pt x="73262" y="44612"/>
                    </a:cubicBezTo>
                    <a:cubicBezTo>
                      <a:pt x="73724" y="44612"/>
                      <a:pt x="74151" y="44363"/>
                      <a:pt x="74365" y="43936"/>
                    </a:cubicBezTo>
                    <a:cubicBezTo>
                      <a:pt x="74578" y="43473"/>
                      <a:pt x="74471" y="42868"/>
                      <a:pt x="74080" y="42513"/>
                    </a:cubicBezTo>
                    <a:lnTo>
                      <a:pt x="74080" y="42513"/>
                    </a:lnTo>
                    <a:cubicBezTo>
                      <a:pt x="74202" y="42556"/>
                      <a:pt x="74320" y="42576"/>
                      <a:pt x="74431" y="42576"/>
                    </a:cubicBezTo>
                    <a:cubicBezTo>
                      <a:pt x="75320" y="42576"/>
                      <a:pt x="75784" y="41307"/>
                      <a:pt x="74898" y="40769"/>
                    </a:cubicBezTo>
                    <a:cubicBezTo>
                      <a:pt x="76606" y="40698"/>
                      <a:pt x="76820" y="38207"/>
                      <a:pt x="75112" y="37851"/>
                    </a:cubicBezTo>
                    <a:cubicBezTo>
                      <a:pt x="76215" y="37247"/>
                      <a:pt x="76144" y="35645"/>
                      <a:pt x="75041" y="35076"/>
                    </a:cubicBezTo>
                    <a:cubicBezTo>
                      <a:pt x="75752" y="34863"/>
                      <a:pt x="76535" y="34542"/>
                      <a:pt x="76855" y="33902"/>
                    </a:cubicBezTo>
                    <a:cubicBezTo>
                      <a:pt x="77211" y="33226"/>
                      <a:pt x="76820" y="32194"/>
                      <a:pt x="76072" y="32194"/>
                    </a:cubicBezTo>
                    <a:cubicBezTo>
                      <a:pt x="76962" y="31269"/>
                      <a:pt x="76322" y="29739"/>
                      <a:pt x="75041" y="29739"/>
                    </a:cubicBezTo>
                    <a:cubicBezTo>
                      <a:pt x="75681" y="29383"/>
                      <a:pt x="76108" y="28672"/>
                      <a:pt x="76108" y="27960"/>
                    </a:cubicBezTo>
                    <a:cubicBezTo>
                      <a:pt x="76074" y="27222"/>
                      <a:pt x="75471" y="26673"/>
                      <a:pt x="74775" y="26673"/>
                    </a:cubicBezTo>
                    <a:cubicBezTo>
                      <a:pt x="74734" y="26673"/>
                      <a:pt x="74692" y="26675"/>
                      <a:pt x="74649" y="26679"/>
                    </a:cubicBezTo>
                    <a:cubicBezTo>
                      <a:pt x="75379" y="25696"/>
                      <a:pt x="74558" y="24514"/>
                      <a:pt x="73567" y="24514"/>
                    </a:cubicBezTo>
                    <a:cubicBezTo>
                      <a:pt x="73303" y="24514"/>
                      <a:pt x="73026" y="24598"/>
                      <a:pt x="72763" y="24793"/>
                    </a:cubicBezTo>
                    <a:cubicBezTo>
                      <a:pt x="73262" y="24082"/>
                      <a:pt x="73297" y="23192"/>
                      <a:pt x="72870" y="22445"/>
                    </a:cubicBezTo>
                    <a:cubicBezTo>
                      <a:pt x="72775" y="22254"/>
                      <a:pt x="71939" y="21038"/>
                      <a:pt x="71509" y="21038"/>
                    </a:cubicBezTo>
                    <a:cubicBezTo>
                      <a:pt x="71458" y="21038"/>
                      <a:pt x="71413" y="21055"/>
                      <a:pt x="71376" y="21093"/>
                    </a:cubicBezTo>
                    <a:cubicBezTo>
                      <a:pt x="72165" y="20224"/>
                      <a:pt x="70911" y="19006"/>
                      <a:pt x="69931" y="19006"/>
                    </a:cubicBezTo>
                    <a:cubicBezTo>
                      <a:pt x="69586" y="19006"/>
                      <a:pt x="69275" y="19157"/>
                      <a:pt x="69099" y="19527"/>
                    </a:cubicBezTo>
                    <a:cubicBezTo>
                      <a:pt x="69099" y="18977"/>
                      <a:pt x="68634" y="18494"/>
                      <a:pt x="68089" y="18494"/>
                    </a:cubicBezTo>
                    <a:cubicBezTo>
                      <a:pt x="68070" y="18494"/>
                      <a:pt x="68050" y="18494"/>
                      <a:pt x="68031" y="18495"/>
                    </a:cubicBezTo>
                    <a:cubicBezTo>
                      <a:pt x="67462" y="18567"/>
                      <a:pt x="66964" y="18922"/>
                      <a:pt x="66750" y="19456"/>
                    </a:cubicBezTo>
                    <a:cubicBezTo>
                      <a:pt x="67177" y="18246"/>
                      <a:pt x="66394" y="16930"/>
                      <a:pt x="65114" y="16716"/>
                    </a:cubicBezTo>
                    <a:cubicBezTo>
                      <a:pt x="65363" y="16147"/>
                      <a:pt x="65291" y="15507"/>
                      <a:pt x="64936" y="15009"/>
                    </a:cubicBezTo>
                    <a:cubicBezTo>
                      <a:pt x="64544" y="14510"/>
                      <a:pt x="63904" y="14404"/>
                      <a:pt x="63477" y="14048"/>
                    </a:cubicBezTo>
                    <a:cubicBezTo>
                      <a:pt x="63449" y="14020"/>
                      <a:pt x="62631" y="13245"/>
                      <a:pt x="62231" y="13245"/>
                    </a:cubicBezTo>
                    <a:cubicBezTo>
                      <a:pt x="62115" y="13245"/>
                      <a:pt x="62034" y="13310"/>
                      <a:pt x="62018" y="13479"/>
                    </a:cubicBezTo>
                    <a:cubicBezTo>
                      <a:pt x="62054" y="12696"/>
                      <a:pt x="61449" y="12020"/>
                      <a:pt x="60666" y="11949"/>
                    </a:cubicBezTo>
                    <a:cubicBezTo>
                      <a:pt x="60879" y="11379"/>
                      <a:pt x="60737" y="10703"/>
                      <a:pt x="60275" y="10276"/>
                    </a:cubicBezTo>
                    <a:cubicBezTo>
                      <a:pt x="60057" y="10076"/>
                      <a:pt x="59785" y="9977"/>
                      <a:pt x="59509" y="9977"/>
                    </a:cubicBezTo>
                    <a:cubicBezTo>
                      <a:pt x="59198" y="9977"/>
                      <a:pt x="58883" y="10102"/>
                      <a:pt x="58638" y="10347"/>
                    </a:cubicBezTo>
                    <a:cubicBezTo>
                      <a:pt x="58567" y="9671"/>
                      <a:pt x="57997" y="9138"/>
                      <a:pt x="57321" y="9102"/>
                    </a:cubicBezTo>
                    <a:cubicBezTo>
                      <a:pt x="57296" y="9101"/>
                      <a:pt x="57271" y="9100"/>
                      <a:pt x="57245" y="9100"/>
                    </a:cubicBezTo>
                    <a:cubicBezTo>
                      <a:pt x="56605" y="9100"/>
                      <a:pt x="55678" y="9518"/>
                      <a:pt x="55507" y="10134"/>
                    </a:cubicBezTo>
                    <a:cubicBezTo>
                      <a:pt x="55400" y="9743"/>
                      <a:pt x="55151" y="9422"/>
                      <a:pt x="54795" y="9209"/>
                    </a:cubicBezTo>
                    <a:cubicBezTo>
                      <a:pt x="54687" y="9155"/>
                      <a:pt x="54152" y="8959"/>
                      <a:pt x="53867" y="8959"/>
                    </a:cubicBezTo>
                    <a:cubicBezTo>
                      <a:pt x="53775" y="8959"/>
                      <a:pt x="53709" y="8979"/>
                      <a:pt x="53692" y="9031"/>
                    </a:cubicBezTo>
                    <a:cubicBezTo>
                      <a:pt x="53870" y="8497"/>
                      <a:pt x="54048" y="7857"/>
                      <a:pt x="53728" y="7394"/>
                    </a:cubicBezTo>
                    <a:cubicBezTo>
                      <a:pt x="53502" y="7056"/>
                      <a:pt x="53099" y="6852"/>
                      <a:pt x="52694" y="6852"/>
                    </a:cubicBezTo>
                    <a:cubicBezTo>
                      <a:pt x="52587" y="6852"/>
                      <a:pt x="52480" y="6866"/>
                      <a:pt x="52376" y="6896"/>
                    </a:cubicBezTo>
                    <a:cubicBezTo>
                      <a:pt x="52696" y="6327"/>
                      <a:pt x="52553" y="5615"/>
                      <a:pt x="52055" y="5188"/>
                    </a:cubicBezTo>
                    <a:cubicBezTo>
                      <a:pt x="51868" y="5071"/>
                      <a:pt x="51661" y="5016"/>
                      <a:pt x="51458" y="5016"/>
                    </a:cubicBezTo>
                    <a:cubicBezTo>
                      <a:pt x="51044" y="5016"/>
                      <a:pt x="50645" y="5245"/>
                      <a:pt x="50454" y="5651"/>
                    </a:cubicBezTo>
                    <a:cubicBezTo>
                      <a:pt x="50315" y="4914"/>
                      <a:pt x="49697" y="4512"/>
                      <a:pt x="49080" y="4512"/>
                    </a:cubicBezTo>
                    <a:cubicBezTo>
                      <a:pt x="48594" y="4512"/>
                      <a:pt x="48108" y="4762"/>
                      <a:pt x="47857" y="5295"/>
                    </a:cubicBezTo>
                    <a:cubicBezTo>
                      <a:pt x="47999" y="4690"/>
                      <a:pt x="47964" y="4050"/>
                      <a:pt x="47679" y="3516"/>
                    </a:cubicBezTo>
                    <a:cubicBezTo>
                      <a:pt x="47537" y="3302"/>
                      <a:pt x="47359" y="3089"/>
                      <a:pt x="47110" y="2982"/>
                    </a:cubicBezTo>
                    <a:cubicBezTo>
                      <a:pt x="46896" y="2875"/>
                      <a:pt x="46505" y="2911"/>
                      <a:pt x="46362" y="2840"/>
                    </a:cubicBezTo>
                    <a:cubicBezTo>
                      <a:pt x="46078" y="2626"/>
                      <a:pt x="46185" y="1915"/>
                      <a:pt x="45829" y="1595"/>
                    </a:cubicBezTo>
                    <a:cubicBezTo>
                      <a:pt x="45645" y="1390"/>
                      <a:pt x="45391" y="1292"/>
                      <a:pt x="45134" y="1292"/>
                    </a:cubicBezTo>
                    <a:cubicBezTo>
                      <a:pt x="44943" y="1292"/>
                      <a:pt x="44750" y="1346"/>
                      <a:pt x="44583" y="1452"/>
                    </a:cubicBezTo>
                    <a:cubicBezTo>
                      <a:pt x="44441" y="776"/>
                      <a:pt x="43907" y="242"/>
                      <a:pt x="43267" y="65"/>
                    </a:cubicBezTo>
                    <a:cubicBezTo>
                      <a:pt x="43115" y="21"/>
                      <a:pt x="42959" y="1"/>
                      <a:pt x="42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g10b267fa495_0_57"/>
              <p:cNvSpPr/>
              <p:nvPr/>
            </p:nvSpPr>
            <p:spPr>
              <a:xfrm>
                <a:off x="2036450" y="2621400"/>
                <a:ext cx="335050" cy="246425"/>
              </a:xfrm>
              <a:custGeom>
                <a:rect b="b" l="l" r="r" t="t"/>
                <a:pathLst>
                  <a:path extrusionOk="0" h="9857" w="13402">
                    <a:moveTo>
                      <a:pt x="864" y="0"/>
                    </a:moveTo>
                    <a:cubicBezTo>
                      <a:pt x="808" y="0"/>
                      <a:pt x="753" y="22"/>
                      <a:pt x="712" y="73"/>
                    </a:cubicBezTo>
                    <a:lnTo>
                      <a:pt x="748" y="73"/>
                    </a:lnTo>
                    <a:cubicBezTo>
                      <a:pt x="0" y="1318"/>
                      <a:pt x="178" y="2884"/>
                      <a:pt x="1175" y="3951"/>
                    </a:cubicBezTo>
                    <a:cubicBezTo>
                      <a:pt x="1673" y="4414"/>
                      <a:pt x="2313" y="4734"/>
                      <a:pt x="3025" y="4841"/>
                    </a:cubicBezTo>
                    <a:cubicBezTo>
                      <a:pt x="3185" y="4859"/>
                      <a:pt x="3354" y="4868"/>
                      <a:pt x="3523" y="4868"/>
                    </a:cubicBezTo>
                    <a:cubicBezTo>
                      <a:pt x="3692" y="4868"/>
                      <a:pt x="3861" y="4859"/>
                      <a:pt x="4021" y="4841"/>
                    </a:cubicBezTo>
                    <a:cubicBezTo>
                      <a:pt x="4199" y="4805"/>
                      <a:pt x="4377" y="4770"/>
                      <a:pt x="4555" y="4699"/>
                    </a:cubicBezTo>
                    <a:cubicBezTo>
                      <a:pt x="4591" y="4690"/>
                      <a:pt x="4631" y="4672"/>
                      <a:pt x="4674" y="4650"/>
                    </a:cubicBezTo>
                    <a:lnTo>
                      <a:pt x="4674" y="4650"/>
                    </a:lnTo>
                    <a:cubicBezTo>
                      <a:pt x="4653" y="4865"/>
                      <a:pt x="4662" y="5092"/>
                      <a:pt x="4662" y="5268"/>
                    </a:cubicBezTo>
                    <a:cubicBezTo>
                      <a:pt x="4733" y="5695"/>
                      <a:pt x="4839" y="6122"/>
                      <a:pt x="5053" y="6513"/>
                    </a:cubicBezTo>
                    <a:cubicBezTo>
                      <a:pt x="5444" y="7260"/>
                      <a:pt x="6156" y="7830"/>
                      <a:pt x="6974" y="8079"/>
                    </a:cubicBezTo>
                    <a:cubicBezTo>
                      <a:pt x="7272" y="8169"/>
                      <a:pt x="7578" y="8213"/>
                      <a:pt x="7886" y="8213"/>
                    </a:cubicBezTo>
                    <a:cubicBezTo>
                      <a:pt x="8425" y="8213"/>
                      <a:pt x="8967" y="8079"/>
                      <a:pt x="9465" y="7830"/>
                    </a:cubicBezTo>
                    <a:cubicBezTo>
                      <a:pt x="9559" y="7767"/>
                      <a:pt x="9789" y="7568"/>
                      <a:pt x="9940" y="7568"/>
                    </a:cubicBezTo>
                    <a:cubicBezTo>
                      <a:pt x="9962" y="7568"/>
                      <a:pt x="9981" y="7572"/>
                      <a:pt x="9999" y="7581"/>
                    </a:cubicBezTo>
                    <a:cubicBezTo>
                      <a:pt x="10141" y="7616"/>
                      <a:pt x="10177" y="7901"/>
                      <a:pt x="10212" y="8008"/>
                    </a:cubicBezTo>
                    <a:cubicBezTo>
                      <a:pt x="10319" y="8363"/>
                      <a:pt x="10497" y="8719"/>
                      <a:pt x="10782" y="9004"/>
                    </a:cubicBezTo>
                    <a:cubicBezTo>
                      <a:pt x="11199" y="9561"/>
                      <a:pt x="11856" y="9856"/>
                      <a:pt x="12531" y="9856"/>
                    </a:cubicBezTo>
                    <a:cubicBezTo>
                      <a:pt x="12719" y="9856"/>
                      <a:pt x="12908" y="9833"/>
                      <a:pt x="13094" y="9787"/>
                    </a:cubicBezTo>
                    <a:cubicBezTo>
                      <a:pt x="13402" y="9718"/>
                      <a:pt x="13283" y="9322"/>
                      <a:pt x="13021" y="9322"/>
                    </a:cubicBezTo>
                    <a:cubicBezTo>
                      <a:pt x="13010" y="9322"/>
                      <a:pt x="12999" y="9323"/>
                      <a:pt x="12988" y="9324"/>
                    </a:cubicBezTo>
                    <a:cubicBezTo>
                      <a:pt x="12880" y="9340"/>
                      <a:pt x="12772" y="9348"/>
                      <a:pt x="12666" y="9348"/>
                    </a:cubicBezTo>
                    <a:cubicBezTo>
                      <a:pt x="12066" y="9348"/>
                      <a:pt x="11494" y="9096"/>
                      <a:pt x="11102" y="8613"/>
                    </a:cubicBezTo>
                    <a:cubicBezTo>
                      <a:pt x="10924" y="8328"/>
                      <a:pt x="10782" y="8008"/>
                      <a:pt x="10710" y="7652"/>
                    </a:cubicBezTo>
                    <a:cubicBezTo>
                      <a:pt x="10604" y="7367"/>
                      <a:pt x="10390" y="7118"/>
                      <a:pt x="10105" y="7047"/>
                    </a:cubicBezTo>
                    <a:cubicBezTo>
                      <a:pt x="10067" y="7040"/>
                      <a:pt x="10029" y="7037"/>
                      <a:pt x="9992" y="7037"/>
                    </a:cubicBezTo>
                    <a:cubicBezTo>
                      <a:pt x="9651" y="7037"/>
                      <a:pt x="9362" y="7307"/>
                      <a:pt x="9074" y="7403"/>
                    </a:cubicBezTo>
                    <a:cubicBezTo>
                      <a:pt x="8718" y="7545"/>
                      <a:pt x="8326" y="7616"/>
                      <a:pt x="7935" y="7616"/>
                    </a:cubicBezTo>
                    <a:cubicBezTo>
                      <a:pt x="7152" y="7581"/>
                      <a:pt x="6405" y="7225"/>
                      <a:pt x="5907" y="6584"/>
                    </a:cubicBezTo>
                    <a:cubicBezTo>
                      <a:pt x="5658" y="6264"/>
                      <a:pt x="5480" y="5908"/>
                      <a:pt x="5373" y="5517"/>
                    </a:cubicBezTo>
                    <a:cubicBezTo>
                      <a:pt x="5338" y="5304"/>
                      <a:pt x="5302" y="5054"/>
                      <a:pt x="5302" y="4841"/>
                    </a:cubicBezTo>
                    <a:cubicBezTo>
                      <a:pt x="5338" y="4627"/>
                      <a:pt x="5338" y="4414"/>
                      <a:pt x="5302" y="4201"/>
                    </a:cubicBezTo>
                    <a:cubicBezTo>
                      <a:pt x="5281" y="4116"/>
                      <a:pt x="5172" y="4044"/>
                      <a:pt x="5065" y="4044"/>
                    </a:cubicBezTo>
                    <a:cubicBezTo>
                      <a:pt x="5002" y="4044"/>
                      <a:pt x="4939" y="4069"/>
                      <a:pt x="4895" y="4132"/>
                    </a:cubicBezTo>
                    <a:lnTo>
                      <a:pt x="4895" y="4132"/>
                    </a:lnTo>
                    <a:cubicBezTo>
                      <a:pt x="4888" y="4120"/>
                      <a:pt x="4882" y="4107"/>
                      <a:pt x="4875" y="4094"/>
                    </a:cubicBezTo>
                    <a:cubicBezTo>
                      <a:pt x="4831" y="4138"/>
                      <a:pt x="4796" y="4192"/>
                      <a:pt x="4768" y="4253"/>
                    </a:cubicBezTo>
                    <a:lnTo>
                      <a:pt x="4768" y="4253"/>
                    </a:lnTo>
                    <a:cubicBezTo>
                      <a:pt x="4668" y="4296"/>
                      <a:pt x="4530" y="4320"/>
                      <a:pt x="4484" y="4343"/>
                    </a:cubicBezTo>
                    <a:cubicBezTo>
                      <a:pt x="4168" y="4464"/>
                      <a:pt x="3851" y="4520"/>
                      <a:pt x="3535" y="4520"/>
                    </a:cubicBezTo>
                    <a:cubicBezTo>
                      <a:pt x="3389" y="4520"/>
                      <a:pt x="3242" y="4508"/>
                      <a:pt x="3096" y="4485"/>
                    </a:cubicBezTo>
                    <a:cubicBezTo>
                      <a:pt x="2491" y="4414"/>
                      <a:pt x="1922" y="4129"/>
                      <a:pt x="1459" y="3667"/>
                    </a:cubicBezTo>
                    <a:cubicBezTo>
                      <a:pt x="641" y="2742"/>
                      <a:pt x="463" y="1390"/>
                      <a:pt x="1068" y="287"/>
                    </a:cubicBezTo>
                    <a:cubicBezTo>
                      <a:pt x="1144" y="134"/>
                      <a:pt x="1003" y="0"/>
                      <a:pt x="8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g10b267fa495_0_57"/>
              <p:cNvSpPr/>
              <p:nvPr/>
            </p:nvSpPr>
            <p:spPr>
              <a:xfrm>
                <a:off x="2416275" y="2550675"/>
                <a:ext cx="340350" cy="169350"/>
              </a:xfrm>
              <a:custGeom>
                <a:rect b="b" l="l" r="r" t="t"/>
                <a:pathLst>
                  <a:path extrusionOk="0" h="6774" w="13614">
                    <a:moveTo>
                      <a:pt x="323" y="0"/>
                    </a:moveTo>
                    <a:cubicBezTo>
                      <a:pt x="248" y="0"/>
                      <a:pt x="172" y="40"/>
                      <a:pt x="143" y="127"/>
                    </a:cubicBezTo>
                    <a:cubicBezTo>
                      <a:pt x="1" y="696"/>
                      <a:pt x="285" y="1301"/>
                      <a:pt x="819" y="1550"/>
                    </a:cubicBezTo>
                    <a:cubicBezTo>
                      <a:pt x="1083" y="1682"/>
                      <a:pt x="1372" y="1730"/>
                      <a:pt x="1667" y="1730"/>
                    </a:cubicBezTo>
                    <a:cubicBezTo>
                      <a:pt x="1964" y="1730"/>
                      <a:pt x="2269" y="1681"/>
                      <a:pt x="2562" y="1624"/>
                    </a:cubicBezTo>
                    <a:lnTo>
                      <a:pt x="2562" y="1624"/>
                    </a:lnTo>
                    <a:cubicBezTo>
                      <a:pt x="2380" y="2773"/>
                      <a:pt x="2951" y="3950"/>
                      <a:pt x="4057" y="4503"/>
                    </a:cubicBezTo>
                    <a:cubicBezTo>
                      <a:pt x="4441" y="4690"/>
                      <a:pt x="4853" y="4775"/>
                      <a:pt x="5268" y="4775"/>
                    </a:cubicBezTo>
                    <a:cubicBezTo>
                      <a:pt x="6039" y="4775"/>
                      <a:pt x="6821" y="4481"/>
                      <a:pt x="7459" y="4000"/>
                    </a:cubicBezTo>
                    <a:lnTo>
                      <a:pt x="7459" y="4000"/>
                    </a:lnTo>
                    <a:cubicBezTo>
                      <a:pt x="7626" y="5401"/>
                      <a:pt x="8695" y="6552"/>
                      <a:pt x="10141" y="6745"/>
                    </a:cubicBezTo>
                    <a:cubicBezTo>
                      <a:pt x="10283" y="6764"/>
                      <a:pt x="10424" y="6774"/>
                      <a:pt x="10563" y="6774"/>
                    </a:cubicBezTo>
                    <a:cubicBezTo>
                      <a:pt x="11968" y="6774"/>
                      <a:pt x="13236" y="5821"/>
                      <a:pt x="13592" y="4397"/>
                    </a:cubicBezTo>
                    <a:cubicBezTo>
                      <a:pt x="13613" y="4272"/>
                      <a:pt x="13526" y="4196"/>
                      <a:pt x="13435" y="4196"/>
                    </a:cubicBezTo>
                    <a:cubicBezTo>
                      <a:pt x="13369" y="4196"/>
                      <a:pt x="13302" y="4236"/>
                      <a:pt x="13272" y="4325"/>
                    </a:cubicBezTo>
                    <a:cubicBezTo>
                      <a:pt x="12891" y="5722"/>
                      <a:pt x="11760" y="6368"/>
                      <a:pt x="10630" y="6368"/>
                    </a:cubicBezTo>
                    <a:cubicBezTo>
                      <a:pt x="9226" y="6368"/>
                      <a:pt x="7824" y="5372"/>
                      <a:pt x="7864" y="3578"/>
                    </a:cubicBezTo>
                    <a:cubicBezTo>
                      <a:pt x="7864" y="3432"/>
                      <a:pt x="7763" y="3335"/>
                      <a:pt x="7654" y="3335"/>
                    </a:cubicBezTo>
                    <a:cubicBezTo>
                      <a:pt x="7604" y="3335"/>
                      <a:pt x="7553" y="3356"/>
                      <a:pt x="7508" y="3400"/>
                    </a:cubicBezTo>
                    <a:cubicBezTo>
                      <a:pt x="6949" y="4032"/>
                      <a:pt x="6174" y="4366"/>
                      <a:pt x="5376" y="4366"/>
                    </a:cubicBezTo>
                    <a:cubicBezTo>
                      <a:pt x="5006" y="4366"/>
                      <a:pt x="4631" y="4294"/>
                      <a:pt x="4270" y="4147"/>
                    </a:cubicBezTo>
                    <a:cubicBezTo>
                      <a:pt x="3274" y="3649"/>
                      <a:pt x="2740" y="2475"/>
                      <a:pt x="3060" y="1408"/>
                    </a:cubicBezTo>
                    <a:cubicBezTo>
                      <a:pt x="3092" y="1280"/>
                      <a:pt x="2982" y="1153"/>
                      <a:pt x="2856" y="1153"/>
                    </a:cubicBezTo>
                    <a:cubicBezTo>
                      <a:pt x="2841" y="1153"/>
                      <a:pt x="2826" y="1155"/>
                      <a:pt x="2811" y="1159"/>
                    </a:cubicBezTo>
                    <a:cubicBezTo>
                      <a:pt x="2469" y="1296"/>
                      <a:pt x="2112" y="1359"/>
                      <a:pt x="1760" y="1359"/>
                    </a:cubicBezTo>
                    <a:cubicBezTo>
                      <a:pt x="1562" y="1359"/>
                      <a:pt x="1366" y="1339"/>
                      <a:pt x="1175" y="1301"/>
                    </a:cubicBezTo>
                    <a:cubicBezTo>
                      <a:pt x="712" y="1159"/>
                      <a:pt x="428" y="696"/>
                      <a:pt x="499" y="234"/>
                    </a:cubicBezTo>
                    <a:cubicBezTo>
                      <a:pt x="541" y="86"/>
                      <a:pt x="433" y="0"/>
                      <a:pt x="3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g10b267fa495_0_57"/>
              <p:cNvSpPr/>
              <p:nvPr/>
            </p:nvSpPr>
            <p:spPr>
              <a:xfrm>
                <a:off x="2571950" y="2886300"/>
                <a:ext cx="312250" cy="128050"/>
              </a:xfrm>
              <a:custGeom>
                <a:rect b="b" l="l" r="r" t="t"/>
                <a:pathLst>
                  <a:path extrusionOk="0" h="5122" w="12490">
                    <a:moveTo>
                      <a:pt x="12289" y="0"/>
                    </a:moveTo>
                    <a:cubicBezTo>
                      <a:pt x="12187" y="0"/>
                      <a:pt x="12080" y="62"/>
                      <a:pt x="12062" y="187"/>
                    </a:cubicBezTo>
                    <a:cubicBezTo>
                      <a:pt x="11991" y="863"/>
                      <a:pt x="11564" y="1468"/>
                      <a:pt x="10924" y="1753"/>
                    </a:cubicBezTo>
                    <a:cubicBezTo>
                      <a:pt x="10728" y="1818"/>
                      <a:pt x="10523" y="1850"/>
                      <a:pt x="10319" y="1850"/>
                    </a:cubicBezTo>
                    <a:cubicBezTo>
                      <a:pt x="9851" y="1850"/>
                      <a:pt x="9384" y="1683"/>
                      <a:pt x="9038" y="1361"/>
                    </a:cubicBezTo>
                    <a:cubicBezTo>
                      <a:pt x="8987" y="1311"/>
                      <a:pt x="8924" y="1287"/>
                      <a:pt x="8862" y="1287"/>
                    </a:cubicBezTo>
                    <a:cubicBezTo>
                      <a:pt x="8750" y="1287"/>
                      <a:pt x="8646" y="1366"/>
                      <a:pt x="8646" y="1503"/>
                    </a:cubicBezTo>
                    <a:cubicBezTo>
                      <a:pt x="8682" y="2322"/>
                      <a:pt x="8219" y="3105"/>
                      <a:pt x="7508" y="3460"/>
                    </a:cubicBezTo>
                    <a:cubicBezTo>
                      <a:pt x="7216" y="3599"/>
                      <a:pt x="6897" y="3668"/>
                      <a:pt x="6579" y="3668"/>
                    </a:cubicBezTo>
                    <a:cubicBezTo>
                      <a:pt x="6081" y="3668"/>
                      <a:pt x="5585" y="3501"/>
                      <a:pt x="5195" y="3176"/>
                    </a:cubicBezTo>
                    <a:cubicBezTo>
                      <a:pt x="5146" y="3127"/>
                      <a:pt x="5072" y="3103"/>
                      <a:pt x="4998" y="3103"/>
                    </a:cubicBezTo>
                    <a:cubicBezTo>
                      <a:pt x="4855" y="3103"/>
                      <a:pt x="4709" y="3190"/>
                      <a:pt x="4732" y="3354"/>
                    </a:cubicBezTo>
                    <a:cubicBezTo>
                      <a:pt x="4768" y="3959"/>
                      <a:pt x="4305" y="4457"/>
                      <a:pt x="3736" y="4528"/>
                    </a:cubicBezTo>
                    <a:cubicBezTo>
                      <a:pt x="3667" y="4532"/>
                      <a:pt x="3598" y="4534"/>
                      <a:pt x="3528" y="4534"/>
                    </a:cubicBezTo>
                    <a:cubicBezTo>
                      <a:pt x="3022" y="4534"/>
                      <a:pt x="2506" y="4418"/>
                      <a:pt x="2099" y="4136"/>
                    </a:cubicBezTo>
                    <a:cubicBezTo>
                      <a:pt x="1174" y="3603"/>
                      <a:pt x="569" y="2642"/>
                      <a:pt x="498" y="1575"/>
                    </a:cubicBezTo>
                    <a:cubicBezTo>
                      <a:pt x="498" y="1415"/>
                      <a:pt x="374" y="1334"/>
                      <a:pt x="249" y="1334"/>
                    </a:cubicBezTo>
                    <a:cubicBezTo>
                      <a:pt x="125" y="1334"/>
                      <a:pt x="0" y="1415"/>
                      <a:pt x="0" y="1575"/>
                    </a:cubicBezTo>
                    <a:lnTo>
                      <a:pt x="36" y="1575"/>
                    </a:lnTo>
                    <a:cubicBezTo>
                      <a:pt x="71" y="2962"/>
                      <a:pt x="854" y="4172"/>
                      <a:pt x="2099" y="4812"/>
                    </a:cubicBezTo>
                    <a:cubicBezTo>
                      <a:pt x="2511" y="5018"/>
                      <a:pt x="2982" y="5121"/>
                      <a:pt x="3445" y="5121"/>
                    </a:cubicBezTo>
                    <a:cubicBezTo>
                      <a:pt x="3702" y="5121"/>
                      <a:pt x="3957" y="5090"/>
                      <a:pt x="4199" y="5026"/>
                    </a:cubicBezTo>
                    <a:cubicBezTo>
                      <a:pt x="4744" y="4835"/>
                      <a:pt x="5142" y="4394"/>
                      <a:pt x="5268" y="3863"/>
                    </a:cubicBezTo>
                    <a:lnTo>
                      <a:pt x="5268" y="3863"/>
                    </a:lnTo>
                    <a:cubicBezTo>
                      <a:pt x="5664" y="4064"/>
                      <a:pt x="6099" y="4167"/>
                      <a:pt x="6539" y="4167"/>
                    </a:cubicBezTo>
                    <a:cubicBezTo>
                      <a:pt x="6926" y="4167"/>
                      <a:pt x="7317" y="4087"/>
                      <a:pt x="7686" y="3923"/>
                    </a:cubicBezTo>
                    <a:cubicBezTo>
                      <a:pt x="8113" y="3709"/>
                      <a:pt x="8468" y="3354"/>
                      <a:pt x="8718" y="2962"/>
                    </a:cubicBezTo>
                    <a:cubicBezTo>
                      <a:pt x="8891" y="2639"/>
                      <a:pt x="9013" y="2299"/>
                      <a:pt x="9071" y="1953"/>
                    </a:cubicBezTo>
                    <a:lnTo>
                      <a:pt x="9071" y="1953"/>
                    </a:lnTo>
                    <a:cubicBezTo>
                      <a:pt x="9439" y="2182"/>
                      <a:pt x="9868" y="2301"/>
                      <a:pt x="10299" y="2301"/>
                    </a:cubicBezTo>
                    <a:cubicBezTo>
                      <a:pt x="10583" y="2301"/>
                      <a:pt x="10868" y="2249"/>
                      <a:pt x="11137" y="2144"/>
                    </a:cubicBezTo>
                    <a:cubicBezTo>
                      <a:pt x="11920" y="1824"/>
                      <a:pt x="12453" y="1041"/>
                      <a:pt x="12489" y="187"/>
                    </a:cubicBezTo>
                    <a:cubicBezTo>
                      <a:pt x="12489" y="62"/>
                      <a:pt x="12391" y="0"/>
                      <a:pt x="12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g10b267fa495_0_57"/>
              <p:cNvSpPr/>
              <p:nvPr/>
            </p:nvSpPr>
            <p:spPr>
              <a:xfrm>
                <a:off x="1983050" y="3008900"/>
                <a:ext cx="268650" cy="87500"/>
              </a:xfrm>
              <a:custGeom>
                <a:rect b="b" l="l" r="r" t="t"/>
                <a:pathLst>
                  <a:path extrusionOk="0" h="3500" w="10746">
                    <a:moveTo>
                      <a:pt x="10450" y="1"/>
                    </a:moveTo>
                    <a:cubicBezTo>
                      <a:pt x="10377" y="1"/>
                      <a:pt x="10309" y="36"/>
                      <a:pt x="10285" y="122"/>
                    </a:cubicBezTo>
                    <a:cubicBezTo>
                      <a:pt x="9786" y="1225"/>
                      <a:pt x="8719" y="2043"/>
                      <a:pt x="7509" y="2186"/>
                    </a:cubicBezTo>
                    <a:cubicBezTo>
                      <a:pt x="7434" y="2190"/>
                      <a:pt x="7357" y="2192"/>
                      <a:pt x="7281" y="2192"/>
                    </a:cubicBezTo>
                    <a:cubicBezTo>
                      <a:pt x="6746" y="2192"/>
                      <a:pt x="6197" y="2083"/>
                      <a:pt x="5730" y="1865"/>
                    </a:cubicBezTo>
                    <a:cubicBezTo>
                      <a:pt x="5161" y="1545"/>
                      <a:pt x="4698" y="1154"/>
                      <a:pt x="4307" y="691"/>
                    </a:cubicBezTo>
                    <a:cubicBezTo>
                      <a:pt x="4266" y="630"/>
                      <a:pt x="4210" y="604"/>
                      <a:pt x="4152" y="604"/>
                    </a:cubicBezTo>
                    <a:cubicBezTo>
                      <a:pt x="4010" y="604"/>
                      <a:pt x="3855" y="763"/>
                      <a:pt x="3880" y="940"/>
                    </a:cubicBezTo>
                    <a:cubicBezTo>
                      <a:pt x="3916" y="1332"/>
                      <a:pt x="3809" y="1759"/>
                      <a:pt x="3560" y="2079"/>
                    </a:cubicBezTo>
                    <a:cubicBezTo>
                      <a:pt x="3382" y="2399"/>
                      <a:pt x="3097" y="2684"/>
                      <a:pt x="2741" y="2862"/>
                    </a:cubicBezTo>
                    <a:cubicBezTo>
                      <a:pt x="2450" y="3001"/>
                      <a:pt x="2136" y="3069"/>
                      <a:pt x="1824" y="3069"/>
                    </a:cubicBezTo>
                    <a:cubicBezTo>
                      <a:pt x="1337" y="3069"/>
                      <a:pt x="855" y="2902"/>
                      <a:pt x="464" y="2577"/>
                    </a:cubicBezTo>
                    <a:cubicBezTo>
                      <a:pt x="430" y="2554"/>
                      <a:pt x="393" y="2544"/>
                      <a:pt x="358" y="2544"/>
                    </a:cubicBezTo>
                    <a:cubicBezTo>
                      <a:pt x="172" y="2544"/>
                      <a:pt x="1" y="2814"/>
                      <a:pt x="180" y="2933"/>
                    </a:cubicBezTo>
                    <a:cubicBezTo>
                      <a:pt x="658" y="3302"/>
                      <a:pt x="1242" y="3499"/>
                      <a:pt x="1827" y="3499"/>
                    </a:cubicBezTo>
                    <a:cubicBezTo>
                      <a:pt x="2200" y="3499"/>
                      <a:pt x="2573" y="3419"/>
                      <a:pt x="2919" y="3253"/>
                    </a:cubicBezTo>
                    <a:cubicBezTo>
                      <a:pt x="3346" y="3040"/>
                      <a:pt x="3702" y="2719"/>
                      <a:pt x="3951" y="2292"/>
                    </a:cubicBezTo>
                    <a:cubicBezTo>
                      <a:pt x="4058" y="2115"/>
                      <a:pt x="4165" y="1901"/>
                      <a:pt x="4236" y="1688"/>
                    </a:cubicBezTo>
                    <a:cubicBezTo>
                      <a:pt x="4256" y="1618"/>
                      <a:pt x="4273" y="1549"/>
                      <a:pt x="4288" y="1479"/>
                    </a:cubicBezTo>
                    <a:lnTo>
                      <a:pt x="4288" y="1479"/>
                    </a:lnTo>
                    <a:cubicBezTo>
                      <a:pt x="4618" y="1841"/>
                      <a:pt x="5032" y="2128"/>
                      <a:pt x="5481" y="2328"/>
                    </a:cubicBezTo>
                    <a:cubicBezTo>
                      <a:pt x="6018" y="2583"/>
                      <a:pt x="6578" y="2702"/>
                      <a:pt x="7126" y="2702"/>
                    </a:cubicBezTo>
                    <a:cubicBezTo>
                      <a:pt x="8646" y="2702"/>
                      <a:pt x="10074" y="1781"/>
                      <a:pt x="10676" y="264"/>
                    </a:cubicBezTo>
                    <a:cubicBezTo>
                      <a:pt x="10746" y="125"/>
                      <a:pt x="10588" y="1"/>
                      <a:pt x="104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g10b267fa495_0_57"/>
              <p:cNvSpPr/>
              <p:nvPr/>
            </p:nvSpPr>
            <p:spPr>
              <a:xfrm>
                <a:off x="1805175" y="2776850"/>
                <a:ext cx="144975" cy="62650"/>
              </a:xfrm>
              <a:custGeom>
                <a:rect b="b" l="l" r="r" t="t"/>
                <a:pathLst>
                  <a:path extrusionOk="0" h="2506" w="5799">
                    <a:moveTo>
                      <a:pt x="314" y="0"/>
                    </a:moveTo>
                    <a:cubicBezTo>
                      <a:pt x="254" y="0"/>
                      <a:pt x="194" y="37"/>
                      <a:pt x="178" y="117"/>
                    </a:cubicBezTo>
                    <a:cubicBezTo>
                      <a:pt x="0" y="900"/>
                      <a:pt x="463" y="1683"/>
                      <a:pt x="1246" y="1968"/>
                    </a:cubicBezTo>
                    <a:cubicBezTo>
                      <a:pt x="1392" y="2009"/>
                      <a:pt x="1543" y="2029"/>
                      <a:pt x="1693" y="2029"/>
                    </a:cubicBezTo>
                    <a:cubicBezTo>
                      <a:pt x="2197" y="2029"/>
                      <a:pt x="2700" y="1804"/>
                      <a:pt x="3038" y="1425"/>
                    </a:cubicBezTo>
                    <a:lnTo>
                      <a:pt x="3038" y="1425"/>
                    </a:lnTo>
                    <a:cubicBezTo>
                      <a:pt x="3366" y="1876"/>
                      <a:pt x="3780" y="2318"/>
                      <a:pt x="4341" y="2466"/>
                    </a:cubicBezTo>
                    <a:cubicBezTo>
                      <a:pt x="4442" y="2493"/>
                      <a:pt x="4544" y="2505"/>
                      <a:pt x="4644" y="2505"/>
                    </a:cubicBezTo>
                    <a:cubicBezTo>
                      <a:pt x="5079" y="2505"/>
                      <a:pt x="5498" y="2265"/>
                      <a:pt x="5729" y="1861"/>
                    </a:cubicBezTo>
                    <a:cubicBezTo>
                      <a:pt x="5798" y="1722"/>
                      <a:pt x="5673" y="1629"/>
                      <a:pt x="5537" y="1629"/>
                    </a:cubicBezTo>
                    <a:cubicBezTo>
                      <a:pt x="5464" y="1629"/>
                      <a:pt x="5388" y="1656"/>
                      <a:pt x="5338" y="1719"/>
                    </a:cubicBezTo>
                    <a:cubicBezTo>
                      <a:pt x="5170" y="1934"/>
                      <a:pt x="4921" y="2053"/>
                      <a:pt x="4657" y="2053"/>
                    </a:cubicBezTo>
                    <a:cubicBezTo>
                      <a:pt x="4529" y="2053"/>
                      <a:pt x="4398" y="2026"/>
                      <a:pt x="4270" y="1968"/>
                    </a:cubicBezTo>
                    <a:cubicBezTo>
                      <a:pt x="3843" y="1719"/>
                      <a:pt x="3452" y="1363"/>
                      <a:pt x="3238" y="900"/>
                    </a:cubicBezTo>
                    <a:cubicBezTo>
                      <a:pt x="3185" y="829"/>
                      <a:pt x="3105" y="793"/>
                      <a:pt x="3029" y="793"/>
                    </a:cubicBezTo>
                    <a:cubicBezTo>
                      <a:pt x="2954" y="793"/>
                      <a:pt x="2883" y="829"/>
                      <a:pt x="2847" y="900"/>
                    </a:cubicBezTo>
                    <a:cubicBezTo>
                      <a:pt x="2587" y="1305"/>
                      <a:pt x="2163" y="1545"/>
                      <a:pt x="1708" y="1545"/>
                    </a:cubicBezTo>
                    <a:cubicBezTo>
                      <a:pt x="1602" y="1545"/>
                      <a:pt x="1495" y="1532"/>
                      <a:pt x="1388" y="1505"/>
                    </a:cubicBezTo>
                    <a:cubicBezTo>
                      <a:pt x="819" y="1292"/>
                      <a:pt x="427" y="758"/>
                      <a:pt x="463" y="153"/>
                    </a:cubicBezTo>
                    <a:cubicBezTo>
                      <a:pt x="463" y="55"/>
                      <a:pt x="388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g10b267fa495_0_57"/>
              <p:cNvSpPr/>
              <p:nvPr/>
            </p:nvSpPr>
            <p:spPr>
              <a:xfrm>
                <a:off x="1624725" y="2821650"/>
                <a:ext cx="122650" cy="92775"/>
              </a:xfrm>
              <a:custGeom>
                <a:rect b="b" l="l" r="r" t="t"/>
                <a:pathLst>
                  <a:path extrusionOk="0" h="3711" w="4906">
                    <a:moveTo>
                      <a:pt x="4513" y="0"/>
                    </a:moveTo>
                    <a:cubicBezTo>
                      <a:pt x="4393" y="0"/>
                      <a:pt x="4254" y="118"/>
                      <a:pt x="4301" y="282"/>
                    </a:cubicBezTo>
                    <a:cubicBezTo>
                      <a:pt x="4408" y="674"/>
                      <a:pt x="4301" y="1101"/>
                      <a:pt x="4016" y="1421"/>
                    </a:cubicBezTo>
                    <a:cubicBezTo>
                      <a:pt x="3832" y="1568"/>
                      <a:pt x="3611" y="1639"/>
                      <a:pt x="3390" y="1639"/>
                    </a:cubicBezTo>
                    <a:cubicBezTo>
                      <a:pt x="3184" y="1639"/>
                      <a:pt x="2978" y="1577"/>
                      <a:pt x="2806" y="1456"/>
                    </a:cubicBezTo>
                    <a:cubicBezTo>
                      <a:pt x="2760" y="1429"/>
                      <a:pt x="2706" y="1415"/>
                      <a:pt x="2653" y="1415"/>
                    </a:cubicBezTo>
                    <a:cubicBezTo>
                      <a:pt x="2504" y="1415"/>
                      <a:pt x="2362" y="1522"/>
                      <a:pt x="2415" y="1706"/>
                    </a:cubicBezTo>
                    <a:cubicBezTo>
                      <a:pt x="2593" y="2239"/>
                      <a:pt x="2379" y="2809"/>
                      <a:pt x="1881" y="3093"/>
                    </a:cubicBezTo>
                    <a:cubicBezTo>
                      <a:pt x="1709" y="3174"/>
                      <a:pt x="1529" y="3213"/>
                      <a:pt x="1354" y="3213"/>
                    </a:cubicBezTo>
                    <a:cubicBezTo>
                      <a:pt x="987" y="3213"/>
                      <a:pt x="639" y="3039"/>
                      <a:pt x="423" y="2702"/>
                    </a:cubicBezTo>
                    <a:cubicBezTo>
                      <a:pt x="382" y="2651"/>
                      <a:pt x="326" y="2629"/>
                      <a:pt x="271" y="2629"/>
                    </a:cubicBezTo>
                    <a:cubicBezTo>
                      <a:pt x="134" y="2629"/>
                      <a:pt x="1" y="2763"/>
                      <a:pt x="102" y="2915"/>
                    </a:cubicBezTo>
                    <a:cubicBezTo>
                      <a:pt x="406" y="3475"/>
                      <a:pt x="893" y="3710"/>
                      <a:pt x="1380" y="3710"/>
                    </a:cubicBezTo>
                    <a:cubicBezTo>
                      <a:pt x="2229" y="3710"/>
                      <a:pt x="3080" y="2997"/>
                      <a:pt x="2964" y="2049"/>
                    </a:cubicBezTo>
                    <a:lnTo>
                      <a:pt x="2964" y="2049"/>
                    </a:lnTo>
                    <a:cubicBezTo>
                      <a:pt x="3081" y="2077"/>
                      <a:pt x="3199" y="2090"/>
                      <a:pt x="3317" y="2090"/>
                    </a:cubicBezTo>
                    <a:cubicBezTo>
                      <a:pt x="3658" y="2090"/>
                      <a:pt x="3994" y="1974"/>
                      <a:pt x="4265" y="1741"/>
                    </a:cubicBezTo>
                    <a:cubicBezTo>
                      <a:pt x="4763" y="1350"/>
                      <a:pt x="4906" y="674"/>
                      <a:pt x="4657" y="104"/>
                    </a:cubicBezTo>
                    <a:cubicBezTo>
                      <a:pt x="4632" y="32"/>
                      <a:pt x="4575" y="0"/>
                      <a:pt x="45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g10b267fa495_0_57"/>
              <p:cNvSpPr/>
              <p:nvPr/>
            </p:nvSpPr>
            <p:spPr>
              <a:xfrm>
                <a:off x="1506300" y="3183525"/>
                <a:ext cx="150300" cy="47100"/>
              </a:xfrm>
              <a:custGeom>
                <a:rect b="b" l="l" r="r" t="t"/>
                <a:pathLst>
                  <a:path extrusionOk="0" h="1884" w="6012">
                    <a:moveTo>
                      <a:pt x="245" y="1"/>
                    </a:moveTo>
                    <a:cubicBezTo>
                      <a:pt x="124" y="1"/>
                      <a:pt x="0" y="93"/>
                      <a:pt x="0" y="253"/>
                    </a:cubicBezTo>
                    <a:cubicBezTo>
                      <a:pt x="36" y="1036"/>
                      <a:pt x="676" y="1641"/>
                      <a:pt x="1459" y="1712"/>
                    </a:cubicBezTo>
                    <a:cubicBezTo>
                      <a:pt x="2059" y="1685"/>
                      <a:pt x="2575" y="1344"/>
                      <a:pt x="2863" y="851"/>
                    </a:cubicBezTo>
                    <a:lnTo>
                      <a:pt x="2863" y="851"/>
                    </a:lnTo>
                    <a:cubicBezTo>
                      <a:pt x="3174" y="1351"/>
                      <a:pt x="3670" y="1718"/>
                      <a:pt x="4270" y="1854"/>
                    </a:cubicBezTo>
                    <a:cubicBezTo>
                      <a:pt x="4369" y="1874"/>
                      <a:pt x="4466" y="1883"/>
                      <a:pt x="4563" y="1883"/>
                    </a:cubicBezTo>
                    <a:cubicBezTo>
                      <a:pt x="5161" y="1883"/>
                      <a:pt x="5697" y="1517"/>
                      <a:pt x="5942" y="965"/>
                    </a:cubicBezTo>
                    <a:cubicBezTo>
                      <a:pt x="6012" y="826"/>
                      <a:pt x="5885" y="717"/>
                      <a:pt x="5759" y="717"/>
                    </a:cubicBezTo>
                    <a:cubicBezTo>
                      <a:pt x="5691" y="717"/>
                      <a:pt x="5624" y="748"/>
                      <a:pt x="5586" y="822"/>
                    </a:cubicBezTo>
                    <a:cubicBezTo>
                      <a:pt x="5361" y="1190"/>
                      <a:pt x="4978" y="1400"/>
                      <a:pt x="4580" y="1400"/>
                    </a:cubicBezTo>
                    <a:cubicBezTo>
                      <a:pt x="4477" y="1400"/>
                      <a:pt x="4373" y="1386"/>
                      <a:pt x="4270" y="1356"/>
                    </a:cubicBezTo>
                    <a:cubicBezTo>
                      <a:pt x="3736" y="1107"/>
                      <a:pt x="3309" y="716"/>
                      <a:pt x="3060" y="182"/>
                    </a:cubicBezTo>
                    <a:cubicBezTo>
                      <a:pt x="3007" y="115"/>
                      <a:pt x="2933" y="83"/>
                      <a:pt x="2861" y="83"/>
                    </a:cubicBezTo>
                    <a:cubicBezTo>
                      <a:pt x="2744" y="83"/>
                      <a:pt x="2633" y="169"/>
                      <a:pt x="2633" y="324"/>
                    </a:cubicBezTo>
                    <a:cubicBezTo>
                      <a:pt x="2531" y="835"/>
                      <a:pt x="2070" y="1216"/>
                      <a:pt x="1562" y="1216"/>
                    </a:cubicBezTo>
                    <a:cubicBezTo>
                      <a:pt x="1540" y="1216"/>
                      <a:pt x="1517" y="1215"/>
                      <a:pt x="1495" y="1214"/>
                    </a:cubicBezTo>
                    <a:cubicBezTo>
                      <a:pt x="961" y="1107"/>
                      <a:pt x="534" y="716"/>
                      <a:pt x="463" y="182"/>
                    </a:cubicBezTo>
                    <a:cubicBezTo>
                      <a:pt x="432" y="57"/>
                      <a:pt x="339" y="1"/>
                      <a:pt x="2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g10b267fa495_0_57"/>
              <p:cNvSpPr/>
              <p:nvPr/>
            </p:nvSpPr>
            <p:spPr>
              <a:xfrm>
                <a:off x="3003700" y="2865850"/>
                <a:ext cx="132900" cy="57025"/>
              </a:xfrm>
              <a:custGeom>
                <a:rect b="b" l="l" r="r" t="t"/>
                <a:pathLst>
                  <a:path extrusionOk="0" h="2281" w="5316">
                    <a:moveTo>
                      <a:pt x="236" y="1"/>
                    </a:moveTo>
                    <a:cubicBezTo>
                      <a:pt x="118" y="1"/>
                      <a:pt x="0" y="101"/>
                      <a:pt x="22" y="258"/>
                    </a:cubicBezTo>
                    <a:cubicBezTo>
                      <a:pt x="200" y="827"/>
                      <a:pt x="627" y="1218"/>
                      <a:pt x="1197" y="1325"/>
                    </a:cubicBezTo>
                    <a:cubicBezTo>
                      <a:pt x="1341" y="1361"/>
                      <a:pt x="1488" y="1379"/>
                      <a:pt x="1633" y="1379"/>
                    </a:cubicBezTo>
                    <a:cubicBezTo>
                      <a:pt x="1902" y="1379"/>
                      <a:pt x="2165" y="1318"/>
                      <a:pt x="2396" y="1200"/>
                    </a:cubicBezTo>
                    <a:lnTo>
                      <a:pt x="2396" y="1200"/>
                    </a:lnTo>
                    <a:cubicBezTo>
                      <a:pt x="2593" y="1881"/>
                      <a:pt x="3241" y="2281"/>
                      <a:pt x="3891" y="2281"/>
                    </a:cubicBezTo>
                    <a:cubicBezTo>
                      <a:pt x="4406" y="2281"/>
                      <a:pt x="4922" y="2029"/>
                      <a:pt x="5217" y="1468"/>
                    </a:cubicBezTo>
                    <a:cubicBezTo>
                      <a:pt x="5316" y="1271"/>
                      <a:pt x="5160" y="1109"/>
                      <a:pt x="5007" y="1109"/>
                    </a:cubicBezTo>
                    <a:cubicBezTo>
                      <a:pt x="4938" y="1109"/>
                      <a:pt x="4870" y="1141"/>
                      <a:pt x="4826" y="1218"/>
                    </a:cubicBezTo>
                    <a:cubicBezTo>
                      <a:pt x="4640" y="1591"/>
                      <a:pt x="4236" y="1801"/>
                      <a:pt x="3829" y="1801"/>
                    </a:cubicBezTo>
                    <a:cubicBezTo>
                      <a:pt x="3770" y="1801"/>
                      <a:pt x="3710" y="1797"/>
                      <a:pt x="3652" y="1788"/>
                    </a:cubicBezTo>
                    <a:cubicBezTo>
                      <a:pt x="3189" y="1645"/>
                      <a:pt x="2833" y="1218"/>
                      <a:pt x="2833" y="720"/>
                    </a:cubicBezTo>
                    <a:cubicBezTo>
                      <a:pt x="2833" y="574"/>
                      <a:pt x="2716" y="478"/>
                      <a:pt x="2585" y="478"/>
                    </a:cubicBezTo>
                    <a:cubicBezTo>
                      <a:pt x="2525" y="478"/>
                      <a:pt x="2462" y="498"/>
                      <a:pt x="2406" y="542"/>
                    </a:cubicBezTo>
                    <a:cubicBezTo>
                      <a:pt x="2194" y="754"/>
                      <a:pt x="1904" y="868"/>
                      <a:pt x="1607" y="868"/>
                    </a:cubicBezTo>
                    <a:cubicBezTo>
                      <a:pt x="1506" y="868"/>
                      <a:pt x="1403" y="854"/>
                      <a:pt x="1303" y="827"/>
                    </a:cubicBezTo>
                    <a:cubicBezTo>
                      <a:pt x="948" y="720"/>
                      <a:pt x="592" y="436"/>
                      <a:pt x="414" y="115"/>
                    </a:cubicBezTo>
                    <a:cubicBezTo>
                      <a:pt x="374" y="36"/>
                      <a:pt x="305" y="1"/>
                      <a:pt x="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g10b267fa495_0_57"/>
              <p:cNvSpPr/>
              <p:nvPr/>
            </p:nvSpPr>
            <p:spPr>
              <a:xfrm>
                <a:off x="3158125" y="3012950"/>
                <a:ext cx="116500" cy="83300"/>
              </a:xfrm>
              <a:custGeom>
                <a:rect b="b" l="l" r="r" t="t"/>
                <a:pathLst>
                  <a:path extrusionOk="0" h="3332" w="4660">
                    <a:moveTo>
                      <a:pt x="580" y="0"/>
                    </a:moveTo>
                    <a:cubicBezTo>
                      <a:pt x="528" y="0"/>
                      <a:pt x="474" y="20"/>
                      <a:pt x="428" y="67"/>
                    </a:cubicBezTo>
                    <a:cubicBezTo>
                      <a:pt x="1" y="565"/>
                      <a:pt x="1" y="1312"/>
                      <a:pt x="464" y="1775"/>
                    </a:cubicBezTo>
                    <a:cubicBezTo>
                      <a:pt x="703" y="1980"/>
                      <a:pt x="1008" y="2086"/>
                      <a:pt x="1312" y="2086"/>
                    </a:cubicBezTo>
                    <a:cubicBezTo>
                      <a:pt x="1489" y="2086"/>
                      <a:pt x="1665" y="2051"/>
                      <a:pt x="1827" y="1977"/>
                    </a:cubicBezTo>
                    <a:lnTo>
                      <a:pt x="1827" y="1977"/>
                    </a:lnTo>
                    <a:cubicBezTo>
                      <a:pt x="1862" y="2138"/>
                      <a:pt x="1918" y="2299"/>
                      <a:pt x="1994" y="2451"/>
                    </a:cubicBezTo>
                    <a:cubicBezTo>
                      <a:pt x="2136" y="2735"/>
                      <a:pt x="2349" y="2949"/>
                      <a:pt x="2634" y="3127"/>
                    </a:cubicBezTo>
                    <a:cubicBezTo>
                      <a:pt x="2897" y="3266"/>
                      <a:pt x="3180" y="3331"/>
                      <a:pt x="3460" y="3331"/>
                    </a:cubicBezTo>
                    <a:cubicBezTo>
                      <a:pt x="3824" y="3331"/>
                      <a:pt x="4183" y="3221"/>
                      <a:pt x="4484" y="3020"/>
                    </a:cubicBezTo>
                    <a:cubicBezTo>
                      <a:pt x="4660" y="2874"/>
                      <a:pt x="4547" y="2583"/>
                      <a:pt x="4363" y="2583"/>
                    </a:cubicBezTo>
                    <a:cubicBezTo>
                      <a:pt x="4323" y="2583"/>
                      <a:pt x="4279" y="2597"/>
                      <a:pt x="4235" y="2629"/>
                    </a:cubicBezTo>
                    <a:cubicBezTo>
                      <a:pt x="4032" y="2791"/>
                      <a:pt x="3770" y="2873"/>
                      <a:pt x="3504" y="2873"/>
                    </a:cubicBezTo>
                    <a:cubicBezTo>
                      <a:pt x="3304" y="2873"/>
                      <a:pt x="3102" y="2827"/>
                      <a:pt x="2919" y="2735"/>
                    </a:cubicBezTo>
                    <a:cubicBezTo>
                      <a:pt x="2492" y="2522"/>
                      <a:pt x="2243" y="2059"/>
                      <a:pt x="2278" y="1597"/>
                    </a:cubicBezTo>
                    <a:cubicBezTo>
                      <a:pt x="2327" y="1425"/>
                      <a:pt x="2207" y="1304"/>
                      <a:pt x="2069" y="1304"/>
                    </a:cubicBezTo>
                    <a:cubicBezTo>
                      <a:pt x="2007" y="1304"/>
                      <a:pt x="1942" y="1328"/>
                      <a:pt x="1887" y="1383"/>
                    </a:cubicBezTo>
                    <a:cubicBezTo>
                      <a:pt x="1727" y="1508"/>
                      <a:pt x="1540" y="1570"/>
                      <a:pt x="1358" y="1570"/>
                    </a:cubicBezTo>
                    <a:cubicBezTo>
                      <a:pt x="1175" y="1570"/>
                      <a:pt x="997" y="1508"/>
                      <a:pt x="855" y="1383"/>
                    </a:cubicBezTo>
                    <a:cubicBezTo>
                      <a:pt x="570" y="1063"/>
                      <a:pt x="535" y="636"/>
                      <a:pt x="748" y="316"/>
                    </a:cubicBezTo>
                    <a:cubicBezTo>
                      <a:pt x="853" y="158"/>
                      <a:pt x="726" y="0"/>
                      <a:pt x="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g10b267fa495_0_57"/>
              <p:cNvSpPr/>
              <p:nvPr/>
            </p:nvSpPr>
            <p:spPr>
              <a:xfrm>
                <a:off x="2909575" y="3056875"/>
                <a:ext cx="105950" cy="121750"/>
              </a:xfrm>
              <a:custGeom>
                <a:rect b="b" l="l" r="r" t="t"/>
                <a:pathLst>
                  <a:path extrusionOk="0" h="4870" w="4238">
                    <a:moveTo>
                      <a:pt x="2891" y="1"/>
                    </a:moveTo>
                    <a:cubicBezTo>
                      <a:pt x="2686" y="1"/>
                      <a:pt x="2569" y="353"/>
                      <a:pt x="2791" y="480"/>
                    </a:cubicBezTo>
                    <a:cubicBezTo>
                      <a:pt x="3183" y="622"/>
                      <a:pt x="3432" y="1014"/>
                      <a:pt x="3432" y="1476"/>
                    </a:cubicBezTo>
                    <a:cubicBezTo>
                      <a:pt x="3361" y="1903"/>
                      <a:pt x="3005" y="2224"/>
                      <a:pt x="2578" y="2295"/>
                    </a:cubicBezTo>
                    <a:cubicBezTo>
                      <a:pt x="2435" y="2330"/>
                      <a:pt x="2364" y="2437"/>
                      <a:pt x="2400" y="2579"/>
                    </a:cubicBezTo>
                    <a:cubicBezTo>
                      <a:pt x="2649" y="3113"/>
                      <a:pt x="2507" y="3754"/>
                      <a:pt x="2044" y="4181"/>
                    </a:cubicBezTo>
                    <a:cubicBezTo>
                      <a:pt x="1784" y="4354"/>
                      <a:pt x="1481" y="4443"/>
                      <a:pt x="1181" y="4443"/>
                    </a:cubicBezTo>
                    <a:cubicBezTo>
                      <a:pt x="867" y="4443"/>
                      <a:pt x="556" y="4345"/>
                      <a:pt x="301" y="4145"/>
                    </a:cubicBezTo>
                    <a:cubicBezTo>
                      <a:pt x="274" y="4125"/>
                      <a:pt x="246" y="4116"/>
                      <a:pt x="219" y="4116"/>
                    </a:cubicBezTo>
                    <a:cubicBezTo>
                      <a:pt x="101" y="4116"/>
                      <a:pt x="0" y="4279"/>
                      <a:pt x="87" y="4394"/>
                    </a:cubicBezTo>
                    <a:lnTo>
                      <a:pt x="123" y="4394"/>
                    </a:lnTo>
                    <a:cubicBezTo>
                      <a:pt x="455" y="4707"/>
                      <a:pt x="885" y="4869"/>
                      <a:pt x="1316" y="4869"/>
                    </a:cubicBezTo>
                    <a:cubicBezTo>
                      <a:pt x="1670" y="4869"/>
                      <a:pt x="2024" y="4761"/>
                      <a:pt x="2329" y="4536"/>
                    </a:cubicBezTo>
                    <a:cubicBezTo>
                      <a:pt x="2888" y="4102"/>
                      <a:pt x="3121" y="3368"/>
                      <a:pt x="2935" y="2692"/>
                    </a:cubicBezTo>
                    <a:lnTo>
                      <a:pt x="2935" y="2692"/>
                    </a:lnTo>
                    <a:cubicBezTo>
                      <a:pt x="4128" y="2271"/>
                      <a:pt x="4237" y="518"/>
                      <a:pt x="2969" y="18"/>
                    </a:cubicBezTo>
                    <a:cubicBezTo>
                      <a:pt x="2942" y="6"/>
                      <a:pt x="2916" y="1"/>
                      <a:pt x="28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g10b267fa495_0_57"/>
              <p:cNvSpPr/>
              <p:nvPr/>
            </p:nvSpPr>
            <p:spPr>
              <a:xfrm>
                <a:off x="1717100" y="3951500"/>
                <a:ext cx="344675" cy="196375"/>
              </a:xfrm>
              <a:custGeom>
                <a:rect b="b" l="l" r="r" t="t"/>
                <a:pathLst>
                  <a:path extrusionOk="0" h="7855" w="13787">
                    <a:moveTo>
                      <a:pt x="4548" y="1"/>
                    </a:moveTo>
                    <a:cubicBezTo>
                      <a:pt x="4419" y="1"/>
                      <a:pt x="4289" y="21"/>
                      <a:pt x="4164" y="63"/>
                    </a:cubicBezTo>
                    <a:cubicBezTo>
                      <a:pt x="3523" y="347"/>
                      <a:pt x="3132" y="988"/>
                      <a:pt x="3168" y="1664"/>
                    </a:cubicBezTo>
                    <a:cubicBezTo>
                      <a:pt x="3151" y="1663"/>
                      <a:pt x="3135" y="1663"/>
                      <a:pt x="3119" y="1663"/>
                    </a:cubicBezTo>
                    <a:cubicBezTo>
                      <a:pt x="1759" y="1663"/>
                      <a:pt x="899" y="3137"/>
                      <a:pt x="1602" y="4332"/>
                    </a:cubicBezTo>
                    <a:cubicBezTo>
                      <a:pt x="784" y="4581"/>
                      <a:pt x="392" y="5506"/>
                      <a:pt x="784" y="6254"/>
                    </a:cubicBezTo>
                    <a:cubicBezTo>
                      <a:pt x="719" y="6221"/>
                      <a:pt x="652" y="6206"/>
                      <a:pt x="585" y="6206"/>
                    </a:cubicBezTo>
                    <a:cubicBezTo>
                      <a:pt x="287" y="6206"/>
                      <a:pt x="1" y="6503"/>
                      <a:pt x="1" y="6823"/>
                    </a:cubicBezTo>
                    <a:cubicBezTo>
                      <a:pt x="37" y="7214"/>
                      <a:pt x="286" y="7570"/>
                      <a:pt x="677" y="7712"/>
                    </a:cubicBezTo>
                    <a:cubicBezTo>
                      <a:pt x="1033" y="7819"/>
                      <a:pt x="1460" y="7855"/>
                      <a:pt x="1851" y="7855"/>
                    </a:cubicBezTo>
                    <a:lnTo>
                      <a:pt x="6868" y="7712"/>
                    </a:lnTo>
                    <a:cubicBezTo>
                      <a:pt x="6953" y="7710"/>
                      <a:pt x="7040" y="7710"/>
                      <a:pt x="7128" y="7710"/>
                    </a:cubicBezTo>
                    <a:cubicBezTo>
                      <a:pt x="8027" y="7710"/>
                      <a:pt x="9053" y="7802"/>
                      <a:pt x="10027" y="7802"/>
                    </a:cubicBezTo>
                    <a:cubicBezTo>
                      <a:pt x="10704" y="7802"/>
                      <a:pt x="11355" y="7757"/>
                      <a:pt x="11921" y="7606"/>
                    </a:cubicBezTo>
                    <a:cubicBezTo>
                      <a:pt x="13787" y="7100"/>
                      <a:pt x="12560" y="4935"/>
                      <a:pt x="11065" y="4935"/>
                    </a:cubicBezTo>
                    <a:cubicBezTo>
                      <a:pt x="10878" y="4935"/>
                      <a:pt x="10687" y="4969"/>
                      <a:pt x="10497" y="5044"/>
                    </a:cubicBezTo>
                    <a:cubicBezTo>
                      <a:pt x="10640" y="4546"/>
                      <a:pt x="10533" y="4048"/>
                      <a:pt x="10213" y="3656"/>
                    </a:cubicBezTo>
                    <a:cubicBezTo>
                      <a:pt x="9946" y="3414"/>
                      <a:pt x="9613" y="3287"/>
                      <a:pt x="9282" y="3287"/>
                    </a:cubicBezTo>
                    <a:cubicBezTo>
                      <a:pt x="9127" y="3287"/>
                      <a:pt x="8973" y="3315"/>
                      <a:pt x="8825" y="3372"/>
                    </a:cubicBezTo>
                    <a:cubicBezTo>
                      <a:pt x="9062" y="2767"/>
                      <a:pt x="8560" y="2220"/>
                      <a:pt x="8023" y="2220"/>
                    </a:cubicBezTo>
                    <a:cubicBezTo>
                      <a:pt x="7834" y="2220"/>
                      <a:pt x="7640" y="2289"/>
                      <a:pt x="7473" y="2446"/>
                    </a:cubicBezTo>
                    <a:cubicBezTo>
                      <a:pt x="7975" y="1581"/>
                      <a:pt x="7273" y="650"/>
                      <a:pt x="6432" y="650"/>
                    </a:cubicBezTo>
                    <a:cubicBezTo>
                      <a:pt x="6201" y="650"/>
                      <a:pt x="5959" y="720"/>
                      <a:pt x="5729" y="881"/>
                    </a:cubicBezTo>
                    <a:cubicBezTo>
                      <a:pt x="5586" y="337"/>
                      <a:pt x="5075" y="1"/>
                      <a:pt x="4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g10b267fa495_0_57"/>
              <p:cNvSpPr/>
              <p:nvPr/>
            </p:nvSpPr>
            <p:spPr>
              <a:xfrm>
                <a:off x="2754300" y="3953050"/>
                <a:ext cx="345025" cy="194275"/>
              </a:xfrm>
              <a:custGeom>
                <a:rect b="b" l="l" r="r" t="t"/>
                <a:pathLst>
                  <a:path extrusionOk="0" h="7771" w="13801">
                    <a:moveTo>
                      <a:pt x="4163" y="1"/>
                    </a:moveTo>
                    <a:cubicBezTo>
                      <a:pt x="3523" y="285"/>
                      <a:pt x="3131" y="926"/>
                      <a:pt x="3167" y="1602"/>
                    </a:cubicBezTo>
                    <a:cubicBezTo>
                      <a:pt x="3151" y="1601"/>
                      <a:pt x="3135" y="1601"/>
                      <a:pt x="3118" y="1601"/>
                    </a:cubicBezTo>
                    <a:cubicBezTo>
                      <a:pt x="1759" y="1601"/>
                      <a:pt x="898" y="3075"/>
                      <a:pt x="1601" y="4270"/>
                    </a:cubicBezTo>
                    <a:cubicBezTo>
                      <a:pt x="783" y="4519"/>
                      <a:pt x="392" y="5409"/>
                      <a:pt x="783" y="6192"/>
                    </a:cubicBezTo>
                    <a:cubicBezTo>
                      <a:pt x="718" y="6159"/>
                      <a:pt x="651" y="6144"/>
                      <a:pt x="585" y="6144"/>
                    </a:cubicBezTo>
                    <a:cubicBezTo>
                      <a:pt x="286" y="6144"/>
                      <a:pt x="0" y="6441"/>
                      <a:pt x="0" y="6761"/>
                    </a:cubicBezTo>
                    <a:cubicBezTo>
                      <a:pt x="36" y="7152"/>
                      <a:pt x="285" y="7508"/>
                      <a:pt x="676" y="7650"/>
                    </a:cubicBezTo>
                    <a:cubicBezTo>
                      <a:pt x="943" y="7730"/>
                      <a:pt x="1250" y="7770"/>
                      <a:pt x="1552" y="7770"/>
                    </a:cubicBezTo>
                    <a:cubicBezTo>
                      <a:pt x="1653" y="7770"/>
                      <a:pt x="1753" y="7766"/>
                      <a:pt x="1850" y="7757"/>
                    </a:cubicBezTo>
                    <a:lnTo>
                      <a:pt x="6867" y="7650"/>
                    </a:lnTo>
                    <a:cubicBezTo>
                      <a:pt x="6953" y="7648"/>
                      <a:pt x="7039" y="7648"/>
                      <a:pt x="7127" y="7648"/>
                    </a:cubicBezTo>
                    <a:cubicBezTo>
                      <a:pt x="8024" y="7648"/>
                      <a:pt x="9040" y="7740"/>
                      <a:pt x="10019" y="7740"/>
                    </a:cubicBezTo>
                    <a:cubicBezTo>
                      <a:pt x="10699" y="7740"/>
                      <a:pt x="11362" y="7695"/>
                      <a:pt x="11955" y="7544"/>
                    </a:cubicBezTo>
                    <a:cubicBezTo>
                      <a:pt x="13800" y="7035"/>
                      <a:pt x="12545" y="4848"/>
                      <a:pt x="11038" y="4848"/>
                    </a:cubicBezTo>
                    <a:cubicBezTo>
                      <a:pt x="10860" y="4848"/>
                      <a:pt x="10678" y="4878"/>
                      <a:pt x="10497" y="4946"/>
                    </a:cubicBezTo>
                    <a:cubicBezTo>
                      <a:pt x="10639" y="4484"/>
                      <a:pt x="10532" y="3986"/>
                      <a:pt x="10212" y="3594"/>
                    </a:cubicBezTo>
                    <a:cubicBezTo>
                      <a:pt x="9945" y="3352"/>
                      <a:pt x="9613" y="3225"/>
                      <a:pt x="9282" y="3225"/>
                    </a:cubicBezTo>
                    <a:cubicBezTo>
                      <a:pt x="9127" y="3225"/>
                      <a:pt x="8972" y="3253"/>
                      <a:pt x="8824" y="3310"/>
                    </a:cubicBezTo>
                    <a:cubicBezTo>
                      <a:pt x="9061" y="2705"/>
                      <a:pt x="8579" y="2158"/>
                      <a:pt x="8038" y="2158"/>
                    </a:cubicBezTo>
                    <a:cubicBezTo>
                      <a:pt x="7847" y="2158"/>
                      <a:pt x="7649" y="2227"/>
                      <a:pt x="7472" y="2384"/>
                    </a:cubicBezTo>
                    <a:cubicBezTo>
                      <a:pt x="6583" y="1317"/>
                      <a:pt x="5444" y="499"/>
                      <a:pt x="4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g10b267fa495_0_57"/>
              <p:cNvSpPr/>
              <p:nvPr/>
            </p:nvSpPr>
            <p:spPr>
              <a:xfrm>
                <a:off x="2974000" y="2925200"/>
                <a:ext cx="224200" cy="1216000"/>
              </a:xfrm>
              <a:custGeom>
                <a:rect b="b" l="l" r="r" t="t"/>
                <a:pathLst>
                  <a:path extrusionOk="0" h="48640" w="8968">
                    <a:moveTo>
                      <a:pt x="593" y="1"/>
                    </a:moveTo>
                    <a:cubicBezTo>
                      <a:pt x="550" y="1"/>
                      <a:pt x="506" y="6"/>
                      <a:pt x="463" y="19"/>
                    </a:cubicBezTo>
                    <a:cubicBezTo>
                      <a:pt x="179" y="90"/>
                      <a:pt x="1" y="374"/>
                      <a:pt x="72" y="624"/>
                    </a:cubicBezTo>
                    <a:cubicBezTo>
                      <a:pt x="285" y="1300"/>
                      <a:pt x="641" y="1904"/>
                      <a:pt x="1139" y="2403"/>
                    </a:cubicBezTo>
                    <a:cubicBezTo>
                      <a:pt x="1353" y="2652"/>
                      <a:pt x="1637" y="2865"/>
                      <a:pt x="1922" y="3043"/>
                    </a:cubicBezTo>
                    <a:cubicBezTo>
                      <a:pt x="2029" y="3150"/>
                      <a:pt x="2171" y="3221"/>
                      <a:pt x="2314" y="3292"/>
                    </a:cubicBezTo>
                    <a:cubicBezTo>
                      <a:pt x="2456" y="3328"/>
                      <a:pt x="2598" y="3363"/>
                      <a:pt x="2705" y="3399"/>
                    </a:cubicBezTo>
                    <a:cubicBezTo>
                      <a:pt x="2598" y="6779"/>
                      <a:pt x="2491" y="10159"/>
                      <a:pt x="2420" y="13575"/>
                    </a:cubicBezTo>
                    <a:lnTo>
                      <a:pt x="2385" y="13504"/>
                    </a:lnTo>
                    <a:cubicBezTo>
                      <a:pt x="2242" y="13433"/>
                      <a:pt x="2136" y="13361"/>
                      <a:pt x="2029" y="13290"/>
                    </a:cubicBezTo>
                    <a:lnTo>
                      <a:pt x="1922" y="13219"/>
                    </a:lnTo>
                    <a:lnTo>
                      <a:pt x="1780" y="13077"/>
                    </a:lnTo>
                    <a:cubicBezTo>
                      <a:pt x="1673" y="12970"/>
                      <a:pt x="1602" y="12863"/>
                      <a:pt x="1531" y="12757"/>
                    </a:cubicBezTo>
                    <a:cubicBezTo>
                      <a:pt x="1495" y="12757"/>
                      <a:pt x="1460" y="12721"/>
                      <a:pt x="1460" y="12685"/>
                    </a:cubicBezTo>
                    <a:cubicBezTo>
                      <a:pt x="1424" y="12614"/>
                      <a:pt x="1388" y="12579"/>
                      <a:pt x="1353" y="12508"/>
                    </a:cubicBezTo>
                    <a:cubicBezTo>
                      <a:pt x="1282" y="12365"/>
                      <a:pt x="1210" y="12258"/>
                      <a:pt x="1139" y="12152"/>
                    </a:cubicBezTo>
                    <a:cubicBezTo>
                      <a:pt x="1104" y="12081"/>
                      <a:pt x="1104" y="12009"/>
                      <a:pt x="1068" y="11974"/>
                    </a:cubicBezTo>
                    <a:lnTo>
                      <a:pt x="1068" y="11938"/>
                    </a:lnTo>
                    <a:lnTo>
                      <a:pt x="1033" y="11831"/>
                    </a:lnTo>
                    <a:cubicBezTo>
                      <a:pt x="968" y="11604"/>
                      <a:pt x="754" y="11436"/>
                      <a:pt x="527" y="11436"/>
                    </a:cubicBezTo>
                    <a:cubicBezTo>
                      <a:pt x="506" y="11436"/>
                      <a:pt x="485" y="11437"/>
                      <a:pt x="463" y="11440"/>
                    </a:cubicBezTo>
                    <a:cubicBezTo>
                      <a:pt x="179" y="11476"/>
                      <a:pt x="1" y="11725"/>
                      <a:pt x="1" y="11974"/>
                    </a:cubicBezTo>
                    <a:cubicBezTo>
                      <a:pt x="36" y="12365"/>
                      <a:pt x="143" y="12721"/>
                      <a:pt x="321" y="13077"/>
                    </a:cubicBezTo>
                    <a:cubicBezTo>
                      <a:pt x="463" y="13397"/>
                      <a:pt x="677" y="13682"/>
                      <a:pt x="926" y="13931"/>
                    </a:cubicBezTo>
                    <a:cubicBezTo>
                      <a:pt x="1033" y="14037"/>
                      <a:pt x="1175" y="14144"/>
                      <a:pt x="1282" y="14251"/>
                    </a:cubicBezTo>
                    <a:cubicBezTo>
                      <a:pt x="1424" y="14393"/>
                      <a:pt x="1602" y="14500"/>
                      <a:pt x="1780" y="14571"/>
                    </a:cubicBezTo>
                    <a:cubicBezTo>
                      <a:pt x="1958" y="14678"/>
                      <a:pt x="2136" y="14749"/>
                      <a:pt x="2314" y="14785"/>
                    </a:cubicBezTo>
                    <a:lnTo>
                      <a:pt x="2456" y="14785"/>
                    </a:lnTo>
                    <a:cubicBezTo>
                      <a:pt x="2420" y="16315"/>
                      <a:pt x="2385" y="17845"/>
                      <a:pt x="2385" y="19375"/>
                    </a:cubicBezTo>
                    <a:cubicBezTo>
                      <a:pt x="2278" y="25281"/>
                      <a:pt x="2136" y="31187"/>
                      <a:pt x="1922" y="37094"/>
                    </a:cubicBezTo>
                    <a:cubicBezTo>
                      <a:pt x="1815" y="40545"/>
                      <a:pt x="2456" y="44459"/>
                      <a:pt x="285" y="47448"/>
                    </a:cubicBezTo>
                    <a:cubicBezTo>
                      <a:pt x="143" y="47661"/>
                      <a:pt x="1" y="47910"/>
                      <a:pt x="72" y="48124"/>
                    </a:cubicBezTo>
                    <a:cubicBezTo>
                      <a:pt x="143" y="48373"/>
                      <a:pt x="499" y="48480"/>
                      <a:pt x="784" y="48515"/>
                    </a:cubicBezTo>
                    <a:cubicBezTo>
                      <a:pt x="1527" y="48600"/>
                      <a:pt x="2277" y="48639"/>
                      <a:pt x="3027" y="48639"/>
                    </a:cubicBezTo>
                    <a:cubicBezTo>
                      <a:pt x="4180" y="48639"/>
                      <a:pt x="5335" y="48545"/>
                      <a:pt x="6476" y="48373"/>
                    </a:cubicBezTo>
                    <a:cubicBezTo>
                      <a:pt x="6690" y="48337"/>
                      <a:pt x="6939" y="48266"/>
                      <a:pt x="6939" y="48053"/>
                    </a:cubicBezTo>
                    <a:cubicBezTo>
                      <a:pt x="6903" y="47946"/>
                      <a:pt x="6868" y="47839"/>
                      <a:pt x="6832" y="47768"/>
                    </a:cubicBezTo>
                    <a:cubicBezTo>
                      <a:pt x="5018" y="44957"/>
                      <a:pt x="3950" y="42787"/>
                      <a:pt x="3915" y="39478"/>
                    </a:cubicBezTo>
                    <a:cubicBezTo>
                      <a:pt x="3879" y="36133"/>
                      <a:pt x="3986" y="32717"/>
                      <a:pt x="4021" y="29337"/>
                    </a:cubicBezTo>
                    <a:cubicBezTo>
                      <a:pt x="4057" y="26882"/>
                      <a:pt x="4057" y="24463"/>
                      <a:pt x="4093" y="22008"/>
                    </a:cubicBezTo>
                    <a:lnTo>
                      <a:pt x="4164" y="22008"/>
                    </a:lnTo>
                    <a:cubicBezTo>
                      <a:pt x="6654" y="21332"/>
                      <a:pt x="8184" y="18841"/>
                      <a:pt x="8576" y="16421"/>
                    </a:cubicBezTo>
                    <a:cubicBezTo>
                      <a:pt x="8754" y="14998"/>
                      <a:pt x="8825" y="13575"/>
                      <a:pt x="8860" y="12152"/>
                    </a:cubicBezTo>
                    <a:cubicBezTo>
                      <a:pt x="8896" y="10551"/>
                      <a:pt x="8967" y="8985"/>
                      <a:pt x="8967" y="7384"/>
                    </a:cubicBezTo>
                    <a:cubicBezTo>
                      <a:pt x="8967" y="6975"/>
                      <a:pt x="8665" y="6770"/>
                      <a:pt x="8362" y="6770"/>
                    </a:cubicBezTo>
                    <a:cubicBezTo>
                      <a:pt x="8060" y="6770"/>
                      <a:pt x="7757" y="6975"/>
                      <a:pt x="7757" y="7384"/>
                    </a:cubicBezTo>
                    <a:cubicBezTo>
                      <a:pt x="7615" y="8772"/>
                      <a:pt x="7579" y="10159"/>
                      <a:pt x="7508" y="11547"/>
                    </a:cubicBezTo>
                    <a:cubicBezTo>
                      <a:pt x="7473" y="12685"/>
                      <a:pt x="7473" y="13895"/>
                      <a:pt x="7330" y="15034"/>
                    </a:cubicBezTo>
                    <a:lnTo>
                      <a:pt x="7259" y="14998"/>
                    </a:lnTo>
                    <a:cubicBezTo>
                      <a:pt x="7117" y="14856"/>
                      <a:pt x="7010" y="14714"/>
                      <a:pt x="6868" y="14536"/>
                    </a:cubicBezTo>
                    <a:cubicBezTo>
                      <a:pt x="6868" y="14500"/>
                      <a:pt x="6832" y="14464"/>
                      <a:pt x="6797" y="14464"/>
                    </a:cubicBezTo>
                    <a:lnTo>
                      <a:pt x="6797" y="14429"/>
                    </a:lnTo>
                    <a:lnTo>
                      <a:pt x="6654" y="14180"/>
                    </a:lnTo>
                    <a:cubicBezTo>
                      <a:pt x="6548" y="14037"/>
                      <a:pt x="6441" y="13860"/>
                      <a:pt x="6370" y="13682"/>
                    </a:cubicBezTo>
                    <a:cubicBezTo>
                      <a:pt x="6272" y="13535"/>
                      <a:pt x="6107" y="13439"/>
                      <a:pt x="5945" y="13439"/>
                    </a:cubicBezTo>
                    <a:cubicBezTo>
                      <a:pt x="5870" y="13439"/>
                      <a:pt x="5796" y="13459"/>
                      <a:pt x="5729" y="13504"/>
                    </a:cubicBezTo>
                    <a:cubicBezTo>
                      <a:pt x="5516" y="13575"/>
                      <a:pt x="5409" y="13824"/>
                      <a:pt x="5480" y="14037"/>
                    </a:cubicBezTo>
                    <a:cubicBezTo>
                      <a:pt x="5658" y="14642"/>
                      <a:pt x="6014" y="15212"/>
                      <a:pt x="6476" y="15674"/>
                    </a:cubicBezTo>
                    <a:cubicBezTo>
                      <a:pt x="6654" y="15888"/>
                      <a:pt x="6868" y="16066"/>
                      <a:pt x="7117" y="16172"/>
                    </a:cubicBezTo>
                    <a:cubicBezTo>
                      <a:pt x="6939" y="17133"/>
                      <a:pt x="6548" y="18023"/>
                      <a:pt x="6014" y="18841"/>
                    </a:cubicBezTo>
                    <a:cubicBezTo>
                      <a:pt x="5480" y="19588"/>
                      <a:pt x="4804" y="20229"/>
                      <a:pt x="4057" y="20727"/>
                    </a:cubicBezTo>
                    <a:lnTo>
                      <a:pt x="4057" y="11654"/>
                    </a:lnTo>
                    <a:cubicBezTo>
                      <a:pt x="4057" y="11155"/>
                      <a:pt x="4057" y="10657"/>
                      <a:pt x="4021" y="10159"/>
                    </a:cubicBezTo>
                    <a:lnTo>
                      <a:pt x="4164" y="10088"/>
                    </a:lnTo>
                    <a:cubicBezTo>
                      <a:pt x="4270" y="10052"/>
                      <a:pt x="4342" y="10017"/>
                      <a:pt x="4413" y="9981"/>
                    </a:cubicBezTo>
                    <a:cubicBezTo>
                      <a:pt x="4555" y="9910"/>
                      <a:pt x="4733" y="9803"/>
                      <a:pt x="4875" y="9697"/>
                    </a:cubicBezTo>
                    <a:cubicBezTo>
                      <a:pt x="5196" y="9448"/>
                      <a:pt x="5480" y="9163"/>
                      <a:pt x="5694" y="8807"/>
                    </a:cubicBezTo>
                    <a:cubicBezTo>
                      <a:pt x="6085" y="8167"/>
                      <a:pt x="6299" y="7419"/>
                      <a:pt x="6263" y="6637"/>
                    </a:cubicBezTo>
                    <a:cubicBezTo>
                      <a:pt x="6263" y="6423"/>
                      <a:pt x="6103" y="6316"/>
                      <a:pt x="5943" y="6316"/>
                    </a:cubicBezTo>
                    <a:cubicBezTo>
                      <a:pt x="5783" y="6316"/>
                      <a:pt x="5623" y="6423"/>
                      <a:pt x="5623" y="6637"/>
                    </a:cubicBezTo>
                    <a:cubicBezTo>
                      <a:pt x="5623" y="6957"/>
                      <a:pt x="5551" y="7242"/>
                      <a:pt x="5445" y="7526"/>
                    </a:cubicBezTo>
                    <a:cubicBezTo>
                      <a:pt x="5373" y="7669"/>
                      <a:pt x="5302" y="7811"/>
                      <a:pt x="5231" y="7918"/>
                    </a:cubicBezTo>
                    <a:cubicBezTo>
                      <a:pt x="5196" y="7989"/>
                      <a:pt x="5160" y="8060"/>
                      <a:pt x="5089" y="8131"/>
                    </a:cubicBezTo>
                    <a:lnTo>
                      <a:pt x="5053" y="8167"/>
                    </a:lnTo>
                    <a:cubicBezTo>
                      <a:pt x="5053" y="8202"/>
                      <a:pt x="5018" y="8238"/>
                      <a:pt x="4982" y="8273"/>
                    </a:cubicBezTo>
                    <a:cubicBezTo>
                      <a:pt x="4875" y="8380"/>
                      <a:pt x="4769" y="8522"/>
                      <a:pt x="4662" y="8629"/>
                    </a:cubicBezTo>
                    <a:lnTo>
                      <a:pt x="4484" y="8772"/>
                    </a:lnTo>
                    <a:cubicBezTo>
                      <a:pt x="4484" y="8772"/>
                      <a:pt x="4448" y="8807"/>
                      <a:pt x="4448" y="8807"/>
                    </a:cubicBezTo>
                    <a:lnTo>
                      <a:pt x="4342" y="8878"/>
                    </a:lnTo>
                    <a:cubicBezTo>
                      <a:pt x="4235" y="8949"/>
                      <a:pt x="4128" y="9021"/>
                      <a:pt x="4021" y="9092"/>
                    </a:cubicBezTo>
                    <a:cubicBezTo>
                      <a:pt x="3950" y="6494"/>
                      <a:pt x="3879" y="3897"/>
                      <a:pt x="3737" y="1300"/>
                    </a:cubicBezTo>
                    <a:cubicBezTo>
                      <a:pt x="3737" y="979"/>
                      <a:pt x="3497" y="819"/>
                      <a:pt x="3256" y="819"/>
                    </a:cubicBezTo>
                    <a:cubicBezTo>
                      <a:pt x="3016" y="819"/>
                      <a:pt x="2776" y="979"/>
                      <a:pt x="2776" y="1300"/>
                    </a:cubicBezTo>
                    <a:lnTo>
                      <a:pt x="2740" y="2331"/>
                    </a:lnTo>
                    <a:lnTo>
                      <a:pt x="2634" y="2260"/>
                    </a:lnTo>
                    <a:cubicBezTo>
                      <a:pt x="2563" y="2225"/>
                      <a:pt x="2491" y="2189"/>
                      <a:pt x="2420" y="2153"/>
                    </a:cubicBezTo>
                    <a:lnTo>
                      <a:pt x="2242" y="2047"/>
                    </a:lnTo>
                    <a:cubicBezTo>
                      <a:pt x="2171" y="2011"/>
                      <a:pt x="2136" y="1940"/>
                      <a:pt x="2064" y="1904"/>
                    </a:cubicBezTo>
                    <a:lnTo>
                      <a:pt x="1993" y="1833"/>
                    </a:lnTo>
                    <a:cubicBezTo>
                      <a:pt x="1922" y="1798"/>
                      <a:pt x="1887" y="1727"/>
                      <a:pt x="1815" y="1691"/>
                    </a:cubicBezTo>
                    <a:lnTo>
                      <a:pt x="1673" y="1513"/>
                    </a:lnTo>
                    <a:cubicBezTo>
                      <a:pt x="1637" y="1513"/>
                      <a:pt x="1637" y="1477"/>
                      <a:pt x="1602" y="1442"/>
                    </a:cubicBezTo>
                    <a:cubicBezTo>
                      <a:pt x="1602" y="1442"/>
                      <a:pt x="1562" y="1382"/>
                      <a:pt x="1557" y="1382"/>
                    </a:cubicBezTo>
                    <a:lnTo>
                      <a:pt x="1557" y="1382"/>
                    </a:lnTo>
                    <a:cubicBezTo>
                      <a:pt x="1555" y="1382"/>
                      <a:pt x="1557" y="1388"/>
                      <a:pt x="1566" y="1406"/>
                    </a:cubicBezTo>
                    <a:lnTo>
                      <a:pt x="1531" y="1335"/>
                    </a:lnTo>
                    <a:cubicBezTo>
                      <a:pt x="1495" y="1335"/>
                      <a:pt x="1495" y="1300"/>
                      <a:pt x="1460" y="1264"/>
                    </a:cubicBezTo>
                    <a:lnTo>
                      <a:pt x="1353" y="1086"/>
                    </a:lnTo>
                    <a:cubicBezTo>
                      <a:pt x="1317" y="1015"/>
                      <a:pt x="1282" y="944"/>
                      <a:pt x="1246" y="908"/>
                    </a:cubicBezTo>
                    <a:lnTo>
                      <a:pt x="1210" y="801"/>
                    </a:lnTo>
                    <a:lnTo>
                      <a:pt x="1210" y="766"/>
                    </a:lnTo>
                    <a:cubicBezTo>
                      <a:pt x="1210" y="766"/>
                      <a:pt x="1210" y="695"/>
                      <a:pt x="1175" y="695"/>
                    </a:cubicBezTo>
                    <a:cubicBezTo>
                      <a:pt x="1175" y="659"/>
                      <a:pt x="1139" y="624"/>
                      <a:pt x="1139" y="588"/>
                    </a:cubicBezTo>
                    <a:cubicBezTo>
                      <a:pt x="1104" y="517"/>
                      <a:pt x="1104" y="446"/>
                      <a:pt x="1068" y="374"/>
                    </a:cubicBezTo>
                    <a:cubicBezTo>
                      <a:pt x="1009" y="139"/>
                      <a:pt x="804" y="1"/>
                      <a:pt x="5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g10b267fa495_0_57"/>
              <p:cNvSpPr/>
              <p:nvPr/>
            </p:nvSpPr>
            <p:spPr>
              <a:xfrm>
                <a:off x="1480300" y="2870725"/>
                <a:ext cx="462775" cy="1285325"/>
              </a:xfrm>
              <a:custGeom>
                <a:rect b="b" l="l" r="r" t="t"/>
                <a:pathLst>
                  <a:path extrusionOk="0" h="51413" w="18511">
                    <a:moveTo>
                      <a:pt x="15517" y="1"/>
                    </a:moveTo>
                    <a:cubicBezTo>
                      <a:pt x="15175" y="1"/>
                      <a:pt x="14828" y="223"/>
                      <a:pt x="14810" y="668"/>
                    </a:cubicBezTo>
                    <a:cubicBezTo>
                      <a:pt x="14597" y="3550"/>
                      <a:pt x="14525" y="6432"/>
                      <a:pt x="14348" y="9349"/>
                    </a:cubicBezTo>
                    <a:cubicBezTo>
                      <a:pt x="14276" y="10595"/>
                      <a:pt x="14134" y="11876"/>
                      <a:pt x="13458" y="12907"/>
                    </a:cubicBezTo>
                    <a:cubicBezTo>
                      <a:pt x="13209" y="13334"/>
                      <a:pt x="12853" y="13690"/>
                      <a:pt x="12426" y="14010"/>
                    </a:cubicBezTo>
                    <a:cubicBezTo>
                      <a:pt x="12070" y="14260"/>
                      <a:pt x="11643" y="14437"/>
                      <a:pt x="11181" y="14544"/>
                    </a:cubicBezTo>
                    <a:lnTo>
                      <a:pt x="11181" y="12658"/>
                    </a:lnTo>
                    <a:cubicBezTo>
                      <a:pt x="11216" y="9207"/>
                      <a:pt x="11181" y="5756"/>
                      <a:pt x="11181" y="2304"/>
                    </a:cubicBezTo>
                    <a:cubicBezTo>
                      <a:pt x="11181" y="1860"/>
                      <a:pt x="10843" y="1637"/>
                      <a:pt x="10505" y="1637"/>
                    </a:cubicBezTo>
                    <a:cubicBezTo>
                      <a:pt x="10167" y="1637"/>
                      <a:pt x="9829" y="1860"/>
                      <a:pt x="9829" y="2304"/>
                    </a:cubicBezTo>
                    <a:cubicBezTo>
                      <a:pt x="9722" y="3763"/>
                      <a:pt x="9651" y="5222"/>
                      <a:pt x="9580" y="6716"/>
                    </a:cubicBezTo>
                    <a:lnTo>
                      <a:pt x="9473" y="6681"/>
                    </a:lnTo>
                    <a:cubicBezTo>
                      <a:pt x="9295" y="6610"/>
                      <a:pt x="9153" y="6539"/>
                      <a:pt x="8975" y="6467"/>
                    </a:cubicBezTo>
                    <a:cubicBezTo>
                      <a:pt x="8797" y="6396"/>
                      <a:pt x="8655" y="6289"/>
                      <a:pt x="8477" y="6183"/>
                    </a:cubicBezTo>
                    <a:lnTo>
                      <a:pt x="8370" y="6112"/>
                    </a:lnTo>
                    <a:lnTo>
                      <a:pt x="8299" y="6040"/>
                    </a:lnTo>
                    <a:cubicBezTo>
                      <a:pt x="8263" y="6040"/>
                      <a:pt x="8156" y="5934"/>
                      <a:pt x="8085" y="5862"/>
                    </a:cubicBezTo>
                    <a:cubicBezTo>
                      <a:pt x="7943" y="5756"/>
                      <a:pt x="7836" y="5613"/>
                      <a:pt x="7694" y="5471"/>
                    </a:cubicBezTo>
                    <a:cubicBezTo>
                      <a:pt x="7409" y="5222"/>
                      <a:pt x="7196" y="4902"/>
                      <a:pt x="7018" y="4582"/>
                    </a:cubicBezTo>
                    <a:cubicBezTo>
                      <a:pt x="6932" y="4446"/>
                      <a:pt x="6808" y="4388"/>
                      <a:pt x="6686" y="4388"/>
                    </a:cubicBezTo>
                    <a:cubicBezTo>
                      <a:pt x="6456" y="4388"/>
                      <a:pt x="6236" y="4599"/>
                      <a:pt x="6306" y="4902"/>
                    </a:cubicBezTo>
                    <a:cubicBezTo>
                      <a:pt x="6413" y="5293"/>
                      <a:pt x="6626" y="5720"/>
                      <a:pt x="6840" y="6076"/>
                    </a:cubicBezTo>
                    <a:cubicBezTo>
                      <a:pt x="7125" y="6467"/>
                      <a:pt x="7480" y="6823"/>
                      <a:pt x="7872" y="7072"/>
                    </a:cubicBezTo>
                    <a:cubicBezTo>
                      <a:pt x="8370" y="7428"/>
                      <a:pt x="8939" y="7677"/>
                      <a:pt x="9509" y="7819"/>
                    </a:cubicBezTo>
                    <a:cubicBezTo>
                      <a:pt x="9117" y="15967"/>
                      <a:pt x="9046" y="24115"/>
                      <a:pt x="9046" y="32263"/>
                    </a:cubicBezTo>
                    <a:cubicBezTo>
                      <a:pt x="8548" y="31765"/>
                      <a:pt x="8014" y="31303"/>
                      <a:pt x="7516" y="30840"/>
                    </a:cubicBezTo>
                    <a:cubicBezTo>
                      <a:pt x="6449" y="29808"/>
                      <a:pt x="5523" y="28741"/>
                      <a:pt x="5168" y="27282"/>
                    </a:cubicBezTo>
                    <a:cubicBezTo>
                      <a:pt x="4812" y="25468"/>
                      <a:pt x="4598" y="23617"/>
                      <a:pt x="4598" y="21767"/>
                    </a:cubicBezTo>
                    <a:lnTo>
                      <a:pt x="4598" y="21127"/>
                    </a:lnTo>
                    <a:cubicBezTo>
                      <a:pt x="5025" y="20984"/>
                      <a:pt x="5452" y="20735"/>
                      <a:pt x="5808" y="20415"/>
                    </a:cubicBezTo>
                    <a:cubicBezTo>
                      <a:pt x="6235" y="20024"/>
                      <a:pt x="6520" y="19490"/>
                      <a:pt x="6626" y="18921"/>
                    </a:cubicBezTo>
                    <a:cubicBezTo>
                      <a:pt x="6698" y="18672"/>
                      <a:pt x="6555" y="18458"/>
                      <a:pt x="6342" y="18387"/>
                    </a:cubicBezTo>
                    <a:cubicBezTo>
                      <a:pt x="6315" y="18382"/>
                      <a:pt x="6288" y="18380"/>
                      <a:pt x="6262" y="18380"/>
                    </a:cubicBezTo>
                    <a:cubicBezTo>
                      <a:pt x="6077" y="18380"/>
                      <a:pt x="5906" y="18489"/>
                      <a:pt x="5844" y="18707"/>
                    </a:cubicBezTo>
                    <a:cubicBezTo>
                      <a:pt x="5808" y="18814"/>
                      <a:pt x="5773" y="18921"/>
                      <a:pt x="5737" y="19027"/>
                    </a:cubicBezTo>
                    <a:cubicBezTo>
                      <a:pt x="5737" y="19063"/>
                      <a:pt x="5737" y="19063"/>
                      <a:pt x="5737" y="19063"/>
                    </a:cubicBezTo>
                    <a:cubicBezTo>
                      <a:pt x="5737" y="19099"/>
                      <a:pt x="5737" y="19134"/>
                      <a:pt x="5701" y="19134"/>
                    </a:cubicBezTo>
                    <a:cubicBezTo>
                      <a:pt x="5701" y="19205"/>
                      <a:pt x="5666" y="19241"/>
                      <a:pt x="5630" y="19312"/>
                    </a:cubicBezTo>
                    <a:cubicBezTo>
                      <a:pt x="5595" y="19348"/>
                      <a:pt x="5559" y="19419"/>
                      <a:pt x="5523" y="19454"/>
                    </a:cubicBezTo>
                    <a:lnTo>
                      <a:pt x="5488" y="19526"/>
                    </a:lnTo>
                    <a:lnTo>
                      <a:pt x="5452" y="19561"/>
                    </a:lnTo>
                    <a:lnTo>
                      <a:pt x="5452" y="19526"/>
                    </a:lnTo>
                    <a:cubicBezTo>
                      <a:pt x="5417" y="19561"/>
                      <a:pt x="5381" y="19597"/>
                      <a:pt x="5346" y="19632"/>
                    </a:cubicBezTo>
                    <a:cubicBezTo>
                      <a:pt x="5310" y="19703"/>
                      <a:pt x="5239" y="19739"/>
                      <a:pt x="5203" y="19775"/>
                    </a:cubicBezTo>
                    <a:lnTo>
                      <a:pt x="5061" y="19917"/>
                    </a:lnTo>
                    <a:lnTo>
                      <a:pt x="4990" y="19952"/>
                    </a:lnTo>
                    <a:cubicBezTo>
                      <a:pt x="4883" y="20024"/>
                      <a:pt x="4776" y="20095"/>
                      <a:pt x="4670" y="20130"/>
                    </a:cubicBezTo>
                    <a:lnTo>
                      <a:pt x="4598" y="20166"/>
                    </a:lnTo>
                    <a:lnTo>
                      <a:pt x="4563" y="20166"/>
                    </a:lnTo>
                    <a:cubicBezTo>
                      <a:pt x="4563" y="18743"/>
                      <a:pt x="4598" y="17319"/>
                      <a:pt x="4670" y="15896"/>
                    </a:cubicBezTo>
                    <a:cubicBezTo>
                      <a:pt x="4705" y="15456"/>
                      <a:pt x="4391" y="15242"/>
                      <a:pt x="4053" y="15242"/>
                    </a:cubicBezTo>
                    <a:cubicBezTo>
                      <a:pt x="3707" y="15242"/>
                      <a:pt x="3336" y="15465"/>
                      <a:pt x="3282" y="15896"/>
                    </a:cubicBezTo>
                    <a:cubicBezTo>
                      <a:pt x="3211" y="16572"/>
                      <a:pt x="3175" y="17248"/>
                      <a:pt x="3140" y="17889"/>
                    </a:cubicBezTo>
                    <a:lnTo>
                      <a:pt x="3104" y="17889"/>
                    </a:lnTo>
                    <a:lnTo>
                      <a:pt x="2962" y="17818"/>
                    </a:lnTo>
                    <a:lnTo>
                      <a:pt x="2819" y="17782"/>
                    </a:lnTo>
                    <a:lnTo>
                      <a:pt x="2713" y="17782"/>
                    </a:lnTo>
                    <a:lnTo>
                      <a:pt x="2606" y="17711"/>
                    </a:lnTo>
                    <a:lnTo>
                      <a:pt x="2357" y="17640"/>
                    </a:lnTo>
                    <a:lnTo>
                      <a:pt x="2321" y="17640"/>
                    </a:lnTo>
                    <a:lnTo>
                      <a:pt x="2214" y="17569"/>
                    </a:lnTo>
                    <a:cubicBezTo>
                      <a:pt x="2072" y="17497"/>
                      <a:pt x="1930" y="17426"/>
                      <a:pt x="1787" y="17319"/>
                    </a:cubicBezTo>
                    <a:lnTo>
                      <a:pt x="1574" y="17177"/>
                    </a:lnTo>
                    <a:lnTo>
                      <a:pt x="1503" y="17106"/>
                    </a:lnTo>
                    <a:lnTo>
                      <a:pt x="1467" y="17106"/>
                    </a:lnTo>
                    <a:cubicBezTo>
                      <a:pt x="1325" y="16999"/>
                      <a:pt x="1218" y="16893"/>
                      <a:pt x="1111" y="16750"/>
                    </a:cubicBezTo>
                    <a:cubicBezTo>
                      <a:pt x="898" y="16537"/>
                      <a:pt x="756" y="16252"/>
                      <a:pt x="649" y="15967"/>
                    </a:cubicBezTo>
                    <a:cubicBezTo>
                      <a:pt x="594" y="15844"/>
                      <a:pt x="481" y="15789"/>
                      <a:pt x="366" y="15789"/>
                    </a:cubicBezTo>
                    <a:cubicBezTo>
                      <a:pt x="184" y="15789"/>
                      <a:pt x="0" y="15927"/>
                      <a:pt x="44" y="16145"/>
                    </a:cubicBezTo>
                    <a:cubicBezTo>
                      <a:pt x="186" y="16964"/>
                      <a:pt x="613" y="17675"/>
                      <a:pt x="1289" y="18173"/>
                    </a:cubicBezTo>
                    <a:cubicBezTo>
                      <a:pt x="1610" y="18423"/>
                      <a:pt x="1965" y="18565"/>
                      <a:pt x="2357" y="18672"/>
                    </a:cubicBezTo>
                    <a:cubicBezTo>
                      <a:pt x="2464" y="18672"/>
                      <a:pt x="2570" y="18672"/>
                      <a:pt x="2713" y="18707"/>
                    </a:cubicBezTo>
                    <a:lnTo>
                      <a:pt x="3068" y="18707"/>
                    </a:lnTo>
                    <a:cubicBezTo>
                      <a:pt x="3033" y="19775"/>
                      <a:pt x="3033" y="20842"/>
                      <a:pt x="3068" y="21909"/>
                    </a:cubicBezTo>
                    <a:cubicBezTo>
                      <a:pt x="3068" y="23866"/>
                      <a:pt x="3246" y="25788"/>
                      <a:pt x="3602" y="27709"/>
                    </a:cubicBezTo>
                    <a:cubicBezTo>
                      <a:pt x="4029" y="29239"/>
                      <a:pt x="4847" y="30627"/>
                      <a:pt x="6022" y="31694"/>
                    </a:cubicBezTo>
                    <a:cubicBezTo>
                      <a:pt x="6520" y="32228"/>
                      <a:pt x="7053" y="32726"/>
                      <a:pt x="7587" y="33224"/>
                    </a:cubicBezTo>
                    <a:cubicBezTo>
                      <a:pt x="8085" y="33758"/>
                      <a:pt x="8512" y="34363"/>
                      <a:pt x="9010" y="34896"/>
                    </a:cubicBezTo>
                    <a:lnTo>
                      <a:pt x="9010" y="39202"/>
                    </a:lnTo>
                    <a:cubicBezTo>
                      <a:pt x="9010" y="43151"/>
                      <a:pt x="9615" y="47279"/>
                      <a:pt x="6555" y="50339"/>
                    </a:cubicBezTo>
                    <a:cubicBezTo>
                      <a:pt x="6413" y="50445"/>
                      <a:pt x="6271" y="50623"/>
                      <a:pt x="6271" y="50801"/>
                    </a:cubicBezTo>
                    <a:cubicBezTo>
                      <a:pt x="6306" y="50943"/>
                      <a:pt x="6377" y="51050"/>
                      <a:pt x="6484" y="51086"/>
                    </a:cubicBezTo>
                    <a:cubicBezTo>
                      <a:pt x="6858" y="51304"/>
                      <a:pt x="7259" y="51413"/>
                      <a:pt x="7687" y="51413"/>
                    </a:cubicBezTo>
                    <a:cubicBezTo>
                      <a:pt x="7748" y="51413"/>
                      <a:pt x="7810" y="51410"/>
                      <a:pt x="7872" y="51406"/>
                    </a:cubicBezTo>
                    <a:lnTo>
                      <a:pt x="12782" y="51335"/>
                    </a:lnTo>
                    <a:cubicBezTo>
                      <a:pt x="12995" y="51335"/>
                      <a:pt x="13245" y="51299"/>
                      <a:pt x="13280" y="51086"/>
                    </a:cubicBezTo>
                    <a:cubicBezTo>
                      <a:pt x="13280" y="50979"/>
                      <a:pt x="13245" y="50872"/>
                      <a:pt x="13173" y="50765"/>
                    </a:cubicBezTo>
                    <a:cubicBezTo>
                      <a:pt x="10789" y="47492"/>
                      <a:pt x="11039" y="44112"/>
                      <a:pt x="11003" y="40305"/>
                    </a:cubicBezTo>
                    <a:cubicBezTo>
                      <a:pt x="10967" y="37209"/>
                      <a:pt x="10967" y="34114"/>
                      <a:pt x="10967" y="31054"/>
                    </a:cubicBezTo>
                    <a:cubicBezTo>
                      <a:pt x="10967" y="25930"/>
                      <a:pt x="11074" y="20842"/>
                      <a:pt x="11110" y="15754"/>
                    </a:cubicBezTo>
                    <a:cubicBezTo>
                      <a:pt x="11243" y="15779"/>
                      <a:pt x="11379" y="15791"/>
                      <a:pt x="11516" y="15791"/>
                    </a:cubicBezTo>
                    <a:cubicBezTo>
                      <a:pt x="12541" y="15791"/>
                      <a:pt x="13613" y="15124"/>
                      <a:pt x="14241" y="14402"/>
                    </a:cubicBezTo>
                    <a:cubicBezTo>
                      <a:pt x="15130" y="13263"/>
                      <a:pt x="15664" y="11911"/>
                      <a:pt x="15771" y="10452"/>
                    </a:cubicBezTo>
                    <a:cubicBezTo>
                      <a:pt x="15913" y="9136"/>
                      <a:pt x="15949" y="7819"/>
                      <a:pt x="15984" y="6503"/>
                    </a:cubicBezTo>
                    <a:cubicBezTo>
                      <a:pt x="16269" y="6396"/>
                      <a:pt x="16518" y="6289"/>
                      <a:pt x="16767" y="6112"/>
                    </a:cubicBezTo>
                    <a:cubicBezTo>
                      <a:pt x="17087" y="5898"/>
                      <a:pt x="17372" y="5649"/>
                      <a:pt x="17657" y="5400"/>
                    </a:cubicBezTo>
                    <a:cubicBezTo>
                      <a:pt x="17941" y="5115"/>
                      <a:pt x="18155" y="4795"/>
                      <a:pt x="18297" y="4439"/>
                    </a:cubicBezTo>
                    <a:cubicBezTo>
                      <a:pt x="18404" y="4083"/>
                      <a:pt x="18475" y="3728"/>
                      <a:pt x="18511" y="3372"/>
                    </a:cubicBezTo>
                    <a:cubicBezTo>
                      <a:pt x="18511" y="3229"/>
                      <a:pt x="18404" y="3123"/>
                      <a:pt x="18261" y="3087"/>
                    </a:cubicBezTo>
                    <a:cubicBezTo>
                      <a:pt x="18238" y="3082"/>
                      <a:pt x="18215" y="3080"/>
                      <a:pt x="18193" y="3080"/>
                    </a:cubicBezTo>
                    <a:cubicBezTo>
                      <a:pt x="18048" y="3080"/>
                      <a:pt x="17937" y="3177"/>
                      <a:pt x="17906" y="3301"/>
                    </a:cubicBezTo>
                    <a:cubicBezTo>
                      <a:pt x="17870" y="3443"/>
                      <a:pt x="17799" y="3585"/>
                      <a:pt x="17763" y="3728"/>
                    </a:cubicBezTo>
                    <a:cubicBezTo>
                      <a:pt x="17728" y="3763"/>
                      <a:pt x="17692" y="3834"/>
                      <a:pt x="17621" y="3906"/>
                    </a:cubicBezTo>
                    <a:lnTo>
                      <a:pt x="17550" y="4012"/>
                    </a:lnTo>
                    <a:cubicBezTo>
                      <a:pt x="17479" y="4083"/>
                      <a:pt x="17407" y="4190"/>
                      <a:pt x="17336" y="4261"/>
                    </a:cubicBezTo>
                    <a:lnTo>
                      <a:pt x="17265" y="4332"/>
                    </a:lnTo>
                    <a:cubicBezTo>
                      <a:pt x="17158" y="4475"/>
                      <a:pt x="17052" y="4582"/>
                      <a:pt x="16945" y="4688"/>
                    </a:cubicBezTo>
                    <a:lnTo>
                      <a:pt x="16838" y="4759"/>
                    </a:lnTo>
                    <a:lnTo>
                      <a:pt x="16660" y="4866"/>
                    </a:lnTo>
                    <a:cubicBezTo>
                      <a:pt x="16589" y="4937"/>
                      <a:pt x="16518" y="4937"/>
                      <a:pt x="16447" y="4973"/>
                    </a:cubicBezTo>
                    <a:cubicBezTo>
                      <a:pt x="16447" y="4973"/>
                      <a:pt x="16376" y="5009"/>
                      <a:pt x="16340" y="5044"/>
                    </a:cubicBezTo>
                    <a:cubicBezTo>
                      <a:pt x="16233" y="5080"/>
                      <a:pt x="16162" y="5080"/>
                      <a:pt x="16055" y="5115"/>
                    </a:cubicBezTo>
                    <a:cubicBezTo>
                      <a:pt x="16127" y="3621"/>
                      <a:pt x="16162" y="2162"/>
                      <a:pt x="16198" y="668"/>
                    </a:cubicBezTo>
                    <a:cubicBezTo>
                      <a:pt x="16198" y="223"/>
                      <a:pt x="15860" y="1"/>
                      <a:pt x="155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g10b267fa495_0_57"/>
              <p:cNvSpPr/>
              <p:nvPr/>
            </p:nvSpPr>
            <p:spPr>
              <a:xfrm>
                <a:off x="1851425" y="3673750"/>
                <a:ext cx="82750" cy="100525"/>
              </a:xfrm>
              <a:custGeom>
                <a:rect b="b" l="l" r="r" t="t"/>
                <a:pathLst>
                  <a:path extrusionOk="0" h="4021" w="3310">
                    <a:moveTo>
                      <a:pt x="1068" y="0"/>
                    </a:moveTo>
                    <a:lnTo>
                      <a:pt x="1068" y="0"/>
                    </a:lnTo>
                    <a:cubicBezTo>
                      <a:pt x="1068" y="0"/>
                      <a:pt x="1" y="3025"/>
                      <a:pt x="2598" y="4021"/>
                    </a:cubicBezTo>
                    <a:cubicBezTo>
                      <a:pt x="2598" y="4021"/>
                      <a:pt x="3310" y="1886"/>
                      <a:pt x="10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g10b267fa495_0_57"/>
              <p:cNvSpPr/>
              <p:nvPr/>
            </p:nvSpPr>
            <p:spPr>
              <a:xfrm>
                <a:off x="1581025" y="3763275"/>
                <a:ext cx="60500" cy="24775"/>
              </a:xfrm>
              <a:custGeom>
                <a:rect b="b" l="l" r="r" t="t"/>
                <a:pathLst>
                  <a:path extrusionOk="0" h="991" w="2420">
                    <a:moveTo>
                      <a:pt x="814" y="0"/>
                    </a:moveTo>
                    <a:cubicBezTo>
                      <a:pt x="571" y="0"/>
                      <a:pt x="300" y="35"/>
                      <a:pt x="0" y="120"/>
                    </a:cubicBezTo>
                    <a:cubicBezTo>
                      <a:pt x="0" y="120"/>
                      <a:pt x="623" y="991"/>
                      <a:pt x="1519" y="991"/>
                    </a:cubicBezTo>
                    <a:cubicBezTo>
                      <a:pt x="1796" y="991"/>
                      <a:pt x="2100" y="907"/>
                      <a:pt x="2420" y="689"/>
                    </a:cubicBezTo>
                    <a:cubicBezTo>
                      <a:pt x="2420" y="689"/>
                      <a:pt x="1897" y="0"/>
                      <a:pt x="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g10b267fa495_0_57"/>
              <p:cNvSpPr/>
              <p:nvPr/>
            </p:nvSpPr>
            <p:spPr>
              <a:xfrm>
                <a:off x="1570350" y="3961950"/>
                <a:ext cx="47150" cy="40050"/>
              </a:xfrm>
              <a:custGeom>
                <a:rect b="b" l="l" r="r" t="t"/>
                <a:pathLst>
                  <a:path extrusionOk="0" h="1602" w="1886">
                    <a:moveTo>
                      <a:pt x="1886" y="0"/>
                    </a:moveTo>
                    <a:lnTo>
                      <a:pt x="1886" y="0"/>
                    </a:lnTo>
                    <a:cubicBezTo>
                      <a:pt x="1886" y="0"/>
                      <a:pt x="569" y="36"/>
                      <a:pt x="0" y="1601"/>
                    </a:cubicBezTo>
                    <a:cubicBezTo>
                      <a:pt x="0" y="1601"/>
                      <a:pt x="1850" y="1601"/>
                      <a:pt x="18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g10b267fa495_0_57"/>
              <p:cNvSpPr/>
              <p:nvPr/>
            </p:nvSpPr>
            <p:spPr>
              <a:xfrm>
                <a:off x="1933275" y="3854325"/>
                <a:ext cx="47150" cy="40925"/>
              </a:xfrm>
              <a:custGeom>
                <a:rect b="b" l="l" r="r" t="t"/>
                <a:pathLst>
                  <a:path extrusionOk="0" h="1637" w="1886">
                    <a:moveTo>
                      <a:pt x="1886" y="0"/>
                    </a:moveTo>
                    <a:cubicBezTo>
                      <a:pt x="1886" y="0"/>
                      <a:pt x="605" y="36"/>
                      <a:pt x="0" y="1637"/>
                    </a:cubicBezTo>
                    <a:cubicBezTo>
                      <a:pt x="0" y="1637"/>
                      <a:pt x="1850" y="1637"/>
                      <a:pt x="18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g10b267fa495_0_57"/>
              <p:cNvSpPr/>
              <p:nvPr/>
            </p:nvSpPr>
            <p:spPr>
              <a:xfrm>
                <a:off x="2885950" y="3849925"/>
                <a:ext cx="60500" cy="24175"/>
              </a:xfrm>
              <a:custGeom>
                <a:rect b="b" l="l" r="r" t="t"/>
                <a:pathLst>
                  <a:path extrusionOk="0" h="967" w="2420">
                    <a:moveTo>
                      <a:pt x="867" y="1"/>
                    </a:moveTo>
                    <a:cubicBezTo>
                      <a:pt x="609" y="1"/>
                      <a:pt x="320" y="41"/>
                      <a:pt x="0" y="140"/>
                    </a:cubicBezTo>
                    <a:cubicBezTo>
                      <a:pt x="0" y="140"/>
                      <a:pt x="645" y="966"/>
                      <a:pt x="1509" y="966"/>
                    </a:cubicBezTo>
                    <a:cubicBezTo>
                      <a:pt x="1794" y="966"/>
                      <a:pt x="2102" y="877"/>
                      <a:pt x="2420" y="639"/>
                    </a:cubicBezTo>
                    <a:cubicBezTo>
                      <a:pt x="2420" y="639"/>
                      <a:pt x="1896" y="1"/>
                      <a:pt x="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g10b267fa495_0_57"/>
              <p:cNvSpPr/>
              <p:nvPr/>
            </p:nvSpPr>
            <p:spPr>
              <a:xfrm>
                <a:off x="3151025" y="3702200"/>
                <a:ext cx="46275" cy="43625"/>
              </a:xfrm>
              <a:custGeom>
                <a:rect b="b" l="l" r="r" t="t"/>
                <a:pathLst>
                  <a:path extrusionOk="0" h="1745" w="1851">
                    <a:moveTo>
                      <a:pt x="1851" y="1"/>
                    </a:moveTo>
                    <a:cubicBezTo>
                      <a:pt x="1850" y="1"/>
                      <a:pt x="0" y="143"/>
                      <a:pt x="72" y="1744"/>
                    </a:cubicBezTo>
                    <a:cubicBezTo>
                      <a:pt x="72" y="1744"/>
                      <a:pt x="1388" y="1637"/>
                      <a:pt x="18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g10b267fa495_0_57"/>
              <p:cNvSpPr/>
              <p:nvPr/>
            </p:nvSpPr>
            <p:spPr>
              <a:xfrm>
                <a:off x="3253325" y="3526975"/>
                <a:ext cx="50725" cy="62275"/>
              </a:xfrm>
              <a:custGeom>
                <a:rect b="b" l="l" r="r" t="t"/>
                <a:pathLst>
                  <a:path extrusionOk="0" h="2491" w="2029">
                    <a:moveTo>
                      <a:pt x="1068" y="0"/>
                    </a:moveTo>
                    <a:cubicBezTo>
                      <a:pt x="1067" y="0"/>
                      <a:pt x="0" y="1530"/>
                      <a:pt x="1317" y="2491"/>
                    </a:cubicBezTo>
                    <a:cubicBezTo>
                      <a:pt x="1317" y="2491"/>
                      <a:pt x="2028" y="1388"/>
                      <a:pt x="10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g10b267fa495_0_57"/>
              <p:cNvSpPr/>
              <p:nvPr/>
            </p:nvSpPr>
            <p:spPr>
              <a:xfrm>
                <a:off x="1435125" y="3526075"/>
                <a:ext cx="46300" cy="44500"/>
              </a:xfrm>
              <a:custGeom>
                <a:rect b="b" l="l" r="r" t="t"/>
                <a:pathLst>
                  <a:path extrusionOk="0" h="1780" w="1852">
                    <a:moveTo>
                      <a:pt x="1851" y="1"/>
                    </a:moveTo>
                    <a:cubicBezTo>
                      <a:pt x="1851" y="1"/>
                      <a:pt x="1" y="143"/>
                      <a:pt x="72" y="1780"/>
                    </a:cubicBezTo>
                    <a:cubicBezTo>
                      <a:pt x="72" y="1744"/>
                      <a:pt x="1388" y="1637"/>
                      <a:pt x="18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g10b267fa495_0_57"/>
              <p:cNvSpPr/>
              <p:nvPr/>
            </p:nvSpPr>
            <p:spPr>
              <a:xfrm>
                <a:off x="3143025" y="3920150"/>
                <a:ext cx="46275" cy="43600"/>
              </a:xfrm>
              <a:custGeom>
                <a:rect b="b" l="l" r="r" t="t"/>
                <a:pathLst>
                  <a:path extrusionOk="0" h="1744" w="1851">
                    <a:moveTo>
                      <a:pt x="1850" y="0"/>
                    </a:moveTo>
                    <a:cubicBezTo>
                      <a:pt x="1850" y="0"/>
                      <a:pt x="0" y="142"/>
                      <a:pt x="71" y="1743"/>
                    </a:cubicBezTo>
                    <a:cubicBezTo>
                      <a:pt x="71" y="1743"/>
                      <a:pt x="1388" y="1637"/>
                      <a:pt x="1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g10b267fa495_0_57"/>
              <p:cNvSpPr/>
              <p:nvPr/>
            </p:nvSpPr>
            <p:spPr>
              <a:xfrm>
                <a:off x="2824575" y="3682625"/>
                <a:ext cx="78300" cy="85425"/>
              </a:xfrm>
              <a:custGeom>
                <a:rect b="b" l="l" r="r" t="t"/>
                <a:pathLst>
                  <a:path extrusionOk="0" h="3417" w="3132">
                    <a:moveTo>
                      <a:pt x="3131" y="1"/>
                    </a:moveTo>
                    <a:cubicBezTo>
                      <a:pt x="3131" y="1"/>
                      <a:pt x="0" y="677"/>
                      <a:pt x="498" y="3417"/>
                    </a:cubicBezTo>
                    <a:cubicBezTo>
                      <a:pt x="498" y="3417"/>
                      <a:pt x="2704" y="2919"/>
                      <a:pt x="3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4" name="Google Shape;1054;g10b267fa495_0_57"/>
            <p:cNvSpPr/>
            <p:nvPr/>
          </p:nvSpPr>
          <p:spPr>
            <a:xfrm>
              <a:off x="6276973" y="2839654"/>
              <a:ext cx="181631" cy="307628"/>
            </a:xfrm>
            <a:custGeom>
              <a:rect b="b" l="l" r="r" t="t"/>
              <a:pathLst>
                <a:path extrusionOk="0" h="12657" w="7473">
                  <a:moveTo>
                    <a:pt x="3132" y="1"/>
                  </a:moveTo>
                  <a:cubicBezTo>
                    <a:pt x="2669" y="36"/>
                    <a:pt x="2278" y="107"/>
                    <a:pt x="1922" y="285"/>
                  </a:cubicBezTo>
                  <a:cubicBezTo>
                    <a:pt x="1531" y="428"/>
                    <a:pt x="1210" y="641"/>
                    <a:pt x="926" y="890"/>
                  </a:cubicBezTo>
                  <a:cubicBezTo>
                    <a:pt x="641" y="1139"/>
                    <a:pt x="428" y="1424"/>
                    <a:pt x="250" y="1780"/>
                  </a:cubicBezTo>
                  <a:cubicBezTo>
                    <a:pt x="107" y="2100"/>
                    <a:pt x="36" y="2420"/>
                    <a:pt x="1" y="2776"/>
                  </a:cubicBezTo>
                  <a:cubicBezTo>
                    <a:pt x="1" y="3132"/>
                    <a:pt x="72" y="3488"/>
                    <a:pt x="214" y="3879"/>
                  </a:cubicBezTo>
                  <a:cubicBezTo>
                    <a:pt x="357" y="4235"/>
                    <a:pt x="606" y="4591"/>
                    <a:pt x="961" y="4875"/>
                  </a:cubicBezTo>
                  <a:cubicBezTo>
                    <a:pt x="1673" y="5444"/>
                    <a:pt x="2349" y="5943"/>
                    <a:pt x="3061" y="6370"/>
                  </a:cubicBezTo>
                  <a:cubicBezTo>
                    <a:pt x="3737" y="6797"/>
                    <a:pt x="4413" y="7259"/>
                    <a:pt x="5018" y="7757"/>
                  </a:cubicBezTo>
                  <a:cubicBezTo>
                    <a:pt x="5409" y="8042"/>
                    <a:pt x="5694" y="8362"/>
                    <a:pt x="5836" y="8753"/>
                  </a:cubicBezTo>
                  <a:cubicBezTo>
                    <a:pt x="5978" y="9109"/>
                    <a:pt x="6014" y="9430"/>
                    <a:pt x="5943" y="9785"/>
                  </a:cubicBezTo>
                  <a:cubicBezTo>
                    <a:pt x="5872" y="10106"/>
                    <a:pt x="5694" y="10390"/>
                    <a:pt x="5445" y="10639"/>
                  </a:cubicBezTo>
                  <a:cubicBezTo>
                    <a:pt x="5196" y="10853"/>
                    <a:pt x="4875" y="11031"/>
                    <a:pt x="4484" y="11102"/>
                  </a:cubicBezTo>
                  <a:cubicBezTo>
                    <a:pt x="4273" y="11144"/>
                    <a:pt x="4068" y="11164"/>
                    <a:pt x="3869" y="11164"/>
                  </a:cubicBezTo>
                  <a:cubicBezTo>
                    <a:pt x="3563" y="11164"/>
                    <a:pt x="3270" y="11117"/>
                    <a:pt x="2990" y="11031"/>
                  </a:cubicBezTo>
                  <a:cubicBezTo>
                    <a:pt x="2527" y="10853"/>
                    <a:pt x="2136" y="10604"/>
                    <a:pt x="1780" y="10283"/>
                  </a:cubicBezTo>
                  <a:cubicBezTo>
                    <a:pt x="1717" y="10242"/>
                    <a:pt x="1630" y="10224"/>
                    <a:pt x="1526" y="10224"/>
                  </a:cubicBezTo>
                  <a:cubicBezTo>
                    <a:pt x="1452" y="10224"/>
                    <a:pt x="1370" y="10233"/>
                    <a:pt x="1282" y="10248"/>
                  </a:cubicBezTo>
                  <a:cubicBezTo>
                    <a:pt x="1033" y="10283"/>
                    <a:pt x="890" y="10390"/>
                    <a:pt x="784" y="10497"/>
                  </a:cubicBezTo>
                  <a:cubicBezTo>
                    <a:pt x="712" y="10604"/>
                    <a:pt x="712" y="10746"/>
                    <a:pt x="784" y="10959"/>
                  </a:cubicBezTo>
                  <a:cubicBezTo>
                    <a:pt x="855" y="11173"/>
                    <a:pt x="961" y="11351"/>
                    <a:pt x="1033" y="11458"/>
                  </a:cubicBezTo>
                  <a:cubicBezTo>
                    <a:pt x="1460" y="11956"/>
                    <a:pt x="1958" y="12276"/>
                    <a:pt x="2563" y="12489"/>
                  </a:cubicBezTo>
                  <a:cubicBezTo>
                    <a:pt x="2941" y="12601"/>
                    <a:pt x="3333" y="12656"/>
                    <a:pt x="3730" y="12656"/>
                  </a:cubicBezTo>
                  <a:cubicBezTo>
                    <a:pt x="3968" y="12656"/>
                    <a:pt x="4208" y="12636"/>
                    <a:pt x="4448" y="12596"/>
                  </a:cubicBezTo>
                  <a:cubicBezTo>
                    <a:pt x="5196" y="12489"/>
                    <a:pt x="5836" y="12205"/>
                    <a:pt x="6405" y="11742"/>
                  </a:cubicBezTo>
                  <a:cubicBezTo>
                    <a:pt x="6975" y="11244"/>
                    <a:pt x="7330" y="10568"/>
                    <a:pt x="7437" y="9750"/>
                  </a:cubicBezTo>
                  <a:cubicBezTo>
                    <a:pt x="7473" y="9323"/>
                    <a:pt x="7437" y="8931"/>
                    <a:pt x="7330" y="8611"/>
                  </a:cubicBezTo>
                  <a:cubicBezTo>
                    <a:pt x="7224" y="8291"/>
                    <a:pt x="7081" y="7971"/>
                    <a:pt x="6939" y="7722"/>
                  </a:cubicBezTo>
                  <a:cubicBezTo>
                    <a:pt x="6761" y="7437"/>
                    <a:pt x="6548" y="7188"/>
                    <a:pt x="6299" y="6974"/>
                  </a:cubicBezTo>
                  <a:cubicBezTo>
                    <a:pt x="6085" y="6761"/>
                    <a:pt x="5836" y="6547"/>
                    <a:pt x="5551" y="6334"/>
                  </a:cubicBezTo>
                  <a:cubicBezTo>
                    <a:pt x="5338" y="6192"/>
                    <a:pt x="5089" y="6049"/>
                    <a:pt x="4804" y="5836"/>
                  </a:cubicBezTo>
                  <a:cubicBezTo>
                    <a:pt x="4555" y="5658"/>
                    <a:pt x="4270" y="5444"/>
                    <a:pt x="3950" y="5267"/>
                  </a:cubicBezTo>
                  <a:cubicBezTo>
                    <a:pt x="3630" y="5053"/>
                    <a:pt x="3345" y="4840"/>
                    <a:pt x="3025" y="4626"/>
                  </a:cubicBezTo>
                  <a:cubicBezTo>
                    <a:pt x="2705" y="4413"/>
                    <a:pt x="2420" y="4199"/>
                    <a:pt x="2171" y="3986"/>
                  </a:cubicBezTo>
                  <a:cubicBezTo>
                    <a:pt x="1744" y="3665"/>
                    <a:pt x="1495" y="3345"/>
                    <a:pt x="1388" y="2989"/>
                  </a:cubicBezTo>
                  <a:cubicBezTo>
                    <a:pt x="1317" y="2634"/>
                    <a:pt x="1460" y="2242"/>
                    <a:pt x="1815" y="1886"/>
                  </a:cubicBezTo>
                  <a:cubicBezTo>
                    <a:pt x="1993" y="1708"/>
                    <a:pt x="2207" y="1531"/>
                    <a:pt x="2456" y="1459"/>
                  </a:cubicBezTo>
                  <a:cubicBezTo>
                    <a:pt x="2740" y="1353"/>
                    <a:pt x="2954" y="1317"/>
                    <a:pt x="3203" y="1317"/>
                  </a:cubicBezTo>
                  <a:cubicBezTo>
                    <a:pt x="3381" y="1317"/>
                    <a:pt x="3559" y="1353"/>
                    <a:pt x="3772" y="1424"/>
                  </a:cubicBezTo>
                  <a:cubicBezTo>
                    <a:pt x="3950" y="1495"/>
                    <a:pt x="4164" y="1566"/>
                    <a:pt x="4342" y="1673"/>
                  </a:cubicBezTo>
                  <a:cubicBezTo>
                    <a:pt x="4555" y="1780"/>
                    <a:pt x="4733" y="1851"/>
                    <a:pt x="4875" y="1993"/>
                  </a:cubicBezTo>
                  <a:cubicBezTo>
                    <a:pt x="5053" y="2064"/>
                    <a:pt x="5196" y="2171"/>
                    <a:pt x="5302" y="2278"/>
                  </a:cubicBezTo>
                  <a:cubicBezTo>
                    <a:pt x="5449" y="2366"/>
                    <a:pt x="5571" y="2429"/>
                    <a:pt x="5709" y="2429"/>
                  </a:cubicBezTo>
                  <a:cubicBezTo>
                    <a:pt x="5739" y="2429"/>
                    <a:pt x="5769" y="2426"/>
                    <a:pt x="5800" y="2420"/>
                  </a:cubicBezTo>
                  <a:cubicBezTo>
                    <a:pt x="5943" y="2385"/>
                    <a:pt x="6049" y="2313"/>
                    <a:pt x="6121" y="2242"/>
                  </a:cubicBezTo>
                  <a:cubicBezTo>
                    <a:pt x="6227" y="2135"/>
                    <a:pt x="6263" y="1993"/>
                    <a:pt x="6263" y="1851"/>
                  </a:cubicBezTo>
                  <a:cubicBezTo>
                    <a:pt x="6299" y="1708"/>
                    <a:pt x="6263" y="1602"/>
                    <a:pt x="6192" y="1531"/>
                  </a:cubicBezTo>
                  <a:cubicBezTo>
                    <a:pt x="5872" y="1104"/>
                    <a:pt x="5409" y="748"/>
                    <a:pt x="4875" y="463"/>
                  </a:cubicBezTo>
                  <a:cubicBezTo>
                    <a:pt x="4306" y="143"/>
                    <a:pt x="3737" y="1"/>
                    <a:pt x="3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Environment Day by Slidesgo">
  <a:themeElements>
    <a:clrScheme name="Simple Light">
      <a:dk1>
        <a:srgbClr val="A4DAA1"/>
      </a:dk1>
      <a:lt1>
        <a:srgbClr val="70B16D"/>
      </a:lt1>
      <a:dk2>
        <a:srgbClr val="005C4F"/>
      </a:dk2>
      <a:lt2>
        <a:srgbClr val="E5FFEB"/>
      </a:lt2>
      <a:accent1>
        <a:srgbClr val="992020"/>
      </a:accent1>
      <a:accent2>
        <a:srgbClr val="ED8B85"/>
      </a:accent2>
      <a:accent3>
        <a:srgbClr val="FFAA20"/>
      </a:accent3>
      <a:accent4>
        <a:srgbClr val="FFD966"/>
      </a:accent4>
      <a:accent5>
        <a:srgbClr val="0070A4"/>
      </a:accent5>
      <a:accent6>
        <a:srgbClr val="FFFFFF"/>
      </a:accent6>
      <a:hlink>
        <a:srgbClr val="00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