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19-Feb-24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19-Feb-24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19-Feb-24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19-Feb-24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19-Feb-24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19-Feb-24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19-Feb-24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19-Feb-24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19-Feb-24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19-Feb-24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304800"/>
            <a:ext cx="6172200" cy="189436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Assignment # 1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1371600"/>
            <a:ext cx="6172200" cy="18288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From your surroundings from your interest pick any two interactive </a:t>
            </a:r>
            <a:r>
              <a:rPr lang="en-US" dirty="0" smtClean="0"/>
              <a:t>products (1 software and 1 Hardware) study </a:t>
            </a:r>
            <a:r>
              <a:rPr lang="en-US" dirty="0"/>
              <a:t>their interaction features and list down at least 5 God &amp; Bad design points. As a user, for those 5 bad design points you are requested to provide your improved design as an alternative</a:t>
            </a:r>
            <a:r>
              <a:rPr lang="en-US" dirty="0" smtClean="0"/>
              <a:t>. CLO </a:t>
            </a:r>
            <a:r>
              <a:rPr lang="en-US" dirty="0" smtClean="0"/>
              <a:t>1</a:t>
            </a:r>
          </a:p>
          <a:p>
            <a:pPr algn="just"/>
            <a:r>
              <a:rPr lang="en-US" dirty="0" smtClean="0"/>
              <a:t>You Have to make presentation and inform class regarding improvements you suggested.</a:t>
            </a:r>
          </a:p>
          <a:p>
            <a:pPr algn="just"/>
            <a:r>
              <a:rPr lang="en-US" dirty="0" smtClean="0"/>
              <a:t>Group of 2 members each will describe 1 product. </a:t>
            </a:r>
            <a:r>
              <a:rPr lang="en-US" smtClean="0"/>
              <a:t>(Next Monday)</a:t>
            </a:r>
            <a:endParaRPr lang="en-US" dirty="0"/>
          </a:p>
        </p:txBody>
      </p:sp>
      <p:pic>
        <p:nvPicPr>
          <p:cNvPr id="4" name="Picture 3" descr="http://uh8yh30l48rpize52xh0q1o6i.wpengine.netdna-cdn.com/wp-content/uploads/2010/06/227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918585"/>
            <a:ext cx="3505200" cy="29394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25607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</TotalTime>
  <Words>88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Century Schoolbook</vt:lpstr>
      <vt:lpstr>Wingdings</vt:lpstr>
      <vt:lpstr>Wingdings 2</vt:lpstr>
      <vt:lpstr>Oriel</vt:lpstr>
      <vt:lpstr>Assignment # 1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# 1  </dc:title>
  <dc:creator>Bahria</dc:creator>
  <cp:lastModifiedBy>User-</cp:lastModifiedBy>
  <cp:revision>4</cp:revision>
  <dcterms:created xsi:type="dcterms:W3CDTF">2006-08-16T00:00:00Z</dcterms:created>
  <dcterms:modified xsi:type="dcterms:W3CDTF">2024-02-19T10:25:11Z</dcterms:modified>
</cp:coreProperties>
</file>