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7" r:id="rId5"/>
    <p:sldId id="268" r:id="rId6"/>
    <p:sldId id="274" r:id="rId7"/>
    <p:sldId id="275" r:id="rId8"/>
    <p:sldId id="276" r:id="rId9"/>
    <p:sldId id="277" r:id="rId10"/>
    <p:sldId id="285" r:id="rId11"/>
    <p:sldId id="287" r:id="rId12"/>
    <p:sldId id="278" r:id="rId13"/>
    <p:sldId id="283" r:id="rId14"/>
    <p:sldId id="280" r:id="rId15"/>
    <p:sldId id="282" r:id="rId16"/>
    <p:sldId id="281" r:id="rId17"/>
    <p:sldId id="264" r:id="rId18"/>
    <p:sldId id="284" r:id="rId19"/>
    <p:sldId id="288" r:id="rId20"/>
    <p:sldId id="289" r:id="rId21"/>
    <p:sldId id="290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67C872-DE0B-A8F5-CC3A-4E9490715D8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CA0D8-37D4-56AF-2E9D-E8FD0ECEFA8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C734A0E-249B-49EF-B04B-C78C8F157B8E}" type="datetime1">
              <a:rPr lang="en-GB"/>
              <a:pPr lvl="0"/>
              <a:t>25/06/2023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DE24B86-E600-73D2-09A9-BB98EBD8B6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B65DCA9-EF5A-DF0F-C52C-78B2A7D64BE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F44EE-6EF1-0D52-AC52-CE33F25FE9E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FB359-81BD-BB39-33EA-AED6071D50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AA2AD62-73A1-4C6B-9EC6-44F8C315D0F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094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FFB14F-E8FA-8AB9-8B3E-2E608098E6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2FF877-0A87-2201-04FB-8D216949C5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0E106-C96F-03C1-ED49-F306CCB9A52D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9F83576-2EFE-4FB6-B82C-2F0AFA6A92AF}" type="slidenum">
              <a:t>6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3A32-653F-9AED-0CFD-957C5FD397D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A97C9-50A8-9C5E-8819-835E6DE45EE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DB9CA-84B4-52FC-8805-77383C5762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C92878-0F2A-4AA3-994F-85E8D50007BB}" type="datetime1">
              <a:rPr lang="hu-HU"/>
              <a:pPr lvl="0"/>
              <a:t>2023. 06. 25.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BDA93-EB1B-9B98-4124-27057FC8E7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Simon Botond - Átfedő csoportok keresése hipergráfokon - Szakdolgozat védés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F4006-E0EB-2BF1-F1A8-F6A0C95CE1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7F4D0E-2210-417B-9EF2-7AE9CE41D0D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5540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E334-40D2-6875-F7AC-7DA68EF18F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0EE11-990C-4381-C97D-206A0C04AE6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AFCA-7193-BE5A-BC83-716E373A8FF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8824BA-D149-4E84-8D11-38E5A94761A3}" type="datetime1">
              <a:rPr lang="hu-HU"/>
              <a:pPr lvl="0"/>
              <a:t>2023. 06. 25.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4571B-6433-B90A-74E7-DFD4CDDCC2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Simon Botond - Átfedő csoportok keresése hipergráfokon - Szakdolgozat védés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2300F-8F71-81F7-09AC-173B2607BB6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54B886-65E9-4048-AAFA-E5D7BF9663A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70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63303-58D0-0673-C314-FB36E92FF6E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F53BE-B920-903B-8CCB-7758B8E1079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45EA-D7CE-6EA9-B7A9-5735B16E9E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5C0406-E957-480A-9045-DA28671F1140}" type="datetime1">
              <a:rPr lang="hu-HU"/>
              <a:pPr lvl="0"/>
              <a:t>2023. 06. 25.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980B4-BF5B-D698-AE3E-5C707CF7669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Simon Botond - Átfedő csoportok keresése hipergráfokon - Szakdolgozat védés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1ED2-6C50-4B0D-73B5-D0A0FB7334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8F8A39-33B8-48CE-891C-41BE1440872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53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0D63-82CD-7AD4-E88B-FAC06F2CDA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B417-4D2C-1256-E4A2-5968E175D85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4470D-ED24-4370-1B54-6A134F6E1C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CD562E-70DB-4F6E-8780-F13C31993F07}" type="datetime1">
              <a:rPr lang="hu-HU"/>
              <a:pPr lvl="0"/>
              <a:t>2023. 06. 25.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87C03-85B9-087E-6BB2-244A3D8587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Simon Botond - Átfedő csoportok keresése hipergráfokon - Szakdolgozat védés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D67B-3945-E16B-9EFA-5DC6B775A8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F6485A-3C82-42B5-B07F-414C47D5BBA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3020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7B45-8944-6B18-BD20-2D5A3685C7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8638E-26F5-3149-5A2A-FE007D8B97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64C22-A5BE-D816-A074-4A1AF3E3C8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D5F3E3-EEFD-4589-BAEB-EE4DC3722FCF}" type="datetime1">
              <a:rPr lang="hu-HU"/>
              <a:pPr lvl="0"/>
              <a:t>2023. 06. 25.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28C5F-33C4-BED2-A4BB-CF563969BC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Simon Botond - Átfedő csoportok keresése hipergráfokon - Szakdolgozat védés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0C90A-321B-4C84-083E-125F81EE75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B804F3-4EAE-40AD-BC23-6B621398AAD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2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0CAE-8FC1-B75E-3217-3BC25748FE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B9898-A1C5-E6AF-80F1-B10730FE32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4878C-1A9C-C690-0E72-C4F4602599A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CA0A1-14D2-3614-9054-61AEAFB7B6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F2A169-607B-4E30-986E-F15F8F36088B}" type="datetime1">
              <a:rPr lang="hu-HU"/>
              <a:pPr lvl="0"/>
              <a:t>2023. 06. 25.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004BB-15E3-7AFC-D3B6-25CFB69B2F2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Simon Botond - Átfedő csoportok keresése hipergráfokon - Szakdolgozat védés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EED3A-AF04-2D63-27CB-48A24B2286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213CFF-BC7D-4BD6-993D-97BF041F073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74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6E9-930A-7F8D-02AA-1375D60BD8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26CED-D956-DBB6-9B67-2EE704443A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8EA5B-7AC6-6962-D3EE-F709CD4DD6E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ED72B-0A51-83C1-11A4-A949DFFF749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D5DDD-B222-EE36-6214-E047D961D91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D2F1B-9085-8B1A-153E-5CE710BFE1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61F322-A9A4-499C-A22B-B5DFA4FAD7E7}" type="datetime1">
              <a:rPr lang="hu-HU"/>
              <a:pPr lvl="0"/>
              <a:t>2023. 06. 25.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208E4-8DB3-D0D8-D3BA-7DAE076785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Simon Botond - Átfedő csoportok keresése hipergráfokon - Szakdolgozat védés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56EC-1660-8A57-198E-1DCF080063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BDCEDC-1782-49A0-982F-58A02FAC86D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54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33F3-7879-DE37-B48A-B1671A4C013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9A91F-9852-54CE-076B-F0DB85EB76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E6C00A-26EE-45D9-9DE7-2103D33EE4E1}" type="datetime1">
              <a:rPr lang="hu-HU"/>
              <a:pPr lvl="0"/>
              <a:t>2023. 06. 25.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43887-3759-45F2-1462-30D16E094E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Simon Botond - Átfedő csoportok keresése hipergráfokon - Szakdolgozat védés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92192-E00A-14E1-0D21-0C8C8C0C26B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1EE2CA-E2E3-4478-9593-553903A6C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77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5469D-3191-982F-C4C6-485E603E49B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DB8E49-7773-45E6-A4AA-ECAF90C56D12}" type="datetime1">
              <a:rPr lang="hu-HU"/>
              <a:pPr lvl="0"/>
              <a:t>2023. 06. 25.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09055-FB28-B14A-6AEF-933C4FA771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Simon Botond - Átfedő csoportok keresése hipergráfokon - Szakdolgozat védés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D7EE4-8E93-222D-12A6-6C86A74C96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F6139F-868B-4768-97CD-69B089B7319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85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9867-EEFE-61E7-15C1-F2BE648D73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07D19-08BA-BEB3-DFAE-CF72BB6BC9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4ECC8-8FEB-07FD-0442-0A2832A534D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F817F-9671-3796-9372-CF067F2E68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E98220-4871-467C-BC64-2E3466079F5E}" type="datetime1">
              <a:rPr lang="hu-HU"/>
              <a:pPr lvl="0"/>
              <a:t>2023. 06. 25.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7190E-B99D-84AA-EDFC-7797B29E43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Simon Botond - Átfedő csoportok keresése hipergráfokon - Szakdolgozat védés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5A3DB-0CEC-550D-3836-2C9DB6052C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761672-C41E-424A-ABC8-0D8F47DBE37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73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58FC-70C8-8701-B3A4-5609228AD4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96395-5B34-FCFB-13BB-785A2AC4822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7B884-7A11-04CF-3421-4E336D4D4E5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DC825-DDDB-9378-1C08-1A83D974CA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158778-4B9F-4BF6-B4A2-38E96B62431E}" type="datetime1">
              <a:rPr lang="hu-HU"/>
              <a:pPr lvl="0"/>
              <a:t>2023. 06. 25.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92062-7733-3D58-F4F5-7BC7066254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Simon Botond - Átfedő csoportok keresése hipergráfokon - Szakdolgozat védés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D7F92-22E9-3B5A-A7CF-61BD1C7AFF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9F10BB-2F09-43B0-A588-E8DA0620B95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93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FFFFFF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72BD1-52A3-5465-A844-AAD1416551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B141-83A9-CA45-4CD2-2472207F3B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855C-83B7-0E75-3568-0AF10B422F6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u-H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A2AC5947-AA6B-46D0-BB62-541E6CE85809}" type="datetime1">
              <a:rPr lang="hu-HU"/>
              <a:pPr lvl="0"/>
              <a:t>2023. 06. 25.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8AA43-B7AB-5F3E-D06B-20D91034C3B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r>
              <a:rPr lang="en-GB"/>
              <a:t>Simon Botond - Átfedő csoportok keresése hipergráfokon - Szakdolgozat védés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72C6-530E-80D0-BFD3-0F0E108ACC3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8D2E5B2-7DDF-4E8D-B820-2FAD08F639C0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CE08E83A-382E-A6B8-DD88-AA45C90ECB17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202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</a:gsLst>
            <a:path path="circle">
              <a:fillToRect r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02D9C191-63F3-542C-F2D2-D257CE593B4C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4C70DF-E948-DAB0-DFA6-7426B569FD6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90666" y="3962278"/>
            <a:ext cx="4805994" cy="1297112"/>
          </a:xfrm>
        </p:spPr>
        <p:txBody>
          <a:bodyPr anchor="t" anchorCtr="0"/>
          <a:lstStyle/>
          <a:p>
            <a:pPr lvl="0" algn="l"/>
            <a:r>
              <a:rPr lang="en-GB" sz="3600">
                <a:solidFill>
                  <a:srgbClr val="44546A"/>
                </a:solidFill>
              </a:rPr>
              <a:t>Átfedő csoportok keresése hipergráfokon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3226BF9-199B-CC18-AEE6-77FA94653A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90967" y="2899315"/>
            <a:ext cx="4805693" cy="838833"/>
          </a:xfrm>
        </p:spPr>
        <p:txBody>
          <a:bodyPr anchor="b" anchorCtr="0"/>
          <a:lstStyle/>
          <a:p>
            <a:pPr lvl="0" algn="l"/>
            <a:r>
              <a:rPr lang="en-GB" sz="2000">
                <a:solidFill>
                  <a:srgbClr val="44546A"/>
                </a:solidFill>
              </a:rPr>
              <a:t>Simon Botond – szakdolgozat védés</a:t>
            </a:r>
          </a:p>
        </p:txBody>
      </p:sp>
      <p:pic>
        <p:nvPicPr>
          <p:cNvPr id="6" name="Picture 10" descr="A logo of a university&#10;&#10;Description automatically generated with low confidence">
            <a:extLst>
              <a:ext uri="{FF2B5EF4-FFF2-40B4-BE49-F238E27FC236}">
                <a16:creationId xmlns:a16="http://schemas.microsoft.com/office/drawing/2014/main" id="{B7D15733-B14B-4FF3-DF69-B4BE5F0EA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920" y="318330"/>
            <a:ext cx="2356866" cy="235686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7" name="Group 19">
            <a:extLst>
              <a:ext uri="{FF2B5EF4-FFF2-40B4-BE49-F238E27FC236}">
                <a16:creationId xmlns:a16="http://schemas.microsoft.com/office/drawing/2014/main" id="{FF2BAD54-DA16-B901-7A1D-F3D9BC8D5770}"/>
              </a:ext>
            </a:extLst>
          </p:cNvPr>
          <p:cNvGrpSpPr/>
          <p:nvPr/>
        </p:nvGrpSpPr>
        <p:grpSpPr>
          <a:xfrm>
            <a:off x="-4251" y="-5980"/>
            <a:ext cx="6238676" cy="6863980"/>
            <a:chOff x="-4251" y="-5980"/>
            <a:chExt cx="6238676" cy="6863980"/>
          </a:xfrm>
        </p:grpSpPr>
        <p:sp>
          <p:nvSpPr>
            <p:cNvPr id="8" name="Freeform: Shape 20">
              <a:extLst>
                <a:ext uri="{FF2B5EF4-FFF2-40B4-BE49-F238E27FC236}">
                  <a16:creationId xmlns:a16="http://schemas.microsoft.com/office/drawing/2014/main" id="{8CE8396C-F863-E21B-475C-0A8E5D0875DF}"/>
                </a:ext>
              </a:extLst>
            </p:cNvPr>
            <p:cNvSpPr/>
            <p:nvPr/>
          </p:nvSpPr>
          <p:spPr>
            <a:xfrm flipH="1">
              <a:off x="-4251" y="34856"/>
              <a:ext cx="6028694" cy="68171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028697"/>
                <a:gd name="f7" fmla="val 6817170"/>
                <a:gd name="f8" fmla="val 6155323"/>
                <a:gd name="f9" fmla="val 5157862"/>
                <a:gd name="f10" fmla="val 5347156"/>
                <a:gd name="f11" fmla="val 6687553"/>
                <a:gd name="f12" fmla="val 5394117"/>
                <a:gd name="f13" fmla="val 6653219"/>
                <a:gd name="f14" fmla="val 5440793"/>
                <a:gd name="f15" fmla="val 6617608"/>
                <a:gd name="f16" fmla="val 5487470"/>
                <a:gd name="f17" fmla="val 6581714"/>
                <a:gd name="f18" fmla="val 5534147"/>
                <a:gd name="f19" fmla="val 6545820"/>
                <a:gd name="f20" fmla="val 5580966"/>
                <a:gd name="f21" fmla="val 6509358"/>
                <a:gd name="f22" fmla="val 5627642"/>
                <a:gd name="f23" fmla="val 6472328"/>
                <a:gd name="f24" fmla="val 5911392"/>
                <a:gd name="f25" fmla="val 6245328"/>
                <a:gd name="f26" fmla="val 4481066"/>
                <a:gd name="f27" fmla="val 478"/>
                <a:gd name="f28" fmla="val 4544817"/>
                <a:gd name="f29" fmla="val 1422"/>
                <a:gd name="f30" fmla="val 4608563"/>
                <a:gd name="f31" fmla="val 3769"/>
                <a:gd name="f32" fmla="val 4672258"/>
                <a:gd name="f33" fmla="val 7519"/>
                <a:gd name="f34" fmla="val 4927973"/>
                <a:gd name="f35" fmla="val 22364"/>
                <a:gd name="f36" fmla="val 5181687"/>
                <a:gd name="f37" fmla="val 61751"/>
                <a:gd name="f38" fmla="val 5429869"/>
                <a:gd name="f39" fmla="val 125134"/>
                <a:gd name="f40" fmla="val 5617090"/>
                <a:gd name="f41" fmla="val 173104"/>
                <a:gd name="f42" fmla="val 5799867"/>
                <a:gd name="f43" fmla="val 236595"/>
                <a:gd name="f44" fmla="val 5976319"/>
                <a:gd name="f45" fmla="val 314893"/>
                <a:gd name="f46" fmla="val 339901"/>
                <a:gd name="f47" fmla="val 732458"/>
                <a:gd name="f48" fmla="val 5990985"/>
                <a:gd name="f49" fmla="val 712211"/>
                <a:gd name="f50" fmla="val 5783917"/>
                <a:gd name="f51" fmla="val 609342"/>
                <a:gd name="f52" fmla="val 5566013"/>
                <a:gd name="f53" fmla="val 529876"/>
                <a:gd name="f54" fmla="val 5341339"/>
                <a:gd name="f55" fmla="val 475281"/>
                <a:gd name="f56" fmla="val 5115233"/>
                <a:gd name="f57" fmla="val 420503"/>
                <a:gd name="f58" fmla="val 4884375"/>
                <a:gd name="f59" fmla="val 387624"/>
                <a:gd name="f60" fmla="val 4651969"/>
                <a:gd name="f61" fmla="val 377104"/>
                <a:gd name="f62" fmla="val 4418713"/>
                <a:gd name="f63" fmla="val 365171"/>
                <a:gd name="f64" fmla="val 4184861"/>
                <a:gd name="f65" fmla="val 373670"/>
                <a:gd name="f66" fmla="val 3953093"/>
                <a:gd name="f67" fmla="val 402498"/>
                <a:gd name="f68" fmla="val 3721001"/>
                <a:gd name="f69" fmla="val 431832"/>
                <a:gd name="f70" fmla="val 3491675"/>
                <a:gd name="f71" fmla="val 480040"/>
                <a:gd name="f72" fmla="val 3267413"/>
                <a:gd name="f73" fmla="val 546643"/>
                <a:gd name="f74" fmla="val 2591323"/>
                <a:gd name="f75" fmla="val 750761"/>
                <a:gd name="f76" fmla="val 1967642"/>
                <a:gd name="f77" fmla="val 1099289"/>
                <a:gd name="f78" fmla="val 1439498"/>
                <a:gd name="f79" fmla="val 1568141"/>
                <a:gd name="f80" fmla="val 1265589"/>
                <a:gd name="f81" fmla="val 1725523"/>
                <a:gd name="f82" fmla="val 1105393"/>
                <a:gd name="f83" fmla="val 1897434"/>
                <a:gd name="f84" fmla="val 960671"/>
                <a:gd name="f85" fmla="val 2082013"/>
                <a:gd name="f86" fmla="val 815775"/>
                <a:gd name="f87" fmla="val 2266294"/>
                <a:gd name="f88" fmla="val 688923"/>
                <a:gd name="f89" fmla="val 2464081"/>
                <a:gd name="f90" fmla="val 581866"/>
                <a:gd name="f91" fmla="val 2672638"/>
                <a:gd name="f92" fmla="val 473765"/>
                <a:gd name="f93" fmla="val 2880669"/>
                <a:gd name="f94" fmla="val 387610"/>
                <a:gd name="f95" fmla="val 3099397"/>
                <a:gd name="f96" fmla="val 324789"/>
                <a:gd name="f97" fmla="val 3325262"/>
                <a:gd name="f98" fmla="val 262714"/>
                <a:gd name="f99" fmla="val 3552403"/>
                <a:gd name="f100" fmla="val 231223"/>
                <a:gd name="f101" fmla="val 3786822"/>
                <a:gd name="f102" fmla="val 231151"/>
                <a:gd name="f103" fmla="val 4022292"/>
                <a:gd name="f104" fmla="val 231413"/>
                <a:gd name="f105" fmla="val 4136912"/>
                <a:gd name="f106" fmla="val 244645"/>
                <a:gd name="f107" fmla="val 4251136"/>
                <a:gd name="f108" fmla="val 270592"/>
                <a:gd name="f109" fmla="val 4362792"/>
                <a:gd name="f110" fmla="val 297885"/>
                <a:gd name="f111" fmla="val 4472943"/>
                <a:gd name="f112" fmla="val 336983"/>
                <a:gd name="f113" fmla="val 4579833"/>
                <a:gd name="f114" fmla="val 387213"/>
                <a:gd name="f115" fmla="val 4681585"/>
                <a:gd name="f116" fmla="val 412042"/>
                <a:gd name="f117" fmla="val 4732517"/>
                <a:gd name="f118" fmla="val 439423"/>
                <a:gd name="f119" fmla="val 4782457"/>
                <a:gd name="f120" fmla="val 468507"/>
                <a:gd name="f121" fmla="val 4831546"/>
                <a:gd name="f122" fmla="val 497591"/>
                <a:gd name="f123" fmla="val 4880636"/>
                <a:gd name="f124" fmla="val 529230"/>
                <a:gd name="f125" fmla="val 4929015"/>
                <a:gd name="f126" fmla="val 561862"/>
                <a:gd name="f127" fmla="val 4976826"/>
                <a:gd name="f128" fmla="val 627975"/>
                <a:gd name="f129" fmla="val 5072166"/>
                <a:gd name="f130" fmla="val 701466"/>
                <a:gd name="f131" fmla="val 5164668"/>
                <a:gd name="f132" fmla="val 777511"/>
                <a:gd name="f133" fmla="val 5257597"/>
                <a:gd name="f134" fmla="val 853556"/>
                <a:gd name="f135" fmla="val 5350524"/>
                <a:gd name="f136" fmla="val 933574"/>
                <a:gd name="f137" fmla="val 5443594"/>
                <a:gd name="f138" fmla="val 1010895"/>
                <a:gd name="f139" fmla="val 5540494"/>
                <a:gd name="f140" fmla="val 1049957"/>
                <a:gd name="f141" fmla="val 5588732"/>
                <a:gd name="f142" fmla="val 1088642"/>
                <a:gd name="f143" fmla="val 5637963"/>
                <a:gd name="f144" fmla="val 1126948"/>
                <a:gd name="f145" fmla="val 5688186"/>
                <a:gd name="f146" fmla="val 1182706"/>
                <a:gd name="f147" fmla="val 5760543"/>
                <a:gd name="f148" fmla="val 1201007"/>
                <a:gd name="f149" fmla="val 5783669"/>
                <a:gd name="f150" fmla="val 1218458"/>
                <a:gd name="f151" fmla="val 5807503"/>
                <a:gd name="f152" fmla="val 1237327"/>
                <a:gd name="f153" fmla="val 5830060"/>
                <a:gd name="f154" fmla="val 1383714"/>
                <a:gd name="f155" fmla="val 6009916"/>
                <a:gd name="f156" fmla="val 1540413"/>
                <a:gd name="f157" fmla="val 6181116"/>
                <a:gd name="f158" fmla="val 1706649"/>
                <a:gd name="f159" fmla="val 6342797"/>
                <a:gd name="f160" fmla="val 1788084"/>
                <a:gd name="f161" fmla="val 6422531"/>
                <a:gd name="f162" fmla="val 1871265"/>
                <a:gd name="f163" fmla="val 6499427"/>
                <a:gd name="f164" fmla="val 1956207"/>
                <a:gd name="f165" fmla="val 6573484"/>
                <a:gd name="f166" fmla="val 2041332"/>
                <a:gd name="f167" fmla="val 6647402"/>
                <a:gd name="f168" fmla="val 2127733"/>
                <a:gd name="f169" fmla="val 6718907"/>
                <a:gd name="f170" fmla="val 2217681"/>
                <a:gd name="f171" fmla="val 6786297"/>
                <a:gd name="f172" fmla="val 2260820"/>
                <a:gd name="f173" fmla="val 1429497"/>
                <a:gd name="f174" fmla="val 1327275"/>
                <a:gd name="f175" fmla="val 6713800"/>
                <a:gd name="f176" fmla="val 1239186"/>
                <a:gd name="f177" fmla="val 6618984"/>
                <a:gd name="f178" fmla="val 1156797"/>
                <a:gd name="f179" fmla="val 6519019"/>
                <a:gd name="f180" fmla="val 1080556"/>
                <a:gd name="f181" fmla="val 6414443"/>
                <a:gd name="f182" fmla="val 1004653"/>
                <a:gd name="f183" fmla="val 6310734"/>
                <a:gd name="f184" fmla="val 932439"/>
                <a:gd name="f185" fmla="val 6205177"/>
                <a:gd name="f186" fmla="val 865189"/>
                <a:gd name="f187" fmla="val 6097496"/>
                <a:gd name="f188" fmla="val 847881"/>
                <a:gd name="f189" fmla="val 6070823"/>
                <a:gd name="f190" fmla="val 831565"/>
                <a:gd name="f191" fmla="val 6043725"/>
                <a:gd name="f192" fmla="val 814823"/>
                <a:gd name="f193" fmla="val 6016911"/>
                <a:gd name="f194" fmla="val 766729"/>
                <a:gd name="f195" fmla="val 5938453"/>
                <a:gd name="f196" fmla="val 735941"/>
                <a:gd name="f197" fmla="val 5887947"/>
                <a:gd name="f198" fmla="val 703878"/>
                <a:gd name="f199" fmla="val 5837581"/>
                <a:gd name="f200" fmla="val 671672"/>
                <a:gd name="f201" fmla="val 5786648"/>
                <a:gd name="f202" fmla="val 474608"/>
                <a:gd name="f203" fmla="val 5474664"/>
                <a:gd name="f204" fmla="val 408778"/>
                <a:gd name="f205" fmla="val 5368968"/>
                <a:gd name="f206" fmla="val 343516"/>
                <a:gd name="f207" fmla="val 5260008"/>
                <a:gd name="f208" fmla="val 282652"/>
                <a:gd name="f209" fmla="val 5146508"/>
                <a:gd name="f210" fmla="val 252290"/>
                <a:gd name="f211" fmla="val 5089759"/>
                <a:gd name="f212" fmla="val 223065"/>
                <a:gd name="f213" fmla="val 5032015"/>
                <a:gd name="f214" fmla="val 196108"/>
                <a:gd name="f215" fmla="val 4972712"/>
                <a:gd name="f216" fmla="val 169152"/>
                <a:gd name="f217" fmla="val 4913408"/>
                <a:gd name="f218" fmla="val 144607"/>
                <a:gd name="f219" fmla="val 4853111"/>
                <a:gd name="f220" fmla="val 122474"/>
                <a:gd name="f221" fmla="val 4791821"/>
                <a:gd name="f222" fmla="val 100342"/>
                <a:gd name="f223" fmla="val 4730532"/>
                <a:gd name="f224" fmla="val 81757"/>
                <a:gd name="f225" fmla="val 4666830"/>
                <a:gd name="f226" fmla="val 65724"/>
                <a:gd name="f227" fmla="val 4603129"/>
                <a:gd name="f228" fmla="val 58205"/>
                <a:gd name="f229" fmla="val 4571064"/>
                <a:gd name="f230" fmla="val 50828"/>
                <a:gd name="f231" fmla="val 4539143"/>
                <a:gd name="f232" fmla="val 44727"/>
                <a:gd name="f233" fmla="val 4506937"/>
                <a:gd name="f234" fmla="val 35505"/>
                <a:gd name="f235" fmla="val 4458699"/>
                <a:gd name="f236" fmla="val 27845"/>
                <a:gd name="f237" fmla="val 4410320"/>
                <a:gd name="f238" fmla="val 8635"/>
                <a:gd name="f239" fmla="val 4281881"/>
                <a:gd name="f240" fmla="+- 0 0 661"/>
                <a:gd name="f241" fmla="val 4152150"/>
                <a:gd name="f242" fmla="val 37"/>
                <a:gd name="f243" fmla="val 712"/>
                <a:gd name="f244" fmla="val 3768592"/>
                <a:gd name="f245" fmla="val 27094"/>
                <a:gd name="f246" fmla="val 3515615"/>
                <a:gd name="f247" fmla="val 78777"/>
                <a:gd name="f248" fmla="val 3267236"/>
                <a:gd name="f249" fmla="val 130048"/>
                <a:gd name="f250" fmla="val 3017876"/>
                <a:gd name="f251" fmla="val 209439"/>
                <a:gd name="f252" fmla="val 2775142"/>
                <a:gd name="f253" fmla="val 315424"/>
                <a:gd name="f254" fmla="val 2543673"/>
                <a:gd name="f255" fmla="val 528236"/>
                <a:gd name="f256" fmla="val 2081161"/>
                <a:gd name="f257" fmla="val 838234"/>
                <a:gd name="f258" fmla="val 1667312"/>
                <a:gd name="f259" fmla="val 1202710"/>
                <a:gd name="f260" fmla="val 1314895"/>
                <a:gd name="f261" fmla="val 1385514"/>
                <a:gd name="f262" fmla="val 1138814"/>
                <a:gd name="f263" fmla="val 1582282"/>
                <a:gd name="f264" fmla="val 977831"/>
                <a:gd name="f265" fmla="val 1791065"/>
                <a:gd name="f266" fmla="val 833514"/>
                <a:gd name="f267" fmla="val 2420037"/>
                <a:gd name="f268" fmla="val 395614"/>
                <a:gd name="f269" fmla="val 3147288"/>
                <a:gd name="f270" fmla="val 119557"/>
                <a:gd name="f271" fmla="val 3908404"/>
                <a:gd name="f272" fmla="val 29794"/>
                <a:gd name="f273" fmla="val 4098509"/>
                <a:gd name="f274" fmla="val 7429"/>
                <a:gd name="f275" fmla="val 4289811"/>
                <a:gd name="f276" fmla="+- 0 0 2355"/>
                <a:gd name="f277" fmla="+- 0 0 -90"/>
                <a:gd name="f278" fmla="*/ f3 1 6028697"/>
                <a:gd name="f279" fmla="*/ f4 1 6817170"/>
                <a:gd name="f280" fmla="+- f7 0 f5"/>
                <a:gd name="f281" fmla="+- f6 0 f5"/>
                <a:gd name="f282" fmla="*/ f277 f0 1"/>
                <a:gd name="f283" fmla="*/ f281 1 6028697"/>
                <a:gd name="f284" fmla="*/ f280 1 6817170"/>
                <a:gd name="f285" fmla="*/ 6028697 f281 1"/>
                <a:gd name="f286" fmla="*/ 6155323 f280 1"/>
                <a:gd name="f287" fmla="*/ 6817170 f280 1"/>
                <a:gd name="f288" fmla="*/ 5157862 f281 1"/>
                <a:gd name="f289" fmla="*/ 5347156 f281 1"/>
                <a:gd name="f290" fmla="*/ 6687553 f280 1"/>
                <a:gd name="f291" fmla="*/ 5487470 f281 1"/>
                <a:gd name="f292" fmla="*/ 6581714 f280 1"/>
                <a:gd name="f293" fmla="*/ 5627642 f281 1"/>
                <a:gd name="f294" fmla="*/ 6472328 f280 1"/>
                <a:gd name="f295" fmla="*/ 5911392 f281 1"/>
                <a:gd name="f296" fmla="*/ 6245328 f280 1"/>
                <a:gd name="f297" fmla="*/ 4481066 f281 1"/>
                <a:gd name="f298" fmla="*/ 478 f280 1"/>
                <a:gd name="f299" fmla="*/ 4672258 f281 1"/>
                <a:gd name="f300" fmla="*/ 7519 f280 1"/>
                <a:gd name="f301" fmla="*/ 5429869 f281 1"/>
                <a:gd name="f302" fmla="*/ 125134 f280 1"/>
                <a:gd name="f303" fmla="*/ 5976319 f281 1"/>
                <a:gd name="f304" fmla="*/ 314893 f280 1"/>
                <a:gd name="f305" fmla="*/ 339901 f280 1"/>
                <a:gd name="f306" fmla="*/ 732458 f280 1"/>
                <a:gd name="f307" fmla="*/ 5990985 f281 1"/>
                <a:gd name="f308" fmla="*/ 712211 f280 1"/>
                <a:gd name="f309" fmla="*/ 5341339 f281 1"/>
                <a:gd name="f310" fmla="*/ 475281 f280 1"/>
                <a:gd name="f311" fmla="*/ 4651969 f281 1"/>
                <a:gd name="f312" fmla="*/ 377104 f280 1"/>
                <a:gd name="f313" fmla="*/ 3953093 f281 1"/>
                <a:gd name="f314" fmla="*/ 402498 f280 1"/>
                <a:gd name="f315" fmla="*/ 3267413 f281 1"/>
                <a:gd name="f316" fmla="*/ 546643 f280 1"/>
                <a:gd name="f317" fmla="*/ 1439498 f281 1"/>
                <a:gd name="f318" fmla="*/ 1568141 f280 1"/>
                <a:gd name="f319" fmla="*/ 960671 f281 1"/>
                <a:gd name="f320" fmla="*/ 2082013 f280 1"/>
                <a:gd name="f321" fmla="*/ 581866 f281 1"/>
                <a:gd name="f322" fmla="*/ 2672638 f280 1"/>
                <a:gd name="f323" fmla="*/ 324789 f281 1"/>
                <a:gd name="f324" fmla="*/ 3325262 f280 1"/>
                <a:gd name="f325" fmla="*/ 231151 f281 1"/>
                <a:gd name="f326" fmla="*/ 4022292 f280 1"/>
                <a:gd name="f327" fmla="*/ 270592 f281 1"/>
                <a:gd name="f328" fmla="*/ 4362792 f280 1"/>
                <a:gd name="f329" fmla="*/ 387213 f281 1"/>
                <a:gd name="f330" fmla="*/ 4681585 f280 1"/>
                <a:gd name="f331" fmla="*/ 468507 f281 1"/>
                <a:gd name="f332" fmla="*/ 4831546 f280 1"/>
                <a:gd name="f333" fmla="*/ 561862 f281 1"/>
                <a:gd name="f334" fmla="*/ 4976826 f280 1"/>
                <a:gd name="f335" fmla="*/ 777511 f281 1"/>
                <a:gd name="f336" fmla="*/ 5257597 f280 1"/>
                <a:gd name="f337" fmla="*/ 1010895 f281 1"/>
                <a:gd name="f338" fmla="*/ 5540494 f280 1"/>
                <a:gd name="f339" fmla="*/ 1126948 f281 1"/>
                <a:gd name="f340" fmla="*/ 5688186 f280 1"/>
                <a:gd name="f341" fmla="*/ 1182706 f281 1"/>
                <a:gd name="f342" fmla="*/ 5760543 f280 1"/>
                <a:gd name="f343" fmla="*/ 1237327 f281 1"/>
                <a:gd name="f344" fmla="*/ 5830060 f280 1"/>
                <a:gd name="f345" fmla="*/ 1706649 f281 1"/>
                <a:gd name="f346" fmla="*/ 6342797 f280 1"/>
                <a:gd name="f347" fmla="*/ 1956207 f281 1"/>
                <a:gd name="f348" fmla="*/ 6573484 f280 1"/>
                <a:gd name="f349" fmla="*/ 2217681 f281 1"/>
                <a:gd name="f350" fmla="*/ 6786297 f280 1"/>
                <a:gd name="f351" fmla="*/ 2260820 f281 1"/>
                <a:gd name="f352" fmla="*/ 1429497 f281 1"/>
                <a:gd name="f353" fmla="*/ 1327275 f281 1"/>
                <a:gd name="f354" fmla="*/ 6713800 f280 1"/>
                <a:gd name="f355" fmla="*/ 1080556 f281 1"/>
                <a:gd name="f356" fmla="*/ 6414443 f280 1"/>
                <a:gd name="f357" fmla="*/ 865189 f281 1"/>
                <a:gd name="f358" fmla="*/ 6097496 f280 1"/>
                <a:gd name="f359" fmla="*/ 814823 f281 1"/>
                <a:gd name="f360" fmla="*/ 6016911 f280 1"/>
                <a:gd name="f361" fmla="*/ 766729 f281 1"/>
                <a:gd name="f362" fmla="*/ 5938453 f280 1"/>
                <a:gd name="f363" fmla="*/ 671672 f281 1"/>
                <a:gd name="f364" fmla="*/ 5786648 f280 1"/>
                <a:gd name="f365" fmla="*/ 474608 f281 1"/>
                <a:gd name="f366" fmla="*/ 5474664 f280 1"/>
                <a:gd name="f367" fmla="*/ 282652 f281 1"/>
                <a:gd name="f368" fmla="*/ 5146508 f280 1"/>
                <a:gd name="f369" fmla="*/ 196108 f281 1"/>
                <a:gd name="f370" fmla="*/ 4972712 f280 1"/>
                <a:gd name="f371" fmla="*/ 122474 f281 1"/>
                <a:gd name="f372" fmla="*/ 4791821 f280 1"/>
                <a:gd name="f373" fmla="*/ 65724 f281 1"/>
                <a:gd name="f374" fmla="*/ 4603129 f280 1"/>
                <a:gd name="f375" fmla="*/ 44727 f281 1"/>
                <a:gd name="f376" fmla="*/ 4506937 f280 1"/>
                <a:gd name="f377" fmla="*/ 35505 f281 1"/>
                <a:gd name="f378" fmla="*/ 4458699 f280 1"/>
                <a:gd name="f379" fmla="*/ 27845 f281 1"/>
                <a:gd name="f380" fmla="*/ 4410320 f280 1"/>
                <a:gd name="f381" fmla="*/ 37 f281 1"/>
                <a:gd name="f382" fmla="*/ 78777 f281 1"/>
                <a:gd name="f383" fmla="*/ 3267236 f280 1"/>
                <a:gd name="f384" fmla="*/ 315424 f281 1"/>
                <a:gd name="f385" fmla="*/ 2543673 f280 1"/>
                <a:gd name="f386" fmla="*/ 1202710 f281 1"/>
                <a:gd name="f387" fmla="*/ 1314895 f280 1"/>
                <a:gd name="f388" fmla="*/ 1791065 f281 1"/>
                <a:gd name="f389" fmla="*/ 833514 f280 1"/>
                <a:gd name="f390" fmla="*/ 3908404 f281 1"/>
                <a:gd name="f391" fmla="*/ 29794 f280 1"/>
                <a:gd name="f392" fmla="*/ f282 1 f2"/>
                <a:gd name="f393" fmla="*/ f285 1 6028697"/>
                <a:gd name="f394" fmla="*/ f286 1 6817170"/>
                <a:gd name="f395" fmla="*/ f287 1 6817170"/>
                <a:gd name="f396" fmla="*/ f288 1 6028697"/>
                <a:gd name="f397" fmla="*/ f289 1 6028697"/>
                <a:gd name="f398" fmla="*/ f290 1 6817170"/>
                <a:gd name="f399" fmla="*/ f291 1 6028697"/>
                <a:gd name="f400" fmla="*/ f292 1 6817170"/>
                <a:gd name="f401" fmla="*/ f293 1 6028697"/>
                <a:gd name="f402" fmla="*/ f294 1 6817170"/>
                <a:gd name="f403" fmla="*/ f295 1 6028697"/>
                <a:gd name="f404" fmla="*/ f296 1 6817170"/>
                <a:gd name="f405" fmla="*/ f297 1 6028697"/>
                <a:gd name="f406" fmla="*/ f298 1 6817170"/>
                <a:gd name="f407" fmla="*/ f299 1 6028697"/>
                <a:gd name="f408" fmla="*/ f300 1 6817170"/>
                <a:gd name="f409" fmla="*/ f301 1 6028697"/>
                <a:gd name="f410" fmla="*/ f302 1 6817170"/>
                <a:gd name="f411" fmla="*/ f303 1 6028697"/>
                <a:gd name="f412" fmla="*/ f304 1 6817170"/>
                <a:gd name="f413" fmla="*/ f305 1 6817170"/>
                <a:gd name="f414" fmla="*/ f306 1 6817170"/>
                <a:gd name="f415" fmla="*/ f307 1 6028697"/>
                <a:gd name="f416" fmla="*/ f308 1 6817170"/>
                <a:gd name="f417" fmla="*/ f309 1 6028697"/>
                <a:gd name="f418" fmla="*/ f310 1 6817170"/>
                <a:gd name="f419" fmla="*/ f311 1 6028697"/>
                <a:gd name="f420" fmla="*/ f312 1 6817170"/>
                <a:gd name="f421" fmla="*/ f313 1 6028697"/>
                <a:gd name="f422" fmla="*/ f314 1 6817170"/>
                <a:gd name="f423" fmla="*/ f315 1 6028697"/>
                <a:gd name="f424" fmla="*/ f316 1 6817170"/>
                <a:gd name="f425" fmla="*/ f317 1 6028697"/>
                <a:gd name="f426" fmla="*/ f318 1 6817170"/>
                <a:gd name="f427" fmla="*/ f319 1 6028697"/>
                <a:gd name="f428" fmla="*/ f320 1 6817170"/>
                <a:gd name="f429" fmla="*/ f321 1 6028697"/>
                <a:gd name="f430" fmla="*/ f322 1 6817170"/>
                <a:gd name="f431" fmla="*/ f323 1 6028697"/>
                <a:gd name="f432" fmla="*/ f324 1 6817170"/>
                <a:gd name="f433" fmla="*/ f325 1 6028697"/>
                <a:gd name="f434" fmla="*/ f326 1 6817170"/>
                <a:gd name="f435" fmla="*/ f327 1 6028697"/>
                <a:gd name="f436" fmla="*/ f328 1 6817170"/>
                <a:gd name="f437" fmla="*/ f329 1 6028697"/>
                <a:gd name="f438" fmla="*/ f330 1 6817170"/>
                <a:gd name="f439" fmla="*/ f331 1 6028697"/>
                <a:gd name="f440" fmla="*/ f332 1 6817170"/>
                <a:gd name="f441" fmla="*/ f333 1 6028697"/>
                <a:gd name="f442" fmla="*/ f334 1 6817170"/>
                <a:gd name="f443" fmla="*/ f335 1 6028697"/>
                <a:gd name="f444" fmla="*/ f336 1 6817170"/>
                <a:gd name="f445" fmla="*/ f337 1 6028697"/>
                <a:gd name="f446" fmla="*/ f338 1 6817170"/>
                <a:gd name="f447" fmla="*/ f339 1 6028697"/>
                <a:gd name="f448" fmla="*/ f340 1 6817170"/>
                <a:gd name="f449" fmla="*/ f341 1 6028697"/>
                <a:gd name="f450" fmla="*/ f342 1 6817170"/>
                <a:gd name="f451" fmla="*/ f343 1 6028697"/>
                <a:gd name="f452" fmla="*/ f344 1 6817170"/>
                <a:gd name="f453" fmla="*/ f345 1 6028697"/>
                <a:gd name="f454" fmla="*/ f346 1 6817170"/>
                <a:gd name="f455" fmla="*/ f347 1 6028697"/>
                <a:gd name="f456" fmla="*/ f348 1 6817170"/>
                <a:gd name="f457" fmla="*/ f349 1 6028697"/>
                <a:gd name="f458" fmla="*/ f350 1 6817170"/>
                <a:gd name="f459" fmla="*/ f351 1 6028697"/>
                <a:gd name="f460" fmla="*/ f352 1 6028697"/>
                <a:gd name="f461" fmla="*/ f353 1 6028697"/>
                <a:gd name="f462" fmla="*/ f354 1 6817170"/>
                <a:gd name="f463" fmla="*/ f355 1 6028697"/>
                <a:gd name="f464" fmla="*/ f356 1 6817170"/>
                <a:gd name="f465" fmla="*/ f357 1 6028697"/>
                <a:gd name="f466" fmla="*/ f358 1 6817170"/>
                <a:gd name="f467" fmla="*/ f359 1 6028697"/>
                <a:gd name="f468" fmla="*/ f360 1 6817170"/>
                <a:gd name="f469" fmla="*/ f361 1 6028697"/>
                <a:gd name="f470" fmla="*/ f362 1 6817170"/>
                <a:gd name="f471" fmla="*/ f363 1 6028697"/>
                <a:gd name="f472" fmla="*/ f364 1 6817170"/>
                <a:gd name="f473" fmla="*/ f365 1 6028697"/>
                <a:gd name="f474" fmla="*/ f366 1 6817170"/>
                <a:gd name="f475" fmla="*/ f367 1 6028697"/>
                <a:gd name="f476" fmla="*/ f368 1 6817170"/>
                <a:gd name="f477" fmla="*/ f369 1 6028697"/>
                <a:gd name="f478" fmla="*/ f370 1 6817170"/>
                <a:gd name="f479" fmla="*/ f371 1 6028697"/>
                <a:gd name="f480" fmla="*/ f372 1 6817170"/>
                <a:gd name="f481" fmla="*/ f373 1 6028697"/>
                <a:gd name="f482" fmla="*/ f374 1 6817170"/>
                <a:gd name="f483" fmla="*/ f375 1 6028697"/>
                <a:gd name="f484" fmla="*/ f376 1 6817170"/>
                <a:gd name="f485" fmla="*/ f377 1 6028697"/>
                <a:gd name="f486" fmla="*/ f378 1 6817170"/>
                <a:gd name="f487" fmla="*/ f379 1 6028697"/>
                <a:gd name="f488" fmla="*/ f380 1 6817170"/>
                <a:gd name="f489" fmla="*/ f381 1 6028697"/>
                <a:gd name="f490" fmla="*/ f382 1 6028697"/>
                <a:gd name="f491" fmla="*/ f383 1 6817170"/>
                <a:gd name="f492" fmla="*/ f384 1 6028697"/>
                <a:gd name="f493" fmla="*/ f385 1 6817170"/>
                <a:gd name="f494" fmla="*/ f386 1 6028697"/>
                <a:gd name="f495" fmla="*/ f387 1 6817170"/>
                <a:gd name="f496" fmla="*/ f388 1 6028697"/>
                <a:gd name="f497" fmla="*/ f389 1 6817170"/>
                <a:gd name="f498" fmla="*/ f390 1 6028697"/>
                <a:gd name="f499" fmla="*/ f391 1 6817170"/>
                <a:gd name="f500" fmla="*/ f5 1 f283"/>
                <a:gd name="f501" fmla="*/ f6 1 f283"/>
                <a:gd name="f502" fmla="*/ f5 1 f284"/>
                <a:gd name="f503" fmla="*/ f7 1 f284"/>
                <a:gd name="f504" fmla="+- f392 0 f1"/>
                <a:gd name="f505" fmla="*/ f393 1 f283"/>
                <a:gd name="f506" fmla="*/ f394 1 f284"/>
                <a:gd name="f507" fmla="*/ f395 1 f284"/>
                <a:gd name="f508" fmla="*/ f396 1 f283"/>
                <a:gd name="f509" fmla="*/ f397 1 f283"/>
                <a:gd name="f510" fmla="*/ f398 1 f284"/>
                <a:gd name="f511" fmla="*/ f399 1 f283"/>
                <a:gd name="f512" fmla="*/ f400 1 f284"/>
                <a:gd name="f513" fmla="*/ f401 1 f283"/>
                <a:gd name="f514" fmla="*/ f402 1 f284"/>
                <a:gd name="f515" fmla="*/ f403 1 f283"/>
                <a:gd name="f516" fmla="*/ f404 1 f284"/>
                <a:gd name="f517" fmla="*/ f405 1 f283"/>
                <a:gd name="f518" fmla="*/ f406 1 f284"/>
                <a:gd name="f519" fmla="*/ f407 1 f283"/>
                <a:gd name="f520" fmla="*/ f408 1 f284"/>
                <a:gd name="f521" fmla="*/ f409 1 f283"/>
                <a:gd name="f522" fmla="*/ f410 1 f284"/>
                <a:gd name="f523" fmla="*/ f411 1 f283"/>
                <a:gd name="f524" fmla="*/ f412 1 f284"/>
                <a:gd name="f525" fmla="*/ f413 1 f284"/>
                <a:gd name="f526" fmla="*/ f414 1 f284"/>
                <a:gd name="f527" fmla="*/ f415 1 f283"/>
                <a:gd name="f528" fmla="*/ f416 1 f284"/>
                <a:gd name="f529" fmla="*/ f417 1 f283"/>
                <a:gd name="f530" fmla="*/ f418 1 f284"/>
                <a:gd name="f531" fmla="*/ f419 1 f283"/>
                <a:gd name="f532" fmla="*/ f420 1 f284"/>
                <a:gd name="f533" fmla="*/ f421 1 f283"/>
                <a:gd name="f534" fmla="*/ f422 1 f284"/>
                <a:gd name="f535" fmla="*/ f423 1 f283"/>
                <a:gd name="f536" fmla="*/ f424 1 f284"/>
                <a:gd name="f537" fmla="*/ f425 1 f283"/>
                <a:gd name="f538" fmla="*/ f426 1 f284"/>
                <a:gd name="f539" fmla="*/ f427 1 f283"/>
                <a:gd name="f540" fmla="*/ f428 1 f284"/>
                <a:gd name="f541" fmla="*/ f429 1 f283"/>
                <a:gd name="f542" fmla="*/ f430 1 f284"/>
                <a:gd name="f543" fmla="*/ f431 1 f283"/>
                <a:gd name="f544" fmla="*/ f432 1 f284"/>
                <a:gd name="f545" fmla="*/ f433 1 f283"/>
                <a:gd name="f546" fmla="*/ f434 1 f284"/>
                <a:gd name="f547" fmla="*/ f435 1 f283"/>
                <a:gd name="f548" fmla="*/ f436 1 f284"/>
                <a:gd name="f549" fmla="*/ f437 1 f283"/>
                <a:gd name="f550" fmla="*/ f438 1 f284"/>
                <a:gd name="f551" fmla="*/ f439 1 f283"/>
                <a:gd name="f552" fmla="*/ f440 1 f284"/>
                <a:gd name="f553" fmla="*/ f441 1 f283"/>
                <a:gd name="f554" fmla="*/ f442 1 f284"/>
                <a:gd name="f555" fmla="*/ f443 1 f283"/>
                <a:gd name="f556" fmla="*/ f444 1 f284"/>
                <a:gd name="f557" fmla="*/ f445 1 f283"/>
                <a:gd name="f558" fmla="*/ f446 1 f284"/>
                <a:gd name="f559" fmla="*/ f447 1 f283"/>
                <a:gd name="f560" fmla="*/ f448 1 f284"/>
                <a:gd name="f561" fmla="*/ f449 1 f283"/>
                <a:gd name="f562" fmla="*/ f450 1 f284"/>
                <a:gd name="f563" fmla="*/ f451 1 f283"/>
                <a:gd name="f564" fmla="*/ f452 1 f284"/>
                <a:gd name="f565" fmla="*/ f453 1 f283"/>
                <a:gd name="f566" fmla="*/ f454 1 f284"/>
                <a:gd name="f567" fmla="*/ f455 1 f283"/>
                <a:gd name="f568" fmla="*/ f456 1 f284"/>
                <a:gd name="f569" fmla="*/ f457 1 f283"/>
                <a:gd name="f570" fmla="*/ f458 1 f284"/>
                <a:gd name="f571" fmla="*/ f459 1 f283"/>
                <a:gd name="f572" fmla="*/ f460 1 f283"/>
                <a:gd name="f573" fmla="*/ f461 1 f283"/>
                <a:gd name="f574" fmla="*/ f462 1 f284"/>
                <a:gd name="f575" fmla="*/ f463 1 f283"/>
                <a:gd name="f576" fmla="*/ f464 1 f284"/>
                <a:gd name="f577" fmla="*/ f465 1 f283"/>
                <a:gd name="f578" fmla="*/ f466 1 f284"/>
                <a:gd name="f579" fmla="*/ f467 1 f283"/>
                <a:gd name="f580" fmla="*/ f468 1 f284"/>
                <a:gd name="f581" fmla="*/ f469 1 f283"/>
                <a:gd name="f582" fmla="*/ f470 1 f284"/>
                <a:gd name="f583" fmla="*/ f471 1 f283"/>
                <a:gd name="f584" fmla="*/ f472 1 f284"/>
                <a:gd name="f585" fmla="*/ f473 1 f283"/>
                <a:gd name="f586" fmla="*/ f474 1 f284"/>
                <a:gd name="f587" fmla="*/ f475 1 f283"/>
                <a:gd name="f588" fmla="*/ f476 1 f284"/>
                <a:gd name="f589" fmla="*/ f477 1 f283"/>
                <a:gd name="f590" fmla="*/ f478 1 f284"/>
                <a:gd name="f591" fmla="*/ f479 1 f283"/>
                <a:gd name="f592" fmla="*/ f480 1 f284"/>
                <a:gd name="f593" fmla="*/ f481 1 f283"/>
                <a:gd name="f594" fmla="*/ f482 1 f284"/>
                <a:gd name="f595" fmla="*/ f483 1 f283"/>
                <a:gd name="f596" fmla="*/ f484 1 f284"/>
                <a:gd name="f597" fmla="*/ f485 1 f283"/>
                <a:gd name="f598" fmla="*/ f486 1 f284"/>
                <a:gd name="f599" fmla="*/ f487 1 f283"/>
                <a:gd name="f600" fmla="*/ f488 1 f284"/>
                <a:gd name="f601" fmla="*/ f489 1 f283"/>
                <a:gd name="f602" fmla="*/ f490 1 f283"/>
                <a:gd name="f603" fmla="*/ f491 1 f284"/>
                <a:gd name="f604" fmla="*/ f492 1 f283"/>
                <a:gd name="f605" fmla="*/ f493 1 f284"/>
                <a:gd name="f606" fmla="*/ f494 1 f283"/>
                <a:gd name="f607" fmla="*/ f495 1 f284"/>
                <a:gd name="f608" fmla="*/ f496 1 f283"/>
                <a:gd name="f609" fmla="*/ f497 1 f284"/>
                <a:gd name="f610" fmla="*/ f498 1 f283"/>
                <a:gd name="f611" fmla="*/ f499 1 f284"/>
                <a:gd name="f612" fmla="*/ f500 f278 1"/>
                <a:gd name="f613" fmla="*/ f501 f278 1"/>
                <a:gd name="f614" fmla="*/ f503 f279 1"/>
                <a:gd name="f615" fmla="*/ f502 f279 1"/>
                <a:gd name="f616" fmla="*/ f505 f278 1"/>
                <a:gd name="f617" fmla="*/ f506 f279 1"/>
                <a:gd name="f618" fmla="*/ f507 f279 1"/>
                <a:gd name="f619" fmla="*/ f508 f278 1"/>
                <a:gd name="f620" fmla="*/ f509 f278 1"/>
                <a:gd name="f621" fmla="*/ f510 f279 1"/>
                <a:gd name="f622" fmla="*/ f511 f278 1"/>
                <a:gd name="f623" fmla="*/ f512 f279 1"/>
                <a:gd name="f624" fmla="*/ f513 f278 1"/>
                <a:gd name="f625" fmla="*/ f514 f279 1"/>
                <a:gd name="f626" fmla="*/ f515 f278 1"/>
                <a:gd name="f627" fmla="*/ f516 f279 1"/>
                <a:gd name="f628" fmla="*/ f517 f278 1"/>
                <a:gd name="f629" fmla="*/ f518 f279 1"/>
                <a:gd name="f630" fmla="*/ f519 f278 1"/>
                <a:gd name="f631" fmla="*/ f520 f279 1"/>
                <a:gd name="f632" fmla="*/ f521 f278 1"/>
                <a:gd name="f633" fmla="*/ f522 f279 1"/>
                <a:gd name="f634" fmla="*/ f523 f278 1"/>
                <a:gd name="f635" fmla="*/ f524 f279 1"/>
                <a:gd name="f636" fmla="*/ f525 f279 1"/>
                <a:gd name="f637" fmla="*/ f526 f279 1"/>
                <a:gd name="f638" fmla="*/ f527 f278 1"/>
                <a:gd name="f639" fmla="*/ f528 f279 1"/>
                <a:gd name="f640" fmla="*/ f529 f278 1"/>
                <a:gd name="f641" fmla="*/ f530 f279 1"/>
                <a:gd name="f642" fmla="*/ f531 f278 1"/>
                <a:gd name="f643" fmla="*/ f532 f279 1"/>
                <a:gd name="f644" fmla="*/ f533 f278 1"/>
                <a:gd name="f645" fmla="*/ f534 f279 1"/>
                <a:gd name="f646" fmla="*/ f535 f278 1"/>
                <a:gd name="f647" fmla="*/ f536 f279 1"/>
                <a:gd name="f648" fmla="*/ f537 f278 1"/>
                <a:gd name="f649" fmla="*/ f538 f279 1"/>
                <a:gd name="f650" fmla="*/ f539 f278 1"/>
                <a:gd name="f651" fmla="*/ f540 f279 1"/>
                <a:gd name="f652" fmla="*/ f541 f278 1"/>
                <a:gd name="f653" fmla="*/ f542 f279 1"/>
                <a:gd name="f654" fmla="*/ f543 f278 1"/>
                <a:gd name="f655" fmla="*/ f544 f279 1"/>
                <a:gd name="f656" fmla="*/ f545 f278 1"/>
                <a:gd name="f657" fmla="*/ f546 f279 1"/>
                <a:gd name="f658" fmla="*/ f547 f278 1"/>
                <a:gd name="f659" fmla="*/ f548 f279 1"/>
                <a:gd name="f660" fmla="*/ f549 f278 1"/>
                <a:gd name="f661" fmla="*/ f550 f279 1"/>
                <a:gd name="f662" fmla="*/ f551 f278 1"/>
                <a:gd name="f663" fmla="*/ f552 f279 1"/>
                <a:gd name="f664" fmla="*/ f553 f278 1"/>
                <a:gd name="f665" fmla="*/ f554 f279 1"/>
                <a:gd name="f666" fmla="*/ f555 f278 1"/>
                <a:gd name="f667" fmla="*/ f556 f279 1"/>
                <a:gd name="f668" fmla="*/ f557 f278 1"/>
                <a:gd name="f669" fmla="*/ f558 f279 1"/>
                <a:gd name="f670" fmla="*/ f559 f278 1"/>
                <a:gd name="f671" fmla="*/ f560 f279 1"/>
                <a:gd name="f672" fmla="*/ f561 f278 1"/>
                <a:gd name="f673" fmla="*/ f562 f279 1"/>
                <a:gd name="f674" fmla="*/ f563 f278 1"/>
                <a:gd name="f675" fmla="*/ f564 f279 1"/>
                <a:gd name="f676" fmla="*/ f565 f278 1"/>
                <a:gd name="f677" fmla="*/ f566 f279 1"/>
                <a:gd name="f678" fmla="*/ f567 f278 1"/>
                <a:gd name="f679" fmla="*/ f568 f279 1"/>
                <a:gd name="f680" fmla="*/ f569 f278 1"/>
                <a:gd name="f681" fmla="*/ f570 f279 1"/>
                <a:gd name="f682" fmla="*/ f571 f278 1"/>
                <a:gd name="f683" fmla="*/ f572 f278 1"/>
                <a:gd name="f684" fmla="*/ f573 f278 1"/>
                <a:gd name="f685" fmla="*/ f574 f279 1"/>
                <a:gd name="f686" fmla="*/ f575 f278 1"/>
                <a:gd name="f687" fmla="*/ f576 f279 1"/>
                <a:gd name="f688" fmla="*/ f577 f278 1"/>
                <a:gd name="f689" fmla="*/ f578 f279 1"/>
                <a:gd name="f690" fmla="*/ f579 f278 1"/>
                <a:gd name="f691" fmla="*/ f580 f279 1"/>
                <a:gd name="f692" fmla="*/ f581 f278 1"/>
                <a:gd name="f693" fmla="*/ f582 f279 1"/>
                <a:gd name="f694" fmla="*/ f583 f278 1"/>
                <a:gd name="f695" fmla="*/ f584 f279 1"/>
                <a:gd name="f696" fmla="*/ f585 f278 1"/>
                <a:gd name="f697" fmla="*/ f586 f279 1"/>
                <a:gd name="f698" fmla="*/ f587 f278 1"/>
                <a:gd name="f699" fmla="*/ f588 f279 1"/>
                <a:gd name="f700" fmla="*/ f589 f278 1"/>
                <a:gd name="f701" fmla="*/ f590 f279 1"/>
                <a:gd name="f702" fmla="*/ f591 f278 1"/>
                <a:gd name="f703" fmla="*/ f592 f279 1"/>
                <a:gd name="f704" fmla="*/ f593 f278 1"/>
                <a:gd name="f705" fmla="*/ f594 f279 1"/>
                <a:gd name="f706" fmla="*/ f595 f278 1"/>
                <a:gd name="f707" fmla="*/ f596 f279 1"/>
                <a:gd name="f708" fmla="*/ f597 f278 1"/>
                <a:gd name="f709" fmla="*/ f598 f279 1"/>
                <a:gd name="f710" fmla="*/ f599 f278 1"/>
                <a:gd name="f711" fmla="*/ f600 f279 1"/>
                <a:gd name="f712" fmla="*/ f601 f278 1"/>
                <a:gd name="f713" fmla="*/ f602 f278 1"/>
                <a:gd name="f714" fmla="*/ f603 f279 1"/>
                <a:gd name="f715" fmla="*/ f604 f278 1"/>
                <a:gd name="f716" fmla="*/ f605 f279 1"/>
                <a:gd name="f717" fmla="*/ f606 f278 1"/>
                <a:gd name="f718" fmla="*/ f607 f279 1"/>
                <a:gd name="f719" fmla="*/ f608 f278 1"/>
                <a:gd name="f720" fmla="*/ f609 f279 1"/>
                <a:gd name="f721" fmla="*/ f610 f278 1"/>
                <a:gd name="f722" fmla="*/ f611 f27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04">
                  <a:pos x="f616" y="f617"/>
                </a:cxn>
                <a:cxn ang="f504">
                  <a:pos x="f616" y="f618"/>
                </a:cxn>
                <a:cxn ang="f504">
                  <a:pos x="f619" y="f618"/>
                </a:cxn>
                <a:cxn ang="f504">
                  <a:pos x="f620" y="f621"/>
                </a:cxn>
                <a:cxn ang="f504">
                  <a:pos x="f622" y="f623"/>
                </a:cxn>
                <a:cxn ang="f504">
                  <a:pos x="f624" y="f625"/>
                </a:cxn>
                <a:cxn ang="f504">
                  <a:pos x="f626" y="f627"/>
                </a:cxn>
                <a:cxn ang="f504">
                  <a:pos x="f628" y="f629"/>
                </a:cxn>
                <a:cxn ang="f504">
                  <a:pos x="f630" y="f631"/>
                </a:cxn>
                <a:cxn ang="f504">
                  <a:pos x="f632" y="f633"/>
                </a:cxn>
                <a:cxn ang="f504">
                  <a:pos x="f634" y="f635"/>
                </a:cxn>
                <a:cxn ang="f504">
                  <a:pos x="f616" y="f636"/>
                </a:cxn>
                <a:cxn ang="f504">
                  <a:pos x="f616" y="f637"/>
                </a:cxn>
                <a:cxn ang="f504">
                  <a:pos x="f638" y="f639"/>
                </a:cxn>
                <a:cxn ang="f504">
                  <a:pos x="f640" y="f641"/>
                </a:cxn>
                <a:cxn ang="f504">
                  <a:pos x="f642" y="f643"/>
                </a:cxn>
                <a:cxn ang="f504">
                  <a:pos x="f644" y="f645"/>
                </a:cxn>
                <a:cxn ang="f504">
                  <a:pos x="f646" y="f647"/>
                </a:cxn>
                <a:cxn ang="f504">
                  <a:pos x="f648" y="f649"/>
                </a:cxn>
                <a:cxn ang="f504">
                  <a:pos x="f650" y="f651"/>
                </a:cxn>
                <a:cxn ang="f504">
                  <a:pos x="f652" y="f653"/>
                </a:cxn>
                <a:cxn ang="f504">
                  <a:pos x="f654" y="f655"/>
                </a:cxn>
                <a:cxn ang="f504">
                  <a:pos x="f656" y="f657"/>
                </a:cxn>
                <a:cxn ang="f504">
                  <a:pos x="f658" y="f659"/>
                </a:cxn>
                <a:cxn ang="f504">
                  <a:pos x="f660" y="f661"/>
                </a:cxn>
                <a:cxn ang="f504">
                  <a:pos x="f662" y="f663"/>
                </a:cxn>
                <a:cxn ang="f504">
                  <a:pos x="f664" y="f665"/>
                </a:cxn>
                <a:cxn ang="f504">
                  <a:pos x="f666" y="f667"/>
                </a:cxn>
                <a:cxn ang="f504">
                  <a:pos x="f668" y="f669"/>
                </a:cxn>
                <a:cxn ang="f504">
                  <a:pos x="f670" y="f671"/>
                </a:cxn>
                <a:cxn ang="f504">
                  <a:pos x="f672" y="f673"/>
                </a:cxn>
                <a:cxn ang="f504">
                  <a:pos x="f674" y="f675"/>
                </a:cxn>
                <a:cxn ang="f504">
                  <a:pos x="f676" y="f677"/>
                </a:cxn>
                <a:cxn ang="f504">
                  <a:pos x="f678" y="f679"/>
                </a:cxn>
                <a:cxn ang="f504">
                  <a:pos x="f680" y="f681"/>
                </a:cxn>
                <a:cxn ang="f504">
                  <a:pos x="f682" y="f618"/>
                </a:cxn>
                <a:cxn ang="f504">
                  <a:pos x="f683" y="f618"/>
                </a:cxn>
                <a:cxn ang="f504">
                  <a:pos x="f684" y="f685"/>
                </a:cxn>
                <a:cxn ang="f504">
                  <a:pos x="f686" y="f687"/>
                </a:cxn>
                <a:cxn ang="f504">
                  <a:pos x="f688" y="f689"/>
                </a:cxn>
                <a:cxn ang="f504">
                  <a:pos x="f690" y="f691"/>
                </a:cxn>
                <a:cxn ang="f504">
                  <a:pos x="f692" y="f693"/>
                </a:cxn>
                <a:cxn ang="f504">
                  <a:pos x="f694" y="f695"/>
                </a:cxn>
                <a:cxn ang="f504">
                  <a:pos x="f696" y="f697"/>
                </a:cxn>
                <a:cxn ang="f504">
                  <a:pos x="f698" y="f699"/>
                </a:cxn>
                <a:cxn ang="f504">
                  <a:pos x="f700" y="f701"/>
                </a:cxn>
                <a:cxn ang="f504">
                  <a:pos x="f702" y="f703"/>
                </a:cxn>
                <a:cxn ang="f504">
                  <a:pos x="f704" y="f705"/>
                </a:cxn>
                <a:cxn ang="f504">
                  <a:pos x="f706" y="f707"/>
                </a:cxn>
                <a:cxn ang="f504">
                  <a:pos x="f708" y="f709"/>
                </a:cxn>
                <a:cxn ang="f504">
                  <a:pos x="f710" y="f711"/>
                </a:cxn>
                <a:cxn ang="f504">
                  <a:pos x="f712" y="f657"/>
                </a:cxn>
                <a:cxn ang="f504">
                  <a:pos x="f713" y="f714"/>
                </a:cxn>
                <a:cxn ang="f504">
                  <a:pos x="f715" y="f716"/>
                </a:cxn>
                <a:cxn ang="f504">
                  <a:pos x="f717" y="f718"/>
                </a:cxn>
                <a:cxn ang="f504">
                  <a:pos x="f719" y="f720"/>
                </a:cxn>
                <a:cxn ang="f504">
                  <a:pos x="f721" y="f722"/>
                </a:cxn>
                <a:cxn ang="f504">
                  <a:pos x="f628" y="f629"/>
                </a:cxn>
              </a:cxnLst>
              <a:rect l="f612" t="f615" r="f613" b="f614"/>
              <a:pathLst>
                <a:path w="6028697" h="6817170">
                  <a:moveTo>
                    <a:pt x="f6" y="f8"/>
                  </a:moveTo>
                  <a:lnTo>
                    <a:pt x="f6" y="f7"/>
                  </a:lnTo>
                  <a:lnTo>
                    <a:pt x="f9" y="f7"/>
                  </a:ln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lnTo>
                    <a:pt x="f24" y="f25"/>
                  </a:lnTo>
                  <a:close/>
                  <a:moveTo>
                    <a:pt x="f26" y="f27"/>
                  </a:move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lnTo>
                    <a:pt x="f6" y="f46"/>
                  </a:lnTo>
                  <a:lnTo>
                    <a:pt x="f6" y="f47"/>
                  </a:lnTo>
                  <a:lnTo>
                    <a:pt x="f48" y="f49"/>
                  </a:lnTo>
                  <a:cubicBezTo>
                    <a:pt x="f50" y="f51"/>
                    <a:pt x="f52" y="f53"/>
                    <a:pt x="f54" y="f55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cubicBezTo>
                    <a:pt x="f98" y="f99"/>
                    <a:pt x="f100" y="f101"/>
                    <a:pt x="f102" y="f103"/>
                  </a:cubicBezTo>
                  <a:cubicBezTo>
                    <a:pt x="f104" y="f105"/>
                    <a:pt x="f106" y="f107"/>
                    <a:pt x="f108" y="f109"/>
                  </a:cubicBezTo>
                  <a:cubicBezTo>
                    <a:pt x="f110" y="f111"/>
                    <a:pt x="f112" y="f113"/>
                    <a:pt x="f114" y="f115"/>
                  </a:cubicBezTo>
                  <a:cubicBezTo>
                    <a:pt x="f116" y="f117"/>
                    <a:pt x="f118" y="f119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28" y="f129"/>
                    <a:pt x="f130" y="f131"/>
                    <a:pt x="f132" y="f133"/>
                  </a:cubicBez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lnTo>
                    <a:pt x="f146" y="f147"/>
                  </a:lnTo>
                  <a:cubicBezTo>
                    <a:pt x="f148" y="f149"/>
                    <a:pt x="f150" y="f151"/>
                    <a:pt x="f152" y="f153"/>
                  </a:cubicBezTo>
                  <a:cubicBezTo>
                    <a:pt x="f154" y="f155"/>
                    <a:pt x="f156" y="f157"/>
                    <a:pt x="f158" y="f159"/>
                  </a:cubicBezTo>
                  <a:cubicBezTo>
                    <a:pt x="f160" y="f161"/>
                    <a:pt x="f162" y="f163"/>
                    <a:pt x="f164" y="f165"/>
                  </a:cubicBezTo>
                  <a:cubicBezTo>
                    <a:pt x="f166" y="f167"/>
                    <a:pt x="f168" y="f169"/>
                    <a:pt x="f170" y="f171"/>
                  </a:cubicBezTo>
                  <a:lnTo>
                    <a:pt x="f172" y="f7"/>
                  </a:lnTo>
                  <a:lnTo>
                    <a:pt x="f173" y="f7"/>
                  </a:lnTo>
                  <a:lnTo>
                    <a:pt x="f174" y="f175"/>
                  </a:lnTo>
                  <a:cubicBezTo>
                    <a:pt x="f176" y="f177"/>
                    <a:pt x="f178" y="f179"/>
                    <a:pt x="f180" y="f181"/>
                  </a:cubicBezTo>
                  <a:cubicBezTo>
                    <a:pt x="f182" y="f183"/>
                    <a:pt x="f184" y="f185"/>
                    <a:pt x="f186" y="f187"/>
                  </a:cubicBezTo>
                  <a:cubicBezTo>
                    <a:pt x="f188" y="f189"/>
                    <a:pt x="f190" y="f191"/>
                    <a:pt x="f192" y="f193"/>
                  </a:cubicBezTo>
                  <a:lnTo>
                    <a:pt x="f194" y="f195"/>
                  </a:lnTo>
                  <a:cubicBezTo>
                    <a:pt x="f196" y="f197"/>
                    <a:pt x="f198" y="f199"/>
                    <a:pt x="f200" y="f201"/>
                  </a:cubicBezTo>
                  <a:lnTo>
                    <a:pt x="f202" y="f203"/>
                  </a:lnTo>
                  <a:cubicBezTo>
                    <a:pt x="f204" y="f205"/>
                    <a:pt x="f206" y="f207"/>
                    <a:pt x="f208" y="f209"/>
                  </a:cubicBezTo>
                  <a:cubicBezTo>
                    <a:pt x="f210" y="f211"/>
                    <a:pt x="f212" y="f213"/>
                    <a:pt x="f214" y="f215"/>
                  </a:cubicBezTo>
                  <a:cubicBezTo>
                    <a:pt x="f216" y="f217"/>
                    <a:pt x="f218" y="f219"/>
                    <a:pt x="f220" y="f221"/>
                  </a:cubicBezTo>
                  <a:cubicBezTo>
                    <a:pt x="f222" y="f223"/>
                    <a:pt x="f224" y="f225"/>
                    <a:pt x="f226" y="f227"/>
                  </a:cubicBezTo>
                  <a:cubicBezTo>
                    <a:pt x="f228" y="f229"/>
                    <a:pt x="f230" y="f231"/>
                    <a:pt x="f232" y="f233"/>
                  </a:cubicBezTo>
                  <a:lnTo>
                    <a:pt x="f234" y="f235"/>
                  </a:lnTo>
                  <a:lnTo>
                    <a:pt x="f236" y="f237"/>
                  </a:lnTo>
                  <a:cubicBezTo>
                    <a:pt x="f238" y="f239"/>
                    <a:pt x="f240" y="f241"/>
                    <a:pt x="f242" y="f103"/>
                  </a:cubicBezTo>
                  <a:cubicBezTo>
                    <a:pt x="f243" y="f244"/>
                    <a:pt x="f245" y="f246"/>
                    <a:pt x="f247" y="f248"/>
                  </a:cubicBezTo>
                  <a:cubicBezTo>
                    <a:pt x="f249" y="f250"/>
                    <a:pt x="f251" y="f252"/>
                    <a:pt x="f253" y="f254"/>
                  </a:cubicBezTo>
                  <a:cubicBezTo>
                    <a:pt x="f255" y="f256"/>
                    <a:pt x="f257" y="f258"/>
                    <a:pt x="f259" y="f260"/>
                  </a:cubicBezTo>
                  <a:cubicBezTo>
                    <a:pt x="f261" y="f262"/>
                    <a:pt x="f263" y="f264"/>
                    <a:pt x="f265" y="f266"/>
                  </a:cubicBezTo>
                  <a:cubicBezTo>
                    <a:pt x="f267" y="f268"/>
                    <a:pt x="f269" y="f270"/>
                    <a:pt x="f271" y="f272"/>
                  </a:cubicBezTo>
                  <a:cubicBezTo>
                    <a:pt x="f273" y="f274"/>
                    <a:pt x="f275" y="f276"/>
                    <a:pt x="f26" y="f2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Freeform: Shape 21">
              <a:extLst>
                <a:ext uri="{FF2B5EF4-FFF2-40B4-BE49-F238E27FC236}">
                  <a16:creationId xmlns:a16="http://schemas.microsoft.com/office/drawing/2014/main" id="{C548C3C9-B25C-0849-D3B4-DF21EA2560DC}"/>
                </a:ext>
              </a:extLst>
            </p:cNvPr>
            <p:cNvSpPr/>
            <p:nvPr/>
          </p:nvSpPr>
          <p:spPr>
            <a:xfrm flipH="1">
              <a:off x="-4251" y="0"/>
              <a:ext cx="6165113" cy="6858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264586"/>
                <a:gd name="f7" fmla="val 6858001"/>
                <a:gd name="f8" fmla="val 6646464"/>
                <a:gd name="f9" fmla="val 5997170"/>
                <a:gd name="f10" fmla="val 6121512"/>
                <a:gd name="f11" fmla="val 6761029"/>
                <a:gd name="f12" fmla="val 2693206"/>
                <a:gd name="f13" fmla="val 5872285"/>
                <a:gd name="f14" fmla="val 6024875"/>
                <a:gd name="f15" fmla="val 68385"/>
                <a:gd name="f16" fmla="val 6086250"/>
                <a:gd name="f17" fmla="val 97989"/>
                <a:gd name="f18" fmla="val 6146793"/>
                <a:gd name="f19" fmla="val 129318"/>
                <a:gd name="f20" fmla="val 6206432"/>
                <a:gd name="f21" fmla="val 162336"/>
                <a:gd name="f22" fmla="val 196704"/>
                <a:gd name="f23" fmla="val 537242"/>
                <a:gd name="f24" fmla="val 6230189"/>
                <a:gd name="f25" fmla="val 517260"/>
                <a:gd name="f26" fmla="val 6012226"/>
                <a:gd name="f27" fmla="val 399931"/>
                <a:gd name="f28" fmla="val 5780573"/>
                <a:gd name="f29" fmla="val 310008"/>
                <a:gd name="f30" fmla="val 5540536"/>
                <a:gd name="f31" fmla="val 249543"/>
                <a:gd name="f32" fmla="val 5421375"/>
                <a:gd name="f33" fmla="val 219324"/>
                <a:gd name="f34" fmla="val 5300641"/>
                <a:gd name="f35" fmla="val 195644"/>
                <a:gd name="f36" fmla="val 5178896"/>
                <a:gd name="f37" fmla="val 178606"/>
                <a:gd name="f38" fmla="val 5057977"/>
                <a:gd name="f39" fmla="val 161840"/>
                <a:gd name="f40" fmla="val 4936276"/>
                <a:gd name="f41" fmla="val 151186"/>
                <a:gd name="f42" fmla="val 4814279"/>
                <a:gd name="f43" fmla="val 146683"/>
                <a:gd name="f44" fmla="val 4761501"/>
                <a:gd name="f45" fmla="val 144556"/>
                <a:gd name="f46" fmla="val 4708015"/>
                <a:gd name="f47" fmla="val 143421"/>
                <a:gd name="f48" fmla="val 4655095"/>
                <a:gd name="f49" fmla="val 4462968"/>
                <a:gd name="f50" fmla="val 143573"/>
                <a:gd name="f51" fmla="val 4271111"/>
                <a:gd name="f52" fmla="val 157799"/>
                <a:gd name="f53" fmla="val 4081069"/>
                <a:gd name="f54" fmla="val 185983"/>
                <a:gd name="f55" fmla="val 3956361"/>
                <a:gd name="f56" fmla="val 205703"/>
                <a:gd name="f57" fmla="val 3835058"/>
                <a:gd name="f58" fmla="val 229396"/>
                <a:gd name="f59" fmla="val 3720566"/>
                <a:gd name="f60" fmla="val 256921"/>
                <a:gd name="f61" fmla="val 3596708"/>
                <a:gd name="f62" fmla="val 286714"/>
                <a:gd name="f63" fmla="val 3477677"/>
                <a:gd name="f64" fmla="val 320905"/>
                <a:gd name="f65" fmla="val 3365879"/>
                <a:gd name="f66" fmla="val 357651"/>
                <a:gd name="f67" fmla="val 3249257"/>
                <a:gd name="f68" fmla="val 395958"/>
                <a:gd name="f69" fmla="val 3133487"/>
                <a:gd name="f70" fmla="val 438945"/>
                <a:gd name="f71" fmla="val 3020555"/>
                <a:gd name="f72" fmla="val 486190"/>
                <a:gd name="f73" fmla="val 2907623"/>
                <a:gd name="f74" fmla="val 533434"/>
                <a:gd name="f75" fmla="val 2794832"/>
                <a:gd name="f76" fmla="val 585786"/>
                <a:gd name="f77" fmla="val 2685163"/>
                <a:gd name="f78" fmla="val 641542"/>
                <a:gd name="f79" fmla="val 2463995"/>
                <a:gd name="f80" fmla="val 754348"/>
                <a:gd name="f81" fmla="val 2250998"/>
                <a:gd name="f82" fmla="val 882488"/>
                <a:gd name="f83" fmla="val 2047720"/>
                <a:gd name="f84" fmla="val 1025030"/>
                <a:gd name="f85" fmla="val 2006151"/>
                <a:gd name="f86" fmla="val 1054399"/>
                <a:gd name="f87" fmla="val 1951528"/>
                <a:gd name="f88" fmla="val 1093415"/>
                <a:gd name="f89" fmla="val 1897333"/>
                <a:gd name="f90" fmla="val 1134983"/>
                <a:gd name="f91" fmla="val 1876761"/>
                <a:gd name="f92" fmla="val 1150164"/>
                <a:gd name="f93" fmla="val 1855905"/>
                <a:gd name="f94" fmla="val 1166479"/>
                <a:gd name="f95" fmla="val 1835758"/>
                <a:gd name="f96" fmla="val 1182227"/>
                <a:gd name="f97" fmla="val 1823273"/>
                <a:gd name="f98" fmla="val 1192016"/>
                <a:gd name="f99" fmla="val 1797027"/>
                <a:gd name="f100" fmla="val 1211879"/>
                <a:gd name="f101" fmla="val 1772057"/>
                <a:gd name="f102" fmla="val 1232309"/>
                <a:gd name="f103" fmla="val 1750918"/>
                <a:gd name="f104" fmla="val 1249760"/>
                <a:gd name="f105" fmla="val 1645931"/>
                <a:gd name="f106" fmla="val 1335737"/>
                <a:gd name="f107" fmla="val 1554422"/>
                <a:gd name="f108" fmla="val 1416605"/>
                <a:gd name="f109" fmla="val 1469297"/>
                <a:gd name="f110" fmla="val 1496906"/>
                <a:gd name="f111" fmla="val 1286595"/>
                <a:gd name="f112" fmla="val 1668957"/>
                <a:gd name="f113" fmla="val 1118818"/>
                <a:gd name="f114" fmla="val 1856190"/>
                <a:gd name="f115" fmla="val 967769"/>
                <a:gd name="f116" fmla="val 2056602"/>
                <a:gd name="f117" fmla="val 890731"/>
                <a:gd name="f118" fmla="val 2159603"/>
                <a:gd name="f119" fmla="val 818800"/>
                <a:gd name="f120" fmla="val 2264590"/>
                <a:gd name="f121" fmla="val 754105"/>
                <a:gd name="f122" fmla="val 2368727"/>
                <a:gd name="f123" fmla="val 681749"/>
                <a:gd name="f124" fmla="val 2488328"/>
                <a:gd name="f125" fmla="val 622304"/>
                <a:gd name="f126" fmla="val 2596720"/>
                <a:gd name="f127" fmla="val 572364"/>
                <a:gd name="f128" fmla="val 2701140"/>
                <a:gd name="f129" fmla="val 557609"/>
                <a:gd name="f130" fmla="val 2730507"/>
                <a:gd name="f131" fmla="val 543989"/>
                <a:gd name="f132" fmla="val 2760443"/>
                <a:gd name="f133" fmla="val 532497"/>
                <a:gd name="f134" fmla="val 2786265"/>
                <a:gd name="f135" fmla="val 512918"/>
                <a:gd name="f136" fmla="val 2828827"/>
                <a:gd name="f137" fmla="val 494475"/>
                <a:gd name="f138" fmla="val 2872240"/>
                <a:gd name="f139" fmla="val 491637"/>
                <a:gd name="f140" fmla="val 2878908"/>
                <a:gd name="f141" fmla="val 480146"/>
                <a:gd name="f142" fmla="val 2906575"/>
                <a:gd name="f143" fmla="val 469220"/>
                <a:gd name="f144" fmla="val 2932821"/>
                <a:gd name="f145" fmla="val 459290"/>
                <a:gd name="f146" fmla="val 2959635"/>
                <a:gd name="f147" fmla="val 455176"/>
                <a:gd name="f148" fmla="val 2970559"/>
                <a:gd name="f149" fmla="val 451060"/>
                <a:gd name="f150" fmla="val 2981484"/>
                <a:gd name="f151" fmla="val 446805"/>
                <a:gd name="f152" fmla="val 2992408"/>
                <a:gd name="f153" fmla="val 439427"/>
                <a:gd name="f154" fmla="val 3012412"/>
                <a:gd name="f155" fmla="val 432333"/>
                <a:gd name="f156" fmla="val 3030572"/>
                <a:gd name="f157" fmla="val 426090"/>
                <a:gd name="f158" fmla="val 3049158"/>
                <a:gd name="f159" fmla="val 3049867"/>
                <a:gd name="f160" fmla="val 383010"/>
                <a:gd name="f161" fmla="val 3169099"/>
                <a:gd name="f162" fmla="val 346959"/>
                <a:gd name="f163" fmla="val 3290756"/>
                <a:gd name="f164" fmla="val 318124"/>
                <a:gd name="f165" fmla="val 3414202"/>
                <a:gd name="f166" fmla="val 260107"/>
                <a:gd name="f167" fmla="val 3661703"/>
                <a:gd name="f168" fmla="val 230780"/>
                <a:gd name="f169" fmla="val 3915049"/>
                <a:gd name="f170" fmla="val 230729"/>
                <a:gd name="f171" fmla="val 4169260"/>
                <a:gd name="f172" fmla="val 231621"/>
                <a:gd name="f173" fmla="val 4295173"/>
                <a:gd name="f174" fmla="val 244398"/>
                <a:gd name="f175" fmla="val 4420719"/>
                <a:gd name="f176" fmla="val 268893"/>
                <a:gd name="f177" fmla="val 4544236"/>
                <a:gd name="f178" fmla="val 293708"/>
                <a:gd name="f179" fmla="val 4666304"/>
                <a:gd name="f180" fmla="val 330882"/>
                <a:gd name="f181" fmla="val 4785521"/>
                <a:gd name="f182" fmla="val 379840"/>
                <a:gd name="f183" fmla="val 4900056"/>
                <a:gd name="f184" fmla="val 387926"/>
                <a:gd name="f185" fmla="val 4919919"/>
                <a:gd name="f186" fmla="val 397006"/>
                <a:gd name="f187" fmla="val 4939498"/>
                <a:gd name="f188" fmla="val 406512"/>
                <a:gd name="f189" fmla="val 4960211"/>
                <a:gd name="f190" fmla="val 410343"/>
                <a:gd name="f191" fmla="val 4968299"/>
                <a:gd name="f192" fmla="val 414173"/>
                <a:gd name="f193" fmla="val 4976385"/>
                <a:gd name="f194" fmla="val 417862"/>
                <a:gd name="f195" fmla="val 4984613"/>
                <a:gd name="f196" fmla="val 428077"/>
                <a:gd name="f197" fmla="val 5005043"/>
                <a:gd name="f198" fmla="val 438860"/>
                <a:gd name="f199" fmla="val 5026751"/>
                <a:gd name="f200" fmla="val 449075"/>
                <a:gd name="f201" fmla="val 5047181"/>
                <a:gd name="f202" fmla="val 460140"/>
                <a:gd name="f203" fmla="val 5067327"/>
                <a:gd name="f204" fmla="val 485536"/>
                <a:gd name="f205" fmla="val 5116273"/>
                <a:gd name="f206" fmla="val 514763"/>
                <a:gd name="f207" fmla="val 5165789"/>
                <a:gd name="f208" fmla="val 555197"/>
                <a:gd name="f209" fmla="val 5229773"/>
                <a:gd name="f210" fmla="val 586836"/>
                <a:gd name="f211" fmla="val 5280282"/>
                <a:gd name="f212" fmla="val 620318"/>
                <a:gd name="f213" fmla="val 5329511"/>
                <a:gd name="f214" fmla="val 660611"/>
                <a:gd name="f215" fmla="val 5387396"/>
                <a:gd name="f216" fmla="val 698065"/>
                <a:gd name="f217" fmla="val 5440741"/>
                <a:gd name="f218" fmla="val 737223"/>
                <a:gd name="f219" fmla="val 5493094"/>
                <a:gd name="f220" fmla="val 774110"/>
                <a:gd name="f221" fmla="val 5542182"/>
                <a:gd name="f222" fmla="val 821070"/>
                <a:gd name="f223" fmla="val 5604324"/>
                <a:gd name="f224" fmla="val 870301"/>
                <a:gd name="f225" fmla="val 5667173"/>
                <a:gd name="f226" fmla="val 917829"/>
                <a:gd name="f227" fmla="val 5727896"/>
                <a:gd name="f228" fmla="val 949042"/>
                <a:gd name="f229" fmla="val 5767762"/>
                <a:gd name="f230" fmla="val 979828"/>
                <a:gd name="f231" fmla="val 5807063"/>
                <a:gd name="f232" fmla="val 1012885"/>
                <a:gd name="f233" fmla="val 5849767"/>
                <a:gd name="f234" fmla="val 1045942"/>
                <a:gd name="f235" fmla="val 5892471"/>
                <a:gd name="f236" fmla="val 1089497"/>
                <a:gd name="f237" fmla="val 5948796"/>
                <a:gd name="f238" fmla="val 1133053"/>
                <a:gd name="f239" fmla="val 6006822"/>
                <a:gd name="f240" fmla="val 1153624"/>
                <a:gd name="f241" fmla="val 6034345"/>
                <a:gd name="f242" fmla="val 1175332"/>
                <a:gd name="f243" fmla="val 6063998"/>
                <a:gd name="f244" fmla="val 1194343"/>
                <a:gd name="f245" fmla="val 6090245"/>
                <a:gd name="f246" fmla="val 1213355"/>
                <a:gd name="f247" fmla="val 6116491"/>
                <a:gd name="f248" fmla="val 1231372"/>
                <a:gd name="f249" fmla="val 6141178"/>
                <a:gd name="f250" fmla="val 1249390"/>
                <a:gd name="f251" fmla="val 6165155"/>
                <a:gd name="f252" fmla="val 1280461"/>
                <a:gd name="f253" fmla="val 6208000"/>
                <a:gd name="f254" fmla="val 1313659"/>
                <a:gd name="f255" fmla="val 6250847"/>
                <a:gd name="f256" fmla="val 1345724"/>
                <a:gd name="f257" fmla="val 6292132"/>
                <a:gd name="f258" fmla="val 1364310"/>
                <a:gd name="f259" fmla="val 6316251"/>
                <a:gd name="f260" fmla="val 1373673"/>
                <a:gd name="f261" fmla="val 6327885"/>
                <a:gd name="f262" fmla="val 1409566"/>
                <a:gd name="f263" fmla="val 6372433"/>
                <a:gd name="f264" fmla="val 1446738"/>
                <a:gd name="f265" fmla="val 6418542"/>
                <a:gd name="f266" fmla="val 1484619"/>
                <a:gd name="f267" fmla="val 6462240"/>
                <a:gd name="f268" fmla="val 1567899"/>
                <a:gd name="f269" fmla="val 6559850"/>
                <a:gd name="f270" fmla="val 1653876"/>
                <a:gd name="f271" fmla="val 6652211"/>
                <a:gd name="f272" fmla="val 1739000"/>
                <a:gd name="f273" fmla="val 6737335"/>
                <a:gd name="f274" fmla="val 1866801"/>
                <a:gd name="f275" fmla="val 1144149"/>
                <a:gd name="f276" fmla="val 1058349"/>
                <a:gd name="f277" fmla="val 6766452"/>
                <a:gd name="f278" fmla="val 878978"/>
                <a:gd name="f279" fmla="val 6562465"/>
                <a:gd name="f280" fmla="val 718756"/>
                <a:gd name="f281" fmla="val 6341104"/>
                <a:gd name="f282" fmla="val 580309"/>
                <a:gd name="f283" fmla="val 6105000"/>
                <a:gd name="f284" fmla="val 200401"/>
                <a:gd name="f285" fmla="val 5454007"/>
                <a:gd name="f286" fmla="val 146"/>
                <a:gd name="f287" fmla="val 4713831"/>
                <a:gd name="f288" fmla="val 1"/>
                <a:gd name="f289" fmla="val 3960094"/>
                <a:gd name="f290" fmla="+- 0 0 335"/>
                <a:gd name="f291" fmla="val 2196754"/>
                <a:gd name="f292" fmla="val 1071479"/>
                <a:gd name="f293" fmla="val 683605"/>
                <a:gd name="f294" fmla="val 2599292"/>
                <a:gd name="f295" fmla="val 37050"/>
                <a:gd name="f296" fmla="+- 0 0 -90"/>
                <a:gd name="f297" fmla="*/ f3 1 6264586"/>
                <a:gd name="f298" fmla="*/ f4 1 6858001"/>
                <a:gd name="f299" fmla="+- f7 0 f5"/>
                <a:gd name="f300" fmla="+- f6 0 f5"/>
                <a:gd name="f301" fmla="*/ f296 f0 1"/>
                <a:gd name="f302" fmla="*/ f300 1 6264586"/>
                <a:gd name="f303" fmla="*/ f299 1 6858001"/>
                <a:gd name="f304" fmla="*/ 6264586 f300 1"/>
                <a:gd name="f305" fmla="*/ 6646464 f299 1"/>
                <a:gd name="f306" fmla="*/ 6858001 f299 1"/>
                <a:gd name="f307" fmla="*/ 5997170 f300 1"/>
                <a:gd name="f308" fmla="*/ 6121512 f300 1"/>
                <a:gd name="f309" fmla="*/ 6761029 f299 1"/>
                <a:gd name="f310" fmla="*/ 2693206 f300 1"/>
                <a:gd name="f311" fmla="*/ 0 f299 1"/>
                <a:gd name="f312" fmla="*/ 5872285 f300 1"/>
                <a:gd name="f313" fmla="*/ 6024875 f300 1"/>
                <a:gd name="f314" fmla="*/ 68385 f299 1"/>
                <a:gd name="f315" fmla="*/ 6206432 f300 1"/>
                <a:gd name="f316" fmla="*/ 162336 f299 1"/>
                <a:gd name="f317" fmla="*/ 196704 f299 1"/>
                <a:gd name="f318" fmla="*/ 537242 f299 1"/>
                <a:gd name="f319" fmla="*/ 6230189 f300 1"/>
                <a:gd name="f320" fmla="*/ 517260 f299 1"/>
                <a:gd name="f321" fmla="*/ 5540536 f300 1"/>
                <a:gd name="f322" fmla="*/ 249543 f299 1"/>
                <a:gd name="f323" fmla="*/ 5178896 f300 1"/>
                <a:gd name="f324" fmla="*/ 178606 f299 1"/>
                <a:gd name="f325" fmla="*/ 4814279 f300 1"/>
                <a:gd name="f326" fmla="*/ 146683 f299 1"/>
                <a:gd name="f327" fmla="*/ 4655095 f300 1"/>
                <a:gd name="f328" fmla="*/ 143421 f299 1"/>
                <a:gd name="f329" fmla="*/ 4081069 f300 1"/>
                <a:gd name="f330" fmla="*/ 185983 f299 1"/>
                <a:gd name="f331" fmla="*/ 3720566 f300 1"/>
                <a:gd name="f332" fmla="*/ 256921 f299 1"/>
                <a:gd name="f333" fmla="*/ 3365879 f300 1"/>
                <a:gd name="f334" fmla="*/ 357651 f299 1"/>
                <a:gd name="f335" fmla="*/ 3020555 f300 1"/>
                <a:gd name="f336" fmla="*/ 486190 f299 1"/>
                <a:gd name="f337" fmla="*/ 2685163 f300 1"/>
                <a:gd name="f338" fmla="*/ 641542 f299 1"/>
                <a:gd name="f339" fmla="*/ 2047720 f300 1"/>
                <a:gd name="f340" fmla="*/ 1025030 f299 1"/>
                <a:gd name="f341" fmla="*/ 1897333 f300 1"/>
                <a:gd name="f342" fmla="*/ 1134983 f299 1"/>
                <a:gd name="f343" fmla="*/ 1835758 f300 1"/>
                <a:gd name="f344" fmla="*/ 1182227 f299 1"/>
                <a:gd name="f345" fmla="*/ 1823273 f300 1"/>
                <a:gd name="f346" fmla="*/ 1192016 f299 1"/>
                <a:gd name="f347" fmla="*/ 1750918 f300 1"/>
                <a:gd name="f348" fmla="*/ 1249760 f299 1"/>
                <a:gd name="f349" fmla="*/ 1469297 f300 1"/>
                <a:gd name="f350" fmla="*/ 1496906 f299 1"/>
                <a:gd name="f351" fmla="*/ 967769 f300 1"/>
                <a:gd name="f352" fmla="*/ 2056602 f299 1"/>
                <a:gd name="f353" fmla="*/ 754105 f300 1"/>
                <a:gd name="f354" fmla="*/ 2368727 f299 1"/>
                <a:gd name="f355" fmla="*/ 572364 f300 1"/>
                <a:gd name="f356" fmla="*/ 2701140 f299 1"/>
                <a:gd name="f357" fmla="*/ 532497 f300 1"/>
                <a:gd name="f358" fmla="*/ 2786265 f299 1"/>
                <a:gd name="f359" fmla="*/ 512918 f300 1"/>
                <a:gd name="f360" fmla="*/ 2828827 f299 1"/>
                <a:gd name="f361" fmla="*/ 494475 f300 1"/>
                <a:gd name="f362" fmla="*/ 2872240 f299 1"/>
                <a:gd name="f363" fmla="*/ 491637 f300 1"/>
                <a:gd name="f364" fmla="*/ 2878908 f299 1"/>
                <a:gd name="f365" fmla="*/ 459290 f300 1"/>
                <a:gd name="f366" fmla="*/ 2959635 f299 1"/>
                <a:gd name="f367" fmla="*/ 446805 f300 1"/>
                <a:gd name="f368" fmla="*/ 2992408 f299 1"/>
                <a:gd name="f369" fmla="*/ 426090 f300 1"/>
                <a:gd name="f370" fmla="*/ 3049158 f299 1"/>
                <a:gd name="f371" fmla="*/ 3049867 f299 1"/>
                <a:gd name="f372" fmla="*/ 318124 f300 1"/>
                <a:gd name="f373" fmla="*/ 3414202 f299 1"/>
                <a:gd name="f374" fmla="*/ 230729 f300 1"/>
                <a:gd name="f375" fmla="*/ 4169260 f299 1"/>
                <a:gd name="f376" fmla="*/ 268893 f300 1"/>
                <a:gd name="f377" fmla="*/ 4544236 f299 1"/>
                <a:gd name="f378" fmla="*/ 379840 f300 1"/>
                <a:gd name="f379" fmla="*/ 4900056 f299 1"/>
                <a:gd name="f380" fmla="*/ 406512 f300 1"/>
                <a:gd name="f381" fmla="*/ 4960211 f299 1"/>
                <a:gd name="f382" fmla="*/ 417862 f300 1"/>
                <a:gd name="f383" fmla="*/ 4984613 f299 1"/>
                <a:gd name="f384" fmla="*/ 428077 f300 1"/>
                <a:gd name="f385" fmla="*/ 5005043 f299 1"/>
                <a:gd name="f386" fmla="*/ 460140 f300 1"/>
                <a:gd name="f387" fmla="*/ 5067327 f299 1"/>
                <a:gd name="f388" fmla="*/ 555197 f300 1"/>
                <a:gd name="f389" fmla="*/ 5229773 f299 1"/>
                <a:gd name="f390" fmla="*/ 660611 f300 1"/>
                <a:gd name="f391" fmla="*/ 5387396 f299 1"/>
                <a:gd name="f392" fmla="*/ 774110 f300 1"/>
                <a:gd name="f393" fmla="*/ 5542182 f299 1"/>
                <a:gd name="f394" fmla="*/ 917829 f300 1"/>
                <a:gd name="f395" fmla="*/ 5727896 f299 1"/>
                <a:gd name="f396" fmla="*/ 1012885 f300 1"/>
                <a:gd name="f397" fmla="*/ 5849767 f299 1"/>
                <a:gd name="f398" fmla="*/ 1133053 f300 1"/>
                <a:gd name="f399" fmla="*/ 6006822 f299 1"/>
                <a:gd name="f400" fmla="*/ 1194343 f300 1"/>
                <a:gd name="f401" fmla="*/ 6090245 f299 1"/>
                <a:gd name="f402" fmla="*/ 1249390 f300 1"/>
                <a:gd name="f403" fmla="*/ 6165155 f299 1"/>
                <a:gd name="f404" fmla="*/ 1345724 f300 1"/>
                <a:gd name="f405" fmla="*/ 6292132 f299 1"/>
                <a:gd name="f406" fmla="*/ 1364310 f300 1"/>
                <a:gd name="f407" fmla="*/ 6316251 f299 1"/>
                <a:gd name="f408" fmla="*/ 1373673 f300 1"/>
                <a:gd name="f409" fmla="*/ 6327885 f299 1"/>
                <a:gd name="f410" fmla="*/ 1484619 f300 1"/>
                <a:gd name="f411" fmla="*/ 6462240 f299 1"/>
                <a:gd name="f412" fmla="*/ 1739000 f300 1"/>
                <a:gd name="f413" fmla="*/ 6737335 f299 1"/>
                <a:gd name="f414" fmla="*/ 1866801 f300 1"/>
                <a:gd name="f415" fmla="*/ 1144149 f300 1"/>
                <a:gd name="f416" fmla="*/ 1058349 f300 1"/>
                <a:gd name="f417" fmla="*/ 6766452 f299 1"/>
                <a:gd name="f418" fmla="*/ 580309 f300 1"/>
                <a:gd name="f419" fmla="*/ 6105000 f299 1"/>
                <a:gd name="f420" fmla="*/ 1 f300 1"/>
                <a:gd name="f421" fmla="*/ 3960094 f299 1"/>
                <a:gd name="f422" fmla="*/ 2599292 f300 1"/>
                <a:gd name="f423" fmla="*/ 37050 f299 1"/>
                <a:gd name="f424" fmla="*/ f301 1 f2"/>
                <a:gd name="f425" fmla="*/ f304 1 6264586"/>
                <a:gd name="f426" fmla="*/ f305 1 6858001"/>
                <a:gd name="f427" fmla="*/ f306 1 6858001"/>
                <a:gd name="f428" fmla="*/ f307 1 6264586"/>
                <a:gd name="f429" fmla="*/ f308 1 6264586"/>
                <a:gd name="f430" fmla="*/ f309 1 6858001"/>
                <a:gd name="f431" fmla="*/ f310 1 6264586"/>
                <a:gd name="f432" fmla="*/ f311 1 6858001"/>
                <a:gd name="f433" fmla="*/ f312 1 6264586"/>
                <a:gd name="f434" fmla="*/ f313 1 6264586"/>
                <a:gd name="f435" fmla="*/ f314 1 6858001"/>
                <a:gd name="f436" fmla="*/ f315 1 6264586"/>
                <a:gd name="f437" fmla="*/ f316 1 6858001"/>
                <a:gd name="f438" fmla="*/ f317 1 6858001"/>
                <a:gd name="f439" fmla="*/ f318 1 6858001"/>
                <a:gd name="f440" fmla="*/ f319 1 6264586"/>
                <a:gd name="f441" fmla="*/ f320 1 6858001"/>
                <a:gd name="f442" fmla="*/ f321 1 6264586"/>
                <a:gd name="f443" fmla="*/ f322 1 6858001"/>
                <a:gd name="f444" fmla="*/ f323 1 6264586"/>
                <a:gd name="f445" fmla="*/ f324 1 6858001"/>
                <a:gd name="f446" fmla="*/ f325 1 6264586"/>
                <a:gd name="f447" fmla="*/ f326 1 6858001"/>
                <a:gd name="f448" fmla="*/ f327 1 6264586"/>
                <a:gd name="f449" fmla="*/ f328 1 6858001"/>
                <a:gd name="f450" fmla="*/ f329 1 6264586"/>
                <a:gd name="f451" fmla="*/ f330 1 6858001"/>
                <a:gd name="f452" fmla="*/ f331 1 6264586"/>
                <a:gd name="f453" fmla="*/ f332 1 6858001"/>
                <a:gd name="f454" fmla="*/ f333 1 6264586"/>
                <a:gd name="f455" fmla="*/ f334 1 6858001"/>
                <a:gd name="f456" fmla="*/ f335 1 6264586"/>
                <a:gd name="f457" fmla="*/ f336 1 6858001"/>
                <a:gd name="f458" fmla="*/ f337 1 6264586"/>
                <a:gd name="f459" fmla="*/ f338 1 6858001"/>
                <a:gd name="f460" fmla="*/ f339 1 6264586"/>
                <a:gd name="f461" fmla="*/ f340 1 6858001"/>
                <a:gd name="f462" fmla="*/ f341 1 6264586"/>
                <a:gd name="f463" fmla="*/ f342 1 6858001"/>
                <a:gd name="f464" fmla="*/ f343 1 6264586"/>
                <a:gd name="f465" fmla="*/ f344 1 6858001"/>
                <a:gd name="f466" fmla="*/ f345 1 6264586"/>
                <a:gd name="f467" fmla="*/ f346 1 6858001"/>
                <a:gd name="f468" fmla="*/ f347 1 6264586"/>
                <a:gd name="f469" fmla="*/ f348 1 6858001"/>
                <a:gd name="f470" fmla="*/ f349 1 6264586"/>
                <a:gd name="f471" fmla="*/ f350 1 6858001"/>
                <a:gd name="f472" fmla="*/ f351 1 6264586"/>
                <a:gd name="f473" fmla="*/ f352 1 6858001"/>
                <a:gd name="f474" fmla="*/ f353 1 6264586"/>
                <a:gd name="f475" fmla="*/ f354 1 6858001"/>
                <a:gd name="f476" fmla="*/ f355 1 6264586"/>
                <a:gd name="f477" fmla="*/ f356 1 6858001"/>
                <a:gd name="f478" fmla="*/ f357 1 6264586"/>
                <a:gd name="f479" fmla="*/ f358 1 6858001"/>
                <a:gd name="f480" fmla="*/ f359 1 6264586"/>
                <a:gd name="f481" fmla="*/ f360 1 6858001"/>
                <a:gd name="f482" fmla="*/ f361 1 6264586"/>
                <a:gd name="f483" fmla="*/ f362 1 6858001"/>
                <a:gd name="f484" fmla="*/ f363 1 6264586"/>
                <a:gd name="f485" fmla="*/ f364 1 6858001"/>
                <a:gd name="f486" fmla="*/ f365 1 6264586"/>
                <a:gd name="f487" fmla="*/ f366 1 6858001"/>
                <a:gd name="f488" fmla="*/ f367 1 6264586"/>
                <a:gd name="f489" fmla="*/ f368 1 6858001"/>
                <a:gd name="f490" fmla="*/ f369 1 6264586"/>
                <a:gd name="f491" fmla="*/ f370 1 6858001"/>
                <a:gd name="f492" fmla="*/ f371 1 6858001"/>
                <a:gd name="f493" fmla="*/ f372 1 6264586"/>
                <a:gd name="f494" fmla="*/ f373 1 6858001"/>
                <a:gd name="f495" fmla="*/ f374 1 6264586"/>
                <a:gd name="f496" fmla="*/ f375 1 6858001"/>
                <a:gd name="f497" fmla="*/ f376 1 6264586"/>
                <a:gd name="f498" fmla="*/ f377 1 6858001"/>
                <a:gd name="f499" fmla="*/ f378 1 6264586"/>
                <a:gd name="f500" fmla="*/ f379 1 6858001"/>
                <a:gd name="f501" fmla="*/ f380 1 6264586"/>
                <a:gd name="f502" fmla="*/ f381 1 6858001"/>
                <a:gd name="f503" fmla="*/ f382 1 6264586"/>
                <a:gd name="f504" fmla="*/ f383 1 6858001"/>
                <a:gd name="f505" fmla="*/ f384 1 6264586"/>
                <a:gd name="f506" fmla="*/ f385 1 6858001"/>
                <a:gd name="f507" fmla="*/ f386 1 6264586"/>
                <a:gd name="f508" fmla="*/ f387 1 6858001"/>
                <a:gd name="f509" fmla="*/ f388 1 6264586"/>
                <a:gd name="f510" fmla="*/ f389 1 6858001"/>
                <a:gd name="f511" fmla="*/ f390 1 6264586"/>
                <a:gd name="f512" fmla="*/ f391 1 6858001"/>
                <a:gd name="f513" fmla="*/ f392 1 6264586"/>
                <a:gd name="f514" fmla="*/ f393 1 6858001"/>
                <a:gd name="f515" fmla="*/ f394 1 6264586"/>
                <a:gd name="f516" fmla="*/ f395 1 6858001"/>
                <a:gd name="f517" fmla="*/ f396 1 6264586"/>
                <a:gd name="f518" fmla="*/ f397 1 6858001"/>
                <a:gd name="f519" fmla="*/ f398 1 6264586"/>
                <a:gd name="f520" fmla="*/ f399 1 6858001"/>
                <a:gd name="f521" fmla="*/ f400 1 6264586"/>
                <a:gd name="f522" fmla="*/ f401 1 6858001"/>
                <a:gd name="f523" fmla="*/ f402 1 6264586"/>
                <a:gd name="f524" fmla="*/ f403 1 6858001"/>
                <a:gd name="f525" fmla="*/ f404 1 6264586"/>
                <a:gd name="f526" fmla="*/ f405 1 6858001"/>
                <a:gd name="f527" fmla="*/ f406 1 6264586"/>
                <a:gd name="f528" fmla="*/ f407 1 6858001"/>
                <a:gd name="f529" fmla="*/ f408 1 6264586"/>
                <a:gd name="f530" fmla="*/ f409 1 6858001"/>
                <a:gd name="f531" fmla="*/ f410 1 6264586"/>
                <a:gd name="f532" fmla="*/ f411 1 6858001"/>
                <a:gd name="f533" fmla="*/ f412 1 6264586"/>
                <a:gd name="f534" fmla="*/ f413 1 6858001"/>
                <a:gd name="f535" fmla="*/ f414 1 6264586"/>
                <a:gd name="f536" fmla="*/ f415 1 6264586"/>
                <a:gd name="f537" fmla="*/ f416 1 6264586"/>
                <a:gd name="f538" fmla="*/ f417 1 6858001"/>
                <a:gd name="f539" fmla="*/ f418 1 6264586"/>
                <a:gd name="f540" fmla="*/ f419 1 6858001"/>
                <a:gd name="f541" fmla="*/ f420 1 6264586"/>
                <a:gd name="f542" fmla="*/ f421 1 6858001"/>
                <a:gd name="f543" fmla="*/ f422 1 6264586"/>
                <a:gd name="f544" fmla="*/ f423 1 6858001"/>
                <a:gd name="f545" fmla="*/ f5 1 f302"/>
                <a:gd name="f546" fmla="*/ f6 1 f302"/>
                <a:gd name="f547" fmla="*/ f5 1 f303"/>
                <a:gd name="f548" fmla="*/ f7 1 f303"/>
                <a:gd name="f549" fmla="+- f424 0 f1"/>
                <a:gd name="f550" fmla="*/ f425 1 f302"/>
                <a:gd name="f551" fmla="*/ f426 1 f303"/>
                <a:gd name="f552" fmla="*/ f427 1 f303"/>
                <a:gd name="f553" fmla="*/ f428 1 f302"/>
                <a:gd name="f554" fmla="*/ f429 1 f302"/>
                <a:gd name="f555" fmla="*/ f430 1 f303"/>
                <a:gd name="f556" fmla="*/ f431 1 f302"/>
                <a:gd name="f557" fmla="*/ f432 1 f303"/>
                <a:gd name="f558" fmla="*/ f433 1 f302"/>
                <a:gd name="f559" fmla="*/ f434 1 f302"/>
                <a:gd name="f560" fmla="*/ f435 1 f303"/>
                <a:gd name="f561" fmla="*/ f436 1 f302"/>
                <a:gd name="f562" fmla="*/ f437 1 f303"/>
                <a:gd name="f563" fmla="*/ f438 1 f303"/>
                <a:gd name="f564" fmla="*/ f439 1 f303"/>
                <a:gd name="f565" fmla="*/ f440 1 f302"/>
                <a:gd name="f566" fmla="*/ f441 1 f303"/>
                <a:gd name="f567" fmla="*/ f442 1 f302"/>
                <a:gd name="f568" fmla="*/ f443 1 f303"/>
                <a:gd name="f569" fmla="*/ f444 1 f302"/>
                <a:gd name="f570" fmla="*/ f445 1 f303"/>
                <a:gd name="f571" fmla="*/ f446 1 f302"/>
                <a:gd name="f572" fmla="*/ f447 1 f303"/>
                <a:gd name="f573" fmla="*/ f448 1 f302"/>
                <a:gd name="f574" fmla="*/ f449 1 f303"/>
                <a:gd name="f575" fmla="*/ f450 1 f302"/>
                <a:gd name="f576" fmla="*/ f451 1 f303"/>
                <a:gd name="f577" fmla="*/ f452 1 f302"/>
                <a:gd name="f578" fmla="*/ f453 1 f303"/>
                <a:gd name="f579" fmla="*/ f454 1 f302"/>
                <a:gd name="f580" fmla="*/ f455 1 f303"/>
                <a:gd name="f581" fmla="*/ f456 1 f302"/>
                <a:gd name="f582" fmla="*/ f457 1 f303"/>
                <a:gd name="f583" fmla="*/ f458 1 f302"/>
                <a:gd name="f584" fmla="*/ f459 1 f303"/>
                <a:gd name="f585" fmla="*/ f460 1 f302"/>
                <a:gd name="f586" fmla="*/ f461 1 f303"/>
                <a:gd name="f587" fmla="*/ f462 1 f302"/>
                <a:gd name="f588" fmla="*/ f463 1 f303"/>
                <a:gd name="f589" fmla="*/ f464 1 f302"/>
                <a:gd name="f590" fmla="*/ f465 1 f303"/>
                <a:gd name="f591" fmla="*/ f466 1 f302"/>
                <a:gd name="f592" fmla="*/ f467 1 f303"/>
                <a:gd name="f593" fmla="*/ f468 1 f302"/>
                <a:gd name="f594" fmla="*/ f469 1 f303"/>
                <a:gd name="f595" fmla="*/ f470 1 f302"/>
                <a:gd name="f596" fmla="*/ f471 1 f303"/>
                <a:gd name="f597" fmla="*/ f472 1 f302"/>
                <a:gd name="f598" fmla="*/ f473 1 f303"/>
                <a:gd name="f599" fmla="*/ f474 1 f302"/>
                <a:gd name="f600" fmla="*/ f475 1 f303"/>
                <a:gd name="f601" fmla="*/ f476 1 f302"/>
                <a:gd name="f602" fmla="*/ f477 1 f303"/>
                <a:gd name="f603" fmla="*/ f478 1 f302"/>
                <a:gd name="f604" fmla="*/ f479 1 f303"/>
                <a:gd name="f605" fmla="*/ f480 1 f302"/>
                <a:gd name="f606" fmla="*/ f481 1 f303"/>
                <a:gd name="f607" fmla="*/ f482 1 f302"/>
                <a:gd name="f608" fmla="*/ f483 1 f303"/>
                <a:gd name="f609" fmla="*/ f484 1 f302"/>
                <a:gd name="f610" fmla="*/ f485 1 f303"/>
                <a:gd name="f611" fmla="*/ f486 1 f302"/>
                <a:gd name="f612" fmla="*/ f487 1 f303"/>
                <a:gd name="f613" fmla="*/ f488 1 f302"/>
                <a:gd name="f614" fmla="*/ f489 1 f303"/>
                <a:gd name="f615" fmla="*/ f490 1 f302"/>
                <a:gd name="f616" fmla="*/ f491 1 f303"/>
                <a:gd name="f617" fmla="*/ f492 1 f303"/>
                <a:gd name="f618" fmla="*/ f493 1 f302"/>
                <a:gd name="f619" fmla="*/ f494 1 f303"/>
                <a:gd name="f620" fmla="*/ f495 1 f302"/>
                <a:gd name="f621" fmla="*/ f496 1 f303"/>
                <a:gd name="f622" fmla="*/ f497 1 f302"/>
                <a:gd name="f623" fmla="*/ f498 1 f303"/>
                <a:gd name="f624" fmla="*/ f499 1 f302"/>
                <a:gd name="f625" fmla="*/ f500 1 f303"/>
                <a:gd name="f626" fmla="*/ f501 1 f302"/>
                <a:gd name="f627" fmla="*/ f502 1 f303"/>
                <a:gd name="f628" fmla="*/ f503 1 f302"/>
                <a:gd name="f629" fmla="*/ f504 1 f303"/>
                <a:gd name="f630" fmla="*/ f505 1 f302"/>
                <a:gd name="f631" fmla="*/ f506 1 f303"/>
                <a:gd name="f632" fmla="*/ f507 1 f302"/>
                <a:gd name="f633" fmla="*/ f508 1 f303"/>
                <a:gd name="f634" fmla="*/ f509 1 f302"/>
                <a:gd name="f635" fmla="*/ f510 1 f303"/>
                <a:gd name="f636" fmla="*/ f511 1 f302"/>
                <a:gd name="f637" fmla="*/ f512 1 f303"/>
                <a:gd name="f638" fmla="*/ f513 1 f302"/>
                <a:gd name="f639" fmla="*/ f514 1 f303"/>
                <a:gd name="f640" fmla="*/ f515 1 f302"/>
                <a:gd name="f641" fmla="*/ f516 1 f303"/>
                <a:gd name="f642" fmla="*/ f517 1 f302"/>
                <a:gd name="f643" fmla="*/ f518 1 f303"/>
                <a:gd name="f644" fmla="*/ f519 1 f302"/>
                <a:gd name="f645" fmla="*/ f520 1 f303"/>
                <a:gd name="f646" fmla="*/ f521 1 f302"/>
                <a:gd name="f647" fmla="*/ f522 1 f303"/>
                <a:gd name="f648" fmla="*/ f523 1 f302"/>
                <a:gd name="f649" fmla="*/ f524 1 f303"/>
                <a:gd name="f650" fmla="*/ f525 1 f302"/>
                <a:gd name="f651" fmla="*/ f526 1 f303"/>
                <a:gd name="f652" fmla="*/ f527 1 f302"/>
                <a:gd name="f653" fmla="*/ f528 1 f303"/>
                <a:gd name="f654" fmla="*/ f529 1 f302"/>
                <a:gd name="f655" fmla="*/ f530 1 f303"/>
                <a:gd name="f656" fmla="*/ f531 1 f302"/>
                <a:gd name="f657" fmla="*/ f532 1 f303"/>
                <a:gd name="f658" fmla="*/ f533 1 f302"/>
                <a:gd name="f659" fmla="*/ f534 1 f303"/>
                <a:gd name="f660" fmla="*/ f535 1 f302"/>
                <a:gd name="f661" fmla="*/ f536 1 f302"/>
                <a:gd name="f662" fmla="*/ f537 1 f302"/>
                <a:gd name="f663" fmla="*/ f538 1 f303"/>
                <a:gd name="f664" fmla="*/ f539 1 f302"/>
                <a:gd name="f665" fmla="*/ f540 1 f303"/>
                <a:gd name="f666" fmla="*/ f541 1 f302"/>
                <a:gd name="f667" fmla="*/ f542 1 f303"/>
                <a:gd name="f668" fmla="*/ f543 1 f302"/>
                <a:gd name="f669" fmla="*/ f544 1 f303"/>
                <a:gd name="f670" fmla="*/ f545 f297 1"/>
                <a:gd name="f671" fmla="*/ f546 f297 1"/>
                <a:gd name="f672" fmla="*/ f548 f298 1"/>
                <a:gd name="f673" fmla="*/ f547 f298 1"/>
                <a:gd name="f674" fmla="*/ f550 f297 1"/>
                <a:gd name="f675" fmla="*/ f551 f298 1"/>
                <a:gd name="f676" fmla="*/ f552 f298 1"/>
                <a:gd name="f677" fmla="*/ f553 f297 1"/>
                <a:gd name="f678" fmla="*/ f554 f297 1"/>
                <a:gd name="f679" fmla="*/ f555 f298 1"/>
                <a:gd name="f680" fmla="*/ f556 f297 1"/>
                <a:gd name="f681" fmla="*/ f557 f298 1"/>
                <a:gd name="f682" fmla="*/ f558 f297 1"/>
                <a:gd name="f683" fmla="*/ f559 f297 1"/>
                <a:gd name="f684" fmla="*/ f560 f298 1"/>
                <a:gd name="f685" fmla="*/ f561 f297 1"/>
                <a:gd name="f686" fmla="*/ f562 f298 1"/>
                <a:gd name="f687" fmla="*/ f563 f298 1"/>
                <a:gd name="f688" fmla="*/ f564 f298 1"/>
                <a:gd name="f689" fmla="*/ f565 f297 1"/>
                <a:gd name="f690" fmla="*/ f566 f298 1"/>
                <a:gd name="f691" fmla="*/ f567 f297 1"/>
                <a:gd name="f692" fmla="*/ f568 f298 1"/>
                <a:gd name="f693" fmla="*/ f569 f297 1"/>
                <a:gd name="f694" fmla="*/ f570 f298 1"/>
                <a:gd name="f695" fmla="*/ f571 f297 1"/>
                <a:gd name="f696" fmla="*/ f572 f298 1"/>
                <a:gd name="f697" fmla="*/ f573 f297 1"/>
                <a:gd name="f698" fmla="*/ f574 f298 1"/>
                <a:gd name="f699" fmla="*/ f575 f297 1"/>
                <a:gd name="f700" fmla="*/ f576 f298 1"/>
                <a:gd name="f701" fmla="*/ f577 f297 1"/>
                <a:gd name="f702" fmla="*/ f578 f298 1"/>
                <a:gd name="f703" fmla="*/ f579 f297 1"/>
                <a:gd name="f704" fmla="*/ f580 f298 1"/>
                <a:gd name="f705" fmla="*/ f581 f297 1"/>
                <a:gd name="f706" fmla="*/ f582 f298 1"/>
                <a:gd name="f707" fmla="*/ f583 f297 1"/>
                <a:gd name="f708" fmla="*/ f584 f298 1"/>
                <a:gd name="f709" fmla="*/ f585 f297 1"/>
                <a:gd name="f710" fmla="*/ f586 f298 1"/>
                <a:gd name="f711" fmla="*/ f587 f297 1"/>
                <a:gd name="f712" fmla="*/ f588 f298 1"/>
                <a:gd name="f713" fmla="*/ f589 f297 1"/>
                <a:gd name="f714" fmla="*/ f590 f298 1"/>
                <a:gd name="f715" fmla="*/ f591 f297 1"/>
                <a:gd name="f716" fmla="*/ f592 f298 1"/>
                <a:gd name="f717" fmla="*/ f593 f297 1"/>
                <a:gd name="f718" fmla="*/ f594 f298 1"/>
                <a:gd name="f719" fmla="*/ f595 f297 1"/>
                <a:gd name="f720" fmla="*/ f596 f298 1"/>
                <a:gd name="f721" fmla="*/ f597 f297 1"/>
                <a:gd name="f722" fmla="*/ f598 f298 1"/>
                <a:gd name="f723" fmla="*/ f599 f297 1"/>
                <a:gd name="f724" fmla="*/ f600 f298 1"/>
                <a:gd name="f725" fmla="*/ f601 f297 1"/>
                <a:gd name="f726" fmla="*/ f602 f298 1"/>
                <a:gd name="f727" fmla="*/ f603 f297 1"/>
                <a:gd name="f728" fmla="*/ f604 f298 1"/>
                <a:gd name="f729" fmla="*/ f605 f297 1"/>
                <a:gd name="f730" fmla="*/ f606 f298 1"/>
                <a:gd name="f731" fmla="*/ f607 f297 1"/>
                <a:gd name="f732" fmla="*/ f608 f298 1"/>
                <a:gd name="f733" fmla="*/ f609 f297 1"/>
                <a:gd name="f734" fmla="*/ f610 f298 1"/>
                <a:gd name="f735" fmla="*/ f611 f297 1"/>
                <a:gd name="f736" fmla="*/ f612 f298 1"/>
                <a:gd name="f737" fmla="*/ f613 f297 1"/>
                <a:gd name="f738" fmla="*/ f614 f298 1"/>
                <a:gd name="f739" fmla="*/ f615 f297 1"/>
                <a:gd name="f740" fmla="*/ f616 f298 1"/>
                <a:gd name="f741" fmla="*/ f617 f298 1"/>
                <a:gd name="f742" fmla="*/ f618 f297 1"/>
                <a:gd name="f743" fmla="*/ f619 f298 1"/>
                <a:gd name="f744" fmla="*/ f620 f297 1"/>
                <a:gd name="f745" fmla="*/ f621 f298 1"/>
                <a:gd name="f746" fmla="*/ f622 f297 1"/>
                <a:gd name="f747" fmla="*/ f623 f298 1"/>
                <a:gd name="f748" fmla="*/ f624 f297 1"/>
                <a:gd name="f749" fmla="*/ f625 f298 1"/>
                <a:gd name="f750" fmla="*/ f626 f297 1"/>
                <a:gd name="f751" fmla="*/ f627 f298 1"/>
                <a:gd name="f752" fmla="*/ f628 f297 1"/>
                <a:gd name="f753" fmla="*/ f629 f298 1"/>
                <a:gd name="f754" fmla="*/ f630 f297 1"/>
                <a:gd name="f755" fmla="*/ f631 f298 1"/>
                <a:gd name="f756" fmla="*/ f632 f297 1"/>
                <a:gd name="f757" fmla="*/ f633 f298 1"/>
                <a:gd name="f758" fmla="*/ f634 f297 1"/>
                <a:gd name="f759" fmla="*/ f635 f298 1"/>
                <a:gd name="f760" fmla="*/ f636 f297 1"/>
                <a:gd name="f761" fmla="*/ f637 f298 1"/>
                <a:gd name="f762" fmla="*/ f638 f297 1"/>
                <a:gd name="f763" fmla="*/ f639 f298 1"/>
                <a:gd name="f764" fmla="*/ f640 f297 1"/>
                <a:gd name="f765" fmla="*/ f641 f298 1"/>
                <a:gd name="f766" fmla="*/ f642 f297 1"/>
                <a:gd name="f767" fmla="*/ f643 f298 1"/>
                <a:gd name="f768" fmla="*/ f644 f297 1"/>
                <a:gd name="f769" fmla="*/ f645 f298 1"/>
                <a:gd name="f770" fmla="*/ f646 f297 1"/>
                <a:gd name="f771" fmla="*/ f647 f298 1"/>
                <a:gd name="f772" fmla="*/ f648 f297 1"/>
                <a:gd name="f773" fmla="*/ f649 f298 1"/>
                <a:gd name="f774" fmla="*/ f650 f297 1"/>
                <a:gd name="f775" fmla="*/ f651 f298 1"/>
                <a:gd name="f776" fmla="*/ f652 f297 1"/>
                <a:gd name="f777" fmla="*/ f653 f298 1"/>
                <a:gd name="f778" fmla="*/ f654 f297 1"/>
                <a:gd name="f779" fmla="*/ f655 f298 1"/>
                <a:gd name="f780" fmla="*/ f656 f297 1"/>
                <a:gd name="f781" fmla="*/ f657 f298 1"/>
                <a:gd name="f782" fmla="*/ f658 f297 1"/>
                <a:gd name="f783" fmla="*/ f659 f298 1"/>
                <a:gd name="f784" fmla="*/ f660 f297 1"/>
                <a:gd name="f785" fmla="*/ f661 f297 1"/>
                <a:gd name="f786" fmla="*/ f662 f297 1"/>
                <a:gd name="f787" fmla="*/ f663 f298 1"/>
                <a:gd name="f788" fmla="*/ f664 f297 1"/>
                <a:gd name="f789" fmla="*/ f665 f298 1"/>
                <a:gd name="f790" fmla="*/ f666 f297 1"/>
                <a:gd name="f791" fmla="*/ f667 f298 1"/>
                <a:gd name="f792" fmla="*/ f668 f297 1"/>
                <a:gd name="f793" fmla="*/ f669 f29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49">
                  <a:pos x="f674" y="f675"/>
                </a:cxn>
                <a:cxn ang="f549">
                  <a:pos x="f674" y="f676"/>
                </a:cxn>
                <a:cxn ang="f549">
                  <a:pos x="f677" y="f676"/>
                </a:cxn>
                <a:cxn ang="f549">
                  <a:pos x="f678" y="f679"/>
                </a:cxn>
                <a:cxn ang="f549">
                  <a:pos x="f680" y="f681"/>
                </a:cxn>
                <a:cxn ang="f549">
                  <a:pos x="f682" y="f681"/>
                </a:cxn>
                <a:cxn ang="f549">
                  <a:pos x="f683" y="f684"/>
                </a:cxn>
                <a:cxn ang="f549">
                  <a:pos x="f685" y="f686"/>
                </a:cxn>
                <a:cxn ang="f549">
                  <a:pos x="f674" y="f687"/>
                </a:cxn>
                <a:cxn ang="f549">
                  <a:pos x="f674" y="f688"/>
                </a:cxn>
                <a:cxn ang="f549">
                  <a:pos x="f689" y="f690"/>
                </a:cxn>
                <a:cxn ang="f549">
                  <a:pos x="f691" y="f692"/>
                </a:cxn>
                <a:cxn ang="f549">
                  <a:pos x="f693" y="f694"/>
                </a:cxn>
                <a:cxn ang="f549">
                  <a:pos x="f695" y="f696"/>
                </a:cxn>
                <a:cxn ang="f549">
                  <a:pos x="f697" y="f698"/>
                </a:cxn>
                <a:cxn ang="f549">
                  <a:pos x="f699" y="f700"/>
                </a:cxn>
                <a:cxn ang="f549">
                  <a:pos x="f701" y="f702"/>
                </a:cxn>
                <a:cxn ang="f549">
                  <a:pos x="f703" y="f704"/>
                </a:cxn>
                <a:cxn ang="f549">
                  <a:pos x="f705" y="f706"/>
                </a:cxn>
                <a:cxn ang="f549">
                  <a:pos x="f707" y="f708"/>
                </a:cxn>
                <a:cxn ang="f549">
                  <a:pos x="f709" y="f710"/>
                </a:cxn>
                <a:cxn ang="f549">
                  <a:pos x="f711" y="f712"/>
                </a:cxn>
                <a:cxn ang="f549">
                  <a:pos x="f713" y="f714"/>
                </a:cxn>
                <a:cxn ang="f549">
                  <a:pos x="f715" y="f716"/>
                </a:cxn>
                <a:cxn ang="f549">
                  <a:pos x="f717" y="f718"/>
                </a:cxn>
                <a:cxn ang="f549">
                  <a:pos x="f719" y="f720"/>
                </a:cxn>
                <a:cxn ang="f549">
                  <a:pos x="f721" y="f722"/>
                </a:cxn>
                <a:cxn ang="f549">
                  <a:pos x="f723" y="f724"/>
                </a:cxn>
                <a:cxn ang="f549">
                  <a:pos x="f725" y="f726"/>
                </a:cxn>
                <a:cxn ang="f549">
                  <a:pos x="f727" y="f728"/>
                </a:cxn>
                <a:cxn ang="f549">
                  <a:pos x="f729" y="f730"/>
                </a:cxn>
                <a:cxn ang="f549">
                  <a:pos x="f731" y="f732"/>
                </a:cxn>
                <a:cxn ang="f549">
                  <a:pos x="f733" y="f734"/>
                </a:cxn>
                <a:cxn ang="f549">
                  <a:pos x="f735" y="f736"/>
                </a:cxn>
                <a:cxn ang="f549">
                  <a:pos x="f737" y="f738"/>
                </a:cxn>
                <a:cxn ang="f549">
                  <a:pos x="f739" y="f740"/>
                </a:cxn>
                <a:cxn ang="f549">
                  <a:pos x="f739" y="f741"/>
                </a:cxn>
                <a:cxn ang="f549">
                  <a:pos x="f742" y="f743"/>
                </a:cxn>
                <a:cxn ang="f549">
                  <a:pos x="f744" y="f745"/>
                </a:cxn>
                <a:cxn ang="f549">
                  <a:pos x="f746" y="f747"/>
                </a:cxn>
                <a:cxn ang="f549">
                  <a:pos x="f748" y="f749"/>
                </a:cxn>
                <a:cxn ang="f549">
                  <a:pos x="f750" y="f751"/>
                </a:cxn>
                <a:cxn ang="f549">
                  <a:pos x="f752" y="f753"/>
                </a:cxn>
                <a:cxn ang="f549">
                  <a:pos x="f754" y="f755"/>
                </a:cxn>
                <a:cxn ang="f549">
                  <a:pos x="f756" y="f757"/>
                </a:cxn>
                <a:cxn ang="f549">
                  <a:pos x="f758" y="f759"/>
                </a:cxn>
                <a:cxn ang="f549">
                  <a:pos x="f760" y="f761"/>
                </a:cxn>
                <a:cxn ang="f549">
                  <a:pos x="f762" y="f763"/>
                </a:cxn>
                <a:cxn ang="f549">
                  <a:pos x="f764" y="f765"/>
                </a:cxn>
                <a:cxn ang="f549">
                  <a:pos x="f766" y="f767"/>
                </a:cxn>
                <a:cxn ang="f549">
                  <a:pos x="f768" y="f769"/>
                </a:cxn>
                <a:cxn ang="f549">
                  <a:pos x="f770" y="f771"/>
                </a:cxn>
                <a:cxn ang="f549">
                  <a:pos x="f772" y="f773"/>
                </a:cxn>
                <a:cxn ang="f549">
                  <a:pos x="f774" y="f775"/>
                </a:cxn>
                <a:cxn ang="f549">
                  <a:pos x="f776" y="f777"/>
                </a:cxn>
                <a:cxn ang="f549">
                  <a:pos x="f778" y="f779"/>
                </a:cxn>
                <a:cxn ang="f549">
                  <a:pos x="f780" y="f781"/>
                </a:cxn>
                <a:cxn ang="f549">
                  <a:pos x="f782" y="f783"/>
                </a:cxn>
                <a:cxn ang="f549">
                  <a:pos x="f784" y="f676"/>
                </a:cxn>
                <a:cxn ang="f549">
                  <a:pos x="f785" y="f676"/>
                </a:cxn>
                <a:cxn ang="f549">
                  <a:pos x="f786" y="f787"/>
                </a:cxn>
                <a:cxn ang="f549">
                  <a:pos x="f788" y="f789"/>
                </a:cxn>
                <a:cxn ang="f549">
                  <a:pos x="f790" y="f791"/>
                </a:cxn>
                <a:cxn ang="f549">
                  <a:pos x="f792" y="f793"/>
                </a:cxn>
              </a:cxnLst>
              <a:rect l="f670" t="f673" r="f671" b="f672"/>
              <a:pathLst>
                <a:path w="6264586" h="6858001">
                  <a:moveTo>
                    <a:pt x="f6" y="f8"/>
                  </a:moveTo>
                  <a:lnTo>
                    <a:pt x="f6" y="f7"/>
                  </a:lnTo>
                  <a:lnTo>
                    <a:pt x="f9" y="f7"/>
                  </a:lnTo>
                  <a:lnTo>
                    <a:pt x="f10" y="f11"/>
                  </a:lnTo>
                  <a:close/>
                  <a:moveTo>
                    <a:pt x="f12" y="f5"/>
                  </a:moveTo>
                  <a:lnTo>
                    <a:pt x="f13" y="f5"/>
                  </a:lnTo>
                  <a:lnTo>
                    <a:pt x="f14" y="f15"/>
                  </a:lnTo>
                  <a:cubicBezTo>
                    <a:pt x="f16" y="f17"/>
                    <a:pt x="f18" y="f19"/>
                    <a:pt x="f20" y="f21"/>
                  </a:cubicBezTo>
                  <a:lnTo>
                    <a:pt x="f6" y="f22"/>
                  </a:lnTo>
                  <a:lnTo>
                    <a:pt x="f6" y="f23"/>
                  </a:lnTo>
                  <a:lnTo>
                    <a:pt x="f24" y="f25"/>
                  </a:ln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7"/>
                  </a:cubicBezTo>
                  <a:cubicBezTo>
                    <a:pt x="f49" y="f50"/>
                    <a:pt x="f51" y="f52"/>
                    <a:pt x="f53" y="f54"/>
                  </a:cubicBez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84"/>
                  </a:cubicBezTo>
                  <a:cubicBezTo>
                    <a:pt x="f85" y="f86"/>
                    <a:pt x="f87" y="f88"/>
                    <a:pt x="f89" y="f90"/>
                  </a:cubicBezTo>
                  <a:cubicBezTo>
                    <a:pt x="f91" y="f92"/>
                    <a:pt x="f93" y="f94"/>
                    <a:pt x="f95" y="f96"/>
                  </a:cubicBezTo>
                  <a:lnTo>
                    <a:pt x="f97" y="f98"/>
                  </a:lnTo>
                  <a:cubicBezTo>
                    <a:pt x="f99" y="f100"/>
                    <a:pt x="f101" y="f102"/>
                    <a:pt x="f103" y="f104"/>
                  </a:cubicBez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lnTo>
                    <a:pt x="f135" y="f136"/>
                  </a:lnTo>
                  <a:lnTo>
                    <a:pt x="f137" y="f138"/>
                  </a:lnTo>
                  <a:lnTo>
                    <a:pt x="f139" y="f140"/>
                  </a:lnTo>
                  <a:cubicBezTo>
                    <a:pt x="f141" y="f142"/>
                    <a:pt x="f143" y="f144"/>
                    <a:pt x="f145" y="f146"/>
                  </a:cubicBezTo>
                  <a:cubicBezTo>
                    <a:pt x="f147" y="f148"/>
                    <a:pt x="f149" y="f150"/>
                    <a:pt x="f151" y="f152"/>
                  </a:cubicBezTo>
                  <a:cubicBezTo>
                    <a:pt x="f153" y="f154"/>
                    <a:pt x="f155" y="f156"/>
                    <a:pt x="f157" y="f158"/>
                  </a:cubicBezTo>
                  <a:lnTo>
                    <a:pt x="f157" y="f159"/>
                  </a:lnTo>
                  <a:cubicBezTo>
                    <a:pt x="f160" y="f161"/>
                    <a:pt x="f162" y="f163"/>
                    <a:pt x="f164" y="f165"/>
                  </a:cubicBezTo>
                  <a:cubicBezTo>
                    <a:pt x="f166" y="f167"/>
                    <a:pt x="f168" y="f169"/>
                    <a:pt x="f170" y="f171"/>
                  </a:cubicBezTo>
                  <a:cubicBezTo>
                    <a:pt x="f172" y="f173"/>
                    <a:pt x="f174" y="f175"/>
                    <a:pt x="f176" y="f177"/>
                  </a:cubicBezTo>
                  <a:cubicBezTo>
                    <a:pt x="f178" y="f179"/>
                    <a:pt x="f180" y="f181"/>
                    <a:pt x="f182" y="f183"/>
                  </a:cubicBezTo>
                  <a:cubicBezTo>
                    <a:pt x="f184" y="f185"/>
                    <a:pt x="f186" y="f187"/>
                    <a:pt x="f188" y="f189"/>
                  </a:cubicBezTo>
                  <a:cubicBezTo>
                    <a:pt x="f190" y="f191"/>
                    <a:pt x="f192" y="f193"/>
                    <a:pt x="f194" y="f195"/>
                  </a:cubicBezTo>
                  <a:lnTo>
                    <a:pt x="f196" y="f197"/>
                  </a:lnTo>
                  <a:cubicBezTo>
                    <a:pt x="f198" y="f199"/>
                    <a:pt x="f200" y="f201"/>
                    <a:pt x="f202" y="f203"/>
                  </a:cubicBezTo>
                  <a:cubicBezTo>
                    <a:pt x="f204" y="f205"/>
                    <a:pt x="f206" y="f207"/>
                    <a:pt x="f208" y="f209"/>
                  </a:cubicBezTo>
                  <a:cubicBezTo>
                    <a:pt x="f210" y="f211"/>
                    <a:pt x="f212" y="f213"/>
                    <a:pt x="f214" y="f215"/>
                  </a:cubicBezTo>
                  <a:cubicBezTo>
                    <a:pt x="f216" y="f217"/>
                    <a:pt x="f218" y="f219"/>
                    <a:pt x="f220" y="f221"/>
                  </a:cubicBezTo>
                  <a:cubicBezTo>
                    <a:pt x="f222" y="f223"/>
                    <a:pt x="f224" y="f225"/>
                    <a:pt x="f226" y="f227"/>
                  </a:cubicBezTo>
                  <a:cubicBezTo>
                    <a:pt x="f228" y="f229"/>
                    <a:pt x="f230" y="f231"/>
                    <a:pt x="f232" y="f233"/>
                  </a:cubicBezTo>
                  <a:cubicBezTo>
                    <a:pt x="f234" y="f235"/>
                    <a:pt x="f236" y="f237"/>
                    <a:pt x="f238" y="f239"/>
                  </a:cubicBezTo>
                  <a:cubicBezTo>
                    <a:pt x="f240" y="f241"/>
                    <a:pt x="f242" y="f243"/>
                    <a:pt x="f244" y="f245"/>
                  </a:cubicBezTo>
                  <a:cubicBezTo>
                    <a:pt x="f246" y="f247"/>
                    <a:pt x="f248" y="f249"/>
                    <a:pt x="f250" y="f251"/>
                  </a:cubicBezTo>
                  <a:cubicBezTo>
                    <a:pt x="f252" y="f253"/>
                    <a:pt x="f254" y="f255"/>
                    <a:pt x="f256" y="f257"/>
                  </a:cubicBezTo>
                  <a:lnTo>
                    <a:pt x="f258" y="f259"/>
                  </a:lnTo>
                  <a:lnTo>
                    <a:pt x="f260" y="f261"/>
                  </a:lnTo>
                  <a:cubicBezTo>
                    <a:pt x="f262" y="f263"/>
                    <a:pt x="f264" y="f265"/>
                    <a:pt x="f266" y="f267"/>
                  </a:cubicBezTo>
                  <a:cubicBezTo>
                    <a:pt x="f268" y="f269"/>
                    <a:pt x="f270" y="f271"/>
                    <a:pt x="f272" y="f273"/>
                  </a:cubicBezTo>
                  <a:lnTo>
                    <a:pt x="f274" y="f7"/>
                  </a:lnTo>
                  <a:lnTo>
                    <a:pt x="f275" y="f7"/>
                  </a:lnTo>
                  <a:lnTo>
                    <a:pt x="f276" y="f277"/>
                  </a:lnTo>
                  <a:cubicBezTo>
                    <a:pt x="f278" y="f279"/>
                    <a:pt x="f280" y="f281"/>
                    <a:pt x="f282" y="f283"/>
                  </a:cubicBez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Freeform: Shape 22">
              <a:extLst>
                <a:ext uri="{FF2B5EF4-FFF2-40B4-BE49-F238E27FC236}">
                  <a16:creationId xmlns:a16="http://schemas.microsoft.com/office/drawing/2014/main" id="{02A027D8-45D3-0133-DEE2-BECA594CEA40}"/>
                </a:ext>
              </a:extLst>
            </p:cNvPr>
            <p:cNvSpPr/>
            <p:nvPr/>
          </p:nvSpPr>
          <p:spPr>
            <a:xfrm flipH="1">
              <a:off x="-4251" y="-5980"/>
              <a:ext cx="6238676" cy="6858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264586"/>
                <a:gd name="f7" fmla="val 6858001"/>
                <a:gd name="f8" fmla="val 6646464"/>
                <a:gd name="f9" fmla="val 5997170"/>
                <a:gd name="f10" fmla="val 6121512"/>
                <a:gd name="f11" fmla="val 6761029"/>
                <a:gd name="f12" fmla="val 2693206"/>
                <a:gd name="f13" fmla="val 5872285"/>
                <a:gd name="f14" fmla="val 6024875"/>
                <a:gd name="f15" fmla="val 68385"/>
                <a:gd name="f16" fmla="val 6086250"/>
                <a:gd name="f17" fmla="val 97989"/>
                <a:gd name="f18" fmla="val 6146793"/>
                <a:gd name="f19" fmla="val 129318"/>
                <a:gd name="f20" fmla="val 6206432"/>
                <a:gd name="f21" fmla="val 162336"/>
                <a:gd name="f22" fmla="val 196704"/>
                <a:gd name="f23" fmla="val 537242"/>
                <a:gd name="f24" fmla="val 6230189"/>
                <a:gd name="f25" fmla="val 517260"/>
                <a:gd name="f26" fmla="val 6012226"/>
                <a:gd name="f27" fmla="val 399931"/>
                <a:gd name="f28" fmla="val 5780573"/>
                <a:gd name="f29" fmla="val 310008"/>
                <a:gd name="f30" fmla="val 5540536"/>
                <a:gd name="f31" fmla="val 249543"/>
                <a:gd name="f32" fmla="val 5421375"/>
                <a:gd name="f33" fmla="val 219324"/>
                <a:gd name="f34" fmla="val 5300641"/>
                <a:gd name="f35" fmla="val 195644"/>
                <a:gd name="f36" fmla="val 5178896"/>
                <a:gd name="f37" fmla="val 178606"/>
                <a:gd name="f38" fmla="val 5057977"/>
                <a:gd name="f39" fmla="val 161840"/>
                <a:gd name="f40" fmla="val 4936276"/>
                <a:gd name="f41" fmla="val 151186"/>
                <a:gd name="f42" fmla="val 4814279"/>
                <a:gd name="f43" fmla="val 146683"/>
                <a:gd name="f44" fmla="val 4761501"/>
                <a:gd name="f45" fmla="val 144556"/>
                <a:gd name="f46" fmla="val 4708015"/>
                <a:gd name="f47" fmla="val 143421"/>
                <a:gd name="f48" fmla="val 4655095"/>
                <a:gd name="f49" fmla="val 4462968"/>
                <a:gd name="f50" fmla="val 143573"/>
                <a:gd name="f51" fmla="val 4271111"/>
                <a:gd name="f52" fmla="val 157799"/>
                <a:gd name="f53" fmla="val 4081069"/>
                <a:gd name="f54" fmla="val 185983"/>
                <a:gd name="f55" fmla="val 3956361"/>
                <a:gd name="f56" fmla="val 205703"/>
                <a:gd name="f57" fmla="val 3835058"/>
                <a:gd name="f58" fmla="val 229396"/>
                <a:gd name="f59" fmla="val 3720566"/>
                <a:gd name="f60" fmla="val 256921"/>
                <a:gd name="f61" fmla="val 3596708"/>
                <a:gd name="f62" fmla="val 286714"/>
                <a:gd name="f63" fmla="val 3477677"/>
                <a:gd name="f64" fmla="val 320905"/>
                <a:gd name="f65" fmla="val 3365879"/>
                <a:gd name="f66" fmla="val 357651"/>
                <a:gd name="f67" fmla="val 3249257"/>
                <a:gd name="f68" fmla="val 395958"/>
                <a:gd name="f69" fmla="val 3133487"/>
                <a:gd name="f70" fmla="val 438945"/>
                <a:gd name="f71" fmla="val 3020555"/>
                <a:gd name="f72" fmla="val 486190"/>
                <a:gd name="f73" fmla="val 2907623"/>
                <a:gd name="f74" fmla="val 533434"/>
                <a:gd name="f75" fmla="val 2794832"/>
                <a:gd name="f76" fmla="val 585786"/>
                <a:gd name="f77" fmla="val 2685163"/>
                <a:gd name="f78" fmla="val 641542"/>
                <a:gd name="f79" fmla="val 2463995"/>
                <a:gd name="f80" fmla="val 754348"/>
                <a:gd name="f81" fmla="val 2250998"/>
                <a:gd name="f82" fmla="val 882488"/>
                <a:gd name="f83" fmla="val 2047720"/>
                <a:gd name="f84" fmla="val 1025030"/>
                <a:gd name="f85" fmla="val 2006151"/>
                <a:gd name="f86" fmla="val 1054399"/>
                <a:gd name="f87" fmla="val 1951528"/>
                <a:gd name="f88" fmla="val 1093415"/>
                <a:gd name="f89" fmla="val 1897333"/>
                <a:gd name="f90" fmla="val 1134983"/>
                <a:gd name="f91" fmla="val 1876761"/>
                <a:gd name="f92" fmla="val 1150164"/>
                <a:gd name="f93" fmla="val 1855905"/>
                <a:gd name="f94" fmla="val 1166479"/>
                <a:gd name="f95" fmla="val 1835758"/>
                <a:gd name="f96" fmla="val 1182227"/>
                <a:gd name="f97" fmla="val 1823273"/>
                <a:gd name="f98" fmla="val 1192016"/>
                <a:gd name="f99" fmla="val 1797027"/>
                <a:gd name="f100" fmla="val 1211879"/>
                <a:gd name="f101" fmla="val 1772057"/>
                <a:gd name="f102" fmla="val 1232309"/>
                <a:gd name="f103" fmla="val 1750918"/>
                <a:gd name="f104" fmla="val 1249760"/>
                <a:gd name="f105" fmla="val 1645931"/>
                <a:gd name="f106" fmla="val 1335737"/>
                <a:gd name="f107" fmla="val 1554422"/>
                <a:gd name="f108" fmla="val 1416605"/>
                <a:gd name="f109" fmla="val 1469297"/>
                <a:gd name="f110" fmla="val 1496906"/>
                <a:gd name="f111" fmla="val 1286595"/>
                <a:gd name="f112" fmla="val 1668957"/>
                <a:gd name="f113" fmla="val 1118818"/>
                <a:gd name="f114" fmla="val 1856190"/>
                <a:gd name="f115" fmla="val 967769"/>
                <a:gd name="f116" fmla="val 2056602"/>
                <a:gd name="f117" fmla="val 890731"/>
                <a:gd name="f118" fmla="val 2159603"/>
                <a:gd name="f119" fmla="val 818800"/>
                <a:gd name="f120" fmla="val 2264590"/>
                <a:gd name="f121" fmla="val 754105"/>
                <a:gd name="f122" fmla="val 2368727"/>
                <a:gd name="f123" fmla="val 681749"/>
                <a:gd name="f124" fmla="val 2488328"/>
                <a:gd name="f125" fmla="val 622304"/>
                <a:gd name="f126" fmla="val 2596720"/>
                <a:gd name="f127" fmla="val 572364"/>
                <a:gd name="f128" fmla="val 2701140"/>
                <a:gd name="f129" fmla="val 557609"/>
                <a:gd name="f130" fmla="val 2730507"/>
                <a:gd name="f131" fmla="val 543989"/>
                <a:gd name="f132" fmla="val 2760443"/>
                <a:gd name="f133" fmla="val 532497"/>
                <a:gd name="f134" fmla="val 2786265"/>
                <a:gd name="f135" fmla="val 512918"/>
                <a:gd name="f136" fmla="val 2828827"/>
                <a:gd name="f137" fmla="val 494475"/>
                <a:gd name="f138" fmla="val 2872240"/>
                <a:gd name="f139" fmla="val 491637"/>
                <a:gd name="f140" fmla="val 2878908"/>
                <a:gd name="f141" fmla="val 480146"/>
                <a:gd name="f142" fmla="val 2906575"/>
                <a:gd name="f143" fmla="val 469220"/>
                <a:gd name="f144" fmla="val 2932821"/>
                <a:gd name="f145" fmla="val 459290"/>
                <a:gd name="f146" fmla="val 2959635"/>
                <a:gd name="f147" fmla="val 455176"/>
                <a:gd name="f148" fmla="val 2970559"/>
                <a:gd name="f149" fmla="val 451060"/>
                <a:gd name="f150" fmla="val 2981484"/>
                <a:gd name="f151" fmla="val 446805"/>
                <a:gd name="f152" fmla="val 2992408"/>
                <a:gd name="f153" fmla="val 439427"/>
                <a:gd name="f154" fmla="val 3012412"/>
                <a:gd name="f155" fmla="val 432333"/>
                <a:gd name="f156" fmla="val 3030572"/>
                <a:gd name="f157" fmla="val 426090"/>
                <a:gd name="f158" fmla="val 3049158"/>
                <a:gd name="f159" fmla="val 3049867"/>
                <a:gd name="f160" fmla="val 383010"/>
                <a:gd name="f161" fmla="val 3169099"/>
                <a:gd name="f162" fmla="val 346959"/>
                <a:gd name="f163" fmla="val 3290756"/>
                <a:gd name="f164" fmla="val 318124"/>
                <a:gd name="f165" fmla="val 3414202"/>
                <a:gd name="f166" fmla="val 260107"/>
                <a:gd name="f167" fmla="val 3661703"/>
                <a:gd name="f168" fmla="val 230780"/>
                <a:gd name="f169" fmla="val 3915049"/>
                <a:gd name="f170" fmla="val 230729"/>
                <a:gd name="f171" fmla="val 4169260"/>
                <a:gd name="f172" fmla="val 231621"/>
                <a:gd name="f173" fmla="val 4295173"/>
                <a:gd name="f174" fmla="val 244398"/>
                <a:gd name="f175" fmla="val 4420719"/>
                <a:gd name="f176" fmla="val 268893"/>
                <a:gd name="f177" fmla="val 4544236"/>
                <a:gd name="f178" fmla="val 293708"/>
                <a:gd name="f179" fmla="val 4666304"/>
                <a:gd name="f180" fmla="val 330882"/>
                <a:gd name="f181" fmla="val 4785521"/>
                <a:gd name="f182" fmla="val 379840"/>
                <a:gd name="f183" fmla="val 4900056"/>
                <a:gd name="f184" fmla="val 387926"/>
                <a:gd name="f185" fmla="val 4919919"/>
                <a:gd name="f186" fmla="val 397006"/>
                <a:gd name="f187" fmla="val 4939498"/>
                <a:gd name="f188" fmla="val 406512"/>
                <a:gd name="f189" fmla="val 4960211"/>
                <a:gd name="f190" fmla="val 410343"/>
                <a:gd name="f191" fmla="val 4968299"/>
                <a:gd name="f192" fmla="val 414173"/>
                <a:gd name="f193" fmla="val 4976385"/>
                <a:gd name="f194" fmla="val 417862"/>
                <a:gd name="f195" fmla="val 4984613"/>
                <a:gd name="f196" fmla="val 428077"/>
                <a:gd name="f197" fmla="val 5005043"/>
                <a:gd name="f198" fmla="val 438860"/>
                <a:gd name="f199" fmla="val 5026751"/>
                <a:gd name="f200" fmla="val 449075"/>
                <a:gd name="f201" fmla="val 5047181"/>
                <a:gd name="f202" fmla="val 460140"/>
                <a:gd name="f203" fmla="val 5067327"/>
                <a:gd name="f204" fmla="val 485536"/>
                <a:gd name="f205" fmla="val 5116273"/>
                <a:gd name="f206" fmla="val 514763"/>
                <a:gd name="f207" fmla="val 5165789"/>
                <a:gd name="f208" fmla="val 555197"/>
                <a:gd name="f209" fmla="val 5229773"/>
                <a:gd name="f210" fmla="val 586836"/>
                <a:gd name="f211" fmla="val 5280282"/>
                <a:gd name="f212" fmla="val 620318"/>
                <a:gd name="f213" fmla="val 5329511"/>
                <a:gd name="f214" fmla="val 660611"/>
                <a:gd name="f215" fmla="val 5387396"/>
                <a:gd name="f216" fmla="val 698065"/>
                <a:gd name="f217" fmla="val 5440741"/>
                <a:gd name="f218" fmla="val 737223"/>
                <a:gd name="f219" fmla="val 5493094"/>
                <a:gd name="f220" fmla="val 774110"/>
                <a:gd name="f221" fmla="val 5542182"/>
                <a:gd name="f222" fmla="val 821070"/>
                <a:gd name="f223" fmla="val 5604324"/>
                <a:gd name="f224" fmla="val 870301"/>
                <a:gd name="f225" fmla="val 5667173"/>
                <a:gd name="f226" fmla="val 917829"/>
                <a:gd name="f227" fmla="val 5727896"/>
                <a:gd name="f228" fmla="val 949042"/>
                <a:gd name="f229" fmla="val 5767762"/>
                <a:gd name="f230" fmla="val 979828"/>
                <a:gd name="f231" fmla="val 5807063"/>
                <a:gd name="f232" fmla="val 1012885"/>
                <a:gd name="f233" fmla="val 5849767"/>
                <a:gd name="f234" fmla="val 1045942"/>
                <a:gd name="f235" fmla="val 5892471"/>
                <a:gd name="f236" fmla="val 1089497"/>
                <a:gd name="f237" fmla="val 5948796"/>
                <a:gd name="f238" fmla="val 1133053"/>
                <a:gd name="f239" fmla="val 6006822"/>
                <a:gd name="f240" fmla="val 1153624"/>
                <a:gd name="f241" fmla="val 6034345"/>
                <a:gd name="f242" fmla="val 1175332"/>
                <a:gd name="f243" fmla="val 6063998"/>
                <a:gd name="f244" fmla="val 1194343"/>
                <a:gd name="f245" fmla="val 6090245"/>
                <a:gd name="f246" fmla="val 1213355"/>
                <a:gd name="f247" fmla="val 6116491"/>
                <a:gd name="f248" fmla="val 1231372"/>
                <a:gd name="f249" fmla="val 6141178"/>
                <a:gd name="f250" fmla="val 1249390"/>
                <a:gd name="f251" fmla="val 6165155"/>
                <a:gd name="f252" fmla="val 1280461"/>
                <a:gd name="f253" fmla="val 6208000"/>
                <a:gd name="f254" fmla="val 1313659"/>
                <a:gd name="f255" fmla="val 6250847"/>
                <a:gd name="f256" fmla="val 1345724"/>
                <a:gd name="f257" fmla="val 6292132"/>
                <a:gd name="f258" fmla="val 1364310"/>
                <a:gd name="f259" fmla="val 6316251"/>
                <a:gd name="f260" fmla="val 1373673"/>
                <a:gd name="f261" fmla="val 6327885"/>
                <a:gd name="f262" fmla="val 1409566"/>
                <a:gd name="f263" fmla="val 6372433"/>
                <a:gd name="f264" fmla="val 1446738"/>
                <a:gd name="f265" fmla="val 6418542"/>
                <a:gd name="f266" fmla="val 1484619"/>
                <a:gd name="f267" fmla="val 6462240"/>
                <a:gd name="f268" fmla="val 1567899"/>
                <a:gd name="f269" fmla="val 6559850"/>
                <a:gd name="f270" fmla="val 1653876"/>
                <a:gd name="f271" fmla="val 6652211"/>
                <a:gd name="f272" fmla="val 1739000"/>
                <a:gd name="f273" fmla="val 6737335"/>
                <a:gd name="f274" fmla="val 1866801"/>
                <a:gd name="f275" fmla="val 1144149"/>
                <a:gd name="f276" fmla="val 1058349"/>
                <a:gd name="f277" fmla="val 6766452"/>
                <a:gd name="f278" fmla="val 878978"/>
                <a:gd name="f279" fmla="val 6562465"/>
                <a:gd name="f280" fmla="val 718756"/>
                <a:gd name="f281" fmla="val 6341104"/>
                <a:gd name="f282" fmla="val 580309"/>
                <a:gd name="f283" fmla="val 6105000"/>
                <a:gd name="f284" fmla="val 200401"/>
                <a:gd name="f285" fmla="val 5454007"/>
                <a:gd name="f286" fmla="val 146"/>
                <a:gd name="f287" fmla="val 4713831"/>
                <a:gd name="f288" fmla="val 1"/>
                <a:gd name="f289" fmla="val 3960094"/>
                <a:gd name="f290" fmla="+- 0 0 335"/>
                <a:gd name="f291" fmla="val 2196754"/>
                <a:gd name="f292" fmla="val 1071479"/>
                <a:gd name="f293" fmla="val 683605"/>
                <a:gd name="f294" fmla="val 2599292"/>
                <a:gd name="f295" fmla="val 37050"/>
                <a:gd name="f296" fmla="+- 0 0 -90"/>
                <a:gd name="f297" fmla="*/ f3 1 6264586"/>
                <a:gd name="f298" fmla="*/ f4 1 6858001"/>
                <a:gd name="f299" fmla="+- f7 0 f5"/>
                <a:gd name="f300" fmla="+- f6 0 f5"/>
                <a:gd name="f301" fmla="*/ f296 f0 1"/>
                <a:gd name="f302" fmla="*/ f300 1 6264586"/>
                <a:gd name="f303" fmla="*/ f299 1 6858001"/>
                <a:gd name="f304" fmla="*/ 6264586 f300 1"/>
                <a:gd name="f305" fmla="*/ 6646464 f299 1"/>
                <a:gd name="f306" fmla="*/ 6858001 f299 1"/>
                <a:gd name="f307" fmla="*/ 5997170 f300 1"/>
                <a:gd name="f308" fmla="*/ 6121512 f300 1"/>
                <a:gd name="f309" fmla="*/ 6761029 f299 1"/>
                <a:gd name="f310" fmla="*/ 2693206 f300 1"/>
                <a:gd name="f311" fmla="*/ 0 f299 1"/>
                <a:gd name="f312" fmla="*/ 5872285 f300 1"/>
                <a:gd name="f313" fmla="*/ 6024875 f300 1"/>
                <a:gd name="f314" fmla="*/ 68385 f299 1"/>
                <a:gd name="f315" fmla="*/ 6206432 f300 1"/>
                <a:gd name="f316" fmla="*/ 162336 f299 1"/>
                <a:gd name="f317" fmla="*/ 196704 f299 1"/>
                <a:gd name="f318" fmla="*/ 537242 f299 1"/>
                <a:gd name="f319" fmla="*/ 6230189 f300 1"/>
                <a:gd name="f320" fmla="*/ 517260 f299 1"/>
                <a:gd name="f321" fmla="*/ 5540536 f300 1"/>
                <a:gd name="f322" fmla="*/ 249543 f299 1"/>
                <a:gd name="f323" fmla="*/ 5178896 f300 1"/>
                <a:gd name="f324" fmla="*/ 178606 f299 1"/>
                <a:gd name="f325" fmla="*/ 4814279 f300 1"/>
                <a:gd name="f326" fmla="*/ 146683 f299 1"/>
                <a:gd name="f327" fmla="*/ 4655095 f300 1"/>
                <a:gd name="f328" fmla="*/ 143421 f299 1"/>
                <a:gd name="f329" fmla="*/ 4081069 f300 1"/>
                <a:gd name="f330" fmla="*/ 185983 f299 1"/>
                <a:gd name="f331" fmla="*/ 3720566 f300 1"/>
                <a:gd name="f332" fmla="*/ 256921 f299 1"/>
                <a:gd name="f333" fmla="*/ 3365879 f300 1"/>
                <a:gd name="f334" fmla="*/ 357651 f299 1"/>
                <a:gd name="f335" fmla="*/ 3020555 f300 1"/>
                <a:gd name="f336" fmla="*/ 486190 f299 1"/>
                <a:gd name="f337" fmla="*/ 2685163 f300 1"/>
                <a:gd name="f338" fmla="*/ 641542 f299 1"/>
                <a:gd name="f339" fmla="*/ 2047720 f300 1"/>
                <a:gd name="f340" fmla="*/ 1025030 f299 1"/>
                <a:gd name="f341" fmla="*/ 1897333 f300 1"/>
                <a:gd name="f342" fmla="*/ 1134983 f299 1"/>
                <a:gd name="f343" fmla="*/ 1835758 f300 1"/>
                <a:gd name="f344" fmla="*/ 1182227 f299 1"/>
                <a:gd name="f345" fmla="*/ 1823273 f300 1"/>
                <a:gd name="f346" fmla="*/ 1192016 f299 1"/>
                <a:gd name="f347" fmla="*/ 1750918 f300 1"/>
                <a:gd name="f348" fmla="*/ 1249760 f299 1"/>
                <a:gd name="f349" fmla="*/ 1469297 f300 1"/>
                <a:gd name="f350" fmla="*/ 1496906 f299 1"/>
                <a:gd name="f351" fmla="*/ 967769 f300 1"/>
                <a:gd name="f352" fmla="*/ 2056602 f299 1"/>
                <a:gd name="f353" fmla="*/ 754105 f300 1"/>
                <a:gd name="f354" fmla="*/ 2368727 f299 1"/>
                <a:gd name="f355" fmla="*/ 572364 f300 1"/>
                <a:gd name="f356" fmla="*/ 2701140 f299 1"/>
                <a:gd name="f357" fmla="*/ 532497 f300 1"/>
                <a:gd name="f358" fmla="*/ 2786265 f299 1"/>
                <a:gd name="f359" fmla="*/ 512918 f300 1"/>
                <a:gd name="f360" fmla="*/ 2828827 f299 1"/>
                <a:gd name="f361" fmla="*/ 494475 f300 1"/>
                <a:gd name="f362" fmla="*/ 2872240 f299 1"/>
                <a:gd name="f363" fmla="*/ 491637 f300 1"/>
                <a:gd name="f364" fmla="*/ 2878908 f299 1"/>
                <a:gd name="f365" fmla="*/ 459290 f300 1"/>
                <a:gd name="f366" fmla="*/ 2959635 f299 1"/>
                <a:gd name="f367" fmla="*/ 446805 f300 1"/>
                <a:gd name="f368" fmla="*/ 2992408 f299 1"/>
                <a:gd name="f369" fmla="*/ 426090 f300 1"/>
                <a:gd name="f370" fmla="*/ 3049158 f299 1"/>
                <a:gd name="f371" fmla="*/ 3049867 f299 1"/>
                <a:gd name="f372" fmla="*/ 318124 f300 1"/>
                <a:gd name="f373" fmla="*/ 3414202 f299 1"/>
                <a:gd name="f374" fmla="*/ 230729 f300 1"/>
                <a:gd name="f375" fmla="*/ 4169260 f299 1"/>
                <a:gd name="f376" fmla="*/ 268893 f300 1"/>
                <a:gd name="f377" fmla="*/ 4544236 f299 1"/>
                <a:gd name="f378" fmla="*/ 379840 f300 1"/>
                <a:gd name="f379" fmla="*/ 4900056 f299 1"/>
                <a:gd name="f380" fmla="*/ 406512 f300 1"/>
                <a:gd name="f381" fmla="*/ 4960211 f299 1"/>
                <a:gd name="f382" fmla="*/ 417862 f300 1"/>
                <a:gd name="f383" fmla="*/ 4984613 f299 1"/>
                <a:gd name="f384" fmla="*/ 428077 f300 1"/>
                <a:gd name="f385" fmla="*/ 5005043 f299 1"/>
                <a:gd name="f386" fmla="*/ 460140 f300 1"/>
                <a:gd name="f387" fmla="*/ 5067327 f299 1"/>
                <a:gd name="f388" fmla="*/ 555197 f300 1"/>
                <a:gd name="f389" fmla="*/ 5229773 f299 1"/>
                <a:gd name="f390" fmla="*/ 660611 f300 1"/>
                <a:gd name="f391" fmla="*/ 5387396 f299 1"/>
                <a:gd name="f392" fmla="*/ 774110 f300 1"/>
                <a:gd name="f393" fmla="*/ 5542182 f299 1"/>
                <a:gd name="f394" fmla="*/ 917829 f300 1"/>
                <a:gd name="f395" fmla="*/ 5727896 f299 1"/>
                <a:gd name="f396" fmla="*/ 1012885 f300 1"/>
                <a:gd name="f397" fmla="*/ 5849767 f299 1"/>
                <a:gd name="f398" fmla="*/ 1133053 f300 1"/>
                <a:gd name="f399" fmla="*/ 6006822 f299 1"/>
                <a:gd name="f400" fmla="*/ 1194343 f300 1"/>
                <a:gd name="f401" fmla="*/ 6090245 f299 1"/>
                <a:gd name="f402" fmla="*/ 1249390 f300 1"/>
                <a:gd name="f403" fmla="*/ 6165155 f299 1"/>
                <a:gd name="f404" fmla="*/ 1345724 f300 1"/>
                <a:gd name="f405" fmla="*/ 6292132 f299 1"/>
                <a:gd name="f406" fmla="*/ 1364310 f300 1"/>
                <a:gd name="f407" fmla="*/ 6316251 f299 1"/>
                <a:gd name="f408" fmla="*/ 1373673 f300 1"/>
                <a:gd name="f409" fmla="*/ 6327885 f299 1"/>
                <a:gd name="f410" fmla="*/ 1484619 f300 1"/>
                <a:gd name="f411" fmla="*/ 6462240 f299 1"/>
                <a:gd name="f412" fmla="*/ 1739000 f300 1"/>
                <a:gd name="f413" fmla="*/ 6737335 f299 1"/>
                <a:gd name="f414" fmla="*/ 1866801 f300 1"/>
                <a:gd name="f415" fmla="*/ 1144149 f300 1"/>
                <a:gd name="f416" fmla="*/ 1058349 f300 1"/>
                <a:gd name="f417" fmla="*/ 6766452 f299 1"/>
                <a:gd name="f418" fmla="*/ 580309 f300 1"/>
                <a:gd name="f419" fmla="*/ 6105000 f299 1"/>
                <a:gd name="f420" fmla="*/ 1 f300 1"/>
                <a:gd name="f421" fmla="*/ 3960094 f299 1"/>
                <a:gd name="f422" fmla="*/ 2599292 f300 1"/>
                <a:gd name="f423" fmla="*/ 37050 f299 1"/>
                <a:gd name="f424" fmla="*/ f301 1 f2"/>
                <a:gd name="f425" fmla="*/ f304 1 6264586"/>
                <a:gd name="f426" fmla="*/ f305 1 6858001"/>
                <a:gd name="f427" fmla="*/ f306 1 6858001"/>
                <a:gd name="f428" fmla="*/ f307 1 6264586"/>
                <a:gd name="f429" fmla="*/ f308 1 6264586"/>
                <a:gd name="f430" fmla="*/ f309 1 6858001"/>
                <a:gd name="f431" fmla="*/ f310 1 6264586"/>
                <a:gd name="f432" fmla="*/ f311 1 6858001"/>
                <a:gd name="f433" fmla="*/ f312 1 6264586"/>
                <a:gd name="f434" fmla="*/ f313 1 6264586"/>
                <a:gd name="f435" fmla="*/ f314 1 6858001"/>
                <a:gd name="f436" fmla="*/ f315 1 6264586"/>
                <a:gd name="f437" fmla="*/ f316 1 6858001"/>
                <a:gd name="f438" fmla="*/ f317 1 6858001"/>
                <a:gd name="f439" fmla="*/ f318 1 6858001"/>
                <a:gd name="f440" fmla="*/ f319 1 6264586"/>
                <a:gd name="f441" fmla="*/ f320 1 6858001"/>
                <a:gd name="f442" fmla="*/ f321 1 6264586"/>
                <a:gd name="f443" fmla="*/ f322 1 6858001"/>
                <a:gd name="f444" fmla="*/ f323 1 6264586"/>
                <a:gd name="f445" fmla="*/ f324 1 6858001"/>
                <a:gd name="f446" fmla="*/ f325 1 6264586"/>
                <a:gd name="f447" fmla="*/ f326 1 6858001"/>
                <a:gd name="f448" fmla="*/ f327 1 6264586"/>
                <a:gd name="f449" fmla="*/ f328 1 6858001"/>
                <a:gd name="f450" fmla="*/ f329 1 6264586"/>
                <a:gd name="f451" fmla="*/ f330 1 6858001"/>
                <a:gd name="f452" fmla="*/ f331 1 6264586"/>
                <a:gd name="f453" fmla="*/ f332 1 6858001"/>
                <a:gd name="f454" fmla="*/ f333 1 6264586"/>
                <a:gd name="f455" fmla="*/ f334 1 6858001"/>
                <a:gd name="f456" fmla="*/ f335 1 6264586"/>
                <a:gd name="f457" fmla="*/ f336 1 6858001"/>
                <a:gd name="f458" fmla="*/ f337 1 6264586"/>
                <a:gd name="f459" fmla="*/ f338 1 6858001"/>
                <a:gd name="f460" fmla="*/ f339 1 6264586"/>
                <a:gd name="f461" fmla="*/ f340 1 6858001"/>
                <a:gd name="f462" fmla="*/ f341 1 6264586"/>
                <a:gd name="f463" fmla="*/ f342 1 6858001"/>
                <a:gd name="f464" fmla="*/ f343 1 6264586"/>
                <a:gd name="f465" fmla="*/ f344 1 6858001"/>
                <a:gd name="f466" fmla="*/ f345 1 6264586"/>
                <a:gd name="f467" fmla="*/ f346 1 6858001"/>
                <a:gd name="f468" fmla="*/ f347 1 6264586"/>
                <a:gd name="f469" fmla="*/ f348 1 6858001"/>
                <a:gd name="f470" fmla="*/ f349 1 6264586"/>
                <a:gd name="f471" fmla="*/ f350 1 6858001"/>
                <a:gd name="f472" fmla="*/ f351 1 6264586"/>
                <a:gd name="f473" fmla="*/ f352 1 6858001"/>
                <a:gd name="f474" fmla="*/ f353 1 6264586"/>
                <a:gd name="f475" fmla="*/ f354 1 6858001"/>
                <a:gd name="f476" fmla="*/ f355 1 6264586"/>
                <a:gd name="f477" fmla="*/ f356 1 6858001"/>
                <a:gd name="f478" fmla="*/ f357 1 6264586"/>
                <a:gd name="f479" fmla="*/ f358 1 6858001"/>
                <a:gd name="f480" fmla="*/ f359 1 6264586"/>
                <a:gd name="f481" fmla="*/ f360 1 6858001"/>
                <a:gd name="f482" fmla="*/ f361 1 6264586"/>
                <a:gd name="f483" fmla="*/ f362 1 6858001"/>
                <a:gd name="f484" fmla="*/ f363 1 6264586"/>
                <a:gd name="f485" fmla="*/ f364 1 6858001"/>
                <a:gd name="f486" fmla="*/ f365 1 6264586"/>
                <a:gd name="f487" fmla="*/ f366 1 6858001"/>
                <a:gd name="f488" fmla="*/ f367 1 6264586"/>
                <a:gd name="f489" fmla="*/ f368 1 6858001"/>
                <a:gd name="f490" fmla="*/ f369 1 6264586"/>
                <a:gd name="f491" fmla="*/ f370 1 6858001"/>
                <a:gd name="f492" fmla="*/ f371 1 6858001"/>
                <a:gd name="f493" fmla="*/ f372 1 6264586"/>
                <a:gd name="f494" fmla="*/ f373 1 6858001"/>
                <a:gd name="f495" fmla="*/ f374 1 6264586"/>
                <a:gd name="f496" fmla="*/ f375 1 6858001"/>
                <a:gd name="f497" fmla="*/ f376 1 6264586"/>
                <a:gd name="f498" fmla="*/ f377 1 6858001"/>
                <a:gd name="f499" fmla="*/ f378 1 6264586"/>
                <a:gd name="f500" fmla="*/ f379 1 6858001"/>
                <a:gd name="f501" fmla="*/ f380 1 6264586"/>
                <a:gd name="f502" fmla="*/ f381 1 6858001"/>
                <a:gd name="f503" fmla="*/ f382 1 6264586"/>
                <a:gd name="f504" fmla="*/ f383 1 6858001"/>
                <a:gd name="f505" fmla="*/ f384 1 6264586"/>
                <a:gd name="f506" fmla="*/ f385 1 6858001"/>
                <a:gd name="f507" fmla="*/ f386 1 6264586"/>
                <a:gd name="f508" fmla="*/ f387 1 6858001"/>
                <a:gd name="f509" fmla="*/ f388 1 6264586"/>
                <a:gd name="f510" fmla="*/ f389 1 6858001"/>
                <a:gd name="f511" fmla="*/ f390 1 6264586"/>
                <a:gd name="f512" fmla="*/ f391 1 6858001"/>
                <a:gd name="f513" fmla="*/ f392 1 6264586"/>
                <a:gd name="f514" fmla="*/ f393 1 6858001"/>
                <a:gd name="f515" fmla="*/ f394 1 6264586"/>
                <a:gd name="f516" fmla="*/ f395 1 6858001"/>
                <a:gd name="f517" fmla="*/ f396 1 6264586"/>
                <a:gd name="f518" fmla="*/ f397 1 6858001"/>
                <a:gd name="f519" fmla="*/ f398 1 6264586"/>
                <a:gd name="f520" fmla="*/ f399 1 6858001"/>
                <a:gd name="f521" fmla="*/ f400 1 6264586"/>
                <a:gd name="f522" fmla="*/ f401 1 6858001"/>
                <a:gd name="f523" fmla="*/ f402 1 6264586"/>
                <a:gd name="f524" fmla="*/ f403 1 6858001"/>
                <a:gd name="f525" fmla="*/ f404 1 6264586"/>
                <a:gd name="f526" fmla="*/ f405 1 6858001"/>
                <a:gd name="f527" fmla="*/ f406 1 6264586"/>
                <a:gd name="f528" fmla="*/ f407 1 6858001"/>
                <a:gd name="f529" fmla="*/ f408 1 6264586"/>
                <a:gd name="f530" fmla="*/ f409 1 6858001"/>
                <a:gd name="f531" fmla="*/ f410 1 6264586"/>
                <a:gd name="f532" fmla="*/ f411 1 6858001"/>
                <a:gd name="f533" fmla="*/ f412 1 6264586"/>
                <a:gd name="f534" fmla="*/ f413 1 6858001"/>
                <a:gd name="f535" fmla="*/ f414 1 6264586"/>
                <a:gd name="f536" fmla="*/ f415 1 6264586"/>
                <a:gd name="f537" fmla="*/ f416 1 6264586"/>
                <a:gd name="f538" fmla="*/ f417 1 6858001"/>
                <a:gd name="f539" fmla="*/ f418 1 6264586"/>
                <a:gd name="f540" fmla="*/ f419 1 6858001"/>
                <a:gd name="f541" fmla="*/ f420 1 6264586"/>
                <a:gd name="f542" fmla="*/ f421 1 6858001"/>
                <a:gd name="f543" fmla="*/ f422 1 6264586"/>
                <a:gd name="f544" fmla="*/ f423 1 6858001"/>
                <a:gd name="f545" fmla="*/ f5 1 f302"/>
                <a:gd name="f546" fmla="*/ f6 1 f302"/>
                <a:gd name="f547" fmla="*/ f5 1 f303"/>
                <a:gd name="f548" fmla="*/ f7 1 f303"/>
                <a:gd name="f549" fmla="+- f424 0 f1"/>
                <a:gd name="f550" fmla="*/ f425 1 f302"/>
                <a:gd name="f551" fmla="*/ f426 1 f303"/>
                <a:gd name="f552" fmla="*/ f427 1 f303"/>
                <a:gd name="f553" fmla="*/ f428 1 f302"/>
                <a:gd name="f554" fmla="*/ f429 1 f302"/>
                <a:gd name="f555" fmla="*/ f430 1 f303"/>
                <a:gd name="f556" fmla="*/ f431 1 f302"/>
                <a:gd name="f557" fmla="*/ f432 1 f303"/>
                <a:gd name="f558" fmla="*/ f433 1 f302"/>
                <a:gd name="f559" fmla="*/ f434 1 f302"/>
                <a:gd name="f560" fmla="*/ f435 1 f303"/>
                <a:gd name="f561" fmla="*/ f436 1 f302"/>
                <a:gd name="f562" fmla="*/ f437 1 f303"/>
                <a:gd name="f563" fmla="*/ f438 1 f303"/>
                <a:gd name="f564" fmla="*/ f439 1 f303"/>
                <a:gd name="f565" fmla="*/ f440 1 f302"/>
                <a:gd name="f566" fmla="*/ f441 1 f303"/>
                <a:gd name="f567" fmla="*/ f442 1 f302"/>
                <a:gd name="f568" fmla="*/ f443 1 f303"/>
                <a:gd name="f569" fmla="*/ f444 1 f302"/>
                <a:gd name="f570" fmla="*/ f445 1 f303"/>
                <a:gd name="f571" fmla="*/ f446 1 f302"/>
                <a:gd name="f572" fmla="*/ f447 1 f303"/>
                <a:gd name="f573" fmla="*/ f448 1 f302"/>
                <a:gd name="f574" fmla="*/ f449 1 f303"/>
                <a:gd name="f575" fmla="*/ f450 1 f302"/>
                <a:gd name="f576" fmla="*/ f451 1 f303"/>
                <a:gd name="f577" fmla="*/ f452 1 f302"/>
                <a:gd name="f578" fmla="*/ f453 1 f303"/>
                <a:gd name="f579" fmla="*/ f454 1 f302"/>
                <a:gd name="f580" fmla="*/ f455 1 f303"/>
                <a:gd name="f581" fmla="*/ f456 1 f302"/>
                <a:gd name="f582" fmla="*/ f457 1 f303"/>
                <a:gd name="f583" fmla="*/ f458 1 f302"/>
                <a:gd name="f584" fmla="*/ f459 1 f303"/>
                <a:gd name="f585" fmla="*/ f460 1 f302"/>
                <a:gd name="f586" fmla="*/ f461 1 f303"/>
                <a:gd name="f587" fmla="*/ f462 1 f302"/>
                <a:gd name="f588" fmla="*/ f463 1 f303"/>
                <a:gd name="f589" fmla="*/ f464 1 f302"/>
                <a:gd name="f590" fmla="*/ f465 1 f303"/>
                <a:gd name="f591" fmla="*/ f466 1 f302"/>
                <a:gd name="f592" fmla="*/ f467 1 f303"/>
                <a:gd name="f593" fmla="*/ f468 1 f302"/>
                <a:gd name="f594" fmla="*/ f469 1 f303"/>
                <a:gd name="f595" fmla="*/ f470 1 f302"/>
                <a:gd name="f596" fmla="*/ f471 1 f303"/>
                <a:gd name="f597" fmla="*/ f472 1 f302"/>
                <a:gd name="f598" fmla="*/ f473 1 f303"/>
                <a:gd name="f599" fmla="*/ f474 1 f302"/>
                <a:gd name="f600" fmla="*/ f475 1 f303"/>
                <a:gd name="f601" fmla="*/ f476 1 f302"/>
                <a:gd name="f602" fmla="*/ f477 1 f303"/>
                <a:gd name="f603" fmla="*/ f478 1 f302"/>
                <a:gd name="f604" fmla="*/ f479 1 f303"/>
                <a:gd name="f605" fmla="*/ f480 1 f302"/>
                <a:gd name="f606" fmla="*/ f481 1 f303"/>
                <a:gd name="f607" fmla="*/ f482 1 f302"/>
                <a:gd name="f608" fmla="*/ f483 1 f303"/>
                <a:gd name="f609" fmla="*/ f484 1 f302"/>
                <a:gd name="f610" fmla="*/ f485 1 f303"/>
                <a:gd name="f611" fmla="*/ f486 1 f302"/>
                <a:gd name="f612" fmla="*/ f487 1 f303"/>
                <a:gd name="f613" fmla="*/ f488 1 f302"/>
                <a:gd name="f614" fmla="*/ f489 1 f303"/>
                <a:gd name="f615" fmla="*/ f490 1 f302"/>
                <a:gd name="f616" fmla="*/ f491 1 f303"/>
                <a:gd name="f617" fmla="*/ f492 1 f303"/>
                <a:gd name="f618" fmla="*/ f493 1 f302"/>
                <a:gd name="f619" fmla="*/ f494 1 f303"/>
                <a:gd name="f620" fmla="*/ f495 1 f302"/>
                <a:gd name="f621" fmla="*/ f496 1 f303"/>
                <a:gd name="f622" fmla="*/ f497 1 f302"/>
                <a:gd name="f623" fmla="*/ f498 1 f303"/>
                <a:gd name="f624" fmla="*/ f499 1 f302"/>
                <a:gd name="f625" fmla="*/ f500 1 f303"/>
                <a:gd name="f626" fmla="*/ f501 1 f302"/>
                <a:gd name="f627" fmla="*/ f502 1 f303"/>
                <a:gd name="f628" fmla="*/ f503 1 f302"/>
                <a:gd name="f629" fmla="*/ f504 1 f303"/>
                <a:gd name="f630" fmla="*/ f505 1 f302"/>
                <a:gd name="f631" fmla="*/ f506 1 f303"/>
                <a:gd name="f632" fmla="*/ f507 1 f302"/>
                <a:gd name="f633" fmla="*/ f508 1 f303"/>
                <a:gd name="f634" fmla="*/ f509 1 f302"/>
                <a:gd name="f635" fmla="*/ f510 1 f303"/>
                <a:gd name="f636" fmla="*/ f511 1 f302"/>
                <a:gd name="f637" fmla="*/ f512 1 f303"/>
                <a:gd name="f638" fmla="*/ f513 1 f302"/>
                <a:gd name="f639" fmla="*/ f514 1 f303"/>
                <a:gd name="f640" fmla="*/ f515 1 f302"/>
                <a:gd name="f641" fmla="*/ f516 1 f303"/>
                <a:gd name="f642" fmla="*/ f517 1 f302"/>
                <a:gd name="f643" fmla="*/ f518 1 f303"/>
                <a:gd name="f644" fmla="*/ f519 1 f302"/>
                <a:gd name="f645" fmla="*/ f520 1 f303"/>
                <a:gd name="f646" fmla="*/ f521 1 f302"/>
                <a:gd name="f647" fmla="*/ f522 1 f303"/>
                <a:gd name="f648" fmla="*/ f523 1 f302"/>
                <a:gd name="f649" fmla="*/ f524 1 f303"/>
                <a:gd name="f650" fmla="*/ f525 1 f302"/>
                <a:gd name="f651" fmla="*/ f526 1 f303"/>
                <a:gd name="f652" fmla="*/ f527 1 f302"/>
                <a:gd name="f653" fmla="*/ f528 1 f303"/>
                <a:gd name="f654" fmla="*/ f529 1 f302"/>
                <a:gd name="f655" fmla="*/ f530 1 f303"/>
                <a:gd name="f656" fmla="*/ f531 1 f302"/>
                <a:gd name="f657" fmla="*/ f532 1 f303"/>
                <a:gd name="f658" fmla="*/ f533 1 f302"/>
                <a:gd name="f659" fmla="*/ f534 1 f303"/>
                <a:gd name="f660" fmla="*/ f535 1 f302"/>
                <a:gd name="f661" fmla="*/ f536 1 f302"/>
                <a:gd name="f662" fmla="*/ f537 1 f302"/>
                <a:gd name="f663" fmla="*/ f538 1 f303"/>
                <a:gd name="f664" fmla="*/ f539 1 f302"/>
                <a:gd name="f665" fmla="*/ f540 1 f303"/>
                <a:gd name="f666" fmla="*/ f541 1 f302"/>
                <a:gd name="f667" fmla="*/ f542 1 f303"/>
                <a:gd name="f668" fmla="*/ f543 1 f302"/>
                <a:gd name="f669" fmla="*/ f544 1 f303"/>
                <a:gd name="f670" fmla="*/ f545 f297 1"/>
                <a:gd name="f671" fmla="*/ f546 f297 1"/>
                <a:gd name="f672" fmla="*/ f548 f298 1"/>
                <a:gd name="f673" fmla="*/ f547 f298 1"/>
                <a:gd name="f674" fmla="*/ f550 f297 1"/>
                <a:gd name="f675" fmla="*/ f551 f298 1"/>
                <a:gd name="f676" fmla="*/ f552 f298 1"/>
                <a:gd name="f677" fmla="*/ f553 f297 1"/>
                <a:gd name="f678" fmla="*/ f554 f297 1"/>
                <a:gd name="f679" fmla="*/ f555 f298 1"/>
                <a:gd name="f680" fmla="*/ f556 f297 1"/>
                <a:gd name="f681" fmla="*/ f557 f298 1"/>
                <a:gd name="f682" fmla="*/ f558 f297 1"/>
                <a:gd name="f683" fmla="*/ f559 f297 1"/>
                <a:gd name="f684" fmla="*/ f560 f298 1"/>
                <a:gd name="f685" fmla="*/ f561 f297 1"/>
                <a:gd name="f686" fmla="*/ f562 f298 1"/>
                <a:gd name="f687" fmla="*/ f563 f298 1"/>
                <a:gd name="f688" fmla="*/ f564 f298 1"/>
                <a:gd name="f689" fmla="*/ f565 f297 1"/>
                <a:gd name="f690" fmla="*/ f566 f298 1"/>
                <a:gd name="f691" fmla="*/ f567 f297 1"/>
                <a:gd name="f692" fmla="*/ f568 f298 1"/>
                <a:gd name="f693" fmla="*/ f569 f297 1"/>
                <a:gd name="f694" fmla="*/ f570 f298 1"/>
                <a:gd name="f695" fmla="*/ f571 f297 1"/>
                <a:gd name="f696" fmla="*/ f572 f298 1"/>
                <a:gd name="f697" fmla="*/ f573 f297 1"/>
                <a:gd name="f698" fmla="*/ f574 f298 1"/>
                <a:gd name="f699" fmla="*/ f575 f297 1"/>
                <a:gd name="f700" fmla="*/ f576 f298 1"/>
                <a:gd name="f701" fmla="*/ f577 f297 1"/>
                <a:gd name="f702" fmla="*/ f578 f298 1"/>
                <a:gd name="f703" fmla="*/ f579 f297 1"/>
                <a:gd name="f704" fmla="*/ f580 f298 1"/>
                <a:gd name="f705" fmla="*/ f581 f297 1"/>
                <a:gd name="f706" fmla="*/ f582 f298 1"/>
                <a:gd name="f707" fmla="*/ f583 f297 1"/>
                <a:gd name="f708" fmla="*/ f584 f298 1"/>
                <a:gd name="f709" fmla="*/ f585 f297 1"/>
                <a:gd name="f710" fmla="*/ f586 f298 1"/>
                <a:gd name="f711" fmla="*/ f587 f297 1"/>
                <a:gd name="f712" fmla="*/ f588 f298 1"/>
                <a:gd name="f713" fmla="*/ f589 f297 1"/>
                <a:gd name="f714" fmla="*/ f590 f298 1"/>
                <a:gd name="f715" fmla="*/ f591 f297 1"/>
                <a:gd name="f716" fmla="*/ f592 f298 1"/>
                <a:gd name="f717" fmla="*/ f593 f297 1"/>
                <a:gd name="f718" fmla="*/ f594 f298 1"/>
                <a:gd name="f719" fmla="*/ f595 f297 1"/>
                <a:gd name="f720" fmla="*/ f596 f298 1"/>
                <a:gd name="f721" fmla="*/ f597 f297 1"/>
                <a:gd name="f722" fmla="*/ f598 f298 1"/>
                <a:gd name="f723" fmla="*/ f599 f297 1"/>
                <a:gd name="f724" fmla="*/ f600 f298 1"/>
                <a:gd name="f725" fmla="*/ f601 f297 1"/>
                <a:gd name="f726" fmla="*/ f602 f298 1"/>
                <a:gd name="f727" fmla="*/ f603 f297 1"/>
                <a:gd name="f728" fmla="*/ f604 f298 1"/>
                <a:gd name="f729" fmla="*/ f605 f297 1"/>
                <a:gd name="f730" fmla="*/ f606 f298 1"/>
                <a:gd name="f731" fmla="*/ f607 f297 1"/>
                <a:gd name="f732" fmla="*/ f608 f298 1"/>
                <a:gd name="f733" fmla="*/ f609 f297 1"/>
                <a:gd name="f734" fmla="*/ f610 f298 1"/>
                <a:gd name="f735" fmla="*/ f611 f297 1"/>
                <a:gd name="f736" fmla="*/ f612 f298 1"/>
                <a:gd name="f737" fmla="*/ f613 f297 1"/>
                <a:gd name="f738" fmla="*/ f614 f298 1"/>
                <a:gd name="f739" fmla="*/ f615 f297 1"/>
                <a:gd name="f740" fmla="*/ f616 f298 1"/>
                <a:gd name="f741" fmla="*/ f617 f298 1"/>
                <a:gd name="f742" fmla="*/ f618 f297 1"/>
                <a:gd name="f743" fmla="*/ f619 f298 1"/>
                <a:gd name="f744" fmla="*/ f620 f297 1"/>
                <a:gd name="f745" fmla="*/ f621 f298 1"/>
                <a:gd name="f746" fmla="*/ f622 f297 1"/>
                <a:gd name="f747" fmla="*/ f623 f298 1"/>
                <a:gd name="f748" fmla="*/ f624 f297 1"/>
                <a:gd name="f749" fmla="*/ f625 f298 1"/>
                <a:gd name="f750" fmla="*/ f626 f297 1"/>
                <a:gd name="f751" fmla="*/ f627 f298 1"/>
                <a:gd name="f752" fmla="*/ f628 f297 1"/>
                <a:gd name="f753" fmla="*/ f629 f298 1"/>
                <a:gd name="f754" fmla="*/ f630 f297 1"/>
                <a:gd name="f755" fmla="*/ f631 f298 1"/>
                <a:gd name="f756" fmla="*/ f632 f297 1"/>
                <a:gd name="f757" fmla="*/ f633 f298 1"/>
                <a:gd name="f758" fmla="*/ f634 f297 1"/>
                <a:gd name="f759" fmla="*/ f635 f298 1"/>
                <a:gd name="f760" fmla="*/ f636 f297 1"/>
                <a:gd name="f761" fmla="*/ f637 f298 1"/>
                <a:gd name="f762" fmla="*/ f638 f297 1"/>
                <a:gd name="f763" fmla="*/ f639 f298 1"/>
                <a:gd name="f764" fmla="*/ f640 f297 1"/>
                <a:gd name="f765" fmla="*/ f641 f298 1"/>
                <a:gd name="f766" fmla="*/ f642 f297 1"/>
                <a:gd name="f767" fmla="*/ f643 f298 1"/>
                <a:gd name="f768" fmla="*/ f644 f297 1"/>
                <a:gd name="f769" fmla="*/ f645 f298 1"/>
                <a:gd name="f770" fmla="*/ f646 f297 1"/>
                <a:gd name="f771" fmla="*/ f647 f298 1"/>
                <a:gd name="f772" fmla="*/ f648 f297 1"/>
                <a:gd name="f773" fmla="*/ f649 f298 1"/>
                <a:gd name="f774" fmla="*/ f650 f297 1"/>
                <a:gd name="f775" fmla="*/ f651 f298 1"/>
                <a:gd name="f776" fmla="*/ f652 f297 1"/>
                <a:gd name="f777" fmla="*/ f653 f298 1"/>
                <a:gd name="f778" fmla="*/ f654 f297 1"/>
                <a:gd name="f779" fmla="*/ f655 f298 1"/>
                <a:gd name="f780" fmla="*/ f656 f297 1"/>
                <a:gd name="f781" fmla="*/ f657 f298 1"/>
                <a:gd name="f782" fmla="*/ f658 f297 1"/>
                <a:gd name="f783" fmla="*/ f659 f298 1"/>
                <a:gd name="f784" fmla="*/ f660 f297 1"/>
                <a:gd name="f785" fmla="*/ f661 f297 1"/>
                <a:gd name="f786" fmla="*/ f662 f297 1"/>
                <a:gd name="f787" fmla="*/ f663 f298 1"/>
                <a:gd name="f788" fmla="*/ f664 f297 1"/>
                <a:gd name="f789" fmla="*/ f665 f298 1"/>
                <a:gd name="f790" fmla="*/ f666 f297 1"/>
                <a:gd name="f791" fmla="*/ f667 f298 1"/>
                <a:gd name="f792" fmla="*/ f668 f297 1"/>
                <a:gd name="f793" fmla="*/ f669 f29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49">
                  <a:pos x="f674" y="f675"/>
                </a:cxn>
                <a:cxn ang="f549">
                  <a:pos x="f674" y="f676"/>
                </a:cxn>
                <a:cxn ang="f549">
                  <a:pos x="f677" y="f676"/>
                </a:cxn>
                <a:cxn ang="f549">
                  <a:pos x="f678" y="f679"/>
                </a:cxn>
                <a:cxn ang="f549">
                  <a:pos x="f680" y="f681"/>
                </a:cxn>
                <a:cxn ang="f549">
                  <a:pos x="f682" y="f681"/>
                </a:cxn>
                <a:cxn ang="f549">
                  <a:pos x="f683" y="f684"/>
                </a:cxn>
                <a:cxn ang="f549">
                  <a:pos x="f685" y="f686"/>
                </a:cxn>
                <a:cxn ang="f549">
                  <a:pos x="f674" y="f687"/>
                </a:cxn>
                <a:cxn ang="f549">
                  <a:pos x="f674" y="f688"/>
                </a:cxn>
                <a:cxn ang="f549">
                  <a:pos x="f689" y="f690"/>
                </a:cxn>
                <a:cxn ang="f549">
                  <a:pos x="f691" y="f692"/>
                </a:cxn>
                <a:cxn ang="f549">
                  <a:pos x="f693" y="f694"/>
                </a:cxn>
                <a:cxn ang="f549">
                  <a:pos x="f695" y="f696"/>
                </a:cxn>
                <a:cxn ang="f549">
                  <a:pos x="f697" y="f698"/>
                </a:cxn>
                <a:cxn ang="f549">
                  <a:pos x="f699" y="f700"/>
                </a:cxn>
                <a:cxn ang="f549">
                  <a:pos x="f701" y="f702"/>
                </a:cxn>
                <a:cxn ang="f549">
                  <a:pos x="f703" y="f704"/>
                </a:cxn>
                <a:cxn ang="f549">
                  <a:pos x="f705" y="f706"/>
                </a:cxn>
                <a:cxn ang="f549">
                  <a:pos x="f707" y="f708"/>
                </a:cxn>
                <a:cxn ang="f549">
                  <a:pos x="f709" y="f710"/>
                </a:cxn>
                <a:cxn ang="f549">
                  <a:pos x="f711" y="f712"/>
                </a:cxn>
                <a:cxn ang="f549">
                  <a:pos x="f713" y="f714"/>
                </a:cxn>
                <a:cxn ang="f549">
                  <a:pos x="f715" y="f716"/>
                </a:cxn>
                <a:cxn ang="f549">
                  <a:pos x="f717" y="f718"/>
                </a:cxn>
                <a:cxn ang="f549">
                  <a:pos x="f719" y="f720"/>
                </a:cxn>
                <a:cxn ang="f549">
                  <a:pos x="f721" y="f722"/>
                </a:cxn>
                <a:cxn ang="f549">
                  <a:pos x="f723" y="f724"/>
                </a:cxn>
                <a:cxn ang="f549">
                  <a:pos x="f725" y="f726"/>
                </a:cxn>
                <a:cxn ang="f549">
                  <a:pos x="f727" y="f728"/>
                </a:cxn>
                <a:cxn ang="f549">
                  <a:pos x="f729" y="f730"/>
                </a:cxn>
                <a:cxn ang="f549">
                  <a:pos x="f731" y="f732"/>
                </a:cxn>
                <a:cxn ang="f549">
                  <a:pos x="f733" y="f734"/>
                </a:cxn>
                <a:cxn ang="f549">
                  <a:pos x="f735" y="f736"/>
                </a:cxn>
                <a:cxn ang="f549">
                  <a:pos x="f737" y="f738"/>
                </a:cxn>
                <a:cxn ang="f549">
                  <a:pos x="f739" y="f740"/>
                </a:cxn>
                <a:cxn ang="f549">
                  <a:pos x="f739" y="f741"/>
                </a:cxn>
                <a:cxn ang="f549">
                  <a:pos x="f742" y="f743"/>
                </a:cxn>
                <a:cxn ang="f549">
                  <a:pos x="f744" y="f745"/>
                </a:cxn>
                <a:cxn ang="f549">
                  <a:pos x="f746" y="f747"/>
                </a:cxn>
                <a:cxn ang="f549">
                  <a:pos x="f748" y="f749"/>
                </a:cxn>
                <a:cxn ang="f549">
                  <a:pos x="f750" y="f751"/>
                </a:cxn>
                <a:cxn ang="f549">
                  <a:pos x="f752" y="f753"/>
                </a:cxn>
                <a:cxn ang="f549">
                  <a:pos x="f754" y="f755"/>
                </a:cxn>
                <a:cxn ang="f549">
                  <a:pos x="f756" y="f757"/>
                </a:cxn>
                <a:cxn ang="f549">
                  <a:pos x="f758" y="f759"/>
                </a:cxn>
                <a:cxn ang="f549">
                  <a:pos x="f760" y="f761"/>
                </a:cxn>
                <a:cxn ang="f549">
                  <a:pos x="f762" y="f763"/>
                </a:cxn>
                <a:cxn ang="f549">
                  <a:pos x="f764" y="f765"/>
                </a:cxn>
                <a:cxn ang="f549">
                  <a:pos x="f766" y="f767"/>
                </a:cxn>
                <a:cxn ang="f549">
                  <a:pos x="f768" y="f769"/>
                </a:cxn>
                <a:cxn ang="f549">
                  <a:pos x="f770" y="f771"/>
                </a:cxn>
                <a:cxn ang="f549">
                  <a:pos x="f772" y="f773"/>
                </a:cxn>
                <a:cxn ang="f549">
                  <a:pos x="f774" y="f775"/>
                </a:cxn>
                <a:cxn ang="f549">
                  <a:pos x="f776" y="f777"/>
                </a:cxn>
                <a:cxn ang="f549">
                  <a:pos x="f778" y="f779"/>
                </a:cxn>
                <a:cxn ang="f549">
                  <a:pos x="f780" y="f781"/>
                </a:cxn>
                <a:cxn ang="f549">
                  <a:pos x="f782" y="f783"/>
                </a:cxn>
                <a:cxn ang="f549">
                  <a:pos x="f784" y="f676"/>
                </a:cxn>
                <a:cxn ang="f549">
                  <a:pos x="f785" y="f676"/>
                </a:cxn>
                <a:cxn ang="f549">
                  <a:pos x="f786" y="f787"/>
                </a:cxn>
                <a:cxn ang="f549">
                  <a:pos x="f788" y="f789"/>
                </a:cxn>
                <a:cxn ang="f549">
                  <a:pos x="f790" y="f791"/>
                </a:cxn>
                <a:cxn ang="f549">
                  <a:pos x="f792" y="f793"/>
                </a:cxn>
              </a:cxnLst>
              <a:rect l="f670" t="f673" r="f671" b="f672"/>
              <a:pathLst>
                <a:path w="6264586" h="6858001">
                  <a:moveTo>
                    <a:pt x="f6" y="f8"/>
                  </a:moveTo>
                  <a:lnTo>
                    <a:pt x="f6" y="f7"/>
                  </a:lnTo>
                  <a:lnTo>
                    <a:pt x="f9" y="f7"/>
                  </a:lnTo>
                  <a:lnTo>
                    <a:pt x="f10" y="f11"/>
                  </a:lnTo>
                  <a:close/>
                  <a:moveTo>
                    <a:pt x="f12" y="f5"/>
                  </a:moveTo>
                  <a:lnTo>
                    <a:pt x="f13" y="f5"/>
                  </a:lnTo>
                  <a:lnTo>
                    <a:pt x="f14" y="f15"/>
                  </a:lnTo>
                  <a:cubicBezTo>
                    <a:pt x="f16" y="f17"/>
                    <a:pt x="f18" y="f19"/>
                    <a:pt x="f20" y="f21"/>
                  </a:cubicBezTo>
                  <a:lnTo>
                    <a:pt x="f6" y="f22"/>
                  </a:lnTo>
                  <a:lnTo>
                    <a:pt x="f6" y="f23"/>
                  </a:lnTo>
                  <a:lnTo>
                    <a:pt x="f24" y="f25"/>
                  </a:ln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7"/>
                  </a:cubicBezTo>
                  <a:cubicBezTo>
                    <a:pt x="f49" y="f50"/>
                    <a:pt x="f51" y="f52"/>
                    <a:pt x="f53" y="f54"/>
                  </a:cubicBez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84"/>
                  </a:cubicBezTo>
                  <a:cubicBezTo>
                    <a:pt x="f85" y="f86"/>
                    <a:pt x="f87" y="f88"/>
                    <a:pt x="f89" y="f90"/>
                  </a:cubicBezTo>
                  <a:cubicBezTo>
                    <a:pt x="f91" y="f92"/>
                    <a:pt x="f93" y="f94"/>
                    <a:pt x="f95" y="f96"/>
                  </a:cubicBezTo>
                  <a:lnTo>
                    <a:pt x="f97" y="f98"/>
                  </a:lnTo>
                  <a:cubicBezTo>
                    <a:pt x="f99" y="f100"/>
                    <a:pt x="f101" y="f102"/>
                    <a:pt x="f103" y="f104"/>
                  </a:cubicBez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lnTo>
                    <a:pt x="f135" y="f136"/>
                  </a:lnTo>
                  <a:lnTo>
                    <a:pt x="f137" y="f138"/>
                  </a:lnTo>
                  <a:lnTo>
                    <a:pt x="f139" y="f140"/>
                  </a:lnTo>
                  <a:cubicBezTo>
                    <a:pt x="f141" y="f142"/>
                    <a:pt x="f143" y="f144"/>
                    <a:pt x="f145" y="f146"/>
                  </a:cubicBezTo>
                  <a:cubicBezTo>
                    <a:pt x="f147" y="f148"/>
                    <a:pt x="f149" y="f150"/>
                    <a:pt x="f151" y="f152"/>
                  </a:cubicBezTo>
                  <a:cubicBezTo>
                    <a:pt x="f153" y="f154"/>
                    <a:pt x="f155" y="f156"/>
                    <a:pt x="f157" y="f158"/>
                  </a:cubicBezTo>
                  <a:lnTo>
                    <a:pt x="f157" y="f159"/>
                  </a:lnTo>
                  <a:cubicBezTo>
                    <a:pt x="f160" y="f161"/>
                    <a:pt x="f162" y="f163"/>
                    <a:pt x="f164" y="f165"/>
                  </a:cubicBezTo>
                  <a:cubicBezTo>
                    <a:pt x="f166" y="f167"/>
                    <a:pt x="f168" y="f169"/>
                    <a:pt x="f170" y="f171"/>
                  </a:cubicBezTo>
                  <a:cubicBezTo>
                    <a:pt x="f172" y="f173"/>
                    <a:pt x="f174" y="f175"/>
                    <a:pt x="f176" y="f177"/>
                  </a:cubicBezTo>
                  <a:cubicBezTo>
                    <a:pt x="f178" y="f179"/>
                    <a:pt x="f180" y="f181"/>
                    <a:pt x="f182" y="f183"/>
                  </a:cubicBezTo>
                  <a:cubicBezTo>
                    <a:pt x="f184" y="f185"/>
                    <a:pt x="f186" y="f187"/>
                    <a:pt x="f188" y="f189"/>
                  </a:cubicBezTo>
                  <a:cubicBezTo>
                    <a:pt x="f190" y="f191"/>
                    <a:pt x="f192" y="f193"/>
                    <a:pt x="f194" y="f195"/>
                  </a:cubicBezTo>
                  <a:lnTo>
                    <a:pt x="f196" y="f197"/>
                  </a:lnTo>
                  <a:cubicBezTo>
                    <a:pt x="f198" y="f199"/>
                    <a:pt x="f200" y="f201"/>
                    <a:pt x="f202" y="f203"/>
                  </a:cubicBezTo>
                  <a:cubicBezTo>
                    <a:pt x="f204" y="f205"/>
                    <a:pt x="f206" y="f207"/>
                    <a:pt x="f208" y="f209"/>
                  </a:cubicBezTo>
                  <a:cubicBezTo>
                    <a:pt x="f210" y="f211"/>
                    <a:pt x="f212" y="f213"/>
                    <a:pt x="f214" y="f215"/>
                  </a:cubicBezTo>
                  <a:cubicBezTo>
                    <a:pt x="f216" y="f217"/>
                    <a:pt x="f218" y="f219"/>
                    <a:pt x="f220" y="f221"/>
                  </a:cubicBezTo>
                  <a:cubicBezTo>
                    <a:pt x="f222" y="f223"/>
                    <a:pt x="f224" y="f225"/>
                    <a:pt x="f226" y="f227"/>
                  </a:cubicBezTo>
                  <a:cubicBezTo>
                    <a:pt x="f228" y="f229"/>
                    <a:pt x="f230" y="f231"/>
                    <a:pt x="f232" y="f233"/>
                  </a:cubicBezTo>
                  <a:cubicBezTo>
                    <a:pt x="f234" y="f235"/>
                    <a:pt x="f236" y="f237"/>
                    <a:pt x="f238" y="f239"/>
                  </a:cubicBezTo>
                  <a:cubicBezTo>
                    <a:pt x="f240" y="f241"/>
                    <a:pt x="f242" y="f243"/>
                    <a:pt x="f244" y="f245"/>
                  </a:cubicBezTo>
                  <a:cubicBezTo>
                    <a:pt x="f246" y="f247"/>
                    <a:pt x="f248" y="f249"/>
                    <a:pt x="f250" y="f251"/>
                  </a:cubicBezTo>
                  <a:cubicBezTo>
                    <a:pt x="f252" y="f253"/>
                    <a:pt x="f254" y="f255"/>
                    <a:pt x="f256" y="f257"/>
                  </a:cubicBezTo>
                  <a:lnTo>
                    <a:pt x="f258" y="f259"/>
                  </a:lnTo>
                  <a:lnTo>
                    <a:pt x="f260" y="f261"/>
                  </a:lnTo>
                  <a:cubicBezTo>
                    <a:pt x="f262" y="f263"/>
                    <a:pt x="f264" y="f265"/>
                    <a:pt x="f266" y="f267"/>
                  </a:cubicBezTo>
                  <a:cubicBezTo>
                    <a:pt x="f268" y="f269"/>
                    <a:pt x="f270" y="f271"/>
                    <a:pt x="f272" y="f273"/>
                  </a:cubicBezTo>
                  <a:lnTo>
                    <a:pt x="f274" y="f7"/>
                  </a:lnTo>
                  <a:lnTo>
                    <a:pt x="f275" y="f7"/>
                  </a:lnTo>
                  <a:lnTo>
                    <a:pt x="f276" y="f277"/>
                  </a:lnTo>
                  <a:cubicBezTo>
                    <a:pt x="f278" y="f279"/>
                    <a:pt x="f280" y="f281"/>
                    <a:pt x="f282" y="f283"/>
                  </a:cubicBez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pic>
        <p:nvPicPr>
          <p:cNvPr id="11" name="Picture 12" descr="A picture containing drawing, map, art&#10;&#10;Description automatically generated">
            <a:extLst>
              <a:ext uri="{FF2B5EF4-FFF2-40B4-BE49-F238E27FC236}">
                <a16:creationId xmlns:a16="http://schemas.microsoft.com/office/drawing/2014/main" id="{ABAD543B-ADC0-8984-3363-B8CEDEAAF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815" y="1515261"/>
            <a:ext cx="4514959" cy="448620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13">
            <a:extLst>
              <a:ext uri="{FF2B5EF4-FFF2-40B4-BE49-F238E27FC236}">
                <a16:creationId xmlns:a16="http://schemas.microsoft.com/office/drawing/2014/main" id="{33E36ADE-B37C-6C04-972F-D813F73D8116}"/>
              </a:ext>
            </a:extLst>
          </p:cNvPr>
          <p:cNvSpPr txBox="1"/>
          <p:nvPr/>
        </p:nvSpPr>
        <p:spPr>
          <a:xfrm>
            <a:off x="6590666" y="5339346"/>
            <a:ext cx="4805994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44546A"/>
                </a:solidFill>
                <a:uFillTx/>
                <a:latin typeface="Calibri"/>
              </a:rPr>
              <a:t>Témavezető: Dr. Palla Gergely – ELTE TTK Biológiai </a:t>
            </a:r>
            <a:r>
              <a:rPr lang="hu-HU" sz="1800" b="0" i="0" u="none" strike="noStrike" kern="1200" cap="none" spc="0" baseline="0">
                <a:solidFill>
                  <a:srgbClr val="44546A"/>
                </a:solidFill>
                <a:uFillTx/>
                <a:latin typeface="Calibri"/>
              </a:rPr>
              <a:t>F</a:t>
            </a:r>
            <a:r>
              <a:rPr lang="en-GB" sz="1800" b="0" i="0" u="none" strike="noStrike" kern="1200" cap="none" spc="0" baseline="0">
                <a:solidFill>
                  <a:srgbClr val="44546A"/>
                </a:solidFill>
                <a:uFillTx/>
                <a:latin typeface="Calibri"/>
              </a:rPr>
              <a:t>izika </a:t>
            </a:r>
            <a:r>
              <a:rPr lang="hu-HU" sz="1800" b="0" i="0" u="none" strike="noStrike" kern="0" cap="none" spc="0" baseline="0">
                <a:solidFill>
                  <a:srgbClr val="44546A"/>
                </a:solidFill>
                <a:uFillTx/>
                <a:latin typeface="Calibri"/>
              </a:rPr>
              <a:t>T</a:t>
            </a:r>
            <a:r>
              <a:rPr lang="en-GB" sz="1800" b="0" i="0" u="none" strike="noStrike" kern="1200" cap="none" spc="0" baseline="0">
                <a:solidFill>
                  <a:srgbClr val="44546A"/>
                </a:solidFill>
                <a:uFillTx/>
                <a:latin typeface="Calibri"/>
              </a:rPr>
              <a:t>anszék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44546A"/>
                </a:solidFill>
                <a:uFillTx/>
                <a:latin typeface="Calibri"/>
              </a:rPr>
              <a:t>Társtémavezető: Kovács Bianka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1D4FC323-1A90-2281-744A-914F2E9A31C9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85D38EE-75D8-6603-6F87-D6F635864B48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794F44-1F0E-B177-97BC-43F2D55FDA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7177" y="0"/>
            <a:ext cx="9833549" cy="1066803"/>
          </a:xfrm>
        </p:spPr>
        <p:txBody>
          <a:bodyPr anchor="b"/>
          <a:lstStyle/>
          <a:p>
            <a:pPr lvl="0"/>
            <a:r>
              <a:rPr lang="hu-HU" sz="3600">
                <a:solidFill>
                  <a:srgbClr val="44546A"/>
                </a:solidFill>
              </a:rPr>
              <a:t>3-lépéses csoportkeresési módszer</a:t>
            </a:r>
            <a:endParaRPr lang="en-GB" sz="3600">
              <a:solidFill>
                <a:srgbClr val="44546A"/>
              </a:solidFill>
            </a:endParaRP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52A0057D-FC53-EE96-DE78-1EC931C7213A}"/>
              </a:ext>
            </a:extLst>
          </p:cNvPr>
          <p:cNvGrpSpPr/>
          <p:nvPr/>
        </p:nvGrpSpPr>
        <p:grpSpPr>
          <a:xfrm>
            <a:off x="7867131" y="0"/>
            <a:ext cx="4324874" cy="2641152"/>
            <a:chOff x="7867131" y="0"/>
            <a:chExt cx="4324874" cy="2641152"/>
          </a:xfrm>
        </p:grpSpPr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id="{2DB836F4-AFD6-8EBC-40DE-187CDC801AE8}"/>
                </a:ext>
              </a:extLst>
            </p:cNvPr>
            <p:cNvSpPr/>
            <p:nvPr/>
          </p:nvSpPr>
          <p:spPr>
            <a:xfrm>
              <a:off x="7867131" y="0"/>
              <a:ext cx="4324865" cy="2641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24985"/>
                <a:gd name="f7" fmla="val 3251912"/>
                <a:gd name="f8" fmla="val 36826"/>
                <a:gd name="f9" fmla="val 45003"/>
                <a:gd name="f10" fmla="val 152909"/>
                <a:gd name="f11" fmla="val 50351"/>
                <a:gd name="f12" fmla="val 205154"/>
                <a:gd name="f13" fmla="val 58290"/>
                <a:gd name="f14" fmla="val 257123"/>
                <a:gd name="f15" fmla="val 68956"/>
                <a:gd name="f16" fmla="val 308600"/>
                <a:gd name="f17" fmla="val 91393"/>
                <a:gd name="f18" fmla="val 411324"/>
                <a:gd name="f19" fmla="val 123882"/>
                <a:gd name="f20" fmla="val 511847"/>
                <a:gd name="f21" fmla="val 167774"/>
                <a:gd name="f22" fmla="val 607968"/>
                <a:gd name="f23" fmla="val 178195"/>
                <a:gd name="f24" fmla="val 632173"/>
                <a:gd name="f25" fmla="val 190333"/>
                <a:gd name="f26" fmla="val 655798"/>
                <a:gd name="f27" fmla="val 201857"/>
                <a:gd name="f28" fmla="val 679539"/>
                <a:gd name="f29" fmla="val 214363"/>
                <a:gd name="f30" fmla="val 702933"/>
                <a:gd name="f31" fmla="val 226255"/>
                <a:gd name="f32" fmla="val 726557"/>
                <a:gd name="f33" fmla="val 239741"/>
                <a:gd name="f34" fmla="val 749488"/>
                <a:gd name="f35" fmla="val 265488"/>
                <a:gd name="f36" fmla="val 795812"/>
                <a:gd name="f37" fmla="val 294176"/>
                <a:gd name="f38" fmla="val 840746"/>
                <a:gd name="f39" fmla="val 323724"/>
                <a:gd name="f40" fmla="val 885101"/>
                <a:gd name="f41" fmla="val 353149"/>
                <a:gd name="f42" fmla="val 929572"/>
                <a:gd name="f43" fmla="val 384657"/>
                <a:gd name="f44" fmla="val 972885"/>
                <a:gd name="f45" fmla="val 416412"/>
                <a:gd name="f46" fmla="val 1016081"/>
                <a:gd name="f47" fmla="val 448655"/>
                <a:gd name="f48" fmla="val 1058931"/>
                <a:gd name="f49" fmla="val 482127"/>
                <a:gd name="f50" fmla="val 1101202"/>
                <a:gd name="f51" fmla="val 515719"/>
                <a:gd name="f52" fmla="val 1143356"/>
                <a:gd name="f53" fmla="val 583027"/>
                <a:gd name="f54" fmla="val 1227782"/>
                <a:gd name="f55" fmla="val 653402"/>
                <a:gd name="f56" fmla="val 1310470"/>
                <a:gd name="f57" fmla="val 722427"/>
                <a:gd name="f58" fmla="val 1395127"/>
                <a:gd name="f59" fmla="val 757123"/>
                <a:gd name="f60" fmla="val 1437282"/>
                <a:gd name="f61" fmla="val 791697"/>
                <a:gd name="f62" fmla="val 1479783"/>
                <a:gd name="f63" fmla="val 825780"/>
                <a:gd name="f64" fmla="val 1522749"/>
                <a:gd name="f65" fmla="val 859742"/>
                <a:gd name="f66" fmla="val 1565367"/>
                <a:gd name="f67" fmla="val 893457"/>
                <a:gd name="f68" fmla="val 1610649"/>
                <a:gd name="f69" fmla="val 926314"/>
                <a:gd name="f70" fmla="val 1651992"/>
                <a:gd name="f71" fmla="val 958927"/>
                <a:gd name="f72" fmla="val 1694379"/>
                <a:gd name="f73" fmla="val 993132"/>
                <a:gd name="f74" fmla="val 1735492"/>
                <a:gd name="f75" fmla="val 1026848"/>
                <a:gd name="f76" fmla="val 1776836"/>
                <a:gd name="f77" fmla="val 1061545"/>
                <a:gd name="f78" fmla="val 1817485"/>
                <a:gd name="f79" fmla="val 1095996"/>
                <a:gd name="f80" fmla="val 1858133"/>
                <a:gd name="f81" fmla="val 1131918"/>
                <a:gd name="f82" fmla="val 1897393"/>
                <a:gd name="f83" fmla="val 1203273"/>
                <a:gd name="f84" fmla="val 1976376"/>
                <a:gd name="f85" fmla="val 1277447"/>
                <a:gd name="f86" fmla="val 2052463"/>
                <a:gd name="f87" fmla="val 1354688"/>
                <a:gd name="f88" fmla="val 2124728"/>
                <a:gd name="f89" fmla="val 1509411"/>
                <a:gd name="f90" fmla="val 2268911"/>
                <a:gd name="f91" fmla="val 1676396"/>
                <a:gd name="f92" fmla="val 2397575"/>
                <a:gd name="f93" fmla="val 1855027"/>
                <a:gd name="f94" fmla="val 2504236"/>
                <a:gd name="f95" fmla="val 1944528"/>
                <a:gd name="f96" fmla="val 2557277"/>
                <a:gd name="f97" fmla="val 2036357"/>
                <a:gd name="f98" fmla="val 2605917"/>
                <a:gd name="f99" fmla="val 2131618"/>
                <a:gd name="f100" fmla="val 2646913"/>
                <a:gd name="f101" fmla="val 2226267"/>
                <a:gd name="f102" fmla="val 2689068"/>
                <a:gd name="f103" fmla="val 2323981"/>
                <a:gd name="f104" fmla="val 2724622"/>
                <a:gd name="f105" fmla="val 2423534"/>
                <a:gd name="f106" fmla="val 2754732"/>
                <a:gd name="f107" fmla="val 2523087"/>
                <a:gd name="f108" fmla="val 2784958"/>
                <a:gd name="f109" fmla="val 2624602"/>
                <a:gd name="f110" fmla="val 2809394"/>
                <a:gd name="f111" fmla="val 2727588"/>
                <a:gd name="f112" fmla="val 2829197"/>
                <a:gd name="f113" fmla="val 2830698"/>
                <a:gd name="f114" fmla="val 2848653"/>
                <a:gd name="f115" fmla="val 2935522"/>
                <a:gd name="f116" fmla="val 2861971"/>
                <a:gd name="f117" fmla="val 3041083"/>
                <a:gd name="f118" fmla="val 2870890"/>
                <a:gd name="f119" fmla="val 3146644"/>
                <a:gd name="f120" fmla="val 2879922"/>
                <a:gd name="f121" fmla="val 3253307"/>
                <a:gd name="f122" fmla="val 2883860"/>
                <a:gd name="f123" fmla="val 3360340"/>
                <a:gd name="f124" fmla="val 2883976"/>
                <a:gd name="f125" fmla="val 3387067"/>
                <a:gd name="f126" fmla="val 3414162"/>
                <a:gd name="f127" fmla="val 2884439"/>
                <a:gd name="f128" fmla="val 3439663"/>
                <a:gd name="f129" fmla="val 2883396"/>
                <a:gd name="f130" fmla="val 3478529"/>
                <a:gd name="f131" fmla="val 2882471"/>
                <a:gd name="f132" fmla="val 3517271"/>
                <a:gd name="f133" fmla="val 2880616"/>
                <a:gd name="f134" fmla="val 3568887"/>
                <a:gd name="f135" fmla="val 2878417"/>
                <a:gd name="f136" fmla="val 3620257"/>
                <a:gd name="f137" fmla="val 2873552"/>
                <a:gd name="f138" fmla="val 3671260"/>
                <a:gd name="f139" fmla="val 2867878"/>
                <a:gd name="f140" fmla="val 3875515"/>
                <a:gd name="f141" fmla="val 2844253"/>
                <a:gd name="f142" fmla="val 4074253"/>
                <a:gd name="f143" fmla="val 2792486"/>
                <a:gd name="f144" fmla="val 4265268"/>
                <a:gd name="f145" fmla="val 2716283"/>
                <a:gd name="f146" fmla="val 4361020"/>
                <a:gd name="f147" fmla="val 2678529"/>
                <a:gd name="f148" fmla="val 4454444"/>
                <a:gd name="f149" fmla="val 2633710"/>
                <a:gd name="f150" fmla="val 4546395"/>
                <a:gd name="f151" fmla="val 2584724"/>
                <a:gd name="f152" fmla="val 4638470"/>
                <a:gd name="f153" fmla="val 2535967"/>
                <a:gd name="f154" fmla="val 4728827"/>
                <a:gd name="f155" fmla="val 2481885"/>
                <a:gd name="f156" fmla="val 4817837"/>
                <a:gd name="f157" fmla="val 2424674"/>
                <a:gd name="f158" fmla="val 4906846"/>
                <a:gd name="f159" fmla="val 2367348"/>
                <a:gd name="f160" fmla="val 4994385"/>
                <a:gd name="f161" fmla="val 2306317"/>
                <a:gd name="f162" fmla="val 5081677"/>
                <a:gd name="f163" fmla="val 2243548"/>
                <a:gd name="f164" fmla="val 5125201"/>
                <a:gd name="f165" fmla="val 2212164"/>
                <a:gd name="f166" fmla="val 5168603"/>
                <a:gd name="f167" fmla="val 2179969"/>
                <a:gd name="f168" fmla="val 5211881"/>
                <a:gd name="f169" fmla="val 2147658"/>
                <a:gd name="f170" fmla="val 2062128"/>
                <a:gd name="f171" fmla="val 2514993"/>
                <a:gd name="f172" fmla="val 5314867"/>
                <a:gd name="f173" fmla="val 2522881"/>
                <a:gd name="f174" fmla="val 5225490"/>
                <a:gd name="f175" fmla="val 2591325"/>
                <a:gd name="f176" fmla="val 5133783"/>
                <a:gd name="f177" fmla="val 2658379"/>
                <a:gd name="f178" fmla="val 5038276"/>
                <a:gd name="f179" fmla="val 2722421"/>
                <a:gd name="f180" fmla="val 4942892"/>
                <a:gd name="f181" fmla="val 2786348"/>
                <a:gd name="f182" fmla="val 4844810"/>
                <a:gd name="f183" fmla="val 2848422"/>
                <a:gd name="f184" fmla="val 4741701"/>
                <a:gd name="f185" fmla="val 2904937"/>
                <a:gd name="f186" fmla="val 4638592"/>
                <a:gd name="f187" fmla="val 2961337"/>
                <a:gd name="f188" fmla="val 4531929"/>
                <a:gd name="f189" fmla="val 3013683"/>
                <a:gd name="f190" fmla="val 4420728"/>
                <a:gd name="f191" fmla="val 3058848"/>
                <a:gd name="f192" fmla="val 4199063"/>
                <a:gd name="f193" fmla="val 3150338"/>
                <a:gd name="f194" fmla="val 3959621"/>
                <a:gd name="f195" fmla="val 3211485"/>
                <a:gd name="f196" fmla="val 3717481"/>
                <a:gd name="f197" fmla="val 3237079"/>
                <a:gd name="f198" fmla="val 3656914"/>
                <a:gd name="f199" fmla="val 3243101"/>
                <a:gd name="f200" fmla="val 3596227"/>
                <a:gd name="f201" fmla="val 3247966"/>
                <a:gd name="f202" fmla="val 3535661"/>
                <a:gd name="f203" fmla="val 3249934"/>
                <a:gd name="f204" fmla="val 3490175"/>
                <a:gd name="f205" fmla="val 3251555"/>
                <a:gd name="f206" fmla="val 3444813"/>
                <a:gd name="f207" fmla="val 3251787"/>
                <a:gd name="f208" fmla="val 3252250"/>
                <a:gd name="f209" fmla="val 3385105"/>
                <a:gd name="f210" fmla="val 3251324"/>
                <a:gd name="f211" fmla="val 3355681"/>
                <a:gd name="f212" fmla="val 3250745"/>
                <a:gd name="f213" fmla="val 3296954"/>
                <a:gd name="f214" fmla="val 3250050"/>
                <a:gd name="f215" fmla="val 3237860"/>
                <a:gd name="f216" fmla="val 3246692"/>
                <a:gd name="f217" fmla="val 3179011"/>
                <a:gd name="f218" fmla="val 3243795"/>
                <a:gd name="f219" fmla="val 3120039"/>
                <a:gd name="f220" fmla="val 3239164"/>
                <a:gd name="f221" fmla="val 3061067"/>
                <a:gd name="f222" fmla="val 3234878"/>
                <a:gd name="f223" fmla="val 3002217"/>
                <a:gd name="f224" fmla="val 3227814"/>
                <a:gd name="f225" fmla="val 2884397"/>
                <a:gd name="f226" fmla="val 3214496"/>
                <a:gd name="f227" fmla="val 2766699"/>
                <a:gd name="f228" fmla="val 3196314"/>
                <a:gd name="f229" fmla="val 2650103"/>
                <a:gd name="f230" fmla="val 3170836"/>
                <a:gd name="f231" fmla="val 2533510"/>
                <a:gd name="f232" fmla="val 3145358"/>
                <a:gd name="f233" fmla="val 2418263"/>
                <a:gd name="f234" fmla="val 3112583"/>
                <a:gd name="f235" fmla="val 2305836"/>
                <a:gd name="f236" fmla="val 3072514"/>
                <a:gd name="f237" fmla="val 2193410"/>
                <a:gd name="f238" fmla="val 3032328"/>
                <a:gd name="f239" fmla="val 2083926"/>
                <a:gd name="f240" fmla="val 2984383"/>
                <a:gd name="f241" fmla="val 1978611"/>
                <a:gd name="f242" fmla="val 2929952"/>
                <a:gd name="f243" fmla="val 1873663"/>
                <a:gd name="f244" fmla="val 2874711"/>
                <a:gd name="f245" fmla="val 1772884"/>
                <a:gd name="f246" fmla="val 2812985"/>
                <a:gd name="f247" fmla="val 1678235"/>
                <a:gd name="f248" fmla="val 2744424"/>
                <a:gd name="f249" fmla="val 1488201"/>
                <a:gd name="f250" fmla="val 2608001"/>
                <a:gd name="f251" fmla="val 1321708"/>
                <a:gd name="f252" fmla="val 2448068"/>
                <a:gd name="f253" fmla="val 1175688"/>
                <a:gd name="f254" fmla="val 2277018"/>
                <a:gd name="f255" fmla="val 1102985"/>
                <a:gd name="f256" fmla="val 2191086"/>
                <a:gd name="f257" fmla="val 1035309"/>
                <a:gd name="f258" fmla="val 2102377"/>
                <a:gd name="f259" fmla="val 971310"/>
                <a:gd name="f260" fmla="val 2012044"/>
                <a:gd name="f261" fmla="val 907188"/>
                <a:gd name="f262" fmla="val 1921714"/>
                <a:gd name="f263" fmla="val 847358"/>
                <a:gd name="f264" fmla="val 1829413"/>
                <a:gd name="f265" fmla="val 790717"/>
                <a:gd name="f266" fmla="val 1735723"/>
                <a:gd name="f267" fmla="val 761782"/>
                <a:gd name="f268" fmla="val 1688357"/>
                <a:gd name="f269" fmla="val 735300"/>
                <a:gd name="f270" fmla="val 1644002"/>
                <a:gd name="f271" fmla="val 706488"/>
                <a:gd name="f272" fmla="val 1598604"/>
                <a:gd name="f273" fmla="val 677922"/>
                <a:gd name="f274" fmla="val 1553555"/>
                <a:gd name="f275" fmla="val 648866"/>
                <a:gd name="f276" fmla="val 1508505"/>
                <a:gd name="f277" fmla="val 618951"/>
                <a:gd name="f278" fmla="val 1463802"/>
                <a:gd name="f279" fmla="val 436273"/>
                <a:gd name="f280" fmla="val 1195355"/>
                <a:gd name="f281" fmla="val 405990"/>
                <a:gd name="f282" fmla="val 1150189"/>
                <a:gd name="f283" fmla="val 376075"/>
                <a:gd name="f284" fmla="val 1104792"/>
                <a:gd name="f285" fmla="val 346896"/>
                <a:gd name="f286" fmla="val 1058816"/>
                <a:gd name="f287" fmla="val 317716"/>
                <a:gd name="f288" fmla="val 1012838"/>
                <a:gd name="f289" fmla="val 288782"/>
                <a:gd name="f290" fmla="val 966747"/>
                <a:gd name="f291" fmla="val 261809"/>
                <a:gd name="f292" fmla="val 919264"/>
                <a:gd name="f293" fmla="val 207742"/>
                <a:gd name="f294" fmla="val 824764"/>
                <a:gd name="f295" fmla="val 158088"/>
                <a:gd name="f296" fmla="val 727485"/>
                <a:gd name="f297" fmla="val 118487"/>
                <a:gd name="f298" fmla="val 626498"/>
                <a:gd name="f299" fmla="val 78151"/>
                <a:gd name="f300" fmla="val 525859"/>
                <a:gd name="f301" fmla="val 48237"/>
                <a:gd name="f302" fmla="val 421515"/>
                <a:gd name="f303" fmla="val 28130"/>
                <a:gd name="f304" fmla="val 315781"/>
                <a:gd name="f305" fmla="val 18506"/>
                <a:gd name="f306" fmla="val 262914"/>
                <a:gd name="f307" fmla="val 11425"/>
                <a:gd name="f308" fmla="val 209642"/>
                <a:gd name="f309" fmla="val 6751"/>
                <a:gd name="f310" fmla="val 156195"/>
                <a:gd name="f311" fmla="+- 0 0 -90"/>
                <a:gd name="f312" fmla="*/ f3 1 5324985"/>
                <a:gd name="f313" fmla="*/ f4 1 3251912"/>
                <a:gd name="f314" fmla="+- f7 0 f5"/>
                <a:gd name="f315" fmla="+- f6 0 f5"/>
                <a:gd name="f316" fmla="*/ f311 f0 1"/>
                <a:gd name="f317" fmla="*/ f315 1 5324985"/>
                <a:gd name="f318" fmla="*/ f314 1 3251912"/>
                <a:gd name="f319" fmla="*/ 0 f315 1"/>
                <a:gd name="f320" fmla="*/ 0 f314 1"/>
                <a:gd name="f321" fmla="*/ 36826 f315 1"/>
                <a:gd name="f322" fmla="*/ 45003 f315 1"/>
                <a:gd name="f323" fmla="*/ 152909 f314 1"/>
                <a:gd name="f324" fmla="*/ 68956 f315 1"/>
                <a:gd name="f325" fmla="*/ 308600 f314 1"/>
                <a:gd name="f326" fmla="*/ 167774 f315 1"/>
                <a:gd name="f327" fmla="*/ 607968 f314 1"/>
                <a:gd name="f328" fmla="*/ 201857 f315 1"/>
                <a:gd name="f329" fmla="*/ 679539 f314 1"/>
                <a:gd name="f330" fmla="*/ 239741 f315 1"/>
                <a:gd name="f331" fmla="*/ 749488 f314 1"/>
                <a:gd name="f332" fmla="*/ 323724 f315 1"/>
                <a:gd name="f333" fmla="*/ 885101 f314 1"/>
                <a:gd name="f334" fmla="*/ 416412 f315 1"/>
                <a:gd name="f335" fmla="*/ 1016081 f314 1"/>
                <a:gd name="f336" fmla="*/ 515719 f315 1"/>
                <a:gd name="f337" fmla="*/ 1143356 f314 1"/>
                <a:gd name="f338" fmla="*/ 722427 f315 1"/>
                <a:gd name="f339" fmla="*/ 1395127 f314 1"/>
                <a:gd name="f340" fmla="*/ 825780 f315 1"/>
                <a:gd name="f341" fmla="*/ 1522749 f314 1"/>
                <a:gd name="f342" fmla="*/ 926314 f315 1"/>
                <a:gd name="f343" fmla="*/ 1651992 f314 1"/>
                <a:gd name="f344" fmla="*/ 1026848 f315 1"/>
                <a:gd name="f345" fmla="*/ 1776836 f314 1"/>
                <a:gd name="f346" fmla="*/ 1131918 f315 1"/>
                <a:gd name="f347" fmla="*/ 1897393 f314 1"/>
                <a:gd name="f348" fmla="*/ 1354688 f315 1"/>
                <a:gd name="f349" fmla="*/ 2124728 f314 1"/>
                <a:gd name="f350" fmla="*/ 1855027 f315 1"/>
                <a:gd name="f351" fmla="*/ 2504236 f314 1"/>
                <a:gd name="f352" fmla="*/ 2131618 f315 1"/>
                <a:gd name="f353" fmla="*/ 2646913 f314 1"/>
                <a:gd name="f354" fmla="*/ 2423534 f315 1"/>
                <a:gd name="f355" fmla="*/ 2754732 f314 1"/>
                <a:gd name="f356" fmla="*/ 2727588 f315 1"/>
                <a:gd name="f357" fmla="*/ 2829197 f314 1"/>
                <a:gd name="f358" fmla="*/ 3041083 f315 1"/>
                <a:gd name="f359" fmla="*/ 2870890 f314 1"/>
                <a:gd name="f360" fmla="*/ 3360340 f315 1"/>
                <a:gd name="f361" fmla="*/ 2883976 f314 1"/>
                <a:gd name="f362" fmla="*/ 3439663 f315 1"/>
                <a:gd name="f363" fmla="*/ 2883396 f314 1"/>
                <a:gd name="f364" fmla="*/ 3478529 f315 1"/>
                <a:gd name="f365" fmla="*/ 2882471 f314 1"/>
                <a:gd name="f366" fmla="*/ 3517271 f315 1"/>
                <a:gd name="f367" fmla="*/ 2880616 f314 1"/>
                <a:gd name="f368" fmla="*/ 3671260 f315 1"/>
                <a:gd name="f369" fmla="*/ 2867878 f314 1"/>
                <a:gd name="f370" fmla="*/ 4265268 f315 1"/>
                <a:gd name="f371" fmla="*/ 2716283 f314 1"/>
                <a:gd name="f372" fmla="*/ 4546395 f315 1"/>
                <a:gd name="f373" fmla="*/ 2584724 f314 1"/>
                <a:gd name="f374" fmla="*/ 4817837 f315 1"/>
                <a:gd name="f375" fmla="*/ 2424674 f314 1"/>
                <a:gd name="f376" fmla="*/ 5081677 f315 1"/>
                <a:gd name="f377" fmla="*/ 2243548 f314 1"/>
                <a:gd name="f378" fmla="*/ 5211881 f315 1"/>
                <a:gd name="f379" fmla="*/ 2147658 f314 1"/>
                <a:gd name="f380" fmla="*/ 5324985 f315 1"/>
                <a:gd name="f381" fmla="*/ 2062128 f314 1"/>
                <a:gd name="f382" fmla="*/ 2514993 f314 1"/>
                <a:gd name="f383" fmla="*/ 5314867 f315 1"/>
                <a:gd name="f384" fmla="*/ 2522881 f314 1"/>
                <a:gd name="f385" fmla="*/ 5038276 f315 1"/>
                <a:gd name="f386" fmla="*/ 2722421 f314 1"/>
                <a:gd name="f387" fmla="*/ 4741701 f315 1"/>
                <a:gd name="f388" fmla="*/ 2904937 f314 1"/>
                <a:gd name="f389" fmla="*/ 4420728 f315 1"/>
                <a:gd name="f390" fmla="*/ 3058848 f314 1"/>
                <a:gd name="f391" fmla="*/ 3717481 f315 1"/>
                <a:gd name="f392" fmla="*/ 3237079 f314 1"/>
                <a:gd name="f393" fmla="*/ 3535661 f315 1"/>
                <a:gd name="f394" fmla="*/ 3249934 f314 1"/>
                <a:gd name="f395" fmla="*/ 3490175 f315 1"/>
                <a:gd name="f396" fmla="*/ 3251555 f314 1"/>
                <a:gd name="f397" fmla="*/ 3444813 f315 1"/>
                <a:gd name="f398" fmla="*/ 3251787 f314 1"/>
                <a:gd name="f399" fmla="*/ 3355681 f315 1"/>
                <a:gd name="f400" fmla="*/ 3250745 f314 1"/>
                <a:gd name="f401" fmla="*/ 3179011 f315 1"/>
                <a:gd name="f402" fmla="*/ 3243795 f314 1"/>
                <a:gd name="f403" fmla="*/ 3002217 f315 1"/>
                <a:gd name="f404" fmla="*/ 3227814 f314 1"/>
                <a:gd name="f405" fmla="*/ 2650103 f315 1"/>
                <a:gd name="f406" fmla="*/ 3170836 f314 1"/>
                <a:gd name="f407" fmla="*/ 2305836 f315 1"/>
                <a:gd name="f408" fmla="*/ 3072514 f314 1"/>
                <a:gd name="f409" fmla="*/ 1978611 f315 1"/>
                <a:gd name="f410" fmla="*/ 2929952 f314 1"/>
                <a:gd name="f411" fmla="*/ 1678235 f315 1"/>
                <a:gd name="f412" fmla="*/ 2744424 f314 1"/>
                <a:gd name="f413" fmla="*/ 1175688 f315 1"/>
                <a:gd name="f414" fmla="*/ 2277018 f314 1"/>
                <a:gd name="f415" fmla="*/ 971310 f315 1"/>
                <a:gd name="f416" fmla="*/ 2012044 f314 1"/>
                <a:gd name="f417" fmla="*/ 790717 f315 1"/>
                <a:gd name="f418" fmla="*/ 1735723 f314 1"/>
                <a:gd name="f419" fmla="*/ 706488 f315 1"/>
                <a:gd name="f420" fmla="*/ 1598604 f314 1"/>
                <a:gd name="f421" fmla="*/ 618951 f315 1"/>
                <a:gd name="f422" fmla="*/ 1463802 f314 1"/>
                <a:gd name="f423" fmla="*/ 436273 f315 1"/>
                <a:gd name="f424" fmla="*/ 1195355 f314 1"/>
                <a:gd name="f425" fmla="*/ 346896 f315 1"/>
                <a:gd name="f426" fmla="*/ 1058816 f314 1"/>
                <a:gd name="f427" fmla="*/ 261809 f315 1"/>
                <a:gd name="f428" fmla="*/ 919264 f314 1"/>
                <a:gd name="f429" fmla="*/ 118487 f315 1"/>
                <a:gd name="f430" fmla="*/ 626498 f314 1"/>
                <a:gd name="f431" fmla="*/ 28130 f315 1"/>
                <a:gd name="f432" fmla="*/ 315781 f314 1"/>
                <a:gd name="f433" fmla="*/ 6751 f315 1"/>
                <a:gd name="f434" fmla="*/ 156195 f314 1"/>
                <a:gd name="f435" fmla="*/ f316 1 f2"/>
                <a:gd name="f436" fmla="*/ f319 1 5324985"/>
                <a:gd name="f437" fmla="*/ f320 1 3251912"/>
                <a:gd name="f438" fmla="*/ f321 1 5324985"/>
                <a:gd name="f439" fmla="*/ f322 1 5324985"/>
                <a:gd name="f440" fmla="*/ f323 1 3251912"/>
                <a:gd name="f441" fmla="*/ f324 1 5324985"/>
                <a:gd name="f442" fmla="*/ f325 1 3251912"/>
                <a:gd name="f443" fmla="*/ f326 1 5324985"/>
                <a:gd name="f444" fmla="*/ f327 1 3251912"/>
                <a:gd name="f445" fmla="*/ f328 1 5324985"/>
                <a:gd name="f446" fmla="*/ f329 1 3251912"/>
                <a:gd name="f447" fmla="*/ f330 1 5324985"/>
                <a:gd name="f448" fmla="*/ f331 1 3251912"/>
                <a:gd name="f449" fmla="*/ f332 1 5324985"/>
                <a:gd name="f450" fmla="*/ f333 1 3251912"/>
                <a:gd name="f451" fmla="*/ f334 1 5324985"/>
                <a:gd name="f452" fmla="*/ f335 1 3251912"/>
                <a:gd name="f453" fmla="*/ f336 1 5324985"/>
                <a:gd name="f454" fmla="*/ f337 1 3251912"/>
                <a:gd name="f455" fmla="*/ f338 1 5324985"/>
                <a:gd name="f456" fmla="*/ f339 1 3251912"/>
                <a:gd name="f457" fmla="*/ f340 1 5324985"/>
                <a:gd name="f458" fmla="*/ f341 1 3251912"/>
                <a:gd name="f459" fmla="*/ f342 1 5324985"/>
                <a:gd name="f460" fmla="*/ f343 1 3251912"/>
                <a:gd name="f461" fmla="*/ f344 1 5324985"/>
                <a:gd name="f462" fmla="*/ f345 1 3251912"/>
                <a:gd name="f463" fmla="*/ f346 1 5324985"/>
                <a:gd name="f464" fmla="*/ f347 1 3251912"/>
                <a:gd name="f465" fmla="*/ f348 1 5324985"/>
                <a:gd name="f466" fmla="*/ f349 1 3251912"/>
                <a:gd name="f467" fmla="*/ f350 1 5324985"/>
                <a:gd name="f468" fmla="*/ f351 1 3251912"/>
                <a:gd name="f469" fmla="*/ f352 1 5324985"/>
                <a:gd name="f470" fmla="*/ f353 1 3251912"/>
                <a:gd name="f471" fmla="*/ f354 1 5324985"/>
                <a:gd name="f472" fmla="*/ f355 1 3251912"/>
                <a:gd name="f473" fmla="*/ f356 1 5324985"/>
                <a:gd name="f474" fmla="*/ f357 1 3251912"/>
                <a:gd name="f475" fmla="*/ f358 1 5324985"/>
                <a:gd name="f476" fmla="*/ f359 1 3251912"/>
                <a:gd name="f477" fmla="*/ f360 1 5324985"/>
                <a:gd name="f478" fmla="*/ f361 1 3251912"/>
                <a:gd name="f479" fmla="*/ f362 1 5324985"/>
                <a:gd name="f480" fmla="*/ f363 1 3251912"/>
                <a:gd name="f481" fmla="*/ f364 1 5324985"/>
                <a:gd name="f482" fmla="*/ f365 1 3251912"/>
                <a:gd name="f483" fmla="*/ f366 1 5324985"/>
                <a:gd name="f484" fmla="*/ f367 1 3251912"/>
                <a:gd name="f485" fmla="*/ f368 1 5324985"/>
                <a:gd name="f486" fmla="*/ f369 1 3251912"/>
                <a:gd name="f487" fmla="*/ f370 1 5324985"/>
                <a:gd name="f488" fmla="*/ f371 1 3251912"/>
                <a:gd name="f489" fmla="*/ f372 1 5324985"/>
                <a:gd name="f490" fmla="*/ f373 1 3251912"/>
                <a:gd name="f491" fmla="*/ f374 1 5324985"/>
                <a:gd name="f492" fmla="*/ f375 1 3251912"/>
                <a:gd name="f493" fmla="*/ f376 1 5324985"/>
                <a:gd name="f494" fmla="*/ f377 1 3251912"/>
                <a:gd name="f495" fmla="*/ f378 1 5324985"/>
                <a:gd name="f496" fmla="*/ f379 1 3251912"/>
                <a:gd name="f497" fmla="*/ f380 1 5324985"/>
                <a:gd name="f498" fmla="*/ f381 1 3251912"/>
                <a:gd name="f499" fmla="*/ f382 1 3251912"/>
                <a:gd name="f500" fmla="*/ f383 1 5324985"/>
                <a:gd name="f501" fmla="*/ f384 1 3251912"/>
                <a:gd name="f502" fmla="*/ f385 1 5324985"/>
                <a:gd name="f503" fmla="*/ f386 1 3251912"/>
                <a:gd name="f504" fmla="*/ f387 1 5324985"/>
                <a:gd name="f505" fmla="*/ f388 1 3251912"/>
                <a:gd name="f506" fmla="*/ f389 1 5324985"/>
                <a:gd name="f507" fmla="*/ f390 1 3251912"/>
                <a:gd name="f508" fmla="*/ f391 1 5324985"/>
                <a:gd name="f509" fmla="*/ f392 1 3251912"/>
                <a:gd name="f510" fmla="*/ f393 1 5324985"/>
                <a:gd name="f511" fmla="*/ f394 1 3251912"/>
                <a:gd name="f512" fmla="*/ f395 1 5324985"/>
                <a:gd name="f513" fmla="*/ f396 1 3251912"/>
                <a:gd name="f514" fmla="*/ f397 1 5324985"/>
                <a:gd name="f515" fmla="*/ f398 1 3251912"/>
                <a:gd name="f516" fmla="*/ f399 1 5324985"/>
                <a:gd name="f517" fmla="*/ f400 1 3251912"/>
                <a:gd name="f518" fmla="*/ f401 1 5324985"/>
                <a:gd name="f519" fmla="*/ f402 1 3251912"/>
                <a:gd name="f520" fmla="*/ f403 1 5324985"/>
                <a:gd name="f521" fmla="*/ f404 1 3251912"/>
                <a:gd name="f522" fmla="*/ f405 1 5324985"/>
                <a:gd name="f523" fmla="*/ f406 1 3251912"/>
                <a:gd name="f524" fmla="*/ f407 1 5324985"/>
                <a:gd name="f525" fmla="*/ f408 1 3251912"/>
                <a:gd name="f526" fmla="*/ f409 1 5324985"/>
                <a:gd name="f527" fmla="*/ f410 1 3251912"/>
                <a:gd name="f528" fmla="*/ f411 1 5324985"/>
                <a:gd name="f529" fmla="*/ f412 1 3251912"/>
                <a:gd name="f530" fmla="*/ f413 1 5324985"/>
                <a:gd name="f531" fmla="*/ f414 1 3251912"/>
                <a:gd name="f532" fmla="*/ f415 1 5324985"/>
                <a:gd name="f533" fmla="*/ f416 1 3251912"/>
                <a:gd name="f534" fmla="*/ f417 1 5324985"/>
                <a:gd name="f535" fmla="*/ f418 1 3251912"/>
                <a:gd name="f536" fmla="*/ f419 1 5324985"/>
                <a:gd name="f537" fmla="*/ f420 1 3251912"/>
                <a:gd name="f538" fmla="*/ f421 1 5324985"/>
                <a:gd name="f539" fmla="*/ f422 1 3251912"/>
                <a:gd name="f540" fmla="*/ f423 1 5324985"/>
                <a:gd name="f541" fmla="*/ f424 1 3251912"/>
                <a:gd name="f542" fmla="*/ f425 1 5324985"/>
                <a:gd name="f543" fmla="*/ f426 1 3251912"/>
                <a:gd name="f544" fmla="*/ f427 1 5324985"/>
                <a:gd name="f545" fmla="*/ f428 1 3251912"/>
                <a:gd name="f546" fmla="*/ f429 1 5324985"/>
                <a:gd name="f547" fmla="*/ f430 1 3251912"/>
                <a:gd name="f548" fmla="*/ f431 1 5324985"/>
                <a:gd name="f549" fmla="*/ f432 1 3251912"/>
                <a:gd name="f550" fmla="*/ f433 1 5324985"/>
                <a:gd name="f551" fmla="*/ f434 1 3251912"/>
                <a:gd name="f552" fmla="*/ f5 1 f317"/>
                <a:gd name="f553" fmla="*/ f6 1 f317"/>
                <a:gd name="f554" fmla="*/ f5 1 f318"/>
                <a:gd name="f555" fmla="*/ f7 1 f318"/>
                <a:gd name="f556" fmla="+- f435 0 f1"/>
                <a:gd name="f557" fmla="*/ f436 1 f317"/>
                <a:gd name="f558" fmla="*/ f437 1 f318"/>
                <a:gd name="f559" fmla="*/ f438 1 f317"/>
                <a:gd name="f560" fmla="*/ f439 1 f317"/>
                <a:gd name="f561" fmla="*/ f440 1 f318"/>
                <a:gd name="f562" fmla="*/ f441 1 f317"/>
                <a:gd name="f563" fmla="*/ f442 1 f318"/>
                <a:gd name="f564" fmla="*/ f443 1 f317"/>
                <a:gd name="f565" fmla="*/ f444 1 f318"/>
                <a:gd name="f566" fmla="*/ f445 1 f317"/>
                <a:gd name="f567" fmla="*/ f446 1 f318"/>
                <a:gd name="f568" fmla="*/ f447 1 f317"/>
                <a:gd name="f569" fmla="*/ f448 1 f318"/>
                <a:gd name="f570" fmla="*/ f449 1 f317"/>
                <a:gd name="f571" fmla="*/ f450 1 f318"/>
                <a:gd name="f572" fmla="*/ f451 1 f317"/>
                <a:gd name="f573" fmla="*/ f452 1 f318"/>
                <a:gd name="f574" fmla="*/ f453 1 f317"/>
                <a:gd name="f575" fmla="*/ f454 1 f318"/>
                <a:gd name="f576" fmla="*/ f455 1 f317"/>
                <a:gd name="f577" fmla="*/ f456 1 f318"/>
                <a:gd name="f578" fmla="*/ f457 1 f317"/>
                <a:gd name="f579" fmla="*/ f458 1 f318"/>
                <a:gd name="f580" fmla="*/ f459 1 f317"/>
                <a:gd name="f581" fmla="*/ f460 1 f318"/>
                <a:gd name="f582" fmla="*/ f461 1 f317"/>
                <a:gd name="f583" fmla="*/ f462 1 f318"/>
                <a:gd name="f584" fmla="*/ f463 1 f317"/>
                <a:gd name="f585" fmla="*/ f464 1 f318"/>
                <a:gd name="f586" fmla="*/ f465 1 f317"/>
                <a:gd name="f587" fmla="*/ f466 1 f318"/>
                <a:gd name="f588" fmla="*/ f467 1 f317"/>
                <a:gd name="f589" fmla="*/ f468 1 f318"/>
                <a:gd name="f590" fmla="*/ f469 1 f317"/>
                <a:gd name="f591" fmla="*/ f470 1 f318"/>
                <a:gd name="f592" fmla="*/ f471 1 f317"/>
                <a:gd name="f593" fmla="*/ f472 1 f318"/>
                <a:gd name="f594" fmla="*/ f473 1 f317"/>
                <a:gd name="f595" fmla="*/ f474 1 f318"/>
                <a:gd name="f596" fmla="*/ f475 1 f317"/>
                <a:gd name="f597" fmla="*/ f476 1 f318"/>
                <a:gd name="f598" fmla="*/ f477 1 f317"/>
                <a:gd name="f599" fmla="*/ f478 1 f318"/>
                <a:gd name="f600" fmla="*/ f479 1 f317"/>
                <a:gd name="f601" fmla="*/ f480 1 f318"/>
                <a:gd name="f602" fmla="*/ f481 1 f317"/>
                <a:gd name="f603" fmla="*/ f482 1 f318"/>
                <a:gd name="f604" fmla="*/ f483 1 f317"/>
                <a:gd name="f605" fmla="*/ f484 1 f318"/>
                <a:gd name="f606" fmla="*/ f485 1 f317"/>
                <a:gd name="f607" fmla="*/ f486 1 f318"/>
                <a:gd name="f608" fmla="*/ f487 1 f317"/>
                <a:gd name="f609" fmla="*/ f488 1 f318"/>
                <a:gd name="f610" fmla="*/ f489 1 f317"/>
                <a:gd name="f611" fmla="*/ f490 1 f318"/>
                <a:gd name="f612" fmla="*/ f491 1 f317"/>
                <a:gd name="f613" fmla="*/ f492 1 f318"/>
                <a:gd name="f614" fmla="*/ f493 1 f317"/>
                <a:gd name="f615" fmla="*/ f494 1 f318"/>
                <a:gd name="f616" fmla="*/ f495 1 f317"/>
                <a:gd name="f617" fmla="*/ f496 1 f318"/>
                <a:gd name="f618" fmla="*/ f497 1 f317"/>
                <a:gd name="f619" fmla="*/ f498 1 f318"/>
                <a:gd name="f620" fmla="*/ f499 1 f318"/>
                <a:gd name="f621" fmla="*/ f500 1 f317"/>
                <a:gd name="f622" fmla="*/ f501 1 f318"/>
                <a:gd name="f623" fmla="*/ f502 1 f317"/>
                <a:gd name="f624" fmla="*/ f503 1 f318"/>
                <a:gd name="f625" fmla="*/ f504 1 f317"/>
                <a:gd name="f626" fmla="*/ f505 1 f318"/>
                <a:gd name="f627" fmla="*/ f506 1 f317"/>
                <a:gd name="f628" fmla="*/ f507 1 f318"/>
                <a:gd name="f629" fmla="*/ f508 1 f317"/>
                <a:gd name="f630" fmla="*/ f509 1 f318"/>
                <a:gd name="f631" fmla="*/ f510 1 f317"/>
                <a:gd name="f632" fmla="*/ f511 1 f318"/>
                <a:gd name="f633" fmla="*/ f512 1 f317"/>
                <a:gd name="f634" fmla="*/ f513 1 f318"/>
                <a:gd name="f635" fmla="*/ f514 1 f317"/>
                <a:gd name="f636" fmla="*/ f515 1 f318"/>
                <a:gd name="f637" fmla="*/ f516 1 f317"/>
                <a:gd name="f638" fmla="*/ f517 1 f318"/>
                <a:gd name="f639" fmla="*/ f518 1 f317"/>
                <a:gd name="f640" fmla="*/ f519 1 f318"/>
                <a:gd name="f641" fmla="*/ f520 1 f317"/>
                <a:gd name="f642" fmla="*/ f521 1 f318"/>
                <a:gd name="f643" fmla="*/ f522 1 f317"/>
                <a:gd name="f644" fmla="*/ f523 1 f318"/>
                <a:gd name="f645" fmla="*/ f524 1 f317"/>
                <a:gd name="f646" fmla="*/ f525 1 f318"/>
                <a:gd name="f647" fmla="*/ f526 1 f317"/>
                <a:gd name="f648" fmla="*/ f527 1 f318"/>
                <a:gd name="f649" fmla="*/ f528 1 f317"/>
                <a:gd name="f650" fmla="*/ f529 1 f318"/>
                <a:gd name="f651" fmla="*/ f530 1 f317"/>
                <a:gd name="f652" fmla="*/ f531 1 f318"/>
                <a:gd name="f653" fmla="*/ f532 1 f317"/>
                <a:gd name="f654" fmla="*/ f533 1 f318"/>
                <a:gd name="f655" fmla="*/ f534 1 f317"/>
                <a:gd name="f656" fmla="*/ f535 1 f318"/>
                <a:gd name="f657" fmla="*/ f536 1 f317"/>
                <a:gd name="f658" fmla="*/ f537 1 f318"/>
                <a:gd name="f659" fmla="*/ f538 1 f317"/>
                <a:gd name="f660" fmla="*/ f539 1 f318"/>
                <a:gd name="f661" fmla="*/ f540 1 f317"/>
                <a:gd name="f662" fmla="*/ f541 1 f318"/>
                <a:gd name="f663" fmla="*/ f542 1 f317"/>
                <a:gd name="f664" fmla="*/ f543 1 f318"/>
                <a:gd name="f665" fmla="*/ f544 1 f317"/>
                <a:gd name="f666" fmla="*/ f545 1 f318"/>
                <a:gd name="f667" fmla="*/ f546 1 f317"/>
                <a:gd name="f668" fmla="*/ f547 1 f318"/>
                <a:gd name="f669" fmla="*/ f548 1 f317"/>
                <a:gd name="f670" fmla="*/ f549 1 f318"/>
                <a:gd name="f671" fmla="*/ f550 1 f317"/>
                <a:gd name="f672" fmla="*/ f551 1 f318"/>
                <a:gd name="f673" fmla="*/ f552 f312 1"/>
                <a:gd name="f674" fmla="*/ f553 f312 1"/>
                <a:gd name="f675" fmla="*/ f555 f313 1"/>
                <a:gd name="f676" fmla="*/ f554 f313 1"/>
                <a:gd name="f677" fmla="*/ f557 f312 1"/>
                <a:gd name="f678" fmla="*/ f558 f313 1"/>
                <a:gd name="f679" fmla="*/ f559 f312 1"/>
                <a:gd name="f680" fmla="*/ f560 f312 1"/>
                <a:gd name="f681" fmla="*/ f561 f313 1"/>
                <a:gd name="f682" fmla="*/ f562 f312 1"/>
                <a:gd name="f683" fmla="*/ f563 f313 1"/>
                <a:gd name="f684" fmla="*/ f564 f312 1"/>
                <a:gd name="f685" fmla="*/ f565 f313 1"/>
                <a:gd name="f686" fmla="*/ f566 f312 1"/>
                <a:gd name="f687" fmla="*/ f567 f313 1"/>
                <a:gd name="f688" fmla="*/ f568 f312 1"/>
                <a:gd name="f689" fmla="*/ f569 f313 1"/>
                <a:gd name="f690" fmla="*/ f570 f312 1"/>
                <a:gd name="f691" fmla="*/ f571 f313 1"/>
                <a:gd name="f692" fmla="*/ f572 f312 1"/>
                <a:gd name="f693" fmla="*/ f573 f313 1"/>
                <a:gd name="f694" fmla="*/ f574 f312 1"/>
                <a:gd name="f695" fmla="*/ f575 f313 1"/>
                <a:gd name="f696" fmla="*/ f576 f312 1"/>
                <a:gd name="f697" fmla="*/ f577 f313 1"/>
                <a:gd name="f698" fmla="*/ f578 f312 1"/>
                <a:gd name="f699" fmla="*/ f579 f313 1"/>
                <a:gd name="f700" fmla="*/ f580 f312 1"/>
                <a:gd name="f701" fmla="*/ f581 f313 1"/>
                <a:gd name="f702" fmla="*/ f582 f312 1"/>
                <a:gd name="f703" fmla="*/ f583 f313 1"/>
                <a:gd name="f704" fmla="*/ f584 f312 1"/>
                <a:gd name="f705" fmla="*/ f585 f313 1"/>
                <a:gd name="f706" fmla="*/ f586 f312 1"/>
                <a:gd name="f707" fmla="*/ f587 f313 1"/>
                <a:gd name="f708" fmla="*/ f588 f312 1"/>
                <a:gd name="f709" fmla="*/ f589 f313 1"/>
                <a:gd name="f710" fmla="*/ f590 f312 1"/>
                <a:gd name="f711" fmla="*/ f591 f313 1"/>
                <a:gd name="f712" fmla="*/ f592 f312 1"/>
                <a:gd name="f713" fmla="*/ f593 f313 1"/>
                <a:gd name="f714" fmla="*/ f594 f312 1"/>
                <a:gd name="f715" fmla="*/ f595 f313 1"/>
                <a:gd name="f716" fmla="*/ f596 f312 1"/>
                <a:gd name="f717" fmla="*/ f597 f313 1"/>
                <a:gd name="f718" fmla="*/ f598 f312 1"/>
                <a:gd name="f719" fmla="*/ f599 f313 1"/>
                <a:gd name="f720" fmla="*/ f600 f312 1"/>
                <a:gd name="f721" fmla="*/ f601 f313 1"/>
                <a:gd name="f722" fmla="*/ f602 f312 1"/>
                <a:gd name="f723" fmla="*/ f603 f313 1"/>
                <a:gd name="f724" fmla="*/ f604 f312 1"/>
                <a:gd name="f725" fmla="*/ f605 f313 1"/>
                <a:gd name="f726" fmla="*/ f606 f312 1"/>
                <a:gd name="f727" fmla="*/ f607 f313 1"/>
                <a:gd name="f728" fmla="*/ f608 f312 1"/>
                <a:gd name="f729" fmla="*/ f609 f313 1"/>
                <a:gd name="f730" fmla="*/ f610 f312 1"/>
                <a:gd name="f731" fmla="*/ f611 f313 1"/>
                <a:gd name="f732" fmla="*/ f612 f312 1"/>
                <a:gd name="f733" fmla="*/ f613 f313 1"/>
                <a:gd name="f734" fmla="*/ f614 f312 1"/>
                <a:gd name="f735" fmla="*/ f615 f313 1"/>
                <a:gd name="f736" fmla="*/ f616 f312 1"/>
                <a:gd name="f737" fmla="*/ f617 f313 1"/>
                <a:gd name="f738" fmla="*/ f618 f312 1"/>
                <a:gd name="f739" fmla="*/ f619 f313 1"/>
                <a:gd name="f740" fmla="*/ f620 f313 1"/>
                <a:gd name="f741" fmla="*/ f621 f312 1"/>
                <a:gd name="f742" fmla="*/ f622 f313 1"/>
                <a:gd name="f743" fmla="*/ f623 f312 1"/>
                <a:gd name="f744" fmla="*/ f624 f313 1"/>
                <a:gd name="f745" fmla="*/ f625 f312 1"/>
                <a:gd name="f746" fmla="*/ f626 f313 1"/>
                <a:gd name="f747" fmla="*/ f627 f312 1"/>
                <a:gd name="f748" fmla="*/ f628 f313 1"/>
                <a:gd name="f749" fmla="*/ f629 f312 1"/>
                <a:gd name="f750" fmla="*/ f630 f313 1"/>
                <a:gd name="f751" fmla="*/ f631 f312 1"/>
                <a:gd name="f752" fmla="*/ f632 f313 1"/>
                <a:gd name="f753" fmla="*/ f633 f312 1"/>
                <a:gd name="f754" fmla="*/ f634 f313 1"/>
                <a:gd name="f755" fmla="*/ f635 f312 1"/>
                <a:gd name="f756" fmla="*/ f636 f313 1"/>
                <a:gd name="f757" fmla="*/ f637 f312 1"/>
                <a:gd name="f758" fmla="*/ f638 f313 1"/>
                <a:gd name="f759" fmla="*/ f639 f312 1"/>
                <a:gd name="f760" fmla="*/ f640 f313 1"/>
                <a:gd name="f761" fmla="*/ f641 f312 1"/>
                <a:gd name="f762" fmla="*/ f642 f313 1"/>
                <a:gd name="f763" fmla="*/ f643 f312 1"/>
                <a:gd name="f764" fmla="*/ f644 f313 1"/>
                <a:gd name="f765" fmla="*/ f645 f312 1"/>
                <a:gd name="f766" fmla="*/ f646 f313 1"/>
                <a:gd name="f767" fmla="*/ f647 f312 1"/>
                <a:gd name="f768" fmla="*/ f648 f313 1"/>
                <a:gd name="f769" fmla="*/ f649 f312 1"/>
                <a:gd name="f770" fmla="*/ f650 f313 1"/>
                <a:gd name="f771" fmla="*/ f651 f312 1"/>
                <a:gd name="f772" fmla="*/ f652 f313 1"/>
                <a:gd name="f773" fmla="*/ f653 f312 1"/>
                <a:gd name="f774" fmla="*/ f654 f313 1"/>
                <a:gd name="f775" fmla="*/ f655 f312 1"/>
                <a:gd name="f776" fmla="*/ f656 f313 1"/>
                <a:gd name="f777" fmla="*/ f657 f312 1"/>
                <a:gd name="f778" fmla="*/ f658 f313 1"/>
                <a:gd name="f779" fmla="*/ f659 f312 1"/>
                <a:gd name="f780" fmla="*/ f660 f313 1"/>
                <a:gd name="f781" fmla="*/ f661 f312 1"/>
                <a:gd name="f782" fmla="*/ f662 f313 1"/>
                <a:gd name="f783" fmla="*/ f663 f312 1"/>
                <a:gd name="f784" fmla="*/ f664 f313 1"/>
                <a:gd name="f785" fmla="*/ f665 f312 1"/>
                <a:gd name="f786" fmla="*/ f666 f313 1"/>
                <a:gd name="f787" fmla="*/ f667 f312 1"/>
                <a:gd name="f788" fmla="*/ f668 f313 1"/>
                <a:gd name="f789" fmla="*/ f669 f312 1"/>
                <a:gd name="f790" fmla="*/ f670 f313 1"/>
                <a:gd name="f791" fmla="*/ f671 f312 1"/>
                <a:gd name="f792" fmla="*/ f672 f3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6">
                  <a:pos x="f677" y="f678"/>
                </a:cxn>
                <a:cxn ang="f556">
                  <a:pos x="f679" y="f678"/>
                </a:cxn>
                <a:cxn ang="f556">
                  <a:pos x="f680" y="f681"/>
                </a:cxn>
                <a:cxn ang="f556">
                  <a:pos x="f682" y="f683"/>
                </a:cxn>
                <a:cxn ang="f556">
                  <a:pos x="f684" y="f685"/>
                </a:cxn>
                <a:cxn ang="f556">
                  <a:pos x="f686" y="f687"/>
                </a:cxn>
                <a:cxn ang="f556">
                  <a:pos x="f688" y="f689"/>
                </a:cxn>
                <a:cxn ang="f556">
                  <a:pos x="f690" y="f691"/>
                </a:cxn>
                <a:cxn ang="f556">
                  <a:pos x="f692" y="f693"/>
                </a:cxn>
                <a:cxn ang="f556">
                  <a:pos x="f694" y="f695"/>
                </a:cxn>
                <a:cxn ang="f556">
                  <a:pos x="f696" y="f697"/>
                </a:cxn>
                <a:cxn ang="f556">
                  <a:pos x="f698" y="f699"/>
                </a:cxn>
                <a:cxn ang="f556">
                  <a:pos x="f700" y="f701"/>
                </a:cxn>
                <a:cxn ang="f556">
                  <a:pos x="f702" y="f703"/>
                </a:cxn>
                <a:cxn ang="f556">
                  <a:pos x="f704" y="f705"/>
                </a:cxn>
                <a:cxn ang="f556">
                  <a:pos x="f706" y="f707"/>
                </a:cxn>
                <a:cxn ang="f556">
                  <a:pos x="f708" y="f709"/>
                </a:cxn>
                <a:cxn ang="f556">
                  <a:pos x="f710" y="f711"/>
                </a:cxn>
                <a:cxn ang="f556">
                  <a:pos x="f712" y="f713"/>
                </a:cxn>
                <a:cxn ang="f556">
                  <a:pos x="f714" y="f715"/>
                </a:cxn>
                <a:cxn ang="f556">
                  <a:pos x="f716" y="f717"/>
                </a:cxn>
                <a:cxn ang="f556">
                  <a:pos x="f718" y="f719"/>
                </a:cxn>
                <a:cxn ang="f556">
                  <a:pos x="f720" y="f721"/>
                </a:cxn>
                <a:cxn ang="f556">
                  <a:pos x="f722" y="f723"/>
                </a:cxn>
                <a:cxn ang="f556">
                  <a:pos x="f724" y="f725"/>
                </a:cxn>
                <a:cxn ang="f556">
                  <a:pos x="f726" y="f727"/>
                </a:cxn>
                <a:cxn ang="f556">
                  <a:pos x="f728" y="f729"/>
                </a:cxn>
                <a:cxn ang="f556">
                  <a:pos x="f730" y="f731"/>
                </a:cxn>
                <a:cxn ang="f556">
                  <a:pos x="f732" y="f733"/>
                </a:cxn>
                <a:cxn ang="f556">
                  <a:pos x="f734" y="f735"/>
                </a:cxn>
                <a:cxn ang="f556">
                  <a:pos x="f736" y="f737"/>
                </a:cxn>
                <a:cxn ang="f556">
                  <a:pos x="f738" y="f739"/>
                </a:cxn>
                <a:cxn ang="f556">
                  <a:pos x="f738" y="f740"/>
                </a:cxn>
                <a:cxn ang="f556">
                  <a:pos x="f741" y="f742"/>
                </a:cxn>
                <a:cxn ang="f556">
                  <a:pos x="f743" y="f744"/>
                </a:cxn>
                <a:cxn ang="f556">
                  <a:pos x="f745" y="f746"/>
                </a:cxn>
                <a:cxn ang="f556">
                  <a:pos x="f747" y="f748"/>
                </a:cxn>
                <a:cxn ang="f556">
                  <a:pos x="f749" y="f750"/>
                </a:cxn>
                <a:cxn ang="f556">
                  <a:pos x="f751" y="f752"/>
                </a:cxn>
                <a:cxn ang="f556">
                  <a:pos x="f753" y="f754"/>
                </a:cxn>
                <a:cxn ang="f556">
                  <a:pos x="f755" y="f756"/>
                </a:cxn>
                <a:cxn ang="f556">
                  <a:pos x="f757" y="f758"/>
                </a:cxn>
                <a:cxn ang="f556">
                  <a:pos x="f759" y="f760"/>
                </a:cxn>
                <a:cxn ang="f556">
                  <a:pos x="f761" y="f762"/>
                </a:cxn>
                <a:cxn ang="f556">
                  <a:pos x="f763" y="f764"/>
                </a:cxn>
                <a:cxn ang="f556">
                  <a:pos x="f765" y="f766"/>
                </a:cxn>
                <a:cxn ang="f556">
                  <a:pos x="f767" y="f768"/>
                </a:cxn>
                <a:cxn ang="f556">
                  <a:pos x="f769" y="f770"/>
                </a:cxn>
                <a:cxn ang="f556">
                  <a:pos x="f771" y="f772"/>
                </a:cxn>
                <a:cxn ang="f556">
                  <a:pos x="f773" y="f774"/>
                </a:cxn>
                <a:cxn ang="f556">
                  <a:pos x="f775" y="f776"/>
                </a:cxn>
                <a:cxn ang="f556">
                  <a:pos x="f777" y="f778"/>
                </a:cxn>
                <a:cxn ang="f556">
                  <a:pos x="f779" y="f780"/>
                </a:cxn>
                <a:cxn ang="f556">
                  <a:pos x="f781" y="f782"/>
                </a:cxn>
                <a:cxn ang="f556">
                  <a:pos x="f783" y="f784"/>
                </a:cxn>
                <a:cxn ang="f556">
                  <a:pos x="f785" y="f786"/>
                </a:cxn>
                <a:cxn ang="f556">
                  <a:pos x="f787" y="f788"/>
                </a:cxn>
                <a:cxn ang="f556">
                  <a:pos x="f789" y="f790"/>
                </a:cxn>
                <a:cxn ang="f556">
                  <a:pos x="f791" y="f792"/>
                </a:cxn>
              </a:cxnLst>
              <a:rect l="f673" t="f676" r="f674" b="f675"/>
              <a:pathLst>
                <a:path w="5324985" h="3251912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98"/>
                    <a:pt x="f99" y="f100"/>
                  </a:cubicBezTo>
                  <a:cubicBezTo>
                    <a:pt x="f101" y="f102"/>
                    <a:pt x="f103" y="f104"/>
                    <a:pt x="f105" y="f106"/>
                  </a:cubicBezTo>
                  <a:cubicBezTo>
                    <a:pt x="f107" y="f108"/>
                    <a:pt x="f109" y="f110"/>
                    <a:pt x="f111" y="f112"/>
                  </a:cubicBezTo>
                  <a:cubicBezTo>
                    <a:pt x="f113" y="f114"/>
                    <a:pt x="f115" y="f116"/>
                    <a:pt x="f117" y="f118"/>
                  </a:cubicBezTo>
                  <a:cubicBezTo>
                    <a:pt x="f119" y="f120"/>
                    <a:pt x="f121" y="f122"/>
                    <a:pt x="f123" y="f124"/>
                  </a:cubicBezTo>
                  <a:cubicBezTo>
                    <a:pt x="f125" y="f124"/>
                    <a:pt x="f126" y="f127"/>
                    <a:pt x="f128" y="f129"/>
                  </a:cubicBezTo>
                  <a:lnTo>
                    <a:pt x="f130" y="f131"/>
                  </a:lnTo>
                  <a:lnTo>
                    <a:pt x="f132" y="f133"/>
                  </a:ln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lnTo>
                    <a:pt x="f6" y="f170"/>
                  </a:lnTo>
                  <a:lnTo>
                    <a:pt x="f6" y="f171"/>
                  </a:lnTo>
                  <a:lnTo>
                    <a:pt x="f172" y="f173"/>
                  </a:lnTo>
                  <a:cubicBezTo>
                    <a:pt x="f174" y="f175"/>
                    <a:pt x="f176" y="f177"/>
                    <a:pt x="f178" y="f179"/>
                  </a:cubicBezTo>
                  <a:cubicBezTo>
                    <a:pt x="f180" y="f181"/>
                    <a:pt x="f182" y="f183"/>
                    <a:pt x="f184" y="f185"/>
                  </a:cubicBezTo>
                  <a:cubicBezTo>
                    <a:pt x="f186" y="f187"/>
                    <a:pt x="f188" y="f189"/>
                    <a:pt x="f190" y="f191"/>
                  </a:cubicBez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203"/>
                  </a:cubicBezTo>
                  <a:lnTo>
                    <a:pt x="f204" y="f205"/>
                  </a:lnTo>
                  <a:lnTo>
                    <a:pt x="f206" y="f207"/>
                  </a:lnTo>
                  <a:cubicBezTo>
                    <a:pt x="f126" y="f208"/>
                    <a:pt x="f209" y="f210"/>
                    <a:pt x="f211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40"/>
                    <a:pt x="f241" y="f242"/>
                  </a:cubicBezTo>
                  <a:cubicBezTo>
                    <a:pt x="f243" y="f244"/>
                    <a:pt x="f245" y="f246"/>
                    <a:pt x="f247" y="f248"/>
                  </a:cubicBezTo>
                  <a:cubicBezTo>
                    <a:pt x="f249" y="f250"/>
                    <a:pt x="f251" y="f252"/>
                    <a:pt x="f253" y="f254"/>
                  </a:cubicBezTo>
                  <a:cubicBezTo>
                    <a:pt x="f255" y="f256"/>
                    <a:pt x="f257" y="f258"/>
                    <a:pt x="f259" y="f260"/>
                  </a:cubicBezTo>
                  <a:cubicBezTo>
                    <a:pt x="f261" y="f262"/>
                    <a:pt x="f263" y="f264"/>
                    <a:pt x="f265" y="f266"/>
                  </a:cubicBezTo>
                  <a:cubicBezTo>
                    <a:pt x="f267" y="f268"/>
                    <a:pt x="f269" y="f270"/>
                    <a:pt x="f271" y="f272"/>
                  </a:cubicBezTo>
                  <a:cubicBezTo>
                    <a:pt x="f273" y="f274"/>
                    <a:pt x="f275" y="f276"/>
                    <a:pt x="f277" y="f278"/>
                  </a:cubicBezTo>
                  <a:lnTo>
                    <a:pt x="f279" y="f280"/>
                  </a:lnTo>
                  <a:cubicBezTo>
                    <a:pt x="f281" y="f282"/>
                    <a:pt x="f283" y="f284"/>
                    <a:pt x="f285" y="f286"/>
                  </a:cubicBezTo>
                  <a:cubicBezTo>
                    <a:pt x="f287" y="f288"/>
                    <a:pt x="f289" y="f290"/>
                    <a:pt x="f291" y="f292"/>
                  </a:cubicBezTo>
                  <a:cubicBezTo>
                    <a:pt x="f293" y="f294"/>
                    <a:pt x="f295" y="f296"/>
                    <a:pt x="f297" y="f298"/>
                  </a:cubicBezTo>
                  <a:cubicBezTo>
                    <a:pt x="f299" y="f300"/>
                    <a:pt x="f301" y="f302"/>
                    <a:pt x="f303" y="f304"/>
                  </a:cubicBezTo>
                  <a:cubicBezTo>
                    <a:pt x="f305" y="f306"/>
                    <a:pt x="f307" y="f308"/>
                    <a:pt x="f309" y="f31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Freeform: Shape 16">
              <a:extLst>
                <a:ext uri="{FF2B5EF4-FFF2-40B4-BE49-F238E27FC236}">
                  <a16:creationId xmlns:a16="http://schemas.microsoft.com/office/drawing/2014/main" id="{4272CFC6-10A0-79CB-3053-F5C31E5A4BFC}"/>
                </a:ext>
              </a:extLst>
            </p:cNvPr>
            <p:cNvSpPr/>
            <p:nvPr/>
          </p:nvSpPr>
          <p:spPr>
            <a:xfrm>
              <a:off x="7907301" y="0"/>
              <a:ext cx="4284704" cy="242091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5533"/>
                <a:gd name="f7" fmla="val 2980757"/>
                <a:gd name="f8" fmla="val 201166"/>
                <a:gd name="f9" fmla="val 206734"/>
                <a:gd name="f10" fmla="val 89286"/>
                <a:gd name="f11" fmla="val 212220"/>
                <a:gd name="f12" fmla="val 135755"/>
                <a:gd name="f13" fmla="val 220465"/>
                <a:gd name="f14" fmla="val 181731"/>
                <a:gd name="f15" fmla="val 232051"/>
                <a:gd name="f16" fmla="val 226897"/>
                <a:gd name="f17" fmla="val 254855"/>
                <a:gd name="f18" fmla="val 317344"/>
                <a:gd name="f19" fmla="val 290287"/>
                <a:gd name="f20" fmla="val 403854"/>
                <a:gd name="f21" fmla="val 332707"/>
                <a:gd name="f22" fmla="val 487120"/>
                <a:gd name="f23" fmla="val 354163"/>
                <a:gd name="f24" fmla="val 528696"/>
                <a:gd name="f25" fmla="val 377948"/>
                <a:gd name="f26" fmla="val 569461"/>
                <a:gd name="f27" fmla="val 402959"/>
                <a:gd name="f28" fmla="val 609647"/>
                <a:gd name="f29" fmla="val 428337"/>
                <a:gd name="f30" fmla="val 649717"/>
                <a:gd name="f31" fmla="val 455433"/>
                <a:gd name="f32" fmla="val 689209"/>
                <a:gd name="f33" fmla="val 483631"/>
                <a:gd name="f34" fmla="val 728236"/>
                <a:gd name="f35" fmla="val 540764"/>
                <a:gd name="f36" fmla="val 806061"/>
                <a:gd name="f37" fmla="val 604271"/>
                <a:gd name="f38" fmla="val 881569"/>
                <a:gd name="f39" fmla="val 669986"/>
                <a:gd name="f40" fmla="val 957424"/>
                <a:gd name="f41" fmla="val 735701"/>
                <a:gd name="f42" fmla="val 1033395"/>
                <a:gd name="f43" fmla="val 804359"/>
                <a:gd name="f44" fmla="val 1109366"/>
                <a:gd name="f45" fmla="val 871667"/>
                <a:gd name="f46" fmla="val 1188348"/>
                <a:gd name="f47" fmla="val 905383"/>
                <a:gd name="f48" fmla="val 1227723"/>
                <a:gd name="f49" fmla="val 938731"/>
                <a:gd name="f50" fmla="val 1268025"/>
                <a:gd name="f51" fmla="val 971956"/>
                <a:gd name="f52" fmla="val 1308905"/>
                <a:gd name="f53" fmla="val 1020139"/>
                <a:gd name="f54" fmla="val 1368084"/>
                <a:gd name="f55" fmla="val 1035954"/>
                <a:gd name="f56" fmla="val 1386962"/>
                <a:gd name="f57" fmla="val 1051035"/>
                <a:gd name="f58" fmla="val 1406302"/>
                <a:gd name="f59" fmla="val 1067340"/>
                <a:gd name="f60" fmla="val 1424715"/>
                <a:gd name="f61" fmla="val 1194602"/>
                <a:gd name="f62" fmla="val 1574573"/>
                <a:gd name="f63" fmla="val 1332652"/>
                <a:gd name="f64" fmla="val 1712503"/>
                <a:gd name="f65" fmla="val 1472909"/>
                <a:gd name="f66" fmla="val 1843252"/>
                <a:gd name="f67" fmla="val 1543406"/>
                <a:gd name="f68" fmla="val 1908337"/>
                <a:gd name="f69" fmla="val 1615128"/>
                <a:gd name="f70" fmla="val 1971221"/>
                <a:gd name="f71" fmla="val 1688567"/>
                <a:gd name="f72" fmla="val 2031559"/>
                <a:gd name="f73" fmla="val 1762006"/>
                <a:gd name="f74" fmla="val 2091895"/>
                <a:gd name="f75" fmla="val 1836793"/>
                <a:gd name="f76" fmla="val 2150263"/>
                <a:gd name="f77" fmla="val 1914401"/>
                <a:gd name="f78" fmla="val 2205156"/>
                <a:gd name="f79" fmla="val 2069003"/>
                <a:gd name="f80" fmla="val 2315176"/>
                <a:gd name="f81" fmla="val 2235742"/>
                <a:gd name="f82" fmla="val 2413498"/>
                <a:gd name="f83" fmla="val 2418909"/>
                <a:gd name="f84" fmla="val 2479741"/>
                <a:gd name="f85" fmla="val 2510249"/>
                <a:gd name="f86" fmla="val 2512863"/>
                <a:gd name="f87" fmla="val 2604898"/>
                <a:gd name="f88" fmla="val 2538225"/>
                <a:gd name="f89" fmla="val 2701141"/>
                <a:gd name="f90" fmla="val 2557333"/>
                <a:gd name="f91" fmla="val 2725293"/>
                <a:gd name="f92" fmla="val 2561850"/>
                <a:gd name="f93" fmla="val 2749201"/>
                <a:gd name="f94" fmla="val 2567062"/>
                <a:gd name="f95" fmla="val 2773475"/>
                <a:gd name="f96" fmla="val 2570999"/>
                <a:gd name="f97" fmla="val 2846424"/>
                <a:gd name="f98" fmla="val 2582465"/>
                <a:gd name="f99" fmla="val 2895343"/>
                <a:gd name="f100" fmla="val 2588602"/>
                <a:gd name="f101" fmla="val 2944261"/>
                <a:gd name="f102" fmla="val 2595088"/>
                <a:gd name="f103" fmla="val 2993669"/>
                <a:gd name="f104" fmla="val 2598909"/>
                <a:gd name="f105" fmla="val 3018313"/>
                <a:gd name="f106" fmla="val 2601110"/>
                <a:gd name="f107" fmla="val 3042956"/>
                <a:gd name="f108" fmla="val 2603195"/>
                <a:gd name="f109" fmla="val 3067721"/>
                <a:gd name="f110" fmla="val 2604237"/>
                <a:gd name="f111" fmla="val 3092487"/>
                <a:gd name="f112" fmla="val 2605394"/>
                <a:gd name="f113" fmla="val 3117130"/>
                <a:gd name="f114" fmla="val 2607247"/>
                <a:gd name="f115" fmla="val 3142019"/>
                <a:gd name="f116" fmla="val 2607943"/>
                <a:gd name="f117" fmla="val 3216561"/>
                <a:gd name="f118" fmla="val 2609564"/>
                <a:gd name="f119" fmla="val 3241326"/>
                <a:gd name="f120" fmla="val 2610142"/>
                <a:gd name="f121" fmla="val 3266337"/>
                <a:gd name="f122" fmla="val 2609333"/>
                <a:gd name="f123" fmla="val 3291225"/>
                <a:gd name="f124" fmla="val 2609217"/>
                <a:gd name="f125" fmla="val 3328619"/>
                <a:gd name="f126" fmla="val 2608869"/>
                <a:gd name="f127" fmla="val 3340757"/>
                <a:gd name="f128" fmla="val 2608522"/>
                <a:gd name="f129" fmla="val 3352649"/>
                <a:gd name="f130" fmla="val 2607827"/>
                <a:gd name="f131" fmla="val 3364665"/>
                <a:gd name="f132" fmla="val 2607363"/>
                <a:gd name="f133" fmla="val 3376679"/>
                <a:gd name="f134" fmla="val 2606784"/>
                <a:gd name="f135" fmla="val 3388695"/>
                <a:gd name="f136" fmla="val 2606438"/>
                <a:gd name="f137" fmla="val 3400587"/>
                <a:gd name="f138" fmla="val 2605627"/>
                <a:gd name="f139" fmla="val 3436387"/>
                <a:gd name="f140" fmla="val 2602847"/>
                <a:gd name="f141" fmla="val 3484079"/>
                <a:gd name="f142" fmla="val 2599257"/>
                <a:gd name="f143" fmla="val 3531404"/>
                <a:gd name="f144" fmla="val 2593235"/>
                <a:gd name="f145" fmla="val 3578361"/>
                <a:gd name="f146" fmla="val 2586286"/>
                <a:gd name="f147" fmla="val 3766310"/>
                <a:gd name="f148" fmla="val 2556871"/>
                <a:gd name="f149" fmla="val 3947025"/>
                <a:gd name="f150" fmla="val 2499314"/>
                <a:gd name="f151" fmla="val 4119159"/>
                <a:gd name="f152" fmla="val 2418594"/>
                <a:gd name="f153" fmla="val 4291907"/>
                <a:gd name="f154" fmla="val 2338801"/>
                <a:gd name="f155" fmla="val 4456317"/>
                <a:gd name="f156" fmla="val 2236657"/>
                <a:gd name="f157" fmla="val 4618765"/>
                <a:gd name="f158" fmla="val 2124668"/>
                <a:gd name="f159" fmla="val 4659346"/>
                <a:gd name="f160" fmla="val 2096759"/>
                <a:gd name="f161" fmla="val 4699682"/>
                <a:gd name="f162" fmla="val 2067575"/>
                <a:gd name="f163" fmla="val 4739895"/>
                <a:gd name="f164" fmla="val 2038275"/>
                <a:gd name="f165" fmla="val 4780355"/>
                <a:gd name="f166" fmla="val 2008976"/>
                <a:gd name="f167" fmla="val 4820691"/>
                <a:gd name="f168" fmla="val 1979212"/>
                <a:gd name="f169" fmla="val 4861027"/>
                <a:gd name="f170" fmla="val 1948986"/>
                <a:gd name="f171" fmla="val 5106354"/>
                <a:gd name="f172" fmla="val 1763690"/>
                <a:gd name="f173" fmla="val 1641017"/>
                <a:gd name="f174" fmla="val 2257481"/>
                <a:gd name="f175" fmla="val 5168881"/>
                <a:gd name="f176" fmla="val 2332084"/>
                <a:gd name="f177" fmla="val 5125235"/>
                <a:gd name="f178" fmla="val 2362079"/>
                <a:gd name="f179" fmla="val 5081099"/>
                <a:gd name="f180" fmla="val 2391958"/>
                <a:gd name="f181" fmla="val 5036225"/>
                <a:gd name="f182" fmla="val 2421489"/>
                <a:gd name="f183" fmla="val 4991231"/>
                <a:gd name="f184" fmla="val 2450790"/>
                <a:gd name="f185" fmla="val 4945867"/>
                <a:gd name="f186" fmla="val 2479857"/>
                <a:gd name="f187" fmla="val 4899401"/>
                <a:gd name="f188" fmla="val 2508347"/>
                <a:gd name="f189" fmla="val 4806959"/>
                <a:gd name="f190" fmla="val 2565440"/>
                <a:gd name="f191" fmla="val 4711574"/>
                <a:gd name="f192" fmla="val 2620798"/>
                <a:gd name="f193" fmla="val 4612145"/>
                <a:gd name="f194" fmla="val 2671407"/>
                <a:gd name="f195" fmla="val 4512836"/>
                <a:gd name="f196" fmla="val 2722247"/>
                <a:gd name="f197" fmla="val 4410095"/>
                <a:gd name="f198" fmla="val 2769496"/>
                <a:gd name="f199" fmla="val 4303187"/>
                <a:gd name="f200" fmla="val 2810030"/>
                <a:gd name="f201" fmla="val 4090349"/>
                <a:gd name="f202" fmla="val 2892256"/>
                <a:gd name="f203" fmla="val 3861694"/>
                <a:gd name="f204" fmla="val 2947728"/>
                <a:gd name="f205" fmla="val 3630835"/>
                <a:gd name="f206" fmla="val 2969500"/>
                <a:gd name="f207" fmla="val 3573089"/>
                <a:gd name="f208" fmla="val 2974712"/>
                <a:gd name="f209" fmla="val 3515343"/>
                <a:gd name="f210" fmla="val 2978649"/>
                <a:gd name="f211" fmla="val 3457719"/>
                <a:gd name="f212" fmla="val 2979808"/>
                <a:gd name="f213" fmla="val 3414441"/>
                <a:gd name="f214" fmla="val 2980733"/>
                <a:gd name="f215" fmla="val 3400097"/>
                <a:gd name="f216" fmla="val 2980850"/>
                <a:gd name="f217" fmla="val 3385630"/>
                <a:gd name="f218" fmla="val 2980502"/>
                <a:gd name="f219" fmla="val 3371285"/>
                <a:gd name="f220" fmla="val 3328252"/>
                <a:gd name="f221" fmla="val 2980039"/>
                <a:gd name="f222" fmla="val 3286445"/>
                <a:gd name="f223" fmla="val 2978534"/>
                <a:gd name="f224" fmla="val 3175121"/>
                <a:gd name="f225" fmla="val 2975174"/>
                <a:gd name="f226" fmla="val 3063553"/>
                <a:gd name="f227" fmla="val 2966837"/>
                <a:gd name="f228" fmla="val 2952475"/>
                <a:gd name="f229" fmla="val 2953402"/>
                <a:gd name="f230" fmla="val 2841275"/>
                <a:gd name="f231" fmla="val 2940664"/>
                <a:gd name="f232" fmla="val 2730319"/>
                <a:gd name="f233" fmla="val 2922365"/>
                <a:gd name="f234" fmla="val 2620591"/>
                <a:gd name="f235" fmla="val 2898046"/>
                <a:gd name="f236" fmla="val 2510984"/>
                <a:gd name="f237" fmla="val 2873494"/>
                <a:gd name="f238" fmla="val 2402235"/>
                <a:gd name="f239" fmla="val 2844426"/>
                <a:gd name="f240" fmla="val 2294591"/>
                <a:gd name="f241" fmla="val 2811305"/>
                <a:gd name="f242" fmla="val 2079669"/>
                <a:gd name="f243" fmla="val 2744483"/>
                <a:gd name="f244" fmla="val 1867198"/>
                <a:gd name="f245" fmla="val 2661331"/>
                <a:gd name="f246" fmla="val 1670544"/>
                <a:gd name="f247" fmla="val 2550501"/>
                <a:gd name="f248" fmla="val 1473767"/>
                <a:gd name="f249" fmla="val 2439903"/>
                <a:gd name="f250" fmla="val 1298079"/>
                <a:gd name="f251" fmla="val 2299657"/>
                <a:gd name="f252" fmla="val 1144703"/>
                <a:gd name="f253" fmla="val 2144472"/>
                <a:gd name="f254" fmla="val 1067586"/>
                <a:gd name="f255" fmla="val 2066996"/>
                <a:gd name="f256" fmla="val 997458"/>
                <a:gd name="f257" fmla="val 1984539"/>
                <a:gd name="f258" fmla="val 931497"/>
                <a:gd name="f259" fmla="val 1900114"/>
                <a:gd name="f260" fmla="val 865906"/>
                <a:gd name="f261" fmla="val 1815342"/>
                <a:gd name="f262" fmla="val 803500"/>
                <a:gd name="f263" fmla="val 1729295"/>
                <a:gd name="f264" fmla="val 745265"/>
                <a:gd name="f265" fmla="val 1641395"/>
                <a:gd name="f266" fmla="val 730307"/>
                <a:gd name="f267" fmla="val 1619623"/>
                <a:gd name="f268" fmla="val 716207"/>
                <a:gd name="f269" fmla="val 1597503"/>
                <a:gd name="f270" fmla="val 701741"/>
                <a:gd name="f271" fmla="val 1575500"/>
                <a:gd name="f272" fmla="val 660178"/>
                <a:gd name="f273" fmla="val 1511573"/>
                <a:gd name="f274" fmla="val 633574"/>
                <a:gd name="f275" fmla="val 1470229"/>
                <a:gd name="f276" fmla="val 605989"/>
                <a:gd name="f277" fmla="val 1429232"/>
                <a:gd name="f278" fmla="val 578158"/>
                <a:gd name="f279" fmla="val 1387656"/>
                <a:gd name="f280" fmla="val 408230"/>
                <a:gd name="f281" fmla="val 1134497"/>
                <a:gd name="f282" fmla="val 351220"/>
                <a:gd name="f283" fmla="val 1048219"/>
                <a:gd name="f284" fmla="val 294945"/>
                <a:gd name="f285" fmla="val 959392"/>
                <a:gd name="f286" fmla="val 242349"/>
                <a:gd name="f287" fmla="val 866860"/>
                <a:gd name="f288" fmla="val 216112"/>
                <a:gd name="f289" fmla="val 820536"/>
                <a:gd name="f290" fmla="val 190734"/>
                <a:gd name="f291" fmla="val 773402"/>
                <a:gd name="f292" fmla="val 167562"/>
                <a:gd name="f293" fmla="val 724994"/>
                <a:gd name="f294" fmla="val 144513"/>
                <a:gd name="f295" fmla="val 676469"/>
                <a:gd name="f296" fmla="val 123057"/>
                <a:gd name="f297" fmla="val 627019"/>
                <a:gd name="f298" fmla="val 104054"/>
                <a:gd name="f299" fmla="val 576525"/>
                <a:gd name="f300" fmla="val 85418"/>
                <a:gd name="f301" fmla="val 525917"/>
                <a:gd name="f302" fmla="val 68867"/>
                <a:gd name="f303" fmla="val 474613"/>
                <a:gd name="f304" fmla="val 55381"/>
                <a:gd name="f305" fmla="val 422499"/>
                <a:gd name="f306" fmla="val 49006"/>
                <a:gd name="f307" fmla="val 396442"/>
                <a:gd name="f308" fmla="val 42508"/>
                <a:gd name="f309" fmla="val 370269"/>
                <a:gd name="f310" fmla="val 37236"/>
                <a:gd name="f311" fmla="val 343980"/>
                <a:gd name="f312" fmla="val 29267"/>
                <a:gd name="f313" fmla="val 304604"/>
                <a:gd name="f314" fmla="val 22646"/>
                <a:gd name="f315" fmla="val 265113"/>
                <a:gd name="f316" fmla="val 14003"/>
                <a:gd name="f317" fmla="val 212420"/>
                <a:gd name="f318" fmla="val 7872"/>
                <a:gd name="f319" fmla="val 159582"/>
                <a:gd name="f320" fmla="val 3903"/>
                <a:gd name="f321" fmla="val 106787"/>
                <a:gd name="f322" fmla="+- 0 0 -90"/>
                <a:gd name="f323" fmla="*/ f3 1 5275533"/>
                <a:gd name="f324" fmla="*/ f4 1 2980757"/>
                <a:gd name="f325" fmla="+- f7 0 f5"/>
                <a:gd name="f326" fmla="+- f6 0 f5"/>
                <a:gd name="f327" fmla="*/ f322 f0 1"/>
                <a:gd name="f328" fmla="*/ f326 1 5275533"/>
                <a:gd name="f329" fmla="*/ f325 1 2980757"/>
                <a:gd name="f330" fmla="*/ 0 f326 1"/>
                <a:gd name="f331" fmla="*/ 0 f325 1"/>
                <a:gd name="f332" fmla="*/ 201166 f326 1"/>
                <a:gd name="f333" fmla="*/ 206734 f326 1"/>
                <a:gd name="f334" fmla="*/ 89286 f325 1"/>
                <a:gd name="f335" fmla="*/ 232051 f326 1"/>
                <a:gd name="f336" fmla="*/ 226897 f325 1"/>
                <a:gd name="f337" fmla="*/ 332707 f326 1"/>
                <a:gd name="f338" fmla="*/ 487120 f325 1"/>
                <a:gd name="f339" fmla="*/ 402959 f326 1"/>
                <a:gd name="f340" fmla="*/ 609647 f325 1"/>
                <a:gd name="f341" fmla="*/ 483631 f326 1"/>
                <a:gd name="f342" fmla="*/ 728236 f325 1"/>
                <a:gd name="f343" fmla="*/ 669986 f326 1"/>
                <a:gd name="f344" fmla="*/ 957424 f325 1"/>
                <a:gd name="f345" fmla="*/ 871667 f326 1"/>
                <a:gd name="f346" fmla="*/ 1188348 f325 1"/>
                <a:gd name="f347" fmla="*/ 971956 f326 1"/>
                <a:gd name="f348" fmla="*/ 1308905 f325 1"/>
                <a:gd name="f349" fmla="*/ 1020139 f326 1"/>
                <a:gd name="f350" fmla="*/ 1368084 f325 1"/>
                <a:gd name="f351" fmla="*/ 1067340 f326 1"/>
                <a:gd name="f352" fmla="*/ 1424715 f325 1"/>
                <a:gd name="f353" fmla="*/ 1472909 f326 1"/>
                <a:gd name="f354" fmla="*/ 1843252 f325 1"/>
                <a:gd name="f355" fmla="*/ 1688567 f326 1"/>
                <a:gd name="f356" fmla="*/ 2031559 f325 1"/>
                <a:gd name="f357" fmla="*/ 1914401 f326 1"/>
                <a:gd name="f358" fmla="*/ 2205156 f325 1"/>
                <a:gd name="f359" fmla="*/ 2418909 f326 1"/>
                <a:gd name="f360" fmla="*/ 2479741 f325 1"/>
                <a:gd name="f361" fmla="*/ 2701141 f326 1"/>
                <a:gd name="f362" fmla="*/ 2557333 f325 1"/>
                <a:gd name="f363" fmla="*/ 2773475 f326 1"/>
                <a:gd name="f364" fmla="*/ 2570999 f325 1"/>
                <a:gd name="f365" fmla="*/ 2846424 f326 1"/>
                <a:gd name="f366" fmla="*/ 2582465 f325 1"/>
                <a:gd name="f367" fmla="*/ 2993669 f326 1"/>
                <a:gd name="f368" fmla="*/ 2598909 f325 1"/>
                <a:gd name="f369" fmla="*/ 3067721 f326 1"/>
                <a:gd name="f370" fmla="*/ 2604237 f325 1"/>
                <a:gd name="f371" fmla="*/ 3142019 f326 1"/>
                <a:gd name="f372" fmla="*/ 2607943 f325 1"/>
                <a:gd name="f373" fmla="*/ 3216561 f326 1"/>
                <a:gd name="f374" fmla="*/ 2609564 f325 1"/>
                <a:gd name="f375" fmla="*/ 3291225 f326 1"/>
                <a:gd name="f376" fmla="*/ 2609217 f325 1"/>
                <a:gd name="f377" fmla="*/ 3328619 f326 1"/>
                <a:gd name="f378" fmla="*/ 2608869 f325 1"/>
                <a:gd name="f379" fmla="*/ 3364665 f326 1"/>
                <a:gd name="f380" fmla="*/ 2607363 f325 1"/>
                <a:gd name="f381" fmla="*/ 3400587 f326 1"/>
                <a:gd name="f382" fmla="*/ 2605627 f325 1"/>
                <a:gd name="f383" fmla="*/ 3436387 f326 1"/>
                <a:gd name="f384" fmla="*/ 2602847 f325 1"/>
                <a:gd name="f385" fmla="*/ 3578361 f326 1"/>
                <a:gd name="f386" fmla="*/ 2586286 f325 1"/>
                <a:gd name="f387" fmla="*/ 4119159 f326 1"/>
                <a:gd name="f388" fmla="*/ 2418594 f325 1"/>
                <a:gd name="f389" fmla="*/ 4618765 f326 1"/>
                <a:gd name="f390" fmla="*/ 2124668 f325 1"/>
                <a:gd name="f391" fmla="*/ 4739895 f326 1"/>
                <a:gd name="f392" fmla="*/ 2038275 f325 1"/>
                <a:gd name="f393" fmla="*/ 4861027 f326 1"/>
                <a:gd name="f394" fmla="*/ 1948986 f325 1"/>
                <a:gd name="f395" fmla="*/ 5106354 f326 1"/>
                <a:gd name="f396" fmla="*/ 1763690 f325 1"/>
                <a:gd name="f397" fmla="*/ 5275533 f326 1"/>
                <a:gd name="f398" fmla="*/ 1641017 f325 1"/>
                <a:gd name="f399" fmla="*/ 2257481 f325 1"/>
                <a:gd name="f400" fmla="*/ 5168881 f326 1"/>
                <a:gd name="f401" fmla="*/ 2332084 f325 1"/>
                <a:gd name="f402" fmla="*/ 5036225 f326 1"/>
                <a:gd name="f403" fmla="*/ 2421489 f325 1"/>
                <a:gd name="f404" fmla="*/ 4899401 f326 1"/>
                <a:gd name="f405" fmla="*/ 2508347 f325 1"/>
                <a:gd name="f406" fmla="*/ 4612145 f326 1"/>
                <a:gd name="f407" fmla="*/ 2671407 f325 1"/>
                <a:gd name="f408" fmla="*/ 4303187 f326 1"/>
                <a:gd name="f409" fmla="*/ 2810030 f325 1"/>
                <a:gd name="f410" fmla="*/ 3630835 f326 1"/>
                <a:gd name="f411" fmla="*/ 2969500 f325 1"/>
                <a:gd name="f412" fmla="*/ 3457719 f326 1"/>
                <a:gd name="f413" fmla="*/ 2979808 f325 1"/>
                <a:gd name="f414" fmla="*/ 3414441 f326 1"/>
                <a:gd name="f415" fmla="*/ 2980733 f325 1"/>
                <a:gd name="f416" fmla="*/ 3371285 f326 1"/>
                <a:gd name="f417" fmla="*/ 2980502 f325 1"/>
                <a:gd name="f418" fmla="*/ 3328252 f326 1"/>
                <a:gd name="f419" fmla="*/ 2980039 f325 1"/>
                <a:gd name="f420" fmla="*/ 3286445 f326 1"/>
                <a:gd name="f421" fmla="*/ 2978534 f325 1"/>
                <a:gd name="f422" fmla="*/ 2952475 f326 1"/>
                <a:gd name="f423" fmla="*/ 2953402 f325 1"/>
                <a:gd name="f424" fmla="*/ 2620591 f326 1"/>
                <a:gd name="f425" fmla="*/ 2898046 f325 1"/>
                <a:gd name="f426" fmla="*/ 2294591 f326 1"/>
                <a:gd name="f427" fmla="*/ 2811305 f325 1"/>
                <a:gd name="f428" fmla="*/ 1670544 f326 1"/>
                <a:gd name="f429" fmla="*/ 2550501 f325 1"/>
                <a:gd name="f430" fmla="*/ 1144703 f326 1"/>
                <a:gd name="f431" fmla="*/ 2144472 f325 1"/>
                <a:gd name="f432" fmla="*/ 931497 f326 1"/>
                <a:gd name="f433" fmla="*/ 1900114 f325 1"/>
                <a:gd name="f434" fmla="*/ 745265 f326 1"/>
                <a:gd name="f435" fmla="*/ 1641395 f325 1"/>
                <a:gd name="f436" fmla="*/ 701741 f326 1"/>
                <a:gd name="f437" fmla="*/ 1575500 f325 1"/>
                <a:gd name="f438" fmla="*/ 660178 f326 1"/>
                <a:gd name="f439" fmla="*/ 1511573 f325 1"/>
                <a:gd name="f440" fmla="*/ 578158 f326 1"/>
                <a:gd name="f441" fmla="*/ 1387656 f325 1"/>
                <a:gd name="f442" fmla="*/ 408230 f326 1"/>
                <a:gd name="f443" fmla="*/ 1134497 f325 1"/>
                <a:gd name="f444" fmla="*/ 242349 f326 1"/>
                <a:gd name="f445" fmla="*/ 866860 f325 1"/>
                <a:gd name="f446" fmla="*/ 167562 f326 1"/>
                <a:gd name="f447" fmla="*/ 724994 f325 1"/>
                <a:gd name="f448" fmla="*/ 104054 f326 1"/>
                <a:gd name="f449" fmla="*/ 576525 f325 1"/>
                <a:gd name="f450" fmla="*/ 55381 f326 1"/>
                <a:gd name="f451" fmla="*/ 422499 f325 1"/>
                <a:gd name="f452" fmla="*/ 37236 f326 1"/>
                <a:gd name="f453" fmla="*/ 343980 f325 1"/>
                <a:gd name="f454" fmla="*/ 29267 f326 1"/>
                <a:gd name="f455" fmla="*/ 304604 f325 1"/>
                <a:gd name="f456" fmla="*/ 22646 f326 1"/>
                <a:gd name="f457" fmla="*/ 265113 f325 1"/>
                <a:gd name="f458" fmla="*/ 3903 f326 1"/>
                <a:gd name="f459" fmla="*/ 106787 f325 1"/>
                <a:gd name="f460" fmla="*/ f327 1 f2"/>
                <a:gd name="f461" fmla="*/ f330 1 5275533"/>
                <a:gd name="f462" fmla="*/ f331 1 2980757"/>
                <a:gd name="f463" fmla="*/ f332 1 5275533"/>
                <a:gd name="f464" fmla="*/ f333 1 5275533"/>
                <a:gd name="f465" fmla="*/ f334 1 2980757"/>
                <a:gd name="f466" fmla="*/ f335 1 5275533"/>
                <a:gd name="f467" fmla="*/ f336 1 2980757"/>
                <a:gd name="f468" fmla="*/ f337 1 5275533"/>
                <a:gd name="f469" fmla="*/ f338 1 2980757"/>
                <a:gd name="f470" fmla="*/ f339 1 5275533"/>
                <a:gd name="f471" fmla="*/ f340 1 2980757"/>
                <a:gd name="f472" fmla="*/ f341 1 5275533"/>
                <a:gd name="f473" fmla="*/ f342 1 2980757"/>
                <a:gd name="f474" fmla="*/ f343 1 5275533"/>
                <a:gd name="f475" fmla="*/ f344 1 2980757"/>
                <a:gd name="f476" fmla="*/ f345 1 5275533"/>
                <a:gd name="f477" fmla="*/ f346 1 2980757"/>
                <a:gd name="f478" fmla="*/ f347 1 5275533"/>
                <a:gd name="f479" fmla="*/ f348 1 2980757"/>
                <a:gd name="f480" fmla="*/ f349 1 5275533"/>
                <a:gd name="f481" fmla="*/ f350 1 2980757"/>
                <a:gd name="f482" fmla="*/ f351 1 5275533"/>
                <a:gd name="f483" fmla="*/ f352 1 2980757"/>
                <a:gd name="f484" fmla="*/ f353 1 5275533"/>
                <a:gd name="f485" fmla="*/ f354 1 2980757"/>
                <a:gd name="f486" fmla="*/ f355 1 5275533"/>
                <a:gd name="f487" fmla="*/ f356 1 2980757"/>
                <a:gd name="f488" fmla="*/ f357 1 5275533"/>
                <a:gd name="f489" fmla="*/ f358 1 2980757"/>
                <a:gd name="f490" fmla="*/ f359 1 5275533"/>
                <a:gd name="f491" fmla="*/ f360 1 2980757"/>
                <a:gd name="f492" fmla="*/ f361 1 5275533"/>
                <a:gd name="f493" fmla="*/ f362 1 2980757"/>
                <a:gd name="f494" fmla="*/ f363 1 5275533"/>
                <a:gd name="f495" fmla="*/ f364 1 2980757"/>
                <a:gd name="f496" fmla="*/ f365 1 5275533"/>
                <a:gd name="f497" fmla="*/ f366 1 2980757"/>
                <a:gd name="f498" fmla="*/ f367 1 5275533"/>
                <a:gd name="f499" fmla="*/ f368 1 2980757"/>
                <a:gd name="f500" fmla="*/ f369 1 5275533"/>
                <a:gd name="f501" fmla="*/ f370 1 2980757"/>
                <a:gd name="f502" fmla="*/ f371 1 5275533"/>
                <a:gd name="f503" fmla="*/ f372 1 2980757"/>
                <a:gd name="f504" fmla="*/ f373 1 5275533"/>
                <a:gd name="f505" fmla="*/ f374 1 2980757"/>
                <a:gd name="f506" fmla="*/ f375 1 5275533"/>
                <a:gd name="f507" fmla="*/ f376 1 2980757"/>
                <a:gd name="f508" fmla="*/ f377 1 5275533"/>
                <a:gd name="f509" fmla="*/ f378 1 2980757"/>
                <a:gd name="f510" fmla="*/ f379 1 5275533"/>
                <a:gd name="f511" fmla="*/ f380 1 2980757"/>
                <a:gd name="f512" fmla="*/ f381 1 5275533"/>
                <a:gd name="f513" fmla="*/ f382 1 2980757"/>
                <a:gd name="f514" fmla="*/ f383 1 5275533"/>
                <a:gd name="f515" fmla="*/ f384 1 2980757"/>
                <a:gd name="f516" fmla="*/ f385 1 5275533"/>
                <a:gd name="f517" fmla="*/ f386 1 2980757"/>
                <a:gd name="f518" fmla="*/ f387 1 5275533"/>
                <a:gd name="f519" fmla="*/ f388 1 2980757"/>
                <a:gd name="f520" fmla="*/ f389 1 5275533"/>
                <a:gd name="f521" fmla="*/ f390 1 2980757"/>
                <a:gd name="f522" fmla="*/ f391 1 5275533"/>
                <a:gd name="f523" fmla="*/ f392 1 2980757"/>
                <a:gd name="f524" fmla="*/ f393 1 5275533"/>
                <a:gd name="f525" fmla="*/ f394 1 2980757"/>
                <a:gd name="f526" fmla="*/ f395 1 5275533"/>
                <a:gd name="f527" fmla="*/ f396 1 2980757"/>
                <a:gd name="f528" fmla="*/ f397 1 5275533"/>
                <a:gd name="f529" fmla="*/ f398 1 2980757"/>
                <a:gd name="f530" fmla="*/ f399 1 2980757"/>
                <a:gd name="f531" fmla="*/ f400 1 5275533"/>
                <a:gd name="f532" fmla="*/ f401 1 2980757"/>
                <a:gd name="f533" fmla="*/ f402 1 5275533"/>
                <a:gd name="f534" fmla="*/ f403 1 2980757"/>
                <a:gd name="f535" fmla="*/ f404 1 5275533"/>
                <a:gd name="f536" fmla="*/ f405 1 2980757"/>
                <a:gd name="f537" fmla="*/ f406 1 5275533"/>
                <a:gd name="f538" fmla="*/ f407 1 2980757"/>
                <a:gd name="f539" fmla="*/ f408 1 5275533"/>
                <a:gd name="f540" fmla="*/ f409 1 2980757"/>
                <a:gd name="f541" fmla="*/ f410 1 5275533"/>
                <a:gd name="f542" fmla="*/ f411 1 2980757"/>
                <a:gd name="f543" fmla="*/ f412 1 5275533"/>
                <a:gd name="f544" fmla="*/ f413 1 2980757"/>
                <a:gd name="f545" fmla="*/ f414 1 5275533"/>
                <a:gd name="f546" fmla="*/ f415 1 2980757"/>
                <a:gd name="f547" fmla="*/ f416 1 5275533"/>
                <a:gd name="f548" fmla="*/ f417 1 2980757"/>
                <a:gd name="f549" fmla="*/ f418 1 5275533"/>
                <a:gd name="f550" fmla="*/ f419 1 2980757"/>
                <a:gd name="f551" fmla="*/ f420 1 5275533"/>
                <a:gd name="f552" fmla="*/ f421 1 2980757"/>
                <a:gd name="f553" fmla="*/ f422 1 5275533"/>
                <a:gd name="f554" fmla="*/ f423 1 2980757"/>
                <a:gd name="f555" fmla="*/ f424 1 5275533"/>
                <a:gd name="f556" fmla="*/ f425 1 2980757"/>
                <a:gd name="f557" fmla="*/ f426 1 5275533"/>
                <a:gd name="f558" fmla="*/ f427 1 2980757"/>
                <a:gd name="f559" fmla="*/ f428 1 5275533"/>
                <a:gd name="f560" fmla="*/ f429 1 2980757"/>
                <a:gd name="f561" fmla="*/ f430 1 5275533"/>
                <a:gd name="f562" fmla="*/ f431 1 2980757"/>
                <a:gd name="f563" fmla="*/ f432 1 5275533"/>
                <a:gd name="f564" fmla="*/ f433 1 2980757"/>
                <a:gd name="f565" fmla="*/ f434 1 5275533"/>
                <a:gd name="f566" fmla="*/ f435 1 2980757"/>
                <a:gd name="f567" fmla="*/ f436 1 5275533"/>
                <a:gd name="f568" fmla="*/ f437 1 2980757"/>
                <a:gd name="f569" fmla="*/ f438 1 5275533"/>
                <a:gd name="f570" fmla="*/ f439 1 2980757"/>
                <a:gd name="f571" fmla="*/ f440 1 5275533"/>
                <a:gd name="f572" fmla="*/ f441 1 2980757"/>
                <a:gd name="f573" fmla="*/ f442 1 5275533"/>
                <a:gd name="f574" fmla="*/ f443 1 2980757"/>
                <a:gd name="f575" fmla="*/ f444 1 5275533"/>
                <a:gd name="f576" fmla="*/ f445 1 2980757"/>
                <a:gd name="f577" fmla="*/ f446 1 5275533"/>
                <a:gd name="f578" fmla="*/ f447 1 2980757"/>
                <a:gd name="f579" fmla="*/ f448 1 5275533"/>
                <a:gd name="f580" fmla="*/ f449 1 2980757"/>
                <a:gd name="f581" fmla="*/ f450 1 5275533"/>
                <a:gd name="f582" fmla="*/ f451 1 2980757"/>
                <a:gd name="f583" fmla="*/ f452 1 5275533"/>
                <a:gd name="f584" fmla="*/ f453 1 2980757"/>
                <a:gd name="f585" fmla="*/ f454 1 5275533"/>
                <a:gd name="f586" fmla="*/ f455 1 2980757"/>
                <a:gd name="f587" fmla="*/ f456 1 5275533"/>
                <a:gd name="f588" fmla="*/ f457 1 2980757"/>
                <a:gd name="f589" fmla="*/ f458 1 5275533"/>
                <a:gd name="f590" fmla="*/ f459 1 2980757"/>
                <a:gd name="f591" fmla="*/ f5 1 f328"/>
                <a:gd name="f592" fmla="*/ f6 1 f328"/>
                <a:gd name="f593" fmla="*/ f5 1 f329"/>
                <a:gd name="f594" fmla="*/ f7 1 f329"/>
                <a:gd name="f595" fmla="+- f460 0 f1"/>
                <a:gd name="f596" fmla="*/ f461 1 f328"/>
                <a:gd name="f597" fmla="*/ f462 1 f329"/>
                <a:gd name="f598" fmla="*/ f463 1 f328"/>
                <a:gd name="f599" fmla="*/ f464 1 f328"/>
                <a:gd name="f600" fmla="*/ f465 1 f329"/>
                <a:gd name="f601" fmla="*/ f466 1 f328"/>
                <a:gd name="f602" fmla="*/ f467 1 f329"/>
                <a:gd name="f603" fmla="*/ f468 1 f328"/>
                <a:gd name="f604" fmla="*/ f469 1 f329"/>
                <a:gd name="f605" fmla="*/ f470 1 f328"/>
                <a:gd name="f606" fmla="*/ f471 1 f329"/>
                <a:gd name="f607" fmla="*/ f472 1 f328"/>
                <a:gd name="f608" fmla="*/ f473 1 f329"/>
                <a:gd name="f609" fmla="*/ f474 1 f328"/>
                <a:gd name="f610" fmla="*/ f475 1 f329"/>
                <a:gd name="f611" fmla="*/ f476 1 f328"/>
                <a:gd name="f612" fmla="*/ f477 1 f329"/>
                <a:gd name="f613" fmla="*/ f478 1 f328"/>
                <a:gd name="f614" fmla="*/ f479 1 f329"/>
                <a:gd name="f615" fmla="*/ f480 1 f328"/>
                <a:gd name="f616" fmla="*/ f481 1 f329"/>
                <a:gd name="f617" fmla="*/ f482 1 f328"/>
                <a:gd name="f618" fmla="*/ f483 1 f329"/>
                <a:gd name="f619" fmla="*/ f484 1 f328"/>
                <a:gd name="f620" fmla="*/ f485 1 f329"/>
                <a:gd name="f621" fmla="*/ f486 1 f328"/>
                <a:gd name="f622" fmla="*/ f487 1 f329"/>
                <a:gd name="f623" fmla="*/ f488 1 f328"/>
                <a:gd name="f624" fmla="*/ f489 1 f329"/>
                <a:gd name="f625" fmla="*/ f490 1 f328"/>
                <a:gd name="f626" fmla="*/ f491 1 f329"/>
                <a:gd name="f627" fmla="*/ f492 1 f328"/>
                <a:gd name="f628" fmla="*/ f493 1 f329"/>
                <a:gd name="f629" fmla="*/ f494 1 f328"/>
                <a:gd name="f630" fmla="*/ f495 1 f329"/>
                <a:gd name="f631" fmla="*/ f496 1 f328"/>
                <a:gd name="f632" fmla="*/ f497 1 f329"/>
                <a:gd name="f633" fmla="*/ f498 1 f328"/>
                <a:gd name="f634" fmla="*/ f499 1 f329"/>
                <a:gd name="f635" fmla="*/ f500 1 f328"/>
                <a:gd name="f636" fmla="*/ f501 1 f329"/>
                <a:gd name="f637" fmla="*/ f502 1 f328"/>
                <a:gd name="f638" fmla="*/ f503 1 f329"/>
                <a:gd name="f639" fmla="*/ f504 1 f328"/>
                <a:gd name="f640" fmla="*/ f505 1 f329"/>
                <a:gd name="f641" fmla="*/ f506 1 f328"/>
                <a:gd name="f642" fmla="*/ f507 1 f329"/>
                <a:gd name="f643" fmla="*/ f508 1 f328"/>
                <a:gd name="f644" fmla="*/ f509 1 f329"/>
                <a:gd name="f645" fmla="*/ f510 1 f328"/>
                <a:gd name="f646" fmla="*/ f511 1 f329"/>
                <a:gd name="f647" fmla="*/ f512 1 f328"/>
                <a:gd name="f648" fmla="*/ f513 1 f329"/>
                <a:gd name="f649" fmla="*/ f514 1 f328"/>
                <a:gd name="f650" fmla="*/ f515 1 f329"/>
                <a:gd name="f651" fmla="*/ f516 1 f328"/>
                <a:gd name="f652" fmla="*/ f517 1 f329"/>
                <a:gd name="f653" fmla="*/ f518 1 f328"/>
                <a:gd name="f654" fmla="*/ f519 1 f329"/>
                <a:gd name="f655" fmla="*/ f520 1 f328"/>
                <a:gd name="f656" fmla="*/ f521 1 f329"/>
                <a:gd name="f657" fmla="*/ f522 1 f328"/>
                <a:gd name="f658" fmla="*/ f523 1 f329"/>
                <a:gd name="f659" fmla="*/ f524 1 f328"/>
                <a:gd name="f660" fmla="*/ f525 1 f329"/>
                <a:gd name="f661" fmla="*/ f526 1 f328"/>
                <a:gd name="f662" fmla="*/ f527 1 f329"/>
                <a:gd name="f663" fmla="*/ f528 1 f328"/>
                <a:gd name="f664" fmla="*/ f529 1 f329"/>
                <a:gd name="f665" fmla="*/ f530 1 f329"/>
                <a:gd name="f666" fmla="*/ f531 1 f328"/>
                <a:gd name="f667" fmla="*/ f532 1 f329"/>
                <a:gd name="f668" fmla="*/ f533 1 f328"/>
                <a:gd name="f669" fmla="*/ f534 1 f329"/>
                <a:gd name="f670" fmla="*/ f535 1 f328"/>
                <a:gd name="f671" fmla="*/ f536 1 f329"/>
                <a:gd name="f672" fmla="*/ f537 1 f328"/>
                <a:gd name="f673" fmla="*/ f538 1 f329"/>
                <a:gd name="f674" fmla="*/ f539 1 f328"/>
                <a:gd name="f675" fmla="*/ f540 1 f329"/>
                <a:gd name="f676" fmla="*/ f541 1 f328"/>
                <a:gd name="f677" fmla="*/ f542 1 f329"/>
                <a:gd name="f678" fmla="*/ f543 1 f328"/>
                <a:gd name="f679" fmla="*/ f544 1 f329"/>
                <a:gd name="f680" fmla="*/ f545 1 f328"/>
                <a:gd name="f681" fmla="*/ f546 1 f329"/>
                <a:gd name="f682" fmla="*/ f547 1 f328"/>
                <a:gd name="f683" fmla="*/ f548 1 f329"/>
                <a:gd name="f684" fmla="*/ f549 1 f328"/>
                <a:gd name="f685" fmla="*/ f550 1 f329"/>
                <a:gd name="f686" fmla="*/ f551 1 f328"/>
                <a:gd name="f687" fmla="*/ f552 1 f329"/>
                <a:gd name="f688" fmla="*/ f553 1 f328"/>
                <a:gd name="f689" fmla="*/ f554 1 f329"/>
                <a:gd name="f690" fmla="*/ f555 1 f328"/>
                <a:gd name="f691" fmla="*/ f556 1 f329"/>
                <a:gd name="f692" fmla="*/ f557 1 f328"/>
                <a:gd name="f693" fmla="*/ f558 1 f329"/>
                <a:gd name="f694" fmla="*/ f559 1 f328"/>
                <a:gd name="f695" fmla="*/ f560 1 f329"/>
                <a:gd name="f696" fmla="*/ f561 1 f328"/>
                <a:gd name="f697" fmla="*/ f562 1 f329"/>
                <a:gd name="f698" fmla="*/ f563 1 f328"/>
                <a:gd name="f699" fmla="*/ f564 1 f329"/>
                <a:gd name="f700" fmla="*/ f565 1 f328"/>
                <a:gd name="f701" fmla="*/ f566 1 f329"/>
                <a:gd name="f702" fmla="*/ f567 1 f328"/>
                <a:gd name="f703" fmla="*/ f568 1 f329"/>
                <a:gd name="f704" fmla="*/ f569 1 f328"/>
                <a:gd name="f705" fmla="*/ f570 1 f329"/>
                <a:gd name="f706" fmla="*/ f571 1 f328"/>
                <a:gd name="f707" fmla="*/ f572 1 f329"/>
                <a:gd name="f708" fmla="*/ f573 1 f328"/>
                <a:gd name="f709" fmla="*/ f574 1 f329"/>
                <a:gd name="f710" fmla="*/ f575 1 f328"/>
                <a:gd name="f711" fmla="*/ f576 1 f329"/>
                <a:gd name="f712" fmla="*/ f577 1 f328"/>
                <a:gd name="f713" fmla="*/ f578 1 f329"/>
                <a:gd name="f714" fmla="*/ f579 1 f328"/>
                <a:gd name="f715" fmla="*/ f580 1 f329"/>
                <a:gd name="f716" fmla="*/ f581 1 f328"/>
                <a:gd name="f717" fmla="*/ f582 1 f329"/>
                <a:gd name="f718" fmla="*/ f583 1 f328"/>
                <a:gd name="f719" fmla="*/ f584 1 f329"/>
                <a:gd name="f720" fmla="*/ f585 1 f328"/>
                <a:gd name="f721" fmla="*/ f586 1 f329"/>
                <a:gd name="f722" fmla="*/ f587 1 f328"/>
                <a:gd name="f723" fmla="*/ f588 1 f329"/>
                <a:gd name="f724" fmla="*/ f589 1 f328"/>
                <a:gd name="f725" fmla="*/ f590 1 f329"/>
                <a:gd name="f726" fmla="*/ f591 f323 1"/>
                <a:gd name="f727" fmla="*/ f592 f323 1"/>
                <a:gd name="f728" fmla="*/ f594 f324 1"/>
                <a:gd name="f729" fmla="*/ f593 f324 1"/>
                <a:gd name="f730" fmla="*/ f596 f323 1"/>
                <a:gd name="f731" fmla="*/ f597 f324 1"/>
                <a:gd name="f732" fmla="*/ f598 f323 1"/>
                <a:gd name="f733" fmla="*/ f599 f323 1"/>
                <a:gd name="f734" fmla="*/ f600 f324 1"/>
                <a:gd name="f735" fmla="*/ f601 f323 1"/>
                <a:gd name="f736" fmla="*/ f602 f324 1"/>
                <a:gd name="f737" fmla="*/ f603 f323 1"/>
                <a:gd name="f738" fmla="*/ f604 f324 1"/>
                <a:gd name="f739" fmla="*/ f605 f323 1"/>
                <a:gd name="f740" fmla="*/ f606 f324 1"/>
                <a:gd name="f741" fmla="*/ f607 f323 1"/>
                <a:gd name="f742" fmla="*/ f608 f324 1"/>
                <a:gd name="f743" fmla="*/ f609 f323 1"/>
                <a:gd name="f744" fmla="*/ f610 f324 1"/>
                <a:gd name="f745" fmla="*/ f611 f323 1"/>
                <a:gd name="f746" fmla="*/ f612 f324 1"/>
                <a:gd name="f747" fmla="*/ f613 f323 1"/>
                <a:gd name="f748" fmla="*/ f614 f324 1"/>
                <a:gd name="f749" fmla="*/ f615 f323 1"/>
                <a:gd name="f750" fmla="*/ f616 f324 1"/>
                <a:gd name="f751" fmla="*/ f617 f323 1"/>
                <a:gd name="f752" fmla="*/ f618 f324 1"/>
                <a:gd name="f753" fmla="*/ f619 f323 1"/>
                <a:gd name="f754" fmla="*/ f620 f324 1"/>
                <a:gd name="f755" fmla="*/ f621 f323 1"/>
                <a:gd name="f756" fmla="*/ f622 f324 1"/>
                <a:gd name="f757" fmla="*/ f623 f323 1"/>
                <a:gd name="f758" fmla="*/ f624 f324 1"/>
                <a:gd name="f759" fmla="*/ f625 f323 1"/>
                <a:gd name="f760" fmla="*/ f626 f324 1"/>
                <a:gd name="f761" fmla="*/ f627 f323 1"/>
                <a:gd name="f762" fmla="*/ f628 f324 1"/>
                <a:gd name="f763" fmla="*/ f629 f323 1"/>
                <a:gd name="f764" fmla="*/ f630 f324 1"/>
                <a:gd name="f765" fmla="*/ f631 f323 1"/>
                <a:gd name="f766" fmla="*/ f632 f324 1"/>
                <a:gd name="f767" fmla="*/ f633 f323 1"/>
                <a:gd name="f768" fmla="*/ f634 f324 1"/>
                <a:gd name="f769" fmla="*/ f635 f323 1"/>
                <a:gd name="f770" fmla="*/ f636 f324 1"/>
                <a:gd name="f771" fmla="*/ f637 f323 1"/>
                <a:gd name="f772" fmla="*/ f638 f324 1"/>
                <a:gd name="f773" fmla="*/ f639 f323 1"/>
                <a:gd name="f774" fmla="*/ f640 f324 1"/>
                <a:gd name="f775" fmla="*/ f641 f323 1"/>
                <a:gd name="f776" fmla="*/ f642 f324 1"/>
                <a:gd name="f777" fmla="*/ f643 f323 1"/>
                <a:gd name="f778" fmla="*/ f644 f324 1"/>
                <a:gd name="f779" fmla="*/ f645 f323 1"/>
                <a:gd name="f780" fmla="*/ f646 f324 1"/>
                <a:gd name="f781" fmla="*/ f647 f323 1"/>
                <a:gd name="f782" fmla="*/ f648 f324 1"/>
                <a:gd name="f783" fmla="*/ f649 f323 1"/>
                <a:gd name="f784" fmla="*/ f650 f324 1"/>
                <a:gd name="f785" fmla="*/ f651 f323 1"/>
                <a:gd name="f786" fmla="*/ f652 f324 1"/>
                <a:gd name="f787" fmla="*/ f653 f323 1"/>
                <a:gd name="f788" fmla="*/ f654 f324 1"/>
                <a:gd name="f789" fmla="*/ f655 f323 1"/>
                <a:gd name="f790" fmla="*/ f656 f324 1"/>
                <a:gd name="f791" fmla="*/ f657 f323 1"/>
                <a:gd name="f792" fmla="*/ f658 f324 1"/>
                <a:gd name="f793" fmla="*/ f659 f323 1"/>
                <a:gd name="f794" fmla="*/ f660 f324 1"/>
                <a:gd name="f795" fmla="*/ f661 f323 1"/>
                <a:gd name="f796" fmla="*/ f662 f324 1"/>
                <a:gd name="f797" fmla="*/ f663 f323 1"/>
                <a:gd name="f798" fmla="*/ f664 f324 1"/>
                <a:gd name="f799" fmla="*/ f665 f324 1"/>
                <a:gd name="f800" fmla="*/ f666 f323 1"/>
                <a:gd name="f801" fmla="*/ f667 f324 1"/>
                <a:gd name="f802" fmla="*/ f668 f323 1"/>
                <a:gd name="f803" fmla="*/ f669 f324 1"/>
                <a:gd name="f804" fmla="*/ f670 f323 1"/>
                <a:gd name="f805" fmla="*/ f671 f324 1"/>
                <a:gd name="f806" fmla="*/ f672 f323 1"/>
                <a:gd name="f807" fmla="*/ f673 f324 1"/>
                <a:gd name="f808" fmla="*/ f674 f323 1"/>
                <a:gd name="f809" fmla="*/ f675 f324 1"/>
                <a:gd name="f810" fmla="*/ f676 f323 1"/>
                <a:gd name="f811" fmla="*/ f677 f324 1"/>
                <a:gd name="f812" fmla="*/ f678 f323 1"/>
                <a:gd name="f813" fmla="*/ f679 f324 1"/>
                <a:gd name="f814" fmla="*/ f680 f323 1"/>
                <a:gd name="f815" fmla="*/ f681 f324 1"/>
                <a:gd name="f816" fmla="*/ f682 f323 1"/>
                <a:gd name="f817" fmla="*/ f683 f324 1"/>
                <a:gd name="f818" fmla="*/ f684 f323 1"/>
                <a:gd name="f819" fmla="*/ f685 f324 1"/>
                <a:gd name="f820" fmla="*/ f686 f323 1"/>
                <a:gd name="f821" fmla="*/ f687 f324 1"/>
                <a:gd name="f822" fmla="*/ f688 f323 1"/>
                <a:gd name="f823" fmla="*/ f689 f324 1"/>
                <a:gd name="f824" fmla="*/ f690 f323 1"/>
                <a:gd name="f825" fmla="*/ f691 f324 1"/>
                <a:gd name="f826" fmla="*/ f692 f323 1"/>
                <a:gd name="f827" fmla="*/ f693 f324 1"/>
                <a:gd name="f828" fmla="*/ f694 f323 1"/>
                <a:gd name="f829" fmla="*/ f695 f324 1"/>
                <a:gd name="f830" fmla="*/ f696 f323 1"/>
                <a:gd name="f831" fmla="*/ f697 f324 1"/>
                <a:gd name="f832" fmla="*/ f698 f323 1"/>
                <a:gd name="f833" fmla="*/ f699 f324 1"/>
                <a:gd name="f834" fmla="*/ f700 f323 1"/>
                <a:gd name="f835" fmla="*/ f701 f324 1"/>
                <a:gd name="f836" fmla="*/ f702 f323 1"/>
                <a:gd name="f837" fmla="*/ f703 f324 1"/>
                <a:gd name="f838" fmla="*/ f704 f323 1"/>
                <a:gd name="f839" fmla="*/ f705 f324 1"/>
                <a:gd name="f840" fmla="*/ f706 f323 1"/>
                <a:gd name="f841" fmla="*/ f707 f324 1"/>
                <a:gd name="f842" fmla="*/ f708 f323 1"/>
                <a:gd name="f843" fmla="*/ f709 f324 1"/>
                <a:gd name="f844" fmla="*/ f710 f323 1"/>
                <a:gd name="f845" fmla="*/ f711 f324 1"/>
                <a:gd name="f846" fmla="*/ f712 f323 1"/>
                <a:gd name="f847" fmla="*/ f713 f324 1"/>
                <a:gd name="f848" fmla="*/ f714 f323 1"/>
                <a:gd name="f849" fmla="*/ f715 f324 1"/>
                <a:gd name="f850" fmla="*/ f716 f323 1"/>
                <a:gd name="f851" fmla="*/ f717 f324 1"/>
                <a:gd name="f852" fmla="*/ f718 f323 1"/>
                <a:gd name="f853" fmla="*/ f719 f324 1"/>
                <a:gd name="f854" fmla="*/ f720 f323 1"/>
                <a:gd name="f855" fmla="*/ f721 f324 1"/>
                <a:gd name="f856" fmla="*/ f722 f323 1"/>
                <a:gd name="f857" fmla="*/ f723 f324 1"/>
                <a:gd name="f858" fmla="*/ f724 f323 1"/>
                <a:gd name="f859" fmla="*/ f725 f3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5">
                  <a:pos x="f730" y="f731"/>
                </a:cxn>
                <a:cxn ang="f595">
                  <a:pos x="f732" y="f731"/>
                </a:cxn>
                <a:cxn ang="f595">
                  <a:pos x="f733" y="f734"/>
                </a:cxn>
                <a:cxn ang="f595">
                  <a:pos x="f735" y="f736"/>
                </a:cxn>
                <a:cxn ang="f595">
                  <a:pos x="f737" y="f738"/>
                </a:cxn>
                <a:cxn ang="f595">
                  <a:pos x="f739" y="f740"/>
                </a:cxn>
                <a:cxn ang="f595">
                  <a:pos x="f741" y="f742"/>
                </a:cxn>
                <a:cxn ang="f595">
                  <a:pos x="f743" y="f744"/>
                </a:cxn>
                <a:cxn ang="f595">
                  <a:pos x="f745" y="f746"/>
                </a:cxn>
                <a:cxn ang="f595">
                  <a:pos x="f747" y="f748"/>
                </a:cxn>
                <a:cxn ang="f595">
                  <a:pos x="f749" y="f750"/>
                </a:cxn>
                <a:cxn ang="f595">
                  <a:pos x="f751" y="f752"/>
                </a:cxn>
                <a:cxn ang="f595">
                  <a:pos x="f753" y="f754"/>
                </a:cxn>
                <a:cxn ang="f595">
                  <a:pos x="f755" y="f756"/>
                </a:cxn>
                <a:cxn ang="f595">
                  <a:pos x="f757" y="f758"/>
                </a:cxn>
                <a:cxn ang="f595">
                  <a:pos x="f759" y="f760"/>
                </a:cxn>
                <a:cxn ang="f595">
                  <a:pos x="f761" y="f762"/>
                </a:cxn>
                <a:cxn ang="f595">
                  <a:pos x="f763" y="f764"/>
                </a:cxn>
                <a:cxn ang="f595">
                  <a:pos x="f765" y="f766"/>
                </a:cxn>
                <a:cxn ang="f595">
                  <a:pos x="f767" y="f768"/>
                </a:cxn>
                <a:cxn ang="f595">
                  <a:pos x="f769" y="f770"/>
                </a:cxn>
                <a:cxn ang="f595">
                  <a:pos x="f771" y="f772"/>
                </a:cxn>
                <a:cxn ang="f595">
                  <a:pos x="f773" y="f774"/>
                </a:cxn>
                <a:cxn ang="f595">
                  <a:pos x="f775" y="f776"/>
                </a:cxn>
                <a:cxn ang="f595">
                  <a:pos x="f777" y="f778"/>
                </a:cxn>
                <a:cxn ang="f595">
                  <a:pos x="f779" y="f780"/>
                </a:cxn>
                <a:cxn ang="f595">
                  <a:pos x="f781" y="f782"/>
                </a:cxn>
                <a:cxn ang="f595">
                  <a:pos x="f783" y="f784"/>
                </a:cxn>
                <a:cxn ang="f595">
                  <a:pos x="f785" y="f786"/>
                </a:cxn>
                <a:cxn ang="f595">
                  <a:pos x="f787" y="f788"/>
                </a:cxn>
                <a:cxn ang="f595">
                  <a:pos x="f789" y="f790"/>
                </a:cxn>
                <a:cxn ang="f595">
                  <a:pos x="f791" y="f792"/>
                </a:cxn>
                <a:cxn ang="f595">
                  <a:pos x="f793" y="f794"/>
                </a:cxn>
                <a:cxn ang="f595">
                  <a:pos x="f795" y="f796"/>
                </a:cxn>
                <a:cxn ang="f595">
                  <a:pos x="f797" y="f798"/>
                </a:cxn>
                <a:cxn ang="f595">
                  <a:pos x="f797" y="f799"/>
                </a:cxn>
                <a:cxn ang="f595">
                  <a:pos x="f800" y="f801"/>
                </a:cxn>
                <a:cxn ang="f595">
                  <a:pos x="f802" y="f803"/>
                </a:cxn>
                <a:cxn ang="f595">
                  <a:pos x="f804" y="f805"/>
                </a:cxn>
                <a:cxn ang="f595">
                  <a:pos x="f806" y="f807"/>
                </a:cxn>
                <a:cxn ang="f595">
                  <a:pos x="f808" y="f809"/>
                </a:cxn>
                <a:cxn ang="f595">
                  <a:pos x="f810" y="f811"/>
                </a:cxn>
                <a:cxn ang="f595">
                  <a:pos x="f812" y="f813"/>
                </a:cxn>
                <a:cxn ang="f595">
                  <a:pos x="f814" y="f815"/>
                </a:cxn>
                <a:cxn ang="f595">
                  <a:pos x="f816" y="f817"/>
                </a:cxn>
                <a:cxn ang="f595">
                  <a:pos x="f818" y="f819"/>
                </a:cxn>
                <a:cxn ang="f595">
                  <a:pos x="f820" y="f821"/>
                </a:cxn>
                <a:cxn ang="f595">
                  <a:pos x="f822" y="f823"/>
                </a:cxn>
                <a:cxn ang="f595">
                  <a:pos x="f824" y="f825"/>
                </a:cxn>
                <a:cxn ang="f595">
                  <a:pos x="f826" y="f827"/>
                </a:cxn>
                <a:cxn ang="f595">
                  <a:pos x="f828" y="f829"/>
                </a:cxn>
                <a:cxn ang="f595">
                  <a:pos x="f830" y="f831"/>
                </a:cxn>
                <a:cxn ang="f595">
                  <a:pos x="f832" y="f833"/>
                </a:cxn>
                <a:cxn ang="f595">
                  <a:pos x="f834" y="f835"/>
                </a:cxn>
                <a:cxn ang="f595">
                  <a:pos x="f836" y="f837"/>
                </a:cxn>
                <a:cxn ang="f595">
                  <a:pos x="f838" y="f839"/>
                </a:cxn>
                <a:cxn ang="f595">
                  <a:pos x="f840" y="f841"/>
                </a:cxn>
                <a:cxn ang="f595">
                  <a:pos x="f842" y="f843"/>
                </a:cxn>
                <a:cxn ang="f595">
                  <a:pos x="f844" y="f845"/>
                </a:cxn>
                <a:cxn ang="f595">
                  <a:pos x="f846" y="f847"/>
                </a:cxn>
                <a:cxn ang="f595">
                  <a:pos x="f848" y="f849"/>
                </a:cxn>
                <a:cxn ang="f595">
                  <a:pos x="f850" y="f851"/>
                </a:cxn>
                <a:cxn ang="f595">
                  <a:pos x="f852" y="f853"/>
                </a:cxn>
                <a:cxn ang="f595">
                  <a:pos x="f854" y="f855"/>
                </a:cxn>
                <a:cxn ang="f595">
                  <a:pos x="f856" y="f857"/>
                </a:cxn>
                <a:cxn ang="f595">
                  <a:pos x="f858" y="f859"/>
                </a:cxn>
              </a:cxnLst>
              <a:rect l="f726" t="f729" r="f727" b="f728"/>
              <a:pathLst>
                <a:path w="5275533" h="2980757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lnTo>
                    <a:pt x="f53" y="f54"/>
                  </a:ln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84"/>
                  </a:cubicBezTo>
                  <a:cubicBezTo>
                    <a:pt x="f85" y="f86"/>
                    <a:pt x="f87" y="f88"/>
                    <a:pt x="f89" y="f90"/>
                  </a:cubicBezTo>
                  <a:cubicBezTo>
                    <a:pt x="f91" y="f92"/>
                    <a:pt x="f93" y="f94"/>
                    <a:pt x="f95" y="f96"/>
                  </a:cubicBezTo>
                  <a:lnTo>
                    <a:pt x="f97" y="f98"/>
                  </a:lnTo>
                  <a:cubicBezTo>
                    <a:pt x="f99" y="f100"/>
                    <a:pt x="f101" y="f102"/>
                    <a:pt x="f103" y="f104"/>
                  </a:cubicBez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lnTo>
                    <a:pt x="f117" y="f118"/>
                  </a:lnTo>
                  <a:cubicBezTo>
                    <a:pt x="f119" y="f120"/>
                    <a:pt x="f121" y="f122"/>
                    <a:pt x="f123" y="f124"/>
                  </a:cubicBezTo>
                  <a:lnTo>
                    <a:pt x="f125" y="f126"/>
                  </a:lnTo>
                  <a:cubicBezTo>
                    <a:pt x="f12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lnTo>
                    <a:pt x="f139" y="f140"/>
                  </a:lnTo>
                  <a:cubicBezTo>
                    <a:pt x="f141" y="f142"/>
                    <a:pt x="f143" y="f144"/>
                    <a:pt x="f145" y="f146"/>
                  </a:cubicBezTo>
                  <a:cubicBezTo>
                    <a:pt x="f147" y="f148"/>
                    <a:pt x="f149" y="f150"/>
                    <a:pt x="f151" y="f152"/>
                  </a:cubicBezTo>
                  <a:cubicBezTo>
                    <a:pt x="f153" y="f154"/>
                    <a:pt x="f155" y="f156"/>
                    <a:pt x="f157" y="f158"/>
                  </a:cubicBezTo>
                  <a:cubicBezTo>
                    <a:pt x="f159" y="f160"/>
                    <a:pt x="f161" y="f162"/>
                    <a:pt x="f163" y="f164"/>
                  </a:cubicBezTo>
                  <a:cubicBezTo>
                    <a:pt x="f165" y="f166"/>
                    <a:pt x="f167" y="f168"/>
                    <a:pt x="f169" y="f170"/>
                  </a:cubicBezTo>
                  <a:lnTo>
                    <a:pt x="f171" y="f172"/>
                  </a:lnTo>
                  <a:lnTo>
                    <a:pt x="f6" y="f173"/>
                  </a:lnTo>
                  <a:lnTo>
                    <a:pt x="f6" y="f174"/>
                  </a:lnTo>
                  <a:lnTo>
                    <a:pt x="f175" y="f176"/>
                  </a:lnTo>
                  <a:cubicBezTo>
                    <a:pt x="f177" y="f178"/>
                    <a:pt x="f179" y="f180"/>
                    <a:pt x="f181" y="f182"/>
                  </a:cubicBezTo>
                  <a:cubicBezTo>
                    <a:pt x="f183" y="f184"/>
                    <a:pt x="f185" y="f186"/>
                    <a:pt x="f187" y="f188"/>
                  </a:cubicBezTo>
                  <a:cubicBezTo>
                    <a:pt x="f189" y="f190"/>
                    <a:pt x="f191" y="f192"/>
                    <a:pt x="f193" y="f194"/>
                  </a:cubicBezTo>
                  <a:cubicBezTo>
                    <a:pt x="f195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5" y="f206"/>
                  </a:cubicBezTo>
                  <a:cubicBezTo>
                    <a:pt x="f207" y="f208"/>
                    <a:pt x="f209" y="f210"/>
                    <a:pt x="f211" y="f212"/>
                  </a:cubicBezTo>
                  <a:lnTo>
                    <a:pt x="f213" y="f214"/>
                  </a:lnTo>
                  <a:cubicBezTo>
                    <a:pt x="f215" y="f216"/>
                    <a:pt x="f217" y="f218"/>
                    <a:pt x="f219" y="f218"/>
                  </a:cubicBezTo>
                  <a:lnTo>
                    <a:pt x="f220" y="f221"/>
                  </a:lnTo>
                  <a:lnTo>
                    <a:pt x="f222" y="f223"/>
                  </a:lnTo>
                  <a:cubicBezTo>
                    <a:pt x="f224" y="f225"/>
                    <a:pt x="f226" y="f227"/>
                    <a:pt x="f228" y="f229"/>
                  </a:cubicBezTo>
                  <a:cubicBezTo>
                    <a:pt x="f230" y="f231"/>
                    <a:pt x="f232" y="f233"/>
                    <a:pt x="f234" y="f235"/>
                  </a:cubicBezTo>
                  <a:cubicBezTo>
                    <a:pt x="f236" y="f237"/>
                    <a:pt x="f238" y="f239"/>
                    <a:pt x="f240" y="f241"/>
                  </a:cubicBezTo>
                  <a:cubicBezTo>
                    <a:pt x="f242" y="f243"/>
                    <a:pt x="f244" y="f245"/>
                    <a:pt x="f246" y="f247"/>
                  </a:cubicBezTo>
                  <a:cubicBezTo>
                    <a:pt x="f248" y="f249"/>
                    <a:pt x="f250" y="f251"/>
                    <a:pt x="f252" y="f253"/>
                  </a:cubicBezTo>
                  <a:cubicBezTo>
                    <a:pt x="f254" y="f255"/>
                    <a:pt x="f256" y="f257"/>
                    <a:pt x="f258" y="f259"/>
                  </a:cubicBezTo>
                  <a:cubicBezTo>
                    <a:pt x="f260" y="f261"/>
                    <a:pt x="f262" y="f263"/>
                    <a:pt x="f264" y="f265"/>
                  </a:cubicBezTo>
                  <a:cubicBezTo>
                    <a:pt x="f266" y="f267"/>
                    <a:pt x="f268" y="f269"/>
                    <a:pt x="f270" y="f271"/>
                  </a:cubicBezTo>
                  <a:lnTo>
                    <a:pt x="f272" y="f273"/>
                  </a:lnTo>
                  <a:cubicBezTo>
                    <a:pt x="f274" y="f275"/>
                    <a:pt x="f276" y="f277"/>
                    <a:pt x="f278" y="f279"/>
                  </a:cubicBezTo>
                  <a:lnTo>
                    <a:pt x="f280" y="f281"/>
                  </a:lnTo>
                  <a:cubicBezTo>
                    <a:pt x="f282" y="f283"/>
                    <a:pt x="f284" y="f285"/>
                    <a:pt x="f286" y="f287"/>
                  </a:cubicBezTo>
                  <a:cubicBezTo>
                    <a:pt x="f288" y="f289"/>
                    <a:pt x="f290" y="f291"/>
                    <a:pt x="f292" y="f293"/>
                  </a:cubicBezTo>
                  <a:cubicBezTo>
                    <a:pt x="f294" y="f295"/>
                    <a:pt x="f296" y="f297"/>
                    <a:pt x="f298" y="f299"/>
                  </a:cubicBez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lnTo>
                    <a:pt x="f312" y="f313"/>
                  </a:lnTo>
                  <a:lnTo>
                    <a:pt x="f314" y="f315"/>
                  </a:lnTo>
                  <a:cubicBezTo>
                    <a:pt x="f316" y="f317"/>
                    <a:pt x="f318" y="f319"/>
                    <a:pt x="f320" y="f32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: Shape 17">
              <a:extLst>
                <a:ext uri="{FF2B5EF4-FFF2-40B4-BE49-F238E27FC236}">
                  <a16:creationId xmlns:a16="http://schemas.microsoft.com/office/drawing/2014/main" id="{F51C8006-73A6-7D22-CA0F-B0466FA54107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613805"/>
                <a:gd name="f9" fmla="val 618487"/>
                <a:gd name="f10" fmla="val 85404"/>
                <a:gd name="f11" fmla="val 650052"/>
                <a:gd name="f12" fmla="val 360109"/>
                <a:gd name="f13" fmla="val 792650"/>
                <a:gd name="f14" fmla="val 556543"/>
                <a:gd name="f15" fmla="val 1054084"/>
                <a:gd name="f16" fmla="val 895200"/>
                <a:gd name="f17" fmla="val 1126174"/>
                <a:gd name="f18" fmla="val 988542"/>
                <a:gd name="f19" fmla="val 1200716"/>
                <a:gd name="f20" fmla="val 1085128"/>
                <a:gd name="f21" fmla="val 1276976"/>
                <a:gd name="f22" fmla="val 1191325"/>
                <a:gd name="f23" fmla="val 1859704"/>
                <a:gd name="f24" fmla="val 2002688"/>
                <a:gd name="f25" fmla="val 2485223"/>
                <a:gd name="f26" fmla="val 2348843"/>
                <a:gd name="f27" fmla="val 3368450"/>
                <a:gd name="f28" fmla="val 3948114"/>
                <a:gd name="f29" fmla="val 4373422"/>
                <a:gd name="f30" fmla="val 2066846"/>
                <a:gd name="f31" fmla="val 4956151"/>
                <a:gd name="f32" fmla="val 1636730"/>
                <a:gd name="f33" fmla="val 5021253"/>
                <a:gd name="f34" fmla="val 1588668"/>
                <a:gd name="f35" fmla="val 5086356"/>
                <a:gd name="f36" fmla="val 1541186"/>
                <a:gd name="f37" fmla="val 5149372"/>
                <a:gd name="f38" fmla="val 1495325"/>
                <a:gd name="f39" fmla="val 1406110"/>
                <a:gd name="f40" fmla="val 2138641"/>
                <a:gd name="f41" fmla="val 5112925"/>
                <a:gd name="f42" fmla="val 2253730"/>
                <a:gd name="f43" fmla="val 4598179"/>
                <a:gd name="f44" fmla="val 2621786"/>
                <a:gd name="f45" fmla="val 4074961"/>
                <a:gd name="f46" fmla="val 3368327"/>
                <a:gd name="f47" fmla="val 2170746"/>
                <a:gd name="f48" fmla="val 1393203"/>
                <a:gd name="f49" fmla="val 2384512"/>
                <a:gd name="f50" fmla="val 769646"/>
                <a:gd name="f51" fmla="val 1516288"/>
                <a:gd name="f52" fmla="val 418850"/>
                <a:gd name="f53" fmla="val 1027932"/>
                <a:gd name="f54" fmla="val 48120"/>
                <a:gd name="f55" fmla="val 683401"/>
                <a:gd name="f56" fmla="val 3149"/>
                <a:gd name="f57" fmla="val 85252"/>
                <a:gd name="f58" fmla="+- 0 0 -90"/>
                <a:gd name="f59" fmla="*/ f3 1 5270786"/>
                <a:gd name="f60" fmla="*/ f4 1 2927775"/>
                <a:gd name="f61" fmla="+- f7 0 f5"/>
                <a:gd name="f62" fmla="+- f6 0 f5"/>
                <a:gd name="f63" fmla="*/ f58 f0 1"/>
                <a:gd name="f64" fmla="*/ f62 1 5270786"/>
                <a:gd name="f65" fmla="*/ f61 1 2927775"/>
                <a:gd name="f66" fmla="*/ 0 f62 1"/>
                <a:gd name="f67" fmla="*/ 0 f61 1"/>
                <a:gd name="f68" fmla="*/ 613805 f62 1"/>
                <a:gd name="f69" fmla="*/ 618487 f62 1"/>
                <a:gd name="f70" fmla="*/ 85404 f61 1"/>
                <a:gd name="f71" fmla="*/ 1054084 f62 1"/>
                <a:gd name="f72" fmla="*/ 895200 f61 1"/>
                <a:gd name="f73" fmla="*/ 1276976 f62 1"/>
                <a:gd name="f74" fmla="*/ 1191325 f61 1"/>
                <a:gd name="f75" fmla="*/ 3368450 f62 1"/>
                <a:gd name="f76" fmla="*/ 2348843 f61 1"/>
                <a:gd name="f77" fmla="*/ 4956151 f62 1"/>
                <a:gd name="f78" fmla="*/ 1636730 f61 1"/>
                <a:gd name="f79" fmla="*/ 5149372 f62 1"/>
                <a:gd name="f80" fmla="*/ 1495325 f61 1"/>
                <a:gd name="f81" fmla="*/ 5270786 f62 1"/>
                <a:gd name="f82" fmla="*/ 1406110 f61 1"/>
                <a:gd name="f83" fmla="*/ 2138641 f61 1"/>
                <a:gd name="f84" fmla="*/ 5112925 f62 1"/>
                <a:gd name="f85" fmla="*/ 2253730 f61 1"/>
                <a:gd name="f86" fmla="*/ 3368327 f62 1"/>
                <a:gd name="f87" fmla="*/ 2927775 f61 1"/>
                <a:gd name="f88" fmla="*/ 769646 f62 1"/>
                <a:gd name="f89" fmla="*/ 1516288 f61 1"/>
                <a:gd name="f90" fmla="*/ 3149 f62 1"/>
                <a:gd name="f91" fmla="*/ 85252 f61 1"/>
                <a:gd name="f92" fmla="*/ f63 1 f2"/>
                <a:gd name="f93" fmla="*/ f66 1 5270786"/>
                <a:gd name="f94" fmla="*/ f67 1 2927775"/>
                <a:gd name="f95" fmla="*/ f68 1 5270786"/>
                <a:gd name="f96" fmla="*/ f69 1 5270786"/>
                <a:gd name="f97" fmla="*/ f70 1 2927775"/>
                <a:gd name="f98" fmla="*/ f71 1 5270786"/>
                <a:gd name="f99" fmla="*/ f72 1 2927775"/>
                <a:gd name="f100" fmla="*/ f73 1 5270786"/>
                <a:gd name="f101" fmla="*/ f74 1 2927775"/>
                <a:gd name="f102" fmla="*/ f75 1 5270786"/>
                <a:gd name="f103" fmla="*/ f76 1 2927775"/>
                <a:gd name="f104" fmla="*/ f77 1 5270786"/>
                <a:gd name="f105" fmla="*/ f78 1 2927775"/>
                <a:gd name="f106" fmla="*/ f79 1 5270786"/>
                <a:gd name="f107" fmla="*/ f80 1 2927775"/>
                <a:gd name="f108" fmla="*/ f81 1 5270786"/>
                <a:gd name="f109" fmla="*/ f82 1 2927775"/>
                <a:gd name="f110" fmla="*/ f83 1 2927775"/>
                <a:gd name="f111" fmla="*/ f84 1 5270786"/>
                <a:gd name="f112" fmla="*/ f85 1 2927775"/>
                <a:gd name="f113" fmla="*/ f86 1 5270786"/>
                <a:gd name="f114" fmla="*/ f87 1 2927775"/>
                <a:gd name="f115" fmla="*/ f88 1 5270786"/>
                <a:gd name="f116" fmla="*/ f89 1 2927775"/>
                <a:gd name="f117" fmla="*/ f90 1 5270786"/>
                <a:gd name="f118" fmla="*/ f91 1 2927775"/>
                <a:gd name="f119" fmla="*/ f5 1 f64"/>
                <a:gd name="f120" fmla="*/ f6 1 f64"/>
                <a:gd name="f121" fmla="*/ f5 1 f65"/>
                <a:gd name="f122" fmla="*/ f7 1 f65"/>
                <a:gd name="f123" fmla="+- f92 0 f1"/>
                <a:gd name="f124" fmla="*/ f93 1 f64"/>
                <a:gd name="f125" fmla="*/ f94 1 f65"/>
                <a:gd name="f126" fmla="*/ f95 1 f64"/>
                <a:gd name="f127" fmla="*/ f96 1 f64"/>
                <a:gd name="f128" fmla="*/ f97 1 f65"/>
                <a:gd name="f129" fmla="*/ f98 1 f64"/>
                <a:gd name="f130" fmla="*/ f99 1 f65"/>
                <a:gd name="f131" fmla="*/ f100 1 f64"/>
                <a:gd name="f132" fmla="*/ f101 1 f65"/>
                <a:gd name="f133" fmla="*/ f102 1 f64"/>
                <a:gd name="f134" fmla="*/ f103 1 f65"/>
                <a:gd name="f135" fmla="*/ f104 1 f64"/>
                <a:gd name="f136" fmla="*/ f105 1 f65"/>
                <a:gd name="f137" fmla="*/ f106 1 f64"/>
                <a:gd name="f138" fmla="*/ f107 1 f65"/>
                <a:gd name="f139" fmla="*/ f108 1 f64"/>
                <a:gd name="f140" fmla="*/ f109 1 f65"/>
                <a:gd name="f141" fmla="*/ f110 1 f65"/>
                <a:gd name="f142" fmla="*/ f111 1 f64"/>
                <a:gd name="f143" fmla="*/ f112 1 f65"/>
                <a:gd name="f144" fmla="*/ f113 1 f64"/>
                <a:gd name="f145" fmla="*/ f114 1 f65"/>
                <a:gd name="f146" fmla="*/ f115 1 f64"/>
                <a:gd name="f147" fmla="*/ f116 1 f65"/>
                <a:gd name="f148" fmla="*/ f117 1 f64"/>
                <a:gd name="f149" fmla="*/ f118 1 f65"/>
                <a:gd name="f150" fmla="*/ f119 f59 1"/>
                <a:gd name="f151" fmla="*/ f120 f59 1"/>
                <a:gd name="f152" fmla="*/ f122 f60 1"/>
                <a:gd name="f153" fmla="*/ f121 f60 1"/>
                <a:gd name="f154" fmla="*/ f124 f59 1"/>
                <a:gd name="f155" fmla="*/ f125 f60 1"/>
                <a:gd name="f156" fmla="*/ f126 f59 1"/>
                <a:gd name="f157" fmla="*/ f127 f59 1"/>
                <a:gd name="f158" fmla="*/ f128 f60 1"/>
                <a:gd name="f159" fmla="*/ f129 f59 1"/>
                <a:gd name="f160" fmla="*/ f130 f60 1"/>
                <a:gd name="f161" fmla="*/ f131 f59 1"/>
                <a:gd name="f162" fmla="*/ f132 f60 1"/>
                <a:gd name="f163" fmla="*/ f133 f59 1"/>
                <a:gd name="f164" fmla="*/ f134 f60 1"/>
                <a:gd name="f165" fmla="*/ f135 f59 1"/>
                <a:gd name="f166" fmla="*/ f136 f60 1"/>
                <a:gd name="f167" fmla="*/ f137 f59 1"/>
                <a:gd name="f168" fmla="*/ f138 f60 1"/>
                <a:gd name="f169" fmla="*/ f139 f59 1"/>
                <a:gd name="f170" fmla="*/ f140 f60 1"/>
                <a:gd name="f171" fmla="*/ f141 f60 1"/>
                <a:gd name="f172" fmla="*/ f142 f59 1"/>
                <a:gd name="f173" fmla="*/ f143 f60 1"/>
                <a:gd name="f174" fmla="*/ f144 f59 1"/>
                <a:gd name="f175" fmla="*/ f145 f60 1"/>
                <a:gd name="f176" fmla="*/ f146 f59 1"/>
                <a:gd name="f177" fmla="*/ f147 f60 1"/>
                <a:gd name="f178" fmla="*/ f148 f59 1"/>
                <a:gd name="f179" fmla="*/ f149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54" y="f155"/>
                </a:cxn>
                <a:cxn ang="f123">
                  <a:pos x="f156" y="f155"/>
                </a:cxn>
                <a:cxn ang="f123">
                  <a:pos x="f157" y="f158"/>
                </a:cxn>
                <a:cxn ang="f123">
                  <a:pos x="f159" y="f160"/>
                </a:cxn>
                <a:cxn ang="f123">
                  <a:pos x="f161" y="f162"/>
                </a:cxn>
                <a:cxn ang="f123">
                  <a:pos x="f163" y="f164"/>
                </a:cxn>
                <a:cxn ang="f123">
                  <a:pos x="f165" y="f166"/>
                </a:cxn>
                <a:cxn ang="f123">
                  <a:pos x="f167" y="f168"/>
                </a:cxn>
                <a:cxn ang="f123">
                  <a:pos x="f169" y="f170"/>
                </a:cxn>
                <a:cxn ang="f123">
                  <a:pos x="f169" y="f171"/>
                </a:cxn>
                <a:cxn ang="f123">
                  <a:pos x="f172" y="f173"/>
                </a:cxn>
                <a:cxn ang="f123">
                  <a:pos x="f174" y="f175"/>
                </a:cxn>
                <a:cxn ang="f123">
                  <a:pos x="f176" y="f177"/>
                </a:cxn>
                <a:cxn ang="f123">
                  <a:pos x="f178" y="f179"/>
                </a:cxn>
              </a:cxnLst>
              <a:rect l="f150" t="f153" r="f151" b="f15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6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lnTo>
                    <a:pt x="f6" y="f39"/>
                  </a:lnTo>
                  <a:lnTo>
                    <a:pt x="f6" y="f40"/>
                  </a:lnTo>
                  <a:lnTo>
                    <a:pt x="f41" y="f42"/>
                  </a:lnTo>
                  <a:cubicBezTo>
                    <a:pt x="f43" y="f44"/>
                    <a:pt x="f45" y="f7"/>
                    <a:pt x="f46" y="f7"/>
                  </a:cubicBezTo>
                  <a:cubicBezTo>
                    <a:pt x="f47" y="f7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Freeform: Shape 18">
              <a:extLst>
                <a:ext uri="{FF2B5EF4-FFF2-40B4-BE49-F238E27FC236}">
                  <a16:creationId xmlns:a16="http://schemas.microsoft.com/office/drawing/2014/main" id="{F9236E08-BA81-3F73-D707-FF3E77E445D8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736294"/>
                <a:gd name="f9" fmla="val 740298"/>
                <a:gd name="f10" fmla="val 72745"/>
                <a:gd name="f11" fmla="val 768839"/>
                <a:gd name="f12" fmla="val 319371"/>
                <a:gd name="f13" fmla="val 898885"/>
                <a:gd name="f14" fmla="val 497858"/>
                <a:gd name="f15" fmla="val 1153024"/>
                <a:gd name="f16" fmla="val 826989"/>
                <a:gd name="f17" fmla="val 1225727"/>
                <a:gd name="f18" fmla="val 921142"/>
                <a:gd name="f19" fmla="val 1300882"/>
                <a:gd name="f20" fmla="val 1018537"/>
                <a:gd name="f21" fmla="val 1378368"/>
                <a:gd name="f22" fmla="val 1126356"/>
                <a:gd name="f23" fmla="val 1652384"/>
                <a:gd name="f24" fmla="val 1507833"/>
                <a:gd name="f25" fmla="val 1933512"/>
                <a:gd name="f26" fmla="val 1779060"/>
                <a:gd name="f27" fmla="val 2238056"/>
                <a:gd name="f28" fmla="val 1955322"/>
                <a:gd name="f29" fmla="val 2560868"/>
                <a:gd name="f30" fmla="val 2142238"/>
                <a:gd name="f31" fmla="val 2930637"/>
                <a:gd name="f32" fmla="val 2233033"/>
                <a:gd name="f33" fmla="val 3368327"/>
                <a:gd name="f34" fmla="val 3616720"/>
                <a:gd name="f35" fmla="val 3847703"/>
                <a:gd name="f36" fmla="val 2176866"/>
                <a:gd name="f37" fmla="val 4095360"/>
                <a:gd name="f38" fmla="val 2056192"/>
                <a:gd name="f39" fmla="val 4349636"/>
                <a:gd name="f40" fmla="val 1932276"/>
                <a:gd name="f41" fmla="val 4601340"/>
                <a:gd name="f42" fmla="val 1751613"/>
                <a:gd name="f43" fmla="val 4880506"/>
                <a:gd name="f44" fmla="val 1545587"/>
                <a:gd name="f45" fmla="val 4945974"/>
                <a:gd name="f46" fmla="val 1497295"/>
                <a:gd name="f47" fmla="val 5011199"/>
                <a:gd name="f48" fmla="val 1449697"/>
                <a:gd name="f49" fmla="val 5074340"/>
                <a:gd name="f50" fmla="val 1403721"/>
                <a:gd name="f51" fmla="val 1259367"/>
                <a:gd name="f52" fmla="val 2138641"/>
                <a:gd name="f53" fmla="val 5112925"/>
                <a:gd name="f54" fmla="val 2253730"/>
                <a:gd name="f55" fmla="val 4598179"/>
                <a:gd name="f56" fmla="val 2621786"/>
                <a:gd name="f57" fmla="val 4074961"/>
                <a:gd name="f58" fmla="val 2170746"/>
                <a:gd name="f59" fmla="val 1393203"/>
                <a:gd name="f60" fmla="val 2384512"/>
                <a:gd name="f61" fmla="val 769646"/>
                <a:gd name="f62" fmla="val 1516288"/>
                <a:gd name="f63" fmla="val 418850"/>
                <a:gd name="f64" fmla="val 1027932"/>
                <a:gd name="f65" fmla="val 48120"/>
                <a:gd name="f66" fmla="val 683401"/>
                <a:gd name="f67" fmla="val 3149"/>
                <a:gd name="f68" fmla="val 85252"/>
                <a:gd name="f69" fmla="+- 0 0 -90"/>
                <a:gd name="f70" fmla="*/ f3 1 5270786"/>
                <a:gd name="f71" fmla="*/ f4 1 2927775"/>
                <a:gd name="f72" fmla="+- f7 0 f5"/>
                <a:gd name="f73" fmla="+- f6 0 f5"/>
                <a:gd name="f74" fmla="*/ f69 f0 1"/>
                <a:gd name="f75" fmla="*/ f73 1 5270786"/>
                <a:gd name="f76" fmla="*/ f72 1 2927775"/>
                <a:gd name="f77" fmla="*/ 0 f73 1"/>
                <a:gd name="f78" fmla="*/ 0 f72 1"/>
                <a:gd name="f79" fmla="*/ 736294 f73 1"/>
                <a:gd name="f80" fmla="*/ 740298 f73 1"/>
                <a:gd name="f81" fmla="*/ 72745 f72 1"/>
                <a:gd name="f82" fmla="*/ 1153024 f73 1"/>
                <a:gd name="f83" fmla="*/ 826989 f72 1"/>
                <a:gd name="f84" fmla="*/ 1378368 f73 1"/>
                <a:gd name="f85" fmla="*/ 1126356 f72 1"/>
                <a:gd name="f86" fmla="*/ 2238056 f73 1"/>
                <a:gd name="f87" fmla="*/ 1955322 f72 1"/>
                <a:gd name="f88" fmla="*/ 3368327 f73 1"/>
                <a:gd name="f89" fmla="*/ 2233033 f72 1"/>
                <a:gd name="f90" fmla="*/ 4095360 f73 1"/>
                <a:gd name="f91" fmla="*/ 2056192 f72 1"/>
                <a:gd name="f92" fmla="*/ 4880506 f73 1"/>
                <a:gd name="f93" fmla="*/ 1545587 f72 1"/>
                <a:gd name="f94" fmla="*/ 5074340 f73 1"/>
                <a:gd name="f95" fmla="*/ 1403721 f72 1"/>
                <a:gd name="f96" fmla="*/ 5270786 f73 1"/>
                <a:gd name="f97" fmla="*/ 1259367 f72 1"/>
                <a:gd name="f98" fmla="*/ 2138641 f72 1"/>
                <a:gd name="f99" fmla="*/ 5112925 f73 1"/>
                <a:gd name="f100" fmla="*/ 2253730 f72 1"/>
                <a:gd name="f101" fmla="*/ 2927775 f72 1"/>
                <a:gd name="f102" fmla="*/ 769646 f73 1"/>
                <a:gd name="f103" fmla="*/ 1516288 f72 1"/>
                <a:gd name="f104" fmla="*/ 3149 f73 1"/>
                <a:gd name="f105" fmla="*/ 85252 f72 1"/>
                <a:gd name="f106" fmla="*/ f74 1 f2"/>
                <a:gd name="f107" fmla="*/ f77 1 5270786"/>
                <a:gd name="f108" fmla="*/ f78 1 2927775"/>
                <a:gd name="f109" fmla="*/ f79 1 5270786"/>
                <a:gd name="f110" fmla="*/ f80 1 5270786"/>
                <a:gd name="f111" fmla="*/ f81 1 2927775"/>
                <a:gd name="f112" fmla="*/ f82 1 5270786"/>
                <a:gd name="f113" fmla="*/ f83 1 2927775"/>
                <a:gd name="f114" fmla="*/ f84 1 5270786"/>
                <a:gd name="f115" fmla="*/ f85 1 2927775"/>
                <a:gd name="f116" fmla="*/ f86 1 5270786"/>
                <a:gd name="f117" fmla="*/ f87 1 2927775"/>
                <a:gd name="f118" fmla="*/ f88 1 5270786"/>
                <a:gd name="f119" fmla="*/ f89 1 2927775"/>
                <a:gd name="f120" fmla="*/ f90 1 5270786"/>
                <a:gd name="f121" fmla="*/ f91 1 2927775"/>
                <a:gd name="f122" fmla="*/ f92 1 5270786"/>
                <a:gd name="f123" fmla="*/ f93 1 2927775"/>
                <a:gd name="f124" fmla="*/ f94 1 5270786"/>
                <a:gd name="f125" fmla="*/ f95 1 2927775"/>
                <a:gd name="f126" fmla="*/ f96 1 5270786"/>
                <a:gd name="f127" fmla="*/ f97 1 2927775"/>
                <a:gd name="f128" fmla="*/ f98 1 2927775"/>
                <a:gd name="f129" fmla="*/ f99 1 5270786"/>
                <a:gd name="f130" fmla="*/ f100 1 2927775"/>
                <a:gd name="f131" fmla="*/ f101 1 2927775"/>
                <a:gd name="f132" fmla="*/ f102 1 5270786"/>
                <a:gd name="f133" fmla="*/ f103 1 2927775"/>
                <a:gd name="f134" fmla="*/ f104 1 5270786"/>
                <a:gd name="f135" fmla="*/ f105 1 2927775"/>
                <a:gd name="f136" fmla="*/ f5 1 f75"/>
                <a:gd name="f137" fmla="*/ f6 1 f75"/>
                <a:gd name="f138" fmla="*/ f5 1 f76"/>
                <a:gd name="f139" fmla="*/ f7 1 f76"/>
                <a:gd name="f140" fmla="+- f106 0 f1"/>
                <a:gd name="f141" fmla="*/ f107 1 f75"/>
                <a:gd name="f142" fmla="*/ f108 1 f76"/>
                <a:gd name="f143" fmla="*/ f109 1 f75"/>
                <a:gd name="f144" fmla="*/ f110 1 f75"/>
                <a:gd name="f145" fmla="*/ f111 1 f76"/>
                <a:gd name="f146" fmla="*/ f112 1 f75"/>
                <a:gd name="f147" fmla="*/ f113 1 f76"/>
                <a:gd name="f148" fmla="*/ f114 1 f75"/>
                <a:gd name="f149" fmla="*/ f115 1 f76"/>
                <a:gd name="f150" fmla="*/ f116 1 f75"/>
                <a:gd name="f151" fmla="*/ f117 1 f76"/>
                <a:gd name="f152" fmla="*/ f118 1 f75"/>
                <a:gd name="f153" fmla="*/ f119 1 f76"/>
                <a:gd name="f154" fmla="*/ f120 1 f75"/>
                <a:gd name="f155" fmla="*/ f121 1 f76"/>
                <a:gd name="f156" fmla="*/ f122 1 f75"/>
                <a:gd name="f157" fmla="*/ f123 1 f76"/>
                <a:gd name="f158" fmla="*/ f124 1 f75"/>
                <a:gd name="f159" fmla="*/ f125 1 f76"/>
                <a:gd name="f160" fmla="*/ f126 1 f75"/>
                <a:gd name="f161" fmla="*/ f127 1 f76"/>
                <a:gd name="f162" fmla="*/ f128 1 f76"/>
                <a:gd name="f163" fmla="*/ f129 1 f75"/>
                <a:gd name="f164" fmla="*/ f130 1 f76"/>
                <a:gd name="f165" fmla="*/ f131 1 f76"/>
                <a:gd name="f166" fmla="*/ f132 1 f75"/>
                <a:gd name="f167" fmla="*/ f133 1 f76"/>
                <a:gd name="f168" fmla="*/ f134 1 f75"/>
                <a:gd name="f169" fmla="*/ f135 1 f76"/>
                <a:gd name="f170" fmla="*/ f136 f70 1"/>
                <a:gd name="f171" fmla="*/ f137 f70 1"/>
                <a:gd name="f172" fmla="*/ f139 f71 1"/>
                <a:gd name="f173" fmla="*/ f138 f71 1"/>
                <a:gd name="f174" fmla="*/ f141 f70 1"/>
                <a:gd name="f175" fmla="*/ f142 f71 1"/>
                <a:gd name="f176" fmla="*/ f143 f70 1"/>
                <a:gd name="f177" fmla="*/ f144 f70 1"/>
                <a:gd name="f178" fmla="*/ f145 f71 1"/>
                <a:gd name="f179" fmla="*/ f146 f70 1"/>
                <a:gd name="f180" fmla="*/ f147 f71 1"/>
                <a:gd name="f181" fmla="*/ f148 f70 1"/>
                <a:gd name="f182" fmla="*/ f149 f71 1"/>
                <a:gd name="f183" fmla="*/ f150 f70 1"/>
                <a:gd name="f184" fmla="*/ f151 f71 1"/>
                <a:gd name="f185" fmla="*/ f152 f70 1"/>
                <a:gd name="f186" fmla="*/ f153 f71 1"/>
                <a:gd name="f187" fmla="*/ f154 f70 1"/>
                <a:gd name="f188" fmla="*/ f155 f71 1"/>
                <a:gd name="f189" fmla="*/ f156 f70 1"/>
                <a:gd name="f190" fmla="*/ f157 f71 1"/>
                <a:gd name="f191" fmla="*/ f158 f70 1"/>
                <a:gd name="f192" fmla="*/ f159 f71 1"/>
                <a:gd name="f193" fmla="*/ f160 f70 1"/>
                <a:gd name="f194" fmla="*/ f161 f71 1"/>
                <a:gd name="f195" fmla="*/ f162 f71 1"/>
                <a:gd name="f196" fmla="*/ f163 f70 1"/>
                <a:gd name="f197" fmla="*/ f164 f71 1"/>
                <a:gd name="f198" fmla="*/ f165 f71 1"/>
                <a:gd name="f199" fmla="*/ f166 f70 1"/>
                <a:gd name="f200" fmla="*/ f167 f71 1"/>
                <a:gd name="f201" fmla="*/ f168 f70 1"/>
                <a:gd name="f202" fmla="*/ f169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0">
                  <a:pos x="f174" y="f175"/>
                </a:cxn>
                <a:cxn ang="f140">
                  <a:pos x="f176" y="f175"/>
                </a:cxn>
                <a:cxn ang="f140">
                  <a:pos x="f177" y="f178"/>
                </a:cxn>
                <a:cxn ang="f140">
                  <a:pos x="f179" y="f180"/>
                </a:cxn>
                <a:cxn ang="f140">
                  <a:pos x="f181" y="f182"/>
                </a:cxn>
                <a:cxn ang="f140">
                  <a:pos x="f183" y="f184"/>
                </a:cxn>
                <a:cxn ang="f140">
                  <a:pos x="f185" y="f186"/>
                </a:cxn>
                <a:cxn ang="f140">
                  <a:pos x="f187" y="f188"/>
                </a:cxn>
                <a:cxn ang="f140">
                  <a:pos x="f189" y="f190"/>
                </a:cxn>
                <a:cxn ang="f140">
                  <a:pos x="f191" y="f192"/>
                </a:cxn>
                <a:cxn ang="f140">
                  <a:pos x="f193" y="f194"/>
                </a:cxn>
                <a:cxn ang="f140">
                  <a:pos x="f193" y="f195"/>
                </a:cxn>
                <a:cxn ang="f140">
                  <a:pos x="f196" y="f197"/>
                </a:cxn>
                <a:cxn ang="f140">
                  <a:pos x="f185" y="f198"/>
                </a:cxn>
                <a:cxn ang="f140">
                  <a:pos x="f199" y="f200"/>
                </a:cxn>
                <a:cxn ang="f140">
                  <a:pos x="f201" y="f202"/>
                </a:cxn>
              </a:cxnLst>
              <a:rect l="f170" t="f173" r="f171" b="f17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2"/>
                  </a:cubicBezTo>
                  <a:cubicBezTo>
                    <a:pt x="f34" y="f32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lnTo>
                    <a:pt x="f6" y="f51"/>
                  </a:lnTo>
                  <a:lnTo>
                    <a:pt x="f6" y="f52"/>
                  </a:lnTo>
                  <a:lnTo>
                    <a:pt x="f53" y="f54"/>
                  </a:lnTo>
                  <a:cubicBezTo>
                    <a:pt x="f55" y="f56"/>
                    <a:pt x="f57" y="f7"/>
                    <a:pt x="f33" y="f7"/>
                  </a:cubicBezTo>
                  <a:cubicBezTo>
                    <a:pt x="f58" y="f7"/>
                    <a:pt x="f59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F9CB14-336B-D90B-07AB-4DB258710CC3}"/>
              </a:ext>
            </a:extLst>
          </p:cNvPr>
          <p:cNvSpPr txBox="1"/>
          <p:nvPr/>
        </p:nvSpPr>
        <p:spPr>
          <a:xfrm>
            <a:off x="804672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B316B59-846E-40EA-A4CC-2DC8B3DA6C19}" type="datetime1">
              <a:rPr lang="hu-H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2023. 06. 25.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E054EDB-D4A3-9EC3-6604-F4B969FD962B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Simon Botond - Átfedő csoportok keresése hipergráfokon - Fizika BSc Szakdolgozat védés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CAA342C-4BD4-B91E-D9D1-B0423EC7BAD0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2A082B9-1D9D-48BB-981A-C4736EA01607}" type="slidenum"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10</a:t>
            </a:fld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/16</a:t>
            </a:r>
          </a:p>
        </p:txBody>
      </p:sp>
      <p:pic>
        <p:nvPicPr>
          <p:cNvPr id="13" name="Picture 17" descr="A picture containing carmine&#10;&#10;Description automatically generated">
            <a:extLst>
              <a:ext uri="{FF2B5EF4-FFF2-40B4-BE49-F238E27FC236}">
                <a16:creationId xmlns:a16="http://schemas.microsoft.com/office/drawing/2014/main" id="{59B52A90-74E2-F7CD-1AA0-0E5B017A4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504" y="1066803"/>
            <a:ext cx="5307781" cy="530778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Picture 20" descr="A red dots and lines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4A5765B6-F1CC-8B81-F2B5-1BA9BA2B0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5" y="1066803"/>
            <a:ext cx="5307781" cy="530778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CDAC42B4-FE9F-CC77-CBA0-90B4077A141B}"/>
              </a:ext>
            </a:extLst>
          </p:cNvPr>
          <p:cNvCxnSpPr/>
          <p:nvPr/>
        </p:nvCxnSpPr>
        <p:spPr>
          <a:xfrm>
            <a:off x="5082765" y="3621508"/>
            <a:ext cx="721891" cy="0"/>
          </a:xfrm>
          <a:prstGeom prst="straightConnector1">
            <a:avLst/>
          </a:prstGeom>
          <a:noFill/>
          <a:ln w="19046" cap="flat">
            <a:solidFill>
              <a:srgbClr val="00B050"/>
            </a:solidFill>
            <a:prstDash val="solid"/>
            <a:miter/>
            <a:tailEnd type="arrow"/>
          </a:ln>
        </p:spPr>
      </p:cxnSp>
      <p:cxnSp>
        <p:nvCxnSpPr>
          <p:cNvPr id="16" name="Straight Arrow Connector 16">
            <a:extLst>
              <a:ext uri="{FF2B5EF4-FFF2-40B4-BE49-F238E27FC236}">
                <a16:creationId xmlns:a16="http://schemas.microsoft.com/office/drawing/2014/main" id="{A798BB4F-6B1F-AAF2-A9B4-2BF721D33A24}"/>
              </a:ext>
            </a:extLst>
          </p:cNvPr>
          <p:cNvCxnSpPr/>
          <p:nvPr/>
        </p:nvCxnSpPr>
        <p:spPr>
          <a:xfrm>
            <a:off x="10883536" y="3621508"/>
            <a:ext cx="721900" cy="0"/>
          </a:xfrm>
          <a:prstGeom prst="straightConnector1">
            <a:avLst/>
          </a:prstGeom>
          <a:noFill/>
          <a:ln w="19046" cap="flat">
            <a:solidFill>
              <a:srgbClr val="00B050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F64D05C1-1B3F-6570-16F8-AA27CF6701D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452A2EF-4BB2-9EFF-3CF1-84984938F344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E83E8F-4683-04F1-E872-568EF46EFF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7177" y="0"/>
            <a:ext cx="9833549" cy="1066803"/>
          </a:xfrm>
        </p:spPr>
        <p:txBody>
          <a:bodyPr anchor="b"/>
          <a:lstStyle/>
          <a:p>
            <a:pPr lvl="0"/>
            <a:r>
              <a:rPr lang="hu-HU" sz="3600">
                <a:solidFill>
                  <a:srgbClr val="44546A"/>
                </a:solidFill>
              </a:rPr>
              <a:t>3-lépéses csoportkeresési módszer</a:t>
            </a:r>
            <a:endParaRPr lang="en-GB" sz="3600">
              <a:solidFill>
                <a:srgbClr val="44546A"/>
              </a:solidFill>
            </a:endParaRP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7D699644-00CE-68D4-5AF4-EA428ACAB0F0}"/>
              </a:ext>
            </a:extLst>
          </p:cNvPr>
          <p:cNvGrpSpPr/>
          <p:nvPr/>
        </p:nvGrpSpPr>
        <p:grpSpPr>
          <a:xfrm>
            <a:off x="7867131" y="0"/>
            <a:ext cx="4324874" cy="2641152"/>
            <a:chOff x="7867131" y="0"/>
            <a:chExt cx="4324874" cy="2641152"/>
          </a:xfrm>
        </p:grpSpPr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id="{BF7ED72C-A420-4BD4-07DA-65816107D383}"/>
                </a:ext>
              </a:extLst>
            </p:cNvPr>
            <p:cNvSpPr/>
            <p:nvPr/>
          </p:nvSpPr>
          <p:spPr>
            <a:xfrm>
              <a:off x="7867131" y="0"/>
              <a:ext cx="4324865" cy="2641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24985"/>
                <a:gd name="f7" fmla="val 3251912"/>
                <a:gd name="f8" fmla="val 36826"/>
                <a:gd name="f9" fmla="val 45003"/>
                <a:gd name="f10" fmla="val 152909"/>
                <a:gd name="f11" fmla="val 50351"/>
                <a:gd name="f12" fmla="val 205154"/>
                <a:gd name="f13" fmla="val 58290"/>
                <a:gd name="f14" fmla="val 257123"/>
                <a:gd name="f15" fmla="val 68956"/>
                <a:gd name="f16" fmla="val 308600"/>
                <a:gd name="f17" fmla="val 91393"/>
                <a:gd name="f18" fmla="val 411324"/>
                <a:gd name="f19" fmla="val 123882"/>
                <a:gd name="f20" fmla="val 511847"/>
                <a:gd name="f21" fmla="val 167774"/>
                <a:gd name="f22" fmla="val 607968"/>
                <a:gd name="f23" fmla="val 178195"/>
                <a:gd name="f24" fmla="val 632173"/>
                <a:gd name="f25" fmla="val 190333"/>
                <a:gd name="f26" fmla="val 655798"/>
                <a:gd name="f27" fmla="val 201857"/>
                <a:gd name="f28" fmla="val 679539"/>
                <a:gd name="f29" fmla="val 214363"/>
                <a:gd name="f30" fmla="val 702933"/>
                <a:gd name="f31" fmla="val 226255"/>
                <a:gd name="f32" fmla="val 726557"/>
                <a:gd name="f33" fmla="val 239741"/>
                <a:gd name="f34" fmla="val 749488"/>
                <a:gd name="f35" fmla="val 265488"/>
                <a:gd name="f36" fmla="val 795812"/>
                <a:gd name="f37" fmla="val 294176"/>
                <a:gd name="f38" fmla="val 840746"/>
                <a:gd name="f39" fmla="val 323724"/>
                <a:gd name="f40" fmla="val 885101"/>
                <a:gd name="f41" fmla="val 353149"/>
                <a:gd name="f42" fmla="val 929572"/>
                <a:gd name="f43" fmla="val 384657"/>
                <a:gd name="f44" fmla="val 972885"/>
                <a:gd name="f45" fmla="val 416412"/>
                <a:gd name="f46" fmla="val 1016081"/>
                <a:gd name="f47" fmla="val 448655"/>
                <a:gd name="f48" fmla="val 1058931"/>
                <a:gd name="f49" fmla="val 482127"/>
                <a:gd name="f50" fmla="val 1101202"/>
                <a:gd name="f51" fmla="val 515719"/>
                <a:gd name="f52" fmla="val 1143356"/>
                <a:gd name="f53" fmla="val 583027"/>
                <a:gd name="f54" fmla="val 1227782"/>
                <a:gd name="f55" fmla="val 653402"/>
                <a:gd name="f56" fmla="val 1310470"/>
                <a:gd name="f57" fmla="val 722427"/>
                <a:gd name="f58" fmla="val 1395127"/>
                <a:gd name="f59" fmla="val 757123"/>
                <a:gd name="f60" fmla="val 1437282"/>
                <a:gd name="f61" fmla="val 791697"/>
                <a:gd name="f62" fmla="val 1479783"/>
                <a:gd name="f63" fmla="val 825780"/>
                <a:gd name="f64" fmla="val 1522749"/>
                <a:gd name="f65" fmla="val 859742"/>
                <a:gd name="f66" fmla="val 1565367"/>
                <a:gd name="f67" fmla="val 893457"/>
                <a:gd name="f68" fmla="val 1610649"/>
                <a:gd name="f69" fmla="val 926314"/>
                <a:gd name="f70" fmla="val 1651992"/>
                <a:gd name="f71" fmla="val 958927"/>
                <a:gd name="f72" fmla="val 1694379"/>
                <a:gd name="f73" fmla="val 993132"/>
                <a:gd name="f74" fmla="val 1735492"/>
                <a:gd name="f75" fmla="val 1026848"/>
                <a:gd name="f76" fmla="val 1776836"/>
                <a:gd name="f77" fmla="val 1061545"/>
                <a:gd name="f78" fmla="val 1817485"/>
                <a:gd name="f79" fmla="val 1095996"/>
                <a:gd name="f80" fmla="val 1858133"/>
                <a:gd name="f81" fmla="val 1131918"/>
                <a:gd name="f82" fmla="val 1897393"/>
                <a:gd name="f83" fmla="val 1203273"/>
                <a:gd name="f84" fmla="val 1976376"/>
                <a:gd name="f85" fmla="val 1277447"/>
                <a:gd name="f86" fmla="val 2052463"/>
                <a:gd name="f87" fmla="val 1354688"/>
                <a:gd name="f88" fmla="val 2124728"/>
                <a:gd name="f89" fmla="val 1509411"/>
                <a:gd name="f90" fmla="val 2268911"/>
                <a:gd name="f91" fmla="val 1676396"/>
                <a:gd name="f92" fmla="val 2397575"/>
                <a:gd name="f93" fmla="val 1855027"/>
                <a:gd name="f94" fmla="val 2504236"/>
                <a:gd name="f95" fmla="val 1944528"/>
                <a:gd name="f96" fmla="val 2557277"/>
                <a:gd name="f97" fmla="val 2036357"/>
                <a:gd name="f98" fmla="val 2605917"/>
                <a:gd name="f99" fmla="val 2131618"/>
                <a:gd name="f100" fmla="val 2646913"/>
                <a:gd name="f101" fmla="val 2226267"/>
                <a:gd name="f102" fmla="val 2689068"/>
                <a:gd name="f103" fmla="val 2323981"/>
                <a:gd name="f104" fmla="val 2724622"/>
                <a:gd name="f105" fmla="val 2423534"/>
                <a:gd name="f106" fmla="val 2754732"/>
                <a:gd name="f107" fmla="val 2523087"/>
                <a:gd name="f108" fmla="val 2784958"/>
                <a:gd name="f109" fmla="val 2624602"/>
                <a:gd name="f110" fmla="val 2809394"/>
                <a:gd name="f111" fmla="val 2727588"/>
                <a:gd name="f112" fmla="val 2829197"/>
                <a:gd name="f113" fmla="val 2830698"/>
                <a:gd name="f114" fmla="val 2848653"/>
                <a:gd name="f115" fmla="val 2935522"/>
                <a:gd name="f116" fmla="val 2861971"/>
                <a:gd name="f117" fmla="val 3041083"/>
                <a:gd name="f118" fmla="val 2870890"/>
                <a:gd name="f119" fmla="val 3146644"/>
                <a:gd name="f120" fmla="val 2879922"/>
                <a:gd name="f121" fmla="val 3253307"/>
                <a:gd name="f122" fmla="val 2883860"/>
                <a:gd name="f123" fmla="val 3360340"/>
                <a:gd name="f124" fmla="val 2883976"/>
                <a:gd name="f125" fmla="val 3387067"/>
                <a:gd name="f126" fmla="val 3414162"/>
                <a:gd name="f127" fmla="val 2884439"/>
                <a:gd name="f128" fmla="val 3439663"/>
                <a:gd name="f129" fmla="val 2883396"/>
                <a:gd name="f130" fmla="val 3478529"/>
                <a:gd name="f131" fmla="val 2882471"/>
                <a:gd name="f132" fmla="val 3517271"/>
                <a:gd name="f133" fmla="val 2880616"/>
                <a:gd name="f134" fmla="val 3568887"/>
                <a:gd name="f135" fmla="val 2878417"/>
                <a:gd name="f136" fmla="val 3620257"/>
                <a:gd name="f137" fmla="val 2873552"/>
                <a:gd name="f138" fmla="val 3671260"/>
                <a:gd name="f139" fmla="val 2867878"/>
                <a:gd name="f140" fmla="val 3875515"/>
                <a:gd name="f141" fmla="val 2844253"/>
                <a:gd name="f142" fmla="val 4074253"/>
                <a:gd name="f143" fmla="val 2792486"/>
                <a:gd name="f144" fmla="val 4265268"/>
                <a:gd name="f145" fmla="val 2716283"/>
                <a:gd name="f146" fmla="val 4361020"/>
                <a:gd name="f147" fmla="val 2678529"/>
                <a:gd name="f148" fmla="val 4454444"/>
                <a:gd name="f149" fmla="val 2633710"/>
                <a:gd name="f150" fmla="val 4546395"/>
                <a:gd name="f151" fmla="val 2584724"/>
                <a:gd name="f152" fmla="val 4638470"/>
                <a:gd name="f153" fmla="val 2535967"/>
                <a:gd name="f154" fmla="val 4728827"/>
                <a:gd name="f155" fmla="val 2481885"/>
                <a:gd name="f156" fmla="val 4817837"/>
                <a:gd name="f157" fmla="val 2424674"/>
                <a:gd name="f158" fmla="val 4906846"/>
                <a:gd name="f159" fmla="val 2367348"/>
                <a:gd name="f160" fmla="val 4994385"/>
                <a:gd name="f161" fmla="val 2306317"/>
                <a:gd name="f162" fmla="val 5081677"/>
                <a:gd name="f163" fmla="val 2243548"/>
                <a:gd name="f164" fmla="val 5125201"/>
                <a:gd name="f165" fmla="val 2212164"/>
                <a:gd name="f166" fmla="val 5168603"/>
                <a:gd name="f167" fmla="val 2179969"/>
                <a:gd name="f168" fmla="val 5211881"/>
                <a:gd name="f169" fmla="val 2147658"/>
                <a:gd name="f170" fmla="val 2062128"/>
                <a:gd name="f171" fmla="val 2514993"/>
                <a:gd name="f172" fmla="val 5314867"/>
                <a:gd name="f173" fmla="val 2522881"/>
                <a:gd name="f174" fmla="val 5225490"/>
                <a:gd name="f175" fmla="val 2591325"/>
                <a:gd name="f176" fmla="val 5133783"/>
                <a:gd name="f177" fmla="val 2658379"/>
                <a:gd name="f178" fmla="val 5038276"/>
                <a:gd name="f179" fmla="val 2722421"/>
                <a:gd name="f180" fmla="val 4942892"/>
                <a:gd name="f181" fmla="val 2786348"/>
                <a:gd name="f182" fmla="val 4844810"/>
                <a:gd name="f183" fmla="val 2848422"/>
                <a:gd name="f184" fmla="val 4741701"/>
                <a:gd name="f185" fmla="val 2904937"/>
                <a:gd name="f186" fmla="val 4638592"/>
                <a:gd name="f187" fmla="val 2961337"/>
                <a:gd name="f188" fmla="val 4531929"/>
                <a:gd name="f189" fmla="val 3013683"/>
                <a:gd name="f190" fmla="val 4420728"/>
                <a:gd name="f191" fmla="val 3058848"/>
                <a:gd name="f192" fmla="val 4199063"/>
                <a:gd name="f193" fmla="val 3150338"/>
                <a:gd name="f194" fmla="val 3959621"/>
                <a:gd name="f195" fmla="val 3211485"/>
                <a:gd name="f196" fmla="val 3717481"/>
                <a:gd name="f197" fmla="val 3237079"/>
                <a:gd name="f198" fmla="val 3656914"/>
                <a:gd name="f199" fmla="val 3243101"/>
                <a:gd name="f200" fmla="val 3596227"/>
                <a:gd name="f201" fmla="val 3247966"/>
                <a:gd name="f202" fmla="val 3535661"/>
                <a:gd name="f203" fmla="val 3249934"/>
                <a:gd name="f204" fmla="val 3490175"/>
                <a:gd name="f205" fmla="val 3251555"/>
                <a:gd name="f206" fmla="val 3444813"/>
                <a:gd name="f207" fmla="val 3251787"/>
                <a:gd name="f208" fmla="val 3252250"/>
                <a:gd name="f209" fmla="val 3385105"/>
                <a:gd name="f210" fmla="val 3251324"/>
                <a:gd name="f211" fmla="val 3355681"/>
                <a:gd name="f212" fmla="val 3250745"/>
                <a:gd name="f213" fmla="val 3296954"/>
                <a:gd name="f214" fmla="val 3250050"/>
                <a:gd name="f215" fmla="val 3237860"/>
                <a:gd name="f216" fmla="val 3246692"/>
                <a:gd name="f217" fmla="val 3179011"/>
                <a:gd name="f218" fmla="val 3243795"/>
                <a:gd name="f219" fmla="val 3120039"/>
                <a:gd name="f220" fmla="val 3239164"/>
                <a:gd name="f221" fmla="val 3061067"/>
                <a:gd name="f222" fmla="val 3234878"/>
                <a:gd name="f223" fmla="val 3002217"/>
                <a:gd name="f224" fmla="val 3227814"/>
                <a:gd name="f225" fmla="val 2884397"/>
                <a:gd name="f226" fmla="val 3214496"/>
                <a:gd name="f227" fmla="val 2766699"/>
                <a:gd name="f228" fmla="val 3196314"/>
                <a:gd name="f229" fmla="val 2650103"/>
                <a:gd name="f230" fmla="val 3170836"/>
                <a:gd name="f231" fmla="val 2533510"/>
                <a:gd name="f232" fmla="val 3145358"/>
                <a:gd name="f233" fmla="val 2418263"/>
                <a:gd name="f234" fmla="val 3112583"/>
                <a:gd name="f235" fmla="val 2305836"/>
                <a:gd name="f236" fmla="val 3072514"/>
                <a:gd name="f237" fmla="val 2193410"/>
                <a:gd name="f238" fmla="val 3032328"/>
                <a:gd name="f239" fmla="val 2083926"/>
                <a:gd name="f240" fmla="val 2984383"/>
                <a:gd name="f241" fmla="val 1978611"/>
                <a:gd name="f242" fmla="val 2929952"/>
                <a:gd name="f243" fmla="val 1873663"/>
                <a:gd name="f244" fmla="val 2874711"/>
                <a:gd name="f245" fmla="val 1772884"/>
                <a:gd name="f246" fmla="val 2812985"/>
                <a:gd name="f247" fmla="val 1678235"/>
                <a:gd name="f248" fmla="val 2744424"/>
                <a:gd name="f249" fmla="val 1488201"/>
                <a:gd name="f250" fmla="val 2608001"/>
                <a:gd name="f251" fmla="val 1321708"/>
                <a:gd name="f252" fmla="val 2448068"/>
                <a:gd name="f253" fmla="val 1175688"/>
                <a:gd name="f254" fmla="val 2277018"/>
                <a:gd name="f255" fmla="val 1102985"/>
                <a:gd name="f256" fmla="val 2191086"/>
                <a:gd name="f257" fmla="val 1035309"/>
                <a:gd name="f258" fmla="val 2102377"/>
                <a:gd name="f259" fmla="val 971310"/>
                <a:gd name="f260" fmla="val 2012044"/>
                <a:gd name="f261" fmla="val 907188"/>
                <a:gd name="f262" fmla="val 1921714"/>
                <a:gd name="f263" fmla="val 847358"/>
                <a:gd name="f264" fmla="val 1829413"/>
                <a:gd name="f265" fmla="val 790717"/>
                <a:gd name="f266" fmla="val 1735723"/>
                <a:gd name="f267" fmla="val 761782"/>
                <a:gd name="f268" fmla="val 1688357"/>
                <a:gd name="f269" fmla="val 735300"/>
                <a:gd name="f270" fmla="val 1644002"/>
                <a:gd name="f271" fmla="val 706488"/>
                <a:gd name="f272" fmla="val 1598604"/>
                <a:gd name="f273" fmla="val 677922"/>
                <a:gd name="f274" fmla="val 1553555"/>
                <a:gd name="f275" fmla="val 648866"/>
                <a:gd name="f276" fmla="val 1508505"/>
                <a:gd name="f277" fmla="val 618951"/>
                <a:gd name="f278" fmla="val 1463802"/>
                <a:gd name="f279" fmla="val 436273"/>
                <a:gd name="f280" fmla="val 1195355"/>
                <a:gd name="f281" fmla="val 405990"/>
                <a:gd name="f282" fmla="val 1150189"/>
                <a:gd name="f283" fmla="val 376075"/>
                <a:gd name="f284" fmla="val 1104792"/>
                <a:gd name="f285" fmla="val 346896"/>
                <a:gd name="f286" fmla="val 1058816"/>
                <a:gd name="f287" fmla="val 317716"/>
                <a:gd name="f288" fmla="val 1012838"/>
                <a:gd name="f289" fmla="val 288782"/>
                <a:gd name="f290" fmla="val 966747"/>
                <a:gd name="f291" fmla="val 261809"/>
                <a:gd name="f292" fmla="val 919264"/>
                <a:gd name="f293" fmla="val 207742"/>
                <a:gd name="f294" fmla="val 824764"/>
                <a:gd name="f295" fmla="val 158088"/>
                <a:gd name="f296" fmla="val 727485"/>
                <a:gd name="f297" fmla="val 118487"/>
                <a:gd name="f298" fmla="val 626498"/>
                <a:gd name="f299" fmla="val 78151"/>
                <a:gd name="f300" fmla="val 525859"/>
                <a:gd name="f301" fmla="val 48237"/>
                <a:gd name="f302" fmla="val 421515"/>
                <a:gd name="f303" fmla="val 28130"/>
                <a:gd name="f304" fmla="val 315781"/>
                <a:gd name="f305" fmla="val 18506"/>
                <a:gd name="f306" fmla="val 262914"/>
                <a:gd name="f307" fmla="val 11425"/>
                <a:gd name="f308" fmla="val 209642"/>
                <a:gd name="f309" fmla="val 6751"/>
                <a:gd name="f310" fmla="val 156195"/>
                <a:gd name="f311" fmla="+- 0 0 -90"/>
                <a:gd name="f312" fmla="*/ f3 1 5324985"/>
                <a:gd name="f313" fmla="*/ f4 1 3251912"/>
                <a:gd name="f314" fmla="+- f7 0 f5"/>
                <a:gd name="f315" fmla="+- f6 0 f5"/>
                <a:gd name="f316" fmla="*/ f311 f0 1"/>
                <a:gd name="f317" fmla="*/ f315 1 5324985"/>
                <a:gd name="f318" fmla="*/ f314 1 3251912"/>
                <a:gd name="f319" fmla="*/ 0 f315 1"/>
                <a:gd name="f320" fmla="*/ 0 f314 1"/>
                <a:gd name="f321" fmla="*/ 36826 f315 1"/>
                <a:gd name="f322" fmla="*/ 45003 f315 1"/>
                <a:gd name="f323" fmla="*/ 152909 f314 1"/>
                <a:gd name="f324" fmla="*/ 68956 f315 1"/>
                <a:gd name="f325" fmla="*/ 308600 f314 1"/>
                <a:gd name="f326" fmla="*/ 167774 f315 1"/>
                <a:gd name="f327" fmla="*/ 607968 f314 1"/>
                <a:gd name="f328" fmla="*/ 201857 f315 1"/>
                <a:gd name="f329" fmla="*/ 679539 f314 1"/>
                <a:gd name="f330" fmla="*/ 239741 f315 1"/>
                <a:gd name="f331" fmla="*/ 749488 f314 1"/>
                <a:gd name="f332" fmla="*/ 323724 f315 1"/>
                <a:gd name="f333" fmla="*/ 885101 f314 1"/>
                <a:gd name="f334" fmla="*/ 416412 f315 1"/>
                <a:gd name="f335" fmla="*/ 1016081 f314 1"/>
                <a:gd name="f336" fmla="*/ 515719 f315 1"/>
                <a:gd name="f337" fmla="*/ 1143356 f314 1"/>
                <a:gd name="f338" fmla="*/ 722427 f315 1"/>
                <a:gd name="f339" fmla="*/ 1395127 f314 1"/>
                <a:gd name="f340" fmla="*/ 825780 f315 1"/>
                <a:gd name="f341" fmla="*/ 1522749 f314 1"/>
                <a:gd name="f342" fmla="*/ 926314 f315 1"/>
                <a:gd name="f343" fmla="*/ 1651992 f314 1"/>
                <a:gd name="f344" fmla="*/ 1026848 f315 1"/>
                <a:gd name="f345" fmla="*/ 1776836 f314 1"/>
                <a:gd name="f346" fmla="*/ 1131918 f315 1"/>
                <a:gd name="f347" fmla="*/ 1897393 f314 1"/>
                <a:gd name="f348" fmla="*/ 1354688 f315 1"/>
                <a:gd name="f349" fmla="*/ 2124728 f314 1"/>
                <a:gd name="f350" fmla="*/ 1855027 f315 1"/>
                <a:gd name="f351" fmla="*/ 2504236 f314 1"/>
                <a:gd name="f352" fmla="*/ 2131618 f315 1"/>
                <a:gd name="f353" fmla="*/ 2646913 f314 1"/>
                <a:gd name="f354" fmla="*/ 2423534 f315 1"/>
                <a:gd name="f355" fmla="*/ 2754732 f314 1"/>
                <a:gd name="f356" fmla="*/ 2727588 f315 1"/>
                <a:gd name="f357" fmla="*/ 2829197 f314 1"/>
                <a:gd name="f358" fmla="*/ 3041083 f315 1"/>
                <a:gd name="f359" fmla="*/ 2870890 f314 1"/>
                <a:gd name="f360" fmla="*/ 3360340 f315 1"/>
                <a:gd name="f361" fmla="*/ 2883976 f314 1"/>
                <a:gd name="f362" fmla="*/ 3439663 f315 1"/>
                <a:gd name="f363" fmla="*/ 2883396 f314 1"/>
                <a:gd name="f364" fmla="*/ 3478529 f315 1"/>
                <a:gd name="f365" fmla="*/ 2882471 f314 1"/>
                <a:gd name="f366" fmla="*/ 3517271 f315 1"/>
                <a:gd name="f367" fmla="*/ 2880616 f314 1"/>
                <a:gd name="f368" fmla="*/ 3671260 f315 1"/>
                <a:gd name="f369" fmla="*/ 2867878 f314 1"/>
                <a:gd name="f370" fmla="*/ 4265268 f315 1"/>
                <a:gd name="f371" fmla="*/ 2716283 f314 1"/>
                <a:gd name="f372" fmla="*/ 4546395 f315 1"/>
                <a:gd name="f373" fmla="*/ 2584724 f314 1"/>
                <a:gd name="f374" fmla="*/ 4817837 f315 1"/>
                <a:gd name="f375" fmla="*/ 2424674 f314 1"/>
                <a:gd name="f376" fmla="*/ 5081677 f315 1"/>
                <a:gd name="f377" fmla="*/ 2243548 f314 1"/>
                <a:gd name="f378" fmla="*/ 5211881 f315 1"/>
                <a:gd name="f379" fmla="*/ 2147658 f314 1"/>
                <a:gd name="f380" fmla="*/ 5324985 f315 1"/>
                <a:gd name="f381" fmla="*/ 2062128 f314 1"/>
                <a:gd name="f382" fmla="*/ 2514993 f314 1"/>
                <a:gd name="f383" fmla="*/ 5314867 f315 1"/>
                <a:gd name="f384" fmla="*/ 2522881 f314 1"/>
                <a:gd name="f385" fmla="*/ 5038276 f315 1"/>
                <a:gd name="f386" fmla="*/ 2722421 f314 1"/>
                <a:gd name="f387" fmla="*/ 4741701 f315 1"/>
                <a:gd name="f388" fmla="*/ 2904937 f314 1"/>
                <a:gd name="f389" fmla="*/ 4420728 f315 1"/>
                <a:gd name="f390" fmla="*/ 3058848 f314 1"/>
                <a:gd name="f391" fmla="*/ 3717481 f315 1"/>
                <a:gd name="f392" fmla="*/ 3237079 f314 1"/>
                <a:gd name="f393" fmla="*/ 3535661 f315 1"/>
                <a:gd name="f394" fmla="*/ 3249934 f314 1"/>
                <a:gd name="f395" fmla="*/ 3490175 f315 1"/>
                <a:gd name="f396" fmla="*/ 3251555 f314 1"/>
                <a:gd name="f397" fmla="*/ 3444813 f315 1"/>
                <a:gd name="f398" fmla="*/ 3251787 f314 1"/>
                <a:gd name="f399" fmla="*/ 3355681 f315 1"/>
                <a:gd name="f400" fmla="*/ 3250745 f314 1"/>
                <a:gd name="f401" fmla="*/ 3179011 f315 1"/>
                <a:gd name="f402" fmla="*/ 3243795 f314 1"/>
                <a:gd name="f403" fmla="*/ 3002217 f315 1"/>
                <a:gd name="f404" fmla="*/ 3227814 f314 1"/>
                <a:gd name="f405" fmla="*/ 2650103 f315 1"/>
                <a:gd name="f406" fmla="*/ 3170836 f314 1"/>
                <a:gd name="f407" fmla="*/ 2305836 f315 1"/>
                <a:gd name="f408" fmla="*/ 3072514 f314 1"/>
                <a:gd name="f409" fmla="*/ 1978611 f315 1"/>
                <a:gd name="f410" fmla="*/ 2929952 f314 1"/>
                <a:gd name="f411" fmla="*/ 1678235 f315 1"/>
                <a:gd name="f412" fmla="*/ 2744424 f314 1"/>
                <a:gd name="f413" fmla="*/ 1175688 f315 1"/>
                <a:gd name="f414" fmla="*/ 2277018 f314 1"/>
                <a:gd name="f415" fmla="*/ 971310 f315 1"/>
                <a:gd name="f416" fmla="*/ 2012044 f314 1"/>
                <a:gd name="f417" fmla="*/ 790717 f315 1"/>
                <a:gd name="f418" fmla="*/ 1735723 f314 1"/>
                <a:gd name="f419" fmla="*/ 706488 f315 1"/>
                <a:gd name="f420" fmla="*/ 1598604 f314 1"/>
                <a:gd name="f421" fmla="*/ 618951 f315 1"/>
                <a:gd name="f422" fmla="*/ 1463802 f314 1"/>
                <a:gd name="f423" fmla="*/ 436273 f315 1"/>
                <a:gd name="f424" fmla="*/ 1195355 f314 1"/>
                <a:gd name="f425" fmla="*/ 346896 f315 1"/>
                <a:gd name="f426" fmla="*/ 1058816 f314 1"/>
                <a:gd name="f427" fmla="*/ 261809 f315 1"/>
                <a:gd name="f428" fmla="*/ 919264 f314 1"/>
                <a:gd name="f429" fmla="*/ 118487 f315 1"/>
                <a:gd name="f430" fmla="*/ 626498 f314 1"/>
                <a:gd name="f431" fmla="*/ 28130 f315 1"/>
                <a:gd name="f432" fmla="*/ 315781 f314 1"/>
                <a:gd name="f433" fmla="*/ 6751 f315 1"/>
                <a:gd name="f434" fmla="*/ 156195 f314 1"/>
                <a:gd name="f435" fmla="*/ f316 1 f2"/>
                <a:gd name="f436" fmla="*/ f319 1 5324985"/>
                <a:gd name="f437" fmla="*/ f320 1 3251912"/>
                <a:gd name="f438" fmla="*/ f321 1 5324985"/>
                <a:gd name="f439" fmla="*/ f322 1 5324985"/>
                <a:gd name="f440" fmla="*/ f323 1 3251912"/>
                <a:gd name="f441" fmla="*/ f324 1 5324985"/>
                <a:gd name="f442" fmla="*/ f325 1 3251912"/>
                <a:gd name="f443" fmla="*/ f326 1 5324985"/>
                <a:gd name="f444" fmla="*/ f327 1 3251912"/>
                <a:gd name="f445" fmla="*/ f328 1 5324985"/>
                <a:gd name="f446" fmla="*/ f329 1 3251912"/>
                <a:gd name="f447" fmla="*/ f330 1 5324985"/>
                <a:gd name="f448" fmla="*/ f331 1 3251912"/>
                <a:gd name="f449" fmla="*/ f332 1 5324985"/>
                <a:gd name="f450" fmla="*/ f333 1 3251912"/>
                <a:gd name="f451" fmla="*/ f334 1 5324985"/>
                <a:gd name="f452" fmla="*/ f335 1 3251912"/>
                <a:gd name="f453" fmla="*/ f336 1 5324985"/>
                <a:gd name="f454" fmla="*/ f337 1 3251912"/>
                <a:gd name="f455" fmla="*/ f338 1 5324985"/>
                <a:gd name="f456" fmla="*/ f339 1 3251912"/>
                <a:gd name="f457" fmla="*/ f340 1 5324985"/>
                <a:gd name="f458" fmla="*/ f341 1 3251912"/>
                <a:gd name="f459" fmla="*/ f342 1 5324985"/>
                <a:gd name="f460" fmla="*/ f343 1 3251912"/>
                <a:gd name="f461" fmla="*/ f344 1 5324985"/>
                <a:gd name="f462" fmla="*/ f345 1 3251912"/>
                <a:gd name="f463" fmla="*/ f346 1 5324985"/>
                <a:gd name="f464" fmla="*/ f347 1 3251912"/>
                <a:gd name="f465" fmla="*/ f348 1 5324985"/>
                <a:gd name="f466" fmla="*/ f349 1 3251912"/>
                <a:gd name="f467" fmla="*/ f350 1 5324985"/>
                <a:gd name="f468" fmla="*/ f351 1 3251912"/>
                <a:gd name="f469" fmla="*/ f352 1 5324985"/>
                <a:gd name="f470" fmla="*/ f353 1 3251912"/>
                <a:gd name="f471" fmla="*/ f354 1 5324985"/>
                <a:gd name="f472" fmla="*/ f355 1 3251912"/>
                <a:gd name="f473" fmla="*/ f356 1 5324985"/>
                <a:gd name="f474" fmla="*/ f357 1 3251912"/>
                <a:gd name="f475" fmla="*/ f358 1 5324985"/>
                <a:gd name="f476" fmla="*/ f359 1 3251912"/>
                <a:gd name="f477" fmla="*/ f360 1 5324985"/>
                <a:gd name="f478" fmla="*/ f361 1 3251912"/>
                <a:gd name="f479" fmla="*/ f362 1 5324985"/>
                <a:gd name="f480" fmla="*/ f363 1 3251912"/>
                <a:gd name="f481" fmla="*/ f364 1 5324985"/>
                <a:gd name="f482" fmla="*/ f365 1 3251912"/>
                <a:gd name="f483" fmla="*/ f366 1 5324985"/>
                <a:gd name="f484" fmla="*/ f367 1 3251912"/>
                <a:gd name="f485" fmla="*/ f368 1 5324985"/>
                <a:gd name="f486" fmla="*/ f369 1 3251912"/>
                <a:gd name="f487" fmla="*/ f370 1 5324985"/>
                <a:gd name="f488" fmla="*/ f371 1 3251912"/>
                <a:gd name="f489" fmla="*/ f372 1 5324985"/>
                <a:gd name="f490" fmla="*/ f373 1 3251912"/>
                <a:gd name="f491" fmla="*/ f374 1 5324985"/>
                <a:gd name="f492" fmla="*/ f375 1 3251912"/>
                <a:gd name="f493" fmla="*/ f376 1 5324985"/>
                <a:gd name="f494" fmla="*/ f377 1 3251912"/>
                <a:gd name="f495" fmla="*/ f378 1 5324985"/>
                <a:gd name="f496" fmla="*/ f379 1 3251912"/>
                <a:gd name="f497" fmla="*/ f380 1 5324985"/>
                <a:gd name="f498" fmla="*/ f381 1 3251912"/>
                <a:gd name="f499" fmla="*/ f382 1 3251912"/>
                <a:gd name="f500" fmla="*/ f383 1 5324985"/>
                <a:gd name="f501" fmla="*/ f384 1 3251912"/>
                <a:gd name="f502" fmla="*/ f385 1 5324985"/>
                <a:gd name="f503" fmla="*/ f386 1 3251912"/>
                <a:gd name="f504" fmla="*/ f387 1 5324985"/>
                <a:gd name="f505" fmla="*/ f388 1 3251912"/>
                <a:gd name="f506" fmla="*/ f389 1 5324985"/>
                <a:gd name="f507" fmla="*/ f390 1 3251912"/>
                <a:gd name="f508" fmla="*/ f391 1 5324985"/>
                <a:gd name="f509" fmla="*/ f392 1 3251912"/>
                <a:gd name="f510" fmla="*/ f393 1 5324985"/>
                <a:gd name="f511" fmla="*/ f394 1 3251912"/>
                <a:gd name="f512" fmla="*/ f395 1 5324985"/>
                <a:gd name="f513" fmla="*/ f396 1 3251912"/>
                <a:gd name="f514" fmla="*/ f397 1 5324985"/>
                <a:gd name="f515" fmla="*/ f398 1 3251912"/>
                <a:gd name="f516" fmla="*/ f399 1 5324985"/>
                <a:gd name="f517" fmla="*/ f400 1 3251912"/>
                <a:gd name="f518" fmla="*/ f401 1 5324985"/>
                <a:gd name="f519" fmla="*/ f402 1 3251912"/>
                <a:gd name="f520" fmla="*/ f403 1 5324985"/>
                <a:gd name="f521" fmla="*/ f404 1 3251912"/>
                <a:gd name="f522" fmla="*/ f405 1 5324985"/>
                <a:gd name="f523" fmla="*/ f406 1 3251912"/>
                <a:gd name="f524" fmla="*/ f407 1 5324985"/>
                <a:gd name="f525" fmla="*/ f408 1 3251912"/>
                <a:gd name="f526" fmla="*/ f409 1 5324985"/>
                <a:gd name="f527" fmla="*/ f410 1 3251912"/>
                <a:gd name="f528" fmla="*/ f411 1 5324985"/>
                <a:gd name="f529" fmla="*/ f412 1 3251912"/>
                <a:gd name="f530" fmla="*/ f413 1 5324985"/>
                <a:gd name="f531" fmla="*/ f414 1 3251912"/>
                <a:gd name="f532" fmla="*/ f415 1 5324985"/>
                <a:gd name="f533" fmla="*/ f416 1 3251912"/>
                <a:gd name="f534" fmla="*/ f417 1 5324985"/>
                <a:gd name="f535" fmla="*/ f418 1 3251912"/>
                <a:gd name="f536" fmla="*/ f419 1 5324985"/>
                <a:gd name="f537" fmla="*/ f420 1 3251912"/>
                <a:gd name="f538" fmla="*/ f421 1 5324985"/>
                <a:gd name="f539" fmla="*/ f422 1 3251912"/>
                <a:gd name="f540" fmla="*/ f423 1 5324985"/>
                <a:gd name="f541" fmla="*/ f424 1 3251912"/>
                <a:gd name="f542" fmla="*/ f425 1 5324985"/>
                <a:gd name="f543" fmla="*/ f426 1 3251912"/>
                <a:gd name="f544" fmla="*/ f427 1 5324985"/>
                <a:gd name="f545" fmla="*/ f428 1 3251912"/>
                <a:gd name="f546" fmla="*/ f429 1 5324985"/>
                <a:gd name="f547" fmla="*/ f430 1 3251912"/>
                <a:gd name="f548" fmla="*/ f431 1 5324985"/>
                <a:gd name="f549" fmla="*/ f432 1 3251912"/>
                <a:gd name="f550" fmla="*/ f433 1 5324985"/>
                <a:gd name="f551" fmla="*/ f434 1 3251912"/>
                <a:gd name="f552" fmla="*/ f5 1 f317"/>
                <a:gd name="f553" fmla="*/ f6 1 f317"/>
                <a:gd name="f554" fmla="*/ f5 1 f318"/>
                <a:gd name="f555" fmla="*/ f7 1 f318"/>
                <a:gd name="f556" fmla="+- f435 0 f1"/>
                <a:gd name="f557" fmla="*/ f436 1 f317"/>
                <a:gd name="f558" fmla="*/ f437 1 f318"/>
                <a:gd name="f559" fmla="*/ f438 1 f317"/>
                <a:gd name="f560" fmla="*/ f439 1 f317"/>
                <a:gd name="f561" fmla="*/ f440 1 f318"/>
                <a:gd name="f562" fmla="*/ f441 1 f317"/>
                <a:gd name="f563" fmla="*/ f442 1 f318"/>
                <a:gd name="f564" fmla="*/ f443 1 f317"/>
                <a:gd name="f565" fmla="*/ f444 1 f318"/>
                <a:gd name="f566" fmla="*/ f445 1 f317"/>
                <a:gd name="f567" fmla="*/ f446 1 f318"/>
                <a:gd name="f568" fmla="*/ f447 1 f317"/>
                <a:gd name="f569" fmla="*/ f448 1 f318"/>
                <a:gd name="f570" fmla="*/ f449 1 f317"/>
                <a:gd name="f571" fmla="*/ f450 1 f318"/>
                <a:gd name="f572" fmla="*/ f451 1 f317"/>
                <a:gd name="f573" fmla="*/ f452 1 f318"/>
                <a:gd name="f574" fmla="*/ f453 1 f317"/>
                <a:gd name="f575" fmla="*/ f454 1 f318"/>
                <a:gd name="f576" fmla="*/ f455 1 f317"/>
                <a:gd name="f577" fmla="*/ f456 1 f318"/>
                <a:gd name="f578" fmla="*/ f457 1 f317"/>
                <a:gd name="f579" fmla="*/ f458 1 f318"/>
                <a:gd name="f580" fmla="*/ f459 1 f317"/>
                <a:gd name="f581" fmla="*/ f460 1 f318"/>
                <a:gd name="f582" fmla="*/ f461 1 f317"/>
                <a:gd name="f583" fmla="*/ f462 1 f318"/>
                <a:gd name="f584" fmla="*/ f463 1 f317"/>
                <a:gd name="f585" fmla="*/ f464 1 f318"/>
                <a:gd name="f586" fmla="*/ f465 1 f317"/>
                <a:gd name="f587" fmla="*/ f466 1 f318"/>
                <a:gd name="f588" fmla="*/ f467 1 f317"/>
                <a:gd name="f589" fmla="*/ f468 1 f318"/>
                <a:gd name="f590" fmla="*/ f469 1 f317"/>
                <a:gd name="f591" fmla="*/ f470 1 f318"/>
                <a:gd name="f592" fmla="*/ f471 1 f317"/>
                <a:gd name="f593" fmla="*/ f472 1 f318"/>
                <a:gd name="f594" fmla="*/ f473 1 f317"/>
                <a:gd name="f595" fmla="*/ f474 1 f318"/>
                <a:gd name="f596" fmla="*/ f475 1 f317"/>
                <a:gd name="f597" fmla="*/ f476 1 f318"/>
                <a:gd name="f598" fmla="*/ f477 1 f317"/>
                <a:gd name="f599" fmla="*/ f478 1 f318"/>
                <a:gd name="f600" fmla="*/ f479 1 f317"/>
                <a:gd name="f601" fmla="*/ f480 1 f318"/>
                <a:gd name="f602" fmla="*/ f481 1 f317"/>
                <a:gd name="f603" fmla="*/ f482 1 f318"/>
                <a:gd name="f604" fmla="*/ f483 1 f317"/>
                <a:gd name="f605" fmla="*/ f484 1 f318"/>
                <a:gd name="f606" fmla="*/ f485 1 f317"/>
                <a:gd name="f607" fmla="*/ f486 1 f318"/>
                <a:gd name="f608" fmla="*/ f487 1 f317"/>
                <a:gd name="f609" fmla="*/ f488 1 f318"/>
                <a:gd name="f610" fmla="*/ f489 1 f317"/>
                <a:gd name="f611" fmla="*/ f490 1 f318"/>
                <a:gd name="f612" fmla="*/ f491 1 f317"/>
                <a:gd name="f613" fmla="*/ f492 1 f318"/>
                <a:gd name="f614" fmla="*/ f493 1 f317"/>
                <a:gd name="f615" fmla="*/ f494 1 f318"/>
                <a:gd name="f616" fmla="*/ f495 1 f317"/>
                <a:gd name="f617" fmla="*/ f496 1 f318"/>
                <a:gd name="f618" fmla="*/ f497 1 f317"/>
                <a:gd name="f619" fmla="*/ f498 1 f318"/>
                <a:gd name="f620" fmla="*/ f499 1 f318"/>
                <a:gd name="f621" fmla="*/ f500 1 f317"/>
                <a:gd name="f622" fmla="*/ f501 1 f318"/>
                <a:gd name="f623" fmla="*/ f502 1 f317"/>
                <a:gd name="f624" fmla="*/ f503 1 f318"/>
                <a:gd name="f625" fmla="*/ f504 1 f317"/>
                <a:gd name="f626" fmla="*/ f505 1 f318"/>
                <a:gd name="f627" fmla="*/ f506 1 f317"/>
                <a:gd name="f628" fmla="*/ f507 1 f318"/>
                <a:gd name="f629" fmla="*/ f508 1 f317"/>
                <a:gd name="f630" fmla="*/ f509 1 f318"/>
                <a:gd name="f631" fmla="*/ f510 1 f317"/>
                <a:gd name="f632" fmla="*/ f511 1 f318"/>
                <a:gd name="f633" fmla="*/ f512 1 f317"/>
                <a:gd name="f634" fmla="*/ f513 1 f318"/>
                <a:gd name="f635" fmla="*/ f514 1 f317"/>
                <a:gd name="f636" fmla="*/ f515 1 f318"/>
                <a:gd name="f637" fmla="*/ f516 1 f317"/>
                <a:gd name="f638" fmla="*/ f517 1 f318"/>
                <a:gd name="f639" fmla="*/ f518 1 f317"/>
                <a:gd name="f640" fmla="*/ f519 1 f318"/>
                <a:gd name="f641" fmla="*/ f520 1 f317"/>
                <a:gd name="f642" fmla="*/ f521 1 f318"/>
                <a:gd name="f643" fmla="*/ f522 1 f317"/>
                <a:gd name="f644" fmla="*/ f523 1 f318"/>
                <a:gd name="f645" fmla="*/ f524 1 f317"/>
                <a:gd name="f646" fmla="*/ f525 1 f318"/>
                <a:gd name="f647" fmla="*/ f526 1 f317"/>
                <a:gd name="f648" fmla="*/ f527 1 f318"/>
                <a:gd name="f649" fmla="*/ f528 1 f317"/>
                <a:gd name="f650" fmla="*/ f529 1 f318"/>
                <a:gd name="f651" fmla="*/ f530 1 f317"/>
                <a:gd name="f652" fmla="*/ f531 1 f318"/>
                <a:gd name="f653" fmla="*/ f532 1 f317"/>
                <a:gd name="f654" fmla="*/ f533 1 f318"/>
                <a:gd name="f655" fmla="*/ f534 1 f317"/>
                <a:gd name="f656" fmla="*/ f535 1 f318"/>
                <a:gd name="f657" fmla="*/ f536 1 f317"/>
                <a:gd name="f658" fmla="*/ f537 1 f318"/>
                <a:gd name="f659" fmla="*/ f538 1 f317"/>
                <a:gd name="f660" fmla="*/ f539 1 f318"/>
                <a:gd name="f661" fmla="*/ f540 1 f317"/>
                <a:gd name="f662" fmla="*/ f541 1 f318"/>
                <a:gd name="f663" fmla="*/ f542 1 f317"/>
                <a:gd name="f664" fmla="*/ f543 1 f318"/>
                <a:gd name="f665" fmla="*/ f544 1 f317"/>
                <a:gd name="f666" fmla="*/ f545 1 f318"/>
                <a:gd name="f667" fmla="*/ f546 1 f317"/>
                <a:gd name="f668" fmla="*/ f547 1 f318"/>
                <a:gd name="f669" fmla="*/ f548 1 f317"/>
                <a:gd name="f670" fmla="*/ f549 1 f318"/>
                <a:gd name="f671" fmla="*/ f550 1 f317"/>
                <a:gd name="f672" fmla="*/ f551 1 f318"/>
                <a:gd name="f673" fmla="*/ f552 f312 1"/>
                <a:gd name="f674" fmla="*/ f553 f312 1"/>
                <a:gd name="f675" fmla="*/ f555 f313 1"/>
                <a:gd name="f676" fmla="*/ f554 f313 1"/>
                <a:gd name="f677" fmla="*/ f557 f312 1"/>
                <a:gd name="f678" fmla="*/ f558 f313 1"/>
                <a:gd name="f679" fmla="*/ f559 f312 1"/>
                <a:gd name="f680" fmla="*/ f560 f312 1"/>
                <a:gd name="f681" fmla="*/ f561 f313 1"/>
                <a:gd name="f682" fmla="*/ f562 f312 1"/>
                <a:gd name="f683" fmla="*/ f563 f313 1"/>
                <a:gd name="f684" fmla="*/ f564 f312 1"/>
                <a:gd name="f685" fmla="*/ f565 f313 1"/>
                <a:gd name="f686" fmla="*/ f566 f312 1"/>
                <a:gd name="f687" fmla="*/ f567 f313 1"/>
                <a:gd name="f688" fmla="*/ f568 f312 1"/>
                <a:gd name="f689" fmla="*/ f569 f313 1"/>
                <a:gd name="f690" fmla="*/ f570 f312 1"/>
                <a:gd name="f691" fmla="*/ f571 f313 1"/>
                <a:gd name="f692" fmla="*/ f572 f312 1"/>
                <a:gd name="f693" fmla="*/ f573 f313 1"/>
                <a:gd name="f694" fmla="*/ f574 f312 1"/>
                <a:gd name="f695" fmla="*/ f575 f313 1"/>
                <a:gd name="f696" fmla="*/ f576 f312 1"/>
                <a:gd name="f697" fmla="*/ f577 f313 1"/>
                <a:gd name="f698" fmla="*/ f578 f312 1"/>
                <a:gd name="f699" fmla="*/ f579 f313 1"/>
                <a:gd name="f700" fmla="*/ f580 f312 1"/>
                <a:gd name="f701" fmla="*/ f581 f313 1"/>
                <a:gd name="f702" fmla="*/ f582 f312 1"/>
                <a:gd name="f703" fmla="*/ f583 f313 1"/>
                <a:gd name="f704" fmla="*/ f584 f312 1"/>
                <a:gd name="f705" fmla="*/ f585 f313 1"/>
                <a:gd name="f706" fmla="*/ f586 f312 1"/>
                <a:gd name="f707" fmla="*/ f587 f313 1"/>
                <a:gd name="f708" fmla="*/ f588 f312 1"/>
                <a:gd name="f709" fmla="*/ f589 f313 1"/>
                <a:gd name="f710" fmla="*/ f590 f312 1"/>
                <a:gd name="f711" fmla="*/ f591 f313 1"/>
                <a:gd name="f712" fmla="*/ f592 f312 1"/>
                <a:gd name="f713" fmla="*/ f593 f313 1"/>
                <a:gd name="f714" fmla="*/ f594 f312 1"/>
                <a:gd name="f715" fmla="*/ f595 f313 1"/>
                <a:gd name="f716" fmla="*/ f596 f312 1"/>
                <a:gd name="f717" fmla="*/ f597 f313 1"/>
                <a:gd name="f718" fmla="*/ f598 f312 1"/>
                <a:gd name="f719" fmla="*/ f599 f313 1"/>
                <a:gd name="f720" fmla="*/ f600 f312 1"/>
                <a:gd name="f721" fmla="*/ f601 f313 1"/>
                <a:gd name="f722" fmla="*/ f602 f312 1"/>
                <a:gd name="f723" fmla="*/ f603 f313 1"/>
                <a:gd name="f724" fmla="*/ f604 f312 1"/>
                <a:gd name="f725" fmla="*/ f605 f313 1"/>
                <a:gd name="f726" fmla="*/ f606 f312 1"/>
                <a:gd name="f727" fmla="*/ f607 f313 1"/>
                <a:gd name="f728" fmla="*/ f608 f312 1"/>
                <a:gd name="f729" fmla="*/ f609 f313 1"/>
                <a:gd name="f730" fmla="*/ f610 f312 1"/>
                <a:gd name="f731" fmla="*/ f611 f313 1"/>
                <a:gd name="f732" fmla="*/ f612 f312 1"/>
                <a:gd name="f733" fmla="*/ f613 f313 1"/>
                <a:gd name="f734" fmla="*/ f614 f312 1"/>
                <a:gd name="f735" fmla="*/ f615 f313 1"/>
                <a:gd name="f736" fmla="*/ f616 f312 1"/>
                <a:gd name="f737" fmla="*/ f617 f313 1"/>
                <a:gd name="f738" fmla="*/ f618 f312 1"/>
                <a:gd name="f739" fmla="*/ f619 f313 1"/>
                <a:gd name="f740" fmla="*/ f620 f313 1"/>
                <a:gd name="f741" fmla="*/ f621 f312 1"/>
                <a:gd name="f742" fmla="*/ f622 f313 1"/>
                <a:gd name="f743" fmla="*/ f623 f312 1"/>
                <a:gd name="f744" fmla="*/ f624 f313 1"/>
                <a:gd name="f745" fmla="*/ f625 f312 1"/>
                <a:gd name="f746" fmla="*/ f626 f313 1"/>
                <a:gd name="f747" fmla="*/ f627 f312 1"/>
                <a:gd name="f748" fmla="*/ f628 f313 1"/>
                <a:gd name="f749" fmla="*/ f629 f312 1"/>
                <a:gd name="f750" fmla="*/ f630 f313 1"/>
                <a:gd name="f751" fmla="*/ f631 f312 1"/>
                <a:gd name="f752" fmla="*/ f632 f313 1"/>
                <a:gd name="f753" fmla="*/ f633 f312 1"/>
                <a:gd name="f754" fmla="*/ f634 f313 1"/>
                <a:gd name="f755" fmla="*/ f635 f312 1"/>
                <a:gd name="f756" fmla="*/ f636 f313 1"/>
                <a:gd name="f757" fmla="*/ f637 f312 1"/>
                <a:gd name="f758" fmla="*/ f638 f313 1"/>
                <a:gd name="f759" fmla="*/ f639 f312 1"/>
                <a:gd name="f760" fmla="*/ f640 f313 1"/>
                <a:gd name="f761" fmla="*/ f641 f312 1"/>
                <a:gd name="f762" fmla="*/ f642 f313 1"/>
                <a:gd name="f763" fmla="*/ f643 f312 1"/>
                <a:gd name="f764" fmla="*/ f644 f313 1"/>
                <a:gd name="f765" fmla="*/ f645 f312 1"/>
                <a:gd name="f766" fmla="*/ f646 f313 1"/>
                <a:gd name="f767" fmla="*/ f647 f312 1"/>
                <a:gd name="f768" fmla="*/ f648 f313 1"/>
                <a:gd name="f769" fmla="*/ f649 f312 1"/>
                <a:gd name="f770" fmla="*/ f650 f313 1"/>
                <a:gd name="f771" fmla="*/ f651 f312 1"/>
                <a:gd name="f772" fmla="*/ f652 f313 1"/>
                <a:gd name="f773" fmla="*/ f653 f312 1"/>
                <a:gd name="f774" fmla="*/ f654 f313 1"/>
                <a:gd name="f775" fmla="*/ f655 f312 1"/>
                <a:gd name="f776" fmla="*/ f656 f313 1"/>
                <a:gd name="f777" fmla="*/ f657 f312 1"/>
                <a:gd name="f778" fmla="*/ f658 f313 1"/>
                <a:gd name="f779" fmla="*/ f659 f312 1"/>
                <a:gd name="f780" fmla="*/ f660 f313 1"/>
                <a:gd name="f781" fmla="*/ f661 f312 1"/>
                <a:gd name="f782" fmla="*/ f662 f313 1"/>
                <a:gd name="f783" fmla="*/ f663 f312 1"/>
                <a:gd name="f784" fmla="*/ f664 f313 1"/>
                <a:gd name="f785" fmla="*/ f665 f312 1"/>
                <a:gd name="f786" fmla="*/ f666 f313 1"/>
                <a:gd name="f787" fmla="*/ f667 f312 1"/>
                <a:gd name="f788" fmla="*/ f668 f313 1"/>
                <a:gd name="f789" fmla="*/ f669 f312 1"/>
                <a:gd name="f790" fmla="*/ f670 f313 1"/>
                <a:gd name="f791" fmla="*/ f671 f312 1"/>
                <a:gd name="f792" fmla="*/ f672 f3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6">
                  <a:pos x="f677" y="f678"/>
                </a:cxn>
                <a:cxn ang="f556">
                  <a:pos x="f679" y="f678"/>
                </a:cxn>
                <a:cxn ang="f556">
                  <a:pos x="f680" y="f681"/>
                </a:cxn>
                <a:cxn ang="f556">
                  <a:pos x="f682" y="f683"/>
                </a:cxn>
                <a:cxn ang="f556">
                  <a:pos x="f684" y="f685"/>
                </a:cxn>
                <a:cxn ang="f556">
                  <a:pos x="f686" y="f687"/>
                </a:cxn>
                <a:cxn ang="f556">
                  <a:pos x="f688" y="f689"/>
                </a:cxn>
                <a:cxn ang="f556">
                  <a:pos x="f690" y="f691"/>
                </a:cxn>
                <a:cxn ang="f556">
                  <a:pos x="f692" y="f693"/>
                </a:cxn>
                <a:cxn ang="f556">
                  <a:pos x="f694" y="f695"/>
                </a:cxn>
                <a:cxn ang="f556">
                  <a:pos x="f696" y="f697"/>
                </a:cxn>
                <a:cxn ang="f556">
                  <a:pos x="f698" y="f699"/>
                </a:cxn>
                <a:cxn ang="f556">
                  <a:pos x="f700" y="f701"/>
                </a:cxn>
                <a:cxn ang="f556">
                  <a:pos x="f702" y="f703"/>
                </a:cxn>
                <a:cxn ang="f556">
                  <a:pos x="f704" y="f705"/>
                </a:cxn>
                <a:cxn ang="f556">
                  <a:pos x="f706" y="f707"/>
                </a:cxn>
                <a:cxn ang="f556">
                  <a:pos x="f708" y="f709"/>
                </a:cxn>
                <a:cxn ang="f556">
                  <a:pos x="f710" y="f711"/>
                </a:cxn>
                <a:cxn ang="f556">
                  <a:pos x="f712" y="f713"/>
                </a:cxn>
                <a:cxn ang="f556">
                  <a:pos x="f714" y="f715"/>
                </a:cxn>
                <a:cxn ang="f556">
                  <a:pos x="f716" y="f717"/>
                </a:cxn>
                <a:cxn ang="f556">
                  <a:pos x="f718" y="f719"/>
                </a:cxn>
                <a:cxn ang="f556">
                  <a:pos x="f720" y="f721"/>
                </a:cxn>
                <a:cxn ang="f556">
                  <a:pos x="f722" y="f723"/>
                </a:cxn>
                <a:cxn ang="f556">
                  <a:pos x="f724" y="f725"/>
                </a:cxn>
                <a:cxn ang="f556">
                  <a:pos x="f726" y="f727"/>
                </a:cxn>
                <a:cxn ang="f556">
                  <a:pos x="f728" y="f729"/>
                </a:cxn>
                <a:cxn ang="f556">
                  <a:pos x="f730" y="f731"/>
                </a:cxn>
                <a:cxn ang="f556">
                  <a:pos x="f732" y="f733"/>
                </a:cxn>
                <a:cxn ang="f556">
                  <a:pos x="f734" y="f735"/>
                </a:cxn>
                <a:cxn ang="f556">
                  <a:pos x="f736" y="f737"/>
                </a:cxn>
                <a:cxn ang="f556">
                  <a:pos x="f738" y="f739"/>
                </a:cxn>
                <a:cxn ang="f556">
                  <a:pos x="f738" y="f740"/>
                </a:cxn>
                <a:cxn ang="f556">
                  <a:pos x="f741" y="f742"/>
                </a:cxn>
                <a:cxn ang="f556">
                  <a:pos x="f743" y="f744"/>
                </a:cxn>
                <a:cxn ang="f556">
                  <a:pos x="f745" y="f746"/>
                </a:cxn>
                <a:cxn ang="f556">
                  <a:pos x="f747" y="f748"/>
                </a:cxn>
                <a:cxn ang="f556">
                  <a:pos x="f749" y="f750"/>
                </a:cxn>
                <a:cxn ang="f556">
                  <a:pos x="f751" y="f752"/>
                </a:cxn>
                <a:cxn ang="f556">
                  <a:pos x="f753" y="f754"/>
                </a:cxn>
                <a:cxn ang="f556">
                  <a:pos x="f755" y="f756"/>
                </a:cxn>
                <a:cxn ang="f556">
                  <a:pos x="f757" y="f758"/>
                </a:cxn>
                <a:cxn ang="f556">
                  <a:pos x="f759" y="f760"/>
                </a:cxn>
                <a:cxn ang="f556">
                  <a:pos x="f761" y="f762"/>
                </a:cxn>
                <a:cxn ang="f556">
                  <a:pos x="f763" y="f764"/>
                </a:cxn>
                <a:cxn ang="f556">
                  <a:pos x="f765" y="f766"/>
                </a:cxn>
                <a:cxn ang="f556">
                  <a:pos x="f767" y="f768"/>
                </a:cxn>
                <a:cxn ang="f556">
                  <a:pos x="f769" y="f770"/>
                </a:cxn>
                <a:cxn ang="f556">
                  <a:pos x="f771" y="f772"/>
                </a:cxn>
                <a:cxn ang="f556">
                  <a:pos x="f773" y="f774"/>
                </a:cxn>
                <a:cxn ang="f556">
                  <a:pos x="f775" y="f776"/>
                </a:cxn>
                <a:cxn ang="f556">
                  <a:pos x="f777" y="f778"/>
                </a:cxn>
                <a:cxn ang="f556">
                  <a:pos x="f779" y="f780"/>
                </a:cxn>
                <a:cxn ang="f556">
                  <a:pos x="f781" y="f782"/>
                </a:cxn>
                <a:cxn ang="f556">
                  <a:pos x="f783" y="f784"/>
                </a:cxn>
                <a:cxn ang="f556">
                  <a:pos x="f785" y="f786"/>
                </a:cxn>
                <a:cxn ang="f556">
                  <a:pos x="f787" y="f788"/>
                </a:cxn>
                <a:cxn ang="f556">
                  <a:pos x="f789" y="f790"/>
                </a:cxn>
                <a:cxn ang="f556">
                  <a:pos x="f791" y="f792"/>
                </a:cxn>
              </a:cxnLst>
              <a:rect l="f673" t="f676" r="f674" b="f675"/>
              <a:pathLst>
                <a:path w="5324985" h="3251912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98"/>
                    <a:pt x="f99" y="f100"/>
                  </a:cubicBezTo>
                  <a:cubicBezTo>
                    <a:pt x="f101" y="f102"/>
                    <a:pt x="f103" y="f104"/>
                    <a:pt x="f105" y="f106"/>
                  </a:cubicBezTo>
                  <a:cubicBezTo>
                    <a:pt x="f107" y="f108"/>
                    <a:pt x="f109" y="f110"/>
                    <a:pt x="f111" y="f112"/>
                  </a:cubicBezTo>
                  <a:cubicBezTo>
                    <a:pt x="f113" y="f114"/>
                    <a:pt x="f115" y="f116"/>
                    <a:pt x="f117" y="f118"/>
                  </a:cubicBezTo>
                  <a:cubicBezTo>
                    <a:pt x="f119" y="f120"/>
                    <a:pt x="f121" y="f122"/>
                    <a:pt x="f123" y="f124"/>
                  </a:cubicBezTo>
                  <a:cubicBezTo>
                    <a:pt x="f125" y="f124"/>
                    <a:pt x="f126" y="f127"/>
                    <a:pt x="f128" y="f129"/>
                  </a:cubicBezTo>
                  <a:lnTo>
                    <a:pt x="f130" y="f131"/>
                  </a:lnTo>
                  <a:lnTo>
                    <a:pt x="f132" y="f133"/>
                  </a:ln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lnTo>
                    <a:pt x="f6" y="f170"/>
                  </a:lnTo>
                  <a:lnTo>
                    <a:pt x="f6" y="f171"/>
                  </a:lnTo>
                  <a:lnTo>
                    <a:pt x="f172" y="f173"/>
                  </a:lnTo>
                  <a:cubicBezTo>
                    <a:pt x="f174" y="f175"/>
                    <a:pt x="f176" y="f177"/>
                    <a:pt x="f178" y="f179"/>
                  </a:cubicBezTo>
                  <a:cubicBezTo>
                    <a:pt x="f180" y="f181"/>
                    <a:pt x="f182" y="f183"/>
                    <a:pt x="f184" y="f185"/>
                  </a:cubicBezTo>
                  <a:cubicBezTo>
                    <a:pt x="f186" y="f187"/>
                    <a:pt x="f188" y="f189"/>
                    <a:pt x="f190" y="f191"/>
                  </a:cubicBez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203"/>
                  </a:cubicBezTo>
                  <a:lnTo>
                    <a:pt x="f204" y="f205"/>
                  </a:lnTo>
                  <a:lnTo>
                    <a:pt x="f206" y="f207"/>
                  </a:lnTo>
                  <a:cubicBezTo>
                    <a:pt x="f126" y="f208"/>
                    <a:pt x="f209" y="f210"/>
                    <a:pt x="f211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40"/>
                    <a:pt x="f241" y="f242"/>
                  </a:cubicBezTo>
                  <a:cubicBezTo>
                    <a:pt x="f243" y="f244"/>
                    <a:pt x="f245" y="f246"/>
                    <a:pt x="f247" y="f248"/>
                  </a:cubicBezTo>
                  <a:cubicBezTo>
                    <a:pt x="f249" y="f250"/>
                    <a:pt x="f251" y="f252"/>
                    <a:pt x="f253" y="f254"/>
                  </a:cubicBezTo>
                  <a:cubicBezTo>
                    <a:pt x="f255" y="f256"/>
                    <a:pt x="f257" y="f258"/>
                    <a:pt x="f259" y="f260"/>
                  </a:cubicBezTo>
                  <a:cubicBezTo>
                    <a:pt x="f261" y="f262"/>
                    <a:pt x="f263" y="f264"/>
                    <a:pt x="f265" y="f266"/>
                  </a:cubicBezTo>
                  <a:cubicBezTo>
                    <a:pt x="f267" y="f268"/>
                    <a:pt x="f269" y="f270"/>
                    <a:pt x="f271" y="f272"/>
                  </a:cubicBezTo>
                  <a:cubicBezTo>
                    <a:pt x="f273" y="f274"/>
                    <a:pt x="f275" y="f276"/>
                    <a:pt x="f277" y="f278"/>
                  </a:cubicBezTo>
                  <a:lnTo>
                    <a:pt x="f279" y="f280"/>
                  </a:lnTo>
                  <a:cubicBezTo>
                    <a:pt x="f281" y="f282"/>
                    <a:pt x="f283" y="f284"/>
                    <a:pt x="f285" y="f286"/>
                  </a:cubicBezTo>
                  <a:cubicBezTo>
                    <a:pt x="f287" y="f288"/>
                    <a:pt x="f289" y="f290"/>
                    <a:pt x="f291" y="f292"/>
                  </a:cubicBezTo>
                  <a:cubicBezTo>
                    <a:pt x="f293" y="f294"/>
                    <a:pt x="f295" y="f296"/>
                    <a:pt x="f297" y="f298"/>
                  </a:cubicBezTo>
                  <a:cubicBezTo>
                    <a:pt x="f299" y="f300"/>
                    <a:pt x="f301" y="f302"/>
                    <a:pt x="f303" y="f304"/>
                  </a:cubicBezTo>
                  <a:cubicBezTo>
                    <a:pt x="f305" y="f306"/>
                    <a:pt x="f307" y="f308"/>
                    <a:pt x="f309" y="f31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Freeform: Shape 16">
              <a:extLst>
                <a:ext uri="{FF2B5EF4-FFF2-40B4-BE49-F238E27FC236}">
                  <a16:creationId xmlns:a16="http://schemas.microsoft.com/office/drawing/2014/main" id="{209A18D6-1050-A448-54C0-3BC368B2EE85}"/>
                </a:ext>
              </a:extLst>
            </p:cNvPr>
            <p:cNvSpPr/>
            <p:nvPr/>
          </p:nvSpPr>
          <p:spPr>
            <a:xfrm>
              <a:off x="7907301" y="0"/>
              <a:ext cx="4284704" cy="242091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5533"/>
                <a:gd name="f7" fmla="val 2980757"/>
                <a:gd name="f8" fmla="val 201166"/>
                <a:gd name="f9" fmla="val 206734"/>
                <a:gd name="f10" fmla="val 89286"/>
                <a:gd name="f11" fmla="val 212220"/>
                <a:gd name="f12" fmla="val 135755"/>
                <a:gd name="f13" fmla="val 220465"/>
                <a:gd name="f14" fmla="val 181731"/>
                <a:gd name="f15" fmla="val 232051"/>
                <a:gd name="f16" fmla="val 226897"/>
                <a:gd name="f17" fmla="val 254855"/>
                <a:gd name="f18" fmla="val 317344"/>
                <a:gd name="f19" fmla="val 290287"/>
                <a:gd name="f20" fmla="val 403854"/>
                <a:gd name="f21" fmla="val 332707"/>
                <a:gd name="f22" fmla="val 487120"/>
                <a:gd name="f23" fmla="val 354163"/>
                <a:gd name="f24" fmla="val 528696"/>
                <a:gd name="f25" fmla="val 377948"/>
                <a:gd name="f26" fmla="val 569461"/>
                <a:gd name="f27" fmla="val 402959"/>
                <a:gd name="f28" fmla="val 609647"/>
                <a:gd name="f29" fmla="val 428337"/>
                <a:gd name="f30" fmla="val 649717"/>
                <a:gd name="f31" fmla="val 455433"/>
                <a:gd name="f32" fmla="val 689209"/>
                <a:gd name="f33" fmla="val 483631"/>
                <a:gd name="f34" fmla="val 728236"/>
                <a:gd name="f35" fmla="val 540764"/>
                <a:gd name="f36" fmla="val 806061"/>
                <a:gd name="f37" fmla="val 604271"/>
                <a:gd name="f38" fmla="val 881569"/>
                <a:gd name="f39" fmla="val 669986"/>
                <a:gd name="f40" fmla="val 957424"/>
                <a:gd name="f41" fmla="val 735701"/>
                <a:gd name="f42" fmla="val 1033395"/>
                <a:gd name="f43" fmla="val 804359"/>
                <a:gd name="f44" fmla="val 1109366"/>
                <a:gd name="f45" fmla="val 871667"/>
                <a:gd name="f46" fmla="val 1188348"/>
                <a:gd name="f47" fmla="val 905383"/>
                <a:gd name="f48" fmla="val 1227723"/>
                <a:gd name="f49" fmla="val 938731"/>
                <a:gd name="f50" fmla="val 1268025"/>
                <a:gd name="f51" fmla="val 971956"/>
                <a:gd name="f52" fmla="val 1308905"/>
                <a:gd name="f53" fmla="val 1020139"/>
                <a:gd name="f54" fmla="val 1368084"/>
                <a:gd name="f55" fmla="val 1035954"/>
                <a:gd name="f56" fmla="val 1386962"/>
                <a:gd name="f57" fmla="val 1051035"/>
                <a:gd name="f58" fmla="val 1406302"/>
                <a:gd name="f59" fmla="val 1067340"/>
                <a:gd name="f60" fmla="val 1424715"/>
                <a:gd name="f61" fmla="val 1194602"/>
                <a:gd name="f62" fmla="val 1574573"/>
                <a:gd name="f63" fmla="val 1332652"/>
                <a:gd name="f64" fmla="val 1712503"/>
                <a:gd name="f65" fmla="val 1472909"/>
                <a:gd name="f66" fmla="val 1843252"/>
                <a:gd name="f67" fmla="val 1543406"/>
                <a:gd name="f68" fmla="val 1908337"/>
                <a:gd name="f69" fmla="val 1615128"/>
                <a:gd name="f70" fmla="val 1971221"/>
                <a:gd name="f71" fmla="val 1688567"/>
                <a:gd name="f72" fmla="val 2031559"/>
                <a:gd name="f73" fmla="val 1762006"/>
                <a:gd name="f74" fmla="val 2091895"/>
                <a:gd name="f75" fmla="val 1836793"/>
                <a:gd name="f76" fmla="val 2150263"/>
                <a:gd name="f77" fmla="val 1914401"/>
                <a:gd name="f78" fmla="val 2205156"/>
                <a:gd name="f79" fmla="val 2069003"/>
                <a:gd name="f80" fmla="val 2315176"/>
                <a:gd name="f81" fmla="val 2235742"/>
                <a:gd name="f82" fmla="val 2413498"/>
                <a:gd name="f83" fmla="val 2418909"/>
                <a:gd name="f84" fmla="val 2479741"/>
                <a:gd name="f85" fmla="val 2510249"/>
                <a:gd name="f86" fmla="val 2512863"/>
                <a:gd name="f87" fmla="val 2604898"/>
                <a:gd name="f88" fmla="val 2538225"/>
                <a:gd name="f89" fmla="val 2701141"/>
                <a:gd name="f90" fmla="val 2557333"/>
                <a:gd name="f91" fmla="val 2725293"/>
                <a:gd name="f92" fmla="val 2561850"/>
                <a:gd name="f93" fmla="val 2749201"/>
                <a:gd name="f94" fmla="val 2567062"/>
                <a:gd name="f95" fmla="val 2773475"/>
                <a:gd name="f96" fmla="val 2570999"/>
                <a:gd name="f97" fmla="val 2846424"/>
                <a:gd name="f98" fmla="val 2582465"/>
                <a:gd name="f99" fmla="val 2895343"/>
                <a:gd name="f100" fmla="val 2588602"/>
                <a:gd name="f101" fmla="val 2944261"/>
                <a:gd name="f102" fmla="val 2595088"/>
                <a:gd name="f103" fmla="val 2993669"/>
                <a:gd name="f104" fmla="val 2598909"/>
                <a:gd name="f105" fmla="val 3018313"/>
                <a:gd name="f106" fmla="val 2601110"/>
                <a:gd name="f107" fmla="val 3042956"/>
                <a:gd name="f108" fmla="val 2603195"/>
                <a:gd name="f109" fmla="val 3067721"/>
                <a:gd name="f110" fmla="val 2604237"/>
                <a:gd name="f111" fmla="val 3092487"/>
                <a:gd name="f112" fmla="val 2605394"/>
                <a:gd name="f113" fmla="val 3117130"/>
                <a:gd name="f114" fmla="val 2607247"/>
                <a:gd name="f115" fmla="val 3142019"/>
                <a:gd name="f116" fmla="val 2607943"/>
                <a:gd name="f117" fmla="val 3216561"/>
                <a:gd name="f118" fmla="val 2609564"/>
                <a:gd name="f119" fmla="val 3241326"/>
                <a:gd name="f120" fmla="val 2610142"/>
                <a:gd name="f121" fmla="val 3266337"/>
                <a:gd name="f122" fmla="val 2609333"/>
                <a:gd name="f123" fmla="val 3291225"/>
                <a:gd name="f124" fmla="val 2609217"/>
                <a:gd name="f125" fmla="val 3328619"/>
                <a:gd name="f126" fmla="val 2608869"/>
                <a:gd name="f127" fmla="val 3340757"/>
                <a:gd name="f128" fmla="val 2608522"/>
                <a:gd name="f129" fmla="val 3352649"/>
                <a:gd name="f130" fmla="val 2607827"/>
                <a:gd name="f131" fmla="val 3364665"/>
                <a:gd name="f132" fmla="val 2607363"/>
                <a:gd name="f133" fmla="val 3376679"/>
                <a:gd name="f134" fmla="val 2606784"/>
                <a:gd name="f135" fmla="val 3388695"/>
                <a:gd name="f136" fmla="val 2606438"/>
                <a:gd name="f137" fmla="val 3400587"/>
                <a:gd name="f138" fmla="val 2605627"/>
                <a:gd name="f139" fmla="val 3436387"/>
                <a:gd name="f140" fmla="val 2602847"/>
                <a:gd name="f141" fmla="val 3484079"/>
                <a:gd name="f142" fmla="val 2599257"/>
                <a:gd name="f143" fmla="val 3531404"/>
                <a:gd name="f144" fmla="val 2593235"/>
                <a:gd name="f145" fmla="val 3578361"/>
                <a:gd name="f146" fmla="val 2586286"/>
                <a:gd name="f147" fmla="val 3766310"/>
                <a:gd name="f148" fmla="val 2556871"/>
                <a:gd name="f149" fmla="val 3947025"/>
                <a:gd name="f150" fmla="val 2499314"/>
                <a:gd name="f151" fmla="val 4119159"/>
                <a:gd name="f152" fmla="val 2418594"/>
                <a:gd name="f153" fmla="val 4291907"/>
                <a:gd name="f154" fmla="val 2338801"/>
                <a:gd name="f155" fmla="val 4456317"/>
                <a:gd name="f156" fmla="val 2236657"/>
                <a:gd name="f157" fmla="val 4618765"/>
                <a:gd name="f158" fmla="val 2124668"/>
                <a:gd name="f159" fmla="val 4659346"/>
                <a:gd name="f160" fmla="val 2096759"/>
                <a:gd name="f161" fmla="val 4699682"/>
                <a:gd name="f162" fmla="val 2067575"/>
                <a:gd name="f163" fmla="val 4739895"/>
                <a:gd name="f164" fmla="val 2038275"/>
                <a:gd name="f165" fmla="val 4780355"/>
                <a:gd name="f166" fmla="val 2008976"/>
                <a:gd name="f167" fmla="val 4820691"/>
                <a:gd name="f168" fmla="val 1979212"/>
                <a:gd name="f169" fmla="val 4861027"/>
                <a:gd name="f170" fmla="val 1948986"/>
                <a:gd name="f171" fmla="val 5106354"/>
                <a:gd name="f172" fmla="val 1763690"/>
                <a:gd name="f173" fmla="val 1641017"/>
                <a:gd name="f174" fmla="val 2257481"/>
                <a:gd name="f175" fmla="val 5168881"/>
                <a:gd name="f176" fmla="val 2332084"/>
                <a:gd name="f177" fmla="val 5125235"/>
                <a:gd name="f178" fmla="val 2362079"/>
                <a:gd name="f179" fmla="val 5081099"/>
                <a:gd name="f180" fmla="val 2391958"/>
                <a:gd name="f181" fmla="val 5036225"/>
                <a:gd name="f182" fmla="val 2421489"/>
                <a:gd name="f183" fmla="val 4991231"/>
                <a:gd name="f184" fmla="val 2450790"/>
                <a:gd name="f185" fmla="val 4945867"/>
                <a:gd name="f186" fmla="val 2479857"/>
                <a:gd name="f187" fmla="val 4899401"/>
                <a:gd name="f188" fmla="val 2508347"/>
                <a:gd name="f189" fmla="val 4806959"/>
                <a:gd name="f190" fmla="val 2565440"/>
                <a:gd name="f191" fmla="val 4711574"/>
                <a:gd name="f192" fmla="val 2620798"/>
                <a:gd name="f193" fmla="val 4612145"/>
                <a:gd name="f194" fmla="val 2671407"/>
                <a:gd name="f195" fmla="val 4512836"/>
                <a:gd name="f196" fmla="val 2722247"/>
                <a:gd name="f197" fmla="val 4410095"/>
                <a:gd name="f198" fmla="val 2769496"/>
                <a:gd name="f199" fmla="val 4303187"/>
                <a:gd name="f200" fmla="val 2810030"/>
                <a:gd name="f201" fmla="val 4090349"/>
                <a:gd name="f202" fmla="val 2892256"/>
                <a:gd name="f203" fmla="val 3861694"/>
                <a:gd name="f204" fmla="val 2947728"/>
                <a:gd name="f205" fmla="val 3630835"/>
                <a:gd name="f206" fmla="val 2969500"/>
                <a:gd name="f207" fmla="val 3573089"/>
                <a:gd name="f208" fmla="val 2974712"/>
                <a:gd name="f209" fmla="val 3515343"/>
                <a:gd name="f210" fmla="val 2978649"/>
                <a:gd name="f211" fmla="val 3457719"/>
                <a:gd name="f212" fmla="val 2979808"/>
                <a:gd name="f213" fmla="val 3414441"/>
                <a:gd name="f214" fmla="val 2980733"/>
                <a:gd name="f215" fmla="val 3400097"/>
                <a:gd name="f216" fmla="val 2980850"/>
                <a:gd name="f217" fmla="val 3385630"/>
                <a:gd name="f218" fmla="val 2980502"/>
                <a:gd name="f219" fmla="val 3371285"/>
                <a:gd name="f220" fmla="val 3328252"/>
                <a:gd name="f221" fmla="val 2980039"/>
                <a:gd name="f222" fmla="val 3286445"/>
                <a:gd name="f223" fmla="val 2978534"/>
                <a:gd name="f224" fmla="val 3175121"/>
                <a:gd name="f225" fmla="val 2975174"/>
                <a:gd name="f226" fmla="val 3063553"/>
                <a:gd name="f227" fmla="val 2966837"/>
                <a:gd name="f228" fmla="val 2952475"/>
                <a:gd name="f229" fmla="val 2953402"/>
                <a:gd name="f230" fmla="val 2841275"/>
                <a:gd name="f231" fmla="val 2940664"/>
                <a:gd name="f232" fmla="val 2730319"/>
                <a:gd name="f233" fmla="val 2922365"/>
                <a:gd name="f234" fmla="val 2620591"/>
                <a:gd name="f235" fmla="val 2898046"/>
                <a:gd name="f236" fmla="val 2510984"/>
                <a:gd name="f237" fmla="val 2873494"/>
                <a:gd name="f238" fmla="val 2402235"/>
                <a:gd name="f239" fmla="val 2844426"/>
                <a:gd name="f240" fmla="val 2294591"/>
                <a:gd name="f241" fmla="val 2811305"/>
                <a:gd name="f242" fmla="val 2079669"/>
                <a:gd name="f243" fmla="val 2744483"/>
                <a:gd name="f244" fmla="val 1867198"/>
                <a:gd name="f245" fmla="val 2661331"/>
                <a:gd name="f246" fmla="val 1670544"/>
                <a:gd name="f247" fmla="val 2550501"/>
                <a:gd name="f248" fmla="val 1473767"/>
                <a:gd name="f249" fmla="val 2439903"/>
                <a:gd name="f250" fmla="val 1298079"/>
                <a:gd name="f251" fmla="val 2299657"/>
                <a:gd name="f252" fmla="val 1144703"/>
                <a:gd name="f253" fmla="val 2144472"/>
                <a:gd name="f254" fmla="val 1067586"/>
                <a:gd name="f255" fmla="val 2066996"/>
                <a:gd name="f256" fmla="val 997458"/>
                <a:gd name="f257" fmla="val 1984539"/>
                <a:gd name="f258" fmla="val 931497"/>
                <a:gd name="f259" fmla="val 1900114"/>
                <a:gd name="f260" fmla="val 865906"/>
                <a:gd name="f261" fmla="val 1815342"/>
                <a:gd name="f262" fmla="val 803500"/>
                <a:gd name="f263" fmla="val 1729295"/>
                <a:gd name="f264" fmla="val 745265"/>
                <a:gd name="f265" fmla="val 1641395"/>
                <a:gd name="f266" fmla="val 730307"/>
                <a:gd name="f267" fmla="val 1619623"/>
                <a:gd name="f268" fmla="val 716207"/>
                <a:gd name="f269" fmla="val 1597503"/>
                <a:gd name="f270" fmla="val 701741"/>
                <a:gd name="f271" fmla="val 1575500"/>
                <a:gd name="f272" fmla="val 660178"/>
                <a:gd name="f273" fmla="val 1511573"/>
                <a:gd name="f274" fmla="val 633574"/>
                <a:gd name="f275" fmla="val 1470229"/>
                <a:gd name="f276" fmla="val 605989"/>
                <a:gd name="f277" fmla="val 1429232"/>
                <a:gd name="f278" fmla="val 578158"/>
                <a:gd name="f279" fmla="val 1387656"/>
                <a:gd name="f280" fmla="val 408230"/>
                <a:gd name="f281" fmla="val 1134497"/>
                <a:gd name="f282" fmla="val 351220"/>
                <a:gd name="f283" fmla="val 1048219"/>
                <a:gd name="f284" fmla="val 294945"/>
                <a:gd name="f285" fmla="val 959392"/>
                <a:gd name="f286" fmla="val 242349"/>
                <a:gd name="f287" fmla="val 866860"/>
                <a:gd name="f288" fmla="val 216112"/>
                <a:gd name="f289" fmla="val 820536"/>
                <a:gd name="f290" fmla="val 190734"/>
                <a:gd name="f291" fmla="val 773402"/>
                <a:gd name="f292" fmla="val 167562"/>
                <a:gd name="f293" fmla="val 724994"/>
                <a:gd name="f294" fmla="val 144513"/>
                <a:gd name="f295" fmla="val 676469"/>
                <a:gd name="f296" fmla="val 123057"/>
                <a:gd name="f297" fmla="val 627019"/>
                <a:gd name="f298" fmla="val 104054"/>
                <a:gd name="f299" fmla="val 576525"/>
                <a:gd name="f300" fmla="val 85418"/>
                <a:gd name="f301" fmla="val 525917"/>
                <a:gd name="f302" fmla="val 68867"/>
                <a:gd name="f303" fmla="val 474613"/>
                <a:gd name="f304" fmla="val 55381"/>
                <a:gd name="f305" fmla="val 422499"/>
                <a:gd name="f306" fmla="val 49006"/>
                <a:gd name="f307" fmla="val 396442"/>
                <a:gd name="f308" fmla="val 42508"/>
                <a:gd name="f309" fmla="val 370269"/>
                <a:gd name="f310" fmla="val 37236"/>
                <a:gd name="f311" fmla="val 343980"/>
                <a:gd name="f312" fmla="val 29267"/>
                <a:gd name="f313" fmla="val 304604"/>
                <a:gd name="f314" fmla="val 22646"/>
                <a:gd name="f315" fmla="val 265113"/>
                <a:gd name="f316" fmla="val 14003"/>
                <a:gd name="f317" fmla="val 212420"/>
                <a:gd name="f318" fmla="val 7872"/>
                <a:gd name="f319" fmla="val 159582"/>
                <a:gd name="f320" fmla="val 3903"/>
                <a:gd name="f321" fmla="val 106787"/>
                <a:gd name="f322" fmla="+- 0 0 -90"/>
                <a:gd name="f323" fmla="*/ f3 1 5275533"/>
                <a:gd name="f324" fmla="*/ f4 1 2980757"/>
                <a:gd name="f325" fmla="+- f7 0 f5"/>
                <a:gd name="f326" fmla="+- f6 0 f5"/>
                <a:gd name="f327" fmla="*/ f322 f0 1"/>
                <a:gd name="f328" fmla="*/ f326 1 5275533"/>
                <a:gd name="f329" fmla="*/ f325 1 2980757"/>
                <a:gd name="f330" fmla="*/ 0 f326 1"/>
                <a:gd name="f331" fmla="*/ 0 f325 1"/>
                <a:gd name="f332" fmla="*/ 201166 f326 1"/>
                <a:gd name="f333" fmla="*/ 206734 f326 1"/>
                <a:gd name="f334" fmla="*/ 89286 f325 1"/>
                <a:gd name="f335" fmla="*/ 232051 f326 1"/>
                <a:gd name="f336" fmla="*/ 226897 f325 1"/>
                <a:gd name="f337" fmla="*/ 332707 f326 1"/>
                <a:gd name="f338" fmla="*/ 487120 f325 1"/>
                <a:gd name="f339" fmla="*/ 402959 f326 1"/>
                <a:gd name="f340" fmla="*/ 609647 f325 1"/>
                <a:gd name="f341" fmla="*/ 483631 f326 1"/>
                <a:gd name="f342" fmla="*/ 728236 f325 1"/>
                <a:gd name="f343" fmla="*/ 669986 f326 1"/>
                <a:gd name="f344" fmla="*/ 957424 f325 1"/>
                <a:gd name="f345" fmla="*/ 871667 f326 1"/>
                <a:gd name="f346" fmla="*/ 1188348 f325 1"/>
                <a:gd name="f347" fmla="*/ 971956 f326 1"/>
                <a:gd name="f348" fmla="*/ 1308905 f325 1"/>
                <a:gd name="f349" fmla="*/ 1020139 f326 1"/>
                <a:gd name="f350" fmla="*/ 1368084 f325 1"/>
                <a:gd name="f351" fmla="*/ 1067340 f326 1"/>
                <a:gd name="f352" fmla="*/ 1424715 f325 1"/>
                <a:gd name="f353" fmla="*/ 1472909 f326 1"/>
                <a:gd name="f354" fmla="*/ 1843252 f325 1"/>
                <a:gd name="f355" fmla="*/ 1688567 f326 1"/>
                <a:gd name="f356" fmla="*/ 2031559 f325 1"/>
                <a:gd name="f357" fmla="*/ 1914401 f326 1"/>
                <a:gd name="f358" fmla="*/ 2205156 f325 1"/>
                <a:gd name="f359" fmla="*/ 2418909 f326 1"/>
                <a:gd name="f360" fmla="*/ 2479741 f325 1"/>
                <a:gd name="f361" fmla="*/ 2701141 f326 1"/>
                <a:gd name="f362" fmla="*/ 2557333 f325 1"/>
                <a:gd name="f363" fmla="*/ 2773475 f326 1"/>
                <a:gd name="f364" fmla="*/ 2570999 f325 1"/>
                <a:gd name="f365" fmla="*/ 2846424 f326 1"/>
                <a:gd name="f366" fmla="*/ 2582465 f325 1"/>
                <a:gd name="f367" fmla="*/ 2993669 f326 1"/>
                <a:gd name="f368" fmla="*/ 2598909 f325 1"/>
                <a:gd name="f369" fmla="*/ 3067721 f326 1"/>
                <a:gd name="f370" fmla="*/ 2604237 f325 1"/>
                <a:gd name="f371" fmla="*/ 3142019 f326 1"/>
                <a:gd name="f372" fmla="*/ 2607943 f325 1"/>
                <a:gd name="f373" fmla="*/ 3216561 f326 1"/>
                <a:gd name="f374" fmla="*/ 2609564 f325 1"/>
                <a:gd name="f375" fmla="*/ 3291225 f326 1"/>
                <a:gd name="f376" fmla="*/ 2609217 f325 1"/>
                <a:gd name="f377" fmla="*/ 3328619 f326 1"/>
                <a:gd name="f378" fmla="*/ 2608869 f325 1"/>
                <a:gd name="f379" fmla="*/ 3364665 f326 1"/>
                <a:gd name="f380" fmla="*/ 2607363 f325 1"/>
                <a:gd name="f381" fmla="*/ 3400587 f326 1"/>
                <a:gd name="f382" fmla="*/ 2605627 f325 1"/>
                <a:gd name="f383" fmla="*/ 3436387 f326 1"/>
                <a:gd name="f384" fmla="*/ 2602847 f325 1"/>
                <a:gd name="f385" fmla="*/ 3578361 f326 1"/>
                <a:gd name="f386" fmla="*/ 2586286 f325 1"/>
                <a:gd name="f387" fmla="*/ 4119159 f326 1"/>
                <a:gd name="f388" fmla="*/ 2418594 f325 1"/>
                <a:gd name="f389" fmla="*/ 4618765 f326 1"/>
                <a:gd name="f390" fmla="*/ 2124668 f325 1"/>
                <a:gd name="f391" fmla="*/ 4739895 f326 1"/>
                <a:gd name="f392" fmla="*/ 2038275 f325 1"/>
                <a:gd name="f393" fmla="*/ 4861027 f326 1"/>
                <a:gd name="f394" fmla="*/ 1948986 f325 1"/>
                <a:gd name="f395" fmla="*/ 5106354 f326 1"/>
                <a:gd name="f396" fmla="*/ 1763690 f325 1"/>
                <a:gd name="f397" fmla="*/ 5275533 f326 1"/>
                <a:gd name="f398" fmla="*/ 1641017 f325 1"/>
                <a:gd name="f399" fmla="*/ 2257481 f325 1"/>
                <a:gd name="f400" fmla="*/ 5168881 f326 1"/>
                <a:gd name="f401" fmla="*/ 2332084 f325 1"/>
                <a:gd name="f402" fmla="*/ 5036225 f326 1"/>
                <a:gd name="f403" fmla="*/ 2421489 f325 1"/>
                <a:gd name="f404" fmla="*/ 4899401 f326 1"/>
                <a:gd name="f405" fmla="*/ 2508347 f325 1"/>
                <a:gd name="f406" fmla="*/ 4612145 f326 1"/>
                <a:gd name="f407" fmla="*/ 2671407 f325 1"/>
                <a:gd name="f408" fmla="*/ 4303187 f326 1"/>
                <a:gd name="f409" fmla="*/ 2810030 f325 1"/>
                <a:gd name="f410" fmla="*/ 3630835 f326 1"/>
                <a:gd name="f411" fmla="*/ 2969500 f325 1"/>
                <a:gd name="f412" fmla="*/ 3457719 f326 1"/>
                <a:gd name="f413" fmla="*/ 2979808 f325 1"/>
                <a:gd name="f414" fmla="*/ 3414441 f326 1"/>
                <a:gd name="f415" fmla="*/ 2980733 f325 1"/>
                <a:gd name="f416" fmla="*/ 3371285 f326 1"/>
                <a:gd name="f417" fmla="*/ 2980502 f325 1"/>
                <a:gd name="f418" fmla="*/ 3328252 f326 1"/>
                <a:gd name="f419" fmla="*/ 2980039 f325 1"/>
                <a:gd name="f420" fmla="*/ 3286445 f326 1"/>
                <a:gd name="f421" fmla="*/ 2978534 f325 1"/>
                <a:gd name="f422" fmla="*/ 2952475 f326 1"/>
                <a:gd name="f423" fmla="*/ 2953402 f325 1"/>
                <a:gd name="f424" fmla="*/ 2620591 f326 1"/>
                <a:gd name="f425" fmla="*/ 2898046 f325 1"/>
                <a:gd name="f426" fmla="*/ 2294591 f326 1"/>
                <a:gd name="f427" fmla="*/ 2811305 f325 1"/>
                <a:gd name="f428" fmla="*/ 1670544 f326 1"/>
                <a:gd name="f429" fmla="*/ 2550501 f325 1"/>
                <a:gd name="f430" fmla="*/ 1144703 f326 1"/>
                <a:gd name="f431" fmla="*/ 2144472 f325 1"/>
                <a:gd name="f432" fmla="*/ 931497 f326 1"/>
                <a:gd name="f433" fmla="*/ 1900114 f325 1"/>
                <a:gd name="f434" fmla="*/ 745265 f326 1"/>
                <a:gd name="f435" fmla="*/ 1641395 f325 1"/>
                <a:gd name="f436" fmla="*/ 701741 f326 1"/>
                <a:gd name="f437" fmla="*/ 1575500 f325 1"/>
                <a:gd name="f438" fmla="*/ 660178 f326 1"/>
                <a:gd name="f439" fmla="*/ 1511573 f325 1"/>
                <a:gd name="f440" fmla="*/ 578158 f326 1"/>
                <a:gd name="f441" fmla="*/ 1387656 f325 1"/>
                <a:gd name="f442" fmla="*/ 408230 f326 1"/>
                <a:gd name="f443" fmla="*/ 1134497 f325 1"/>
                <a:gd name="f444" fmla="*/ 242349 f326 1"/>
                <a:gd name="f445" fmla="*/ 866860 f325 1"/>
                <a:gd name="f446" fmla="*/ 167562 f326 1"/>
                <a:gd name="f447" fmla="*/ 724994 f325 1"/>
                <a:gd name="f448" fmla="*/ 104054 f326 1"/>
                <a:gd name="f449" fmla="*/ 576525 f325 1"/>
                <a:gd name="f450" fmla="*/ 55381 f326 1"/>
                <a:gd name="f451" fmla="*/ 422499 f325 1"/>
                <a:gd name="f452" fmla="*/ 37236 f326 1"/>
                <a:gd name="f453" fmla="*/ 343980 f325 1"/>
                <a:gd name="f454" fmla="*/ 29267 f326 1"/>
                <a:gd name="f455" fmla="*/ 304604 f325 1"/>
                <a:gd name="f456" fmla="*/ 22646 f326 1"/>
                <a:gd name="f457" fmla="*/ 265113 f325 1"/>
                <a:gd name="f458" fmla="*/ 3903 f326 1"/>
                <a:gd name="f459" fmla="*/ 106787 f325 1"/>
                <a:gd name="f460" fmla="*/ f327 1 f2"/>
                <a:gd name="f461" fmla="*/ f330 1 5275533"/>
                <a:gd name="f462" fmla="*/ f331 1 2980757"/>
                <a:gd name="f463" fmla="*/ f332 1 5275533"/>
                <a:gd name="f464" fmla="*/ f333 1 5275533"/>
                <a:gd name="f465" fmla="*/ f334 1 2980757"/>
                <a:gd name="f466" fmla="*/ f335 1 5275533"/>
                <a:gd name="f467" fmla="*/ f336 1 2980757"/>
                <a:gd name="f468" fmla="*/ f337 1 5275533"/>
                <a:gd name="f469" fmla="*/ f338 1 2980757"/>
                <a:gd name="f470" fmla="*/ f339 1 5275533"/>
                <a:gd name="f471" fmla="*/ f340 1 2980757"/>
                <a:gd name="f472" fmla="*/ f341 1 5275533"/>
                <a:gd name="f473" fmla="*/ f342 1 2980757"/>
                <a:gd name="f474" fmla="*/ f343 1 5275533"/>
                <a:gd name="f475" fmla="*/ f344 1 2980757"/>
                <a:gd name="f476" fmla="*/ f345 1 5275533"/>
                <a:gd name="f477" fmla="*/ f346 1 2980757"/>
                <a:gd name="f478" fmla="*/ f347 1 5275533"/>
                <a:gd name="f479" fmla="*/ f348 1 2980757"/>
                <a:gd name="f480" fmla="*/ f349 1 5275533"/>
                <a:gd name="f481" fmla="*/ f350 1 2980757"/>
                <a:gd name="f482" fmla="*/ f351 1 5275533"/>
                <a:gd name="f483" fmla="*/ f352 1 2980757"/>
                <a:gd name="f484" fmla="*/ f353 1 5275533"/>
                <a:gd name="f485" fmla="*/ f354 1 2980757"/>
                <a:gd name="f486" fmla="*/ f355 1 5275533"/>
                <a:gd name="f487" fmla="*/ f356 1 2980757"/>
                <a:gd name="f488" fmla="*/ f357 1 5275533"/>
                <a:gd name="f489" fmla="*/ f358 1 2980757"/>
                <a:gd name="f490" fmla="*/ f359 1 5275533"/>
                <a:gd name="f491" fmla="*/ f360 1 2980757"/>
                <a:gd name="f492" fmla="*/ f361 1 5275533"/>
                <a:gd name="f493" fmla="*/ f362 1 2980757"/>
                <a:gd name="f494" fmla="*/ f363 1 5275533"/>
                <a:gd name="f495" fmla="*/ f364 1 2980757"/>
                <a:gd name="f496" fmla="*/ f365 1 5275533"/>
                <a:gd name="f497" fmla="*/ f366 1 2980757"/>
                <a:gd name="f498" fmla="*/ f367 1 5275533"/>
                <a:gd name="f499" fmla="*/ f368 1 2980757"/>
                <a:gd name="f500" fmla="*/ f369 1 5275533"/>
                <a:gd name="f501" fmla="*/ f370 1 2980757"/>
                <a:gd name="f502" fmla="*/ f371 1 5275533"/>
                <a:gd name="f503" fmla="*/ f372 1 2980757"/>
                <a:gd name="f504" fmla="*/ f373 1 5275533"/>
                <a:gd name="f505" fmla="*/ f374 1 2980757"/>
                <a:gd name="f506" fmla="*/ f375 1 5275533"/>
                <a:gd name="f507" fmla="*/ f376 1 2980757"/>
                <a:gd name="f508" fmla="*/ f377 1 5275533"/>
                <a:gd name="f509" fmla="*/ f378 1 2980757"/>
                <a:gd name="f510" fmla="*/ f379 1 5275533"/>
                <a:gd name="f511" fmla="*/ f380 1 2980757"/>
                <a:gd name="f512" fmla="*/ f381 1 5275533"/>
                <a:gd name="f513" fmla="*/ f382 1 2980757"/>
                <a:gd name="f514" fmla="*/ f383 1 5275533"/>
                <a:gd name="f515" fmla="*/ f384 1 2980757"/>
                <a:gd name="f516" fmla="*/ f385 1 5275533"/>
                <a:gd name="f517" fmla="*/ f386 1 2980757"/>
                <a:gd name="f518" fmla="*/ f387 1 5275533"/>
                <a:gd name="f519" fmla="*/ f388 1 2980757"/>
                <a:gd name="f520" fmla="*/ f389 1 5275533"/>
                <a:gd name="f521" fmla="*/ f390 1 2980757"/>
                <a:gd name="f522" fmla="*/ f391 1 5275533"/>
                <a:gd name="f523" fmla="*/ f392 1 2980757"/>
                <a:gd name="f524" fmla="*/ f393 1 5275533"/>
                <a:gd name="f525" fmla="*/ f394 1 2980757"/>
                <a:gd name="f526" fmla="*/ f395 1 5275533"/>
                <a:gd name="f527" fmla="*/ f396 1 2980757"/>
                <a:gd name="f528" fmla="*/ f397 1 5275533"/>
                <a:gd name="f529" fmla="*/ f398 1 2980757"/>
                <a:gd name="f530" fmla="*/ f399 1 2980757"/>
                <a:gd name="f531" fmla="*/ f400 1 5275533"/>
                <a:gd name="f532" fmla="*/ f401 1 2980757"/>
                <a:gd name="f533" fmla="*/ f402 1 5275533"/>
                <a:gd name="f534" fmla="*/ f403 1 2980757"/>
                <a:gd name="f535" fmla="*/ f404 1 5275533"/>
                <a:gd name="f536" fmla="*/ f405 1 2980757"/>
                <a:gd name="f537" fmla="*/ f406 1 5275533"/>
                <a:gd name="f538" fmla="*/ f407 1 2980757"/>
                <a:gd name="f539" fmla="*/ f408 1 5275533"/>
                <a:gd name="f540" fmla="*/ f409 1 2980757"/>
                <a:gd name="f541" fmla="*/ f410 1 5275533"/>
                <a:gd name="f542" fmla="*/ f411 1 2980757"/>
                <a:gd name="f543" fmla="*/ f412 1 5275533"/>
                <a:gd name="f544" fmla="*/ f413 1 2980757"/>
                <a:gd name="f545" fmla="*/ f414 1 5275533"/>
                <a:gd name="f546" fmla="*/ f415 1 2980757"/>
                <a:gd name="f547" fmla="*/ f416 1 5275533"/>
                <a:gd name="f548" fmla="*/ f417 1 2980757"/>
                <a:gd name="f549" fmla="*/ f418 1 5275533"/>
                <a:gd name="f550" fmla="*/ f419 1 2980757"/>
                <a:gd name="f551" fmla="*/ f420 1 5275533"/>
                <a:gd name="f552" fmla="*/ f421 1 2980757"/>
                <a:gd name="f553" fmla="*/ f422 1 5275533"/>
                <a:gd name="f554" fmla="*/ f423 1 2980757"/>
                <a:gd name="f555" fmla="*/ f424 1 5275533"/>
                <a:gd name="f556" fmla="*/ f425 1 2980757"/>
                <a:gd name="f557" fmla="*/ f426 1 5275533"/>
                <a:gd name="f558" fmla="*/ f427 1 2980757"/>
                <a:gd name="f559" fmla="*/ f428 1 5275533"/>
                <a:gd name="f560" fmla="*/ f429 1 2980757"/>
                <a:gd name="f561" fmla="*/ f430 1 5275533"/>
                <a:gd name="f562" fmla="*/ f431 1 2980757"/>
                <a:gd name="f563" fmla="*/ f432 1 5275533"/>
                <a:gd name="f564" fmla="*/ f433 1 2980757"/>
                <a:gd name="f565" fmla="*/ f434 1 5275533"/>
                <a:gd name="f566" fmla="*/ f435 1 2980757"/>
                <a:gd name="f567" fmla="*/ f436 1 5275533"/>
                <a:gd name="f568" fmla="*/ f437 1 2980757"/>
                <a:gd name="f569" fmla="*/ f438 1 5275533"/>
                <a:gd name="f570" fmla="*/ f439 1 2980757"/>
                <a:gd name="f571" fmla="*/ f440 1 5275533"/>
                <a:gd name="f572" fmla="*/ f441 1 2980757"/>
                <a:gd name="f573" fmla="*/ f442 1 5275533"/>
                <a:gd name="f574" fmla="*/ f443 1 2980757"/>
                <a:gd name="f575" fmla="*/ f444 1 5275533"/>
                <a:gd name="f576" fmla="*/ f445 1 2980757"/>
                <a:gd name="f577" fmla="*/ f446 1 5275533"/>
                <a:gd name="f578" fmla="*/ f447 1 2980757"/>
                <a:gd name="f579" fmla="*/ f448 1 5275533"/>
                <a:gd name="f580" fmla="*/ f449 1 2980757"/>
                <a:gd name="f581" fmla="*/ f450 1 5275533"/>
                <a:gd name="f582" fmla="*/ f451 1 2980757"/>
                <a:gd name="f583" fmla="*/ f452 1 5275533"/>
                <a:gd name="f584" fmla="*/ f453 1 2980757"/>
                <a:gd name="f585" fmla="*/ f454 1 5275533"/>
                <a:gd name="f586" fmla="*/ f455 1 2980757"/>
                <a:gd name="f587" fmla="*/ f456 1 5275533"/>
                <a:gd name="f588" fmla="*/ f457 1 2980757"/>
                <a:gd name="f589" fmla="*/ f458 1 5275533"/>
                <a:gd name="f590" fmla="*/ f459 1 2980757"/>
                <a:gd name="f591" fmla="*/ f5 1 f328"/>
                <a:gd name="f592" fmla="*/ f6 1 f328"/>
                <a:gd name="f593" fmla="*/ f5 1 f329"/>
                <a:gd name="f594" fmla="*/ f7 1 f329"/>
                <a:gd name="f595" fmla="+- f460 0 f1"/>
                <a:gd name="f596" fmla="*/ f461 1 f328"/>
                <a:gd name="f597" fmla="*/ f462 1 f329"/>
                <a:gd name="f598" fmla="*/ f463 1 f328"/>
                <a:gd name="f599" fmla="*/ f464 1 f328"/>
                <a:gd name="f600" fmla="*/ f465 1 f329"/>
                <a:gd name="f601" fmla="*/ f466 1 f328"/>
                <a:gd name="f602" fmla="*/ f467 1 f329"/>
                <a:gd name="f603" fmla="*/ f468 1 f328"/>
                <a:gd name="f604" fmla="*/ f469 1 f329"/>
                <a:gd name="f605" fmla="*/ f470 1 f328"/>
                <a:gd name="f606" fmla="*/ f471 1 f329"/>
                <a:gd name="f607" fmla="*/ f472 1 f328"/>
                <a:gd name="f608" fmla="*/ f473 1 f329"/>
                <a:gd name="f609" fmla="*/ f474 1 f328"/>
                <a:gd name="f610" fmla="*/ f475 1 f329"/>
                <a:gd name="f611" fmla="*/ f476 1 f328"/>
                <a:gd name="f612" fmla="*/ f477 1 f329"/>
                <a:gd name="f613" fmla="*/ f478 1 f328"/>
                <a:gd name="f614" fmla="*/ f479 1 f329"/>
                <a:gd name="f615" fmla="*/ f480 1 f328"/>
                <a:gd name="f616" fmla="*/ f481 1 f329"/>
                <a:gd name="f617" fmla="*/ f482 1 f328"/>
                <a:gd name="f618" fmla="*/ f483 1 f329"/>
                <a:gd name="f619" fmla="*/ f484 1 f328"/>
                <a:gd name="f620" fmla="*/ f485 1 f329"/>
                <a:gd name="f621" fmla="*/ f486 1 f328"/>
                <a:gd name="f622" fmla="*/ f487 1 f329"/>
                <a:gd name="f623" fmla="*/ f488 1 f328"/>
                <a:gd name="f624" fmla="*/ f489 1 f329"/>
                <a:gd name="f625" fmla="*/ f490 1 f328"/>
                <a:gd name="f626" fmla="*/ f491 1 f329"/>
                <a:gd name="f627" fmla="*/ f492 1 f328"/>
                <a:gd name="f628" fmla="*/ f493 1 f329"/>
                <a:gd name="f629" fmla="*/ f494 1 f328"/>
                <a:gd name="f630" fmla="*/ f495 1 f329"/>
                <a:gd name="f631" fmla="*/ f496 1 f328"/>
                <a:gd name="f632" fmla="*/ f497 1 f329"/>
                <a:gd name="f633" fmla="*/ f498 1 f328"/>
                <a:gd name="f634" fmla="*/ f499 1 f329"/>
                <a:gd name="f635" fmla="*/ f500 1 f328"/>
                <a:gd name="f636" fmla="*/ f501 1 f329"/>
                <a:gd name="f637" fmla="*/ f502 1 f328"/>
                <a:gd name="f638" fmla="*/ f503 1 f329"/>
                <a:gd name="f639" fmla="*/ f504 1 f328"/>
                <a:gd name="f640" fmla="*/ f505 1 f329"/>
                <a:gd name="f641" fmla="*/ f506 1 f328"/>
                <a:gd name="f642" fmla="*/ f507 1 f329"/>
                <a:gd name="f643" fmla="*/ f508 1 f328"/>
                <a:gd name="f644" fmla="*/ f509 1 f329"/>
                <a:gd name="f645" fmla="*/ f510 1 f328"/>
                <a:gd name="f646" fmla="*/ f511 1 f329"/>
                <a:gd name="f647" fmla="*/ f512 1 f328"/>
                <a:gd name="f648" fmla="*/ f513 1 f329"/>
                <a:gd name="f649" fmla="*/ f514 1 f328"/>
                <a:gd name="f650" fmla="*/ f515 1 f329"/>
                <a:gd name="f651" fmla="*/ f516 1 f328"/>
                <a:gd name="f652" fmla="*/ f517 1 f329"/>
                <a:gd name="f653" fmla="*/ f518 1 f328"/>
                <a:gd name="f654" fmla="*/ f519 1 f329"/>
                <a:gd name="f655" fmla="*/ f520 1 f328"/>
                <a:gd name="f656" fmla="*/ f521 1 f329"/>
                <a:gd name="f657" fmla="*/ f522 1 f328"/>
                <a:gd name="f658" fmla="*/ f523 1 f329"/>
                <a:gd name="f659" fmla="*/ f524 1 f328"/>
                <a:gd name="f660" fmla="*/ f525 1 f329"/>
                <a:gd name="f661" fmla="*/ f526 1 f328"/>
                <a:gd name="f662" fmla="*/ f527 1 f329"/>
                <a:gd name="f663" fmla="*/ f528 1 f328"/>
                <a:gd name="f664" fmla="*/ f529 1 f329"/>
                <a:gd name="f665" fmla="*/ f530 1 f329"/>
                <a:gd name="f666" fmla="*/ f531 1 f328"/>
                <a:gd name="f667" fmla="*/ f532 1 f329"/>
                <a:gd name="f668" fmla="*/ f533 1 f328"/>
                <a:gd name="f669" fmla="*/ f534 1 f329"/>
                <a:gd name="f670" fmla="*/ f535 1 f328"/>
                <a:gd name="f671" fmla="*/ f536 1 f329"/>
                <a:gd name="f672" fmla="*/ f537 1 f328"/>
                <a:gd name="f673" fmla="*/ f538 1 f329"/>
                <a:gd name="f674" fmla="*/ f539 1 f328"/>
                <a:gd name="f675" fmla="*/ f540 1 f329"/>
                <a:gd name="f676" fmla="*/ f541 1 f328"/>
                <a:gd name="f677" fmla="*/ f542 1 f329"/>
                <a:gd name="f678" fmla="*/ f543 1 f328"/>
                <a:gd name="f679" fmla="*/ f544 1 f329"/>
                <a:gd name="f680" fmla="*/ f545 1 f328"/>
                <a:gd name="f681" fmla="*/ f546 1 f329"/>
                <a:gd name="f682" fmla="*/ f547 1 f328"/>
                <a:gd name="f683" fmla="*/ f548 1 f329"/>
                <a:gd name="f684" fmla="*/ f549 1 f328"/>
                <a:gd name="f685" fmla="*/ f550 1 f329"/>
                <a:gd name="f686" fmla="*/ f551 1 f328"/>
                <a:gd name="f687" fmla="*/ f552 1 f329"/>
                <a:gd name="f688" fmla="*/ f553 1 f328"/>
                <a:gd name="f689" fmla="*/ f554 1 f329"/>
                <a:gd name="f690" fmla="*/ f555 1 f328"/>
                <a:gd name="f691" fmla="*/ f556 1 f329"/>
                <a:gd name="f692" fmla="*/ f557 1 f328"/>
                <a:gd name="f693" fmla="*/ f558 1 f329"/>
                <a:gd name="f694" fmla="*/ f559 1 f328"/>
                <a:gd name="f695" fmla="*/ f560 1 f329"/>
                <a:gd name="f696" fmla="*/ f561 1 f328"/>
                <a:gd name="f697" fmla="*/ f562 1 f329"/>
                <a:gd name="f698" fmla="*/ f563 1 f328"/>
                <a:gd name="f699" fmla="*/ f564 1 f329"/>
                <a:gd name="f700" fmla="*/ f565 1 f328"/>
                <a:gd name="f701" fmla="*/ f566 1 f329"/>
                <a:gd name="f702" fmla="*/ f567 1 f328"/>
                <a:gd name="f703" fmla="*/ f568 1 f329"/>
                <a:gd name="f704" fmla="*/ f569 1 f328"/>
                <a:gd name="f705" fmla="*/ f570 1 f329"/>
                <a:gd name="f706" fmla="*/ f571 1 f328"/>
                <a:gd name="f707" fmla="*/ f572 1 f329"/>
                <a:gd name="f708" fmla="*/ f573 1 f328"/>
                <a:gd name="f709" fmla="*/ f574 1 f329"/>
                <a:gd name="f710" fmla="*/ f575 1 f328"/>
                <a:gd name="f711" fmla="*/ f576 1 f329"/>
                <a:gd name="f712" fmla="*/ f577 1 f328"/>
                <a:gd name="f713" fmla="*/ f578 1 f329"/>
                <a:gd name="f714" fmla="*/ f579 1 f328"/>
                <a:gd name="f715" fmla="*/ f580 1 f329"/>
                <a:gd name="f716" fmla="*/ f581 1 f328"/>
                <a:gd name="f717" fmla="*/ f582 1 f329"/>
                <a:gd name="f718" fmla="*/ f583 1 f328"/>
                <a:gd name="f719" fmla="*/ f584 1 f329"/>
                <a:gd name="f720" fmla="*/ f585 1 f328"/>
                <a:gd name="f721" fmla="*/ f586 1 f329"/>
                <a:gd name="f722" fmla="*/ f587 1 f328"/>
                <a:gd name="f723" fmla="*/ f588 1 f329"/>
                <a:gd name="f724" fmla="*/ f589 1 f328"/>
                <a:gd name="f725" fmla="*/ f590 1 f329"/>
                <a:gd name="f726" fmla="*/ f591 f323 1"/>
                <a:gd name="f727" fmla="*/ f592 f323 1"/>
                <a:gd name="f728" fmla="*/ f594 f324 1"/>
                <a:gd name="f729" fmla="*/ f593 f324 1"/>
                <a:gd name="f730" fmla="*/ f596 f323 1"/>
                <a:gd name="f731" fmla="*/ f597 f324 1"/>
                <a:gd name="f732" fmla="*/ f598 f323 1"/>
                <a:gd name="f733" fmla="*/ f599 f323 1"/>
                <a:gd name="f734" fmla="*/ f600 f324 1"/>
                <a:gd name="f735" fmla="*/ f601 f323 1"/>
                <a:gd name="f736" fmla="*/ f602 f324 1"/>
                <a:gd name="f737" fmla="*/ f603 f323 1"/>
                <a:gd name="f738" fmla="*/ f604 f324 1"/>
                <a:gd name="f739" fmla="*/ f605 f323 1"/>
                <a:gd name="f740" fmla="*/ f606 f324 1"/>
                <a:gd name="f741" fmla="*/ f607 f323 1"/>
                <a:gd name="f742" fmla="*/ f608 f324 1"/>
                <a:gd name="f743" fmla="*/ f609 f323 1"/>
                <a:gd name="f744" fmla="*/ f610 f324 1"/>
                <a:gd name="f745" fmla="*/ f611 f323 1"/>
                <a:gd name="f746" fmla="*/ f612 f324 1"/>
                <a:gd name="f747" fmla="*/ f613 f323 1"/>
                <a:gd name="f748" fmla="*/ f614 f324 1"/>
                <a:gd name="f749" fmla="*/ f615 f323 1"/>
                <a:gd name="f750" fmla="*/ f616 f324 1"/>
                <a:gd name="f751" fmla="*/ f617 f323 1"/>
                <a:gd name="f752" fmla="*/ f618 f324 1"/>
                <a:gd name="f753" fmla="*/ f619 f323 1"/>
                <a:gd name="f754" fmla="*/ f620 f324 1"/>
                <a:gd name="f755" fmla="*/ f621 f323 1"/>
                <a:gd name="f756" fmla="*/ f622 f324 1"/>
                <a:gd name="f757" fmla="*/ f623 f323 1"/>
                <a:gd name="f758" fmla="*/ f624 f324 1"/>
                <a:gd name="f759" fmla="*/ f625 f323 1"/>
                <a:gd name="f760" fmla="*/ f626 f324 1"/>
                <a:gd name="f761" fmla="*/ f627 f323 1"/>
                <a:gd name="f762" fmla="*/ f628 f324 1"/>
                <a:gd name="f763" fmla="*/ f629 f323 1"/>
                <a:gd name="f764" fmla="*/ f630 f324 1"/>
                <a:gd name="f765" fmla="*/ f631 f323 1"/>
                <a:gd name="f766" fmla="*/ f632 f324 1"/>
                <a:gd name="f767" fmla="*/ f633 f323 1"/>
                <a:gd name="f768" fmla="*/ f634 f324 1"/>
                <a:gd name="f769" fmla="*/ f635 f323 1"/>
                <a:gd name="f770" fmla="*/ f636 f324 1"/>
                <a:gd name="f771" fmla="*/ f637 f323 1"/>
                <a:gd name="f772" fmla="*/ f638 f324 1"/>
                <a:gd name="f773" fmla="*/ f639 f323 1"/>
                <a:gd name="f774" fmla="*/ f640 f324 1"/>
                <a:gd name="f775" fmla="*/ f641 f323 1"/>
                <a:gd name="f776" fmla="*/ f642 f324 1"/>
                <a:gd name="f777" fmla="*/ f643 f323 1"/>
                <a:gd name="f778" fmla="*/ f644 f324 1"/>
                <a:gd name="f779" fmla="*/ f645 f323 1"/>
                <a:gd name="f780" fmla="*/ f646 f324 1"/>
                <a:gd name="f781" fmla="*/ f647 f323 1"/>
                <a:gd name="f782" fmla="*/ f648 f324 1"/>
                <a:gd name="f783" fmla="*/ f649 f323 1"/>
                <a:gd name="f784" fmla="*/ f650 f324 1"/>
                <a:gd name="f785" fmla="*/ f651 f323 1"/>
                <a:gd name="f786" fmla="*/ f652 f324 1"/>
                <a:gd name="f787" fmla="*/ f653 f323 1"/>
                <a:gd name="f788" fmla="*/ f654 f324 1"/>
                <a:gd name="f789" fmla="*/ f655 f323 1"/>
                <a:gd name="f790" fmla="*/ f656 f324 1"/>
                <a:gd name="f791" fmla="*/ f657 f323 1"/>
                <a:gd name="f792" fmla="*/ f658 f324 1"/>
                <a:gd name="f793" fmla="*/ f659 f323 1"/>
                <a:gd name="f794" fmla="*/ f660 f324 1"/>
                <a:gd name="f795" fmla="*/ f661 f323 1"/>
                <a:gd name="f796" fmla="*/ f662 f324 1"/>
                <a:gd name="f797" fmla="*/ f663 f323 1"/>
                <a:gd name="f798" fmla="*/ f664 f324 1"/>
                <a:gd name="f799" fmla="*/ f665 f324 1"/>
                <a:gd name="f800" fmla="*/ f666 f323 1"/>
                <a:gd name="f801" fmla="*/ f667 f324 1"/>
                <a:gd name="f802" fmla="*/ f668 f323 1"/>
                <a:gd name="f803" fmla="*/ f669 f324 1"/>
                <a:gd name="f804" fmla="*/ f670 f323 1"/>
                <a:gd name="f805" fmla="*/ f671 f324 1"/>
                <a:gd name="f806" fmla="*/ f672 f323 1"/>
                <a:gd name="f807" fmla="*/ f673 f324 1"/>
                <a:gd name="f808" fmla="*/ f674 f323 1"/>
                <a:gd name="f809" fmla="*/ f675 f324 1"/>
                <a:gd name="f810" fmla="*/ f676 f323 1"/>
                <a:gd name="f811" fmla="*/ f677 f324 1"/>
                <a:gd name="f812" fmla="*/ f678 f323 1"/>
                <a:gd name="f813" fmla="*/ f679 f324 1"/>
                <a:gd name="f814" fmla="*/ f680 f323 1"/>
                <a:gd name="f815" fmla="*/ f681 f324 1"/>
                <a:gd name="f816" fmla="*/ f682 f323 1"/>
                <a:gd name="f817" fmla="*/ f683 f324 1"/>
                <a:gd name="f818" fmla="*/ f684 f323 1"/>
                <a:gd name="f819" fmla="*/ f685 f324 1"/>
                <a:gd name="f820" fmla="*/ f686 f323 1"/>
                <a:gd name="f821" fmla="*/ f687 f324 1"/>
                <a:gd name="f822" fmla="*/ f688 f323 1"/>
                <a:gd name="f823" fmla="*/ f689 f324 1"/>
                <a:gd name="f824" fmla="*/ f690 f323 1"/>
                <a:gd name="f825" fmla="*/ f691 f324 1"/>
                <a:gd name="f826" fmla="*/ f692 f323 1"/>
                <a:gd name="f827" fmla="*/ f693 f324 1"/>
                <a:gd name="f828" fmla="*/ f694 f323 1"/>
                <a:gd name="f829" fmla="*/ f695 f324 1"/>
                <a:gd name="f830" fmla="*/ f696 f323 1"/>
                <a:gd name="f831" fmla="*/ f697 f324 1"/>
                <a:gd name="f832" fmla="*/ f698 f323 1"/>
                <a:gd name="f833" fmla="*/ f699 f324 1"/>
                <a:gd name="f834" fmla="*/ f700 f323 1"/>
                <a:gd name="f835" fmla="*/ f701 f324 1"/>
                <a:gd name="f836" fmla="*/ f702 f323 1"/>
                <a:gd name="f837" fmla="*/ f703 f324 1"/>
                <a:gd name="f838" fmla="*/ f704 f323 1"/>
                <a:gd name="f839" fmla="*/ f705 f324 1"/>
                <a:gd name="f840" fmla="*/ f706 f323 1"/>
                <a:gd name="f841" fmla="*/ f707 f324 1"/>
                <a:gd name="f842" fmla="*/ f708 f323 1"/>
                <a:gd name="f843" fmla="*/ f709 f324 1"/>
                <a:gd name="f844" fmla="*/ f710 f323 1"/>
                <a:gd name="f845" fmla="*/ f711 f324 1"/>
                <a:gd name="f846" fmla="*/ f712 f323 1"/>
                <a:gd name="f847" fmla="*/ f713 f324 1"/>
                <a:gd name="f848" fmla="*/ f714 f323 1"/>
                <a:gd name="f849" fmla="*/ f715 f324 1"/>
                <a:gd name="f850" fmla="*/ f716 f323 1"/>
                <a:gd name="f851" fmla="*/ f717 f324 1"/>
                <a:gd name="f852" fmla="*/ f718 f323 1"/>
                <a:gd name="f853" fmla="*/ f719 f324 1"/>
                <a:gd name="f854" fmla="*/ f720 f323 1"/>
                <a:gd name="f855" fmla="*/ f721 f324 1"/>
                <a:gd name="f856" fmla="*/ f722 f323 1"/>
                <a:gd name="f857" fmla="*/ f723 f324 1"/>
                <a:gd name="f858" fmla="*/ f724 f323 1"/>
                <a:gd name="f859" fmla="*/ f725 f3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5">
                  <a:pos x="f730" y="f731"/>
                </a:cxn>
                <a:cxn ang="f595">
                  <a:pos x="f732" y="f731"/>
                </a:cxn>
                <a:cxn ang="f595">
                  <a:pos x="f733" y="f734"/>
                </a:cxn>
                <a:cxn ang="f595">
                  <a:pos x="f735" y="f736"/>
                </a:cxn>
                <a:cxn ang="f595">
                  <a:pos x="f737" y="f738"/>
                </a:cxn>
                <a:cxn ang="f595">
                  <a:pos x="f739" y="f740"/>
                </a:cxn>
                <a:cxn ang="f595">
                  <a:pos x="f741" y="f742"/>
                </a:cxn>
                <a:cxn ang="f595">
                  <a:pos x="f743" y="f744"/>
                </a:cxn>
                <a:cxn ang="f595">
                  <a:pos x="f745" y="f746"/>
                </a:cxn>
                <a:cxn ang="f595">
                  <a:pos x="f747" y="f748"/>
                </a:cxn>
                <a:cxn ang="f595">
                  <a:pos x="f749" y="f750"/>
                </a:cxn>
                <a:cxn ang="f595">
                  <a:pos x="f751" y="f752"/>
                </a:cxn>
                <a:cxn ang="f595">
                  <a:pos x="f753" y="f754"/>
                </a:cxn>
                <a:cxn ang="f595">
                  <a:pos x="f755" y="f756"/>
                </a:cxn>
                <a:cxn ang="f595">
                  <a:pos x="f757" y="f758"/>
                </a:cxn>
                <a:cxn ang="f595">
                  <a:pos x="f759" y="f760"/>
                </a:cxn>
                <a:cxn ang="f595">
                  <a:pos x="f761" y="f762"/>
                </a:cxn>
                <a:cxn ang="f595">
                  <a:pos x="f763" y="f764"/>
                </a:cxn>
                <a:cxn ang="f595">
                  <a:pos x="f765" y="f766"/>
                </a:cxn>
                <a:cxn ang="f595">
                  <a:pos x="f767" y="f768"/>
                </a:cxn>
                <a:cxn ang="f595">
                  <a:pos x="f769" y="f770"/>
                </a:cxn>
                <a:cxn ang="f595">
                  <a:pos x="f771" y="f772"/>
                </a:cxn>
                <a:cxn ang="f595">
                  <a:pos x="f773" y="f774"/>
                </a:cxn>
                <a:cxn ang="f595">
                  <a:pos x="f775" y="f776"/>
                </a:cxn>
                <a:cxn ang="f595">
                  <a:pos x="f777" y="f778"/>
                </a:cxn>
                <a:cxn ang="f595">
                  <a:pos x="f779" y="f780"/>
                </a:cxn>
                <a:cxn ang="f595">
                  <a:pos x="f781" y="f782"/>
                </a:cxn>
                <a:cxn ang="f595">
                  <a:pos x="f783" y="f784"/>
                </a:cxn>
                <a:cxn ang="f595">
                  <a:pos x="f785" y="f786"/>
                </a:cxn>
                <a:cxn ang="f595">
                  <a:pos x="f787" y="f788"/>
                </a:cxn>
                <a:cxn ang="f595">
                  <a:pos x="f789" y="f790"/>
                </a:cxn>
                <a:cxn ang="f595">
                  <a:pos x="f791" y="f792"/>
                </a:cxn>
                <a:cxn ang="f595">
                  <a:pos x="f793" y="f794"/>
                </a:cxn>
                <a:cxn ang="f595">
                  <a:pos x="f795" y="f796"/>
                </a:cxn>
                <a:cxn ang="f595">
                  <a:pos x="f797" y="f798"/>
                </a:cxn>
                <a:cxn ang="f595">
                  <a:pos x="f797" y="f799"/>
                </a:cxn>
                <a:cxn ang="f595">
                  <a:pos x="f800" y="f801"/>
                </a:cxn>
                <a:cxn ang="f595">
                  <a:pos x="f802" y="f803"/>
                </a:cxn>
                <a:cxn ang="f595">
                  <a:pos x="f804" y="f805"/>
                </a:cxn>
                <a:cxn ang="f595">
                  <a:pos x="f806" y="f807"/>
                </a:cxn>
                <a:cxn ang="f595">
                  <a:pos x="f808" y="f809"/>
                </a:cxn>
                <a:cxn ang="f595">
                  <a:pos x="f810" y="f811"/>
                </a:cxn>
                <a:cxn ang="f595">
                  <a:pos x="f812" y="f813"/>
                </a:cxn>
                <a:cxn ang="f595">
                  <a:pos x="f814" y="f815"/>
                </a:cxn>
                <a:cxn ang="f595">
                  <a:pos x="f816" y="f817"/>
                </a:cxn>
                <a:cxn ang="f595">
                  <a:pos x="f818" y="f819"/>
                </a:cxn>
                <a:cxn ang="f595">
                  <a:pos x="f820" y="f821"/>
                </a:cxn>
                <a:cxn ang="f595">
                  <a:pos x="f822" y="f823"/>
                </a:cxn>
                <a:cxn ang="f595">
                  <a:pos x="f824" y="f825"/>
                </a:cxn>
                <a:cxn ang="f595">
                  <a:pos x="f826" y="f827"/>
                </a:cxn>
                <a:cxn ang="f595">
                  <a:pos x="f828" y="f829"/>
                </a:cxn>
                <a:cxn ang="f595">
                  <a:pos x="f830" y="f831"/>
                </a:cxn>
                <a:cxn ang="f595">
                  <a:pos x="f832" y="f833"/>
                </a:cxn>
                <a:cxn ang="f595">
                  <a:pos x="f834" y="f835"/>
                </a:cxn>
                <a:cxn ang="f595">
                  <a:pos x="f836" y="f837"/>
                </a:cxn>
                <a:cxn ang="f595">
                  <a:pos x="f838" y="f839"/>
                </a:cxn>
                <a:cxn ang="f595">
                  <a:pos x="f840" y="f841"/>
                </a:cxn>
                <a:cxn ang="f595">
                  <a:pos x="f842" y="f843"/>
                </a:cxn>
                <a:cxn ang="f595">
                  <a:pos x="f844" y="f845"/>
                </a:cxn>
                <a:cxn ang="f595">
                  <a:pos x="f846" y="f847"/>
                </a:cxn>
                <a:cxn ang="f595">
                  <a:pos x="f848" y="f849"/>
                </a:cxn>
                <a:cxn ang="f595">
                  <a:pos x="f850" y="f851"/>
                </a:cxn>
                <a:cxn ang="f595">
                  <a:pos x="f852" y="f853"/>
                </a:cxn>
                <a:cxn ang="f595">
                  <a:pos x="f854" y="f855"/>
                </a:cxn>
                <a:cxn ang="f595">
                  <a:pos x="f856" y="f857"/>
                </a:cxn>
                <a:cxn ang="f595">
                  <a:pos x="f858" y="f859"/>
                </a:cxn>
              </a:cxnLst>
              <a:rect l="f726" t="f729" r="f727" b="f728"/>
              <a:pathLst>
                <a:path w="5275533" h="2980757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lnTo>
                    <a:pt x="f53" y="f54"/>
                  </a:ln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84"/>
                  </a:cubicBezTo>
                  <a:cubicBezTo>
                    <a:pt x="f85" y="f86"/>
                    <a:pt x="f87" y="f88"/>
                    <a:pt x="f89" y="f90"/>
                  </a:cubicBezTo>
                  <a:cubicBezTo>
                    <a:pt x="f91" y="f92"/>
                    <a:pt x="f93" y="f94"/>
                    <a:pt x="f95" y="f96"/>
                  </a:cubicBezTo>
                  <a:lnTo>
                    <a:pt x="f97" y="f98"/>
                  </a:lnTo>
                  <a:cubicBezTo>
                    <a:pt x="f99" y="f100"/>
                    <a:pt x="f101" y="f102"/>
                    <a:pt x="f103" y="f104"/>
                  </a:cubicBez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lnTo>
                    <a:pt x="f117" y="f118"/>
                  </a:lnTo>
                  <a:cubicBezTo>
                    <a:pt x="f119" y="f120"/>
                    <a:pt x="f121" y="f122"/>
                    <a:pt x="f123" y="f124"/>
                  </a:cubicBezTo>
                  <a:lnTo>
                    <a:pt x="f125" y="f126"/>
                  </a:lnTo>
                  <a:cubicBezTo>
                    <a:pt x="f12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lnTo>
                    <a:pt x="f139" y="f140"/>
                  </a:lnTo>
                  <a:cubicBezTo>
                    <a:pt x="f141" y="f142"/>
                    <a:pt x="f143" y="f144"/>
                    <a:pt x="f145" y="f146"/>
                  </a:cubicBezTo>
                  <a:cubicBezTo>
                    <a:pt x="f147" y="f148"/>
                    <a:pt x="f149" y="f150"/>
                    <a:pt x="f151" y="f152"/>
                  </a:cubicBezTo>
                  <a:cubicBezTo>
                    <a:pt x="f153" y="f154"/>
                    <a:pt x="f155" y="f156"/>
                    <a:pt x="f157" y="f158"/>
                  </a:cubicBezTo>
                  <a:cubicBezTo>
                    <a:pt x="f159" y="f160"/>
                    <a:pt x="f161" y="f162"/>
                    <a:pt x="f163" y="f164"/>
                  </a:cubicBezTo>
                  <a:cubicBezTo>
                    <a:pt x="f165" y="f166"/>
                    <a:pt x="f167" y="f168"/>
                    <a:pt x="f169" y="f170"/>
                  </a:cubicBezTo>
                  <a:lnTo>
                    <a:pt x="f171" y="f172"/>
                  </a:lnTo>
                  <a:lnTo>
                    <a:pt x="f6" y="f173"/>
                  </a:lnTo>
                  <a:lnTo>
                    <a:pt x="f6" y="f174"/>
                  </a:lnTo>
                  <a:lnTo>
                    <a:pt x="f175" y="f176"/>
                  </a:lnTo>
                  <a:cubicBezTo>
                    <a:pt x="f177" y="f178"/>
                    <a:pt x="f179" y="f180"/>
                    <a:pt x="f181" y="f182"/>
                  </a:cubicBezTo>
                  <a:cubicBezTo>
                    <a:pt x="f183" y="f184"/>
                    <a:pt x="f185" y="f186"/>
                    <a:pt x="f187" y="f188"/>
                  </a:cubicBezTo>
                  <a:cubicBezTo>
                    <a:pt x="f189" y="f190"/>
                    <a:pt x="f191" y="f192"/>
                    <a:pt x="f193" y="f194"/>
                  </a:cubicBezTo>
                  <a:cubicBezTo>
                    <a:pt x="f195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5" y="f206"/>
                  </a:cubicBezTo>
                  <a:cubicBezTo>
                    <a:pt x="f207" y="f208"/>
                    <a:pt x="f209" y="f210"/>
                    <a:pt x="f211" y="f212"/>
                  </a:cubicBezTo>
                  <a:lnTo>
                    <a:pt x="f213" y="f214"/>
                  </a:lnTo>
                  <a:cubicBezTo>
                    <a:pt x="f215" y="f216"/>
                    <a:pt x="f217" y="f218"/>
                    <a:pt x="f219" y="f218"/>
                  </a:cubicBezTo>
                  <a:lnTo>
                    <a:pt x="f220" y="f221"/>
                  </a:lnTo>
                  <a:lnTo>
                    <a:pt x="f222" y="f223"/>
                  </a:lnTo>
                  <a:cubicBezTo>
                    <a:pt x="f224" y="f225"/>
                    <a:pt x="f226" y="f227"/>
                    <a:pt x="f228" y="f229"/>
                  </a:cubicBezTo>
                  <a:cubicBezTo>
                    <a:pt x="f230" y="f231"/>
                    <a:pt x="f232" y="f233"/>
                    <a:pt x="f234" y="f235"/>
                  </a:cubicBezTo>
                  <a:cubicBezTo>
                    <a:pt x="f236" y="f237"/>
                    <a:pt x="f238" y="f239"/>
                    <a:pt x="f240" y="f241"/>
                  </a:cubicBezTo>
                  <a:cubicBezTo>
                    <a:pt x="f242" y="f243"/>
                    <a:pt x="f244" y="f245"/>
                    <a:pt x="f246" y="f247"/>
                  </a:cubicBezTo>
                  <a:cubicBezTo>
                    <a:pt x="f248" y="f249"/>
                    <a:pt x="f250" y="f251"/>
                    <a:pt x="f252" y="f253"/>
                  </a:cubicBezTo>
                  <a:cubicBezTo>
                    <a:pt x="f254" y="f255"/>
                    <a:pt x="f256" y="f257"/>
                    <a:pt x="f258" y="f259"/>
                  </a:cubicBezTo>
                  <a:cubicBezTo>
                    <a:pt x="f260" y="f261"/>
                    <a:pt x="f262" y="f263"/>
                    <a:pt x="f264" y="f265"/>
                  </a:cubicBezTo>
                  <a:cubicBezTo>
                    <a:pt x="f266" y="f267"/>
                    <a:pt x="f268" y="f269"/>
                    <a:pt x="f270" y="f271"/>
                  </a:cubicBezTo>
                  <a:lnTo>
                    <a:pt x="f272" y="f273"/>
                  </a:lnTo>
                  <a:cubicBezTo>
                    <a:pt x="f274" y="f275"/>
                    <a:pt x="f276" y="f277"/>
                    <a:pt x="f278" y="f279"/>
                  </a:cubicBezTo>
                  <a:lnTo>
                    <a:pt x="f280" y="f281"/>
                  </a:lnTo>
                  <a:cubicBezTo>
                    <a:pt x="f282" y="f283"/>
                    <a:pt x="f284" y="f285"/>
                    <a:pt x="f286" y="f287"/>
                  </a:cubicBezTo>
                  <a:cubicBezTo>
                    <a:pt x="f288" y="f289"/>
                    <a:pt x="f290" y="f291"/>
                    <a:pt x="f292" y="f293"/>
                  </a:cubicBezTo>
                  <a:cubicBezTo>
                    <a:pt x="f294" y="f295"/>
                    <a:pt x="f296" y="f297"/>
                    <a:pt x="f298" y="f299"/>
                  </a:cubicBez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lnTo>
                    <a:pt x="f312" y="f313"/>
                  </a:lnTo>
                  <a:lnTo>
                    <a:pt x="f314" y="f315"/>
                  </a:lnTo>
                  <a:cubicBezTo>
                    <a:pt x="f316" y="f317"/>
                    <a:pt x="f318" y="f319"/>
                    <a:pt x="f320" y="f32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: Shape 17">
              <a:extLst>
                <a:ext uri="{FF2B5EF4-FFF2-40B4-BE49-F238E27FC236}">
                  <a16:creationId xmlns:a16="http://schemas.microsoft.com/office/drawing/2014/main" id="{7B0E797D-43D5-6D6F-0C63-955D90F336D9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613805"/>
                <a:gd name="f9" fmla="val 618487"/>
                <a:gd name="f10" fmla="val 85404"/>
                <a:gd name="f11" fmla="val 650052"/>
                <a:gd name="f12" fmla="val 360109"/>
                <a:gd name="f13" fmla="val 792650"/>
                <a:gd name="f14" fmla="val 556543"/>
                <a:gd name="f15" fmla="val 1054084"/>
                <a:gd name="f16" fmla="val 895200"/>
                <a:gd name="f17" fmla="val 1126174"/>
                <a:gd name="f18" fmla="val 988542"/>
                <a:gd name="f19" fmla="val 1200716"/>
                <a:gd name="f20" fmla="val 1085128"/>
                <a:gd name="f21" fmla="val 1276976"/>
                <a:gd name="f22" fmla="val 1191325"/>
                <a:gd name="f23" fmla="val 1859704"/>
                <a:gd name="f24" fmla="val 2002688"/>
                <a:gd name="f25" fmla="val 2485223"/>
                <a:gd name="f26" fmla="val 2348843"/>
                <a:gd name="f27" fmla="val 3368450"/>
                <a:gd name="f28" fmla="val 3948114"/>
                <a:gd name="f29" fmla="val 4373422"/>
                <a:gd name="f30" fmla="val 2066846"/>
                <a:gd name="f31" fmla="val 4956151"/>
                <a:gd name="f32" fmla="val 1636730"/>
                <a:gd name="f33" fmla="val 5021253"/>
                <a:gd name="f34" fmla="val 1588668"/>
                <a:gd name="f35" fmla="val 5086356"/>
                <a:gd name="f36" fmla="val 1541186"/>
                <a:gd name="f37" fmla="val 5149372"/>
                <a:gd name="f38" fmla="val 1495325"/>
                <a:gd name="f39" fmla="val 1406110"/>
                <a:gd name="f40" fmla="val 2138641"/>
                <a:gd name="f41" fmla="val 5112925"/>
                <a:gd name="f42" fmla="val 2253730"/>
                <a:gd name="f43" fmla="val 4598179"/>
                <a:gd name="f44" fmla="val 2621786"/>
                <a:gd name="f45" fmla="val 4074961"/>
                <a:gd name="f46" fmla="val 3368327"/>
                <a:gd name="f47" fmla="val 2170746"/>
                <a:gd name="f48" fmla="val 1393203"/>
                <a:gd name="f49" fmla="val 2384512"/>
                <a:gd name="f50" fmla="val 769646"/>
                <a:gd name="f51" fmla="val 1516288"/>
                <a:gd name="f52" fmla="val 418850"/>
                <a:gd name="f53" fmla="val 1027932"/>
                <a:gd name="f54" fmla="val 48120"/>
                <a:gd name="f55" fmla="val 683401"/>
                <a:gd name="f56" fmla="val 3149"/>
                <a:gd name="f57" fmla="val 85252"/>
                <a:gd name="f58" fmla="+- 0 0 -90"/>
                <a:gd name="f59" fmla="*/ f3 1 5270786"/>
                <a:gd name="f60" fmla="*/ f4 1 2927775"/>
                <a:gd name="f61" fmla="+- f7 0 f5"/>
                <a:gd name="f62" fmla="+- f6 0 f5"/>
                <a:gd name="f63" fmla="*/ f58 f0 1"/>
                <a:gd name="f64" fmla="*/ f62 1 5270786"/>
                <a:gd name="f65" fmla="*/ f61 1 2927775"/>
                <a:gd name="f66" fmla="*/ 0 f62 1"/>
                <a:gd name="f67" fmla="*/ 0 f61 1"/>
                <a:gd name="f68" fmla="*/ 613805 f62 1"/>
                <a:gd name="f69" fmla="*/ 618487 f62 1"/>
                <a:gd name="f70" fmla="*/ 85404 f61 1"/>
                <a:gd name="f71" fmla="*/ 1054084 f62 1"/>
                <a:gd name="f72" fmla="*/ 895200 f61 1"/>
                <a:gd name="f73" fmla="*/ 1276976 f62 1"/>
                <a:gd name="f74" fmla="*/ 1191325 f61 1"/>
                <a:gd name="f75" fmla="*/ 3368450 f62 1"/>
                <a:gd name="f76" fmla="*/ 2348843 f61 1"/>
                <a:gd name="f77" fmla="*/ 4956151 f62 1"/>
                <a:gd name="f78" fmla="*/ 1636730 f61 1"/>
                <a:gd name="f79" fmla="*/ 5149372 f62 1"/>
                <a:gd name="f80" fmla="*/ 1495325 f61 1"/>
                <a:gd name="f81" fmla="*/ 5270786 f62 1"/>
                <a:gd name="f82" fmla="*/ 1406110 f61 1"/>
                <a:gd name="f83" fmla="*/ 2138641 f61 1"/>
                <a:gd name="f84" fmla="*/ 5112925 f62 1"/>
                <a:gd name="f85" fmla="*/ 2253730 f61 1"/>
                <a:gd name="f86" fmla="*/ 3368327 f62 1"/>
                <a:gd name="f87" fmla="*/ 2927775 f61 1"/>
                <a:gd name="f88" fmla="*/ 769646 f62 1"/>
                <a:gd name="f89" fmla="*/ 1516288 f61 1"/>
                <a:gd name="f90" fmla="*/ 3149 f62 1"/>
                <a:gd name="f91" fmla="*/ 85252 f61 1"/>
                <a:gd name="f92" fmla="*/ f63 1 f2"/>
                <a:gd name="f93" fmla="*/ f66 1 5270786"/>
                <a:gd name="f94" fmla="*/ f67 1 2927775"/>
                <a:gd name="f95" fmla="*/ f68 1 5270786"/>
                <a:gd name="f96" fmla="*/ f69 1 5270786"/>
                <a:gd name="f97" fmla="*/ f70 1 2927775"/>
                <a:gd name="f98" fmla="*/ f71 1 5270786"/>
                <a:gd name="f99" fmla="*/ f72 1 2927775"/>
                <a:gd name="f100" fmla="*/ f73 1 5270786"/>
                <a:gd name="f101" fmla="*/ f74 1 2927775"/>
                <a:gd name="f102" fmla="*/ f75 1 5270786"/>
                <a:gd name="f103" fmla="*/ f76 1 2927775"/>
                <a:gd name="f104" fmla="*/ f77 1 5270786"/>
                <a:gd name="f105" fmla="*/ f78 1 2927775"/>
                <a:gd name="f106" fmla="*/ f79 1 5270786"/>
                <a:gd name="f107" fmla="*/ f80 1 2927775"/>
                <a:gd name="f108" fmla="*/ f81 1 5270786"/>
                <a:gd name="f109" fmla="*/ f82 1 2927775"/>
                <a:gd name="f110" fmla="*/ f83 1 2927775"/>
                <a:gd name="f111" fmla="*/ f84 1 5270786"/>
                <a:gd name="f112" fmla="*/ f85 1 2927775"/>
                <a:gd name="f113" fmla="*/ f86 1 5270786"/>
                <a:gd name="f114" fmla="*/ f87 1 2927775"/>
                <a:gd name="f115" fmla="*/ f88 1 5270786"/>
                <a:gd name="f116" fmla="*/ f89 1 2927775"/>
                <a:gd name="f117" fmla="*/ f90 1 5270786"/>
                <a:gd name="f118" fmla="*/ f91 1 2927775"/>
                <a:gd name="f119" fmla="*/ f5 1 f64"/>
                <a:gd name="f120" fmla="*/ f6 1 f64"/>
                <a:gd name="f121" fmla="*/ f5 1 f65"/>
                <a:gd name="f122" fmla="*/ f7 1 f65"/>
                <a:gd name="f123" fmla="+- f92 0 f1"/>
                <a:gd name="f124" fmla="*/ f93 1 f64"/>
                <a:gd name="f125" fmla="*/ f94 1 f65"/>
                <a:gd name="f126" fmla="*/ f95 1 f64"/>
                <a:gd name="f127" fmla="*/ f96 1 f64"/>
                <a:gd name="f128" fmla="*/ f97 1 f65"/>
                <a:gd name="f129" fmla="*/ f98 1 f64"/>
                <a:gd name="f130" fmla="*/ f99 1 f65"/>
                <a:gd name="f131" fmla="*/ f100 1 f64"/>
                <a:gd name="f132" fmla="*/ f101 1 f65"/>
                <a:gd name="f133" fmla="*/ f102 1 f64"/>
                <a:gd name="f134" fmla="*/ f103 1 f65"/>
                <a:gd name="f135" fmla="*/ f104 1 f64"/>
                <a:gd name="f136" fmla="*/ f105 1 f65"/>
                <a:gd name="f137" fmla="*/ f106 1 f64"/>
                <a:gd name="f138" fmla="*/ f107 1 f65"/>
                <a:gd name="f139" fmla="*/ f108 1 f64"/>
                <a:gd name="f140" fmla="*/ f109 1 f65"/>
                <a:gd name="f141" fmla="*/ f110 1 f65"/>
                <a:gd name="f142" fmla="*/ f111 1 f64"/>
                <a:gd name="f143" fmla="*/ f112 1 f65"/>
                <a:gd name="f144" fmla="*/ f113 1 f64"/>
                <a:gd name="f145" fmla="*/ f114 1 f65"/>
                <a:gd name="f146" fmla="*/ f115 1 f64"/>
                <a:gd name="f147" fmla="*/ f116 1 f65"/>
                <a:gd name="f148" fmla="*/ f117 1 f64"/>
                <a:gd name="f149" fmla="*/ f118 1 f65"/>
                <a:gd name="f150" fmla="*/ f119 f59 1"/>
                <a:gd name="f151" fmla="*/ f120 f59 1"/>
                <a:gd name="f152" fmla="*/ f122 f60 1"/>
                <a:gd name="f153" fmla="*/ f121 f60 1"/>
                <a:gd name="f154" fmla="*/ f124 f59 1"/>
                <a:gd name="f155" fmla="*/ f125 f60 1"/>
                <a:gd name="f156" fmla="*/ f126 f59 1"/>
                <a:gd name="f157" fmla="*/ f127 f59 1"/>
                <a:gd name="f158" fmla="*/ f128 f60 1"/>
                <a:gd name="f159" fmla="*/ f129 f59 1"/>
                <a:gd name="f160" fmla="*/ f130 f60 1"/>
                <a:gd name="f161" fmla="*/ f131 f59 1"/>
                <a:gd name="f162" fmla="*/ f132 f60 1"/>
                <a:gd name="f163" fmla="*/ f133 f59 1"/>
                <a:gd name="f164" fmla="*/ f134 f60 1"/>
                <a:gd name="f165" fmla="*/ f135 f59 1"/>
                <a:gd name="f166" fmla="*/ f136 f60 1"/>
                <a:gd name="f167" fmla="*/ f137 f59 1"/>
                <a:gd name="f168" fmla="*/ f138 f60 1"/>
                <a:gd name="f169" fmla="*/ f139 f59 1"/>
                <a:gd name="f170" fmla="*/ f140 f60 1"/>
                <a:gd name="f171" fmla="*/ f141 f60 1"/>
                <a:gd name="f172" fmla="*/ f142 f59 1"/>
                <a:gd name="f173" fmla="*/ f143 f60 1"/>
                <a:gd name="f174" fmla="*/ f144 f59 1"/>
                <a:gd name="f175" fmla="*/ f145 f60 1"/>
                <a:gd name="f176" fmla="*/ f146 f59 1"/>
                <a:gd name="f177" fmla="*/ f147 f60 1"/>
                <a:gd name="f178" fmla="*/ f148 f59 1"/>
                <a:gd name="f179" fmla="*/ f149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54" y="f155"/>
                </a:cxn>
                <a:cxn ang="f123">
                  <a:pos x="f156" y="f155"/>
                </a:cxn>
                <a:cxn ang="f123">
                  <a:pos x="f157" y="f158"/>
                </a:cxn>
                <a:cxn ang="f123">
                  <a:pos x="f159" y="f160"/>
                </a:cxn>
                <a:cxn ang="f123">
                  <a:pos x="f161" y="f162"/>
                </a:cxn>
                <a:cxn ang="f123">
                  <a:pos x="f163" y="f164"/>
                </a:cxn>
                <a:cxn ang="f123">
                  <a:pos x="f165" y="f166"/>
                </a:cxn>
                <a:cxn ang="f123">
                  <a:pos x="f167" y="f168"/>
                </a:cxn>
                <a:cxn ang="f123">
                  <a:pos x="f169" y="f170"/>
                </a:cxn>
                <a:cxn ang="f123">
                  <a:pos x="f169" y="f171"/>
                </a:cxn>
                <a:cxn ang="f123">
                  <a:pos x="f172" y="f173"/>
                </a:cxn>
                <a:cxn ang="f123">
                  <a:pos x="f174" y="f175"/>
                </a:cxn>
                <a:cxn ang="f123">
                  <a:pos x="f176" y="f177"/>
                </a:cxn>
                <a:cxn ang="f123">
                  <a:pos x="f178" y="f179"/>
                </a:cxn>
              </a:cxnLst>
              <a:rect l="f150" t="f153" r="f151" b="f15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6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lnTo>
                    <a:pt x="f6" y="f39"/>
                  </a:lnTo>
                  <a:lnTo>
                    <a:pt x="f6" y="f40"/>
                  </a:lnTo>
                  <a:lnTo>
                    <a:pt x="f41" y="f42"/>
                  </a:lnTo>
                  <a:cubicBezTo>
                    <a:pt x="f43" y="f44"/>
                    <a:pt x="f45" y="f7"/>
                    <a:pt x="f46" y="f7"/>
                  </a:cubicBezTo>
                  <a:cubicBezTo>
                    <a:pt x="f47" y="f7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Freeform: Shape 18">
              <a:extLst>
                <a:ext uri="{FF2B5EF4-FFF2-40B4-BE49-F238E27FC236}">
                  <a16:creationId xmlns:a16="http://schemas.microsoft.com/office/drawing/2014/main" id="{069F47F2-EE7A-D08B-9D61-FC3132C59644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736294"/>
                <a:gd name="f9" fmla="val 740298"/>
                <a:gd name="f10" fmla="val 72745"/>
                <a:gd name="f11" fmla="val 768839"/>
                <a:gd name="f12" fmla="val 319371"/>
                <a:gd name="f13" fmla="val 898885"/>
                <a:gd name="f14" fmla="val 497858"/>
                <a:gd name="f15" fmla="val 1153024"/>
                <a:gd name="f16" fmla="val 826989"/>
                <a:gd name="f17" fmla="val 1225727"/>
                <a:gd name="f18" fmla="val 921142"/>
                <a:gd name="f19" fmla="val 1300882"/>
                <a:gd name="f20" fmla="val 1018537"/>
                <a:gd name="f21" fmla="val 1378368"/>
                <a:gd name="f22" fmla="val 1126356"/>
                <a:gd name="f23" fmla="val 1652384"/>
                <a:gd name="f24" fmla="val 1507833"/>
                <a:gd name="f25" fmla="val 1933512"/>
                <a:gd name="f26" fmla="val 1779060"/>
                <a:gd name="f27" fmla="val 2238056"/>
                <a:gd name="f28" fmla="val 1955322"/>
                <a:gd name="f29" fmla="val 2560868"/>
                <a:gd name="f30" fmla="val 2142238"/>
                <a:gd name="f31" fmla="val 2930637"/>
                <a:gd name="f32" fmla="val 2233033"/>
                <a:gd name="f33" fmla="val 3368327"/>
                <a:gd name="f34" fmla="val 3616720"/>
                <a:gd name="f35" fmla="val 3847703"/>
                <a:gd name="f36" fmla="val 2176866"/>
                <a:gd name="f37" fmla="val 4095360"/>
                <a:gd name="f38" fmla="val 2056192"/>
                <a:gd name="f39" fmla="val 4349636"/>
                <a:gd name="f40" fmla="val 1932276"/>
                <a:gd name="f41" fmla="val 4601340"/>
                <a:gd name="f42" fmla="val 1751613"/>
                <a:gd name="f43" fmla="val 4880506"/>
                <a:gd name="f44" fmla="val 1545587"/>
                <a:gd name="f45" fmla="val 4945974"/>
                <a:gd name="f46" fmla="val 1497295"/>
                <a:gd name="f47" fmla="val 5011199"/>
                <a:gd name="f48" fmla="val 1449697"/>
                <a:gd name="f49" fmla="val 5074340"/>
                <a:gd name="f50" fmla="val 1403721"/>
                <a:gd name="f51" fmla="val 1259367"/>
                <a:gd name="f52" fmla="val 2138641"/>
                <a:gd name="f53" fmla="val 5112925"/>
                <a:gd name="f54" fmla="val 2253730"/>
                <a:gd name="f55" fmla="val 4598179"/>
                <a:gd name="f56" fmla="val 2621786"/>
                <a:gd name="f57" fmla="val 4074961"/>
                <a:gd name="f58" fmla="val 2170746"/>
                <a:gd name="f59" fmla="val 1393203"/>
                <a:gd name="f60" fmla="val 2384512"/>
                <a:gd name="f61" fmla="val 769646"/>
                <a:gd name="f62" fmla="val 1516288"/>
                <a:gd name="f63" fmla="val 418850"/>
                <a:gd name="f64" fmla="val 1027932"/>
                <a:gd name="f65" fmla="val 48120"/>
                <a:gd name="f66" fmla="val 683401"/>
                <a:gd name="f67" fmla="val 3149"/>
                <a:gd name="f68" fmla="val 85252"/>
                <a:gd name="f69" fmla="+- 0 0 -90"/>
                <a:gd name="f70" fmla="*/ f3 1 5270786"/>
                <a:gd name="f71" fmla="*/ f4 1 2927775"/>
                <a:gd name="f72" fmla="+- f7 0 f5"/>
                <a:gd name="f73" fmla="+- f6 0 f5"/>
                <a:gd name="f74" fmla="*/ f69 f0 1"/>
                <a:gd name="f75" fmla="*/ f73 1 5270786"/>
                <a:gd name="f76" fmla="*/ f72 1 2927775"/>
                <a:gd name="f77" fmla="*/ 0 f73 1"/>
                <a:gd name="f78" fmla="*/ 0 f72 1"/>
                <a:gd name="f79" fmla="*/ 736294 f73 1"/>
                <a:gd name="f80" fmla="*/ 740298 f73 1"/>
                <a:gd name="f81" fmla="*/ 72745 f72 1"/>
                <a:gd name="f82" fmla="*/ 1153024 f73 1"/>
                <a:gd name="f83" fmla="*/ 826989 f72 1"/>
                <a:gd name="f84" fmla="*/ 1378368 f73 1"/>
                <a:gd name="f85" fmla="*/ 1126356 f72 1"/>
                <a:gd name="f86" fmla="*/ 2238056 f73 1"/>
                <a:gd name="f87" fmla="*/ 1955322 f72 1"/>
                <a:gd name="f88" fmla="*/ 3368327 f73 1"/>
                <a:gd name="f89" fmla="*/ 2233033 f72 1"/>
                <a:gd name="f90" fmla="*/ 4095360 f73 1"/>
                <a:gd name="f91" fmla="*/ 2056192 f72 1"/>
                <a:gd name="f92" fmla="*/ 4880506 f73 1"/>
                <a:gd name="f93" fmla="*/ 1545587 f72 1"/>
                <a:gd name="f94" fmla="*/ 5074340 f73 1"/>
                <a:gd name="f95" fmla="*/ 1403721 f72 1"/>
                <a:gd name="f96" fmla="*/ 5270786 f73 1"/>
                <a:gd name="f97" fmla="*/ 1259367 f72 1"/>
                <a:gd name="f98" fmla="*/ 2138641 f72 1"/>
                <a:gd name="f99" fmla="*/ 5112925 f73 1"/>
                <a:gd name="f100" fmla="*/ 2253730 f72 1"/>
                <a:gd name="f101" fmla="*/ 2927775 f72 1"/>
                <a:gd name="f102" fmla="*/ 769646 f73 1"/>
                <a:gd name="f103" fmla="*/ 1516288 f72 1"/>
                <a:gd name="f104" fmla="*/ 3149 f73 1"/>
                <a:gd name="f105" fmla="*/ 85252 f72 1"/>
                <a:gd name="f106" fmla="*/ f74 1 f2"/>
                <a:gd name="f107" fmla="*/ f77 1 5270786"/>
                <a:gd name="f108" fmla="*/ f78 1 2927775"/>
                <a:gd name="f109" fmla="*/ f79 1 5270786"/>
                <a:gd name="f110" fmla="*/ f80 1 5270786"/>
                <a:gd name="f111" fmla="*/ f81 1 2927775"/>
                <a:gd name="f112" fmla="*/ f82 1 5270786"/>
                <a:gd name="f113" fmla="*/ f83 1 2927775"/>
                <a:gd name="f114" fmla="*/ f84 1 5270786"/>
                <a:gd name="f115" fmla="*/ f85 1 2927775"/>
                <a:gd name="f116" fmla="*/ f86 1 5270786"/>
                <a:gd name="f117" fmla="*/ f87 1 2927775"/>
                <a:gd name="f118" fmla="*/ f88 1 5270786"/>
                <a:gd name="f119" fmla="*/ f89 1 2927775"/>
                <a:gd name="f120" fmla="*/ f90 1 5270786"/>
                <a:gd name="f121" fmla="*/ f91 1 2927775"/>
                <a:gd name="f122" fmla="*/ f92 1 5270786"/>
                <a:gd name="f123" fmla="*/ f93 1 2927775"/>
                <a:gd name="f124" fmla="*/ f94 1 5270786"/>
                <a:gd name="f125" fmla="*/ f95 1 2927775"/>
                <a:gd name="f126" fmla="*/ f96 1 5270786"/>
                <a:gd name="f127" fmla="*/ f97 1 2927775"/>
                <a:gd name="f128" fmla="*/ f98 1 2927775"/>
                <a:gd name="f129" fmla="*/ f99 1 5270786"/>
                <a:gd name="f130" fmla="*/ f100 1 2927775"/>
                <a:gd name="f131" fmla="*/ f101 1 2927775"/>
                <a:gd name="f132" fmla="*/ f102 1 5270786"/>
                <a:gd name="f133" fmla="*/ f103 1 2927775"/>
                <a:gd name="f134" fmla="*/ f104 1 5270786"/>
                <a:gd name="f135" fmla="*/ f105 1 2927775"/>
                <a:gd name="f136" fmla="*/ f5 1 f75"/>
                <a:gd name="f137" fmla="*/ f6 1 f75"/>
                <a:gd name="f138" fmla="*/ f5 1 f76"/>
                <a:gd name="f139" fmla="*/ f7 1 f76"/>
                <a:gd name="f140" fmla="+- f106 0 f1"/>
                <a:gd name="f141" fmla="*/ f107 1 f75"/>
                <a:gd name="f142" fmla="*/ f108 1 f76"/>
                <a:gd name="f143" fmla="*/ f109 1 f75"/>
                <a:gd name="f144" fmla="*/ f110 1 f75"/>
                <a:gd name="f145" fmla="*/ f111 1 f76"/>
                <a:gd name="f146" fmla="*/ f112 1 f75"/>
                <a:gd name="f147" fmla="*/ f113 1 f76"/>
                <a:gd name="f148" fmla="*/ f114 1 f75"/>
                <a:gd name="f149" fmla="*/ f115 1 f76"/>
                <a:gd name="f150" fmla="*/ f116 1 f75"/>
                <a:gd name="f151" fmla="*/ f117 1 f76"/>
                <a:gd name="f152" fmla="*/ f118 1 f75"/>
                <a:gd name="f153" fmla="*/ f119 1 f76"/>
                <a:gd name="f154" fmla="*/ f120 1 f75"/>
                <a:gd name="f155" fmla="*/ f121 1 f76"/>
                <a:gd name="f156" fmla="*/ f122 1 f75"/>
                <a:gd name="f157" fmla="*/ f123 1 f76"/>
                <a:gd name="f158" fmla="*/ f124 1 f75"/>
                <a:gd name="f159" fmla="*/ f125 1 f76"/>
                <a:gd name="f160" fmla="*/ f126 1 f75"/>
                <a:gd name="f161" fmla="*/ f127 1 f76"/>
                <a:gd name="f162" fmla="*/ f128 1 f76"/>
                <a:gd name="f163" fmla="*/ f129 1 f75"/>
                <a:gd name="f164" fmla="*/ f130 1 f76"/>
                <a:gd name="f165" fmla="*/ f131 1 f76"/>
                <a:gd name="f166" fmla="*/ f132 1 f75"/>
                <a:gd name="f167" fmla="*/ f133 1 f76"/>
                <a:gd name="f168" fmla="*/ f134 1 f75"/>
                <a:gd name="f169" fmla="*/ f135 1 f76"/>
                <a:gd name="f170" fmla="*/ f136 f70 1"/>
                <a:gd name="f171" fmla="*/ f137 f70 1"/>
                <a:gd name="f172" fmla="*/ f139 f71 1"/>
                <a:gd name="f173" fmla="*/ f138 f71 1"/>
                <a:gd name="f174" fmla="*/ f141 f70 1"/>
                <a:gd name="f175" fmla="*/ f142 f71 1"/>
                <a:gd name="f176" fmla="*/ f143 f70 1"/>
                <a:gd name="f177" fmla="*/ f144 f70 1"/>
                <a:gd name="f178" fmla="*/ f145 f71 1"/>
                <a:gd name="f179" fmla="*/ f146 f70 1"/>
                <a:gd name="f180" fmla="*/ f147 f71 1"/>
                <a:gd name="f181" fmla="*/ f148 f70 1"/>
                <a:gd name="f182" fmla="*/ f149 f71 1"/>
                <a:gd name="f183" fmla="*/ f150 f70 1"/>
                <a:gd name="f184" fmla="*/ f151 f71 1"/>
                <a:gd name="f185" fmla="*/ f152 f70 1"/>
                <a:gd name="f186" fmla="*/ f153 f71 1"/>
                <a:gd name="f187" fmla="*/ f154 f70 1"/>
                <a:gd name="f188" fmla="*/ f155 f71 1"/>
                <a:gd name="f189" fmla="*/ f156 f70 1"/>
                <a:gd name="f190" fmla="*/ f157 f71 1"/>
                <a:gd name="f191" fmla="*/ f158 f70 1"/>
                <a:gd name="f192" fmla="*/ f159 f71 1"/>
                <a:gd name="f193" fmla="*/ f160 f70 1"/>
                <a:gd name="f194" fmla="*/ f161 f71 1"/>
                <a:gd name="f195" fmla="*/ f162 f71 1"/>
                <a:gd name="f196" fmla="*/ f163 f70 1"/>
                <a:gd name="f197" fmla="*/ f164 f71 1"/>
                <a:gd name="f198" fmla="*/ f165 f71 1"/>
                <a:gd name="f199" fmla="*/ f166 f70 1"/>
                <a:gd name="f200" fmla="*/ f167 f71 1"/>
                <a:gd name="f201" fmla="*/ f168 f70 1"/>
                <a:gd name="f202" fmla="*/ f169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0">
                  <a:pos x="f174" y="f175"/>
                </a:cxn>
                <a:cxn ang="f140">
                  <a:pos x="f176" y="f175"/>
                </a:cxn>
                <a:cxn ang="f140">
                  <a:pos x="f177" y="f178"/>
                </a:cxn>
                <a:cxn ang="f140">
                  <a:pos x="f179" y="f180"/>
                </a:cxn>
                <a:cxn ang="f140">
                  <a:pos x="f181" y="f182"/>
                </a:cxn>
                <a:cxn ang="f140">
                  <a:pos x="f183" y="f184"/>
                </a:cxn>
                <a:cxn ang="f140">
                  <a:pos x="f185" y="f186"/>
                </a:cxn>
                <a:cxn ang="f140">
                  <a:pos x="f187" y="f188"/>
                </a:cxn>
                <a:cxn ang="f140">
                  <a:pos x="f189" y="f190"/>
                </a:cxn>
                <a:cxn ang="f140">
                  <a:pos x="f191" y="f192"/>
                </a:cxn>
                <a:cxn ang="f140">
                  <a:pos x="f193" y="f194"/>
                </a:cxn>
                <a:cxn ang="f140">
                  <a:pos x="f193" y="f195"/>
                </a:cxn>
                <a:cxn ang="f140">
                  <a:pos x="f196" y="f197"/>
                </a:cxn>
                <a:cxn ang="f140">
                  <a:pos x="f185" y="f198"/>
                </a:cxn>
                <a:cxn ang="f140">
                  <a:pos x="f199" y="f200"/>
                </a:cxn>
                <a:cxn ang="f140">
                  <a:pos x="f201" y="f202"/>
                </a:cxn>
              </a:cxnLst>
              <a:rect l="f170" t="f173" r="f171" b="f17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2"/>
                  </a:cubicBezTo>
                  <a:cubicBezTo>
                    <a:pt x="f34" y="f32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lnTo>
                    <a:pt x="f6" y="f51"/>
                  </a:lnTo>
                  <a:lnTo>
                    <a:pt x="f6" y="f52"/>
                  </a:lnTo>
                  <a:lnTo>
                    <a:pt x="f53" y="f54"/>
                  </a:lnTo>
                  <a:cubicBezTo>
                    <a:pt x="f55" y="f56"/>
                    <a:pt x="f57" y="f7"/>
                    <a:pt x="f33" y="f7"/>
                  </a:cubicBezTo>
                  <a:cubicBezTo>
                    <a:pt x="f58" y="f7"/>
                    <a:pt x="f59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C34116C-FA91-9325-3421-90B7F0AD8182}"/>
              </a:ext>
            </a:extLst>
          </p:cNvPr>
          <p:cNvSpPr txBox="1"/>
          <p:nvPr/>
        </p:nvSpPr>
        <p:spPr>
          <a:xfrm>
            <a:off x="804672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68991BF-55A3-41D2-A97D-5786593BCEE2}" type="datetime1">
              <a:rPr lang="hu-H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2023. 06. 25.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18AFAD9-476F-5AC2-BB3A-DE18F4CAE2E2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Simon Botond - Átfedő csoportok keresése hipergráfokon - Fizika BSc Szakdolgozat védés</a:t>
            </a:r>
          </a:p>
        </p:txBody>
      </p:sp>
      <p:pic>
        <p:nvPicPr>
          <p:cNvPr id="12" name="Picture 6" descr="A picture containing colorfulness&#10;&#10;Description automatically generated">
            <a:extLst>
              <a:ext uri="{FF2B5EF4-FFF2-40B4-BE49-F238E27FC236}">
                <a16:creationId xmlns:a16="http://schemas.microsoft.com/office/drawing/2014/main" id="{F97B9872-802D-903E-C2CB-47BD7E6C3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842" y="1066803"/>
            <a:ext cx="5809192" cy="526820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4B6322B-7782-63DE-1932-4136665B95D3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80B5224-359C-422C-955E-C751B712654E}" type="slidenum"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11</a:t>
            </a:fld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/16</a:t>
            </a: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E22DC28F-00D9-2F12-60E6-5E7D644C4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5" y="1066803"/>
            <a:ext cx="5509287" cy="526820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D36FF404-0331-E546-4805-F8A71C6F7D75}"/>
              </a:ext>
            </a:extLst>
          </p:cNvPr>
          <p:cNvCxnSpPr/>
          <p:nvPr/>
        </p:nvCxnSpPr>
        <p:spPr>
          <a:xfrm>
            <a:off x="5082765" y="3621508"/>
            <a:ext cx="721891" cy="0"/>
          </a:xfrm>
          <a:prstGeom prst="straightConnector1">
            <a:avLst/>
          </a:prstGeom>
          <a:noFill/>
          <a:ln w="19046" cap="flat">
            <a:solidFill>
              <a:srgbClr val="00B050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0C5D3F83-A3A5-6C9D-9AC0-0DC32622D547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1C56E80-1E7B-10F5-144E-1AD7A6ED8B06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3B2D29-F82E-C8AE-273E-0BBF8E4622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9228" y="0"/>
            <a:ext cx="9833549" cy="1066803"/>
          </a:xfrm>
        </p:spPr>
        <p:txBody>
          <a:bodyPr anchor="b"/>
          <a:lstStyle/>
          <a:p>
            <a:pPr lvl="0"/>
            <a:r>
              <a:rPr lang="en-GB" sz="3600">
                <a:solidFill>
                  <a:srgbClr val="44546A"/>
                </a:solidFill>
              </a:rPr>
              <a:t>Hasonlósági mérőszám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B5C0F78C-87C0-D4B5-1E1C-DFC4999931F6}"/>
              </a:ext>
            </a:extLst>
          </p:cNvPr>
          <p:cNvGrpSpPr/>
          <p:nvPr/>
        </p:nvGrpSpPr>
        <p:grpSpPr>
          <a:xfrm>
            <a:off x="7867131" y="0"/>
            <a:ext cx="4324874" cy="2641152"/>
            <a:chOff x="7867131" y="0"/>
            <a:chExt cx="4324874" cy="2641152"/>
          </a:xfrm>
        </p:grpSpPr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id="{9E00E308-6E9D-2332-22A4-03E4EB82D770}"/>
                </a:ext>
              </a:extLst>
            </p:cNvPr>
            <p:cNvSpPr/>
            <p:nvPr/>
          </p:nvSpPr>
          <p:spPr>
            <a:xfrm>
              <a:off x="7867131" y="0"/>
              <a:ext cx="4324865" cy="2641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24985"/>
                <a:gd name="f7" fmla="val 3251912"/>
                <a:gd name="f8" fmla="val 36826"/>
                <a:gd name="f9" fmla="val 45003"/>
                <a:gd name="f10" fmla="val 152909"/>
                <a:gd name="f11" fmla="val 50351"/>
                <a:gd name="f12" fmla="val 205154"/>
                <a:gd name="f13" fmla="val 58290"/>
                <a:gd name="f14" fmla="val 257123"/>
                <a:gd name="f15" fmla="val 68956"/>
                <a:gd name="f16" fmla="val 308600"/>
                <a:gd name="f17" fmla="val 91393"/>
                <a:gd name="f18" fmla="val 411324"/>
                <a:gd name="f19" fmla="val 123882"/>
                <a:gd name="f20" fmla="val 511847"/>
                <a:gd name="f21" fmla="val 167774"/>
                <a:gd name="f22" fmla="val 607968"/>
                <a:gd name="f23" fmla="val 178195"/>
                <a:gd name="f24" fmla="val 632173"/>
                <a:gd name="f25" fmla="val 190333"/>
                <a:gd name="f26" fmla="val 655798"/>
                <a:gd name="f27" fmla="val 201857"/>
                <a:gd name="f28" fmla="val 679539"/>
                <a:gd name="f29" fmla="val 214363"/>
                <a:gd name="f30" fmla="val 702933"/>
                <a:gd name="f31" fmla="val 226255"/>
                <a:gd name="f32" fmla="val 726557"/>
                <a:gd name="f33" fmla="val 239741"/>
                <a:gd name="f34" fmla="val 749488"/>
                <a:gd name="f35" fmla="val 265488"/>
                <a:gd name="f36" fmla="val 795812"/>
                <a:gd name="f37" fmla="val 294176"/>
                <a:gd name="f38" fmla="val 840746"/>
                <a:gd name="f39" fmla="val 323724"/>
                <a:gd name="f40" fmla="val 885101"/>
                <a:gd name="f41" fmla="val 353149"/>
                <a:gd name="f42" fmla="val 929572"/>
                <a:gd name="f43" fmla="val 384657"/>
                <a:gd name="f44" fmla="val 972885"/>
                <a:gd name="f45" fmla="val 416412"/>
                <a:gd name="f46" fmla="val 1016081"/>
                <a:gd name="f47" fmla="val 448655"/>
                <a:gd name="f48" fmla="val 1058931"/>
                <a:gd name="f49" fmla="val 482127"/>
                <a:gd name="f50" fmla="val 1101202"/>
                <a:gd name="f51" fmla="val 515719"/>
                <a:gd name="f52" fmla="val 1143356"/>
                <a:gd name="f53" fmla="val 583027"/>
                <a:gd name="f54" fmla="val 1227782"/>
                <a:gd name="f55" fmla="val 653402"/>
                <a:gd name="f56" fmla="val 1310470"/>
                <a:gd name="f57" fmla="val 722427"/>
                <a:gd name="f58" fmla="val 1395127"/>
                <a:gd name="f59" fmla="val 757123"/>
                <a:gd name="f60" fmla="val 1437282"/>
                <a:gd name="f61" fmla="val 791697"/>
                <a:gd name="f62" fmla="val 1479783"/>
                <a:gd name="f63" fmla="val 825780"/>
                <a:gd name="f64" fmla="val 1522749"/>
                <a:gd name="f65" fmla="val 859742"/>
                <a:gd name="f66" fmla="val 1565367"/>
                <a:gd name="f67" fmla="val 893457"/>
                <a:gd name="f68" fmla="val 1610649"/>
                <a:gd name="f69" fmla="val 926314"/>
                <a:gd name="f70" fmla="val 1651992"/>
                <a:gd name="f71" fmla="val 958927"/>
                <a:gd name="f72" fmla="val 1694379"/>
                <a:gd name="f73" fmla="val 993132"/>
                <a:gd name="f74" fmla="val 1735492"/>
                <a:gd name="f75" fmla="val 1026848"/>
                <a:gd name="f76" fmla="val 1776836"/>
                <a:gd name="f77" fmla="val 1061545"/>
                <a:gd name="f78" fmla="val 1817485"/>
                <a:gd name="f79" fmla="val 1095996"/>
                <a:gd name="f80" fmla="val 1858133"/>
                <a:gd name="f81" fmla="val 1131918"/>
                <a:gd name="f82" fmla="val 1897393"/>
                <a:gd name="f83" fmla="val 1203273"/>
                <a:gd name="f84" fmla="val 1976376"/>
                <a:gd name="f85" fmla="val 1277447"/>
                <a:gd name="f86" fmla="val 2052463"/>
                <a:gd name="f87" fmla="val 1354688"/>
                <a:gd name="f88" fmla="val 2124728"/>
                <a:gd name="f89" fmla="val 1509411"/>
                <a:gd name="f90" fmla="val 2268911"/>
                <a:gd name="f91" fmla="val 1676396"/>
                <a:gd name="f92" fmla="val 2397575"/>
                <a:gd name="f93" fmla="val 1855027"/>
                <a:gd name="f94" fmla="val 2504236"/>
                <a:gd name="f95" fmla="val 1944528"/>
                <a:gd name="f96" fmla="val 2557277"/>
                <a:gd name="f97" fmla="val 2036357"/>
                <a:gd name="f98" fmla="val 2605917"/>
                <a:gd name="f99" fmla="val 2131618"/>
                <a:gd name="f100" fmla="val 2646913"/>
                <a:gd name="f101" fmla="val 2226267"/>
                <a:gd name="f102" fmla="val 2689068"/>
                <a:gd name="f103" fmla="val 2323981"/>
                <a:gd name="f104" fmla="val 2724622"/>
                <a:gd name="f105" fmla="val 2423534"/>
                <a:gd name="f106" fmla="val 2754732"/>
                <a:gd name="f107" fmla="val 2523087"/>
                <a:gd name="f108" fmla="val 2784958"/>
                <a:gd name="f109" fmla="val 2624602"/>
                <a:gd name="f110" fmla="val 2809394"/>
                <a:gd name="f111" fmla="val 2727588"/>
                <a:gd name="f112" fmla="val 2829197"/>
                <a:gd name="f113" fmla="val 2830698"/>
                <a:gd name="f114" fmla="val 2848653"/>
                <a:gd name="f115" fmla="val 2935522"/>
                <a:gd name="f116" fmla="val 2861971"/>
                <a:gd name="f117" fmla="val 3041083"/>
                <a:gd name="f118" fmla="val 2870890"/>
                <a:gd name="f119" fmla="val 3146644"/>
                <a:gd name="f120" fmla="val 2879922"/>
                <a:gd name="f121" fmla="val 3253307"/>
                <a:gd name="f122" fmla="val 2883860"/>
                <a:gd name="f123" fmla="val 3360340"/>
                <a:gd name="f124" fmla="val 2883976"/>
                <a:gd name="f125" fmla="val 3387067"/>
                <a:gd name="f126" fmla="val 3414162"/>
                <a:gd name="f127" fmla="val 2884439"/>
                <a:gd name="f128" fmla="val 3439663"/>
                <a:gd name="f129" fmla="val 2883396"/>
                <a:gd name="f130" fmla="val 3478529"/>
                <a:gd name="f131" fmla="val 2882471"/>
                <a:gd name="f132" fmla="val 3517271"/>
                <a:gd name="f133" fmla="val 2880616"/>
                <a:gd name="f134" fmla="val 3568887"/>
                <a:gd name="f135" fmla="val 2878417"/>
                <a:gd name="f136" fmla="val 3620257"/>
                <a:gd name="f137" fmla="val 2873552"/>
                <a:gd name="f138" fmla="val 3671260"/>
                <a:gd name="f139" fmla="val 2867878"/>
                <a:gd name="f140" fmla="val 3875515"/>
                <a:gd name="f141" fmla="val 2844253"/>
                <a:gd name="f142" fmla="val 4074253"/>
                <a:gd name="f143" fmla="val 2792486"/>
                <a:gd name="f144" fmla="val 4265268"/>
                <a:gd name="f145" fmla="val 2716283"/>
                <a:gd name="f146" fmla="val 4361020"/>
                <a:gd name="f147" fmla="val 2678529"/>
                <a:gd name="f148" fmla="val 4454444"/>
                <a:gd name="f149" fmla="val 2633710"/>
                <a:gd name="f150" fmla="val 4546395"/>
                <a:gd name="f151" fmla="val 2584724"/>
                <a:gd name="f152" fmla="val 4638470"/>
                <a:gd name="f153" fmla="val 2535967"/>
                <a:gd name="f154" fmla="val 4728827"/>
                <a:gd name="f155" fmla="val 2481885"/>
                <a:gd name="f156" fmla="val 4817837"/>
                <a:gd name="f157" fmla="val 2424674"/>
                <a:gd name="f158" fmla="val 4906846"/>
                <a:gd name="f159" fmla="val 2367348"/>
                <a:gd name="f160" fmla="val 4994385"/>
                <a:gd name="f161" fmla="val 2306317"/>
                <a:gd name="f162" fmla="val 5081677"/>
                <a:gd name="f163" fmla="val 2243548"/>
                <a:gd name="f164" fmla="val 5125201"/>
                <a:gd name="f165" fmla="val 2212164"/>
                <a:gd name="f166" fmla="val 5168603"/>
                <a:gd name="f167" fmla="val 2179969"/>
                <a:gd name="f168" fmla="val 5211881"/>
                <a:gd name="f169" fmla="val 2147658"/>
                <a:gd name="f170" fmla="val 2062128"/>
                <a:gd name="f171" fmla="val 2514993"/>
                <a:gd name="f172" fmla="val 5314867"/>
                <a:gd name="f173" fmla="val 2522881"/>
                <a:gd name="f174" fmla="val 5225490"/>
                <a:gd name="f175" fmla="val 2591325"/>
                <a:gd name="f176" fmla="val 5133783"/>
                <a:gd name="f177" fmla="val 2658379"/>
                <a:gd name="f178" fmla="val 5038276"/>
                <a:gd name="f179" fmla="val 2722421"/>
                <a:gd name="f180" fmla="val 4942892"/>
                <a:gd name="f181" fmla="val 2786348"/>
                <a:gd name="f182" fmla="val 4844810"/>
                <a:gd name="f183" fmla="val 2848422"/>
                <a:gd name="f184" fmla="val 4741701"/>
                <a:gd name="f185" fmla="val 2904937"/>
                <a:gd name="f186" fmla="val 4638592"/>
                <a:gd name="f187" fmla="val 2961337"/>
                <a:gd name="f188" fmla="val 4531929"/>
                <a:gd name="f189" fmla="val 3013683"/>
                <a:gd name="f190" fmla="val 4420728"/>
                <a:gd name="f191" fmla="val 3058848"/>
                <a:gd name="f192" fmla="val 4199063"/>
                <a:gd name="f193" fmla="val 3150338"/>
                <a:gd name="f194" fmla="val 3959621"/>
                <a:gd name="f195" fmla="val 3211485"/>
                <a:gd name="f196" fmla="val 3717481"/>
                <a:gd name="f197" fmla="val 3237079"/>
                <a:gd name="f198" fmla="val 3656914"/>
                <a:gd name="f199" fmla="val 3243101"/>
                <a:gd name="f200" fmla="val 3596227"/>
                <a:gd name="f201" fmla="val 3247966"/>
                <a:gd name="f202" fmla="val 3535661"/>
                <a:gd name="f203" fmla="val 3249934"/>
                <a:gd name="f204" fmla="val 3490175"/>
                <a:gd name="f205" fmla="val 3251555"/>
                <a:gd name="f206" fmla="val 3444813"/>
                <a:gd name="f207" fmla="val 3251787"/>
                <a:gd name="f208" fmla="val 3252250"/>
                <a:gd name="f209" fmla="val 3385105"/>
                <a:gd name="f210" fmla="val 3251324"/>
                <a:gd name="f211" fmla="val 3355681"/>
                <a:gd name="f212" fmla="val 3250745"/>
                <a:gd name="f213" fmla="val 3296954"/>
                <a:gd name="f214" fmla="val 3250050"/>
                <a:gd name="f215" fmla="val 3237860"/>
                <a:gd name="f216" fmla="val 3246692"/>
                <a:gd name="f217" fmla="val 3179011"/>
                <a:gd name="f218" fmla="val 3243795"/>
                <a:gd name="f219" fmla="val 3120039"/>
                <a:gd name="f220" fmla="val 3239164"/>
                <a:gd name="f221" fmla="val 3061067"/>
                <a:gd name="f222" fmla="val 3234878"/>
                <a:gd name="f223" fmla="val 3002217"/>
                <a:gd name="f224" fmla="val 3227814"/>
                <a:gd name="f225" fmla="val 2884397"/>
                <a:gd name="f226" fmla="val 3214496"/>
                <a:gd name="f227" fmla="val 2766699"/>
                <a:gd name="f228" fmla="val 3196314"/>
                <a:gd name="f229" fmla="val 2650103"/>
                <a:gd name="f230" fmla="val 3170836"/>
                <a:gd name="f231" fmla="val 2533510"/>
                <a:gd name="f232" fmla="val 3145358"/>
                <a:gd name="f233" fmla="val 2418263"/>
                <a:gd name="f234" fmla="val 3112583"/>
                <a:gd name="f235" fmla="val 2305836"/>
                <a:gd name="f236" fmla="val 3072514"/>
                <a:gd name="f237" fmla="val 2193410"/>
                <a:gd name="f238" fmla="val 3032328"/>
                <a:gd name="f239" fmla="val 2083926"/>
                <a:gd name="f240" fmla="val 2984383"/>
                <a:gd name="f241" fmla="val 1978611"/>
                <a:gd name="f242" fmla="val 2929952"/>
                <a:gd name="f243" fmla="val 1873663"/>
                <a:gd name="f244" fmla="val 2874711"/>
                <a:gd name="f245" fmla="val 1772884"/>
                <a:gd name="f246" fmla="val 2812985"/>
                <a:gd name="f247" fmla="val 1678235"/>
                <a:gd name="f248" fmla="val 2744424"/>
                <a:gd name="f249" fmla="val 1488201"/>
                <a:gd name="f250" fmla="val 2608001"/>
                <a:gd name="f251" fmla="val 1321708"/>
                <a:gd name="f252" fmla="val 2448068"/>
                <a:gd name="f253" fmla="val 1175688"/>
                <a:gd name="f254" fmla="val 2277018"/>
                <a:gd name="f255" fmla="val 1102985"/>
                <a:gd name="f256" fmla="val 2191086"/>
                <a:gd name="f257" fmla="val 1035309"/>
                <a:gd name="f258" fmla="val 2102377"/>
                <a:gd name="f259" fmla="val 971310"/>
                <a:gd name="f260" fmla="val 2012044"/>
                <a:gd name="f261" fmla="val 907188"/>
                <a:gd name="f262" fmla="val 1921714"/>
                <a:gd name="f263" fmla="val 847358"/>
                <a:gd name="f264" fmla="val 1829413"/>
                <a:gd name="f265" fmla="val 790717"/>
                <a:gd name="f266" fmla="val 1735723"/>
                <a:gd name="f267" fmla="val 761782"/>
                <a:gd name="f268" fmla="val 1688357"/>
                <a:gd name="f269" fmla="val 735300"/>
                <a:gd name="f270" fmla="val 1644002"/>
                <a:gd name="f271" fmla="val 706488"/>
                <a:gd name="f272" fmla="val 1598604"/>
                <a:gd name="f273" fmla="val 677922"/>
                <a:gd name="f274" fmla="val 1553555"/>
                <a:gd name="f275" fmla="val 648866"/>
                <a:gd name="f276" fmla="val 1508505"/>
                <a:gd name="f277" fmla="val 618951"/>
                <a:gd name="f278" fmla="val 1463802"/>
                <a:gd name="f279" fmla="val 436273"/>
                <a:gd name="f280" fmla="val 1195355"/>
                <a:gd name="f281" fmla="val 405990"/>
                <a:gd name="f282" fmla="val 1150189"/>
                <a:gd name="f283" fmla="val 376075"/>
                <a:gd name="f284" fmla="val 1104792"/>
                <a:gd name="f285" fmla="val 346896"/>
                <a:gd name="f286" fmla="val 1058816"/>
                <a:gd name="f287" fmla="val 317716"/>
                <a:gd name="f288" fmla="val 1012838"/>
                <a:gd name="f289" fmla="val 288782"/>
                <a:gd name="f290" fmla="val 966747"/>
                <a:gd name="f291" fmla="val 261809"/>
                <a:gd name="f292" fmla="val 919264"/>
                <a:gd name="f293" fmla="val 207742"/>
                <a:gd name="f294" fmla="val 824764"/>
                <a:gd name="f295" fmla="val 158088"/>
                <a:gd name="f296" fmla="val 727485"/>
                <a:gd name="f297" fmla="val 118487"/>
                <a:gd name="f298" fmla="val 626498"/>
                <a:gd name="f299" fmla="val 78151"/>
                <a:gd name="f300" fmla="val 525859"/>
                <a:gd name="f301" fmla="val 48237"/>
                <a:gd name="f302" fmla="val 421515"/>
                <a:gd name="f303" fmla="val 28130"/>
                <a:gd name="f304" fmla="val 315781"/>
                <a:gd name="f305" fmla="val 18506"/>
                <a:gd name="f306" fmla="val 262914"/>
                <a:gd name="f307" fmla="val 11425"/>
                <a:gd name="f308" fmla="val 209642"/>
                <a:gd name="f309" fmla="val 6751"/>
                <a:gd name="f310" fmla="val 156195"/>
                <a:gd name="f311" fmla="+- 0 0 -90"/>
                <a:gd name="f312" fmla="*/ f3 1 5324985"/>
                <a:gd name="f313" fmla="*/ f4 1 3251912"/>
                <a:gd name="f314" fmla="+- f7 0 f5"/>
                <a:gd name="f315" fmla="+- f6 0 f5"/>
                <a:gd name="f316" fmla="*/ f311 f0 1"/>
                <a:gd name="f317" fmla="*/ f315 1 5324985"/>
                <a:gd name="f318" fmla="*/ f314 1 3251912"/>
                <a:gd name="f319" fmla="*/ 0 f315 1"/>
                <a:gd name="f320" fmla="*/ 0 f314 1"/>
                <a:gd name="f321" fmla="*/ 36826 f315 1"/>
                <a:gd name="f322" fmla="*/ 45003 f315 1"/>
                <a:gd name="f323" fmla="*/ 152909 f314 1"/>
                <a:gd name="f324" fmla="*/ 68956 f315 1"/>
                <a:gd name="f325" fmla="*/ 308600 f314 1"/>
                <a:gd name="f326" fmla="*/ 167774 f315 1"/>
                <a:gd name="f327" fmla="*/ 607968 f314 1"/>
                <a:gd name="f328" fmla="*/ 201857 f315 1"/>
                <a:gd name="f329" fmla="*/ 679539 f314 1"/>
                <a:gd name="f330" fmla="*/ 239741 f315 1"/>
                <a:gd name="f331" fmla="*/ 749488 f314 1"/>
                <a:gd name="f332" fmla="*/ 323724 f315 1"/>
                <a:gd name="f333" fmla="*/ 885101 f314 1"/>
                <a:gd name="f334" fmla="*/ 416412 f315 1"/>
                <a:gd name="f335" fmla="*/ 1016081 f314 1"/>
                <a:gd name="f336" fmla="*/ 515719 f315 1"/>
                <a:gd name="f337" fmla="*/ 1143356 f314 1"/>
                <a:gd name="f338" fmla="*/ 722427 f315 1"/>
                <a:gd name="f339" fmla="*/ 1395127 f314 1"/>
                <a:gd name="f340" fmla="*/ 825780 f315 1"/>
                <a:gd name="f341" fmla="*/ 1522749 f314 1"/>
                <a:gd name="f342" fmla="*/ 926314 f315 1"/>
                <a:gd name="f343" fmla="*/ 1651992 f314 1"/>
                <a:gd name="f344" fmla="*/ 1026848 f315 1"/>
                <a:gd name="f345" fmla="*/ 1776836 f314 1"/>
                <a:gd name="f346" fmla="*/ 1131918 f315 1"/>
                <a:gd name="f347" fmla="*/ 1897393 f314 1"/>
                <a:gd name="f348" fmla="*/ 1354688 f315 1"/>
                <a:gd name="f349" fmla="*/ 2124728 f314 1"/>
                <a:gd name="f350" fmla="*/ 1855027 f315 1"/>
                <a:gd name="f351" fmla="*/ 2504236 f314 1"/>
                <a:gd name="f352" fmla="*/ 2131618 f315 1"/>
                <a:gd name="f353" fmla="*/ 2646913 f314 1"/>
                <a:gd name="f354" fmla="*/ 2423534 f315 1"/>
                <a:gd name="f355" fmla="*/ 2754732 f314 1"/>
                <a:gd name="f356" fmla="*/ 2727588 f315 1"/>
                <a:gd name="f357" fmla="*/ 2829197 f314 1"/>
                <a:gd name="f358" fmla="*/ 3041083 f315 1"/>
                <a:gd name="f359" fmla="*/ 2870890 f314 1"/>
                <a:gd name="f360" fmla="*/ 3360340 f315 1"/>
                <a:gd name="f361" fmla="*/ 2883976 f314 1"/>
                <a:gd name="f362" fmla="*/ 3439663 f315 1"/>
                <a:gd name="f363" fmla="*/ 2883396 f314 1"/>
                <a:gd name="f364" fmla="*/ 3478529 f315 1"/>
                <a:gd name="f365" fmla="*/ 2882471 f314 1"/>
                <a:gd name="f366" fmla="*/ 3517271 f315 1"/>
                <a:gd name="f367" fmla="*/ 2880616 f314 1"/>
                <a:gd name="f368" fmla="*/ 3671260 f315 1"/>
                <a:gd name="f369" fmla="*/ 2867878 f314 1"/>
                <a:gd name="f370" fmla="*/ 4265268 f315 1"/>
                <a:gd name="f371" fmla="*/ 2716283 f314 1"/>
                <a:gd name="f372" fmla="*/ 4546395 f315 1"/>
                <a:gd name="f373" fmla="*/ 2584724 f314 1"/>
                <a:gd name="f374" fmla="*/ 4817837 f315 1"/>
                <a:gd name="f375" fmla="*/ 2424674 f314 1"/>
                <a:gd name="f376" fmla="*/ 5081677 f315 1"/>
                <a:gd name="f377" fmla="*/ 2243548 f314 1"/>
                <a:gd name="f378" fmla="*/ 5211881 f315 1"/>
                <a:gd name="f379" fmla="*/ 2147658 f314 1"/>
                <a:gd name="f380" fmla="*/ 5324985 f315 1"/>
                <a:gd name="f381" fmla="*/ 2062128 f314 1"/>
                <a:gd name="f382" fmla="*/ 2514993 f314 1"/>
                <a:gd name="f383" fmla="*/ 5314867 f315 1"/>
                <a:gd name="f384" fmla="*/ 2522881 f314 1"/>
                <a:gd name="f385" fmla="*/ 5038276 f315 1"/>
                <a:gd name="f386" fmla="*/ 2722421 f314 1"/>
                <a:gd name="f387" fmla="*/ 4741701 f315 1"/>
                <a:gd name="f388" fmla="*/ 2904937 f314 1"/>
                <a:gd name="f389" fmla="*/ 4420728 f315 1"/>
                <a:gd name="f390" fmla="*/ 3058848 f314 1"/>
                <a:gd name="f391" fmla="*/ 3717481 f315 1"/>
                <a:gd name="f392" fmla="*/ 3237079 f314 1"/>
                <a:gd name="f393" fmla="*/ 3535661 f315 1"/>
                <a:gd name="f394" fmla="*/ 3249934 f314 1"/>
                <a:gd name="f395" fmla="*/ 3490175 f315 1"/>
                <a:gd name="f396" fmla="*/ 3251555 f314 1"/>
                <a:gd name="f397" fmla="*/ 3444813 f315 1"/>
                <a:gd name="f398" fmla="*/ 3251787 f314 1"/>
                <a:gd name="f399" fmla="*/ 3355681 f315 1"/>
                <a:gd name="f400" fmla="*/ 3250745 f314 1"/>
                <a:gd name="f401" fmla="*/ 3179011 f315 1"/>
                <a:gd name="f402" fmla="*/ 3243795 f314 1"/>
                <a:gd name="f403" fmla="*/ 3002217 f315 1"/>
                <a:gd name="f404" fmla="*/ 3227814 f314 1"/>
                <a:gd name="f405" fmla="*/ 2650103 f315 1"/>
                <a:gd name="f406" fmla="*/ 3170836 f314 1"/>
                <a:gd name="f407" fmla="*/ 2305836 f315 1"/>
                <a:gd name="f408" fmla="*/ 3072514 f314 1"/>
                <a:gd name="f409" fmla="*/ 1978611 f315 1"/>
                <a:gd name="f410" fmla="*/ 2929952 f314 1"/>
                <a:gd name="f411" fmla="*/ 1678235 f315 1"/>
                <a:gd name="f412" fmla="*/ 2744424 f314 1"/>
                <a:gd name="f413" fmla="*/ 1175688 f315 1"/>
                <a:gd name="f414" fmla="*/ 2277018 f314 1"/>
                <a:gd name="f415" fmla="*/ 971310 f315 1"/>
                <a:gd name="f416" fmla="*/ 2012044 f314 1"/>
                <a:gd name="f417" fmla="*/ 790717 f315 1"/>
                <a:gd name="f418" fmla="*/ 1735723 f314 1"/>
                <a:gd name="f419" fmla="*/ 706488 f315 1"/>
                <a:gd name="f420" fmla="*/ 1598604 f314 1"/>
                <a:gd name="f421" fmla="*/ 618951 f315 1"/>
                <a:gd name="f422" fmla="*/ 1463802 f314 1"/>
                <a:gd name="f423" fmla="*/ 436273 f315 1"/>
                <a:gd name="f424" fmla="*/ 1195355 f314 1"/>
                <a:gd name="f425" fmla="*/ 346896 f315 1"/>
                <a:gd name="f426" fmla="*/ 1058816 f314 1"/>
                <a:gd name="f427" fmla="*/ 261809 f315 1"/>
                <a:gd name="f428" fmla="*/ 919264 f314 1"/>
                <a:gd name="f429" fmla="*/ 118487 f315 1"/>
                <a:gd name="f430" fmla="*/ 626498 f314 1"/>
                <a:gd name="f431" fmla="*/ 28130 f315 1"/>
                <a:gd name="f432" fmla="*/ 315781 f314 1"/>
                <a:gd name="f433" fmla="*/ 6751 f315 1"/>
                <a:gd name="f434" fmla="*/ 156195 f314 1"/>
                <a:gd name="f435" fmla="*/ f316 1 f2"/>
                <a:gd name="f436" fmla="*/ f319 1 5324985"/>
                <a:gd name="f437" fmla="*/ f320 1 3251912"/>
                <a:gd name="f438" fmla="*/ f321 1 5324985"/>
                <a:gd name="f439" fmla="*/ f322 1 5324985"/>
                <a:gd name="f440" fmla="*/ f323 1 3251912"/>
                <a:gd name="f441" fmla="*/ f324 1 5324985"/>
                <a:gd name="f442" fmla="*/ f325 1 3251912"/>
                <a:gd name="f443" fmla="*/ f326 1 5324985"/>
                <a:gd name="f444" fmla="*/ f327 1 3251912"/>
                <a:gd name="f445" fmla="*/ f328 1 5324985"/>
                <a:gd name="f446" fmla="*/ f329 1 3251912"/>
                <a:gd name="f447" fmla="*/ f330 1 5324985"/>
                <a:gd name="f448" fmla="*/ f331 1 3251912"/>
                <a:gd name="f449" fmla="*/ f332 1 5324985"/>
                <a:gd name="f450" fmla="*/ f333 1 3251912"/>
                <a:gd name="f451" fmla="*/ f334 1 5324985"/>
                <a:gd name="f452" fmla="*/ f335 1 3251912"/>
                <a:gd name="f453" fmla="*/ f336 1 5324985"/>
                <a:gd name="f454" fmla="*/ f337 1 3251912"/>
                <a:gd name="f455" fmla="*/ f338 1 5324985"/>
                <a:gd name="f456" fmla="*/ f339 1 3251912"/>
                <a:gd name="f457" fmla="*/ f340 1 5324985"/>
                <a:gd name="f458" fmla="*/ f341 1 3251912"/>
                <a:gd name="f459" fmla="*/ f342 1 5324985"/>
                <a:gd name="f460" fmla="*/ f343 1 3251912"/>
                <a:gd name="f461" fmla="*/ f344 1 5324985"/>
                <a:gd name="f462" fmla="*/ f345 1 3251912"/>
                <a:gd name="f463" fmla="*/ f346 1 5324985"/>
                <a:gd name="f464" fmla="*/ f347 1 3251912"/>
                <a:gd name="f465" fmla="*/ f348 1 5324985"/>
                <a:gd name="f466" fmla="*/ f349 1 3251912"/>
                <a:gd name="f467" fmla="*/ f350 1 5324985"/>
                <a:gd name="f468" fmla="*/ f351 1 3251912"/>
                <a:gd name="f469" fmla="*/ f352 1 5324985"/>
                <a:gd name="f470" fmla="*/ f353 1 3251912"/>
                <a:gd name="f471" fmla="*/ f354 1 5324985"/>
                <a:gd name="f472" fmla="*/ f355 1 3251912"/>
                <a:gd name="f473" fmla="*/ f356 1 5324985"/>
                <a:gd name="f474" fmla="*/ f357 1 3251912"/>
                <a:gd name="f475" fmla="*/ f358 1 5324985"/>
                <a:gd name="f476" fmla="*/ f359 1 3251912"/>
                <a:gd name="f477" fmla="*/ f360 1 5324985"/>
                <a:gd name="f478" fmla="*/ f361 1 3251912"/>
                <a:gd name="f479" fmla="*/ f362 1 5324985"/>
                <a:gd name="f480" fmla="*/ f363 1 3251912"/>
                <a:gd name="f481" fmla="*/ f364 1 5324985"/>
                <a:gd name="f482" fmla="*/ f365 1 3251912"/>
                <a:gd name="f483" fmla="*/ f366 1 5324985"/>
                <a:gd name="f484" fmla="*/ f367 1 3251912"/>
                <a:gd name="f485" fmla="*/ f368 1 5324985"/>
                <a:gd name="f486" fmla="*/ f369 1 3251912"/>
                <a:gd name="f487" fmla="*/ f370 1 5324985"/>
                <a:gd name="f488" fmla="*/ f371 1 3251912"/>
                <a:gd name="f489" fmla="*/ f372 1 5324985"/>
                <a:gd name="f490" fmla="*/ f373 1 3251912"/>
                <a:gd name="f491" fmla="*/ f374 1 5324985"/>
                <a:gd name="f492" fmla="*/ f375 1 3251912"/>
                <a:gd name="f493" fmla="*/ f376 1 5324985"/>
                <a:gd name="f494" fmla="*/ f377 1 3251912"/>
                <a:gd name="f495" fmla="*/ f378 1 5324985"/>
                <a:gd name="f496" fmla="*/ f379 1 3251912"/>
                <a:gd name="f497" fmla="*/ f380 1 5324985"/>
                <a:gd name="f498" fmla="*/ f381 1 3251912"/>
                <a:gd name="f499" fmla="*/ f382 1 3251912"/>
                <a:gd name="f500" fmla="*/ f383 1 5324985"/>
                <a:gd name="f501" fmla="*/ f384 1 3251912"/>
                <a:gd name="f502" fmla="*/ f385 1 5324985"/>
                <a:gd name="f503" fmla="*/ f386 1 3251912"/>
                <a:gd name="f504" fmla="*/ f387 1 5324985"/>
                <a:gd name="f505" fmla="*/ f388 1 3251912"/>
                <a:gd name="f506" fmla="*/ f389 1 5324985"/>
                <a:gd name="f507" fmla="*/ f390 1 3251912"/>
                <a:gd name="f508" fmla="*/ f391 1 5324985"/>
                <a:gd name="f509" fmla="*/ f392 1 3251912"/>
                <a:gd name="f510" fmla="*/ f393 1 5324985"/>
                <a:gd name="f511" fmla="*/ f394 1 3251912"/>
                <a:gd name="f512" fmla="*/ f395 1 5324985"/>
                <a:gd name="f513" fmla="*/ f396 1 3251912"/>
                <a:gd name="f514" fmla="*/ f397 1 5324985"/>
                <a:gd name="f515" fmla="*/ f398 1 3251912"/>
                <a:gd name="f516" fmla="*/ f399 1 5324985"/>
                <a:gd name="f517" fmla="*/ f400 1 3251912"/>
                <a:gd name="f518" fmla="*/ f401 1 5324985"/>
                <a:gd name="f519" fmla="*/ f402 1 3251912"/>
                <a:gd name="f520" fmla="*/ f403 1 5324985"/>
                <a:gd name="f521" fmla="*/ f404 1 3251912"/>
                <a:gd name="f522" fmla="*/ f405 1 5324985"/>
                <a:gd name="f523" fmla="*/ f406 1 3251912"/>
                <a:gd name="f524" fmla="*/ f407 1 5324985"/>
                <a:gd name="f525" fmla="*/ f408 1 3251912"/>
                <a:gd name="f526" fmla="*/ f409 1 5324985"/>
                <a:gd name="f527" fmla="*/ f410 1 3251912"/>
                <a:gd name="f528" fmla="*/ f411 1 5324985"/>
                <a:gd name="f529" fmla="*/ f412 1 3251912"/>
                <a:gd name="f530" fmla="*/ f413 1 5324985"/>
                <a:gd name="f531" fmla="*/ f414 1 3251912"/>
                <a:gd name="f532" fmla="*/ f415 1 5324985"/>
                <a:gd name="f533" fmla="*/ f416 1 3251912"/>
                <a:gd name="f534" fmla="*/ f417 1 5324985"/>
                <a:gd name="f535" fmla="*/ f418 1 3251912"/>
                <a:gd name="f536" fmla="*/ f419 1 5324985"/>
                <a:gd name="f537" fmla="*/ f420 1 3251912"/>
                <a:gd name="f538" fmla="*/ f421 1 5324985"/>
                <a:gd name="f539" fmla="*/ f422 1 3251912"/>
                <a:gd name="f540" fmla="*/ f423 1 5324985"/>
                <a:gd name="f541" fmla="*/ f424 1 3251912"/>
                <a:gd name="f542" fmla="*/ f425 1 5324985"/>
                <a:gd name="f543" fmla="*/ f426 1 3251912"/>
                <a:gd name="f544" fmla="*/ f427 1 5324985"/>
                <a:gd name="f545" fmla="*/ f428 1 3251912"/>
                <a:gd name="f546" fmla="*/ f429 1 5324985"/>
                <a:gd name="f547" fmla="*/ f430 1 3251912"/>
                <a:gd name="f548" fmla="*/ f431 1 5324985"/>
                <a:gd name="f549" fmla="*/ f432 1 3251912"/>
                <a:gd name="f550" fmla="*/ f433 1 5324985"/>
                <a:gd name="f551" fmla="*/ f434 1 3251912"/>
                <a:gd name="f552" fmla="*/ f5 1 f317"/>
                <a:gd name="f553" fmla="*/ f6 1 f317"/>
                <a:gd name="f554" fmla="*/ f5 1 f318"/>
                <a:gd name="f555" fmla="*/ f7 1 f318"/>
                <a:gd name="f556" fmla="+- f435 0 f1"/>
                <a:gd name="f557" fmla="*/ f436 1 f317"/>
                <a:gd name="f558" fmla="*/ f437 1 f318"/>
                <a:gd name="f559" fmla="*/ f438 1 f317"/>
                <a:gd name="f560" fmla="*/ f439 1 f317"/>
                <a:gd name="f561" fmla="*/ f440 1 f318"/>
                <a:gd name="f562" fmla="*/ f441 1 f317"/>
                <a:gd name="f563" fmla="*/ f442 1 f318"/>
                <a:gd name="f564" fmla="*/ f443 1 f317"/>
                <a:gd name="f565" fmla="*/ f444 1 f318"/>
                <a:gd name="f566" fmla="*/ f445 1 f317"/>
                <a:gd name="f567" fmla="*/ f446 1 f318"/>
                <a:gd name="f568" fmla="*/ f447 1 f317"/>
                <a:gd name="f569" fmla="*/ f448 1 f318"/>
                <a:gd name="f570" fmla="*/ f449 1 f317"/>
                <a:gd name="f571" fmla="*/ f450 1 f318"/>
                <a:gd name="f572" fmla="*/ f451 1 f317"/>
                <a:gd name="f573" fmla="*/ f452 1 f318"/>
                <a:gd name="f574" fmla="*/ f453 1 f317"/>
                <a:gd name="f575" fmla="*/ f454 1 f318"/>
                <a:gd name="f576" fmla="*/ f455 1 f317"/>
                <a:gd name="f577" fmla="*/ f456 1 f318"/>
                <a:gd name="f578" fmla="*/ f457 1 f317"/>
                <a:gd name="f579" fmla="*/ f458 1 f318"/>
                <a:gd name="f580" fmla="*/ f459 1 f317"/>
                <a:gd name="f581" fmla="*/ f460 1 f318"/>
                <a:gd name="f582" fmla="*/ f461 1 f317"/>
                <a:gd name="f583" fmla="*/ f462 1 f318"/>
                <a:gd name="f584" fmla="*/ f463 1 f317"/>
                <a:gd name="f585" fmla="*/ f464 1 f318"/>
                <a:gd name="f586" fmla="*/ f465 1 f317"/>
                <a:gd name="f587" fmla="*/ f466 1 f318"/>
                <a:gd name="f588" fmla="*/ f467 1 f317"/>
                <a:gd name="f589" fmla="*/ f468 1 f318"/>
                <a:gd name="f590" fmla="*/ f469 1 f317"/>
                <a:gd name="f591" fmla="*/ f470 1 f318"/>
                <a:gd name="f592" fmla="*/ f471 1 f317"/>
                <a:gd name="f593" fmla="*/ f472 1 f318"/>
                <a:gd name="f594" fmla="*/ f473 1 f317"/>
                <a:gd name="f595" fmla="*/ f474 1 f318"/>
                <a:gd name="f596" fmla="*/ f475 1 f317"/>
                <a:gd name="f597" fmla="*/ f476 1 f318"/>
                <a:gd name="f598" fmla="*/ f477 1 f317"/>
                <a:gd name="f599" fmla="*/ f478 1 f318"/>
                <a:gd name="f600" fmla="*/ f479 1 f317"/>
                <a:gd name="f601" fmla="*/ f480 1 f318"/>
                <a:gd name="f602" fmla="*/ f481 1 f317"/>
                <a:gd name="f603" fmla="*/ f482 1 f318"/>
                <a:gd name="f604" fmla="*/ f483 1 f317"/>
                <a:gd name="f605" fmla="*/ f484 1 f318"/>
                <a:gd name="f606" fmla="*/ f485 1 f317"/>
                <a:gd name="f607" fmla="*/ f486 1 f318"/>
                <a:gd name="f608" fmla="*/ f487 1 f317"/>
                <a:gd name="f609" fmla="*/ f488 1 f318"/>
                <a:gd name="f610" fmla="*/ f489 1 f317"/>
                <a:gd name="f611" fmla="*/ f490 1 f318"/>
                <a:gd name="f612" fmla="*/ f491 1 f317"/>
                <a:gd name="f613" fmla="*/ f492 1 f318"/>
                <a:gd name="f614" fmla="*/ f493 1 f317"/>
                <a:gd name="f615" fmla="*/ f494 1 f318"/>
                <a:gd name="f616" fmla="*/ f495 1 f317"/>
                <a:gd name="f617" fmla="*/ f496 1 f318"/>
                <a:gd name="f618" fmla="*/ f497 1 f317"/>
                <a:gd name="f619" fmla="*/ f498 1 f318"/>
                <a:gd name="f620" fmla="*/ f499 1 f318"/>
                <a:gd name="f621" fmla="*/ f500 1 f317"/>
                <a:gd name="f622" fmla="*/ f501 1 f318"/>
                <a:gd name="f623" fmla="*/ f502 1 f317"/>
                <a:gd name="f624" fmla="*/ f503 1 f318"/>
                <a:gd name="f625" fmla="*/ f504 1 f317"/>
                <a:gd name="f626" fmla="*/ f505 1 f318"/>
                <a:gd name="f627" fmla="*/ f506 1 f317"/>
                <a:gd name="f628" fmla="*/ f507 1 f318"/>
                <a:gd name="f629" fmla="*/ f508 1 f317"/>
                <a:gd name="f630" fmla="*/ f509 1 f318"/>
                <a:gd name="f631" fmla="*/ f510 1 f317"/>
                <a:gd name="f632" fmla="*/ f511 1 f318"/>
                <a:gd name="f633" fmla="*/ f512 1 f317"/>
                <a:gd name="f634" fmla="*/ f513 1 f318"/>
                <a:gd name="f635" fmla="*/ f514 1 f317"/>
                <a:gd name="f636" fmla="*/ f515 1 f318"/>
                <a:gd name="f637" fmla="*/ f516 1 f317"/>
                <a:gd name="f638" fmla="*/ f517 1 f318"/>
                <a:gd name="f639" fmla="*/ f518 1 f317"/>
                <a:gd name="f640" fmla="*/ f519 1 f318"/>
                <a:gd name="f641" fmla="*/ f520 1 f317"/>
                <a:gd name="f642" fmla="*/ f521 1 f318"/>
                <a:gd name="f643" fmla="*/ f522 1 f317"/>
                <a:gd name="f644" fmla="*/ f523 1 f318"/>
                <a:gd name="f645" fmla="*/ f524 1 f317"/>
                <a:gd name="f646" fmla="*/ f525 1 f318"/>
                <a:gd name="f647" fmla="*/ f526 1 f317"/>
                <a:gd name="f648" fmla="*/ f527 1 f318"/>
                <a:gd name="f649" fmla="*/ f528 1 f317"/>
                <a:gd name="f650" fmla="*/ f529 1 f318"/>
                <a:gd name="f651" fmla="*/ f530 1 f317"/>
                <a:gd name="f652" fmla="*/ f531 1 f318"/>
                <a:gd name="f653" fmla="*/ f532 1 f317"/>
                <a:gd name="f654" fmla="*/ f533 1 f318"/>
                <a:gd name="f655" fmla="*/ f534 1 f317"/>
                <a:gd name="f656" fmla="*/ f535 1 f318"/>
                <a:gd name="f657" fmla="*/ f536 1 f317"/>
                <a:gd name="f658" fmla="*/ f537 1 f318"/>
                <a:gd name="f659" fmla="*/ f538 1 f317"/>
                <a:gd name="f660" fmla="*/ f539 1 f318"/>
                <a:gd name="f661" fmla="*/ f540 1 f317"/>
                <a:gd name="f662" fmla="*/ f541 1 f318"/>
                <a:gd name="f663" fmla="*/ f542 1 f317"/>
                <a:gd name="f664" fmla="*/ f543 1 f318"/>
                <a:gd name="f665" fmla="*/ f544 1 f317"/>
                <a:gd name="f666" fmla="*/ f545 1 f318"/>
                <a:gd name="f667" fmla="*/ f546 1 f317"/>
                <a:gd name="f668" fmla="*/ f547 1 f318"/>
                <a:gd name="f669" fmla="*/ f548 1 f317"/>
                <a:gd name="f670" fmla="*/ f549 1 f318"/>
                <a:gd name="f671" fmla="*/ f550 1 f317"/>
                <a:gd name="f672" fmla="*/ f551 1 f318"/>
                <a:gd name="f673" fmla="*/ f552 f312 1"/>
                <a:gd name="f674" fmla="*/ f553 f312 1"/>
                <a:gd name="f675" fmla="*/ f555 f313 1"/>
                <a:gd name="f676" fmla="*/ f554 f313 1"/>
                <a:gd name="f677" fmla="*/ f557 f312 1"/>
                <a:gd name="f678" fmla="*/ f558 f313 1"/>
                <a:gd name="f679" fmla="*/ f559 f312 1"/>
                <a:gd name="f680" fmla="*/ f560 f312 1"/>
                <a:gd name="f681" fmla="*/ f561 f313 1"/>
                <a:gd name="f682" fmla="*/ f562 f312 1"/>
                <a:gd name="f683" fmla="*/ f563 f313 1"/>
                <a:gd name="f684" fmla="*/ f564 f312 1"/>
                <a:gd name="f685" fmla="*/ f565 f313 1"/>
                <a:gd name="f686" fmla="*/ f566 f312 1"/>
                <a:gd name="f687" fmla="*/ f567 f313 1"/>
                <a:gd name="f688" fmla="*/ f568 f312 1"/>
                <a:gd name="f689" fmla="*/ f569 f313 1"/>
                <a:gd name="f690" fmla="*/ f570 f312 1"/>
                <a:gd name="f691" fmla="*/ f571 f313 1"/>
                <a:gd name="f692" fmla="*/ f572 f312 1"/>
                <a:gd name="f693" fmla="*/ f573 f313 1"/>
                <a:gd name="f694" fmla="*/ f574 f312 1"/>
                <a:gd name="f695" fmla="*/ f575 f313 1"/>
                <a:gd name="f696" fmla="*/ f576 f312 1"/>
                <a:gd name="f697" fmla="*/ f577 f313 1"/>
                <a:gd name="f698" fmla="*/ f578 f312 1"/>
                <a:gd name="f699" fmla="*/ f579 f313 1"/>
                <a:gd name="f700" fmla="*/ f580 f312 1"/>
                <a:gd name="f701" fmla="*/ f581 f313 1"/>
                <a:gd name="f702" fmla="*/ f582 f312 1"/>
                <a:gd name="f703" fmla="*/ f583 f313 1"/>
                <a:gd name="f704" fmla="*/ f584 f312 1"/>
                <a:gd name="f705" fmla="*/ f585 f313 1"/>
                <a:gd name="f706" fmla="*/ f586 f312 1"/>
                <a:gd name="f707" fmla="*/ f587 f313 1"/>
                <a:gd name="f708" fmla="*/ f588 f312 1"/>
                <a:gd name="f709" fmla="*/ f589 f313 1"/>
                <a:gd name="f710" fmla="*/ f590 f312 1"/>
                <a:gd name="f711" fmla="*/ f591 f313 1"/>
                <a:gd name="f712" fmla="*/ f592 f312 1"/>
                <a:gd name="f713" fmla="*/ f593 f313 1"/>
                <a:gd name="f714" fmla="*/ f594 f312 1"/>
                <a:gd name="f715" fmla="*/ f595 f313 1"/>
                <a:gd name="f716" fmla="*/ f596 f312 1"/>
                <a:gd name="f717" fmla="*/ f597 f313 1"/>
                <a:gd name="f718" fmla="*/ f598 f312 1"/>
                <a:gd name="f719" fmla="*/ f599 f313 1"/>
                <a:gd name="f720" fmla="*/ f600 f312 1"/>
                <a:gd name="f721" fmla="*/ f601 f313 1"/>
                <a:gd name="f722" fmla="*/ f602 f312 1"/>
                <a:gd name="f723" fmla="*/ f603 f313 1"/>
                <a:gd name="f724" fmla="*/ f604 f312 1"/>
                <a:gd name="f725" fmla="*/ f605 f313 1"/>
                <a:gd name="f726" fmla="*/ f606 f312 1"/>
                <a:gd name="f727" fmla="*/ f607 f313 1"/>
                <a:gd name="f728" fmla="*/ f608 f312 1"/>
                <a:gd name="f729" fmla="*/ f609 f313 1"/>
                <a:gd name="f730" fmla="*/ f610 f312 1"/>
                <a:gd name="f731" fmla="*/ f611 f313 1"/>
                <a:gd name="f732" fmla="*/ f612 f312 1"/>
                <a:gd name="f733" fmla="*/ f613 f313 1"/>
                <a:gd name="f734" fmla="*/ f614 f312 1"/>
                <a:gd name="f735" fmla="*/ f615 f313 1"/>
                <a:gd name="f736" fmla="*/ f616 f312 1"/>
                <a:gd name="f737" fmla="*/ f617 f313 1"/>
                <a:gd name="f738" fmla="*/ f618 f312 1"/>
                <a:gd name="f739" fmla="*/ f619 f313 1"/>
                <a:gd name="f740" fmla="*/ f620 f313 1"/>
                <a:gd name="f741" fmla="*/ f621 f312 1"/>
                <a:gd name="f742" fmla="*/ f622 f313 1"/>
                <a:gd name="f743" fmla="*/ f623 f312 1"/>
                <a:gd name="f744" fmla="*/ f624 f313 1"/>
                <a:gd name="f745" fmla="*/ f625 f312 1"/>
                <a:gd name="f746" fmla="*/ f626 f313 1"/>
                <a:gd name="f747" fmla="*/ f627 f312 1"/>
                <a:gd name="f748" fmla="*/ f628 f313 1"/>
                <a:gd name="f749" fmla="*/ f629 f312 1"/>
                <a:gd name="f750" fmla="*/ f630 f313 1"/>
                <a:gd name="f751" fmla="*/ f631 f312 1"/>
                <a:gd name="f752" fmla="*/ f632 f313 1"/>
                <a:gd name="f753" fmla="*/ f633 f312 1"/>
                <a:gd name="f754" fmla="*/ f634 f313 1"/>
                <a:gd name="f755" fmla="*/ f635 f312 1"/>
                <a:gd name="f756" fmla="*/ f636 f313 1"/>
                <a:gd name="f757" fmla="*/ f637 f312 1"/>
                <a:gd name="f758" fmla="*/ f638 f313 1"/>
                <a:gd name="f759" fmla="*/ f639 f312 1"/>
                <a:gd name="f760" fmla="*/ f640 f313 1"/>
                <a:gd name="f761" fmla="*/ f641 f312 1"/>
                <a:gd name="f762" fmla="*/ f642 f313 1"/>
                <a:gd name="f763" fmla="*/ f643 f312 1"/>
                <a:gd name="f764" fmla="*/ f644 f313 1"/>
                <a:gd name="f765" fmla="*/ f645 f312 1"/>
                <a:gd name="f766" fmla="*/ f646 f313 1"/>
                <a:gd name="f767" fmla="*/ f647 f312 1"/>
                <a:gd name="f768" fmla="*/ f648 f313 1"/>
                <a:gd name="f769" fmla="*/ f649 f312 1"/>
                <a:gd name="f770" fmla="*/ f650 f313 1"/>
                <a:gd name="f771" fmla="*/ f651 f312 1"/>
                <a:gd name="f772" fmla="*/ f652 f313 1"/>
                <a:gd name="f773" fmla="*/ f653 f312 1"/>
                <a:gd name="f774" fmla="*/ f654 f313 1"/>
                <a:gd name="f775" fmla="*/ f655 f312 1"/>
                <a:gd name="f776" fmla="*/ f656 f313 1"/>
                <a:gd name="f777" fmla="*/ f657 f312 1"/>
                <a:gd name="f778" fmla="*/ f658 f313 1"/>
                <a:gd name="f779" fmla="*/ f659 f312 1"/>
                <a:gd name="f780" fmla="*/ f660 f313 1"/>
                <a:gd name="f781" fmla="*/ f661 f312 1"/>
                <a:gd name="f782" fmla="*/ f662 f313 1"/>
                <a:gd name="f783" fmla="*/ f663 f312 1"/>
                <a:gd name="f784" fmla="*/ f664 f313 1"/>
                <a:gd name="f785" fmla="*/ f665 f312 1"/>
                <a:gd name="f786" fmla="*/ f666 f313 1"/>
                <a:gd name="f787" fmla="*/ f667 f312 1"/>
                <a:gd name="f788" fmla="*/ f668 f313 1"/>
                <a:gd name="f789" fmla="*/ f669 f312 1"/>
                <a:gd name="f790" fmla="*/ f670 f313 1"/>
                <a:gd name="f791" fmla="*/ f671 f312 1"/>
                <a:gd name="f792" fmla="*/ f672 f3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6">
                  <a:pos x="f677" y="f678"/>
                </a:cxn>
                <a:cxn ang="f556">
                  <a:pos x="f679" y="f678"/>
                </a:cxn>
                <a:cxn ang="f556">
                  <a:pos x="f680" y="f681"/>
                </a:cxn>
                <a:cxn ang="f556">
                  <a:pos x="f682" y="f683"/>
                </a:cxn>
                <a:cxn ang="f556">
                  <a:pos x="f684" y="f685"/>
                </a:cxn>
                <a:cxn ang="f556">
                  <a:pos x="f686" y="f687"/>
                </a:cxn>
                <a:cxn ang="f556">
                  <a:pos x="f688" y="f689"/>
                </a:cxn>
                <a:cxn ang="f556">
                  <a:pos x="f690" y="f691"/>
                </a:cxn>
                <a:cxn ang="f556">
                  <a:pos x="f692" y="f693"/>
                </a:cxn>
                <a:cxn ang="f556">
                  <a:pos x="f694" y="f695"/>
                </a:cxn>
                <a:cxn ang="f556">
                  <a:pos x="f696" y="f697"/>
                </a:cxn>
                <a:cxn ang="f556">
                  <a:pos x="f698" y="f699"/>
                </a:cxn>
                <a:cxn ang="f556">
                  <a:pos x="f700" y="f701"/>
                </a:cxn>
                <a:cxn ang="f556">
                  <a:pos x="f702" y="f703"/>
                </a:cxn>
                <a:cxn ang="f556">
                  <a:pos x="f704" y="f705"/>
                </a:cxn>
                <a:cxn ang="f556">
                  <a:pos x="f706" y="f707"/>
                </a:cxn>
                <a:cxn ang="f556">
                  <a:pos x="f708" y="f709"/>
                </a:cxn>
                <a:cxn ang="f556">
                  <a:pos x="f710" y="f711"/>
                </a:cxn>
                <a:cxn ang="f556">
                  <a:pos x="f712" y="f713"/>
                </a:cxn>
                <a:cxn ang="f556">
                  <a:pos x="f714" y="f715"/>
                </a:cxn>
                <a:cxn ang="f556">
                  <a:pos x="f716" y="f717"/>
                </a:cxn>
                <a:cxn ang="f556">
                  <a:pos x="f718" y="f719"/>
                </a:cxn>
                <a:cxn ang="f556">
                  <a:pos x="f720" y="f721"/>
                </a:cxn>
                <a:cxn ang="f556">
                  <a:pos x="f722" y="f723"/>
                </a:cxn>
                <a:cxn ang="f556">
                  <a:pos x="f724" y="f725"/>
                </a:cxn>
                <a:cxn ang="f556">
                  <a:pos x="f726" y="f727"/>
                </a:cxn>
                <a:cxn ang="f556">
                  <a:pos x="f728" y="f729"/>
                </a:cxn>
                <a:cxn ang="f556">
                  <a:pos x="f730" y="f731"/>
                </a:cxn>
                <a:cxn ang="f556">
                  <a:pos x="f732" y="f733"/>
                </a:cxn>
                <a:cxn ang="f556">
                  <a:pos x="f734" y="f735"/>
                </a:cxn>
                <a:cxn ang="f556">
                  <a:pos x="f736" y="f737"/>
                </a:cxn>
                <a:cxn ang="f556">
                  <a:pos x="f738" y="f739"/>
                </a:cxn>
                <a:cxn ang="f556">
                  <a:pos x="f738" y="f740"/>
                </a:cxn>
                <a:cxn ang="f556">
                  <a:pos x="f741" y="f742"/>
                </a:cxn>
                <a:cxn ang="f556">
                  <a:pos x="f743" y="f744"/>
                </a:cxn>
                <a:cxn ang="f556">
                  <a:pos x="f745" y="f746"/>
                </a:cxn>
                <a:cxn ang="f556">
                  <a:pos x="f747" y="f748"/>
                </a:cxn>
                <a:cxn ang="f556">
                  <a:pos x="f749" y="f750"/>
                </a:cxn>
                <a:cxn ang="f556">
                  <a:pos x="f751" y="f752"/>
                </a:cxn>
                <a:cxn ang="f556">
                  <a:pos x="f753" y="f754"/>
                </a:cxn>
                <a:cxn ang="f556">
                  <a:pos x="f755" y="f756"/>
                </a:cxn>
                <a:cxn ang="f556">
                  <a:pos x="f757" y="f758"/>
                </a:cxn>
                <a:cxn ang="f556">
                  <a:pos x="f759" y="f760"/>
                </a:cxn>
                <a:cxn ang="f556">
                  <a:pos x="f761" y="f762"/>
                </a:cxn>
                <a:cxn ang="f556">
                  <a:pos x="f763" y="f764"/>
                </a:cxn>
                <a:cxn ang="f556">
                  <a:pos x="f765" y="f766"/>
                </a:cxn>
                <a:cxn ang="f556">
                  <a:pos x="f767" y="f768"/>
                </a:cxn>
                <a:cxn ang="f556">
                  <a:pos x="f769" y="f770"/>
                </a:cxn>
                <a:cxn ang="f556">
                  <a:pos x="f771" y="f772"/>
                </a:cxn>
                <a:cxn ang="f556">
                  <a:pos x="f773" y="f774"/>
                </a:cxn>
                <a:cxn ang="f556">
                  <a:pos x="f775" y="f776"/>
                </a:cxn>
                <a:cxn ang="f556">
                  <a:pos x="f777" y="f778"/>
                </a:cxn>
                <a:cxn ang="f556">
                  <a:pos x="f779" y="f780"/>
                </a:cxn>
                <a:cxn ang="f556">
                  <a:pos x="f781" y="f782"/>
                </a:cxn>
                <a:cxn ang="f556">
                  <a:pos x="f783" y="f784"/>
                </a:cxn>
                <a:cxn ang="f556">
                  <a:pos x="f785" y="f786"/>
                </a:cxn>
                <a:cxn ang="f556">
                  <a:pos x="f787" y="f788"/>
                </a:cxn>
                <a:cxn ang="f556">
                  <a:pos x="f789" y="f790"/>
                </a:cxn>
                <a:cxn ang="f556">
                  <a:pos x="f791" y="f792"/>
                </a:cxn>
              </a:cxnLst>
              <a:rect l="f673" t="f676" r="f674" b="f675"/>
              <a:pathLst>
                <a:path w="5324985" h="3251912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98"/>
                    <a:pt x="f99" y="f100"/>
                  </a:cubicBezTo>
                  <a:cubicBezTo>
                    <a:pt x="f101" y="f102"/>
                    <a:pt x="f103" y="f104"/>
                    <a:pt x="f105" y="f106"/>
                  </a:cubicBezTo>
                  <a:cubicBezTo>
                    <a:pt x="f107" y="f108"/>
                    <a:pt x="f109" y="f110"/>
                    <a:pt x="f111" y="f112"/>
                  </a:cubicBezTo>
                  <a:cubicBezTo>
                    <a:pt x="f113" y="f114"/>
                    <a:pt x="f115" y="f116"/>
                    <a:pt x="f117" y="f118"/>
                  </a:cubicBezTo>
                  <a:cubicBezTo>
                    <a:pt x="f119" y="f120"/>
                    <a:pt x="f121" y="f122"/>
                    <a:pt x="f123" y="f124"/>
                  </a:cubicBezTo>
                  <a:cubicBezTo>
                    <a:pt x="f125" y="f124"/>
                    <a:pt x="f126" y="f127"/>
                    <a:pt x="f128" y="f129"/>
                  </a:cubicBezTo>
                  <a:lnTo>
                    <a:pt x="f130" y="f131"/>
                  </a:lnTo>
                  <a:lnTo>
                    <a:pt x="f132" y="f133"/>
                  </a:ln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lnTo>
                    <a:pt x="f6" y="f170"/>
                  </a:lnTo>
                  <a:lnTo>
                    <a:pt x="f6" y="f171"/>
                  </a:lnTo>
                  <a:lnTo>
                    <a:pt x="f172" y="f173"/>
                  </a:lnTo>
                  <a:cubicBezTo>
                    <a:pt x="f174" y="f175"/>
                    <a:pt x="f176" y="f177"/>
                    <a:pt x="f178" y="f179"/>
                  </a:cubicBezTo>
                  <a:cubicBezTo>
                    <a:pt x="f180" y="f181"/>
                    <a:pt x="f182" y="f183"/>
                    <a:pt x="f184" y="f185"/>
                  </a:cubicBezTo>
                  <a:cubicBezTo>
                    <a:pt x="f186" y="f187"/>
                    <a:pt x="f188" y="f189"/>
                    <a:pt x="f190" y="f191"/>
                  </a:cubicBez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203"/>
                  </a:cubicBezTo>
                  <a:lnTo>
                    <a:pt x="f204" y="f205"/>
                  </a:lnTo>
                  <a:lnTo>
                    <a:pt x="f206" y="f207"/>
                  </a:lnTo>
                  <a:cubicBezTo>
                    <a:pt x="f126" y="f208"/>
                    <a:pt x="f209" y="f210"/>
                    <a:pt x="f211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40"/>
                    <a:pt x="f241" y="f242"/>
                  </a:cubicBezTo>
                  <a:cubicBezTo>
                    <a:pt x="f243" y="f244"/>
                    <a:pt x="f245" y="f246"/>
                    <a:pt x="f247" y="f248"/>
                  </a:cubicBezTo>
                  <a:cubicBezTo>
                    <a:pt x="f249" y="f250"/>
                    <a:pt x="f251" y="f252"/>
                    <a:pt x="f253" y="f254"/>
                  </a:cubicBezTo>
                  <a:cubicBezTo>
                    <a:pt x="f255" y="f256"/>
                    <a:pt x="f257" y="f258"/>
                    <a:pt x="f259" y="f260"/>
                  </a:cubicBezTo>
                  <a:cubicBezTo>
                    <a:pt x="f261" y="f262"/>
                    <a:pt x="f263" y="f264"/>
                    <a:pt x="f265" y="f266"/>
                  </a:cubicBezTo>
                  <a:cubicBezTo>
                    <a:pt x="f267" y="f268"/>
                    <a:pt x="f269" y="f270"/>
                    <a:pt x="f271" y="f272"/>
                  </a:cubicBezTo>
                  <a:cubicBezTo>
                    <a:pt x="f273" y="f274"/>
                    <a:pt x="f275" y="f276"/>
                    <a:pt x="f277" y="f278"/>
                  </a:cubicBezTo>
                  <a:lnTo>
                    <a:pt x="f279" y="f280"/>
                  </a:lnTo>
                  <a:cubicBezTo>
                    <a:pt x="f281" y="f282"/>
                    <a:pt x="f283" y="f284"/>
                    <a:pt x="f285" y="f286"/>
                  </a:cubicBezTo>
                  <a:cubicBezTo>
                    <a:pt x="f287" y="f288"/>
                    <a:pt x="f289" y="f290"/>
                    <a:pt x="f291" y="f292"/>
                  </a:cubicBezTo>
                  <a:cubicBezTo>
                    <a:pt x="f293" y="f294"/>
                    <a:pt x="f295" y="f296"/>
                    <a:pt x="f297" y="f298"/>
                  </a:cubicBezTo>
                  <a:cubicBezTo>
                    <a:pt x="f299" y="f300"/>
                    <a:pt x="f301" y="f302"/>
                    <a:pt x="f303" y="f304"/>
                  </a:cubicBezTo>
                  <a:cubicBezTo>
                    <a:pt x="f305" y="f306"/>
                    <a:pt x="f307" y="f308"/>
                    <a:pt x="f309" y="f31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Freeform: Shape 16">
              <a:extLst>
                <a:ext uri="{FF2B5EF4-FFF2-40B4-BE49-F238E27FC236}">
                  <a16:creationId xmlns:a16="http://schemas.microsoft.com/office/drawing/2014/main" id="{1F81CDAD-6DAB-A3B3-B44D-CE1C5EACCA5C}"/>
                </a:ext>
              </a:extLst>
            </p:cNvPr>
            <p:cNvSpPr/>
            <p:nvPr/>
          </p:nvSpPr>
          <p:spPr>
            <a:xfrm>
              <a:off x="7907301" y="0"/>
              <a:ext cx="4284704" cy="242091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5533"/>
                <a:gd name="f7" fmla="val 2980757"/>
                <a:gd name="f8" fmla="val 201166"/>
                <a:gd name="f9" fmla="val 206734"/>
                <a:gd name="f10" fmla="val 89286"/>
                <a:gd name="f11" fmla="val 212220"/>
                <a:gd name="f12" fmla="val 135755"/>
                <a:gd name="f13" fmla="val 220465"/>
                <a:gd name="f14" fmla="val 181731"/>
                <a:gd name="f15" fmla="val 232051"/>
                <a:gd name="f16" fmla="val 226897"/>
                <a:gd name="f17" fmla="val 254855"/>
                <a:gd name="f18" fmla="val 317344"/>
                <a:gd name="f19" fmla="val 290287"/>
                <a:gd name="f20" fmla="val 403854"/>
                <a:gd name="f21" fmla="val 332707"/>
                <a:gd name="f22" fmla="val 487120"/>
                <a:gd name="f23" fmla="val 354163"/>
                <a:gd name="f24" fmla="val 528696"/>
                <a:gd name="f25" fmla="val 377948"/>
                <a:gd name="f26" fmla="val 569461"/>
                <a:gd name="f27" fmla="val 402959"/>
                <a:gd name="f28" fmla="val 609647"/>
                <a:gd name="f29" fmla="val 428337"/>
                <a:gd name="f30" fmla="val 649717"/>
                <a:gd name="f31" fmla="val 455433"/>
                <a:gd name="f32" fmla="val 689209"/>
                <a:gd name="f33" fmla="val 483631"/>
                <a:gd name="f34" fmla="val 728236"/>
                <a:gd name="f35" fmla="val 540764"/>
                <a:gd name="f36" fmla="val 806061"/>
                <a:gd name="f37" fmla="val 604271"/>
                <a:gd name="f38" fmla="val 881569"/>
                <a:gd name="f39" fmla="val 669986"/>
                <a:gd name="f40" fmla="val 957424"/>
                <a:gd name="f41" fmla="val 735701"/>
                <a:gd name="f42" fmla="val 1033395"/>
                <a:gd name="f43" fmla="val 804359"/>
                <a:gd name="f44" fmla="val 1109366"/>
                <a:gd name="f45" fmla="val 871667"/>
                <a:gd name="f46" fmla="val 1188348"/>
                <a:gd name="f47" fmla="val 905383"/>
                <a:gd name="f48" fmla="val 1227723"/>
                <a:gd name="f49" fmla="val 938731"/>
                <a:gd name="f50" fmla="val 1268025"/>
                <a:gd name="f51" fmla="val 971956"/>
                <a:gd name="f52" fmla="val 1308905"/>
                <a:gd name="f53" fmla="val 1020139"/>
                <a:gd name="f54" fmla="val 1368084"/>
                <a:gd name="f55" fmla="val 1035954"/>
                <a:gd name="f56" fmla="val 1386962"/>
                <a:gd name="f57" fmla="val 1051035"/>
                <a:gd name="f58" fmla="val 1406302"/>
                <a:gd name="f59" fmla="val 1067340"/>
                <a:gd name="f60" fmla="val 1424715"/>
                <a:gd name="f61" fmla="val 1194602"/>
                <a:gd name="f62" fmla="val 1574573"/>
                <a:gd name="f63" fmla="val 1332652"/>
                <a:gd name="f64" fmla="val 1712503"/>
                <a:gd name="f65" fmla="val 1472909"/>
                <a:gd name="f66" fmla="val 1843252"/>
                <a:gd name="f67" fmla="val 1543406"/>
                <a:gd name="f68" fmla="val 1908337"/>
                <a:gd name="f69" fmla="val 1615128"/>
                <a:gd name="f70" fmla="val 1971221"/>
                <a:gd name="f71" fmla="val 1688567"/>
                <a:gd name="f72" fmla="val 2031559"/>
                <a:gd name="f73" fmla="val 1762006"/>
                <a:gd name="f74" fmla="val 2091895"/>
                <a:gd name="f75" fmla="val 1836793"/>
                <a:gd name="f76" fmla="val 2150263"/>
                <a:gd name="f77" fmla="val 1914401"/>
                <a:gd name="f78" fmla="val 2205156"/>
                <a:gd name="f79" fmla="val 2069003"/>
                <a:gd name="f80" fmla="val 2315176"/>
                <a:gd name="f81" fmla="val 2235742"/>
                <a:gd name="f82" fmla="val 2413498"/>
                <a:gd name="f83" fmla="val 2418909"/>
                <a:gd name="f84" fmla="val 2479741"/>
                <a:gd name="f85" fmla="val 2510249"/>
                <a:gd name="f86" fmla="val 2512863"/>
                <a:gd name="f87" fmla="val 2604898"/>
                <a:gd name="f88" fmla="val 2538225"/>
                <a:gd name="f89" fmla="val 2701141"/>
                <a:gd name="f90" fmla="val 2557333"/>
                <a:gd name="f91" fmla="val 2725293"/>
                <a:gd name="f92" fmla="val 2561850"/>
                <a:gd name="f93" fmla="val 2749201"/>
                <a:gd name="f94" fmla="val 2567062"/>
                <a:gd name="f95" fmla="val 2773475"/>
                <a:gd name="f96" fmla="val 2570999"/>
                <a:gd name="f97" fmla="val 2846424"/>
                <a:gd name="f98" fmla="val 2582465"/>
                <a:gd name="f99" fmla="val 2895343"/>
                <a:gd name="f100" fmla="val 2588602"/>
                <a:gd name="f101" fmla="val 2944261"/>
                <a:gd name="f102" fmla="val 2595088"/>
                <a:gd name="f103" fmla="val 2993669"/>
                <a:gd name="f104" fmla="val 2598909"/>
                <a:gd name="f105" fmla="val 3018313"/>
                <a:gd name="f106" fmla="val 2601110"/>
                <a:gd name="f107" fmla="val 3042956"/>
                <a:gd name="f108" fmla="val 2603195"/>
                <a:gd name="f109" fmla="val 3067721"/>
                <a:gd name="f110" fmla="val 2604237"/>
                <a:gd name="f111" fmla="val 3092487"/>
                <a:gd name="f112" fmla="val 2605394"/>
                <a:gd name="f113" fmla="val 3117130"/>
                <a:gd name="f114" fmla="val 2607247"/>
                <a:gd name="f115" fmla="val 3142019"/>
                <a:gd name="f116" fmla="val 2607943"/>
                <a:gd name="f117" fmla="val 3216561"/>
                <a:gd name="f118" fmla="val 2609564"/>
                <a:gd name="f119" fmla="val 3241326"/>
                <a:gd name="f120" fmla="val 2610142"/>
                <a:gd name="f121" fmla="val 3266337"/>
                <a:gd name="f122" fmla="val 2609333"/>
                <a:gd name="f123" fmla="val 3291225"/>
                <a:gd name="f124" fmla="val 2609217"/>
                <a:gd name="f125" fmla="val 3328619"/>
                <a:gd name="f126" fmla="val 2608869"/>
                <a:gd name="f127" fmla="val 3340757"/>
                <a:gd name="f128" fmla="val 2608522"/>
                <a:gd name="f129" fmla="val 3352649"/>
                <a:gd name="f130" fmla="val 2607827"/>
                <a:gd name="f131" fmla="val 3364665"/>
                <a:gd name="f132" fmla="val 2607363"/>
                <a:gd name="f133" fmla="val 3376679"/>
                <a:gd name="f134" fmla="val 2606784"/>
                <a:gd name="f135" fmla="val 3388695"/>
                <a:gd name="f136" fmla="val 2606438"/>
                <a:gd name="f137" fmla="val 3400587"/>
                <a:gd name="f138" fmla="val 2605627"/>
                <a:gd name="f139" fmla="val 3436387"/>
                <a:gd name="f140" fmla="val 2602847"/>
                <a:gd name="f141" fmla="val 3484079"/>
                <a:gd name="f142" fmla="val 2599257"/>
                <a:gd name="f143" fmla="val 3531404"/>
                <a:gd name="f144" fmla="val 2593235"/>
                <a:gd name="f145" fmla="val 3578361"/>
                <a:gd name="f146" fmla="val 2586286"/>
                <a:gd name="f147" fmla="val 3766310"/>
                <a:gd name="f148" fmla="val 2556871"/>
                <a:gd name="f149" fmla="val 3947025"/>
                <a:gd name="f150" fmla="val 2499314"/>
                <a:gd name="f151" fmla="val 4119159"/>
                <a:gd name="f152" fmla="val 2418594"/>
                <a:gd name="f153" fmla="val 4291907"/>
                <a:gd name="f154" fmla="val 2338801"/>
                <a:gd name="f155" fmla="val 4456317"/>
                <a:gd name="f156" fmla="val 2236657"/>
                <a:gd name="f157" fmla="val 4618765"/>
                <a:gd name="f158" fmla="val 2124668"/>
                <a:gd name="f159" fmla="val 4659346"/>
                <a:gd name="f160" fmla="val 2096759"/>
                <a:gd name="f161" fmla="val 4699682"/>
                <a:gd name="f162" fmla="val 2067575"/>
                <a:gd name="f163" fmla="val 4739895"/>
                <a:gd name="f164" fmla="val 2038275"/>
                <a:gd name="f165" fmla="val 4780355"/>
                <a:gd name="f166" fmla="val 2008976"/>
                <a:gd name="f167" fmla="val 4820691"/>
                <a:gd name="f168" fmla="val 1979212"/>
                <a:gd name="f169" fmla="val 4861027"/>
                <a:gd name="f170" fmla="val 1948986"/>
                <a:gd name="f171" fmla="val 5106354"/>
                <a:gd name="f172" fmla="val 1763690"/>
                <a:gd name="f173" fmla="val 1641017"/>
                <a:gd name="f174" fmla="val 2257481"/>
                <a:gd name="f175" fmla="val 5168881"/>
                <a:gd name="f176" fmla="val 2332084"/>
                <a:gd name="f177" fmla="val 5125235"/>
                <a:gd name="f178" fmla="val 2362079"/>
                <a:gd name="f179" fmla="val 5081099"/>
                <a:gd name="f180" fmla="val 2391958"/>
                <a:gd name="f181" fmla="val 5036225"/>
                <a:gd name="f182" fmla="val 2421489"/>
                <a:gd name="f183" fmla="val 4991231"/>
                <a:gd name="f184" fmla="val 2450790"/>
                <a:gd name="f185" fmla="val 4945867"/>
                <a:gd name="f186" fmla="val 2479857"/>
                <a:gd name="f187" fmla="val 4899401"/>
                <a:gd name="f188" fmla="val 2508347"/>
                <a:gd name="f189" fmla="val 4806959"/>
                <a:gd name="f190" fmla="val 2565440"/>
                <a:gd name="f191" fmla="val 4711574"/>
                <a:gd name="f192" fmla="val 2620798"/>
                <a:gd name="f193" fmla="val 4612145"/>
                <a:gd name="f194" fmla="val 2671407"/>
                <a:gd name="f195" fmla="val 4512836"/>
                <a:gd name="f196" fmla="val 2722247"/>
                <a:gd name="f197" fmla="val 4410095"/>
                <a:gd name="f198" fmla="val 2769496"/>
                <a:gd name="f199" fmla="val 4303187"/>
                <a:gd name="f200" fmla="val 2810030"/>
                <a:gd name="f201" fmla="val 4090349"/>
                <a:gd name="f202" fmla="val 2892256"/>
                <a:gd name="f203" fmla="val 3861694"/>
                <a:gd name="f204" fmla="val 2947728"/>
                <a:gd name="f205" fmla="val 3630835"/>
                <a:gd name="f206" fmla="val 2969500"/>
                <a:gd name="f207" fmla="val 3573089"/>
                <a:gd name="f208" fmla="val 2974712"/>
                <a:gd name="f209" fmla="val 3515343"/>
                <a:gd name="f210" fmla="val 2978649"/>
                <a:gd name="f211" fmla="val 3457719"/>
                <a:gd name="f212" fmla="val 2979808"/>
                <a:gd name="f213" fmla="val 3414441"/>
                <a:gd name="f214" fmla="val 2980733"/>
                <a:gd name="f215" fmla="val 3400097"/>
                <a:gd name="f216" fmla="val 2980850"/>
                <a:gd name="f217" fmla="val 3385630"/>
                <a:gd name="f218" fmla="val 2980502"/>
                <a:gd name="f219" fmla="val 3371285"/>
                <a:gd name="f220" fmla="val 3328252"/>
                <a:gd name="f221" fmla="val 2980039"/>
                <a:gd name="f222" fmla="val 3286445"/>
                <a:gd name="f223" fmla="val 2978534"/>
                <a:gd name="f224" fmla="val 3175121"/>
                <a:gd name="f225" fmla="val 2975174"/>
                <a:gd name="f226" fmla="val 3063553"/>
                <a:gd name="f227" fmla="val 2966837"/>
                <a:gd name="f228" fmla="val 2952475"/>
                <a:gd name="f229" fmla="val 2953402"/>
                <a:gd name="f230" fmla="val 2841275"/>
                <a:gd name="f231" fmla="val 2940664"/>
                <a:gd name="f232" fmla="val 2730319"/>
                <a:gd name="f233" fmla="val 2922365"/>
                <a:gd name="f234" fmla="val 2620591"/>
                <a:gd name="f235" fmla="val 2898046"/>
                <a:gd name="f236" fmla="val 2510984"/>
                <a:gd name="f237" fmla="val 2873494"/>
                <a:gd name="f238" fmla="val 2402235"/>
                <a:gd name="f239" fmla="val 2844426"/>
                <a:gd name="f240" fmla="val 2294591"/>
                <a:gd name="f241" fmla="val 2811305"/>
                <a:gd name="f242" fmla="val 2079669"/>
                <a:gd name="f243" fmla="val 2744483"/>
                <a:gd name="f244" fmla="val 1867198"/>
                <a:gd name="f245" fmla="val 2661331"/>
                <a:gd name="f246" fmla="val 1670544"/>
                <a:gd name="f247" fmla="val 2550501"/>
                <a:gd name="f248" fmla="val 1473767"/>
                <a:gd name="f249" fmla="val 2439903"/>
                <a:gd name="f250" fmla="val 1298079"/>
                <a:gd name="f251" fmla="val 2299657"/>
                <a:gd name="f252" fmla="val 1144703"/>
                <a:gd name="f253" fmla="val 2144472"/>
                <a:gd name="f254" fmla="val 1067586"/>
                <a:gd name="f255" fmla="val 2066996"/>
                <a:gd name="f256" fmla="val 997458"/>
                <a:gd name="f257" fmla="val 1984539"/>
                <a:gd name="f258" fmla="val 931497"/>
                <a:gd name="f259" fmla="val 1900114"/>
                <a:gd name="f260" fmla="val 865906"/>
                <a:gd name="f261" fmla="val 1815342"/>
                <a:gd name="f262" fmla="val 803500"/>
                <a:gd name="f263" fmla="val 1729295"/>
                <a:gd name="f264" fmla="val 745265"/>
                <a:gd name="f265" fmla="val 1641395"/>
                <a:gd name="f266" fmla="val 730307"/>
                <a:gd name="f267" fmla="val 1619623"/>
                <a:gd name="f268" fmla="val 716207"/>
                <a:gd name="f269" fmla="val 1597503"/>
                <a:gd name="f270" fmla="val 701741"/>
                <a:gd name="f271" fmla="val 1575500"/>
                <a:gd name="f272" fmla="val 660178"/>
                <a:gd name="f273" fmla="val 1511573"/>
                <a:gd name="f274" fmla="val 633574"/>
                <a:gd name="f275" fmla="val 1470229"/>
                <a:gd name="f276" fmla="val 605989"/>
                <a:gd name="f277" fmla="val 1429232"/>
                <a:gd name="f278" fmla="val 578158"/>
                <a:gd name="f279" fmla="val 1387656"/>
                <a:gd name="f280" fmla="val 408230"/>
                <a:gd name="f281" fmla="val 1134497"/>
                <a:gd name="f282" fmla="val 351220"/>
                <a:gd name="f283" fmla="val 1048219"/>
                <a:gd name="f284" fmla="val 294945"/>
                <a:gd name="f285" fmla="val 959392"/>
                <a:gd name="f286" fmla="val 242349"/>
                <a:gd name="f287" fmla="val 866860"/>
                <a:gd name="f288" fmla="val 216112"/>
                <a:gd name="f289" fmla="val 820536"/>
                <a:gd name="f290" fmla="val 190734"/>
                <a:gd name="f291" fmla="val 773402"/>
                <a:gd name="f292" fmla="val 167562"/>
                <a:gd name="f293" fmla="val 724994"/>
                <a:gd name="f294" fmla="val 144513"/>
                <a:gd name="f295" fmla="val 676469"/>
                <a:gd name="f296" fmla="val 123057"/>
                <a:gd name="f297" fmla="val 627019"/>
                <a:gd name="f298" fmla="val 104054"/>
                <a:gd name="f299" fmla="val 576525"/>
                <a:gd name="f300" fmla="val 85418"/>
                <a:gd name="f301" fmla="val 525917"/>
                <a:gd name="f302" fmla="val 68867"/>
                <a:gd name="f303" fmla="val 474613"/>
                <a:gd name="f304" fmla="val 55381"/>
                <a:gd name="f305" fmla="val 422499"/>
                <a:gd name="f306" fmla="val 49006"/>
                <a:gd name="f307" fmla="val 396442"/>
                <a:gd name="f308" fmla="val 42508"/>
                <a:gd name="f309" fmla="val 370269"/>
                <a:gd name="f310" fmla="val 37236"/>
                <a:gd name="f311" fmla="val 343980"/>
                <a:gd name="f312" fmla="val 29267"/>
                <a:gd name="f313" fmla="val 304604"/>
                <a:gd name="f314" fmla="val 22646"/>
                <a:gd name="f315" fmla="val 265113"/>
                <a:gd name="f316" fmla="val 14003"/>
                <a:gd name="f317" fmla="val 212420"/>
                <a:gd name="f318" fmla="val 7872"/>
                <a:gd name="f319" fmla="val 159582"/>
                <a:gd name="f320" fmla="val 3903"/>
                <a:gd name="f321" fmla="val 106787"/>
                <a:gd name="f322" fmla="+- 0 0 -90"/>
                <a:gd name="f323" fmla="*/ f3 1 5275533"/>
                <a:gd name="f324" fmla="*/ f4 1 2980757"/>
                <a:gd name="f325" fmla="+- f7 0 f5"/>
                <a:gd name="f326" fmla="+- f6 0 f5"/>
                <a:gd name="f327" fmla="*/ f322 f0 1"/>
                <a:gd name="f328" fmla="*/ f326 1 5275533"/>
                <a:gd name="f329" fmla="*/ f325 1 2980757"/>
                <a:gd name="f330" fmla="*/ 0 f326 1"/>
                <a:gd name="f331" fmla="*/ 0 f325 1"/>
                <a:gd name="f332" fmla="*/ 201166 f326 1"/>
                <a:gd name="f333" fmla="*/ 206734 f326 1"/>
                <a:gd name="f334" fmla="*/ 89286 f325 1"/>
                <a:gd name="f335" fmla="*/ 232051 f326 1"/>
                <a:gd name="f336" fmla="*/ 226897 f325 1"/>
                <a:gd name="f337" fmla="*/ 332707 f326 1"/>
                <a:gd name="f338" fmla="*/ 487120 f325 1"/>
                <a:gd name="f339" fmla="*/ 402959 f326 1"/>
                <a:gd name="f340" fmla="*/ 609647 f325 1"/>
                <a:gd name="f341" fmla="*/ 483631 f326 1"/>
                <a:gd name="f342" fmla="*/ 728236 f325 1"/>
                <a:gd name="f343" fmla="*/ 669986 f326 1"/>
                <a:gd name="f344" fmla="*/ 957424 f325 1"/>
                <a:gd name="f345" fmla="*/ 871667 f326 1"/>
                <a:gd name="f346" fmla="*/ 1188348 f325 1"/>
                <a:gd name="f347" fmla="*/ 971956 f326 1"/>
                <a:gd name="f348" fmla="*/ 1308905 f325 1"/>
                <a:gd name="f349" fmla="*/ 1020139 f326 1"/>
                <a:gd name="f350" fmla="*/ 1368084 f325 1"/>
                <a:gd name="f351" fmla="*/ 1067340 f326 1"/>
                <a:gd name="f352" fmla="*/ 1424715 f325 1"/>
                <a:gd name="f353" fmla="*/ 1472909 f326 1"/>
                <a:gd name="f354" fmla="*/ 1843252 f325 1"/>
                <a:gd name="f355" fmla="*/ 1688567 f326 1"/>
                <a:gd name="f356" fmla="*/ 2031559 f325 1"/>
                <a:gd name="f357" fmla="*/ 1914401 f326 1"/>
                <a:gd name="f358" fmla="*/ 2205156 f325 1"/>
                <a:gd name="f359" fmla="*/ 2418909 f326 1"/>
                <a:gd name="f360" fmla="*/ 2479741 f325 1"/>
                <a:gd name="f361" fmla="*/ 2701141 f326 1"/>
                <a:gd name="f362" fmla="*/ 2557333 f325 1"/>
                <a:gd name="f363" fmla="*/ 2773475 f326 1"/>
                <a:gd name="f364" fmla="*/ 2570999 f325 1"/>
                <a:gd name="f365" fmla="*/ 2846424 f326 1"/>
                <a:gd name="f366" fmla="*/ 2582465 f325 1"/>
                <a:gd name="f367" fmla="*/ 2993669 f326 1"/>
                <a:gd name="f368" fmla="*/ 2598909 f325 1"/>
                <a:gd name="f369" fmla="*/ 3067721 f326 1"/>
                <a:gd name="f370" fmla="*/ 2604237 f325 1"/>
                <a:gd name="f371" fmla="*/ 3142019 f326 1"/>
                <a:gd name="f372" fmla="*/ 2607943 f325 1"/>
                <a:gd name="f373" fmla="*/ 3216561 f326 1"/>
                <a:gd name="f374" fmla="*/ 2609564 f325 1"/>
                <a:gd name="f375" fmla="*/ 3291225 f326 1"/>
                <a:gd name="f376" fmla="*/ 2609217 f325 1"/>
                <a:gd name="f377" fmla="*/ 3328619 f326 1"/>
                <a:gd name="f378" fmla="*/ 2608869 f325 1"/>
                <a:gd name="f379" fmla="*/ 3364665 f326 1"/>
                <a:gd name="f380" fmla="*/ 2607363 f325 1"/>
                <a:gd name="f381" fmla="*/ 3400587 f326 1"/>
                <a:gd name="f382" fmla="*/ 2605627 f325 1"/>
                <a:gd name="f383" fmla="*/ 3436387 f326 1"/>
                <a:gd name="f384" fmla="*/ 2602847 f325 1"/>
                <a:gd name="f385" fmla="*/ 3578361 f326 1"/>
                <a:gd name="f386" fmla="*/ 2586286 f325 1"/>
                <a:gd name="f387" fmla="*/ 4119159 f326 1"/>
                <a:gd name="f388" fmla="*/ 2418594 f325 1"/>
                <a:gd name="f389" fmla="*/ 4618765 f326 1"/>
                <a:gd name="f390" fmla="*/ 2124668 f325 1"/>
                <a:gd name="f391" fmla="*/ 4739895 f326 1"/>
                <a:gd name="f392" fmla="*/ 2038275 f325 1"/>
                <a:gd name="f393" fmla="*/ 4861027 f326 1"/>
                <a:gd name="f394" fmla="*/ 1948986 f325 1"/>
                <a:gd name="f395" fmla="*/ 5106354 f326 1"/>
                <a:gd name="f396" fmla="*/ 1763690 f325 1"/>
                <a:gd name="f397" fmla="*/ 5275533 f326 1"/>
                <a:gd name="f398" fmla="*/ 1641017 f325 1"/>
                <a:gd name="f399" fmla="*/ 2257481 f325 1"/>
                <a:gd name="f400" fmla="*/ 5168881 f326 1"/>
                <a:gd name="f401" fmla="*/ 2332084 f325 1"/>
                <a:gd name="f402" fmla="*/ 5036225 f326 1"/>
                <a:gd name="f403" fmla="*/ 2421489 f325 1"/>
                <a:gd name="f404" fmla="*/ 4899401 f326 1"/>
                <a:gd name="f405" fmla="*/ 2508347 f325 1"/>
                <a:gd name="f406" fmla="*/ 4612145 f326 1"/>
                <a:gd name="f407" fmla="*/ 2671407 f325 1"/>
                <a:gd name="f408" fmla="*/ 4303187 f326 1"/>
                <a:gd name="f409" fmla="*/ 2810030 f325 1"/>
                <a:gd name="f410" fmla="*/ 3630835 f326 1"/>
                <a:gd name="f411" fmla="*/ 2969500 f325 1"/>
                <a:gd name="f412" fmla="*/ 3457719 f326 1"/>
                <a:gd name="f413" fmla="*/ 2979808 f325 1"/>
                <a:gd name="f414" fmla="*/ 3414441 f326 1"/>
                <a:gd name="f415" fmla="*/ 2980733 f325 1"/>
                <a:gd name="f416" fmla="*/ 3371285 f326 1"/>
                <a:gd name="f417" fmla="*/ 2980502 f325 1"/>
                <a:gd name="f418" fmla="*/ 3328252 f326 1"/>
                <a:gd name="f419" fmla="*/ 2980039 f325 1"/>
                <a:gd name="f420" fmla="*/ 3286445 f326 1"/>
                <a:gd name="f421" fmla="*/ 2978534 f325 1"/>
                <a:gd name="f422" fmla="*/ 2952475 f326 1"/>
                <a:gd name="f423" fmla="*/ 2953402 f325 1"/>
                <a:gd name="f424" fmla="*/ 2620591 f326 1"/>
                <a:gd name="f425" fmla="*/ 2898046 f325 1"/>
                <a:gd name="f426" fmla="*/ 2294591 f326 1"/>
                <a:gd name="f427" fmla="*/ 2811305 f325 1"/>
                <a:gd name="f428" fmla="*/ 1670544 f326 1"/>
                <a:gd name="f429" fmla="*/ 2550501 f325 1"/>
                <a:gd name="f430" fmla="*/ 1144703 f326 1"/>
                <a:gd name="f431" fmla="*/ 2144472 f325 1"/>
                <a:gd name="f432" fmla="*/ 931497 f326 1"/>
                <a:gd name="f433" fmla="*/ 1900114 f325 1"/>
                <a:gd name="f434" fmla="*/ 745265 f326 1"/>
                <a:gd name="f435" fmla="*/ 1641395 f325 1"/>
                <a:gd name="f436" fmla="*/ 701741 f326 1"/>
                <a:gd name="f437" fmla="*/ 1575500 f325 1"/>
                <a:gd name="f438" fmla="*/ 660178 f326 1"/>
                <a:gd name="f439" fmla="*/ 1511573 f325 1"/>
                <a:gd name="f440" fmla="*/ 578158 f326 1"/>
                <a:gd name="f441" fmla="*/ 1387656 f325 1"/>
                <a:gd name="f442" fmla="*/ 408230 f326 1"/>
                <a:gd name="f443" fmla="*/ 1134497 f325 1"/>
                <a:gd name="f444" fmla="*/ 242349 f326 1"/>
                <a:gd name="f445" fmla="*/ 866860 f325 1"/>
                <a:gd name="f446" fmla="*/ 167562 f326 1"/>
                <a:gd name="f447" fmla="*/ 724994 f325 1"/>
                <a:gd name="f448" fmla="*/ 104054 f326 1"/>
                <a:gd name="f449" fmla="*/ 576525 f325 1"/>
                <a:gd name="f450" fmla="*/ 55381 f326 1"/>
                <a:gd name="f451" fmla="*/ 422499 f325 1"/>
                <a:gd name="f452" fmla="*/ 37236 f326 1"/>
                <a:gd name="f453" fmla="*/ 343980 f325 1"/>
                <a:gd name="f454" fmla="*/ 29267 f326 1"/>
                <a:gd name="f455" fmla="*/ 304604 f325 1"/>
                <a:gd name="f456" fmla="*/ 22646 f326 1"/>
                <a:gd name="f457" fmla="*/ 265113 f325 1"/>
                <a:gd name="f458" fmla="*/ 3903 f326 1"/>
                <a:gd name="f459" fmla="*/ 106787 f325 1"/>
                <a:gd name="f460" fmla="*/ f327 1 f2"/>
                <a:gd name="f461" fmla="*/ f330 1 5275533"/>
                <a:gd name="f462" fmla="*/ f331 1 2980757"/>
                <a:gd name="f463" fmla="*/ f332 1 5275533"/>
                <a:gd name="f464" fmla="*/ f333 1 5275533"/>
                <a:gd name="f465" fmla="*/ f334 1 2980757"/>
                <a:gd name="f466" fmla="*/ f335 1 5275533"/>
                <a:gd name="f467" fmla="*/ f336 1 2980757"/>
                <a:gd name="f468" fmla="*/ f337 1 5275533"/>
                <a:gd name="f469" fmla="*/ f338 1 2980757"/>
                <a:gd name="f470" fmla="*/ f339 1 5275533"/>
                <a:gd name="f471" fmla="*/ f340 1 2980757"/>
                <a:gd name="f472" fmla="*/ f341 1 5275533"/>
                <a:gd name="f473" fmla="*/ f342 1 2980757"/>
                <a:gd name="f474" fmla="*/ f343 1 5275533"/>
                <a:gd name="f475" fmla="*/ f344 1 2980757"/>
                <a:gd name="f476" fmla="*/ f345 1 5275533"/>
                <a:gd name="f477" fmla="*/ f346 1 2980757"/>
                <a:gd name="f478" fmla="*/ f347 1 5275533"/>
                <a:gd name="f479" fmla="*/ f348 1 2980757"/>
                <a:gd name="f480" fmla="*/ f349 1 5275533"/>
                <a:gd name="f481" fmla="*/ f350 1 2980757"/>
                <a:gd name="f482" fmla="*/ f351 1 5275533"/>
                <a:gd name="f483" fmla="*/ f352 1 2980757"/>
                <a:gd name="f484" fmla="*/ f353 1 5275533"/>
                <a:gd name="f485" fmla="*/ f354 1 2980757"/>
                <a:gd name="f486" fmla="*/ f355 1 5275533"/>
                <a:gd name="f487" fmla="*/ f356 1 2980757"/>
                <a:gd name="f488" fmla="*/ f357 1 5275533"/>
                <a:gd name="f489" fmla="*/ f358 1 2980757"/>
                <a:gd name="f490" fmla="*/ f359 1 5275533"/>
                <a:gd name="f491" fmla="*/ f360 1 2980757"/>
                <a:gd name="f492" fmla="*/ f361 1 5275533"/>
                <a:gd name="f493" fmla="*/ f362 1 2980757"/>
                <a:gd name="f494" fmla="*/ f363 1 5275533"/>
                <a:gd name="f495" fmla="*/ f364 1 2980757"/>
                <a:gd name="f496" fmla="*/ f365 1 5275533"/>
                <a:gd name="f497" fmla="*/ f366 1 2980757"/>
                <a:gd name="f498" fmla="*/ f367 1 5275533"/>
                <a:gd name="f499" fmla="*/ f368 1 2980757"/>
                <a:gd name="f500" fmla="*/ f369 1 5275533"/>
                <a:gd name="f501" fmla="*/ f370 1 2980757"/>
                <a:gd name="f502" fmla="*/ f371 1 5275533"/>
                <a:gd name="f503" fmla="*/ f372 1 2980757"/>
                <a:gd name="f504" fmla="*/ f373 1 5275533"/>
                <a:gd name="f505" fmla="*/ f374 1 2980757"/>
                <a:gd name="f506" fmla="*/ f375 1 5275533"/>
                <a:gd name="f507" fmla="*/ f376 1 2980757"/>
                <a:gd name="f508" fmla="*/ f377 1 5275533"/>
                <a:gd name="f509" fmla="*/ f378 1 2980757"/>
                <a:gd name="f510" fmla="*/ f379 1 5275533"/>
                <a:gd name="f511" fmla="*/ f380 1 2980757"/>
                <a:gd name="f512" fmla="*/ f381 1 5275533"/>
                <a:gd name="f513" fmla="*/ f382 1 2980757"/>
                <a:gd name="f514" fmla="*/ f383 1 5275533"/>
                <a:gd name="f515" fmla="*/ f384 1 2980757"/>
                <a:gd name="f516" fmla="*/ f385 1 5275533"/>
                <a:gd name="f517" fmla="*/ f386 1 2980757"/>
                <a:gd name="f518" fmla="*/ f387 1 5275533"/>
                <a:gd name="f519" fmla="*/ f388 1 2980757"/>
                <a:gd name="f520" fmla="*/ f389 1 5275533"/>
                <a:gd name="f521" fmla="*/ f390 1 2980757"/>
                <a:gd name="f522" fmla="*/ f391 1 5275533"/>
                <a:gd name="f523" fmla="*/ f392 1 2980757"/>
                <a:gd name="f524" fmla="*/ f393 1 5275533"/>
                <a:gd name="f525" fmla="*/ f394 1 2980757"/>
                <a:gd name="f526" fmla="*/ f395 1 5275533"/>
                <a:gd name="f527" fmla="*/ f396 1 2980757"/>
                <a:gd name="f528" fmla="*/ f397 1 5275533"/>
                <a:gd name="f529" fmla="*/ f398 1 2980757"/>
                <a:gd name="f530" fmla="*/ f399 1 2980757"/>
                <a:gd name="f531" fmla="*/ f400 1 5275533"/>
                <a:gd name="f532" fmla="*/ f401 1 2980757"/>
                <a:gd name="f533" fmla="*/ f402 1 5275533"/>
                <a:gd name="f534" fmla="*/ f403 1 2980757"/>
                <a:gd name="f535" fmla="*/ f404 1 5275533"/>
                <a:gd name="f536" fmla="*/ f405 1 2980757"/>
                <a:gd name="f537" fmla="*/ f406 1 5275533"/>
                <a:gd name="f538" fmla="*/ f407 1 2980757"/>
                <a:gd name="f539" fmla="*/ f408 1 5275533"/>
                <a:gd name="f540" fmla="*/ f409 1 2980757"/>
                <a:gd name="f541" fmla="*/ f410 1 5275533"/>
                <a:gd name="f542" fmla="*/ f411 1 2980757"/>
                <a:gd name="f543" fmla="*/ f412 1 5275533"/>
                <a:gd name="f544" fmla="*/ f413 1 2980757"/>
                <a:gd name="f545" fmla="*/ f414 1 5275533"/>
                <a:gd name="f546" fmla="*/ f415 1 2980757"/>
                <a:gd name="f547" fmla="*/ f416 1 5275533"/>
                <a:gd name="f548" fmla="*/ f417 1 2980757"/>
                <a:gd name="f549" fmla="*/ f418 1 5275533"/>
                <a:gd name="f550" fmla="*/ f419 1 2980757"/>
                <a:gd name="f551" fmla="*/ f420 1 5275533"/>
                <a:gd name="f552" fmla="*/ f421 1 2980757"/>
                <a:gd name="f553" fmla="*/ f422 1 5275533"/>
                <a:gd name="f554" fmla="*/ f423 1 2980757"/>
                <a:gd name="f555" fmla="*/ f424 1 5275533"/>
                <a:gd name="f556" fmla="*/ f425 1 2980757"/>
                <a:gd name="f557" fmla="*/ f426 1 5275533"/>
                <a:gd name="f558" fmla="*/ f427 1 2980757"/>
                <a:gd name="f559" fmla="*/ f428 1 5275533"/>
                <a:gd name="f560" fmla="*/ f429 1 2980757"/>
                <a:gd name="f561" fmla="*/ f430 1 5275533"/>
                <a:gd name="f562" fmla="*/ f431 1 2980757"/>
                <a:gd name="f563" fmla="*/ f432 1 5275533"/>
                <a:gd name="f564" fmla="*/ f433 1 2980757"/>
                <a:gd name="f565" fmla="*/ f434 1 5275533"/>
                <a:gd name="f566" fmla="*/ f435 1 2980757"/>
                <a:gd name="f567" fmla="*/ f436 1 5275533"/>
                <a:gd name="f568" fmla="*/ f437 1 2980757"/>
                <a:gd name="f569" fmla="*/ f438 1 5275533"/>
                <a:gd name="f570" fmla="*/ f439 1 2980757"/>
                <a:gd name="f571" fmla="*/ f440 1 5275533"/>
                <a:gd name="f572" fmla="*/ f441 1 2980757"/>
                <a:gd name="f573" fmla="*/ f442 1 5275533"/>
                <a:gd name="f574" fmla="*/ f443 1 2980757"/>
                <a:gd name="f575" fmla="*/ f444 1 5275533"/>
                <a:gd name="f576" fmla="*/ f445 1 2980757"/>
                <a:gd name="f577" fmla="*/ f446 1 5275533"/>
                <a:gd name="f578" fmla="*/ f447 1 2980757"/>
                <a:gd name="f579" fmla="*/ f448 1 5275533"/>
                <a:gd name="f580" fmla="*/ f449 1 2980757"/>
                <a:gd name="f581" fmla="*/ f450 1 5275533"/>
                <a:gd name="f582" fmla="*/ f451 1 2980757"/>
                <a:gd name="f583" fmla="*/ f452 1 5275533"/>
                <a:gd name="f584" fmla="*/ f453 1 2980757"/>
                <a:gd name="f585" fmla="*/ f454 1 5275533"/>
                <a:gd name="f586" fmla="*/ f455 1 2980757"/>
                <a:gd name="f587" fmla="*/ f456 1 5275533"/>
                <a:gd name="f588" fmla="*/ f457 1 2980757"/>
                <a:gd name="f589" fmla="*/ f458 1 5275533"/>
                <a:gd name="f590" fmla="*/ f459 1 2980757"/>
                <a:gd name="f591" fmla="*/ f5 1 f328"/>
                <a:gd name="f592" fmla="*/ f6 1 f328"/>
                <a:gd name="f593" fmla="*/ f5 1 f329"/>
                <a:gd name="f594" fmla="*/ f7 1 f329"/>
                <a:gd name="f595" fmla="+- f460 0 f1"/>
                <a:gd name="f596" fmla="*/ f461 1 f328"/>
                <a:gd name="f597" fmla="*/ f462 1 f329"/>
                <a:gd name="f598" fmla="*/ f463 1 f328"/>
                <a:gd name="f599" fmla="*/ f464 1 f328"/>
                <a:gd name="f600" fmla="*/ f465 1 f329"/>
                <a:gd name="f601" fmla="*/ f466 1 f328"/>
                <a:gd name="f602" fmla="*/ f467 1 f329"/>
                <a:gd name="f603" fmla="*/ f468 1 f328"/>
                <a:gd name="f604" fmla="*/ f469 1 f329"/>
                <a:gd name="f605" fmla="*/ f470 1 f328"/>
                <a:gd name="f606" fmla="*/ f471 1 f329"/>
                <a:gd name="f607" fmla="*/ f472 1 f328"/>
                <a:gd name="f608" fmla="*/ f473 1 f329"/>
                <a:gd name="f609" fmla="*/ f474 1 f328"/>
                <a:gd name="f610" fmla="*/ f475 1 f329"/>
                <a:gd name="f611" fmla="*/ f476 1 f328"/>
                <a:gd name="f612" fmla="*/ f477 1 f329"/>
                <a:gd name="f613" fmla="*/ f478 1 f328"/>
                <a:gd name="f614" fmla="*/ f479 1 f329"/>
                <a:gd name="f615" fmla="*/ f480 1 f328"/>
                <a:gd name="f616" fmla="*/ f481 1 f329"/>
                <a:gd name="f617" fmla="*/ f482 1 f328"/>
                <a:gd name="f618" fmla="*/ f483 1 f329"/>
                <a:gd name="f619" fmla="*/ f484 1 f328"/>
                <a:gd name="f620" fmla="*/ f485 1 f329"/>
                <a:gd name="f621" fmla="*/ f486 1 f328"/>
                <a:gd name="f622" fmla="*/ f487 1 f329"/>
                <a:gd name="f623" fmla="*/ f488 1 f328"/>
                <a:gd name="f624" fmla="*/ f489 1 f329"/>
                <a:gd name="f625" fmla="*/ f490 1 f328"/>
                <a:gd name="f626" fmla="*/ f491 1 f329"/>
                <a:gd name="f627" fmla="*/ f492 1 f328"/>
                <a:gd name="f628" fmla="*/ f493 1 f329"/>
                <a:gd name="f629" fmla="*/ f494 1 f328"/>
                <a:gd name="f630" fmla="*/ f495 1 f329"/>
                <a:gd name="f631" fmla="*/ f496 1 f328"/>
                <a:gd name="f632" fmla="*/ f497 1 f329"/>
                <a:gd name="f633" fmla="*/ f498 1 f328"/>
                <a:gd name="f634" fmla="*/ f499 1 f329"/>
                <a:gd name="f635" fmla="*/ f500 1 f328"/>
                <a:gd name="f636" fmla="*/ f501 1 f329"/>
                <a:gd name="f637" fmla="*/ f502 1 f328"/>
                <a:gd name="f638" fmla="*/ f503 1 f329"/>
                <a:gd name="f639" fmla="*/ f504 1 f328"/>
                <a:gd name="f640" fmla="*/ f505 1 f329"/>
                <a:gd name="f641" fmla="*/ f506 1 f328"/>
                <a:gd name="f642" fmla="*/ f507 1 f329"/>
                <a:gd name="f643" fmla="*/ f508 1 f328"/>
                <a:gd name="f644" fmla="*/ f509 1 f329"/>
                <a:gd name="f645" fmla="*/ f510 1 f328"/>
                <a:gd name="f646" fmla="*/ f511 1 f329"/>
                <a:gd name="f647" fmla="*/ f512 1 f328"/>
                <a:gd name="f648" fmla="*/ f513 1 f329"/>
                <a:gd name="f649" fmla="*/ f514 1 f328"/>
                <a:gd name="f650" fmla="*/ f515 1 f329"/>
                <a:gd name="f651" fmla="*/ f516 1 f328"/>
                <a:gd name="f652" fmla="*/ f517 1 f329"/>
                <a:gd name="f653" fmla="*/ f518 1 f328"/>
                <a:gd name="f654" fmla="*/ f519 1 f329"/>
                <a:gd name="f655" fmla="*/ f520 1 f328"/>
                <a:gd name="f656" fmla="*/ f521 1 f329"/>
                <a:gd name="f657" fmla="*/ f522 1 f328"/>
                <a:gd name="f658" fmla="*/ f523 1 f329"/>
                <a:gd name="f659" fmla="*/ f524 1 f328"/>
                <a:gd name="f660" fmla="*/ f525 1 f329"/>
                <a:gd name="f661" fmla="*/ f526 1 f328"/>
                <a:gd name="f662" fmla="*/ f527 1 f329"/>
                <a:gd name="f663" fmla="*/ f528 1 f328"/>
                <a:gd name="f664" fmla="*/ f529 1 f329"/>
                <a:gd name="f665" fmla="*/ f530 1 f329"/>
                <a:gd name="f666" fmla="*/ f531 1 f328"/>
                <a:gd name="f667" fmla="*/ f532 1 f329"/>
                <a:gd name="f668" fmla="*/ f533 1 f328"/>
                <a:gd name="f669" fmla="*/ f534 1 f329"/>
                <a:gd name="f670" fmla="*/ f535 1 f328"/>
                <a:gd name="f671" fmla="*/ f536 1 f329"/>
                <a:gd name="f672" fmla="*/ f537 1 f328"/>
                <a:gd name="f673" fmla="*/ f538 1 f329"/>
                <a:gd name="f674" fmla="*/ f539 1 f328"/>
                <a:gd name="f675" fmla="*/ f540 1 f329"/>
                <a:gd name="f676" fmla="*/ f541 1 f328"/>
                <a:gd name="f677" fmla="*/ f542 1 f329"/>
                <a:gd name="f678" fmla="*/ f543 1 f328"/>
                <a:gd name="f679" fmla="*/ f544 1 f329"/>
                <a:gd name="f680" fmla="*/ f545 1 f328"/>
                <a:gd name="f681" fmla="*/ f546 1 f329"/>
                <a:gd name="f682" fmla="*/ f547 1 f328"/>
                <a:gd name="f683" fmla="*/ f548 1 f329"/>
                <a:gd name="f684" fmla="*/ f549 1 f328"/>
                <a:gd name="f685" fmla="*/ f550 1 f329"/>
                <a:gd name="f686" fmla="*/ f551 1 f328"/>
                <a:gd name="f687" fmla="*/ f552 1 f329"/>
                <a:gd name="f688" fmla="*/ f553 1 f328"/>
                <a:gd name="f689" fmla="*/ f554 1 f329"/>
                <a:gd name="f690" fmla="*/ f555 1 f328"/>
                <a:gd name="f691" fmla="*/ f556 1 f329"/>
                <a:gd name="f692" fmla="*/ f557 1 f328"/>
                <a:gd name="f693" fmla="*/ f558 1 f329"/>
                <a:gd name="f694" fmla="*/ f559 1 f328"/>
                <a:gd name="f695" fmla="*/ f560 1 f329"/>
                <a:gd name="f696" fmla="*/ f561 1 f328"/>
                <a:gd name="f697" fmla="*/ f562 1 f329"/>
                <a:gd name="f698" fmla="*/ f563 1 f328"/>
                <a:gd name="f699" fmla="*/ f564 1 f329"/>
                <a:gd name="f700" fmla="*/ f565 1 f328"/>
                <a:gd name="f701" fmla="*/ f566 1 f329"/>
                <a:gd name="f702" fmla="*/ f567 1 f328"/>
                <a:gd name="f703" fmla="*/ f568 1 f329"/>
                <a:gd name="f704" fmla="*/ f569 1 f328"/>
                <a:gd name="f705" fmla="*/ f570 1 f329"/>
                <a:gd name="f706" fmla="*/ f571 1 f328"/>
                <a:gd name="f707" fmla="*/ f572 1 f329"/>
                <a:gd name="f708" fmla="*/ f573 1 f328"/>
                <a:gd name="f709" fmla="*/ f574 1 f329"/>
                <a:gd name="f710" fmla="*/ f575 1 f328"/>
                <a:gd name="f711" fmla="*/ f576 1 f329"/>
                <a:gd name="f712" fmla="*/ f577 1 f328"/>
                <a:gd name="f713" fmla="*/ f578 1 f329"/>
                <a:gd name="f714" fmla="*/ f579 1 f328"/>
                <a:gd name="f715" fmla="*/ f580 1 f329"/>
                <a:gd name="f716" fmla="*/ f581 1 f328"/>
                <a:gd name="f717" fmla="*/ f582 1 f329"/>
                <a:gd name="f718" fmla="*/ f583 1 f328"/>
                <a:gd name="f719" fmla="*/ f584 1 f329"/>
                <a:gd name="f720" fmla="*/ f585 1 f328"/>
                <a:gd name="f721" fmla="*/ f586 1 f329"/>
                <a:gd name="f722" fmla="*/ f587 1 f328"/>
                <a:gd name="f723" fmla="*/ f588 1 f329"/>
                <a:gd name="f724" fmla="*/ f589 1 f328"/>
                <a:gd name="f725" fmla="*/ f590 1 f329"/>
                <a:gd name="f726" fmla="*/ f591 f323 1"/>
                <a:gd name="f727" fmla="*/ f592 f323 1"/>
                <a:gd name="f728" fmla="*/ f594 f324 1"/>
                <a:gd name="f729" fmla="*/ f593 f324 1"/>
                <a:gd name="f730" fmla="*/ f596 f323 1"/>
                <a:gd name="f731" fmla="*/ f597 f324 1"/>
                <a:gd name="f732" fmla="*/ f598 f323 1"/>
                <a:gd name="f733" fmla="*/ f599 f323 1"/>
                <a:gd name="f734" fmla="*/ f600 f324 1"/>
                <a:gd name="f735" fmla="*/ f601 f323 1"/>
                <a:gd name="f736" fmla="*/ f602 f324 1"/>
                <a:gd name="f737" fmla="*/ f603 f323 1"/>
                <a:gd name="f738" fmla="*/ f604 f324 1"/>
                <a:gd name="f739" fmla="*/ f605 f323 1"/>
                <a:gd name="f740" fmla="*/ f606 f324 1"/>
                <a:gd name="f741" fmla="*/ f607 f323 1"/>
                <a:gd name="f742" fmla="*/ f608 f324 1"/>
                <a:gd name="f743" fmla="*/ f609 f323 1"/>
                <a:gd name="f744" fmla="*/ f610 f324 1"/>
                <a:gd name="f745" fmla="*/ f611 f323 1"/>
                <a:gd name="f746" fmla="*/ f612 f324 1"/>
                <a:gd name="f747" fmla="*/ f613 f323 1"/>
                <a:gd name="f748" fmla="*/ f614 f324 1"/>
                <a:gd name="f749" fmla="*/ f615 f323 1"/>
                <a:gd name="f750" fmla="*/ f616 f324 1"/>
                <a:gd name="f751" fmla="*/ f617 f323 1"/>
                <a:gd name="f752" fmla="*/ f618 f324 1"/>
                <a:gd name="f753" fmla="*/ f619 f323 1"/>
                <a:gd name="f754" fmla="*/ f620 f324 1"/>
                <a:gd name="f755" fmla="*/ f621 f323 1"/>
                <a:gd name="f756" fmla="*/ f622 f324 1"/>
                <a:gd name="f757" fmla="*/ f623 f323 1"/>
                <a:gd name="f758" fmla="*/ f624 f324 1"/>
                <a:gd name="f759" fmla="*/ f625 f323 1"/>
                <a:gd name="f760" fmla="*/ f626 f324 1"/>
                <a:gd name="f761" fmla="*/ f627 f323 1"/>
                <a:gd name="f762" fmla="*/ f628 f324 1"/>
                <a:gd name="f763" fmla="*/ f629 f323 1"/>
                <a:gd name="f764" fmla="*/ f630 f324 1"/>
                <a:gd name="f765" fmla="*/ f631 f323 1"/>
                <a:gd name="f766" fmla="*/ f632 f324 1"/>
                <a:gd name="f767" fmla="*/ f633 f323 1"/>
                <a:gd name="f768" fmla="*/ f634 f324 1"/>
                <a:gd name="f769" fmla="*/ f635 f323 1"/>
                <a:gd name="f770" fmla="*/ f636 f324 1"/>
                <a:gd name="f771" fmla="*/ f637 f323 1"/>
                <a:gd name="f772" fmla="*/ f638 f324 1"/>
                <a:gd name="f773" fmla="*/ f639 f323 1"/>
                <a:gd name="f774" fmla="*/ f640 f324 1"/>
                <a:gd name="f775" fmla="*/ f641 f323 1"/>
                <a:gd name="f776" fmla="*/ f642 f324 1"/>
                <a:gd name="f777" fmla="*/ f643 f323 1"/>
                <a:gd name="f778" fmla="*/ f644 f324 1"/>
                <a:gd name="f779" fmla="*/ f645 f323 1"/>
                <a:gd name="f780" fmla="*/ f646 f324 1"/>
                <a:gd name="f781" fmla="*/ f647 f323 1"/>
                <a:gd name="f782" fmla="*/ f648 f324 1"/>
                <a:gd name="f783" fmla="*/ f649 f323 1"/>
                <a:gd name="f784" fmla="*/ f650 f324 1"/>
                <a:gd name="f785" fmla="*/ f651 f323 1"/>
                <a:gd name="f786" fmla="*/ f652 f324 1"/>
                <a:gd name="f787" fmla="*/ f653 f323 1"/>
                <a:gd name="f788" fmla="*/ f654 f324 1"/>
                <a:gd name="f789" fmla="*/ f655 f323 1"/>
                <a:gd name="f790" fmla="*/ f656 f324 1"/>
                <a:gd name="f791" fmla="*/ f657 f323 1"/>
                <a:gd name="f792" fmla="*/ f658 f324 1"/>
                <a:gd name="f793" fmla="*/ f659 f323 1"/>
                <a:gd name="f794" fmla="*/ f660 f324 1"/>
                <a:gd name="f795" fmla="*/ f661 f323 1"/>
                <a:gd name="f796" fmla="*/ f662 f324 1"/>
                <a:gd name="f797" fmla="*/ f663 f323 1"/>
                <a:gd name="f798" fmla="*/ f664 f324 1"/>
                <a:gd name="f799" fmla="*/ f665 f324 1"/>
                <a:gd name="f800" fmla="*/ f666 f323 1"/>
                <a:gd name="f801" fmla="*/ f667 f324 1"/>
                <a:gd name="f802" fmla="*/ f668 f323 1"/>
                <a:gd name="f803" fmla="*/ f669 f324 1"/>
                <a:gd name="f804" fmla="*/ f670 f323 1"/>
                <a:gd name="f805" fmla="*/ f671 f324 1"/>
                <a:gd name="f806" fmla="*/ f672 f323 1"/>
                <a:gd name="f807" fmla="*/ f673 f324 1"/>
                <a:gd name="f808" fmla="*/ f674 f323 1"/>
                <a:gd name="f809" fmla="*/ f675 f324 1"/>
                <a:gd name="f810" fmla="*/ f676 f323 1"/>
                <a:gd name="f811" fmla="*/ f677 f324 1"/>
                <a:gd name="f812" fmla="*/ f678 f323 1"/>
                <a:gd name="f813" fmla="*/ f679 f324 1"/>
                <a:gd name="f814" fmla="*/ f680 f323 1"/>
                <a:gd name="f815" fmla="*/ f681 f324 1"/>
                <a:gd name="f816" fmla="*/ f682 f323 1"/>
                <a:gd name="f817" fmla="*/ f683 f324 1"/>
                <a:gd name="f818" fmla="*/ f684 f323 1"/>
                <a:gd name="f819" fmla="*/ f685 f324 1"/>
                <a:gd name="f820" fmla="*/ f686 f323 1"/>
                <a:gd name="f821" fmla="*/ f687 f324 1"/>
                <a:gd name="f822" fmla="*/ f688 f323 1"/>
                <a:gd name="f823" fmla="*/ f689 f324 1"/>
                <a:gd name="f824" fmla="*/ f690 f323 1"/>
                <a:gd name="f825" fmla="*/ f691 f324 1"/>
                <a:gd name="f826" fmla="*/ f692 f323 1"/>
                <a:gd name="f827" fmla="*/ f693 f324 1"/>
                <a:gd name="f828" fmla="*/ f694 f323 1"/>
                <a:gd name="f829" fmla="*/ f695 f324 1"/>
                <a:gd name="f830" fmla="*/ f696 f323 1"/>
                <a:gd name="f831" fmla="*/ f697 f324 1"/>
                <a:gd name="f832" fmla="*/ f698 f323 1"/>
                <a:gd name="f833" fmla="*/ f699 f324 1"/>
                <a:gd name="f834" fmla="*/ f700 f323 1"/>
                <a:gd name="f835" fmla="*/ f701 f324 1"/>
                <a:gd name="f836" fmla="*/ f702 f323 1"/>
                <a:gd name="f837" fmla="*/ f703 f324 1"/>
                <a:gd name="f838" fmla="*/ f704 f323 1"/>
                <a:gd name="f839" fmla="*/ f705 f324 1"/>
                <a:gd name="f840" fmla="*/ f706 f323 1"/>
                <a:gd name="f841" fmla="*/ f707 f324 1"/>
                <a:gd name="f842" fmla="*/ f708 f323 1"/>
                <a:gd name="f843" fmla="*/ f709 f324 1"/>
                <a:gd name="f844" fmla="*/ f710 f323 1"/>
                <a:gd name="f845" fmla="*/ f711 f324 1"/>
                <a:gd name="f846" fmla="*/ f712 f323 1"/>
                <a:gd name="f847" fmla="*/ f713 f324 1"/>
                <a:gd name="f848" fmla="*/ f714 f323 1"/>
                <a:gd name="f849" fmla="*/ f715 f324 1"/>
                <a:gd name="f850" fmla="*/ f716 f323 1"/>
                <a:gd name="f851" fmla="*/ f717 f324 1"/>
                <a:gd name="f852" fmla="*/ f718 f323 1"/>
                <a:gd name="f853" fmla="*/ f719 f324 1"/>
                <a:gd name="f854" fmla="*/ f720 f323 1"/>
                <a:gd name="f855" fmla="*/ f721 f324 1"/>
                <a:gd name="f856" fmla="*/ f722 f323 1"/>
                <a:gd name="f857" fmla="*/ f723 f324 1"/>
                <a:gd name="f858" fmla="*/ f724 f323 1"/>
                <a:gd name="f859" fmla="*/ f725 f3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5">
                  <a:pos x="f730" y="f731"/>
                </a:cxn>
                <a:cxn ang="f595">
                  <a:pos x="f732" y="f731"/>
                </a:cxn>
                <a:cxn ang="f595">
                  <a:pos x="f733" y="f734"/>
                </a:cxn>
                <a:cxn ang="f595">
                  <a:pos x="f735" y="f736"/>
                </a:cxn>
                <a:cxn ang="f595">
                  <a:pos x="f737" y="f738"/>
                </a:cxn>
                <a:cxn ang="f595">
                  <a:pos x="f739" y="f740"/>
                </a:cxn>
                <a:cxn ang="f595">
                  <a:pos x="f741" y="f742"/>
                </a:cxn>
                <a:cxn ang="f595">
                  <a:pos x="f743" y="f744"/>
                </a:cxn>
                <a:cxn ang="f595">
                  <a:pos x="f745" y="f746"/>
                </a:cxn>
                <a:cxn ang="f595">
                  <a:pos x="f747" y="f748"/>
                </a:cxn>
                <a:cxn ang="f595">
                  <a:pos x="f749" y="f750"/>
                </a:cxn>
                <a:cxn ang="f595">
                  <a:pos x="f751" y="f752"/>
                </a:cxn>
                <a:cxn ang="f595">
                  <a:pos x="f753" y="f754"/>
                </a:cxn>
                <a:cxn ang="f595">
                  <a:pos x="f755" y="f756"/>
                </a:cxn>
                <a:cxn ang="f595">
                  <a:pos x="f757" y="f758"/>
                </a:cxn>
                <a:cxn ang="f595">
                  <a:pos x="f759" y="f760"/>
                </a:cxn>
                <a:cxn ang="f595">
                  <a:pos x="f761" y="f762"/>
                </a:cxn>
                <a:cxn ang="f595">
                  <a:pos x="f763" y="f764"/>
                </a:cxn>
                <a:cxn ang="f595">
                  <a:pos x="f765" y="f766"/>
                </a:cxn>
                <a:cxn ang="f595">
                  <a:pos x="f767" y="f768"/>
                </a:cxn>
                <a:cxn ang="f595">
                  <a:pos x="f769" y="f770"/>
                </a:cxn>
                <a:cxn ang="f595">
                  <a:pos x="f771" y="f772"/>
                </a:cxn>
                <a:cxn ang="f595">
                  <a:pos x="f773" y="f774"/>
                </a:cxn>
                <a:cxn ang="f595">
                  <a:pos x="f775" y="f776"/>
                </a:cxn>
                <a:cxn ang="f595">
                  <a:pos x="f777" y="f778"/>
                </a:cxn>
                <a:cxn ang="f595">
                  <a:pos x="f779" y="f780"/>
                </a:cxn>
                <a:cxn ang="f595">
                  <a:pos x="f781" y="f782"/>
                </a:cxn>
                <a:cxn ang="f595">
                  <a:pos x="f783" y="f784"/>
                </a:cxn>
                <a:cxn ang="f595">
                  <a:pos x="f785" y="f786"/>
                </a:cxn>
                <a:cxn ang="f595">
                  <a:pos x="f787" y="f788"/>
                </a:cxn>
                <a:cxn ang="f595">
                  <a:pos x="f789" y="f790"/>
                </a:cxn>
                <a:cxn ang="f595">
                  <a:pos x="f791" y="f792"/>
                </a:cxn>
                <a:cxn ang="f595">
                  <a:pos x="f793" y="f794"/>
                </a:cxn>
                <a:cxn ang="f595">
                  <a:pos x="f795" y="f796"/>
                </a:cxn>
                <a:cxn ang="f595">
                  <a:pos x="f797" y="f798"/>
                </a:cxn>
                <a:cxn ang="f595">
                  <a:pos x="f797" y="f799"/>
                </a:cxn>
                <a:cxn ang="f595">
                  <a:pos x="f800" y="f801"/>
                </a:cxn>
                <a:cxn ang="f595">
                  <a:pos x="f802" y="f803"/>
                </a:cxn>
                <a:cxn ang="f595">
                  <a:pos x="f804" y="f805"/>
                </a:cxn>
                <a:cxn ang="f595">
                  <a:pos x="f806" y="f807"/>
                </a:cxn>
                <a:cxn ang="f595">
                  <a:pos x="f808" y="f809"/>
                </a:cxn>
                <a:cxn ang="f595">
                  <a:pos x="f810" y="f811"/>
                </a:cxn>
                <a:cxn ang="f595">
                  <a:pos x="f812" y="f813"/>
                </a:cxn>
                <a:cxn ang="f595">
                  <a:pos x="f814" y="f815"/>
                </a:cxn>
                <a:cxn ang="f595">
                  <a:pos x="f816" y="f817"/>
                </a:cxn>
                <a:cxn ang="f595">
                  <a:pos x="f818" y="f819"/>
                </a:cxn>
                <a:cxn ang="f595">
                  <a:pos x="f820" y="f821"/>
                </a:cxn>
                <a:cxn ang="f595">
                  <a:pos x="f822" y="f823"/>
                </a:cxn>
                <a:cxn ang="f595">
                  <a:pos x="f824" y="f825"/>
                </a:cxn>
                <a:cxn ang="f595">
                  <a:pos x="f826" y="f827"/>
                </a:cxn>
                <a:cxn ang="f595">
                  <a:pos x="f828" y="f829"/>
                </a:cxn>
                <a:cxn ang="f595">
                  <a:pos x="f830" y="f831"/>
                </a:cxn>
                <a:cxn ang="f595">
                  <a:pos x="f832" y="f833"/>
                </a:cxn>
                <a:cxn ang="f595">
                  <a:pos x="f834" y="f835"/>
                </a:cxn>
                <a:cxn ang="f595">
                  <a:pos x="f836" y="f837"/>
                </a:cxn>
                <a:cxn ang="f595">
                  <a:pos x="f838" y="f839"/>
                </a:cxn>
                <a:cxn ang="f595">
                  <a:pos x="f840" y="f841"/>
                </a:cxn>
                <a:cxn ang="f595">
                  <a:pos x="f842" y="f843"/>
                </a:cxn>
                <a:cxn ang="f595">
                  <a:pos x="f844" y="f845"/>
                </a:cxn>
                <a:cxn ang="f595">
                  <a:pos x="f846" y="f847"/>
                </a:cxn>
                <a:cxn ang="f595">
                  <a:pos x="f848" y="f849"/>
                </a:cxn>
                <a:cxn ang="f595">
                  <a:pos x="f850" y="f851"/>
                </a:cxn>
                <a:cxn ang="f595">
                  <a:pos x="f852" y="f853"/>
                </a:cxn>
                <a:cxn ang="f595">
                  <a:pos x="f854" y="f855"/>
                </a:cxn>
                <a:cxn ang="f595">
                  <a:pos x="f856" y="f857"/>
                </a:cxn>
                <a:cxn ang="f595">
                  <a:pos x="f858" y="f859"/>
                </a:cxn>
              </a:cxnLst>
              <a:rect l="f726" t="f729" r="f727" b="f728"/>
              <a:pathLst>
                <a:path w="5275533" h="2980757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lnTo>
                    <a:pt x="f53" y="f54"/>
                  </a:ln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84"/>
                  </a:cubicBezTo>
                  <a:cubicBezTo>
                    <a:pt x="f85" y="f86"/>
                    <a:pt x="f87" y="f88"/>
                    <a:pt x="f89" y="f90"/>
                  </a:cubicBezTo>
                  <a:cubicBezTo>
                    <a:pt x="f91" y="f92"/>
                    <a:pt x="f93" y="f94"/>
                    <a:pt x="f95" y="f96"/>
                  </a:cubicBezTo>
                  <a:lnTo>
                    <a:pt x="f97" y="f98"/>
                  </a:lnTo>
                  <a:cubicBezTo>
                    <a:pt x="f99" y="f100"/>
                    <a:pt x="f101" y="f102"/>
                    <a:pt x="f103" y="f104"/>
                  </a:cubicBez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lnTo>
                    <a:pt x="f117" y="f118"/>
                  </a:lnTo>
                  <a:cubicBezTo>
                    <a:pt x="f119" y="f120"/>
                    <a:pt x="f121" y="f122"/>
                    <a:pt x="f123" y="f124"/>
                  </a:cubicBezTo>
                  <a:lnTo>
                    <a:pt x="f125" y="f126"/>
                  </a:lnTo>
                  <a:cubicBezTo>
                    <a:pt x="f12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lnTo>
                    <a:pt x="f139" y="f140"/>
                  </a:lnTo>
                  <a:cubicBezTo>
                    <a:pt x="f141" y="f142"/>
                    <a:pt x="f143" y="f144"/>
                    <a:pt x="f145" y="f146"/>
                  </a:cubicBezTo>
                  <a:cubicBezTo>
                    <a:pt x="f147" y="f148"/>
                    <a:pt x="f149" y="f150"/>
                    <a:pt x="f151" y="f152"/>
                  </a:cubicBezTo>
                  <a:cubicBezTo>
                    <a:pt x="f153" y="f154"/>
                    <a:pt x="f155" y="f156"/>
                    <a:pt x="f157" y="f158"/>
                  </a:cubicBezTo>
                  <a:cubicBezTo>
                    <a:pt x="f159" y="f160"/>
                    <a:pt x="f161" y="f162"/>
                    <a:pt x="f163" y="f164"/>
                  </a:cubicBezTo>
                  <a:cubicBezTo>
                    <a:pt x="f165" y="f166"/>
                    <a:pt x="f167" y="f168"/>
                    <a:pt x="f169" y="f170"/>
                  </a:cubicBezTo>
                  <a:lnTo>
                    <a:pt x="f171" y="f172"/>
                  </a:lnTo>
                  <a:lnTo>
                    <a:pt x="f6" y="f173"/>
                  </a:lnTo>
                  <a:lnTo>
                    <a:pt x="f6" y="f174"/>
                  </a:lnTo>
                  <a:lnTo>
                    <a:pt x="f175" y="f176"/>
                  </a:lnTo>
                  <a:cubicBezTo>
                    <a:pt x="f177" y="f178"/>
                    <a:pt x="f179" y="f180"/>
                    <a:pt x="f181" y="f182"/>
                  </a:cubicBezTo>
                  <a:cubicBezTo>
                    <a:pt x="f183" y="f184"/>
                    <a:pt x="f185" y="f186"/>
                    <a:pt x="f187" y="f188"/>
                  </a:cubicBezTo>
                  <a:cubicBezTo>
                    <a:pt x="f189" y="f190"/>
                    <a:pt x="f191" y="f192"/>
                    <a:pt x="f193" y="f194"/>
                  </a:cubicBezTo>
                  <a:cubicBezTo>
                    <a:pt x="f195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5" y="f206"/>
                  </a:cubicBezTo>
                  <a:cubicBezTo>
                    <a:pt x="f207" y="f208"/>
                    <a:pt x="f209" y="f210"/>
                    <a:pt x="f211" y="f212"/>
                  </a:cubicBezTo>
                  <a:lnTo>
                    <a:pt x="f213" y="f214"/>
                  </a:lnTo>
                  <a:cubicBezTo>
                    <a:pt x="f215" y="f216"/>
                    <a:pt x="f217" y="f218"/>
                    <a:pt x="f219" y="f218"/>
                  </a:cubicBezTo>
                  <a:lnTo>
                    <a:pt x="f220" y="f221"/>
                  </a:lnTo>
                  <a:lnTo>
                    <a:pt x="f222" y="f223"/>
                  </a:lnTo>
                  <a:cubicBezTo>
                    <a:pt x="f224" y="f225"/>
                    <a:pt x="f226" y="f227"/>
                    <a:pt x="f228" y="f229"/>
                  </a:cubicBezTo>
                  <a:cubicBezTo>
                    <a:pt x="f230" y="f231"/>
                    <a:pt x="f232" y="f233"/>
                    <a:pt x="f234" y="f235"/>
                  </a:cubicBezTo>
                  <a:cubicBezTo>
                    <a:pt x="f236" y="f237"/>
                    <a:pt x="f238" y="f239"/>
                    <a:pt x="f240" y="f241"/>
                  </a:cubicBezTo>
                  <a:cubicBezTo>
                    <a:pt x="f242" y="f243"/>
                    <a:pt x="f244" y="f245"/>
                    <a:pt x="f246" y="f247"/>
                  </a:cubicBezTo>
                  <a:cubicBezTo>
                    <a:pt x="f248" y="f249"/>
                    <a:pt x="f250" y="f251"/>
                    <a:pt x="f252" y="f253"/>
                  </a:cubicBezTo>
                  <a:cubicBezTo>
                    <a:pt x="f254" y="f255"/>
                    <a:pt x="f256" y="f257"/>
                    <a:pt x="f258" y="f259"/>
                  </a:cubicBezTo>
                  <a:cubicBezTo>
                    <a:pt x="f260" y="f261"/>
                    <a:pt x="f262" y="f263"/>
                    <a:pt x="f264" y="f265"/>
                  </a:cubicBezTo>
                  <a:cubicBezTo>
                    <a:pt x="f266" y="f267"/>
                    <a:pt x="f268" y="f269"/>
                    <a:pt x="f270" y="f271"/>
                  </a:cubicBezTo>
                  <a:lnTo>
                    <a:pt x="f272" y="f273"/>
                  </a:lnTo>
                  <a:cubicBezTo>
                    <a:pt x="f274" y="f275"/>
                    <a:pt x="f276" y="f277"/>
                    <a:pt x="f278" y="f279"/>
                  </a:cubicBezTo>
                  <a:lnTo>
                    <a:pt x="f280" y="f281"/>
                  </a:lnTo>
                  <a:cubicBezTo>
                    <a:pt x="f282" y="f283"/>
                    <a:pt x="f284" y="f285"/>
                    <a:pt x="f286" y="f287"/>
                  </a:cubicBezTo>
                  <a:cubicBezTo>
                    <a:pt x="f288" y="f289"/>
                    <a:pt x="f290" y="f291"/>
                    <a:pt x="f292" y="f293"/>
                  </a:cubicBezTo>
                  <a:cubicBezTo>
                    <a:pt x="f294" y="f295"/>
                    <a:pt x="f296" y="f297"/>
                    <a:pt x="f298" y="f299"/>
                  </a:cubicBez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lnTo>
                    <a:pt x="f312" y="f313"/>
                  </a:lnTo>
                  <a:lnTo>
                    <a:pt x="f314" y="f315"/>
                  </a:lnTo>
                  <a:cubicBezTo>
                    <a:pt x="f316" y="f317"/>
                    <a:pt x="f318" y="f319"/>
                    <a:pt x="f320" y="f32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: Shape 17">
              <a:extLst>
                <a:ext uri="{FF2B5EF4-FFF2-40B4-BE49-F238E27FC236}">
                  <a16:creationId xmlns:a16="http://schemas.microsoft.com/office/drawing/2014/main" id="{5D619359-12A2-3974-69C6-9ACA021A8C78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613805"/>
                <a:gd name="f9" fmla="val 618487"/>
                <a:gd name="f10" fmla="val 85404"/>
                <a:gd name="f11" fmla="val 650052"/>
                <a:gd name="f12" fmla="val 360109"/>
                <a:gd name="f13" fmla="val 792650"/>
                <a:gd name="f14" fmla="val 556543"/>
                <a:gd name="f15" fmla="val 1054084"/>
                <a:gd name="f16" fmla="val 895200"/>
                <a:gd name="f17" fmla="val 1126174"/>
                <a:gd name="f18" fmla="val 988542"/>
                <a:gd name="f19" fmla="val 1200716"/>
                <a:gd name="f20" fmla="val 1085128"/>
                <a:gd name="f21" fmla="val 1276976"/>
                <a:gd name="f22" fmla="val 1191325"/>
                <a:gd name="f23" fmla="val 1859704"/>
                <a:gd name="f24" fmla="val 2002688"/>
                <a:gd name="f25" fmla="val 2485223"/>
                <a:gd name="f26" fmla="val 2348843"/>
                <a:gd name="f27" fmla="val 3368450"/>
                <a:gd name="f28" fmla="val 3948114"/>
                <a:gd name="f29" fmla="val 4373422"/>
                <a:gd name="f30" fmla="val 2066846"/>
                <a:gd name="f31" fmla="val 4956151"/>
                <a:gd name="f32" fmla="val 1636730"/>
                <a:gd name="f33" fmla="val 5021253"/>
                <a:gd name="f34" fmla="val 1588668"/>
                <a:gd name="f35" fmla="val 5086356"/>
                <a:gd name="f36" fmla="val 1541186"/>
                <a:gd name="f37" fmla="val 5149372"/>
                <a:gd name="f38" fmla="val 1495325"/>
                <a:gd name="f39" fmla="val 1406110"/>
                <a:gd name="f40" fmla="val 2138641"/>
                <a:gd name="f41" fmla="val 5112925"/>
                <a:gd name="f42" fmla="val 2253730"/>
                <a:gd name="f43" fmla="val 4598179"/>
                <a:gd name="f44" fmla="val 2621786"/>
                <a:gd name="f45" fmla="val 4074961"/>
                <a:gd name="f46" fmla="val 3368327"/>
                <a:gd name="f47" fmla="val 2170746"/>
                <a:gd name="f48" fmla="val 1393203"/>
                <a:gd name="f49" fmla="val 2384512"/>
                <a:gd name="f50" fmla="val 769646"/>
                <a:gd name="f51" fmla="val 1516288"/>
                <a:gd name="f52" fmla="val 418850"/>
                <a:gd name="f53" fmla="val 1027932"/>
                <a:gd name="f54" fmla="val 48120"/>
                <a:gd name="f55" fmla="val 683401"/>
                <a:gd name="f56" fmla="val 3149"/>
                <a:gd name="f57" fmla="val 85252"/>
                <a:gd name="f58" fmla="+- 0 0 -90"/>
                <a:gd name="f59" fmla="*/ f3 1 5270786"/>
                <a:gd name="f60" fmla="*/ f4 1 2927775"/>
                <a:gd name="f61" fmla="+- f7 0 f5"/>
                <a:gd name="f62" fmla="+- f6 0 f5"/>
                <a:gd name="f63" fmla="*/ f58 f0 1"/>
                <a:gd name="f64" fmla="*/ f62 1 5270786"/>
                <a:gd name="f65" fmla="*/ f61 1 2927775"/>
                <a:gd name="f66" fmla="*/ 0 f62 1"/>
                <a:gd name="f67" fmla="*/ 0 f61 1"/>
                <a:gd name="f68" fmla="*/ 613805 f62 1"/>
                <a:gd name="f69" fmla="*/ 618487 f62 1"/>
                <a:gd name="f70" fmla="*/ 85404 f61 1"/>
                <a:gd name="f71" fmla="*/ 1054084 f62 1"/>
                <a:gd name="f72" fmla="*/ 895200 f61 1"/>
                <a:gd name="f73" fmla="*/ 1276976 f62 1"/>
                <a:gd name="f74" fmla="*/ 1191325 f61 1"/>
                <a:gd name="f75" fmla="*/ 3368450 f62 1"/>
                <a:gd name="f76" fmla="*/ 2348843 f61 1"/>
                <a:gd name="f77" fmla="*/ 4956151 f62 1"/>
                <a:gd name="f78" fmla="*/ 1636730 f61 1"/>
                <a:gd name="f79" fmla="*/ 5149372 f62 1"/>
                <a:gd name="f80" fmla="*/ 1495325 f61 1"/>
                <a:gd name="f81" fmla="*/ 5270786 f62 1"/>
                <a:gd name="f82" fmla="*/ 1406110 f61 1"/>
                <a:gd name="f83" fmla="*/ 2138641 f61 1"/>
                <a:gd name="f84" fmla="*/ 5112925 f62 1"/>
                <a:gd name="f85" fmla="*/ 2253730 f61 1"/>
                <a:gd name="f86" fmla="*/ 3368327 f62 1"/>
                <a:gd name="f87" fmla="*/ 2927775 f61 1"/>
                <a:gd name="f88" fmla="*/ 769646 f62 1"/>
                <a:gd name="f89" fmla="*/ 1516288 f61 1"/>
                <a:gd name="f90" fmla="*/ 3149 f62 1"/>
                <a:gd name="f91" fmla="*/ 85252 f61 1"/>
                <a:gd name="f92" fmla="*/ f63 1 f2"/>
                <a:gd name="f93" fmla="*/ f66 1 5270786"/>
                <a:gd name="f94" fmla="*/ f67 1 2927775"/>
                <a:gd name="f95" fmla="*/ f68 1 5270786"/>
                <a:gd name="f96" fmla="*/ f69 1 5270786"/>
                <a:gd name="f97" fmla="*/ f70 1 2927775"/>
                <a:gd name="f98" fmla="*/ f71 1 5270786"/>
                <a:gd name="f99" fmla="*/ f72 1 2927775"/>
                <a:gd name="f100" fmla="*/ f73 1 5270786"/>
                <a:gd name="f101" fmla="*/ f74 1 2927775"/>
                <a:gd name="f102" fmla="*/ f75 1 5270786"/>
                <a:gd name="f103" fmla="*/ f76 1 2927775"/>
                <a:gd name="f104" fmla="*/ f77 1 5270786"/>
                <a:gd name="f105" fmla="*/ f78 1 2927775"/>
                <a:gd name="f106" fmla="*/ f79 1 5270786"/>
                <a:gd name="f107" fmla="*/ f80 1 2927775"/>
                <a:gd name="f108" fmla="*/ f81 1 5270786"/>
                <a:gd name="f109" fmla="*/ f82 1 2927775"/>
                <a:gd name="f110" fmla="*/ f83 1 2927775"/>
                <a:gd name="f111" fmla="*/ f84 1 5270786"/>
                <a:gd name="f112" fmla="*/ f85 1 2927775"/>
                <a:gd name="f113" fmla="*/ f86 1 5270786"/>
                <a:gd name="f114" fmla="*/ f87 1 2927775"/>
                <a:gd name="f115" fmla="*/ f88 1 5270786"/>
                <a:gd name="f116" fmla="*/ f89 1 2927775"/>
                <a:gd name="f117" fmla="*/ f90 1 5270786"/>
                <a:gd name="f118" fmla="*/ f91 1 2927775"/>
                <a:gd name="f119" fmla="*/ f5 1 f64"/>
                <a:gd name="f120" fmla="*/ f6 1 f64"/>
                <a:gd name="f121" fmla="*/ f5 1 f65"/>
                <a:gd name="f122" fmla="*/ f7 1 f65"/>
                <a:gd name="f123" fmla="+- f92 0 f1"/>
                <a:gd name="f124" fmla="*/ f93 1 f64"/>
                <a:gd name="f125" fmla="*/ f94 1 f65"/>
                <a:gd name="f126" fmla="*/ f95 1 f64"/>
                <a:gd name="f127" fmla="*/ f96 1 f64"/>
                <a:gd name="f128" fmla="*/ f97 1 f65"/>
                <a:gd name="f129" fmla="*/ f98 1 f64"/>
                <a:gd name="f130" fmla="*/ f99 1 f65"/>
                <a:gd name="f131" fmla="*/ f100 1 f64"/>
                <a:gd name="f132" fmla="*/ f101 1 f65"/>
                <a:gd name="f133" fmla="*/ f102 1 f64"/>
                <a:gd name="f134" fmla="*/ f103 1 f65"/>
                <a:gd name="f135" fmla="*/ f104 1 f64"/>
                <a:gd name="f136" fmla="*/ f105 1 f65"/>
                <a:gd name="f137" fmla="*/ f106 1 f64"/>
                <a:gd name="f138" fmla="*/ f107 1 f65"/>
                <a:gd name="f139" fmla="*/ f108 1 f64"/>
                <a:gd name="f140" fmla="*/ f109 1 f65"/>
                <a:gd name="f141" fmla="*/ f110 1 f65"/>
                <a:gd name="f142" fmla="*/ f111 1 f64"/>
                <a:gd name="f143" fmla="*/ f112 1 f65"/>
                <a:gd name="f144" fmla="*/ f113 1 f64"/>
                <a:gd name="f145" fmla="*/ f114 1 f65"/>
                <a:gd name="f146" fmla="*/ f115 1 f64"/>
                <a:gd name="f147" fmla="*/ f116 1 f65"/>
                <a:gd name="f148" fmla="*/ f117 1 f64"/>
                <a:gd name="f149" fmla="*/ f118 1 f65"/>
                <a:gd name="f150" fmla="*/ f119 f59 1"/>
                <a:gd name="f151" fmla="*/ f120 f59 1"/>
                <a:gd name="f152" fmla="*/ f122 f60 1"/>
                <a:gd name="f153" fmla="*/ f121 f60 1"/>
                <a:gd name="f154" fmla="*/ f124 f59 1"/>
                <a:gd name="f155" fmla="*/ f125 f60 1"/>
                <a:gd name="f156" fmla="*/ f126 f59 1"/>
                <a:gd name="f157" fmla="*/ f127 f59 1"/>
                <a:gd name="f158" fmla="*/ f128 f60 1"/>
                <a:gd name="f159" fmla="*/ f129 f59 1"/>
                <a:gd name="f160" fmla="*/ f130 f60 1"/>
                <a:gd name="f161" fmla="*/ f131 f59 1"/>
                <a:gd name="f162" fmla="*/ f132 f60 1"/>
                <a:gd name="f163" fmla="*/ f133 f59 1"/>
                <a:gd name="f164" fmla="*/ f134 f60 1"/>
                <a:gd name="f165" fmla="*/ f135 f59 1"/>
                <a:gd name="f166" fmla="*/ f136 f60 1"/>
                <a:gd name="f167" fmla="*/ f137 f59 1"/>
                <a:gd name="f168" fmla="*/ f138 f60 1"/>
                <a:gd name="f169" fmla="*/ f139 f59 1"/>
                <a:gd name="f170" fmla="*/ f140 f60 1"/>
                <a:gd name="f171" fmla="*/ f141 f60 1"/>
                <a:gd name="f172" fmla="*/ f142 f59 1"/>
                <a:gd name="f173" fmla="*/ f143 f60 1"/>
                <a:gd name="f174" fmla="*/ f144 f59 1"/>
                <a:gd name="f175" fmla="*/ f145 f60 1"/>
                <a:gd name="f176" fmla="*/ f146 f59 1"/>
                <a:gd name="f177" fmla="*/ f147 f60 1"/>
                <a:gd name="f178" fmla="*/ f148 f59 1"/>
                <a:gd name="f179" fmla="*/ f149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54" y="f155"/>
                </a:cxn>
                <a:cxn ang="f123">
                  <a:pos x="f156" y="f155"/>
                </a:cxn>
                <a:cxn ang="f123">
                  <a:pos x="f157" y="f158"/>
                </a:cxn>
                <a:cxn ang="f123">
                  <a:pos x="f159" y="f160"/>
                </a:cxn>
                <a:cxn ang="f123">
                  <a:pos x="f161" y="f162"/>
                </a:cxn>
                <a:cxn ang="f123">
                  <a:pos x="f163" y="f164"/>
                </a:cxn>
                <a:cxn ang="f123">
                  <a:pos x="f165" y="f166"/>
                </a:cxn>
                <a:cxn ang="f123">
                  <a:pos x="f167" y="f168"/>
                </a:cxn>
                <a:cxn ang="f123">
                  <a:pos x="f169" y="f170"/>
                </a:cxn>
                <a:cxn ang="f123">
                  <a:pos x="f169" y="f171"/>
                </a:cxn>
                <a:cxn ang="f123">
                  <a:pos x="f172" y="f173"/>
                </a:cxn>
                <a:cxn ang="f123">
                  <a:pos x="f174" y="f175"/>
                </a:cxn>
                <a:cxn ang="f123">
                  <a:pos x="f176" y="f177"/>
                </a:cxn>
                <a:cxn ang="f123">
                  <a:pos x="f178" y="f179"/>
                </a:cxn>
              </a:cxnLst>
              <a:rect l="f150" t="f153" r="f151" b="f15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6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lnTo>
                    <a:pt x="f6" y="f39"/>
                  </a:lnTo>
                  <a:lnTo>
                    <a:pt x="f6" y="f40"/>
                  </a:lnTo>
                  <a:lnTo>
                    <a:pt x="f41" y="f42"/>
                  </a:lnTo>
                  <a:cubicBezTo>
                    <a:pt x="f43" y="f44"/>
                    <a:pt x="f45" y="f7"/>
                    <a:pt x="f46" y="f7"/>
                  </a:cubicBezTo>
                  <a:cubicBezTo>
                    <a:pt x="f47" y="f7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Freeform: Shape 18">
              <a:extLst>
                <a:ext uri="{FF2B5EF4-FFF2-40B4-BE49-F238E27FC236}">
                  <a16:creationId xmlns:a16="http://schemas.microsoft.com/office/drawing/2014/main" id="{577A9647-88D2-F1AA-0FD1-62E91397EA05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736294"/>
                <a:gd name="f9" fmla="val 740298"/>
                <a:gd name="f10" fmla="val 72745"/>
                <a:gd name="f11" fmla="val 768839"/>
                <a:gd name="f12" fmla="val 319371"/>
                <a:gd name="f13" fmla="val 898885"/>
                <a:gd name="f14" fmla="val 497858"/>
                <a:gd name="f15" fmla="val 1153024"/>
                <a:gd name="f16" fmla="val 826989"/>
                <a:gd name="f17" fmla="val 1225727"/>
                <a:gd name="f18" fmla="val 921142"/>
                <a:gd name="f19" fmla="val 1300882"/>
                <a:gd name="f20" fmla="val 1018537"/>
                <a:gd name="f21" fmla="val 1378368"/>
                <a:gd name="f22" fmla="val 1126356"/>
                <a:gd name="f23" fmla="val 1652384"/>
                <a:gd name="f24" fmla="val 1507833"/>
                <a:gd name="f25" fmla="val 1933512"/>
                <a:gd name="f26" fmla="val 1779060"/>
                <a:gd name="f27" fmla="val 2238056"/>
                <a:gd name="f28" fmla="val 1955322"/>
                <a:gd name="f29" fmla="val 2560868"/>
                <a:gd name="f30" fmla="val 2142238"/>
                <a:gd name="f31" fmla="val 2930637"/>
                <a:gd name="f32" fmla="val 2233033"/>
                <a:gd name="f33" fmla="val 3368327"/>
                <a:gd name="f34" fmla="val 3616720"/>
                <a:gd name="f35" fmla="val 3847703"/>
                <a:gd name="f36" fmla="val 2176866"/>
                <a:gd name="f37" fmla="val 4095360"/>
                <a:gd name="f38" fmla="val 2056192"/>
                <a:gd name="f39" fmla="val 4349636"/>
                <a:gd name="f40" fmla="val 1932276"/>
                <a:gd name="f41" fmla="val 4601340"/>
                <a:gd name="f42" fmla="val 1751613"/>
                <a:gd name="f43" fmla="val 4880506"/>
                <a:gd name="f44" fmla="val 1545587"/>
                <a:gd name="f45" fmla="val 4945974"/>
                <a:gd name="f46" fmla="val 1497295"/>
                <a:gd name="f47" fmla="val 5011199"/>
                <a:gd name="f48" fmla="val 1449697"/>
                <a:gd name="f49" fmla="val 5074340"/>
                <a:gd name="f50" fmla="val 1403721"/>
                <a:gd name="f51" fmla="val 1259367"/>
                <a:gd name="f52" fmla="val 2138641"/>
                <a:gd name="f53" fmla="val 5112925"/>
                <a:gd name="f54" fmla="val 2253730"/>
                <a:gd name="f55" fmla="val 4598179"/>
                <a:gd name="f56" fmla="val 2621786"/>
                <a:gd name="f57" fmla="val 4074961"/>
                <a:gd name="f58" fmla="val 2170746"/>
                <a:gd name="f59" fmla="val 1393203"/>
                <a:gd name="f60" fmla="val 2384512"/>
                <a:gd name="f61" fmla="val 769646"/>
                <a:gd name="f62" fmla="val 1516288"/>
                <a:gd name="f63" fmla="val 418850"/>
                <a:gd name="f64" fmla="val 1027932"/>
                <a:gd name="f65" fmla="val 48120"/>
                <a:gd name="f66" fmla="val 683401"/>
                <a:gd name="f67" fmla="val 3149"/>
                <a:gd name="f68" fmla="val 85252"/>
                <a:gd name="f69" fmla="+- 0 0 -90"/>
                <a:gd name="f70" fmla="*/ f3 1 5270786"/>
                <a:gd name="f71" fmla="*/ f4 1 2927775"/>
                <a:gd name="f72" fmla="+- f7 0 f5"/>
                <a:gd name="f73" fmla="+- f6 0 f5"/>
                <a:gd name="f74" fmla="*/ f69 f0 1"/>
                <a:gd name="f75" fmla="*/ f73 1 5270786"/>
                <a:gd name="f76" fmla="*/ f72 1 2927775"/>
                <a:gd name="f77" fmla="*/ 0 f73 1"/>
                <a:gd name="f78" fmla="*/ 0 f72 1"/>
                <a:gd name="f79" fmla="*/ 736294 f73 1"/>
                <a:gd name="f80" fmla="*/ 740298 f73 1"/>
                <a:gd name="f81" fmla="*/ 72745 f72 1"/>
                <a:gd name="f82" fmla="*/ 1153024 f73 1"/>
                <a:gd name="f83" fmla="*/ 826989 f72 1"/>
                <a:gd name="f84" fmla="*/ 1378368 f73 1"/>
                <a:gd name="f85" fmla="*/ 1126356 f72 1"/>
                <a:gd name="f86" fmla="*/ 2238056 f73 1"/>
                <a:gd name="f87" fmla="*/ 1955322 f72 1"/>
                <a:gd name="f88" fmla="*/ 3368327 f73 1"/>
                <a:gd name="f89" fmla="*/ 2233033 f72 1"/>
                <a:gd name="f90" fmla="*/ 4095360 f73 1"/>
                <a:gd name="f91" fmla="*/ 2056192 f72 1"/>
                <a:gd name="f92" fmla="*/ 4880506 f73 1"/>
                <a:gd name="f93" fmla="*/ 1545587 f72 1"/>
                <a:gd name="f94" fmla="*/ 5074340 f73 1"/>
                <a:gd name="f95" fmla="*/ 1403721 f72 1"/>
                <a:gd name="f96" fmla="*/ 5270786 f73 1"/>
                <a:gd name="f97" fmla="*/ 1259367 f72 1"/>
                <a:gd name="f98" fmla="*/ 2138641 f72 1"/>
                <a:gd name="f99" fmla="*/ 5112925 f73 1"/>
                <a:gd name="f100" fmla="*/ 2253730 f72 1"/>
                <a:gd name="f101" fmla="*/ 2927775 f72 1"/>
                <a:gd name="f102" fmla="*/ 769646 f73 1"/>
                <a:gd name="f103" fmla="*/ 1516288 f72 1"/>
                <a:gd name="f104" fmla="*/ 3149 f73 1"/>
                <a:gd name="f105" fmla="*/ 85252 f72 1"/>
                <a:gd name="f106" fmla="*/ f74 1 f2"/>
                <a:gd name="f107" fmla="*/ f77 1 5270786"/>
                <a:gd name="f108" fmla="*/ f78 1 2927775"/>
                <a:gd name="f109" fmla="*/ f79 1 5270786"/>
                <a:gd name="f110" fmla="*/ f80 1 5270786"/>
                <a:gd name="f111" fmla="*/ f81 1 2927775"/>
                <a:gd name="f112" fmla="*/ f82 1 5270786"/>
                <a:gd name="f113" fmla="*/ f83 1 2927775"/>
                <a:gd name="f114" fmla="*/ f84 1 5270786"/>
                <a:gd name="f115" fmla="*/ f85 1 2927775"/>
                <a:gd name="f116" fmla="*/ f86 1 5270786"/>
                <a:gd name="f117" fmla="*/ f87 1 2927775"/>
                <a:gd name="f118" fmla="*/ f88 1 5270786"/>
                <a:gd name="f119" fmla="*/ f89 1 2927775"/>
                <a:gd name="f120" fmla="*/ f90 1 5270786"/>
                <a:gd name="f121" fmla="*/ f91 1 2927775"/>
                <a:gd name="f122" fmla="*/ f92 1 5270786"/>
                <a:gd name="f123" fmla="*/ f93 1 2927775"/>
                <a:gd name="f124" fmla="*/ f94 1 5270786"/>
                <a:gd name="f125" fmla="*/ f95 1 2927775"/>
                <a:gd name="f126" fmla="*/ f96 1 5270786"/>
                <a:gd name="f127" fmla="*/ f97 1 2927775"/>
                <a:gd name="f128" fmla="*/ f98 1 2927775"/>
                <a:gd name="f129" fmla="*/ f99 1 5270786"/>
                <a:gd name="f130" fmla="*/ f100 1 2927775"/>
                <a:gd name="f131" fmla="*/ f101 1 2927775"/>
                <a:gd name="f132" fmla="*/ f102 1 5270786"/>
                <a:gd name="f133" fmla="*/ f103 1 2927775"/>
                <a:gd name="f134" fmla="*/ f104 1 5270786"/>
                <a:gd name="f135" fmla="*/ f105 1 2927775"/>
                <a:gd name="f136" fmla="*/ f5 1 f75"/>
                <a:gd name="f137" fmla="*/ f6 1 f75"/>
                <a:gd name="f138" fmla="*/ f5 1 f76"/>
                <a:gd name="f139" fmla="*/ f7 1 f76"/>
                <a:gd name="f140" fmla="+- f106 0 f1"/>
                <a:gd name="f141" fmla="*/ f107 1 f75"/>
                <a:gd name="f142" fmla="*/ f108 1 f76"/>
                <a:gd name="f143" fmla="*/ f109 1 f75"/>
                <a:gd name="f144" fmla="*/ f110 1 f75"/>
                <a:gd name="f145" fmla="*/ f111 1 f76"/>
                <a:gd name="f146" fmla="*/ f112 1 f75"/>
                <a:gd name="f147" fmla="*/ f113 1 f76"/>
                <a:gd name="f148" fmla="*/ f114 1 f75"/>
                <a:gd name="f149" fmla="*/ f115 1 f76"/>
                <a:gd name="f150" fmla="*/ f116 1 f75"/>
                <a:gd name="f151" fmla="*/ f117 1 f76"/>
                <a:gd name="f152" fmla="*/ f118 1 f75"/>
                <a:gd name="f153" fmla="*/ f119 1 f76"/>
                <a:gd name="f154" fmla="*/ f120 1 f75"/>
                <a:gd name="f155" fmla="*/ f121 1 f76"/>
                <a:gd name="f156" fmla="*/ f122 1 f75"/>
                <a:gd name="f157" fmla="*/ f123 1 f76"/>
                <a:gd name="f158" fmla="*/ f124 1 f75"/>
                <a:gd name="f159" fmla="*/ f125 1 f76"/>
                <a:gd name="f160" fmla="*/ f126 1 f75"/>
                <a:gd name="f161" fmla="*/ f127 1 f76"/>
                <a:gd name="f162" fmla="*/ f128 1 f76"/>
                <a:gd name="f163" fmla="*/ f129 1 f75"/>
                <a:gd name="f164" fmla="*/ f130 1 f76"/>
                <a:gd name="f165" fmla="*/ f131 1 f76"/>
                <a:gd name="f166" fmla="*/ f132 1 f75"/>
                <a:gd name="f167" fmla="*/ f133 1 f76"/>
                <a:gd name="f168" fmla="*/ f134 1 f75"/>
                <a:gd name="f169" fmla="*/ f135 1 f76"/>
                <a:gd name="f170" fmla="*/ f136 f70 1"/>
                <a:gd name="f171" fmla="*/ f137 f70 1"/>
                <a:gd name="f172" fmla="*/ f139 f71 1"/>
                <a:gd name="f173" fmla="*/ f138 f71 1"/>
                <a:gd name="f174" fmla="*/ f141 f70 1"/>
                <a:gd name="f175" fmla="*/ f142 f71 1"/>
                <a:gd name="f176" fmla="*/ f143 f70 1"/>
                <a:gd name="f177" fmla="*/ f144 f70 1"/>
                <a:gd name="f178" fmla="*/ f145 f71 1"/>
                <a:gd name="f179" fmla="*/ f146 f70 1"/>
                <a:gd name="f180" fmla="*/ f147 f71 1"/>
                <a:gd name="f181" fmla="*/ f148 f70 1"/>
                <a:gd name="f182" fmla="*/ f149 f71 1"/>
                <a:gd name="f183" fmla="*/ f150 f70 1"/>
                <a:gd name="f184" fmla="*/ f151 f71 1"/>
                <a:gd name="f185" fmla="*/ f152 f70 1"/>
                <a:gd name="f186" fmla="*/ f153 f71 1"/>
                <a:gd name="f187" fmla="*/ f154 f70 1"/>
                <a:gd name="f188" fmla="*/ f155 f71 1"/>
                <a:gd name="f189" fmla="*/ f156 f70 1"/>
                <a:gd name="f190" fmla="*/ f157 f71 1"/>
                <a:gd name="f191" fmla="*/ f158 f70 1"/>
                <a:gd name="f192" fmla="*/ f159 f71 1"/>
                <a:gd name="f193" fmla="*/ f160 f70 1"/>
                <a:gd name="f194" fmla="*/ f161 f71 1"/>
                <a:gd name="f195" fmla="*/ f162 f71 1"/>
                <a:gd name="f196" fmla="*/ f163 f70 1"/>
                <a:gd name="f197" fmla="*/ f164 f71 1"/>
                <a:gd name="f198" fmla="*/ f165 f71 1"/>
                <a:gd name="f199" fmla="*/ f166 f70 1"/>
                <a:gd name="f200" fmla="*/ f167 f71 1"/>
                <a:gd name="f201" fmla="*/ f168 f70 1"/>
                <a:gd name="f202" fmla="*/ f169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0">
                  <a:pos x="f174" y="f175"/>
                </a:cxn>
                <a:cxn ang="f140">
                  <a:pos x="f176" y="f175"/>
                </a:cxn>
                <a:cxn ang="f140">
                  <a:pos x="f177" y="f178"/>
                </a:cxn>
                <a:cxn ang="f140">
                  <a:pos x="f179" y="f180"/>
                </a:cxn>
                <a:cxn ang="f140">
                  <a:pos x="f181" y="f182"/>
                </a:cxn>
                <a:cxn ang="f140">
                  <a:pos x="f183" y="f184"/>
                </a:cxn>
                <a:cxn ang="f140">
                  <a:pos x="f185" y="f186"/>
                </a:cxn>
                <a:cxn ang="f140">
                  <a:pos x="f187" y="f188"/>
                </a:cxn>
                <a:cxn ang="f140">
                  <a:pos x="f189" y="f190"/>
                </a:cxn>
                <a:cxn ang="f140">
                  <a:pos x="f191" y="f192"/>
                </a:cxn>
                <a:cxn ang="f140">
                  <a:pos x="f193" y="f194"/>
                </a:cxn>
                <a:cxn ang="f140">
                  <a:pos x="f193" y="f195"/>
                </a:cxn>
                <a:cxn ang="f140">
                  <a:pos x="f196" y="f197"/>
                </a:cxn>
                <a:cxn ang="f140">
                  <a:pos x="f185" y="f198"/>
                </a:cxn>
                <a:cxn ang="f140">
                  <a:pos x="f199" y="f200"/>
                </a:cxn>
                <a:cxn ang="f140">
                  <a:pos x="f201" y="f202"/>
                </a:cxn>
              </a:cxnLst>
              <a:rect l="f170" t="f173" r="f171" b="f17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2"/>
                  </a:cubicBezTo>
                  <a:cubicBezTo>
                    <a:pt x="f34" y="f32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lnTo>
                    <a:pt x="f6" y="f51"/>
                  </a:lnTo>
                  <a:lnTo>
                    <a:pt x="f6" y="f52"/>
                  </a:lnTo>
                  <a:lnTo>
                    <a:pt x="f53" y="f54"/>
                  </a:lnTo>
                  <a:cubicBezTo>
                    <a:pt x="f55" y="f56"/>
                    <a:pt x="f57" y="f7"/>
                    <a:pt x="f33" y="f7"/>
                  </a:cubicBezTo>
                  <a:cubicBezTo>
                    <a:pt x="f58" y="f7"/>
                    <a:pt x="f59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17FA0B4-C8B5-1D46-FE27-A95F0E3A496F}"/>
              </a:ext>
            </a:extLst>
          </p:cNvPr>
          <p:cNvSpPr txBox="1"/>
          <p:nvPr/>
        </p:nvSpPr>
        <p:spPr>
          <a:xfrm>
            <a:off x="804672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B4DE490-83D0-4E0E-A28C-847FB66ADD2D}" type="datetime1">
              <a:rPr lang="hu-H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2023. 06. 25.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D7D60D7-F53F-57F7-D7C5-4AD985D8A154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Simon Botond - Átfedő csoportok keresése hipergráfokon - Fizika BSc Szakdolgozat védés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51F26B5-BECD-66B4-80F1-09AA21E53B73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07A2556-5BC6-48D3-AF1E-AD2ED07E2F15}" type="slidenum"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12</a:t>
            </a:fld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/16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A4762B2-5EA0-3E0D-2995-B8806EC0DD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347148"/>
            <a:ext cx="10953304" cy="2076529"/>
          </a:xfrm>
        </p:spPr>
        <p:txBody>
          <a:bodyPr/>
          <a:lstStyle/>
          <a:p>
            <a:pPr lvl="0"/>
            <a:r>
              <a:rPr lang="en-GB">
                <a:solidFill>
                  <a:srgbClr val="44546A"/>
                </a:solidFill>
              </a:rPr>
              <a:t>Csoportkeresés pontosságának megállapítása </a:t>
            </a:r>
          </a:p>
          <a:p>
            <a:pPr lvl="0"/>
            <a:r>
              <a:rPr lang="en-GB">
                <a:solidFill>
                  <a:srgbClr val="44546A"/>
                </a:solidFill>
              </a:rPr>
              <a:t>Elemközpontú</a:t>
            </a:r>
          </a:p>
          <a:p>
            <a:pPr lvl="0"/>
            <a:r>
              <a:rPr lang="en-GB">
                <a:solidFill>
                  <a:srgbClr val="44546A"/>
                </a:solidFill>
              </a:rPr>
              <a:t>0 és 1 közötti eredmény</a:t>
            </a:r>
            <a:r>
              <a:rPr lang="hu-HU">
                <a:solidFill>
                  <a:srgbClr val="44546A"/>
                </a:solidFill>
              </a:rPr>
              <a:t>, nagyobb érték=nagyobb</a:t>
            </a:r>
            <a:r>
              <a:rPr lang="en-GB">
                <a:solidFill>
                  <a:srgbClr val="44546A"/>
                </a:solidFill>
              </a:rPr>
              <a:t> hasonlóság</a:t>
            </a:r>
            <a:endParaRPr lang="hu-HU">
              <a:solidFill>
                <a:srgbClr val="44546A"/>
              </a:solidFill>
            </a:endParaRPr>
          </a:p>
          <a:p>
            <a:pPr lvl="0"/>
            <a:r>
              <a:rPr lang="hu-HU">
                <a:solidFill>
                  <a:srgbClr val="44546A"/>
                </a:solidFill>
              </a:rPr>
              <a:t>Akár átfedő csoportok kiértékelésére is</a:t>
            </a:r>
            <a:endParaRPr lang="en-GB">
              <a:solidFill>
                <a:srgbClr val="44546A"/>
              </a:solidFill>
            </a:endParaRPr>
          </a:p>
          <a:p>
            <a:pPr marL="0" lvl="0" indent="0">
              <a:buNone/>
            </a:pPr>
            <a:endParaRPr lang="en-GB">
              <a:solidFill>
                <a:srgbClr val="44546A"/>
              </a:solidFill>
            </a:endParaRPr>
          </a:p>
          <a:p>
            <a:pPr marL="0" lvl="0" indent="0">
              <a:buNone/>
            </a:pPr>
            <a:endParaRPr lang="en-GB">
              <a:solidFill>
                <a:srgbClr val="44546A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2">
                <a:extLst>
                  <a:ext uri="{FF2B5EF4-FFF2-40B4-BE49-F238E27FC236}">
                    <a16:creationId xmlns:a16="http://schemas.microsoft.com/office/drawing/2014/main" id="{66E2C6DC-BF5F-371A-7CDA-3B83BA655148}"/>
                  </a:ext>
                </a:extLst>
              </p:cNvPr>
              <p:cNvSpPr/>
              <p:nvPr/>
            </p:nvSpPr>
            <p:spPr>
              <a:xfrm>
                <a:off x="838203" y="3404036"/>
                <a:ext cx="4711994" cy="2156795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360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E2F0D9"/>
              </a:solidFill>
              <a:ln w="12701" cap="flat">
                <a:solidFill>
                  <a:srgbClr val="172C5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b="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GB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GB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GB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GB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GB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GB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  <m:r>
                            <a:rPr lang="en-GB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GB" sz="2400" b="0" i="0" u="none" strike="noStrike" kern="1200" cap="none" spc="0" baseline="0" dirty="0">
                  <a:solidFill>
                    <a:srgbClr val="C00000"/>
                  </a:solidFill>
                  <a:uFillTx/>
                  <a:latin typeface="Calibri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GB" sz="2400" b="0" i="0" u="none" strike="noStrike" kern="1200" cap="none" spc="0" baseline="0" dirty="0">
                  <a:solidFill>
                    <a:srgbClr val="C00000"/>
                  </a:solidFill>
                  <a:uFillTx/>
                  <a:latin typeface="Calibri"/>
                </a:endParaRPr>
              </a:p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2400" b="0" i="0" u="none" strike="noStrike" kern="1200" cap="none" spc="0" baseline="0" dirty="0">
                    <a:solidFill>
                      <a:srgbClr val="C00000"/>
                    </a:solidFill>
                    <a:uFillTx/>
                    <a:latin typeface="Calibri"/>
                  </a:rPr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GB" b="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GB" b="0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GB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GB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GB" b="0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e>
                    </m:nary>
                  </m:oMath>
                </a14:m>
                <a:endParaRPr lang="en-GB" sz="2400" b="0" i="0" u="none" strike="noStrike" kern="1200" cap="none" spc="0" baseline="0" dirty="0">
                  <a:solidFill>
                    <a:srgbClr val="C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14" name="Rectangle: Rounded Corners 2">
                <a:extLst>
                  <a:ext uri="{FF2B5EF4-FFF2-40B4-BE49-F238E27FC236}">
                    <a16:creationId xmlns:a16="http://schemas.microsoft.com/office/drawing/2014/main" id="{66E2C6DC-BF5F-371A-7CDA-3B83BA655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3" y="3404036"/>
                <a:ext cx="4711994" cy="2156795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360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blipFill>
                <a:blip r:embed="rId2"/>
                <a:stretch>
                  <a:fillRect b="-17416"/>
                </a:stretch>
              </a:blipFill>
              <a:ln w="12701" cap="flat">
                <a:solidFill>
                  <a:srgbClr val="172C51"/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21ED19-A052-368C-46EC-019675E1D0DA}"/>
                  </a:ext>
                </a:extLst>
              </p:cNvPr>
              <p:cNvSpPr txBox="1"/>
              <p:nvPr/>
            </p:nvSpPr>
            <p:spPr>
              <a:xfrm>
                <a:off x="5597243" y="3433837"/>
                <a:ext cx="6491983" cy="244848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GB" b="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GB" b="0" i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200" b="0" i="0" u="none" strike="noStrike" kern="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 </a:t>
                </a:r>
                <a:r>
                  <a:rPr lang="hu-HU" sz="2200" b="0" i="0" u="none" strike="noStrike" kern="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Hasonlóság 2 csoportosítás (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hu-HU" sz="2200" b="0" i="0" u="none" strike="noStrike" kern="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 és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hu-HU" sz="2200" b="0" i="0" u="none" strike="noStrike" kern="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) között egy elem „szemszögéből”</a:t>
                </a:r>
                <a:endParaRPr lang="en-GB" sz="2200" b="0" i="0" u="none" strike="noStrike" kern="0" cap="none" spc="0" baseline="0" dirty="0">
                  <a:solidFill>
                    <a:srgbClr val="44546A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i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800" b="0" i="0" u="none" strike="noStrike" kern="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 </a:t>
                </a:r>
                <a:r>
                  <a:rPr lang="en-GB" sz="2200" b="0" i="0" u="none" strike="noStrike" kern="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Átfedő</a:t>
                </a:r>
                <a:r>
                  <a:rPr lang="en-GB" sz="2200" b="0" i="0" u="none" strike="noStrike" kern="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 </a:t>
                </a:r>
                <a:r>
                  <a:rPr lang="en-GB" sz="2200" b="0" i="0" u="none" strike="noStrike" kern="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csoportok</a:t>
                </a:r>
                <a:r>
                  <a:rPr lang="en-GB" sz="2200" b="0" i="0" u="none" strike="noStrike" kern="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 </a:t>
                </a:r>
                <a:r>
                  <a:rPr lang="en-GB" sz="2200" b="0" i="0" u="none" strike="noStrike" kern="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mennyiségre</a:t>
                </a:r>
                <a:r>
                  <a:rPr lang="en-GB" sz="2200" b="0" i="0" u="none" strike="noStrike" kern="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 </a:t>
                </a:r>
                <a:r>
                  <a:rPr lang="en-GB" sz="2200" b="0" i="0" u="none" strike="noStrike" kern="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gyakorolt</a:t>
                </a:r>
                <a:r>
                  <a:rPr lang="en-GB" sz="2200" b="0" i="0" u="none" strike="noStrike" kern="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 </a:t>
                </a:r>
                <a:r>
                  <a:rPr lang="en-GB" sz="2200" b="0" i="0" u="none" strike="noStrike" kern="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hatását</a:t>
                </a:r>
                <a:r>
                  <a:rPr lang="en-GB" sz="2200" b="0" i="0" u="none" strike="noStrike" kern="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 </a:t>
                </a:r>
                <a:r>
                  <a:rPr lang="en-GB" sz="2200" b="0" i="0" u="none" strike="noStrike" kern="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szabályozza</a:t>
                </a:r>
                <a:endParaRPr lang="en-GB" sz="2200" b="0" i="0" u="none" strike="noStrike" kern="0" cap="none" spc="0" baseline="0" dirty="0">
                  <a:solidFill>
                    <a:srgbClr val="44546A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1800" b="0" i="0" u="none" strike="noStrike" kern="0" cap="none" spc="0" baseline="0" dirty="0">
                    <a:solidFill>
                      <a:srgbClr val="C00000"/>
                    </a:solidFill>
                    <a:uFillTx/>
                    <a:latin typeface="Calibri"/>
                  </a:rPr>
                  <a:t>N</a:t>
                </a:r>
                <a:r>
                  <a:rPr lang="en-GB" sz="1800" b="0" i="0" u="none" strike="noStrike" kern="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800" b="0" i="0" u="none" strike="noStrike" kern="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 </a:t>
                </a:r>
                <a:r>
                  <a:rPr lang="en-GB" sz="2200" b="0" i="0" u="none" strike="noStrike" kern="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Csúcsok</a:t>
                </a:r>
                <a:r>
                  <a:rPr lang="en-GB" sz="2200" b="0" i="0" u="none" strike="noStrike" kern="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 </a:t>
                </a:r>
                <a:r>
                  <a:rPr lang="en-GB" sz="2200" b="0" i="0" u="none" strike="noStrike" kern="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száma</a:t>
                </a:r>
                <a:endParaRPr lang="en-GB" sz="2200" b="0" i="0" u="none" strike="noStrike" kern="0" cap="none" spc="0" baseline="0" dirty="0">
                  <a:solidFill>
                    <a:srgbClr val="44546A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GB" sz="1800" b="0" i="0" u="none" strike="noStrike" kern="0" cap="none" spc="0" baseline="0" dirty="0">
                    <a:solidFill>
                      <a:srgbClr val="000000"/>
                    </a:solidFill>
                    <a:uFillTx/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800" b="0" i="0" u="none" strike="noStrike" kern="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 </a:t>
                </a:r>
                <a:r>
                  <a:rPr lang="en-GB" sz="2200" b="0" i="0" u="none" strike="noStrike" kern="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Valószínűségi</a:t>
                </a:r>
                <a:r>
                  <a:rPr lang="en-GB" sz="2200" b="0" i="0" u="none" strike="noStrike" kern="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 </a:t>
                </a:r>
                <a:r>
                  <a:rPr lang="en-GB" sz="2200" b="0" i="0" u="none" strike="noStrike" kern="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eloszlásfüggvény</a:t>
                </a:r>
                <a:endParaRPr lang="en-GB" sz="2200" b="0" i="0" u="none" strike="noStrike" kern="0" cap="none" spc="0" baseline="0" dirty="0">
                  <a:solidFill>
                    <a:srgbClr val="44546A"/>
                  </a:solidFill>
                  <a:uFillTx/>
                  <a:latin typeface="Calibri"/>
                </a:endParaRPr>
              </a:p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2200" b="0" i="0" u="none" strike="noStrike" kern="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21ED19-A052-368C-46EC-019675E1D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43" y="3433837"/>
                <a:ext cx="6491983" cy="2448488"/>
              </a:xfrm>
              <a:prstGeom prst="rect">
                <a:avLst/>
              </a:prstGeom>
              <a:blipFill>
                <a:blip r:embed="rId3"/>
                <a:stretch>
                  <a:fillRect l="-1221" t="-1493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8A63C488-C2F6-7C3D-E0FF-55413B6645B9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31AE488-AB90-0D61-C6BE-357C4B68EA26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46C699-4C84-A937-3E8C-6ACC156B2F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9228" y="0"/>
            <a:ext cx="9833549" cy="1066803"/>
          </a:xfrm>
        </p:spPr>
        <p:txBody>
          <a:bodyPr anchor="b"/>
          <a:lstStyle/>
          <a:p>
            <a:pPr lvl="0"/>
            <a:r>
              <a:rPr lang="en-GB" sz="3600">
                <a:solidFill>
                  <a:srgbClr val="44546A"/>
                </a:solidFill>
              </a:rPr>
              <a:t>Hasonlósági mérőszám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6F82572C-28E5-89CA-CDDD-B7662E56AAAC}"/>
              </a:ext>
            </a:extLst>
          </p:cNvPr>
          <p:cNvGrpSpPr/>
          <p:nvPr/>
        </p:nvGrpSpPr>
        <p:grpSpPr>
          <a:xfrm>
            <a:off x="7867131" y="0"/>
            <a:ext cx="4324874" cy="2641152"/>
            <a:chOff x="7867131" y="0"/>
            <a:chExt cx="4324874" cy="2641152"/>
          </a:xfrm>
        </p:grpSpPr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id="{63288762-95F2-493F-B5FD-08B5BE007C58}"/>
                </a:ext>
              </a:extLst>
            </p:cNvPr>
            <p:cNvSpPr/>
            <p:nvPr/>
          </p:nvSpPr>
          <p:spPr>
            <a:xfrm>
              <a:off x="7867131" y="0"/>
              <a:ext cx="4324865" cy="2641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24985"/>
                <a:gd name="f7" fmla="val 3251912"/>
                <a:gd name="f8" fmla="val 36826"/>
                <a:gd name="f9" fmla="val 45003"/>
                <a:gd name="f10" fmla="val 152909"/>
                <a:gd name="f11" fmla="val 50351"/>
                <a:gd name="f12" fmla="val 205154"/>
                <a:gd name="f13" fmla="val 58290"/>
                <a:gd name="f14" fmla="val 257123"/>
                <a:gd name="f15" fmla="val 68956"/>
                <a:gd name="f16" fmla="val 308600"/>
                <a:gd name="f17" fmla="val 91393"/>
                <a:gd name="f18" fmla="val 411324"/>
                <a:gd name="f19" fmla="val 123882"/>
                <a:gd name="f20" fmla="val 511847"/>
                <a:gd name="f21" fmla="val 167774"/>
                <a:gd name="f22" fmla="val 607968"/>
                <a:gd name="f23" fmla="val 178195"/>
                <a:gd name="f24" fmla="val 632173"/>
                <a:gd name="f25" fmla="val 190333"/>
                <a:gd name="f26" fmla="val 655798"/>
                <a:gd name="f27" fmla="val 201857"/>
                <a:gd name="f28" fmla="val 679539"/>
                <a:gd name="f29" fmla="val 214363"/>
                <a:gd name="f30" fmla="val 702933"/>
                <a:gd name="f31" fmla="val 226255"/>
                <a:gd name="f32" fmla="val 726557"/>
                <a:gd name="f33" fmla="val 239741"/>
                <a:gd name="f34" fmla="val 749488"/>
                <a:gd name="f35" fmla="val 265488"/>
                <a:gd name="f36" fmla="val 795812"/>
                <a:gd name="f37" fmla="val 294176"/>
                <a:gd name="f38" fmla="val 840746"/>
                <a:gd name="f39" fmla="val 323724"/>
                <a:gd name="f40" fmla="val 885101"/>
                <a:gd name="f41" fmla="val 353149"/>
                <a:gd name="f42" fmla="val 929572"/>
                <a:gd name="f43" fmla="val 384657"/>
                <a:gd name="f44" fmla="val 972885"/>
                <a:gd name="f45" fmla="val 416412"/>
                <a:gd name="f46" fmla="val 1016081"/>
                <a:gd name="f47" fmla="val 448655"/>
                <a:gd name="f48" fmla="val 1058931"/>
                <a:gd name="f49" fmla="val 482127"/>
                <a:gd name="f50" fmla="val 1101202"/>
                <a:gd name="f51" fmla="val 515719"/>
                <a:gd name="f52" fmla="val 1143356"/>
                <a:gd name="f53" fmla="val 583027"/>
                <a:gd name="f54" fmla="val 1227782"/>
                <a:gd name="f55" fmla="val 653402"/>
                <a:gd name="f56" fmla="val 1310470"/>
                <a:gd name="f57" fmla="val 722427"/>
                <a:gd name="f58" fmla="val 1395127"/>
                <a:gd name="f59" fmla="val 757123"/>
                <a:gd name="f60" fmla="val 1437282"/>
                <a:gd name="f61" fmla="val 791697"/>
                <a:gd name="f62" fmla="val 1479783"/>
                <a:gd name="f63" fmla="val 825780"/>
                <a:gd name="f64" fmla="val 1522749"/>
                <a:gd name="f65" fmla="val 859742"/>
                <a:gd name="f66" fmla="val 1565367"/>
                <a:gd name="f67" fmla="val 893457"/>
                <a:gd name="f68" fmla="val 1610649"/>
                <a:gd name="f69" fmla="val 926314"/>
                <a:gd name="f70" fmla="val 1651992"/>
                <a:gd name="f71" fmla="val 958927"/>
                <a:gd name="f72" fmla="val 1694379"/>
                <a:gd name="f73" fmla="val 993132"/>
                <a:gd name="f74" fmla="val 1735492"/>
                <a:gd name="f75" fmla="val 1026848"/>
                <a:gd name="f76" fmla="val 1776836"/>
                <a:gd name="f77" fmla="val 1061545"/>
                <a:gd name="f78" fmla="val 1817485"/>
                <a:gd name="f79" fmla="val 1095996"/>
                <a:gd name="f80" fmla="val 1858133"/>
                <a:gd name="f81" fmla="val 1131918"/>
                <a:gd name="f82" fmla="val 1897393"/>
                <a:gd name="f83" fmla="val 1203273"/>
                <a:gd name="f84" fmla="val 1976376"/>
                <a:gd name="f85" fmla="val 1277447"/>
                <a:gd name="f86" fmla="val 2052463"/>
                <a:gd name="f87" fmla="val 1354688"/>
                <a:gd name="f88" fmla="val 2124728"/>
                <a:gd name="f89" fmla="val 1509411"/>
                <a:gd name="f90" fmla="val 2268911"/>
                <a:gd name="f91" fmla="val 1676396"/>
                <a:gd name="f92" fmla="val 2397575"/>
                <a:gd name="f93" fmla="val 1855027"/>
                <a:gd name="f94" fmla="val 2504236"/>
                <a:gd name="f95" fmla="val 1944528"/>
                <a:gd name="f96" fmla="val 2557277"/>
                <a:gd name="f97" fmla="val 2036357"/>
                <a:gd name="f98" fmla="val 2605917"/>
                <a:gd name="f99" fmla="val 2131618"/>
                <a:gd name="f100" fmla="val 2646913"/>
                <a:gd name="f101" fmla="val 2226267"/>
                <a:gd name="f102" fmla="val 2689068"/>
                <a:gd name="f103" fmla="val 2323981"/>
                <a:gd name="f104" fmla="val 2724622"/>
                <a:gd name="f105" fmla="val 2423534"/>
                <a:gd name="f106" fmla="val 2754732"/>
                <a:gd name="f107" fmla="val 2523087"/>
                <a:gd name="f108" fmla="val 2784958"/>
                <a:gd name="f109" fmla="val 2624602"/>
                <a:gd name="f110" fmla="val 2809394"/>
                <a:gd name="f111" fmla="val 2727588"/>
                <a:gd name="f112" fmla="val 2829197"/>
                <a:gd name="f113" fmla="val 2830698"/>
                <a:gd name="f114" fmla="val 2848653"/>
                <a:gd name="f115" fmla="val 2935522"/>
                <a:gd name="f116" fmla="val 2861971"/>
                <a:gd name="f117" fmla="val 3041083"/>
                <a:gd name="f118" fmla="val 2870890"/>
                <a:gd name="f119" fmla="val 3146644"/>
                <a:gd name="f120" fmla="val 2879922"/>
                <a:gd name="f121" fmla="val 3253307"/>
                <a:gd name="f122" fmla="val 2883860"/>
                <a:gd name="f123" fmla="val 3360340"/>
                <a:gd name="f124" fmla="val 2883976"/>
                <a:gd name="f125" fmla="val 3387067"/>
                <a:gd name="f126" fmla="val 3414162"/>
                <a:gd name="f127" fmla="val 2884439"/>
                <a:gd name="f128" fmla="val 3439663"/>
                <a:gd name="f129" fmla="val 2883396"/>
                <a:gd name="f130" fmla="val 3478529"/>
                <a:gd name="f131" fmla="val 2882471"/>
                <a:gd name="f132" fmla="val 3517271"/>
                <a:gd name="f133" fmla="val 2880616"/>
                <a:gd name="f134" fmla="val 3568887"/>
                <a:gd name="f135" fmla="val 2878417"/>
                <a:gd name="f136" fmla="val 3620257"/>
                <a:gd name="f137" fmla="val 2873552"/>
                <a:gd name="f138" fmla="val 3671260"/>
                <a:gd name="f139" fmla="val 2867878"/>
                <a:gd name="f140" fmla="val 3875515"/>
                <a:gd name="f141" fmla="val 2844253"/>
                <a:gd name="f142" fmla="val 4074253"/>
                <a:gd name="f143" fmla="val 2792486"/>
                <a:gd name="f144" fmla="val 4265268"/>
                <a:gd name="f145" fmla="val 2716283"/>
                <a:gd name="f146" fmla="val 4361020"/>
                <a:gd name="f147" fmla="val 2678529"/>
                <a:gd name="f148" fmla="val 4454444"/>
                <a:gd name="f149" fmla="val 2633710"/>
                <a:gd name="f150" fmla="val 4546395"/>
                <a:gd name="f151" fmla="val 2584724"/>
                <a:gd name="f152" fmla="val 4638470"/>
                <a:gd name="f153" fmla="val 2535967"/>
                <a:gd name="f154" fmla="val 4728827"/>
                <a:gd name="f155" fmla="val 2481885"/>
                <a:gd name="f156" fmla="val 4817837"/>
                <a:gd name="f157" fmla="val 2424674"/>
                <a:gd name="f158" fmla="val 4906846"/>
                <a:gd name="f159" fmla="val 2367348"/>
                <a:gd name="f160" fmla="val 4994385"/>
                <a:gd name="f161" fmla="val 2306317"/>
                <a:gd name="f162" fmla="val 5081677"/>
                <a:gd name="f163" fmla="val 2243548"/>
                <a:gd name="f164" fmla="val 5125201"/>
                <a:gd name="f165" fmla="val 2212164"/>
                <a:gd name="f166" fmla="val 5168603"/>
                <a:gd name="f167" fmla="val 2179969"/>
                <a:gd name="f168" fmla="val 5211881"/>
                <a:gd name="f169" fmla="val 2147658"/>
                <a:gd name="f170" fmla="val 2062128"/>
                <a:gd name="f171" fmla="val 2514993"/>
                <a:gd name="f172" fmla="val 5314867"/>
                <a:gd name="f173" fmla="val 2522881"/>
                <a:gd name="f174" fmla="val 5225490"/>
                <a:gd name="f175" fmla="val 2591325"/>
                <a:gd name="f176" fmla="val 5133783"/>
                <a:gd name="f177" fmla="val 2658379"/>
                <a:gd name="f178" fmla="val 5038276"/>
                <a:gd name="f179" fmla="val 2722421"/>
                <a:gd name="f180" fmla="val 4942892"/>
                <a:gd name="f181" fmla="val 2786348"/>
                <a:gd name="f182" fmla="val 4844810"/>
                <a:gd name="f183" fmla="val 2848422"/>
                <a:gd name="f184" fmla="val 4741701"/>
                <a:gd name="f185" fmla="val 2904937"/>
                <a:gd name="f186" fmla="val 4638592"/>
                <a:gd name="f187" fmla="val 2961337"/>
                <a:gd name="f188" fmla="val 4531929"/>
                <a:gd name="f189" fmla="val 3013683"/>
                <a:gd name="f190" fmla="val 4420728"/>
                <a:gd name="f191" fmla="val 3058848"/>
                <a:gd name="f192" fmla="val 4199063"/>
                <a:gd name="f193" fmla="val 3150338"/>
                <a:gd name="f194" fmla="val 3959621"/>
                <a:gd name="f195" fmla="val 3211485"/>
                <a:gd name="f196" fmla="val 3717481"/>
                <a:gd name="f197" fmla="val 3237079"/>
                <a:gd name="f198" fmla="val 3656914"/>
                <a:gd name="f199" fmla="val 3243101"/>
                <a:gd name="f200" fmla="val 3596227"/>
                <a:gd name="f201" fmla="val 3247966"/>
                <a:gd name="f202" fmla="val 3535661"/>
                <a:gd name="f203" fmla="val 3249934"/>
                <a:gd name="f204" fmla="val 3490175"/>
                <a:gd name="f205" fmla="val 3251555"/>
                <a:gd name="f206" fmla="val 3444813"/>
                <a:gd name="f207" fmla="val 3251787"/>
                <a:gd name="f208" fmla="val 3252250"/>
                <a:gd name="f209" fmla="val 3385105"/>
                <a:gd name="f210" fmla="val 3251324"/>
                <a:gd name="f211" fmla="val 3355681"/>
                <a:gd name="f212" fmla="val 3250745"/>
                <a:gd name="f213" fmla="val 3296954"/>
                <a:gd name="f214" fmla="val 3250050"/>
                <a:gd name="f215" fmla="val 3237860"/>
                <a:gd name="f216" fmla="val 3246692"/>
                <a:gd name="f217" fmla="val 3179011"/>
                <a:gd name="f218" fmla="val 3243795"/>
                <a:gd name="f219" fmla="val 3120039"/>
                <a:gd name="f220" fmla="val 3239164"/>
                <a:gd name="f221" fmla="val 3061067"/>
                <a:gd name="f222" fmla="val 3234878"/>
                <a:gd name="f223" fmla="val 3002217"/>
                <a:gd name="f224" fmla="val 3227814"/>
                <a:gd name="f225" fmla="val 2884397"/>
                <a:gd name="f226" fmla="val 3214496"/>
                <a:gd name="f227" fmla="val 2766699"/>
                <a:gd name="f228" fmla="val 3196314"/>
                <a:gd name="f229" fmla="val 2650103"/>
                <a:gd name="f230" fmla="val 3170836"/>
                <a:gd name="f231" fmla="val 2533510"/>
                <a:gd name="f232" fmla="val 3145358"/>
                <a:gd name="f233" fmla="val 2418263"/>
                <a:gd name="f234" fmla="val 3112583"/>
                <a:gd name="f235" fmla="val 2305836"/>
                <a:gd name="f236" fmla="val 3072514"/>
                <a:gd name="f237" fmla="val 2193410"/>
                <a:gd name="f238" fmla="val 3032328"/>
                <a:gd name="f239" fmla="val 2083926"/>
                <a:gd name="f240" fmla="val 2984383"/>
                <a:gd name="f241" fmla="val 1978611"/>
                <a:gd name="f242" fmla="val 2929952"/>
                <a:gd name="f243" fmla="val 1873663"/>
                <a:gd name="f244" fmla="val 2874711"/>
                <a:gd name="f245" fmla="val 1772884"/>
                <a:gd name="f246" fmla="val 2812985"/>
                <a:gd name="f247" fmla="val 1678235"/>
                <a:gd name="f248" fmla="val 2744424"/>
                <a:gd name="f249" fmla="val 1488201"/>
                <a:gd name="f250" fmla="val 2608001"/>
                <a:gd name="f251" fmla="val 1321708"/>
                <a:gd name="f252" fmla="val 2448068"/>
                <a:gd name="f253" fmla="val 1175688"/>
                <a:gd name="f254" fmla="val 2277018"/>
                <a:gd name="f255" fmla="val 1102985"/>
                <a:gd name="f256" fmla="val 2191086"/>
                <a:gd name="f257" fmla="val 1035309"/>
                <a:gd name="f258" fmla="val 2102377"/>
                <a:gd name="f259" fmla="val 971310"/>
                <a:gd name="f260" fmla="val 2012044"/>
                <a:gd name="f261" fmla="val 907188"/>
                <a:gd name="f262" fmla="val 1921714"/>
                <a:gd name="f263" fmla="val 847358"/>
                <a:gd name="f264" fmla="val 1829413"/>
                <a:gd name="f265" fmla="val 790717"/>
                <a:gd name="f266" fmla="val 1735723"/>
                <a:gd name="f267" fmla="val 761782"/>
                <a:gd name="f268" fmla="val 1688357"/>
                <a:gd name="f269" fmla="val 735300"/>
                <a:gd name="f270" fmla="val 1644002"/>
                <a:gd name="f271" fmla="val 706488"/>
                <a:gd name="f272" fmla="val 1598604"/>
                <a:gd name="f273" fmla="val 677922"/>
                <a:gd name="f274" fmla="val 1553555"/>
                <a:gd name="f275" fmla="val 648866"/>
                <a:gd name="f276" fmla="val 1508505"/>
                <a:gd name="f277" fmla="val 618951"/>
                <a:gd name="f278" fmla="val 1463802"/>
                <a:gd name="f279" fmla="val 436273"/>
                <a:gd name="f280" fmla="val 1195355"/>
                <a:gd name="f281" fmla="val 405990"/>
                <a:gd name="f282" fmla="val 1150189"/>
                <a:gd name="f283" fmla="val 376075"/>
                <a:gd name="f284" fmla="val 1104792"/>
                <a:gd name="f285" fmla="val 346896"/>
                <a:gd name="f286" fmla="val 1058816"/>
                <a:gd name="f287" fmla="val 317716"/>
                <a:gd name="f288" fmla="val 1012838"/>
                <a:gd name="f289" fmla="val 288782"/>
                <a:gd name="f290" fmla="val 966747"/>
                <a:gd name="f291" fmla="val 261809"/>
                <a:gd name="f292" fmla="val 919264"/>
                <a:gd name="f293" fmla="val 207742"/>
                <a:gd name="f294" fmla="val 824764"/>
                <a:gd name="f295" fmla="val 158088"/>
                <a:gd name="f296" fmla="val 727485"/>
                <a:gd name="f297" fmla="val 118487"/>
                <a:gd name="f298" fmla="val 626498"/>
                <a:gd name="f299" fmla="val 78151"/>
                <a:gd name="f300" fmla="val 525859"/>
                <a:gd name="f301" fmla="val 48237"/>
                <a:gd name="f302" fmla="val 421515"/>
                <a:gd name="f303" fmla="val 28130"/>
                <a:gd name="f304" fmla="val 315781"/>
                <a:gd name="f305" fmla="val 18506"/>
                <a:gd name="f306" fmla="val 262914"/>
                <a:gd name="f307" fmla="val 11425"/>
                <a:gd name="f308" fmla="val 209642"/>
                <a:gd name="f309" fmla="val 6751"/>
                <a:gd name="f310" fmla="val 156195"/>
                <a:gd name="f311" fmla="+- 0 0 -90"/>
                <a:gd name="f312" fmla="*/ f3 1 5324985"/>
                <a:gd name="f313" fmla="*/ f4 1 3251912"/>
                <a:gd name="f314" fmla="+- f7 0 f5"/>
                <a:gd name="f315" fmla="+- f6 0 f5"/>
                <a:gd name="f316" fmla="*/ f311 f0 1"/>
                <a:gd name="f317" fmla="*/ f315 1 5324985"/>
                <a:gd name="f318" fmla="*/ f314 1 3251912"/>
                <a:gd name="f319" fmla="*/ 0 f315 1"/>
                <a:gd name="f320" fmla="*/ 0 f314 1"/>
                <a:gd name="f321" fmla="*/ 36826 f315 1"/>
                <a:gd name="f322" fmla="*/ 45003 f315 1"/>
                <a:gd name="f323" fmla="*/ 152909 f314 1"/>
                <a:gd name="f324" fmla="*/ 68956 f315 1"/>
                <a:gd name="f325" fmla="*/ 308600 f314 1"/>
                <a:gd name="f326" fmla="*/ 167774 f315 1"/>
                <a:gd name="f327" fmla="*/ 607968 f314 1"/>
                <a:gd name="f328" fmla="*/ 201857 f315 1"/>
                <a:gd name="f329" fmla="*/ 679539 f314 1"/>
                <a:gd name="f330" fmla="*/ 239741 f315 1"/>
                <a:gd name="f331" fmla="*/ 749488 f314 1"/>
                <a:gd name="f332" fmla="*/ 323724 f315 1"/>
                <a:gd name="f333" fmla="*/ 885101 f314 1"/>
                <a:gd name="f334" fmla="*/ 416412 f315 1"/>
                <a:gd name="f335" fmla="*/ 1016081 f314 1"/>
                <a:gd name="f336" fmla="*/ 515719 f315 1"/>
                <a:gd name="f337" fmla="*/ 1143356 f314 1"/>
                <a:gd name="f338" fmla="*/ 722427 f315 1"/>
                <a:gd name="f339" fmla="*/ 1395127 f314 1"/>
                <a:gd name="f340" fmla="*/ 825780 f315 1"/>
                <a:gd name="f341" fmla="*/ 1522749 f314 1"/>
                <a:gd name="f342" fmla="*/ 926314 f315 1"/>
                <a:gd name="f343" fmla="*/ 1651992 f314 1"/>
                <a:gd name="f344" fmla="*/ 1026848 f315 1"/>
                <a:gd name="f345" fmla="*/ 1776836 f314 1"/>
                <a:gd name="f346" fmla="*/ 1131918 f315 1"/>
                <a:gd name="f347" fmla="*/ 1897393 f314 1"/>
                <a:gd name="f348" fmla="*/ 1354688 f315 1"/>
                <a:gd name="f349" fmla="*/ 2124728 f314 1"/>
                <a:gd name="f350" fmla="*/ 1855027 f315 1"/>
                <a:gd name="f351" fmla="*/ 2504236 f314 1"/>
                <a:gd name="f352" fmla="*/ 2131618 f315 1"/>
                <a:gd name="f353" fmla="*/ 2646913 f314 1"/>
                <a:gd name="f354" fmla="*/ 2423534 f315 1"/>
                <a:gd name="f355" fmla="*/ 2754732 f314 1"/>
                <a:gd name="f356" fmla="*/ 2727588 f315 1"/>
                <a:gd name="f357" fmla="*/ 2829197 f314 1"/>
                <a:gd name="f358" fmla="*/ 3041083 f315 1"/>
                <a:gd name="f359" fmla="*/ 2870890 f314 1"/>
                <a:gd name="f360" fmla="*/ 3360340 f315 1"/>
                <a:gd name="f361" fmla="*/ 2883976 f314 1"/>
                <a:gd name="f362" fmla="*/ 3439663 f315 1"/>
                <a:gd name="f363" fmla="*/ 2883396 f314 1"/>
                <a:gd name="f364" fmla="*/ 3478529 f315 1"/>
                <a:gd name="f365" fmla="*/ 2882471 f314 1"/>
                <a:gd name="f366" fmla="*/ 3517271 f315 1"/>
                <a:gd name="f367" fmla="*/ 2880616 f314 1"/>
                <a:gd name="f368" fmla="*/ 3671260 f315 1"/>
                <a:gd name="f369" fmla="*/ 2867878 f314 1"/>
                <a:gd name="f370" fmla="*/ 4265268 f315 1"/>
                <a:gd name="f371" fmla="*/ 2716283 f314 1"/>
                <a:gd name="f372" fmla="*/ 4546395 f315 1"/>
                <a:gd name="f373" fmla="*/ 2584724 f314 1"/>
                <a:gd name="f374" fmla="*/ 4817837 f315 1"/>
                <a:gd name="f375" fmla="*/ 2424674 f314 1"/>
                <a:gd name="f376" fmla="*/ 5081677 f315 1"/>
                <a:gd name="f377" fmla="*/ 2243548 f314 1"/>
                <a:gd name="f378" fmla="*/ 5211881 f315 1"/>
                <a:gd name="f379" fmla="*/ 2147658 f314 1"/>
                <a:gd name="f380" fmla="*/ 5324985 f315 1"/>
                <a:gd name="f381" fmla="*/ 2062128 f314 1"/>
                <a:gd name="f382" fmla="*/ 2514993 f314 1"/>
                <a:gd name="f383" fmla="*/ 5314867 f315 1"/>
                <a:gd name="f384" fmla="*/ 2522881 f314 1"/>
                <a:gd name="f385" fmla="*/ 5038276 f315 1"/>
                <a:gd name="f386" fmla="*/ 2722421 f314 1"/>
                <a:gd name="f387" fmla="*/ 4741701 f315 1"/>
                <a:gd name="f388" fmla="*/ 2904937 f314 1"/>
                <a:gd name="f389" fmla="*/ 4420728 f315 1"/>
                <a:gd name="f390" fmla="*/ 3058848 f314 1"/>
                <a:gd name="f391" fmla="*/ 3717481 f315 1"/>
                <a:gd name="f392" fmla="*/ 3237079 f314 1"/>
                <a:gd name="f393" fmla="*/ 3535661 f315 1"/>
                <a:gd name="f394" fmla="*/ 3249934 f314 1"/>
                <a:gd name="f395" fmla="*/ 3490175 f315 1"/>
                <a:gd name="f396" fmla="*/ 3251555 f314 1"/>
                <a:gd name="f397" fmla="*/ 3444813 f315 1"/>
                <a:gd name="f398" fmla="*/ 3251787 f314 1"/>
                <a:gd name="f399" fmla="*/ 3355681 f315 1"/>
                <a:gd name="f400" fmla="*/ 3250745 f314 1"/>
                <a:gd name="f401" fmla="*/ 3179011 f315 1"/>
                <a:gd name="f402" fmla="*/ 3243795 f314 1"/>
                <a:gd name="f403" fmla="*/ 3002217 f315 1"/>
                <a:gd name="f404" fmla="*/ 3227814 f314 1"/>
                <a:gd name="f405" fmla="*/ 2650103 f315 1"/>
                <a:gd name="f406" fmla="*/ 3170836 f314 1"/>
                <a:gd name="f407" fmla="*/ 2305836 f315 1"/>
                <a:gd name="f408" fmla="*/ 3072514 f314 1"/>
                <a:gd name="f409" fmla="*/ 1978611 f315 1"/>
                <a:gd name="f410" fmla="*/ 2929952 f314 1"/>
                <a:gd name="f411" fmla="*/ 1678235 f315 1"/>
                <a:gd name="f412" fmla="*/ 2744424 f314 1"/>
                <a:gd name="f413" fmla="*/ 1175688 f315 1"/>
                <a:gd name="f414" fmla="*/ 2277018 f314 1"/>
                <a:gd name="f415" fmla="*/ 971310 f315 1"/>
                <a:gd name="f416" fmla="*/ 2012044 f314 1"/>
                <a:gd name="f417" fmla="*/ 790717 f315 1"/>
                <a:gd name="f418" fmla="*/ 1735723 f314 1"/>
                <a:gd name="f419" fmla="*/ 706488 f315 1"/>
                <a:gd name="f420" fmla="*/ 1598604 f314 1"/>
                <a:gd name="f421" fmla="*/ 618951 f315 1"/>
                <a:gd name="f422" fmla="*/ 1463802 f314 1"/>
                <a:gd name="f423" fmla="*/ 436273 f315 1"/>
                <a:gd name="f424" fmla="*/ 1195355 f314 1"/>
                <a:gd name="f425" fmla="*/ 346896 f315 1"/>
                <a:gd name="f426" fmla="*/ 1058816 f314 1"/>
                <a:gd name="f427" fmla="*/ 261809 f315 1"/>
                <a:gd name="f428" fmla="*/ 919264 f314 1"/>
                <a:gd name="f429" fmla="*/ 118487 f315 1"/>
                <a:gd name="f430" fmla="*/ 626498 f314 1"/>
                <a:gd name="f431" fmla="*/ 28130 f315 1"/>
                <a:gd name="f432" fmla="*/ 315781 f314 1"/>
                <a:gd name="f433" fmla="*/ 6751 f315 1"/>
                <a:gd name="f434" fmla="*/ 156195 f314 1"/>
                <a:gd name="f435" fmla="*/ f316 1 f2"/>
                <a:gd name="f436" fmla="*/ f319 1 5324985"/>
                <a:gd name="f437" fmla="*/ f320 1 3251912"/>
                <a:gd name="f438" fmla="*/ f321 1 5324985"/>
                <a:gd name="f439" fmla="*/ f322 1 5324985"/>
                <a:gd name="f440" fmla="*/ f323 1 3251912"/>
                <a:gd name="f441" fmla="*/ f324 1 5324985"/>
                <a:gd name="f442" fmla="*/ f325 1 3251912"/>
                <a:gd name="f443" fmla="*/ f326 1 5324985"/>
                <a:gd name="f444" fmla="*/ f327 1 3251912"/>
                <a:gd name="f445" fmla="*/ f328 1 5324985"/>
                <a:gd name="f446" fmla="*/ f329 1 3251912"/>
                <a:gd name="f447" fmla="*/ f330 1 5324985"/>
                <a:gd name="f448" fmla="*/ f331 1 3251912"/>
                <a:gd name="f449" fmla="*/ f332 1 5324985"/>
                <a:gd name="f450" fmla="*/ f333 1 3251912"/>
                <a:gd name="f451" fmla="*/ f334 1 5324985"/>
                <a:gd name="f452" fmla="*/ f335 1 3251912"/>
                <a:gd name="f453" fmla="*/ f336 1 5324985"/>
                <a:gd name="f454" fmla="*/ f337 1 3251912"/>
                <a:gd name="f455" fmla="*/ f338 1 5324985"/>
                <a:gd name="f456" fmla="*/ f339 1 3251912"/>
                <a:gd name="f457" fmla="*/ f340 1 5324985"/>
                <a:gd name="f458" fmla="*/ f341 1 3251912"/>
                <a:gd name="f459" fmla="*/ f342 1 5324985"/>
                <a:gd name="f460" fmla="*/ f343 1 3251912"/>
                <a:gd name="f461" fmla="*/ f344 1 5324985"/>
                <a:gd name="f462" fmla="*/ f345 1 3251912"/>
                <a:gd name="f463" fmla="*/ f346 1 5324985"/>
                <a:gd name="f464" fmla="*/ f347 1 3251912"/>
                <a:gd name="f465" fmla="*/ f348 1 5324985"/>
                <a:gd name="f466" fmla="*/ f349 1 3251912"/>
                <a:gd name="f467" fmla="*/ f350 1 5324985"/>
                <a:gd name="f468" fmla="*/ f351 1 3251912"/>
                <a:gd name="f469" fmla="*/ f352 1 5324985"/>
                <a:gd name="f470" fmla="*/ f353 1 3251912"/>
                <a:gd name="f471" fmla="*/ f354 1 5324985"/>
                <a:gd name="f472" fmla="*/ f355 1 3251912"/>
                <a:gd name="f473" fmla="*/ f356 1 5324985"/>
                <a:gd name="f474" fmla="*/ f357 1 3251912"/>
                <a:gd name="f475" fmla="*/ f358 1 5324985"/>
                <a:gd name="f476" fmla="*/ f359 1 3251912"/>
                <a:gd name="f477" fmla="*/ f360 1 5324985"/>
                <a:gd name="f478" fmla="*/ f361 1 3251912"/>
                <a:gd name="f479" fmla="*/ f362 1 5324985"/>
                <a:gd name="f480" fmla="*/ f363 1 3251912"/>
                <a:gd name="f481" fmla="*/ f364 1 5324985"/>
                <a:gd name="f482" fmla="*/ f365 1 3251912"/>
                <a:gd name="f483" fmla="*/ f366 1 5324985"/>
                <a:gd name="f484" fmla="*/ f367 1 3251912"/>
                <a:gd name="f485" fmla="*/ f368 1 5324985"/>
                <a:gd name="f486" fmla="*/ f369 1 3251912"/>
                <a:gd name="f487" fmla="*/ f370 1 5324985"/>
                <a:gd name="f488" fmla="*/ f371 1 3251912"/>
                <a:gd name="f489" fmla="*/ f372 1 5324985"/>
                <a:gd name="f490" fmla="*/ f373 1 3251912"/>
                <a:gd name="f491" fmla="*/ f374 1 5324985"/>
                <a:gd name="f492" fmla="*/ f375 1 3251912"/>
                <a:gd name="f493" fmla="*/ f376 1 5324985"/>
                <a:gd name="f494" fmla="*/ f377 1 3251912"/>
                <a:gd name="f495" fmla="*/ f378 1 5324985"/>
                <a:gd name="f496" fmla="*/ f379 1 3251912"/>
                <a:gd name="f497" fmla="*/ f380 1 5324985"/>
                <a:gd name="f498" fmla="*/ f381 1 3251912"/>
                <a:gd name="f499" fmla="*/ f382 1 3251912"/>
                <a:gd name="f500" fmla="*/ f383 1 5324985"/>
                <a:gd name="f501" fmla="*/ f384 1 3251912"/>
                <a:gd name="f502" fmla="*/ f385 1 5324985"/>
                <a:gd name="f503" fmla="*/ f386 1 3251912"/>
                <a:gd name="f504" fmla="*/ f387 1 5324985"/>
                <a:gd name="f505" fmla="*/ f388 1 3251912"/>
                <a:gd name="f506" fmla="*/ f389 1 5324985"/>
                <a:gd name="f507" fmla="*/ f390 1 3251912"/>
                <a:gd name="f508" fmla="*/ f391 1 5324985"/>
                <a:gd name="f509" fmla="*/ f392 1 3251912"/>
                <a:gd name="f510" fmla="*/ f393 1 5324985"/>
                <a:gd name="f511" fmla="*/ f394 1 3251912"/>
                <a:gd name="f512" fmla="*/ f395 1 5324985"/>
                <a:gd name="f513" fmla="*/ f396 1 3251912"/>
                <a:gd name="f514" fmla="*/ f397 1 5324985"/>
                <a:gd name="f515" fmla="*/ f398 1 3251912"/>
                <a:gd name="f516" fmla="*/ f399 1 5324985"/>
                <a:gd name="f517" fmla="*/ f400 1 3251912"/>
                <a:gd name="f518" fmla="*/ f401 1 5324985"/>
                <a:gd name="f519" fmla="*/ f402 1 3251912"/>
                <a:gd name="f520" fmla="*/ f403 1 5324985"/>
                <a:gd name="f521" fmla="*/ f404 1 3251912"/>
                <a:gd name="f522" fmla="*/ f405 1 5324985"/>
                <a:gd name="f523" fmla="*/ f406 1 3251912"/>
                <a:gd name="f524" fmla="*/ f407 1 5324985"/>
                <a:gd name="f525" fmla="*/ f408 1 3251912"/>
                <a:gd name="f526" fmla="*/ f409 1 5324985"/>
                <a:gd name="f527" fmla="*/ f410 1 3251912"/>
                <a:gd name="f528" fmla="*/ f411 1 5324985"/>
                <a:gd name="f529" fmla="*/ f412 1 3251912"/>
                <a:gd name="f530" fmla="*/ f413 1 5324985"/>
                <a:gd name="f531" fmla="*/ f414 1 3251912"/>
                <a:gd name="f532" fmla="*/ f415 1 5324985"/>
                <a:gd name="f533" fmla="*/ f416 1 3251912"/>
                <a:gd name="f534" fmla="*/ f417 1 5324985"/>
                <a:gd name="f535" fmla="*/ f418 1 3251912"/>
                <a:gd name="f536" fmla="*/ f419 1 5324985"/>
                <a:gd name="f537" fmla="*/ f420 1 3251912"/>
                <a:gd name="f538" fmla="*/ f421 1 5324985"/>
                <a:gd name="f539" fmla="*/ f422 1 3251912"/>
                <a:gd name="f540" fmla="*/ f423 1 5324985"/>
                <a:gd name="f541" fmla="*/ f424 1 3251912"/>
                <a:gd name="f542" fmla="*/ f425 1 5324985"/>
                <a:gd name="f543" fmla="*/ f426 1 3251912"/>
                <a:gd name="f544" fmla="*/ f427 1 5324985"/>
                <a:gd name="f545" fmla="*/ f428 1 3251912"/>
                <a:gd name="f546" fmla="*/ f429 1 5324985"/>
                <a:gd name="f547" fmla="*/ f430 1 3251912"/>
                <a:gd name="f548" fmla="*/ f431 1 5324985"/>
                <a:gd name="f549" fmla="*/ f432 1 3251912"/>
                <a:gd name="f550" fmla="*/ f433 1 5324985"/>
                <a:gd name="f551" fmla="*/ f434 1 3251912"/>
                <a:gd name="f552" fmla="*/ f5 1 f317"/>
                <a:gd name="f553" fmla="*/ f6 1 f317"/>
                <a:gd name="f554" fmla="*/ f5 1 f318"/>
                <a:gd name="f555" fmla="*/ f7 1 f318"/>
                <a:gd name="f556" fmla="+- f435 0 f1"/>
                <a:gd name="f557" fmla="*/ f436 1 f317"/>
                <a:gd name="f558" fmla="*/ f437 1 f318"/>
                <a:gd name="f559" fmla="*/ f438 1 f317"/>
                <a:gd name="f560" fmla="*/ f439 1 f317"/>
                <a:gd name="f561" fmla="*/ f440 1 f318"/>
                <a:gd name="f562" fmla="*/ f441 1 f317"/>
                <a:gd name="f563" fmla="*/ f442 1 f318"/>
                <a:gd name="f564" fmla="*/ f443 1 f317"/>
                <a:gd name="f565" fmla="*/ f444 1 f318"/>
                <a:gd name="f566" fmla="*/ f445 1 f317"/>
                <a:gd name="f567" fmla="*/ f446 1 f318"/>
                <a:gd name="f568" fmla="*/ f447 1 f317"/>
                <a:gd name="f569" fmla="*/ f448 1 f318"/>
                <a:gd name="f570" fmla="*/ f449 1 f317"/>
                <a:gd name="f571" fmla="*/ f450 1 f318"/>
                <a:gd name="f572" fmla="*/ f451 1 f317"/>
                <a:gd name="f573" fmla="*/ f452 1 f318"/>
                <a:gd name="f574" fmla="*/ f453 1 f317"/>
                <a:gd name="f575" fmla="*/ f454 1 f318"/>
                <a:gd name="f576" fmla="*/ f455 1 f317"/>
                <a:gd name="f577" fmla="*/ f456 1 f318"/>
                <a:gd name="f578" fmla="*/ f457 1 f317"/>
                <a:gd name="f579" fmla="*/ f458 1 f318"/>
                <a:gd name="f580" fmla="*/ f459 1 f317"/>
                <a:gd name="f581" fmla="*/ f460 1 f318"/>
                <a:gd name="f582" fmla="*/ f461 1 f317"/>
                <a:gd name="f583" fmla="*/ f462 1 f318"/>
                <a:gd name="f584" fmla="*/ f463 1 f317"/>
                <a:gd name="f585" fmla="*/ f464 1 f318"/>
                <a:gd name="f586" fmla="*/ f465 1 f317"/>
                <a:gd name="f587" fmla="*/ f466 1 f318"/>
                <a:gd name="f588" fmla="*/ f467 1 f317"/>
                <a:gd name="f589" fmla="*/ f468 1 f318"/>
                <a:gd name="f590" fmla="*/ f469 1 f317"/>
                <a:gd name="f591" fmla="*/ f470 1 f318"/>
                <a:gd name="f592" fmla="*/ f471 1 f317"/>
                <a:gd name="f593" fmla="*/ f472 1 f318"/>
                <a:gd name="f594" fmla="*/ f473 1 f317"/>
                <a:gd name="f595" fmla="*/ f474 1 f318"/>
                <a:gd name="f596" fmla="*/ f475 1 f317"/>
                <a:gd name="f597" fmla="*/ f476 1 f318"/>
                <a:gd name="f598" fmla="*/ f477 1 f317"/>
                <a:gd name="f599" fmla="*/ f478 1 f318"/>
                <a:gd name="f600" fmla="*/ f479 1 f317"/>
                <a:gd name="f601" fmla="*/ f480 1 f318"/>
                <a:gd name="f602" fmla="*/ f481 1 f317"/>
                <a:gd name="f603" fmla="*/ f482 1 f318"/>
                <a:gd name="f604" fmla="*/ f483 1 f317"/>
                <a:gd name="f605" fmla="*/ f484 1 f318"/>
                <a:gd name="f606" fmla="*/ f485 1 f317"/>
                <a:gd name="f607" fmla="*/ f486 1 f318"/>
                <a:gd name="f608" fmla="*/ f487 1 f317"/>
                <a:gd name="f609" fmla="*/ f488 1 f318"/>
                <a:gd name="f610" fmla="*/ f489 1 f317"/>
                <a:gd name="f611" fmla="*/ f490 1 f318"/>
                <a:gd name="f612" fmla="*/ f491 1 f317"/>
                <a:gd name="f613" fmla="*/ f492 1 f318"/>
                <a:gd name="f614" fmla="*/ f493 1 f317"/>
                <a:gd name="f615" fmla="*/ f494 1 f318"/>
                <a:gd name="f616" fmla="*/ f495 1 f317"/>
                <a:gd name="f617" fmla="*/ f496 1 f318"/>
                <a:gd name="f618" fmla="*/ f497 1 f317"/>
                <a:gd name="f619" fmla="*/ f498 1 f318"/>
                <a:gd name="f620" fmla="*/ f499 1 f318"/>
                <a:gd name="f621" fmla="*/ f500 1 f317"/>
                <a:gd name="f622" fmla="*/ f501 1 f318"/>
                <a:gd name="f623" fmla="*/ f502 1 f317"/>
                <a:gd name="f624" fmla="*/ f503 1 f318"/>
                <a:gd name="f625" fmla="*/ f504 1 f317"/>
                <a:gd name="f626" fmla="*/ f505 1 f318"/>
                <a:gd name="f627" fmla="*/ f506 1 f317"/>
                <a:gd name="f628" fmla="*/ f507 1 f318"/>
                <a:gd name="f629" fmla="*/ f508 1 f317"/>
                <a:gd name="f630" fmla="*/ f509 1 f318"/>
                <a:gd name="f631" fmla="*/ f510 1 f317"/>
                <a:gd name="f632" fmla="*/ f511 1 f318"/>
                <a:gd name="f633" fmla="*/ f512 1 f317"/>
                <a:gd name="f634" fmla="*/ f513 1 f318"/>
                <a:gd name="f635" fmla="*/ f514 1 f317"/>
                <a:gd name="f636" fmla="*/ f515 1 f318"/>
                <a:gd name="f637" fmla="*/ f516 1 f317"/>
                <a:gd name="f638" fmla="*/ f517 1 f318"/>
                <a:gd name="f639" fmla="*/ f518 1 f317"/>
                <a:gd name="f640" fmla="*/ f519 1 f318"/>
                <a:gd name="f641" fmla="*/ f520 1 f317"/>
                <a:gd name="f642" fmla="*/ f521 1 f318"/>
                <a:gd name="f643" fmla="*/ f522 1 f317"/>
                <a:gd name="f644" fmla="*/ f523 1 f318"/>
                <a:gd name="f645" fmla="*/ f524 1 f317"/>
                <a:gd name="f646" fmla="*/ f525 1 f318"/>
                <a:gd name="f647" fmla="*/ f526 1 f317"/>
                <a:gd name="f648" fmla="*/ f527 1 f318"/>
                <a:gd name="f649" fmla="*/ f528 1 f317"/>
                <a:gd name="f650" fmla="*/ f529 1 f318"/>
                <a:gd name="f651" fmla="*/ f530 1 f317"/>
                <a:gd name="f652" fmla="*/ f531 1 f318"/>
                <a:gd name="f653" fmla="*/ f532 1 f317"/>
                <a:gd name="f654" fmla="*/ f533 1 f318"/>
                <a:gd name="f655" fmla="*/ f534 1 f317"/>
                <a:gd name="f656" fmla="*/ f535 1 f318"/>
                <a:gd name="f657" fmla="*/ f536 1 f317"/>
                <a:gd name="f658" fmla="*/ f537 1 f318"/>
                <a:gd name="f659" fmla="*/ f538 1 f317"/>
                <a:gd name="f660" fmla="*/ f539 1 f318"/>
                <a:gd name="f661" fmla="*/ f540 1 f317"/>
                <a:gd name="f662" fmla="*/ f541 1 f318"/>
                <a:gd name="f663" fmla="*/ f542 1 f317"/>
                <a:gd name="f664" fmla="*/ f543 1 f318"/>
                <a:gd name="f665" fmla="*/ f544 1 f317"/>
                <a:gd name="f666" fmla="*/ f545 1 f318"/>
                <a:gd name="f667" fmla="*/ f546 1 f317"/>
                <a:gd name="f668" fmla="*/ f547 1 f318"/>
                <a:gd name="f669" fmla="*/ f548 1 f317"/>
                <a:gd name="f670" fmla="*/ f549 1 f318"/>
                <a:gd name="f671" fmla="*/ f550 1 f317"/>
                <a:gd name="f672" fmla="*/ f551 1 f318"/>
                <a:gd name="f673" fmla="*/ f552 f312 1"/>
                <a:gd name="f674" fmla="*/ f553 f312 1"/>
                <a:gd name="f675" fmla="*/ f555 f313 1"/>
                <a:gd name="f676" fmla="*/ f554 f313 1"/>
                <a:gd name="f677" fmla="*/ f557 f312 1"/>
                <a:gd name="f678" fmla="*/ f558 f313 1"/>
                <a:gd name="f679" fmla="*/ f559 f312 1"/>
                <a:gd name="f680" fmla="*/ f560 f312 1"/>
                <a:gd name="f681" fmla="*/ f561 f313 1"/>
                <a:gd name="f682" fmla="*/ f562 f312 1"/>
                <a:gd name="f683" fmla="*/ f563 f313 1"/>
                <a:gd name="f684" fmla="*/ f564 f312 1"/>
                <a:gd name="f685" fmla="*/ f565 f313 1"/>
                <a:gd name="f686" fmla="*/ f566 f312 1"/>
                <a:gd name="f687" fmla="*/ f567 f313 1"/>
                <a:gd name="f688" fmla="*/ f568 f312 1"/>
                <a:gd name="f689" fmla="*/ f569 f313 1"/>
                <a:gd name="f690" fmla="*/ f570 f312 1"/>
                <a:gd name="f691" fmla="*/ f571 f313 1"/>
                <a:gd name="f692" fmla="*/ f572 f312 1"/>
                <a:gd name="f693" fmla="*/ f573 f313 1"/>
                <a:gd name="f694" fmla="*/ f574 f312 1"/>
                <a:gd name="f695" fmla="*/ f575 f313 1"/>
                <a:gd name="f696" fmla="*/ f576 f312 1"/>
                <a:gd name="f697" fmla="*/ f577 f313 1"/>
                <a:gd name="f698" fmla="*/ f578 f312 1"/>
                <a:gd name="f699" fmla="*/ f579 f313 1"/>
                <a:gd name="f700" fmla="*/ f580 f312 1"/>
                <a:gd name="f701" fmla="*/ f581 f313 1"/>
                <a:gd name="f702" fmla="*/ f582 f312 1"/>
                <a:gd name="f703" fmla="*/ f583 f313 1"/>
                <a:gd name="f704" fmla="*/ f584 f312 1"/>
                <a:gd name="f705" fmla="*/ f585 f313 1"/>
                <a:gd name="f706" fmla="*/ f586 f312 1"/>
                <a:gd name="f707" fmla="*/ f587 f313 1"/>
                <a:gd name="f708" fmla="*/ f588 f312 1"/>
                <a:gd name="f709" fmla="*/ f589 f313 1"/>
                <a:gd name="f710" fmla="*/ f590 f312 1"/>
                <a:gd name="f711" fmla="*/ f591 f313 1"/>
                <a:gd name="f712" fmla="*/ f592 f312 1"/>
                <a:gd name="f713" fmla="*/ f593 f313 1"/>
                <a:gd name="f714" fmla="*/ f594 f312 1"/>
                <a:gd name="f715" fmla="*/ f595 f313 1"/>
                <a:gd name="f716" fmla="*/ f596 f312 1"/>
                <a:gd name="f717" fmla="*/ f597 f313 1"/>
                <a:gd name="f718" fmla="*/ f598 f312 1"/>
                <a:gd name="f719" fmla="*/ f599 f313 1"/>
                <a:gd name="f720" fmla="*/ f600 f312 1"/>
                <a:gd name="f721" fmla="*/ f601 f313 1"/>
                <a:gd name="f722" fmla="*/ f602 f312 1"/>
                <a:gd name="f723" fmla="*/ f603 f313 1"/>
                <a:gd name="f724" fmla="*/ f604 f312 1"/>
                <a:gd name="f725" fmla="*/ f605 f313 1"/>
                <a:gd name="f726" fmla="*/ f606 f312 1"/>
                <a:gd name="f727" fmla="*/ f607 f313 1"/>
                <a:gd name="f728" fmla="*/ f608 f312 1"/>
                <a:gd name="f729" fmla="*/ f609 f313 1"/>
                <a:gd name="f730" fmla="*/ f610 f312 1"/>
                <a:gd name="f731" fmla="*/ f611 f313 1"/>
                <a:gd name="f732" fmla="*/ f612 f312 1"/>
                <a:gd name="f733" fmla="*/ f613 f313 1"/>
                <a:gd name="f734" fmla="*/ f614 f312 1"/>
                <a:gd name="f735" fmla="*/ f615 f313 1"/>
                <a:gd name="f736" fmla="*/ f616 f312 1"/>
                <a:gd name="f737" fmla="*/ f617 f313 1"/>
                <a:gd name="f738" fmla="*/ f618 f312 1"/>
                <a:gd name="f739" fmla="*/ f619 f313 1"/>
                <a:gd name="f740" fmla="*/ f620 f313 1"/>
                <a:gd name="f741" fmla="*/ f621 f312 1"/>
                <a:gd name="f742" fmla="*/ f622 f313 1"/>
                <a:gd name="f743" fmla="*/ f623 f312 1"/>
                <a:gd name="f744" fmla="*/ f624 f313 1"/>
                <a:gd name="f745" fmla="*/ f625 f312 1"/>
                <a:gd name="f746" fmla="*/ f626 f313 1"/>
                <a:gd name="f747" fmla="*/ f627 f312 1"/>
                <a:gd name="f748" fmla="*/ f628 f313 1"/>
                <a:gd name="f749" fmla="*/ f629 f312 1"/>
                <a:gd name="f750" fmla="*/ f630 f313 1"/>
                <a:gd name="f751" fmla="*/ f631 f312 1"/>
                <a:gd name="f752" fmla="*/ f632 f313 1"/>
                <a:gd name="f753" fmla="*/ f633 f312 1"/>
                <a:gd name="f754" fmla="*/ f634 f313 1"/>
                <a:gd name="f755" fmla="*/ f635 f312 1"/>
                <a:gd name="f756" fmla="*/ f636 f313 1"/>
                <a:gd name="f757" fmla="*/ f637 f312 1"/>
                <a:gd name="f758" fmla="*/ f638 f313 1"/>
                <a:gd name="f759" fmla="*/ f639 f312 1"/>
                <a:gd name="f760" fmla="*/ f640 f313 1"/>
                <a:gd name="f761" fmla="*/ f641 f312 1"/>
                <a:gd name="f762" fmla="*/ f642 f313 1"/>
                <a:gd name="f763" fmla="*/ f643 f312 1"/>
                <a:gd name="f764" fmla="*/ f644 f313 1"/>
                <a:gd name="f765" fmla="*/ f645 f312 1"/>
                <a:gd name="f766" fmla="*/ f646 f313 1"/>
                <a:gd name="f767" fmla="*/ f647 f312 1"/>
                <a:gd name="f768" fmla="*/ f648 f313 1"/>
                <a:gd name="f769" fmla="*/ f649 f312 1"/>
                <a:gd name="f770" fmla="*/ f650 f313 1"/>
                <a:gd name="f771" fmla="*/ f651 f312 1"/>
                <a:gd name="f772" fmla="*/ f652 f313 1"/>
                <a:gd name="f773" fmla="*/ f653 f312 1"/>
                <a:gd name="f774" fmla="*/ f654 f313 1"/>
                <a:gd name="f775" fmla="*/ f655 f312 1"/>
                <a:gd name="f776" fmla="*/ f656 f313 1"/>
                <a:gd name="f777" fmla="*/ f657 f312 1"/>
                <a:gd name="f778" fmla="*/ f658 f313 1"/>
                <a:gd name="f779" fmla="*/ f659 f312 1"/>
                <a:gd name="f780" fmla="*/ f660 f313 1"/>
                <a:gd name="f781" fmla="*/ f661 f312 1"/>
                <a:gd name="f782" fmla="*/ f662 f313 1"/>
                <a:gd name="f783" fmla="*/ f663 f312 1"/>
                <a:gd name="f784" fmla="*/ f664 f313 1"/>
                <a:gd name="f785" fmla="*/ f665 f312 1"/>
                <a:gd name="f786" fmla="*/ f666 f313 1"/>
                <a:gd name="f787" fmla="*/ f667 f312 1"/>
                <a:gd name="f788" fmla="*/ f668 f313 1"/>
                <a:gd name="f789" fmla="*/ f669 f312 1"/>
                <a:gd name="f790" fmla="*/ f670 f313 1"/>
                <a:gd name="f791" fmla="*/ f671 f312 1"/>
                <a:gd name="f792" fmla="*/ f672 f3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6">
                  <a:pos x="f677" y="f678"/>
                </a:cxn>
                <a:cxn ang="f556">
                  <a:pos x="f679" y="f678"/>
                </a:cxn>
                <a:cxn ang="f556">
                  <a:pos x="f680" y="f681"/>
                </a:cxn>
                <a:cxn ang="f556">
                  <a:pos x="f682" y="f683"/>
                </a:cxn>
                <a:cxn ang="f556">
                  <a:pos x="f684" y="f685"/>
                </a:cxn>
                <a:cxn ang="f556">
                  <a:pos x="f686" y="f687"/>
                </a:cxn>
                <a:cxn ang="f556">
                  <a:pos x="f688" y="f689"/>
                </a:cxn>
                <a:cxn ang="f556">
                  <a:pos x="f690" y="f691"/>
                </a:cxn>
                <a:cxn ang="f556">
                  <a:pos x="f692" y="f693"/>
                </a:cxn>
                <a:cxn ang="f556">
                  <a:pos x="f694" y="f695"/>
                </a:cxn>
                <a:cxn ang="f556">
                  <a:pos x="f696" y="f697"/>
                </a:cxn>
                <a:cxn ang="f556">
                  <a:pos x="f698" y="f699"/>
                </a:cxn>
                <a:cxn ang="f556">
                  <a:pos x="f700" y="f701"/>
                </a:cxn>
                <a:cxn ang="f556">
                  <a:pos x="f702" y="f703"/>
                </a:cxn>
                <a:cxn ang="f556">
                  <a:pos x="f704" y="f705"/>
                </a:cxn>
                <a:cxn ang="f556">
                  <a:pos x="f706" y="f707"/>
                </a:cxn>
                <a:cxn ang="f556">
                  <a:pos x="f708" y="f709"/>
                </a:cxn>
                <a:cxn ang="f556">
                  <a:pos x="f710" y="f711"/>
                </a:cxn>
                <a:cxn ang="f556">
                  <a:pos x="f712" y="f713"/>
                </a:cxn>
                <a:cxn ang="f556">
                  <a:pos x="f714" y="f715"/>
                </a:cxn>
                <a:cxn ang="f556">
                  <a:pos x="f716" y="f717"/>
                </a:cxn>
                <a:cxn ang="f556">
                  <a:pos x="f718" y="f719"/>
                </a:cxn>
                <a:cxn ang="f556">
                  <a:pos x="f720" y="f721"/>
                </a:cxn>
                <a:cxn ang="f556">
                  <a:pos x="f722" y="f723"/>
                </a:cxn>
                <a:cxn ang="f556">
                  <a:pos x="f724" y="f725"/>
                </a:cxn>
                <a:cxn ang="f556">
                  <a:pos x="f726" y="f727"/>
                </a:cxn>
                <a:cxn ang="f556">
                  <a:pos x="f728" y="f729"/>
                </a:cxn>
                <a:cxn ang="f556">
                  <a:pos x="f730" y="f731"/>
                </a:cxn>
                <a:cxn ang="f556">
                  <a:pos x="f732" y="f733"/>
                </a:cxn>
                <a:cxn ang="f556">
                  <a:pos x="f734" y="f735"/>
                </a:cxn>
                <a:cxn ang="f556">
                  <a:pos x="f736" y="f737"/>
                </a:cxn>
                <a:cxn ang="f556">
                  <a:pos x="f738" y="f739"/>
                </a:cxn>
                <a:cxn ang="f556">
                  <a:pos x="f738" y="f740"/>
                </a:cxn>
                <a:cxn ang="f556">
                  <a:pos x="f741" y="f742"/>
                </a:cxn>
                <a:cxn ang="f556">
                  <a:pos x="f743" y="f744"/>
                </a:cxn>
                <a:cxn ang="f556">
                  <a:pos x="f745" y="f746"/>
                </a:cxn>
                <a:cxn ang="f556">
                  <a:pos x="f747" y="f748"/>
                </a:cxn>
                <a:cxn ang="f556">
                  <a:pos x="f749" y="f750"/>
                </a:cxn>
                <a:cxn ang="f556">
                  <a:pos x="f751" y="f752"/>
                </a:cxn>
                <a:cxn ang="f556">
                  <a:pos x="f753" y="f754"/>
                </a:cxn>
                <a:cxn ang="f556">
                  <a:pos x="f755" y="f756"/>
                </a:cxn>
                <a:cxn ang="f556">
                  <a:pos x="f757" y="f758"/>
                </a:cxn>
                <a:cxn ang="f556">
                  <a:pos x="f759" y="f760"/>
                </a:cxn>
                <a:cxn ang="f556">
                  <a:pos x="f761" y="f762"/>
                </a:cxn>
                <a:cxn ang="f556">
                  <a:pos x="f763" y="f764"/>
                </a:cxn>
                <a:cxn ang="f556">
                  <a:pos x="f765" y="f766"/>
                </a:cxn>
                <a:cxn ang="f556">
                  <a:pos x="f767" y="f768"/>
                </a:cxn>
                <a:cxn ang="f556">
                  <a:pos x="f769" y="f770"/>
                </a:cxn>
                <a:cxn ang="f556">
                  <a:pos x="f771" y="f772"/>
                </a:cxn>
                <a:cxn ang="f556">
                  <a:pos x="f773" y="f774"/>
                </a:cxn>
                <a:cxn ang="f556">
                  <a:pos x="f775" y="f776"/>
                </a:cxn>
                <a:cxn ang="f556">
                  <a:pos x="f777" y="f778"/>
                </a:cxn>
                <a:cxn ang="f556">
                  <a:pos x="f779" y="f780"/>
                </a:cxn>
                <a:cxn ang="f556">
                  <a:pos x="f781" y="f782"/>
                </a:cxn>
                <a:cxn ang="f556">
                  <a:pos x="f783" y="f784"/>
                </a:cxn>
                <a:cxn ang="f556">
                  <a:pos x="f785" y="f786"/>
                </a:cxn>
                <a:cxn ang="f556">
                  <a:pos x="f787" y="f788"/>
                </a:cxn>
                <a:cxn ang="f556">
                  <a:pos x="f789" y="f790"/>
                </a:cxn>
                <a:cxn ang="f556">
                  <a:pos x="f791" y="f792"/>
                </a:cxn>
              </a:cxnLst>
              <a:rect l="f673" t="f676" r="f674" b="f675"/>
              <a:pathLst>
                <a:path w="5324985" h="3251912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98"/>
                    <a:pt x="f99" y="f100"/>
                  </a:cubicBezTo>
                  <a:cubicBezTo>
                    <a:pt x="f101" y="f102"/>
                    <a:pt x="f103" y="f104"/>
                    <a:pt x="f105" y="f106"/>
                  </a:cubicBezTo>
                  <a:cubicBezTo>
                    <a:pt x="f107" y="f108"/>
                    <a:pt x="f109" y="f110"/>
                    <a:pt x="f111" y="f112"/>
                  </a:cubicBezTo>
                  <a:cubicBezTo>
                    <a:pt x="f113" y="f114"/>
                    <a:pt x="f115" y="f116"/>
                    <a:pt x="f117" y="f118"/>
                  </a:cubicBezTo>
                  <a:cubicBezTo>
                    <a:pt x="f119" y="f120"/>
                    <a:pt x="f121" y="f122"/>
                    <a:pt x="f123" y="f124"/>
                  </a:cubicBezTo>
                  <a:cubicBezTo>
                    <a:pt x="f125" y="f124"/>
                    <a:pt x="f126" y="f127"/>
                    <a:pt x="f128" y="f129"/>
                  </a:cubicBezTo>
                  <a:lnTo>
                    <a:pt x="f130" y="f131"/>
                  </a:lnTo>
                  <a:lnTo>
                    <a:pt x="f132" y="f133"/>
                  </a:ln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lnTo>
                    <a:pt x="f6" y="f170"/>
                  </a:lnTo>
                  <a:lnTo>
                    <a:pt x="f6" y="f171"/>
                  </a:lnTo>
                  <a:lnTo>
                    <a:pt x="f172" y="f173"/>
                  </a:lnTo>
                  <a:cubicBezTo>
                    <a:pt x="f174" y="f175"/>
                    <a:pt x="f176" y="f177"/>
                    <a:pt x="f178" y="f179"/>
                  </a:cubicBezTo>
                  <a:cubicBezTo>
                    <a:pt x="f180" y="f181"/>
                    <a:pt x="f182" y="f183"/>
                    <a:pt x="f184" y="f185"/>
                  </a:cubicBezTo>
                  <a:cubicBezTo>
                    <a:pt x="f186" y="f187"/>
                    <a:pt x="f188" y="f189"/>
                    <a:pt x="f190" y="f191"/>
                  </a:cubicBez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203"/>
                  </a:cubicBezTo>
                  <a:lnTo>
                    <a:pt x="f204" y="f205"/>
                  </a:lnTo>
                  <a:lnTo>
                    <a:pt x="f206" y="f207"/>
                  </a:lnTo>
                  <a:cubicBezTo>
                    <a:pt x="f126" y="f208"/>
                    <a:pt x="f209" y="f210"/>
                    <a:pt x="f211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40"/>
                    <a:pt x="f241" y="f242"/>
                  </a:cubicBezTo>
                  <a:cubicBezTo>
                    <a:pt x="f243" y="f244"/>
                    <a:pt x="f245" y="f246"/>
                    <a:pt x="f247" y="f248"/>
                  </a:cubicBezTo>
                  <a:cubicBezTo>
                    <a:pt x="f249" y="f250"/>
                    <a:pt x="f251" y="f252"/>
                    <a:pt x="f253" y="f254"/>
                  </a:cubicBezTo>
                  <a:cubicBezTo>
                    <a:pt x="f255" y="f256"/>
                    <a:pt x="f257" y="f258"/>
                    <a:pt x="f259" y="f260"/>
                  </a:cubicBezTo>
                  <a:cubicBezTo>
                    <a:pt x="f261" y="f262"/>
                    <a:pt x="f263" y="f264"/>
                    <a:pt x="f265" y="f266"/>
                  </a:cubicBezTo>
                  <a:cubicBezTo>
                    <a:pt x="f267" y="f268"/>
                    <a:pt x="f269" y="f270"/>
                    <a:pt x="f271" y="f272"/>
                  </a:cubicBezTo>
                  <a:cubicBezTo>
                    <a:pt x="f273" y="f274"/>
                    <a:pt x="f275" y="f276"/>
                    <a:pt x="f277" y="f278"/>
                  </a:cubicBezTo>
                  <a:lnTo>
                    <a:pt x="f279" y="f280"/>
                  </a:lnTo>
                  <a:cubicBezTo>
                    <a:pt x="f281" y="f282"/>
                    <a:pt x="f283" y="f284"/>
                    <a:pt x="f285" y="f286"/>
                  </a:cubicBezTo>
                  <a:cubicBezTo>
                    <a:pt x="f287" y="f288"/>
                    <a:pt x="f289" y="f290"/>
                    <a:pt x="f291" y="f292"/>
                  </a:cubicBezTo>
                  <a:cubicBezTo>
                    <a:pt x="f293" y="f294"/>
                    <a:pt x="f295" y="f296"/>
                    <a:pt x="f297" y="f298"/>
                  </a:cubicBezTo>
                  <a:cubicBezTo>
                    <a:pt x="f299" y="f300"/>
                    <a:pt x="f301" y="f302"/>
                    <a:pt x="f303" y="f304"/>
                  </a:cubicBezTo>
                  <a:cubicBezTo>
                    <a:pt x="f305" y="f306"/>
                    <a:pt x="f307" y="f308"/>
                    <a:pt x="f309" y="f31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Freeform: Shape 16">
              <a:extLst>
                <a:ext uri="{FF2B5EF4-FFF2-40B4-BE49-F238E27FC236}">
                  <a16:creationId xmlns:a16="http://schemas.microsoft.com/office/drawing/2014/main" id="{ACB6B40E-0E7E-CA91-05D0-0BF466E255EA}"/>
                </a:ext>
              </a:extLst>
            </p:cNvPr>
            <p:cNvSpPr/>
            <p:nvPr/>
          </p:nvSpPr>
          <p:spPr>
            <a:xfrm>
              <a:off x="7907301" y="0"/>
              <a:ext cx="4284704" cy="242091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5533"/>
                <a:gd name="f7" fmla="val 2980757"/>
                <a:gd name="f8" fmla="val 201166"/>
                <a:gd name="f9" fmla="val 206734"/>
                <a:gd name="f10" fmla="val 89286"/>
                <a:gd name="f11" fmla="val 212220"/>
                <a:gd name="f12" fmla="val 135755"/>
                <a:gd name="f13" fmla="val 220465"/>
                <a:gd name="f14" fmla="val 181731"/>
                <a:gd name="f15" fmla="val 232051"/>
                <a:gd name="f16" fmla="val 226897"/>
                <a:gd name="f17" fmla="val 254855"/>
                <a:gd name="f18" fmla="val 317344"/>
                <a:gd name="f19" fmla="val 290287"/>
                <a:gd name="f20" fmla="val 403854"/>
                <a:gd name="f21" fmla="val 332707"/>
                <a:gd name="f22" fmla="val 487120"/>
                <a:gd name="f23" fmla="val 354163"/>
                <a:gd name="f24" fmla="val 528696"/>
                <a:gd name="f25" fmla="val 377948"/>
                <a:gd name="f26" fmla="val 569461"/>
                <a:gd name="f27" fmla="val 402959"/>
                <a:gd name="f28" fmla="val 609647"/>
                <a:gd name="f29" fmla="val 428337"/>
                <a:gd name="f30" fmla="val 649717"/>
                <a:gd name="f31" fmla="val 455433"/>
                <a:gd name="f32" fmla="val 689209"/>
                <a:gd name="f33" fmla="val 483631"/>
                <a:gd name="f34" fmla="val 728236"/>
                <a:gd name="f35" fmla="val 540764"/>
                <a:gd name="f36" fmla="val 806061"/>
                <a:gd name="f37" fmla="val 604271"/>
                <a:gd name="f38" fmla="val 881569"/>
                <a:gd name="f39" fmla="val 669986"/>
                <a:gd name="f40" fmla="val 957424"/>
                <a:gd name="f41" fmla="val 735701"/>
                <a:gd name="f42" fmla="val 1033395"/>
                <a:gd name="f43" fmla="val 804359"/>
                <a:gd name="f44" fmla="val 1109366"/>
                <a:gd name="f45" fmla="val 871667"/>
                <a:gd name="f46" fmla="val 1188348"/>
                <a:gd name="f47" fmla="val 905383"/>
                <a:gd name="f48" fmla="val 1227723"/>
                <a:gd name="f49" fmla="val 938731"/>
                <a:gd name="f50" fmla="val 1268025"/>
                <a:gd name="f51" fmla="val 971956"/>
                <a:gd name="f52" fmla="val 1308905"/>
                <a:gd name="f53" fmla="val 1020139"/>
                <a:gd name="f54" fmla="val 1368084"/>
                <a:gd name="f55" fmla="val 1035954"/>
                <a:gd name="f56" fmla="val 1386962"/>
                <a:gd name="f57" fmla="val 1051035"/>
                <a:gd name="f58" fmla="val 1406302"/>
                <a:gd name="f59" fmla="val 1067340"/>
                <a:gd name="f60" fmla="val 1424715"/>
                <a:gd name="f61" fmla="val 1194602"/>
                <a:gd name="f62" fmla="val 1574573"/>
                <a:gd name="f63" fmla="val 1332652"/>
                <a:gd name="f64" fmla="val 1712503"/>
                <a:gd name="f65" fmla="val 1472909"/>
                <a:gd name="f66" fmla="val 1843252"/>
                <a:gd name="f67" fmla="val 1543406"/>
                <a:gd name="f68" fmla="val 1908337"/>
                <a:gd name="f69" fmla="val 1615128"/>
                <a:gd name="f70" fmla="val 1971221"/>
                <a:gd name="f71" fmla="val 1688567"/>
                <a:gd name="f72" fmla="val 2031559"/>
                <a:gd name="f73" fmla="val 1762006"/>
                <a:gd name="f74" fmla="val 2091895"/>
                <a:gd name="f75" fmla="val 1836793"/>
                <a:gd name="f76" fmla="val 2150263"/>
                <a:gd name="f77" fmla="val 1914401"/>
                <a:gd name="f78" fmla="val 2205156"/>
                <a:gd name="f79" fmla="val 2069003"/>
                <a:gd name="f80" fmla="val 2315176"/>
                <a:gd name="f81" fmla="val 2235742"/>
                <a:gd name="f82" fmla="val 2413498"/>
                <a:gd name="f83" fmla="val 2418909"/>
                <a:gd name="f84" fmla="val 2479741"/>
                <a:gd name="f85" fmla="val 2510249"/>
                <a:gd name="f86" fmla="val 2512863"/>
                <a:gd name="f87" fmla="val 2604898"/>
                <a:gd name="f88" fmla="val 2538225"/>
                <a:gd name="f89" fmla="val 2701141"/>
                <a:gd name="f90" fmla="val 2557333"/>
                <a:gd name="f91" fmla="val 2725293"/>
                <a:gd name="f92" fmla="val 2561850"/>
                <a:gd name="f93" fmla="val 2749201"/>
                <a:gd name="f94" fmla="val 2567062"/>
                <a:gd name="f95" fmla="val 2773475"/>
                <a:gd name="f96" fmla="val 2570999"/>
                <a:gd name="f97" fmla="val 2846424"/>
                <a:gd name="f98" fmla="val 2582465"/>
                <a:gd name="f99" fmla="val 2895343"/>
                <a:gd name="f100" fmla="val 2588602"/>
                <a:gd name="f101" fmla="val 2944261"/>
                <a:gd name="f102" fmla="val 2595088"/>
                <a:gd name="f103" fmla="val 2993669"/>
                <a:gd name="f104" fmla="val 2598909"/>
                <a:gd name="f105" fmla="val 3018313"/>
                <a:gd name="f106" fmla="val 2601110"/>
                <a:gd name="f107" fmla="val 3042956"/>
                <a:gd name="f108" fmla="val 2603195"/>
                <a:gd name="f109" fmla="val 3067721"/>
                <a:gd name="f110" fmla="val 2604237"/>
                <a:gd name="f111" fmla="val 3092487"/>
                <a:gd name="f112" fmla="val 2605394"/>
                <a:gd name="f113" fmla="val 3117130"/>
                <a:gd name="f114" fmla="val 2607247"/>
                <a:gd name="f115" fmla="val 3142019"/>
                <a:gd name="f116" fmla="val 2607943"/>
                <a:gd name="f117" fmla="val 3216561"/>
                <a:gd name="f118" fmla="val 2609564"/>
                <a:gd name="f119" fmla="val 3241326"/>
                <a:gd name="f120" fmla="val 2610142"/>
                <a:gd name="f121" fmla="val 3266337"/>
                <a:gd name="f122" fmla="val 2609333"/>
                <a:gd name="f123" fmla="val 3291225"/>
                <a:gd name="f124" fmla="val 2609217"/>
                <a:gd name="f125" fmla="val 3328619"/>
                <a:gd name="f126" fmla="val 2608869"/>
                <a:gd name="f127" fmla="val 3340757"/>
                <a:gd name="f128" fmla="val 2608522"/>
                <a:gd name="f129" fmla="val 3352649"/>
                <a:gd name="f130" fmla="val 2607827"/>
                <a:gd name="f131" fmla="val 3364665"/>
                <a:gd name="f132" fmla="val 2607363"/>
                <a:gd name="f133" fmla="val 3376679"/>
                <a:gd name="f134" fmla="val 2606784"/>
                <a:gd name="f135" fmla="val 3388695"/>
                <a:gd name="f136" fmla="val 2606438"/>
                <a:gd name="f137" fmla="val 3400587"/>
                <a:gd name="f138" fmla="val 2605627"/>
                <a:gd name="f139" fmla="val 3436387"/>
                <a:gd name="f140" fmla="val 2602847"/>
                <a:gd name="f141" fmla="val 3484079"/>
                <a:gd name="f142" fmla="val 2599257"/>
                <a:gd name="f143" fmla="val 3531404"/>
                <a:gd name="f144" fmla="val 2593235"/>
                <a:gd name="f145" fmla="val 3578361"/>
                <a:gd name="f146" fmla="val 2586286"/>
                <a:gd name="f147" fmla="val 3766310"/>
                <a:gd name="f148" fmla="val 2556871"/>
                <a:gd name="f149" fmla="val 3947025"/>
                <a:gd name="f150" fmla="val 2499314"/>
                <a:gd name="f151" fmla="val 4119159"/>
                <a:gd name="f152" fmla="val 2418594"/>
                <a:gd name="f153" fmla="val 4291907"/>
                <a:gd name="f154" fmla="val 2338801"/>
                <a:gd name="f155" fmla="val 4456317"/>
                <a:gd name="f156" fmla="val 2236657"/>
                <a:gd name="f157" fmla="val 4618765"/>
                <a:gd name="f158" fmla="val 2124668"/>
                <a:gd name="f159" fmla="val 4659346"/>
                <a:gd name="f160" fmla="val 2096759"/>
                <a:gd name="f161" fmla="val 4699682"/>
                <a:gd name="f162" fmla="val 2067575"/>
                <a:gd name="f163" fmla="val 4739895"/>
                <a:gd name="f164" fmla="val 2038275"/>
                <a:gd name="f165" fmla="val 4780355"/>
                <a:gd name="f166" fmla="val 2008976"/>
                <a:gd name="f167" fmla="val 4820691"/>
                <a:gd name="f168" fmla="val 1979212"/>
                <a:gd name="f169" fmla="val 4861027"/>
                <a:gd name="f170" fmla="val 1948986"/>
                <a:gd name="f171" fmla="val 5106354"/>
                <a:gd name="f172" fmla="val 1763690"/>
                <a:gd name="f173" fmla="val 1641017"/>
                <a:gd name="f174" fmla="val 2257481"/>
                <a:gd name="f175" fmla="val 5168881"/>
                <a:gd name="f176" fmla="val 2332084"/>
                <a:gd name="f177" fmla="val 5125235"/>
                <a:gd name="f178" fmla="val 2362079"/>
                <a:gd name="f179" fmla="val 5081099"/>
                <a:gd name="f180" fmla="val 2391958"/>
                <a:gd name="f181" fmla="val 5036225"/>
                <a:gd name="f182" fmla="val 2421489"/>
                <a:gd name="f183" fmla="val 4991231"/>
                <a:gd name="f184" fmla="val 2450790"/>
                <a:gd name="f185" fmla="val 4945867"/>
                <a:gd name="f186" fmla="val 2479857"/>
                <a:gd name="f187" fmla="val 4899401"/>
                <a:gd name="f188" fmla="val 2508347"/>
                <a:gd name="f189" fmla="val 4806959"/>
                <a:gd name="f190" fmla="val 2565440"/>
                <a:gd name="f191" fmla="val 4711574"/>
                <a:gd name="f192" fmla="val 2620798"/>
                <a:gd name="f193" fmla="val 4612145"/>
                <a:gd name="f194" fmla="val 2671407"/>
                <a:gd name="f195" fmla="val 4512836"/>
                <a:gd name="f196" fmla="val 2722247"/>
                <a:gd name="f197" fmla="val 4410095"/>
                <a:gd name="f198" fmla="val 2769496"/>
                <a:gd name="f199" fmla="val 4303187"/>
                <a:gd name="f200" fmla="val 2810030"/>
                <a:gd name="f201" fmla="val 4090349"/>
                <a:gd name="f202" fmla="val 2892256"/>
                <a:gd name="f203" fmla="val 3861694"/>
                <a:gd name="f204" fmla="val 2947728"/>
                <a:gd name="f205" fmla="val 3630835"/>
                <a:gd name="f206" fmla="val 2969500"/>
                <a:gd name="f207" fmla="val 3573089"/>
                <a:gd name="f208" fmla="val 2974712"/>
                <a:gd name="f209" fmla="val 3515343"/>
                <a:gd name="f210" fmla="val 2978649"/>
                <a:gd name="f211" fmla="val 3457719"/>
                <a:gd name="f212" fmla="val 2979808"/>
                <a:gd name="f213" fmla="val 3414441"/>
                <a:gd name="f214" fmla="val 2980733"/>
                <a:gd name="f215" fmla="val 3400097"/>
                <a:gd name="f216" fmla="val 2980850"/>
                <a:gd name="f217" fmla="val 3385630"/>
                <a:gd name="f218" fmla="val 2980502"/>
                <a:gd name="f219" fmla="val 3371285"/>
                <a:gd name="f220" fmla="val 3328252"/>
                <a:gd name="f221" fmla="val 2980039"/>
                <a:gd name="f222" fmla="val 3286445"/>
                <a:gd name="f223" fmla="val 2978534"/>
                <a:gd name="f224" fmla="val 3175121"/>
                <a:gd name="f225" fmla="val 2975174"/>
                <a:gd name="f226" fmla="val 3063553"/>
                <a:gd name="f227" fmla="val 2966837"/>
                <a:gd name="f228" fmla="val 2952475"/>
                <a:gd name="f229" fmla="val 2953402"/>
                <a:gd name="f230" fmla="val 2841275"/>
                <a:gd name="f231" fmla="val 2940664"/>
                <a:gd name="f232" fmla="val 2730319"/>
                <a:gd name="f233" fmla="val 2922365"/>
                <a:gd name="f234" fmla="val 2620591"/>
                <a:gd name="f235" fmla="val 2898046"/>
                <a:gd name="f236" fmla="val 2510984"/>
                <a:gd name="f237" fmla="val 2873494"/>
                <a:gd name="f238" fmla="val 2402235"/>
                <a:gd name="f239" fmla="val 2844426"/>
                <a:gd name="f240" fmla="val 2294591"/>
                <a:gd name="f241" fmla="val 2811305"/>
                <a:gd name="f242" fmla="val 2079669"/>
                <a:gd name="f243" fmla="val 2744483"/>
                <a:gd name="f244" fmla="val 1867198"/>
                <a:gd name="f245" fmla="val 2661331"/>
                <a:gd name="f246" fmla="val 1670544"/>
                <a:gd name="f247" fmla="val 2550501"/>
                <a:gd name="f248" fmla="val 1473767"/>
                <a:gd name="f249" fmla="val 2439903"/>
                <a:gd name="f250" fmla="val 1298079"/>
                <a:gd name="f251" fmla="val 2299657"/>
                <a:gd name="f252" fmla="val 1144703"/>
                <a:gd name="f253" fmla="val 2144472"/>
                <a:gd name="f254" fmla="val 1067586"/>
                <a:gd name="f255" fmla="val 2066996"/>
                <a:gd name="f256" fmla="val 997458"/>
                <a:gd name="f257" fmla="val 1984539"/>
                <a:gd name="f258" fmla="val 931497"/>
                <a:gd name="f259" fmla="val 1900114"/>
                <a:gd name="f260" fmla="val 865906"/>
                <a:gd name="f261" fmla="val 1815342"/>
                <a:gd name="f262" fmla="val 803500"/>
                <a:gd name="f263" fmla="val 1729295"/>
                <a:gd name="f264" fmla="val 745265"/>
                <a:gd name="f265" fmla="val 1641395"/>
                <a:gd name="f266" fmla="val 730307"/>
                <a:gd name="f267" fmla="val 1619623"/>
                <a:gd name="f268" fmla="val 716207"/>
                <a:gd name="f269" fmla="val 1597503"/>
                <a:gd name="f270" fmla="val 701741"/>
                <a:gd name="f271" fmla="val 1575500"/>
                <a:gd name="f272" fmla="val 660178"/>
                <a:gd name="f273" fmla="val 1511573"/>
                <a:gd name="f274" fmla="val 633574"/>
                <a:gd name="f275" fmla="val 1470229"/>
                <a:gd name="f276" fmla="val 605989"/>
                <a:gd name="f277" fmla="val 1429232"/>
                <a:gd name="f278" fmla="val 578158"/>
                <a:gd name="f279" fmla="val 1387656"/>
                <a:gd name="f280" fmla="val 408230"/>
                <a:gd name="f281" fmla="val 1134497"/>
                <a:gd name="f282" fmla="val 351220"/>
                <a:gd name="f283" fmla="val 1048219"/>
                <a:gd name="f284" fmla="val 294945"/>
                <a:gd name="f285" fmla="val 959392"/>
                <a:gd name="f286" fmla="val 242349"/>
                <a:gd name="f287" fmla="val 866860"/>
                <a:gd name="f288" fmla="val 216112"/>
                <a:gd name="f289" fmla="val 820536"/>
                <a:gd name="f290" fmla="val 190734"/>
                <a:gd name="f291" fmla="val 773402"/>
                <a:gd name="f292" fmla="val 167562"/>
                <a:gd name="f293" fmla="val 724994"/>
                <a:gd name="f294" fmla="val 144513"/>
                <a:gd name="f295" fmla="val 676469"/>
                <a:gd name="f296" fmla="val 123057"/>
                <a:gd name="f297" fmla="val 627019"/>
                <a:gd name="f298" fmla="val 104054"/>
                <a:gd name="f299" fmla="val 576525"/>
                <a:gd name="f300" fmla="val 85418"/>
                <a:gd name="f301" fmla="val 525917"/>
                <a:gd name="f302" fmla="val 68867"/>
                <a:gd name="f303" fmla="val 474613"/>
                <a:gd name="f304" fmla="val 55381"/>
                <a:gd name="f305" fmla="val 422499"/>
                <a:gd name="f306" fmla="val 49006"/>
                <a:gd name="f307" fmla="val 396442"/>
                <a:gd name="f308" fmla="val 42508"/>
                <a:gd name="f309" fmla="val 370269"/>
                <a:gd name="f310" fmla="val 37236"/>
                <a:gd name="f311" fmla="val 343980"/>
                <a:gd name="f312" fmla="val 29267"/>
                <a:gd name="f313" fmla="val 304604"/>
                <a:gd name="f314" fmla="val 22646"/>
                <a:gd name="f315" fmla="val 265113"/>
                <a:gd name="f316" fmla="val 14003"/>
                <a:gd name="f317" fmla="val 212420"/>
                <a:gd name="f318" fmla="val 7872"/>
                <a:gd name="f319" fmla="val 159582"/>
                <a:gd name="f320" fmla="val 3903"/>
                <a:gd name="f321" fmla="val 106787"/>
                <a:gd name="f322" fmla="+- 0 0 -90"/>
                <a:gd name="f323" fmla="*/ f3 1 5275533"/>
                <a:gd name="f324" fmla="*/ f4 1 2980757"/>
                <a:gd name="f325" fmla="+- f7 0 f5"/>
                <a:gd name="f326" fmla="+- f6 0 f5"/>
                <a:gd name="f327" fmla="*/ f322 f0 1"/>
                <a:gd name="f328" fmla="*/ f326 1 5275533"/>
                <a:gd name="f329" fmla="*/ f325 1 2980757"/>
                <a:gd name="f330" fmla="*/ 0 f326 1"/>
                <a:gd name="f331" fmla="*/ 0 f325 1"/>
                <a:gd name="f332" fmla="*/ 201166 f326 1"/>
                <a:gd name="f333" fmla="*/ 206734 f326 1"/>
                <a:gd name="f334" fmla="*/ 89286 f325 1"/>
                <a:gd name="f335" fmla="*/ 232051 f326 1"/>
                <a:gd name="f336" fmla="*/ 226897 f325 1"/>
                <a:gd name="f337" fmla="*/ 332707 f326 1"/>
                <a:gd name="f338" fmla="*/ 487120 f325 1"/>
                <a:gd name="f339" fmla="*/ 402959 f326 1"/>
                <a:gd name="f340" fmla="*/ 609647 f325 1"/>
                <a:gd name="f341" fmla="*/ 483631 f326 1"/>
                <a:gd name="f342" fmla="*/ 728236 f325 1"/>
                <a:gd name="f343" fmla="*/ 669986 f326 1"/>
                <a:gd name="f344" fmla="*/ 957424 f325 1"/>
                <a:gd name="f345" fmla="*/ 871667 f326 1"/>
                <a:gd name="f346" fmla="*/ 1188348 f325 1"/>
                <a:gd name="f347" fmla="*/ 971956 f326 1"/>
                <a:gd name="f348" fmla="*/ 1308905 f325 1"/>
                <a:gd name="f349" fmla="*/ 1020139 f326 1"/>
                <a:gd name="f350" fmla="*/ 1368084 f325 1"/>
                <a:gd name="f351" fmla="*/ 1067340 f326 1"/>
                <a:gd name="f352" fmla="*/ 1424715 f325 1"/>
                <a:gd name="f353" fmla="*/ 1472909 f326 1"/>
                <a:gd name="f354" fmla="*/ 1843252 f325 1"/>
                <a:gd name="f355" fmla="*/ 1688567 f326 1"/>
                <a:gd name="f356" fmla="*/ 2031559 f325 1"/>
                <a:gd name="f357" fmla="*/ 1914401 f326 1"/>
                <a:gd name="f358" fmla="*/ 2205156 f325 1"/>
                <a:gd name="f359" fmla="*/ 2418909 f326 1"/>
                <a:gd name="f360" fmla="*/ 2479741 f325 1"/>
                <a:gd name="f361" fmla="*/ 2701141 f326 1"/>
                <a:gd name="f362" fmla="*/ 2557333 f325 1"/>
                <a:gd name="f363" fmla="*/ 2773475 f326 1"/>
                <a:gd name="f364" fmla="*/ 2570999 f325 1"/>
                <a:gd name="f365" fmla="*/ 2846424 f326 1"/>
                <a:gd name="f366" fmla="*/ 2582465 f325 1"/>
                <a:gd name="f367" fmla="*/ 2993669 f326 1"/>
                <a:gd name="f368" fmla="*/ 2598909 f325 1"/>
                <a:gd name="f369" fmla="*/ 3067721 f326 1"/>
                <a:gd name="f370" fmla="*/ 2604237 f325 1"/>
                <a:gd name="f371" fmla="*/ 3142019 f326 1"/>
                <a:gd name="f372" fmla="*/ 2607943 f325 1"/>
                <a:gd name="f373" fmla="*/ 3216561 f326 1"/>
                <a:gd name="f374" fmla="*/ 2609564 f325 1"/>
                <a:gd name="f375" fmla="*/ 3291225 f326 1"/>
                <a:gd name="f376" fmla="*/ 2609217 f325 1"/>
                <a:gd name="f377" fmla="*/ 3328619 f326 1"/>
                <a:gd name="f378" fmla="*/ 2608869 f325 1"/>
                <a:gd name="f379" fmla="*/ 3364665 f326 1"/>
                <a:gd name="f380" fmla="*/ 2607363 f325 1"/>
                <a:gd name="f381" fmla="*/ 3400587 f326 1"/>
                <a:gd name="f382" fmla="*/ 2605627 f325 1"/>
                <a:gd name="f383" fmla="*/ 3436387 f326 1"/>
                <a:gd name="f384" fmla="*/ 2602847 f325 1"/>
                <a:gd name="f385" fmla="*/ 3578361 f326 1"/>
                <a:gd name="f386" fmla="*/ 2586286 f325 1"/>
                <a:gd name="f387" fmla="*/ 4119159 f326 1"/>
                <a:gd name="f388" fmla="*/ 2418594 f325 1"/>
                <a:gd name="f389" fmla="*/ 4618765 f326 1"/>
                <a:gd name="f390" fmla="*/ 2124668 f325 1"/>
                <a:gd name="f391" fmla="*/ 4739895 f326 1"/>
                <a:gd name="f392" fmla="*/ 2038275 f325 1"/>
                <a:gd name="f393" fmla="*/ 4861027 f326 1"/>
                <a:gd name="f394" fmla="*/ 1948986 f325 1"/>
                <a:gd name="f395" fmla="*/ 5106354 f326 1"/>
                <a:gd name="f396" fmla="*/ 1763690 f325 1"/>
                <a:gd name="f397" fmla="*/ 5275533 f326 1"/>
                <a:gd name="f398" fmla="*/ 1641017 f325 1"/>
                <a:gd name="f399" fmla="*/ 2257481 f325 1"/>
                <a:gd name="f400" fmla="*/ 5168881 f326 1"/>
                <a:gd name="f401" fmla="*/ 2332084 f325 1"/>
                <a:gd name="f402" fmla="*/ 5036225 f326 1"/>
                <a:gd name="f403" fmla="*/ 2421489 f325 1"/>
                <a:gd name="f404" fmla="*/ 4899401 f326 1"/>
                <a:gd name="f405" fmla="*/ 2508347 f325 1"/>
                <a:gd name="f406" fmla="*/ 4612145 f326 1"/>
                <a:gd name="f407" fmla="*/ 2671407 f325 1"/>
                <a:gd name="f408" fmla="*/ 4303187 f326 1"/>
                <a:gd name="f409" fmla="*/ 2810030 f325 1"/>
                <a:gd name="f410" fmla="*/ 3630835 f326 1"/>
                <a:gd name="f411" fmla="*/ 2969500 f325 1"/>
                <a:gd name="f412" fmla="*/ 3457719 f326 1"/>
                <a:gd name="f413" fmla="*/ 2979808 f325 1"/>
                <a:gd name="f414" fmla="*/ 3414441 f326 1"/>
                <a:gd name="f415" fmla="*/ 2980733 f325 1"/>
                <a:gd name="f416" fmla="*/ 3371285 f326 1"/>
                <a:gd name="f417" fmla="*/ 2980502 f325 1"/>
                <a:gd name="f418" fmla="*/ 3328252 f326 1"/>
                <a:gd name="f419" fmla="*/ 2980039 f325 1"/>
                <a:gd name="f420" fmla="*/ 3286445 f326 1"/>
                <a:gd name="f421" fmla="*/ 2978534 f325 1"/>
                <a:gd name="f422" fmla="*/ 2952475 f326 1"/>
                <a:gd name="f423" fmla="*/ 2953402 f325 1"/>
                <a:gd name="f424" fmla="*/ 2620591 f326 1"/>
                <a:gd name="f425" fmla="*/ 2898046 f325 1"/>
                <a:gd name="f426" fmla="*/ 2294591 f326 1"/>
                <a:gd name="f427" fmla="*/ 2811305 f325 1"/>
                <a:gd name="f428" fmla="*/ 1670544 f326 1"/>
                <a:gd name="f429" fmla="*/ 2550501 f325 1"/>
                <a:gd name="f430" fmla="*/ 1144703 f326 1"/>
                <a:gd name="f431" fmla="*/ 2144472 f325 1"/>
                <a:gd name="f432" fmla="*/ 931497 f326 1"/>
                <a:gd name="f433" fmla="*/ 1900114 f325 1"/>
                <a:gd name="f434" fmla="*/ 745265 f326 1"/>
                <a:gd name="f435" fmla="*/ 1641395 f325 1"/>
                <a:gd name="f436" fmla="*/ 701741 f326 1"/>
                <a:gd name="f437" fmla="*/ 1575500 f325 1"/>
                <a:gd name="f438" fmla="*/ 660178 f326 1"/>
                <a:gd name="f439" fmla="*/ 1511573 f325 1"/>
                <a:gd name="f440" fmla="*/ 578158 f326 1"/>
                <a:gd name="f441" fmla="*/ 1387656 f325 1"/>
                <a:gd name="f442" fmla="*/ 408230 f326 1"/>
                <a:gd name="f443" fmla="*/ 1134497 f325 1"/>
                <a:gd name="f444" fmla="*/ 242349 f326 1"/>
                <a:gd name="f445" fmla="*/ 866860 f325 1"/>
                <a:gd name="f446" fmla="*/ 167562 f326 1"/>
                <a:gd name="f447" fmla="*/ 724994 f325 1"/>
                <a:gd name="f448" fmla="*/ 104054 f326 1"/>
                <a:gd name="f449" fmla="*/ 576525 f325 1"/>
                <a:gd name="f450" fmla="*/ 55381 f326 1"/>
                <a:gd name="f451" fmla="*/ 422499 f325 1"/>
                <a:gd name="f452" fmla="*/ 37236 f326 1"/>
                <a:gd name="f453" fmla="*/ 343980 f325 1"/>
                <a:gd name="f454" fmla="*/ 29267 f326 1"/>
                <a:gd name="f455" fmla="*/ 304604 f325 1"/>
                <a:gd name="f456" fmla="*/ 22646 f326 1"/>
                <a:gd name="f457" fmla="*/ 265113 f325 1"/>
                <a:gd name="f458" fmla="*/ 3903 f326 1"/>
                <a:gd name="f459" fmla="*/ 106787 f325 1"/>
                <a:gd name="f460" fmla="*/ f327 1 f2"/>
                <a:gd name="f461" fmla="*/ f330 1 5275533"/>
                <a:gd name="f462" fmla="*/ f331 1 2980757"/>
                <a:gd name="f463" fmla="*/ f332 1 5275533"/>
                <a:gd name="f464" fmla="*/ f333 1 5275533"/>
                <a:gd name="f465" fmla="*/ f334 1 2980757"/>
                <a:gd name="f466" fmla="*/ f335 1 5275533"/>
                <a:gd name="f467" fmla="*/ f336 1 2980757"/>
                <a:gd name="f468" fmla="*/ f337 1 5275533"/>
                <a:gd name="f469" fmla="*/ f338 1 2980757"/>
                <a:gd name="f470" fmla="*/ f339 1 5275533"/>
                <a:gd name="f471" fmla="*/ f340 1 2980757"/>
                <a:gd name="f472" fmla="*/ f341 1 5275533"/>
                <a:gd name="f473" fmla="*/ f342 1 2980757"/>
                <a:gd name="f474" fmla="*/ f343 1 5275533"/>
                <a:gd name="f475" fmla="*/ f344 1 2980757"/>
                <a:gd name="f476" fmla="*/ f345 1 5275533"/>
                <a:gd name="f477" fmla="*/ f346 1 2980757"/>
                <a:gd name="f478" fmla="*/ f347 1 5275533"/>
                <a:gd name="f479" fmla="*/ f348 1 2980757"/>
                <a:gd name="f480" fmla="*/ f349 1 5275533"/>
                <a:gd name="f481" fmla="*/ f350 1 2980757"/>
                <a:gd name="f482" fmla="*/ f351 1 5275533"/>
                <a:gd name="f483" fmla="*/ f352 1 2980757"/>
                <a:gd name="f484" fmla="*/ f353 1 5275533"/>
                <a:gd name="f485" fmla="*/ f354 1 2980757"/>
                <a:gd name="f486" fmla="*/ f355 1 5275533"/>
                <a:gd name="f487" fmla="*/ f356 1 2980757"/>
                <a:gd name="f488" fmla="*/ f357 1 5275533"/>
                <a:gd name="f489" fmla="*/ f358 1 2980757"/>
                <a:gd name="f490" fmla="*/ f359 1 5275533"/>
                <a:gd name="f491" fmla="*/ f360 1 2980757"/>
                <a:gd name="f492" fmla="*/ f361 1 5275533"/>
                <a:gd name="f493" fmla="*/ f362 1 2980757"/>
                <a:gd name="f494" fmla="*/ f363 1 5275533"/>
                <a:gd name="f495" fmla="*/ f364 1 2980757"/>
                <a:gd name="f496" fmla="*/ f365 1 5275533"/>
                <a:gd name="f497" fmla="*/ f366 1 2980757"/>
                <a:gd name="f498" fmla="*/ f367 1 5275533"/>
                <a:gd name="f499" fmla="*/ f368 1 2980757"/>
                <a:gd name="f500" fmla="*/ f369 1 5275533"/>
                <a:gd name="f501" fmla="*/ f370 1 2980757"/>
                <a:gd name="f502" fmla="*/ f371 1 5275533"/>
                <a:gd name="f503" fmla="*/ f372 1 2980757"/>
                <a:gd name="f504" fmla="*/ f373 1 5275533"/>
                <a:gd name="f505" fmla="*/ f374 1 2980757"/>
                <a:gd name="f506" fmla="*/ f375 1 5275533"/>
                <a:gd name="f507" fmla="*/ f376 1 2980757"/>
                <a:gd name="f508" fmla="*/ f377 1 5275533"/>
                <a:gd name="f509" fmla="*/ f378 1 2980757"/>
                <a:gd name="f510" fmla="*/ f379 1 5275533"/>
                <a:gd name="f511" fmla="*/ f380 1 2980757"/>
                <a:gd name="f512" fmla="*/ f381 1 5275533"/>
                <a:gd name="f513" fmla="*/ f382 1 2980757"/>
                <a:gd name="f514" fmla="*/ f383 1 5275533"/>
                <a:gd name="f515" fmla="*/ f384 1 2980757"/>
                <a:gd name="f516" fmla="*/ f385 1 5275533"/>
                <a:gd name="f517" fmla="*/ f386 1 2980757"/>
                <a:gd name="f518" fmla="*/ f387 1 5275533"/>
                <a:gd name="f519" fmla="*/ f388 1 2980757"/>
                <a:gd name="f520" fmla="*/ f389 1 5275533"/>
                <a:gd name="f521" fmla="*/ f390 1 2980757"/>
                <a:gd name="f522" fmla="*/ f391 1 5275533"/>
                <a:gd name="f523" fmla="*/ f392 1 2980757"/>
                <a:gd name="f524" fmla="*/ f393 1 5275533"/>
                <a:gd name="f525" fmla="*/ f394 1 2980757"/>
                <a:gd name="f526" fmla="*/ f395 1 5275533"/>
                <a:gd name="f527" fmla="*/ f396 1 2980757"/>
                <a:gd name="f528" fmla="*/ f397 1 5275533"/>
                <a:gd name="f529" fmla="*/ f398 1 2980757"/>
                <a:gd name="f530" fmla="*/ f399 1 2980757"/>
                <a:gd name="f531" fmla="*/ f400 1 5275533"/>
                <a:gd name="f532" fmla="*/ f401 1 2980757"/>
                <a:gd name="f533" fmla="*/ f402 1 5275533"/>
                <a:gd name="f534" fmla="*/ f403 1 2980757"/>
                <a:gd name="f535" fmla="*/ f404 1 5275533"/>
                <a:gd name="f536" fmla="*/ f405 1 2980757"/>
                <a:gd name="f537" fmla="*/ f406 1 5275533"/>
                <a:gd name="f538" fmla="*/ f407 1 2980757"/>
                <a:gd name="f539" fmla="*/ f408 1 5275533"/>
                <a:gd name="f540" fmla="*/ f409 1 2980757"/>
                <a:gd name="f541" fmla="*/ f410 1 5275533"/>
                <a:gd name="f542" fmla="*/ f411 1 2980757"/>
                <a:gd name="f543" fmla="*/ f412 1 5275533"/>
                <a:gd name="f544" fmla="*/ f413 1 2980757"/>
                <a:gd name="f545" fmla="*/ f414 1 5275533"/>
                <a:gd name="f546" fmla="*/ f415 1 2980757"/>
                <a:gd name="f547" fmla="*/ f416 1 5275533"/>
                <a:gd name="f548" fmla="*/ f417 1 2980757"/>
                <a:gd name="f549" fmla="*/ f418 1 5275533"/>
                <a:gd name="f550" fmla="*/ f419 1 2980757"/>
                <a:gd name="f551" fmla="*/ f420 1 5275533"/>
                <a:gd name="f552" fmla="*/ f421 1 2980757"/>
                <a:gd name="f553" fmla="*/ f422 1 5275533"/>
                <a:gd name="f554" fmla="*/ f423 1 2980757"/>
                <a:gd name="f555" fmla="*/ f424 1 5275533"/>
                <a:gd name="f556" fmla="*/ f425 1 2980757"/>
                <a:gd name="f557" fmla="*/ f426 1 5275533"/>
                <a:gd name="f558" fmla="*/ f427 1 2980757"/>
                <a:gd name="f559" fmla="*/ f428 1 5275533"/>
                <a:gd name="f560" fmla="*/ f429 1 2980757"/>
                <a:gd name="f561" fmla="*/ f430 1 5275533"/>
                <a:gd name="f562" fmla="*/ f431 1 2980757"/>
                <a:gd name="f563" fmla="*/ f432 1 5275533"/>
                <a:gd name="f564" fmla="*/ f433 1 2980757"/>
                <a:gd name="f565" fmla="*/ f434 1 5275533"/>
                <a:gd name="f566" fmla="*/ f435 1 2980757"/>
                <a:gd name="f567" fmla="*/ f436 1 5275533"/>
                <a:gd name="f568" fmla="*/ f437 1 2980757"/>
                <a:gd name="f569" fmla="*/ f438 1 5275533"/>
                <a:gd name="f570" fmla="*/ f439 1 2980757"/>
                <a:gd name="f571" fmla="*/ f440 1 5275533"/>
                <a:gd name="f572" fmla="*/ f441 1 2980757"/>
                <a:gd name="f573" fmla="*/ f442 1 5275533"/>
                <a:gd name="f574" fmla="*/ f443 1 2980757"/>
                <a:gd name="f575" fmla="*/ f444 1 5275533"/>
                <a:gd name="f576" fmla="*/ f445 1 2980757"/>
                <a:gd name="f577" fmla="*/ f446 1 5275533"/>
                <a:gd name="f578" fmla="*/ f447 1 2980757"/>
                <a:gd name="f579" fmla="*/ f448 1 5275533"/>
                <a:gd name="f580" fmla="*/ f449 1 2980757"/>
                <a:gd name="f581" fmla="*/ f450 1 5275533"/>
                <a:gd name="f582" fmla="*/ f451 1 2980757"/>
                <a:gd name="f583" fmla="*/ f452 1 5275533"/>
                <a:gd name="f584" fmla="*/ f453 1 2980757"/>
                <a:gd name="f585" fmla="*/ f454 1 5275533"/>
                <a:gd name="f586" fmla="*/ f455 1 2980757"/>
                <a:gd name="f587" fmla="*/ f456 1 5275533"/>
                <a:gd name="f588" fmla="*/ f457 1 2980757"/>
                <a:gd name="f589" fmla="*/ f458 1 5275533"/>
                <a:gd name="f590" fmla="*/ f459 1 2980757"/>
                <a:gd name="f591" fmla="*/ f5 1 f328"/>
                <a:gd name="f592" fmla="*/ f6 1 f328"/>
                <a:gd name="f593" fmla="*/ f5 1 f329"/>
                <a:gd name="f594" fmla="*/ f7 1 f329"/>
                <a:gd name="f595" fmla="+- f460 0 f1"/>
                <a:gd name="f596" fmla="*/ f461 1 f328"/>
                <a:gd name="f597" fmla="*/ f462 1 f329"/>
                <a:gd name="f598" fmla="*/ f463 1 f328"/>
                <a:gd name="f599" fmla="*/ f464 1 f328"/>
                <a:gd name="f600" fmla="*/ f465 1 f329"/>
                <a:gd name="f601" fmla="*/ f466 1 f328"/>
                <a:gd name="f602" fmla="*/ f467 1 f329"/>
                <a:gd name="f603" fmla="*/ f468 1 f328"/>
                <a:gd name="f604" fmla="*/ f469 1 f329"/>
                <a:gd name="f605" fmla="*/ f470 1 f328"/>
                <a:gd name="f606" fmla="*/ f471 1 f329"/>
                <a:gd name="f607" fmla="*/ f472 1 f328"/>
                <a:gd name="f608" fmla="*/ f473 1 f329"/>
                <a:gd name="f609" fmla="*/ f474 1 f328"/>
                <a:gd name="f610" fmla="*/ f475 1 f329"/>
                <a:gd name="f611" fmla="*/ f476 1 f328"/>
                <a:gd name="f612" fmla="*/ f477 1 f329"/>
                <a:gd name="f613" fmla="*/ f478 1 f328"/>
                <a:gd name="f614" fmla="*/ f479 1 f329"/>
                <a:gd name="f615" fmla="*/ f480 1 f328"/>
                <a:gd name="f616" fmla="*/ f481 1 f329"/>
                <a:gd name="f617" fmla="*/ f482 1 f328"/>
                <a:gd name="f618" fmla="*/ f483 1 f329"/>
                <a:gd name="f619" fmla="*/ f484 1 f328"/>
                <a:gd name="f620" fmla="*/ f485 1 f329"/>
                <a:gd name="f621" fmla="*/ f486 1 f328"/>
                <a:gd name="f622" fmla="*/ f487 1 f329"/>
                <a:gd name="f623" fmla="*/ f488 1 f328"/>
                <a:gd name="f624" fmla="*/ f489 1 f329"/>
                <a:gd name="f625" fmla="*/ f490 1 f328"/>
                <a:gd name="f626" fmla="*/ f491 1 f329"/>
                <a:gd name="f627" fmla="*/ f492 1 f328"/>
                <a:gd name="f628" fmla="*/ f493 1 f329"/>
                <a:gd name="f629" fmla="*/ f494 1 f328"/>
                <a:gd name="f630" fmla="*/ f495 1 f329"/>
                <a:gd name="f631" fmla="*/ f496 1 f328"/>
                <a:gd name="f632" fmla="*/ f497 1 f329"/>
                <a:gd name="f633" fmla="*/ f498 1 f328"/>
                <a:gd name="f634" fmla="*/ f499 1 f329"/>
                <a:gd name="f635" fmla="*/ f500 1 f328"/>
                <a:gd name="f636" fmla="*/ f501 1 f329"/>
                <a:gd name="f637" fmla="*/ f502 1 f328"/>
                <a:gd name="f638" fmla="*/ f503 1 f329"/>
                <a:gd name="f639" fmla="*/ f504 1 f328"/>
                <a:gd name="f640" fmla="*/ f505 1 f329"/>
                <a:gd name="f641" fmla="*/ f506 1 f328"/>
                <a:gd name="f642" fmla="*/ f507 1 f329"/>
                <a:gd name="f643" fmla="*/ f508 1 f328"/>
                <a:gd name="f644" fmla="*/ f509 1 f329"/>
                <a:gd name="f645" fmla="*/ f510 1 f328"/>
                <a:gd name="f646" fmla="*/ f511 1 f329"/>
                <a:gd name="f647" fmla="*/ f512 1 f328"/>
                <a:gd name="f648" fmla="*/ f513 1 f329"/>
                <a:gd name="f649" fmla="*/ f514 1 f328"/>
                <a:gd name="f650" fmla="*/ f515 1 f329"/>
                <a:gd name="f651" fmla="*/ f516 1 f328"/>
                <a:gd name="f652" fmla="*/ f517 1 f329"/>
                <a:gd name="f653" fmla="*/ f518 1 f328"/>
                <a:gd name="f654" fmla="*/ f519 1 f329"/>
                <a:gd name="f655" fmla="*/ f520 1 f328"/>
                <a:gd name="f656" fmla="*/ f521 1 f329"/>
                <a:gd name="f657" fmla="*/ f522 1 f328"/>
                <a:gd name="f658" fmla="*/ f523 1 f329"/>
                <a:gd name="f659" fmla="*/ f524 1 f328"/>
                <a:gd name="f660" fmla="*/ f525 1 f329"/>
                <a:gd name="f661" fmla="*/ f526 1 f328"/>
                <a:gd name="f662" fmla="*/ f527 1 f329"/>
                <a:gd name="f663" fmla="*/ f528 1 f328"/>
                <a:gd name="f664" fmla="*/ f529 1 f329"/>
                <a:gd name="f665" fmla="*/ f530 1 f329"/>
                <a:gd name="f666" fmla="*/ f531 1 f328"/>
                <a:gd name="f667" fmla="*/ f532 1 f329"/>
                <a:gd name="f668" fmla="*/ f533 1 f328"/>
                <a:gd name="f669" fmla="*/ f534 1 f329"/>
                <a:gd name="f670" fmla="*/ f535 1 f328"/>
                <a:gd name="f671" fmla="*/ f536 1 f329"/>
                <a:gd name="f672" fmla="*/ f537 1 f328"/>
                <a:gd name="f673" fmla="*/ f538 1 f329"/>
                <a:gd name="f674" fmla="*/ f539 1 f328"/>
                <a:gd name="f675" fmla="*/ f540 1 f329"/>
                <a:gd name="f676" fmla="*/ f541 1 f328"/>
                <a:gd name="f677" fmla="*/ f542 1 f329"/>
                <a:gd name="f678" fmla="*/ f543 1 f328"/>
                <a:gd name="f679" fmla="*/ f544 1 f329"/>
                <a:gd name="f680" fmla="*/ f545 1 f328"/>
                <a:gd name="f681" fmla="*/ f546 1 f329"/>
                <a:gd name="f682" fmla="*/ f547 1 f328"/>
                <a:gd name="f683" fmla="*/ f548 1 f329"/>
                <a:gd name="f684" fmla="*/ f549 1 f328"/>
                <a:gd name="f685" fmla="*/ f550 1 f329"/>
                <a:gd name="f686" fmla="*/ f551 1 f328"/>
                <a:gd name="f687" fmla="*/ f552 1 f329"/>
                <a:gd name="f688" fmla="*/ f553 1 f328"/>
                <a:gd name="f689" fmla="*/ f554 1 f329"/>
                <a:gd name="f690" fmla="*/ f555 1 f328"/>
                <a:gd name="f691" fmla="*/ f556 1 f329"/>
                <a:gd name="f692" fmla="*/ f557 1 f328"/>
                <a:gd name="f693" fmla="*/ f558 1 f329"/>
                <a:gd name="f694" fmla="*/ f559 1 f328"/>
                <a:gd name="f695" fmla="*/ f560 1 f329"/>
                <a:gd name="f696" fmla="*/ f561 1 f328"/>
                <a:gd name="f697" fmla="*/ f562 1 f329"/>
                <a:gd name="f698" fmla="*/ f563 1 f328"/>
                <a:gd name="f699" fmla="*/ f564 1 f329"/>
                <a:gd name="f700" fmla="*/ f565 1 f328"/>
                <a:gd name="f701" fmla="*/ f566 1 f329"/>
                <a:gd name="f702" fmla="*/ f567 1 f328"/>
                <a:gd name="f703" fmla="*/ f568 1 f329"/>
                <a:gd name="f704" fmla="*/ f569 1 f328"/>
                <a:gd name="f705" fmla="*/ f570 1 f329"/>
                <a:gd name="f706" fmla="*/ f571 1 f328"/>
                <a:gd name="f707" fmla="*/ f572 1 f329"/>
                <a:gd name="f708" fmla="*/ f573 1 f328"/>
                <a:gd name="f709" fmla="*/ f574 1 f329"/>
                <a:gd name="f710" fmla="*/ f575 1 f328"/>
                <a:gd name="f711" fmla="*/ f576 1 f329"/>
                <a:gd name="f712" fmla="*/ f577 1 f328"/>
                <a:gd name="f713" fmla="*/ f578 1 f329"/>
                <a:gd name="f714" fmla="*/ f579 1 f328"/>
                <a:gd name="f715" fmla="*/ f580 1 f329"/>
                <a:gd name="f716" fmla="*/ f581 1 f328"/>
                <a:gd name="f717" fmla="*/ f582 1 f329"/>
                <a:gd name="f718" fmla="*/ f583 1 f328"/>
                <a:gd name="f719" fmla="*/ f584 1 f329"/>
                <a:gd name="f720" fmla="*/ f585 1 f328"/>
                <a:gd name="f721" fmla="*/ f586 1 f329"/>
                <a:gd name="f722" fmla="*/ f587 1 f328"/>
                <a:gd name="f723" fmla="*/ f588 1 f329"/>
                <a:gd name="f724" fmla="*/ f589 1 f328"/>
                <a:gd name="f725" fmla="*/ f590 1 f329"/>
                <a:gd name="f726" fmla="*/ f591 f323 1"/>
                <a:gd name="f727" fmla="*/ f592 f323 1"/>
                <a:gd name="f728" fmla="*/ f594 f324 1"/>
                <a:gd name="f729" fmla="*/ f593 f324 1"/>
                <a:gd name="f730" fmla="*/ f596 f323 1"/>
                <a:gd name="f731" fmla="*/ f597 f324 1"/>
                <a:gd name="f732" fmla="*/ f598 f323 1"/>
                <a:gd name="f733" fmla="*/ f599 f323 1"/>
                <a:gd name="f734" fmla="*/ f600 f324 1"/>
                <a:gd name="f735" fmla="*/ f601 f323 1"/>
                <a:gd name="f736" fmla="*/ f602 f324 1"/>
                <a:gd name="f737" fmla="*/ f603 f323 1"/>
                <a:gd name="f738" fmla="*/ f604 f324 1"/>
                <a:gd name="f739" fmla="*/ f605 f323 1"/>
                <a:gd name="f740" fmla="*/ f606 f324 1"/>
                <a:gd name="f741" fmla="*/ f607 f323 1"/>
                <a:gd name="f742" fmla="*/ f608 f324 1"/>
                <a:gd name="f743" fmla="*/ f609 f323 1"/>
                <a:gd name="f744" fmla="*/ f610 f324 1"/>
                <a:gd name="f745" fmla="*/ f611 f323 1"/>
                <a:gd name="f746" fmla="*/ f612 f324 1"/>
                <a:gd name="f747" fmla="*/ f613 f323 1"/>
                <a:gd name="f748" fmla="*/ f614 f324 1"/>
                <a:gd name="f749" fmla="*/ f615 f323 1"/>
                <a:gd name="f750" fmla="*/ f616 f324 1"/>
                <a:gd name="f751" fmla="*/ f617 f323 1"/>
                <a:gd name="f752" fmla="*/ f618 f324 1"/>
                <a:gd name="f753" fmla="*/ f619 f323 1"/>
                <a:gd name="f754" fmla="*/ f620 f324 1"/>
                <a:gd name="f755" fmla="*/ f621 f323 1"/>
                <a:gd name="f756" fmla="*/ f622 f324 1"/>
                <a:gd name="f757" fmla="*/ f623 f323 1"/>
                <a:gd name="f758" fmla="*/ f624 f324 1"/>
                <a:gd name="f759" fmla="*/ f625 f323 1"/>
                <a:gd name="f760" fmla="*/ f626 f324 1"/>
                <a:gd name="f761" fmla="*/ f627 f323 1"/>
                <a:gd name="f762" fmla="*/ f628 f324 1"/>
                <a:gd name="f763" fmla="*/ f629 f323 1"/>
                <a:gd name="f764" fmla="*/ f630 f324 1"/>
                <a:gd name="f765" fmla="*/ f631 f323 1"/>
                <a:gd name="f766" fmla="*/ f632 f324 1"/>
                <a:gd name="f767" fmla="*/ f633 f323 1"/>
                <a:gd name="f768" fmla="*/ f634 f324 1"/>
                <a:gd name="f769" fmla="*/ f635 f323 1"/>
                <a:gd name="f770" fmla="*/ f636 f324 1"/>
                <a:gd name="f771" fmla="*/ f637 f323 1"/>
                <a:gd name="f772" fmla="*/ f638 f324 1"/>
                <a:gd name="f773" fmla="*/ f639 f323 1"/>
                <a:gd name="f774" fmla="*/ f640 f324 1"/>
                <a:gd name="f775" fmla="*/ f641 f323 1"/>
                <a:gd name="f776" fmla="*/ f642 f324 1"/>
                <a:gd name="f777" fmla="*/ f643 f323 1"/>
                <a:gd name="f778" fmla="*/ f644 f324 1"/>
                <a:gd name="f779" fmla="*/ f645 f323 1"/>
                <a:gd name="f780" fmla="*/ f646 f324 1"/>
                <a:gd name="f781" fmla="*/ f647 f323 1"/>
                <a:gd name="f782" fmla="*/ f648 f324 1"/>
                <a:gd name="f783" fmla="*/ f649 f323 1"/>
                <a:gd name="f784" fmla="*/ f650 f324 1"/>
                <a:gd name="f785" fmla="*/ f651 f323 1"/>
                <a:gd name="f786" fmla="*/ f652 f324 1"/>
                <a:gd name="f787" fmla="*/ f653 f323 1"/>
                <a:gd name="f788" fmla="*/ f654 f324 1"/>
                <a:gd name="f789" fmla="*/ f655 f323 1"/>
                <a:gd name="f790" fmla="*/ f656 f324 1"/>
                <a:gd name="f791" fmla="*/ f657 f323 1"/>
                <a:gd name="f792" fmla="*/ f658 f324 1"/>
                <a:gd name="f793" fmla="*/ f659 f323 1"/>
                <a:gd name="f794" fmla="*/ f660 f324 1"/>
                <a:gd name="f795" fmla="*/ f661 f323 1"/>
                <a:gd name="f796" fmla="*/ f662 f324 1"/>
                <a:gd name="f797" fmla="*/ f663 f323 1"/>
                <a:gd name="f798" fmla="*/ f664 f324 1"/>
                <a:gd name="f799" fmla="*/ f665 f324 1"/>
                <a:gd name="f800" fmla="*/ f666 f323 1"/>
                <a:gd name="f801" fmla="*/ f667 f324 1"/>
                <a:gd name="f802" fmla="*/ f668 f323 1"/>
                <a:gd name="f803" fmla="*/ f669 f324 1"/>
                <a:gd name="f804" fmla="*/ f670 f323 1"/>
                <a:gd name="f805" fmla="*/ f671 f324 1"/>
                <a:gd name="f806" fmla="*/ f672 f323 1"/>
                <a:gd name="f807" fmla="*/ f673 f324 1"/>
                <a:gd name="f808" fmla="*/ f674 f323 1"/>
                <a:gd name="f809" fmla="*/ f675 f324 1"/>
                <a:gd name="f810" fmla="*/ f676 f323 1"/>
                <a:gd name="f811" fmla="*/ f677 f324 1"/>
                <a:gd name="f812" fmla="*/ f678 f323 1"/>
                <a:gd name="f813" fmla="*/ f679 f324 1"/>
                <a:gd name="f814" fmla="*/ f680 f323 1"/>
                <a:gd name="f815" fmla="*/ f681 f324 1"/>
                <a:gd name="f816" fmla="*/ f682 f323 1"/>
                <a:gd name="f817" fmla="*/ f683 f324 1"/>
                <a:gd name="f818" fmla="*/ f684 f323 1"/>
                <a:gd name="f819" fmla="*/ f685 f324 1"/>
                <a:gd name="f820" fmla="*/ f686 f323 1"/>
                <a:gd name="f821" fmla="*/ f687 f324 1"/>
                <a:gd name="f822" fmla="*/ f688 f323 1"/>
                <a:gd name="f823" fmla="*/ f689 f324 1"/>
                <a:gd name="f824" fmla="*/ f690 f323 1"/>
                <a:gd name="f825" fmla="*/ f691 f324 1"/>
                <a:gd name="f826" fmla="*/ f692 f323 1"/>
                <a:gd name="f827" fmla="*/ f693 f324 1"/>
                <a:gd name="f828" fmla="*/ f694 f323 1"/>
                <a:gd name="f829" fmla="*/ f695 f324 1"/>
                <a:gd name="f830" fmla="*/ f696 f323 1"/>
                <a:gd name="f831" fmla="*/ f697 f324 1"/>
                <a:gd name="f832" fmla="*/ f698 f323 1"/>
                <a:gd name="f833" fmla="*/ f699 f324 1"/>
                <a:gd name="f834" fmla="*/ f700 f323 1"/>
                <a:gd name="f835" fmla="*/ f701 f324 1"/>
                <a:gd name="f836" fmla="*/ f702 f323 1"/>
                <a:gd name="f837" fmla="*/ f703 f324 1"/>
                <a:gd name="f838" fmla="*/ f704 f323 1"/>
                <a:gd name="f839" fmla="*/ f705 f324 1"/>
                <a:gd name="f840" fmla="*/ f706 f323 1"/>
                <a:gd name="f841" fmla="*/ f707 f324 1"/>
                <a:gd name="f842" fmla="*/ f708 f323 1"/>
                <a:gd name="f843" fmla="*/ f709 f324 1"/>
                <a:gd name="f844" fmla="*/ f710 f323 1"/>
                <a:gd name="f845" fmla="*/ f711 f324 1"/>
                <a:gd name="f846" fmla="*/ f712 f323 1"/>
                <a:gd name="f847" fmla="*/ f713 f324 1"/>
                <a:gd name="f848" fmla="*/ f714 f323 1"/>
                <a:gd name="f849" fmla="*/ f715 f324 1"/>
                <a:gd name="f850" fmla="*/ f716 f323 1"/>
                <a:gd name="f851" fmla="*/ f717 f324 1"/>
                <a:gd name="f852" fmla="*/ f718 f323 1"/>
                <a:gd name="f853" fmla="*/ f719 f324 1"/>
                <a:gd name="f854" fmla="*/ f720 f323 1"/>
                <a:gd name="f855" fmla="*/ f721 f324 1"/>
                <a:gd name="f856" fmla="*/ f722 f323 1"/>
                <a:gd name="f857" fmla="*/ f723 f324 1"/>
                <a:gd name="f858" fmla="*/ f724 f323 1"/>
                <a:gd name="f859" fmla="*/ f725 f3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5">
                  <a:pos x="f730" y="f731"/>
                </a:cxn>
                <a:cxn ang="f595">
                  <a:pos x="f732" y="f731"/>
                </a:cxn>
                <a:cxn ang="f595">
                  <a:pos x="f733" y="f734"/>
                </a:cxn>
                <a:cxn ang="f595">
                  <a:pos x="f735" y="f736"/>
                </a:cxn>
                <a:cxn ang="f595">
                  <a:pos x="f737" y="f738"/>
                </a:cxn>
                <a:cxn ang="f595">
                  <a:pos x="f739" y="f740"/>
                </a:cxn>
                <a:cxn ang="f595">
                  <a:pos x="f741" y="f742"/>
                </a:cxn>
                <a:cxn ang="f595">
                  <a:pos x="f743" y="f744"/>
                </a:cxn>
                <a:cxn ang="f595">
                  <a:pos x="f745" y="f746"/>
                </a:cxn>
                <a:cxn ang="f595">
                  <a:pos x="f747" y="f748"/>
                </a:cxn>
                <a:cxn ang="f595">
                  <a:pos x="f749" y="f750"/>
                </a:cxn>
                <a:cxn ang="f595">
                  <a:pos x="f751" y="f752"/>
                </a:cxn>
                <a:cxn ang="f595">
                  <a:pos x="f753" y="f754"/>
                </a:cxn>
                <a:cxn ang="f595">
                  <a:pos x="f755" y="f756"/>
                </a:cxn>
                <a:cxn ang="f595">
                  <a:pos x="f757" y="f758"/>
                </a:cxn>
                <a:cxn ang="f595">
                  <a:pos x="f759" y="f760"/>
                </a:cxn>
                <a:cxn ang="f595">
                  <a:pos x="f761" y="f762"/>
                </a:cxn>
                <a:cxn ang="f595">
                  <a:pos x="f763" y="f764"/>
                </a:cxn>
                <a:cxn ang="f595">
                  <a:pos x="f765" y="f766"/>
                </a:cxn>
                <a:cxn ang="f595">
                  <a:pos x="f767" y="f768"/>
                </a:cxn>
                <a:cxn ang="f595">
                  <a:pos x="f769" y="f770"/>
                </a:cxn>
                <a:cxn ang="f595">
                  <a:pos x="f771" y="f772"/>
                </a:cxn>
                <a:cxn ang="f595">
                  <a:pos x="f773" y="f774"/>
                </a:cxn>
                <a:cxn ang="f595">
                  <a:pos x="f775" y="f776"/>
                </a:cxn>
                <a:cxn ang="f595">
                  <a:pos x="f777" y="f778"/>
                </a:cxn>
                <a:cxn ang="f595">
                  <a:pos x="f779" y="f780"/>
                </a:cxn>
                <a:cxn ang="f595">
                  <a:pos x="f781" y="f782"/>
                </a:cxn>
                <a:cxn ang="f595">
                  <a:pos x="f783" y="f784"/>
                </a:cxn>
                <a:cxn ang="f595">
                  <a:pos x="f785" y="f786"/>
                </a:cxn>
                <a:cxn ang="f595">
                  <a:pos x="f787" y="f788"/>
                </a:cxn>
                <a:cxn ang="f595">
                  <a:pos x="f789" y="f790"/>
                </a:cxn>
                <a:cxn ang="f595">
                  <a:pos x="f791" y="f792"/>
                </a:cxn>
                <a:cxn ang="f595">
                  <a:pos x="f793" y="f794"/>
                </a:cxn>
                <a:cxn ang="f595">
                  <a:pos x="f795" y="f796"/>
                </a:cxn>
                <a:cxn ang="f595">
                  <a:pos x="f797" y="f798"/>
                </a:cxn>
                <a:cxn ang="f595">
                  <a:pos x="f797" y="f799"/>
                </a:cxn>
                <a:cxn ang="f595">
                  <a:pos x="f800" y="f801"/>
                </a:cxn>
                <a:cxn ang="f595">
                  <a:pos x="f802" y="f803"/>
                </a:cxn>
                <a:cxn ang="f595">
                  <a:pos x="f804" y="f805"/>
                </a:cxn>
                <a:cxn ang="f595">
                  <a:pos x="f806" y="f807"/>
                </a:cxn>
                <a:cxn ang="f595">
                  <a:pos x="f808" y="f809"/>
                </a:cxn>
                <a:cxn ang="f595">
                  <a:pos x="f810" y="f811"/>
                </a:cxn>
                <a:cxn ang="f595">
                  <a:pos x="f812" y="f813"/>
                </a:cxn>
                <a:cxn ang="f595">
                  <a:pos x="f814" y="f815"/>
                </a:cxn>
                <a:cxn ang="f595">
                  <a:pos x="f816" y="f817"/>
                </a:cxn>
                <a:cxn ang="f595">
                  <a:pos x="f818" y="f819"/>
                </a:cxn>
                <a:cxn ang="f595">
                  <a:pos x="f820" y="f821"/>
                </a:cxn>
                <a:cxn ang="f595">
                  <a:pos x="f822" y="f823"/>
                </a:cxn>
                <a:cxn ang="f595">
                  <a:pos x="f824" y="f825"/>
                </a:cxn>
                <a:cxn ang="f595">
                  <a:pos x="f826" y="f827"/>
                </a:cxn>
                <a:cxn ang="f595">
                  <a:pos x="f828" y="f829"/>
                </a:cxn>
                <a:cxn ang="f595">
                  <a:pos x="f830" y="f831"/>
                </a:cxn>
                <a:cxn ang="f595">
                  <a:pos x="f832" y="f833"/>
                </a:cxn>
                <a:cxn ang="f595">
                  <a:pos x="f834" y="f835"/>
                </a:cxn>
                <a:cxn ang="f595">
                  <a:pos x="f836" y="f837"/>
                </a:cxn>
                <a:cxn ang="f595">
                  <a:pos x="f838" y="f839"/>
                </a:cxn>
                <a:cxn ang="f595">
                  <a:pos x="f840" y="f841"/>
                </a:cxn>
                <a:cxn ang="f595">
                  <a:pos x="f842" y="f843"/>
                </a:cxn>
                <a:cxn ang="f595">
                  <a:pos x="f844" y="f845"/>
                </a:cxn>
                <a:cxn ang="f595">
                  <a:pos x="f846" y="f847"/>
                </a:cxn>
                <a:cxn ang="f595">
                  <a:pos x="f848" y="f849"/>
                </a:cxn>
                <a:cxn ang="f595">
                  <a:pos x="f850" y="f851"/>
                </a:cxn>
                <a:cxn ang="f595">
                  <a:pos x="f852" y="f853"/>
                </a:cxn>
                <a:cxn ang="f595">
                  <a:pos x="f854" y="f855"/>
                </a:cxn>
                <a:cxn ang="f595">
                  <a:pos x="f856" y="f857"/>
                </a:cxn>
                <a:cxn ang="f595">
                  <a:pos x="f858" y="f859"/>
                </a:cxn>
              </a:cxnLst>
              <a:rect l="f726" t="f729" r="f727" b="f728"/>
              <a:pathLst>
                <a:path w="5275533" h="2980757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lnTo>
                    <a:pt x="f53" y="f54"/>
                  </a:ln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84"/>
                  </a:cubicBezTo>
                  <a:cubicBezTo>
                    <a:pt x="f85" y="f86"/>
                    <a:pt x="f87" y="f88"/>
                    <a:pt x="f89" y="f90"/>
                  </a:cubicBezTo>
                  <a:cubicBezTo>
                    <a:pt x="f91" y="f92"/>
                    <a:pt x="f93" y="f94"/>
                    <a:pt x="f95" y="f96"/>
                  </a:cubicBezTo>
                  <a:lnTo>
                    <a:pt x="f97" y="f98"/>
                  </a:lnTo>
                  <a:cubicBezTo>
                    <a:pt x="f99" y="f100"/>
                    <a:pt x="f101" y="f102"/>
                    <a:pt x="f103" y="f104"/>
                  </a:cubicBez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lnTo>
                    <a:pt x="f117" y="f118"/>
                  </a:lnTo>
                  <a:cubicBezTo>
                    <a:pt x="f119" y="f120"/>
                    <a:pt x="f121" y="f122"/>
                    <a:pt x="f123" y="f124"/>
                  </a:cubicBezTo>
                  <a:lnTo>
                    <a:pt x="f125" y="f126"/>
                  </a:lnTo>
                  <a:cubicBezTo>
                    <a:pt x="f12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lnTo>
                    <a:pt x="f139" y="f140"/>
                  </a:lnTo>
                  <a:cubicBezTo>
                    <a:pt x="f141" y="f142"/>
                    <a:pt x="f143" y="f144"/>
                    <a:pt x="f145" y="f146"/>
                  </a:cubicBezTo>
                  <a:cubicBezTo>
                    <a:pt x="f147" y="f148"/>
                    <a:pt x="f149" y="f150"/>
                    <a:pt x="f151" y="f152"/>
                  </a:cubicBezTo>
                  <a:cubicBezTo>
                    <a:pt x="f153" y="f154"/>
                    <a:pt x="f155" y="f156"/>
                    <a:pt x="f157" y="f158"/>
                  </a:cubicBezTo>
                  <a:cubicBezTo>
                    <a:pt x="f159" y="f160"/>
                    <a:pt x="f161" y="f162"/>
                    <a:pt x="f163" y="f164"/>
                  </a:cubicBezTo>
                  <a:cubicBezTo>
                    <a:pt x="f165" y="f166"/>
                    <a:pt x="f167" y="f168"/>
                    <a:pt x="f169" y="f170"/>
                  </a:cubicBezTo>
                  <a:lnTo>
                    <a:pt x="f171" y="f172"/>
                  </a:lnTo>
                  <a:lnTo>
                    <a:pt x="f6" y="f173"/>
                  </a:lnTo>
                  <a:lnTo>
                    <a:pt x="f6" y="f174"/>
                  </a:lnTo>
                  <a:lnTo>
                    <a:pt x="f175" y="f176"/>
                  </a:lnTo>
                  <a:cubicBezTo>
                    <a:pt x="f177" y="f178"/>
                    <a:pt x="f179" y="f180"/>
                    <a:pt x="f181" y="f182"/>
                  </a:cubicBezTo>
                  <a:cubicBezTo>
                    <a:pt x="f183" y="f184"/>
                    <a:pt x="f185" y="f186"/>
                    <a:pt x="f187" y="f188"/>
                  </a:cubicBezTo>
                  <a:cubicBezTo>
                    <a:pt x="f189" y="f190"/>
                    <a:pt x="f191" y="f192"/>
                    <a:pt x="f193" y="f194"/>
                  </a:cubicBezTo>
                  <a:cubicBezTo>
                    <a:pt x="f195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5" y="f206"/>
                  </a:cubicBezTo>
                  <a:cubicBezTo>
                    <a:pt x="f207" y="f208"/>
                    <a:pt x="f209" y="f210"/>
                    <a:pt x="f211" y="f212"/>
                  </a:cubicBezTo>
                  <a:lnTo>
                    <a:pt x="f213" y="f214"/>
                  </a:lnTo>
                  <a:cubicBezTo>
                    <a:pt x="f215" y="f216"/>
                    <a:pt x="f217" y="f218"/>
                    <a:pt x="f219" y="f218"/>
                  </a:cubicBezTo>
                  <a:lnTo>
                    <a:pt x="f220" y="f221"/>
                  </a:lnTo>
                  <a:lnTo>
                    <a:pt x="f222" y="f223"/>
                  </a:lnTo>
                  <a:cubicBezTo>
                    <a:pt x="f224" y="f225"/>
                    <a:pt x="f226" y="f227"/>
                    <a:pt x="f228" y="f229"/>
                  </a:cubicBezTo>
                  <a:cubicBezTo>
                    <a:pt x="f230" y="f231"/>
                    <a:pt x="f232" y="f233"/>
                    <a:pt x="f234" y="f235"/>
                  </a:cubicBezTo>
                  <a:cubicBezTo>
                    <a:pt x="f236" y="f237"/>
                    <a:pt x="f238" y="f239"/>
                    <a:pt x="f240" y="f241"/>
                  </a:cubicBezTo>
                  <a:cubicBezTo>
                    <a:pt x="f242" y="f243"/>
                    <a:pt x="f244" y="f245"/>
                    <a:pt x="f246" y="f247"/>
                  </a:cubicBezTo>
                  <a:cubicBezTo>
                    <a:pt x="f248" y="f249"/>
                    <a:pt x="f250" y="f251"/>
                    <a:pt x="f252" y="f253"/>
                  </a:cubicBezTo>
                  <a:cubicBezTo>
                    <a:pt x="f254" y="f255"/>
                    <a:pt x="f256" y="f257"/>
                    <a:pt x="f258" y="f259"/>
                  </a:cubicBezTo>
                  <a:cubicBezTo>
                    <a:pt x="f260" y="f261"/>
                    <a:pt x="f262" y="f263"/>
                    <a:pt x="f264" y="f265"/>
                  </a:cubicBezTo>
                  <a:cubicBezTo>
                    <a:pt x="f266" y="f267"/>
                    <a:pt x="f268" y="f269"/>
                    <a:pt x="f270" y="f271"/>
                  </a:cubicBezTo>
                  <a:lnTo>
                    <a:pt x="f272" y="f273"/>
                  </a:lnTo>
                  <a:cubicBezTo>
                    <a:pt x="f274" y="f275"/>
                    <a:pt x="f276" y="f277"/>
                    <a:pt x="f278" y="f279"/>
                  </a:cubicBezTo>
                  <a:lnTo>
                    <a:pt x="f280" y="f281"/>
                  </a:lnTo>
                  <a:cubicBezTo>
                    <a:pt x="f282" y="f283"/>
                    <a:pt x="f284" y="f285"/>
                    <a:pt x="f286" y="f287"/>
                  </a:cubicBezTo>
                  <a:cubicBezTo>
                    <a:pt x="f288" y="f289"/>
                    <a:pt x="f290" y="f291"/>
                    <a:pt x="f292" y="f293"/>
                  </a:cubicBezTo>
                  <a:cubicBezTo>
                    <a:pt x="f294" y="f295"/>
                    <a:pt x="f296" y="f297"/>
                    <a:pt x="f298" y="f299"/>
                  </a:cubicBez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lnTo>
                    <a:pt x="f312" y="f313"/>
                  </a:lnTo>
                  <a:lnTo>
                    <a:pt x="f314" y="f315"/>
                  </a:lnTo>
                  <a:cubicBezTo>
                    <a:pt x="f316" y="f317"/>
                    <a:pt x="f318" y="f319"/>
                    <a:pt x="f320" y="f32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: Shape 17">
              <a:extLst>
                <a:ext uri="{FF2B5EF4-FFF2-40B4-BE49-F238E27FC236}">
                  <a16:creationId xmlns:a16="http://schemas.microsoft.com/office/drawing/2014/main" id="{ED55BD0C-58BE-198D-2D54-41B1A857BCF9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613805"/>
                <a:gd name="f9" fmla="val 618487"/>
                <a:gd name="f10" fmla="val 85404"/>
                <a:gd name="f11" fmla="val 650052"/>
                <a:gd name="f12" fmla="val 360109"/>
                <a:gd name="f13" fmla="val 792650"/>
                <a:gd name="f14" fmla="val 556543"/>
                <a:gd name="f15" fmla="val 1054084"/>
                <a:gd name="f16" fmla="val 895200"/>
                <a:gd name="f17" fmla="val 1126174"/>
                <a:gd name="f18" fmla="val 988542"/>
                <a:gd name="f19" fmla="val 1200716"/>
                <a:gd name="f20" fmla="val 1085128"/>
                <a:gd name="f21" fmla="val 1276976"/>
                <a:gd name="f22" fmla="val 1191325"/>
                <a:gd name="f23" fmla="val 1859704"/>
                <a:gd name="f24" fmla="val 2002688"/>
                <a:gd name="f25" fmla="val 2485223"/>
                <a:gd name="f26" fmla="val 2348843"/>
                <a:gd name="f27" fmla="val 3368450"/>
                <a:gd name="f28" fmla="val 3948114"/>
                <a:gd name="f29" fmla="val 4373422"/>
                <a:gd name="f30" fmla="val 2066846"/>
                <a:gd name="f31" fmla="val 4956151"/>
                <a:gd name="f32" fmla="val 1636730"/>
                <a:gd name="f33" fmla="val 5021253"/>
                <a:gd name="f34" fmla="val 1588668"/>
                <a:gd name="f35" fmla="val 5086356"/>
                <a:gd name="f36" fmla="val 1541186"/>
                <a:gd name="f37" fmla="val 5149372"/>
                <a:gd name="f38" fmla="val 1495325"/>
                <a:gd name="f39" fmla="val 1406110"/>
                <a:gd name="f40" fmla="val 2138641"/>
                <a:gd name="f41" fmla="val 5112925"/>
                <a:gd name="f42" fmla="val 2253730"/>
                <a:gd name="f43" fmla="val 4598179"/>
                <a:gd name="f44" fmla="val 2621786"/>
                <a:gd name="f45" fmla="val 4074961"/>
                <a:gd name="f46" fmla="val 3368327"/>
                <a:gd name="f47" fmla="val 2170746"/>
                <a:gd name="f48" fmla="val 1393203"/>
                <a:gd name="f49" fmla="val 2384512"/>
                <a:gd name="f50" fmla="val 769646"/>
                <a:gd name="f51" fmla="val 1516288"/>
                <a:gd name="f52" fmla="val 418850"/>
                <a:gd name="f53" fmla="val 1027932"/>
                <a:gd name="f54" fmla="val 48120"/>
                <a:gd name="f55" fmla="val 683401"/>
                <a:gd name="f56" fmla="val 3149"/>
                <a:gd name="f57" fmla="val 85252"/>
                <a:gd name="f58" fmla="+- 0 0 -90"/>
                <a:gd name="f59" fmla="*/ f3 1 5270786"/>
                <a:gd name="f60" fmla="*/ f4 1 2927775"/>
                <a:gd name="f61" fmla="+- f7 0 f5"/>
                <a:gd name="f62" fmla="+- f6 0 f5"/>
                <a:gd name="f63" fmla="*/ f58 f0 1"/>
                <a:gd name="f64" fmla="*/ f62 1 5270786"/>
                <a:gd name="f65" fmla="*/ f61 1 2927775"/>
                <a:gd name="f66" fmla="*/ 0 f62 1"/>
                <a:gd name="f67" fmla="*/ 0 f61 1"/>
                <a:gd name="f68" fmla="*/ 613805 f62 1"/>
                <a:gd name="f69" fmla="*/ 618487 f62 1"/>
                <a:gd name="f70" fmla="*/ 85404 f61 1"/>
                <a:gd name="f71" fmla="*/ 1054084 f62 1"/>
                <a:gd name="f72" fmla="*/ 895200 f61 1"/>
                <a:gd name="f73" fmla="*/ 1276976 f62 1"/>
                <a:gd name="f74" fmla="*/ 1191325 f61 1"/>
                <a:gd name="f75" fmla="*/ 3368450 f62 1"/>
                <a:gd name="f76" fmla="*/ 2348843 f61 1"/>
                <a:gd name="f77" fmla="*/ 4956151 f62 1"/>
                <a:gd name="f78" fmla="*/ 1636730 f61 1"/>
                <a:gd name="f79" fmla="*/ 5149372 f62 1"/>
                <a:gd name="f80" fmla="*/ 1495325 f61 1"/>
                <a:gd name="f81" fmla="*/ 5270786 f62 1"/>
                <a:gd name="f82" fmla="*/ 1406110 f61 1"/>
                <a:gd name="f83" fmla="*/ 2138641 f61 1"/>
                <a:gd name="f84" fmla="*/ 5112925 f62 1"/>
                <a:gd name="f85" fmla="*/ 2253730 f61 1"/>
                <a:gd name="f86" fmla="*/ 3368327 f62 1"/>
                <a:gd name="f87" fmla="*/ 2927775 f61 1"/>
                <a:gd name="f88" fmla="*/ 769646 f62 1"/>
                <a:gd name="f89" fmla="*/ 1516288 f61 1"/>
                <a:gd name="f90" fmla="*/ 3149 f62 1"/>
                <a:gd name="f91" fmla="*/ 85252 f61 1"/>
                <a:gd name="f92" fmla="*/ f63 1 f2"/>
                <a:gd name="f93" fmla="*/ f66 1 5270786"/>
                <a:gd name="f94" fmla="*/ f67 1 2927775"/>
                <a:gd name="f95" fmla="*/ f68 1 5270786"/>
                <a:gd name="f96" fmla="*/ f69 1 5270786"/>
                <a:gd name="f97" fmla="*/ f70 1 2927775"/>
                <a:gd name="f98" fmla="*/ f71 1 5270786"/>
                <a:gd name="f99" fmla="*/ f72 1 2927775"/>
                <a:gd name="f100" fmla="*/ f73 1 5270786"/>
                <a:gd name="f101" fmla="*/ f74 1 2927775"/>
                <a:gd name="f102" fmla="*/ f75 1 5270786"/>
                <a:gd name="f103" fmla="*/ f76 1 2927775"/>
                <a:gd name="f104" fmla="*/ f77 1 5270786"/>
                <a:gd name="f105" fmla="*/ f78 1 2927775"/>
                <a:gd name="f106" fmla="*/ f79 1 5270786"/>
                <a:gd name="f107" fmla="*/ f80 1 2927775"/>
                <a:gd name="f108" fmla="*/ f81 1 5270786"/>
                <a:gd name="f109" fmla="*/ f82 1 2927775"/>
                <a:gd name="f110" fmla="*/ f83 1 2927775"/>
                <a:gd name="f111" fmla="*/ f84 1 5270786"/>
                <a:gd name="f112" fmla="*/ f85 1 2927775"/>
                <a:gd name="f113" fmla="*/ f86 1 5270786"/>
                <a:gd name="f114" fmla="*/ f87 1 2927775"/>
                <a:gd name="f115" fmla="*/ f88 1 5270786"/>
                <a:gd name="f116" fmla="*/ f89 1 2927775"/>
                <a:gd name="f117" fmla="*/ f90 1 5270786"/>
                <a:gd name="f118" fmla="*/ f91 1 2927775"/>
                <a:gd name="f119" fmla="*/ f5 1 f64"/>
                <a:gd name="f120" fmla="*/ f6 1 f64"/>
                <a:gd name="f121" fmla="*/ f5 1 f65"/>
                <a:gd name="f122" fmla="*/ f7 1 f65"/>
                <a:gd name="f123" fmla="+- f92 0 f1"/>
                <a:gd name="f124" fmla="*/ f93 1 f64"/>
                <a:gd name="f125" fmla="*/ f94 1 f65"/>
                <a:gd name="f126" fmla="*/ f95 1 f64"/>
                <a:gd name="f127" fmla="*/ f96 1 f64"/>
                <a:gd name="f128" fmla="*/ f97 1 f65"/>
                <a:gd name="f129" fmla="*/ f98 1 f64"/>
                <a:gd name="f130" fmla="*/ f99 1 f65"/>
                <a:gd name="f131" fmla="*/ f100 1 f64"/>
                <a:gd name="f132" fmla="*/ f101 1 f65"/>
                <a:gd name="f133" fmla="*/ f102 1 f64"/>
                <a:gd name="f134" fmla="*/ f103 1 f65"/>
                <a:gd name="f135" fmla="*/ f104 1 f64"/>
                <a:gd name="f136" fmla="*/ f105 1 f65"/>
                <a:gd name="f137" fmla="*/ f106 1 f64"/>
                <a:gd name="f138" fmla="*/ f107 1 f65"/>
                <a:gd name="f139" fmla="*/ f108 1 f64"/>
                <a:gd name="f140" fmla="*/ f109 1 f65"/>
                <a:gd name="f141" fmla="*/ f110 1 f65"/>
                <a:gd name="f142" fmla="*/ f111 1 f64"/>
                <a:gd name="f143" fmla="*/ f112 1 f65"/>
                <a:gd name="f144" fmla="*/ f113 1 f64"/>
                <a:gd name="f145" fmla="*/ f114 1 f65"/>
                <a:gd name="f146" fmla="*/ f115 1 f64"/>
                <a:gd name="f147" fmla="*/ f116 1 f65"/>
                <a:gd name="f148" fmla="*/ f117 1 f64"/>
                <a:gd name="f149" fmla="*/ f118 1 f65"/>
                <a:gd name="f150" fmla="*/ f119 f59 1"/>
                <a:gd name="f151" fmla="*/ f120 f59 1"/>
                <a:gd name="f152" fmla="*/ f122 f60 1"/>
                <a:gd name="f153" fmla="*/ f121 f60 1"/>
                <a:gd name="f154" fmla="*/ f124 f59 1"/>
                <a:gd name="f155" fmla="*/ f125 f60 1"/>
                <a:gd name="f156" fmla="*/ f126 f59 1"/>
                <a:gd name="f157" fmla="*/ f127 f59 1"/>
                <a:gd name="f158" fmla="*/ f128 f60 1"/>
                <a:gd name="f159" fmla="*/ f129 f59 1"/>
                <a:gd name="f160" fmla="*/ f130 f60 1"/>
                <a:gd name="f161" fmla="*/ f131 f59 1"/>
                <a:gd name="f162" fmla="*/ f132 f60 1"/>
                <a:gd name="f163" fmla="*/ f133 f59 1"/>
                <a:gd name="f164" fmla="*/ f134 f60 1"/>
                <a:gd name="f165" fmla="*/ f135 f59 1"/>
                <a:gd name="f166" fmla="*/ f136 f60 1"/>
                <a:gd name="f167" fmla="*/ f137 f59 1"/>
                <a:gd name="f168" fmla="*/ f138 f60 1"/>
                <a:gd name="f169" fmla="*/ f139 f59 1"/>
                <a:gd name="f170" fmla="*/ f140 f60 1"/>
                <a:gd name="f171" fmla="*/ f141 f60 1"/>
                <a:gd name="f172" fmla="*/ f142 f59 1"/>
                <a:gd name="f173" fmla="*/ f143 f60 1"/>
                <a:gd name="f174" fmla="*/ f144 f59 1"/>
                <a:gd name="f175" fmla="*/ f145 f60 1"/>
                <a:gd name="f176" fmla="*/ f146 f59 1"/>
                <a:gd name="f177" fmla="*/ f147 f60 1"/>
                <a:gd name="f178" fmla="*/ f148 f59 1"/>
                <a:gd name="f179" fmla="*/ f149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54" y="f155"/>
                </a:cxn>
                <a:cxn ang="f123">
                  <a:pos x="f156" y="f155"/>
                </a:cxn>
                <a:cxn ang="f123">
                  <a:pos x="f157" y="f158"/>
                </a:cxn>
                <a:cxn ang="f123">
                  <a:pos x="f159" y="f160"/>
                </a:cxn>
                <a:cxn ang="f123">
                  <a:pos x="f161" y="f162"/>
                </a:cxn>
                <a:cxn ang="f123">
                  <a:pos x="f163" y="f164"/>
                </a:cxn>
                <a:cxn ang="f123">
                  <a:pos x="f165" y="f166"/>
                </a:cxn>
                <a:cxn ang="f123">
                  <a:pos x="f167" y="f168"/>
                </a:cxn>
                <a:cxn ang="f123">
                  <a:pos x="f169" y="f170"/>
                </a:cxn>
                <a:cxn ang="f123">
                  <a:pos x="f169" y="f171"/>
                </a:cxn>
                <a:cxn ang="f123">
                  <a:pos x="f172" y="f173"/>
                </a:cxn>
                <a:cxn ang="f123">
                  <a:pos x="f174" y="f175"/>
                </a:cxn>
                <a:cxn ang="f123">
                  <a:pos x="f176" y="f177"/>
                </a:cxn>
                <a:cxn ang="f123">
                  <a:pos x="f178" y="f179"/>
                </a:cxn>
              </a:cxnLst>
              <a:rect l="f150" t="f153" r="f151" b="f15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6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lnTo>
                    <a:pt x="f6" y="f39"/>
                  </a:lnTo>
                  <a:lnTo>
                    <a:pt x="f6" y="f40"/>
                  </a:lnTo>
                  <a:lnTo>
                    <a:pt x="f41" y="f42"/>
                  </a:lnTo>
                  <a:cubicBezTo>
                    <a:pt x="f43" y="f44"/>
                    <a:pt x="f45" y="f7"/>
                    <a:pt x="f46" y="f7"/>
                  </a:cubicBezTo>
                  <a:cubicBezTo>
                    <a:pt x="f47" y="f7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Freeform: Shape 18">
              <a:extLst>
                <a:ext uri="{FF2B5EF4-FFF2-40B4-BE49-F238E27FC236}">
                  <a16:creationId xmlns:a16="http://schemas.microsoft.com/office/drawing/2014/main" id="{9BA92723-5C21-3072-DE1B-D45E209BE53B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736294"/>
                <a:gd name="f9" fmla="val 740298"/>
                <a:gd name="f10" fmla="val 72745"/>
                <a:gd name="f11" fmla="val 768839"/>
                <a:gd name="f12" fmla="val 319371"/>
                <a:gd name="f13" fmla="val 898885"/>
                <a:gd name="f14" fmla="val 497858"/>
                <a:gd name="f15" fmla="val 1153024"/>
                <a:gd name="f16" fmla="val 826989"/>
                <a:gd name="f17" fmla="val 1225727"/>
                <a:gd name="f18" fmla="val 921142"/>
                <a:gd name="f19" fmla="val 1300882"/>
                <a:gd name="f20" fmla="val 1018537"/>
                <a:gd name="f21" fmla="val 1378368"/>
                <a:gd name="f22" fmla="val 1126356"/>
                <a:gd name="f23" fmla="val 1652384"/>
                <a:gd name="f24" fmla="val 1507833"/>
                <a:gd name="f25" fmla="val 1933512"/>
                <a:gd name="f26" fmla="val 1779060"/>
                <a:gd name="f27" fmla="val 2238056"/>
                <a:gd name="f28" fmla="val 1955322"/>
                <a:gd name="f29" fmla="val 2560868"/>
                <a:gd name="f30" fmla="val 2142238"/>
                <a:gd name="f31" fmla="val 2930637"/>
                <a:gd name="f32" fmla="val 2233033"/>
                <a:gd name="f33" fmla="val 3368327"/>
                <a:gd name="f34" fmla="val 3616720"/>
                <a:gd name="f35" fmla="val 3847703"/>
                <a:gd name="f36" fmla="val 2176866"/>
                <a:gd name="f37" fmla="val 4095360"/>
                <a:gd name="f38" fmla="val 2056192"/>
                <a:gd name="f39" fmla="val 4349636"/>
                <a:gd name="f40" fmla="val 1932276"/>
                <a:gd name="f41" fmla="val 4601340"/>
                <a:gd name="f42" fmla="val 1751613"/>
                <a:gd name="f43" fmla="val 4880506"/>
                <a:gd name="f44" fmla="val 1545587"/>
                <a:gd name="f45" fmla="val 4945974"/>
                <a:gd name="f46" fmla="val 1497295"/>
                <a:gd name="f47" fmla="val 5011199"/>
                <a:gd name="f48" fmla="val 1449697"/>
                <a:gd name="f49" fmla="val 5074340"/>
                <a:gd name="f50" fmla="val 1403721"/>
                <a:gd name="f51" fmla="val 1259367"/>
                <a:gd name="f52" fmla="val 2138641"/>
                <a:gd name="f53" fmla="val 5112925"/>
                <a:gd name="f54" fmla="val 2253730"/>
                <a:gd name="f55" fmla="val 4598179"/>
                <a:gd name="f56" fmla="val 2621786"/>
                <a:gd name="f57" fmla="val 4074961"/>
                <a:gd name="f58" fmla="val 2170746"/>
                <a:gd name="f59" fmla="val 1393203"/>
                <a:gd name="f60" fmla="val 2384512"/>
                <a:gd name="f61" fmla="val 769646"/>
                <a:gd name="f62" fmla="val 1516288"/>
                <a:gd name="f63" fmla="val 418850"/>
                <a:gd name="f64" fmla="val 1027932"/>
                <a:gd name="f65" fmla="val 48120"/>
                <a:gd name="f66" fmla="val 683401"/>
                <a:gd name="f67" fmla="val 3149"/>
                <a:gd name="f68" fmla="val 85252"/>
                <a:gd name="f69" fmla="+- 0 0 -90"/>
                <a:gd name="f70" fmla="*/ f3 1 5270786"/>
                <a:gd name="f71" fmla="*/ f4 1 2927775"/>
                <a:gd name="f72" fmla="+- f7 0 f5"/>
                <a:gd name="f73" fmla="+- f6 0 f5"/>
                <a:gd name="f74" fmla="*/ f69 f0 1"/>
                <a:gd name="f75" fmla="*/ f73 1 5270786"/>
                <a:gd name="f76" fmla="*/ f72 1 2927775"/>
                <a:gd name="f77" fmla="*/ 0 f73 1"/>
                <a:gd name="f78" fmla="*/ 0 f72 1"/>
                <a:gd name="f79" fmla="*/ 736294 f73 1"/>
                <a:gd name="f80" fmla="*/ 740298 f73 1"/>
                <a:gd name="f81" fmla="*/ 72745 f72 1"/>
                <a:gd name="f82" fmla="*/ 1153024 f73 1"/>
                <a:gd name="f83" fmla="*/ 826989 f72 1"/>
                <a:gd name="f84" fmla="*/ 1378368 f73 1"/>
                <a:gd name="f85" fmla="*/ 1126356 f72 1"/>
                <a:gd name="f86" fmla="*/ 2238056 f73 1"/>
                <a:gd name="f87" fmla="*/ 1955322 f72 1"/>
                <a:gd name="f88" fmla="*/ 3368327 f73 1"/>
                <a:gd name="f89" fmla="*/ 2233033 f72 1"/>
                <a:gd name="f90" fmla="*/ 4095360 f73 1"/>
                <a:gd name="f91" fmla="*/ 2056192 f72 1"/>
                <a:gd name="f92" fmla="*/ 4880506 f73 1"/>
                <a:gd name="f93" fmla="*/ 1545587 f72 1"/>
                <a:gd name="f94" fmla="*/ 5074340 f73 1"/>
                <a:gd name="f95" fmla="*/ 1403721 f72 1"/>
                <a:gd name="f96" fmla="*/ 5270786 f73 1"/>
                <a:gd name="f97" fmla="*/ 1259367 f72 1"/>
                <a:gd name="f98" fmla="*/ 2138641 f72 1"/>
                <a:gd name="f99" fmla="*/ 5112925 f73 1"/>
                <a:gd name="f100" fmla="*/ 2253730 f72 1"/>
                <a:gd name="f101" fmla="*/ 2927775 f72 1"/>
                <a:gd name="f102" fmla="*/ 769646 f73 1"/>
                <a:gd name="f103" fmla="*/ 1516288 f72 1"/>
                <a:gd name="f104" fmla="*/ 3149 f73 1"/>
                <a:gd name="f105" fmla="*/ 85252 f72 1"/>
                <a:gd name="f106" fmla="*/ f74 1 f2"/>
                <a:gd name="f107" fmla="*/ f77 1 5270786"/>
                <a:gd name="f108" fmla="*/ f78 1 2927775"/>
                <a:gd name="f109" fmla="*/ f79 1 5270786"/>
                <a:gd name="f110" fmla="*/ f80 1 5270786"/>
                <a:gd name="f111" fmla="*/ f81 1 2927775"/>
                <a:gd name="f112" fmla="*/ f82 1 5270786"/>
                <a:gd name="f113" fmla="*/ f83 1 2927775"/>
                <a:gd name="f114" fmla="*/ f84 1 5270786"/>
                <a:gd name="f115" fmla="*/ f85 1 2927775"/>
                <a:gd name="f116" fmla="*/ f86 1 5270786"/>
                <a:gd name="f117" fmla="*/ f87 1 2927775"/>
                <a:gd name="f118" fmla="*/ f88 1 5270786"/>
                <a:gd name="f119" fmla="*/ f89 1 2927775"/>
                <a:gd name="f120" fmla="*/ f90 1 5270786"/>
                <a:gd name="f121" fmla="*/ f91 1 2927775"/>
                <a:gd name="f122" fmla="*/ f92 1 5270786"/>
                <a:gd name="f123" fmla="*/ f93 1 2927775"/>
                <a:gd name="f124" fmla="*/ f94 1 5270786"/>
                <a:gd name="f125" fmla="*/ f95 1 2927775"/>
                <a:gd name="f126" fmla="*/ f96 1 5270786"/>
                <a:gd name="f127" fmla="*/ f97 1 2927775"/>
                <a:gd name="f128" fmla="*/ f98 1 2927775"/>
                <a:gd name="f129" fmla="*/ f99 1 5270786"/>
                <a:gd name="f130" fmla="*/ f100 1 2927775"/>
                <a:gd name="f131" fmla="*/ f101 1 2927775"/>
                <a:gd name="f132" fmla="*/ f102 1 5270786"/>
                <a:gd name="f133" fmla="*/ f103 1 2927775"/>
                <a:gd name="f134" fmla="*/ f104 1 5270786"/>
                <a:gd name="f135" fmla="*/ f105 1 2927775"/>
                <a:gd name="f136" fmla="*/ f5 1 f75"/>
                <a:gd name="f137" fmla="*/ f6 1 f75"/>
                <a:gd name="f138" fmla="*/ f5 1 f76"/>
                <a:gd name="f139" fmla="*/ f7 1 f76"/>
                <a:gd name="f140" fmla="+- f106 0 f1"/>
                <a:gd name="f141" fmla="*/ f107 1 f75"/>
                <a:gd name="f142" fmla="*/ f108 1 f76"/>
                <a:gd name="f143" fmla="*/ f109 1 f75"/>
                <a:gd name="f144" fmla="*/ f110 1 f75"/>
                <a:gd name="f145" fmla="*/ f111 1 f76"/>
                <a:gd name="f146" fmla="*/ f112 1 f75"/>
                <a:gd name="f147" fmla="*/ f113 1 f76"/>
                <a:gd name="f148" fmla="*/ f114 1 f75"/>
                <a:gd name="f149" fmla="*/ f115 1 f76"/>
                <a:gd name="f150" fmla="*/ f116 1 f75"/>
                <a:gd name="f151" fmla="*/ f117 1 f76"/>
                <a:gd name="f152" fmla="*/ f118 1 f75"/>
                <a:gd name="f153" fmla="*/ f119 1 f76"/>
                <a:gd name="f154" fmla="*/ f120 1 f75"/>
                <a:gd name="f155" fmla="*/ f121 1 f76"/>
                <a:gd name="f156" fmla="*/ f122 1 f75"/>
                <a:gd name="f157" fmla="*/ f123 1 f76"/>
                <a:gd name="f158" fmla="*/ f124 1 f75"/>
                <a:gd name="f159" fmla="*/ f125 1 f76"/>
                <a:gd name="f160" fmla="*/ f126 1 f75"/>
                <a:gd name="f161" fmla="*/ f127 1 f76"/>
                <a:gd name="f162" fmla="*/ f128 1 f76"/>
                <a:gd name="f163" fmla="*/ f129 1 f75"/>
                <a:gd name="f164" fmla="*/ f130 1 f76"/>
                <a:gd name="f165" fmla="*/ f131 1 f76"/>
                <a:gd name="f166" fmla="*/ f132 1 f75"/>
                <a:gd name="f167" fmla="*/ f133 1 f76"/>
                <a:gd name="f168" fmla="*/ f134 1 f75"/>
                <a:gd name="f169" fmla="*/ f135 1 f76"/>
                <a:gd name="f170" fmla="*/ f136 f70 1"/>
                <a:gd name="f171" fmla="*/ f137 f70 1"/>
                <a:gd name="f172" fmla="*/ f139 f71 1"/>
                <a:gd name="f173" fmla="*/ f138 f71 1"/>
                <a:gd name="f174" fmla="*/ f141 f70 1"/>
                <a:gd name="f175" fmla="*/ f142 f71 1"/>
                <a:gd name="f176" fmla="*/ f143 f70 1"/>
                <a:gd name="f177" fmla="*/ f144 f70 1"/>
                <a:gd name="f178" fmla="*/ f145 f71 1"/>
                <a:gd name="f179" fmla="*/ f146 f70 1"/>
                <a:gd name="f180" fmla="*/ f147 f71 1"/>
                <a:gd name="f181" fmla="*/ f148 f70 1"/>
                <a:gd name="f182" fmla="*/ f149 f71 1"/>
                <a:gd name="f183" fmla="*/ f150 f70 1"/>
                <a:gd name="f184" fmla="*/ f151 f71 1"/>
                <a:gd name="f185" fmla="*/ f152 f70 1"/>
                <a:gd name="f186" fmla="*/ f153 f71 1"/>
                <a:gd name="f187" fmla="*/ f154 f70 1"/>
                <a:gd name="f188" fmla="*/ f155 f71 1"/>
                <a:gd name="f189" fmla="*/ f156 f70 1"/>
                <a:gd name="f190" fmla="*/ f157 f71 1"/>
                <a:gd name="f191" fmla="*/ f158 f70 1"/>
                <a:gd name="f192" fmla="*/ f159 f71 1"/>
                <a:gd name="f193" fmla="*/ f160 f70 1"/>
                <a:gd name="f194" fmla="*/ f161 f71 1"/>
                <a:gd name="f195" fmla="*/ f162 f71 1"/>
                <a:gd name="f196" fmla="*/ f163 f70 1"/>
                <a:gd name="f197" fmla="*/ f164 f71 1"/>
                <a:gd name="f198" fmla="*/ f165 f71 1"/>
                <a:gd name="f199" fmla="*/ f166 f70 1"/>
                <a:gd name="f200" fmla="*/ f167 f71 1"/>
                <a:gd name="f201" fmla="*/ f168 f70 1"/>
                <a:gd name="f202" fmla="*/ f169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0">
                  <a:pos x="f174" y="f175"/>
                </a:cxn>
                <a:cxn ang="f140">
                  <a:pos x="f176" y="f175"/>
                </a:cxn>
                <a:cxn ang="f140">
                  <a:pos x="f177" y="f178"/>
                </a:cxn>
                <a:cxn ang="f140">
                  <a:pos x="f179" y="f180"/>
                </a:cxn>
                <a:cxn ang="f140">
                  <a:pos x="f181" y="f182"/>
                </a:cxn>
                <a:cxn ang="f140">
                  <a:pos x="f183" y="f184"/>
                </a:cxn>
                <a:cxn ang="f140">
                  <a:pos x="f185" y="f186"/>
                </a:cxn>
                <a:cxn ang="f140">
                  <a:pos x="f187" y="f188"/>
                </a:cxn>
                <a:cxn ang="f140">
                  <a:pos x="f189" y="f190"/>
                </a:cxn>
                <a:cxn ang="f140">
                  <a:pos x="f191" y="f192"/>
                </a:cxn>
                <a:cxn ang="f140">
                  <a:pos x="f193" y="f194"/>
                </a:cxn>
                <a:cxn ang="f140">
                  <a:pos x="f193" y="f195"/>
                </a:cxn>
                <a:cxn ang="f140">
                  <a:pos x="f196" y="f197"/>
                </a:cxn>
                <a:cxn ang="f140">
                  <a:pos x="f185" y="f198"/>
                </a:cxn>
                <a:cxn ang="f140">
                  <a:pos x="f199" y="f200"/>
                </a:cxn>
                <a:cxn ang="f140">
                  <a:pos x="f201" y="f202"/>
                </a:cxn>
              </a:cxnLst>
              <a:rect l="f170" t="f173" r="f171" b="f17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2"/>
                  </a:cubicBezTo>
                  <a:cubicBezTo>
                    <a:pt x="f34" y="f32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lnTo>
                    <a:pt x="f6" y="f51"/>
                  </a:lnTo>
                  <a:lnTo>
                    <a:pt x="f6" y="f52"/>
                  </a:lnTo>
                  <a:lnTo>
                    <a:pt x="f53" y="f54"/>
                  </a:lnTo>
                  <a:cubicBezTo>
                    <a:pt x="f55" y="f56"/>
                    <a:pt x="f57" y="f7"/>
                    <a:pt x="f33" y="f7"/>
                  </a:cubicBezTo>
                  <a:cubicBezTo>
                    <a:pt x="f58" y="f7"/>
                    <a:pt x="f59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A19C966-C203-EB63-891D-04514517B20E}"/>
              </a:ext>
            </a:extLst>
          </p:cNvPr>
          <p:cNvSpPr txBox="1"/>
          <p:nvPr/>
        </p:nvSpPr>
        <p:spPr>
          <a:xfrm>
            <a:off x="804672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4B06B6B-BBAF-4EBB-AC73-BE3D8F4651D3}" type="datetime1">
              <a:rPr lang="hu-H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2023. 06. 25.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D05AC68-9F83-4AE4-29FA-A5A6622D9ECE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Simon Botond - Átfedő csoportok keresése hipergráfokon - Fizika BSc Szakdolgozat védés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AC712F4-0F2B-85AF-6A88-0C37F82D812C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67B2C51-5DBD-4D36-B973-15C997EB7D2F}" type="slidenum"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13</a:t>
            </a:fld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/16</a:t>
            </a:r>
          </a:p>
        </p:txBody>
      </p:sp>
      <p:pic>
        <p:nvPicPr>
          <p:cNvPr id="13" name="Picture 20">
            <a:extLst>
              <a:ext uri="{FF2B5EF4-FFF2-40B4-BE49-F238E27FC236}">
                <a16:creationId xmlns:a16="http://schemas.microsoft.com/office/drawing/2014/main" id="{3C7A9497-C993-CBF8-95EE-6D3C0EB0D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645" y="2162885"/>
            <a:ext cx="3673300" cy="351256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Picture 22" descr="A picture containing colorfulness&#10;&#10;Description automatically generated">
            <a:extLst>
              <a:ext uri="{FF2B5EF4-FFF2-40B4-BE49-F238E27FC236}">
                <a16:creationId xmlns:a16="http://schemas.microsoft.com/office/drawing/2014/main" id="{AC7FE7D5-FA2C-C8F8-9DF7-0249B5FFB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122" y="2010482"/>
            <a:ext cx="3873261" cy="351256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Picture 24" descr="A picture containing colorfulness&#10;&#10;Description automatically generated">
            <a:extLst>
              <a:ext uri="{FF2B5EF4-FFF2-40B4-BE49-F238E27FC236}">
                <a16:creationId xmlns:a16="http://schemas.microsoft.com/office/drawing/2014/main" id="{3960CCE2-DC73-54D4-35CC-223B2553B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09" y="2162885"/>
            <a:ext cx="3512567" cy="351256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6" name="Rectangle: Rounded Corners 25">
            <a:extLst>
              <a:ext uri="{FF2B5EF4-FFF2-40B4-BE49-F238E27FC236}">
                <a16:creationId xmlns:a16="http://schemas.microsoft.com/office/drawing/2014/main" id="{19AAA1EC-9584-69B2-BC00-06B8BBE58153}"/>
              </a:ext>
            </a:extLst>
          </p:cNvPr>
          <p:cNvSpPr/>
          <p:nvPr/>
        </p:nvSpPr>
        <p:spPr>
          <a:xfrm>
            <a:off x="4789325" y="2003843"/>
            <a:ext cx="1612901" cy="30479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E2F0D9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S = 0.4247</a:t>
            </a:r>
          </a:p>
        </p:txBody>
      </p:sp>
      <p:sp>
        <p:nvSpPr>
          <p:cNvPr id="17" name="Rectangle: Rounded Corners 26">
            <a:extLst>
              <a:ext uri="{FF2B5EF4-FFF2-40B4-BE49-F238E27FC236}">
                <a16:creationId xmlns:a16="http://schemas.microsoft.com/office/drawing/2014/main" id="{47BC03F5-ACB3-3547-CB0F-B0F6135D8413}"/>
              </a:ext>
            </a:extLst>
          </p:cNvPr>
          <p:cNvSpPr/>
          <p:nvPr/>
        </p:nvSpPr>
        <p:spPr>
          <a:xfrm>
            <a:off x="9037481" y="2003843"/>
            <a:ext cx="1612901" cy="30479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E2F0D9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S = 0.4867</a:t>
            </a:r>
          </a:p>
        </p:txBody>
      </p:sp>
      <p:sp>
        <p:nvSpPr>
          <p:cNvPr id="18" name="Rectangle: Rounded Corners 25">
            <a:extLst>
              <a:ext uri="{FF2B5EF4-FFF2-40B4-BE49-F238E27FC236}">
                <a16:creationId xmlns:a16="http://schemas.microsoft.com/office/drawing/2014/main" id="{BA1F4539-DEE9-BBC9-0AB5-5B26B96518A7}"/>
              </a:ext>
            </a:extLst>
          </p:cNvPr>
          <p:cNvSpPr/>
          <p:nvPr/>
        </p:nvSpPr>
        <p:spPr>
          <a:xfrm>
            <a:off x="804672" y="5668813"/>
            <a:ext cx="2122679" cy="30479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E2F0D9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Betáplált csoportok</a:t>
            </a:r>
          </a:p>
        </p:txBody>
      </p:sp>
      <p:sp>
        <p:nvSpPr>
          <p:cNvPr id="19" name="Rectangle: Rounded Corners 25">
            <a:extLst>
              <a:ext uri="{FF2B5EF4-FFF2-40B4-BE49-F238E27FC236}">
                <a16:creationId xmlns:a16="http://schemas.microsoft.com/office/drawing/2014/main" id="{D45AD4F9-5F23-2704-1F82-E120762D817B}"/>
              </a:ext>
            </a:extLst>
          </p:cNvPr>
          <p:cNvSpPr/>
          <p:nvPr/>
        </p:nvSpPr>
        <p:spPr>
          <a:xfrm>
            <a:off x="4210802" y="5572701"/>
            <a:ext cx="2122679" cy="49703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E2F0D9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K=3 k-klikk perkoláció, élsúlyküszöbölt hálón</a:t>
            </a:r>
          </a:p>
        </p:txBody>
      </p:sp>
      <p:sp>
        <p:nvSpPr>
          <p:cNvPr id="20" name="Rectangle: Rounded Corners 25">
            <a:extLst>
              <a:ext uri="{FF2B5EF4-FFF2-40B4-BE49-F238E27FC236}">
                <a16:creationId xmlns:a16="http://schemas.microsoft.com/office/drawing/2014/main" id="{34BFB406-02D6-2E6A-63FF-8B387EB65B83}"/>
              </a:ext>
            </a:extLst>
          </p:cNvPr>
          <p:cNvSpPr/>
          <p:nvPr/>
        </p:nvSpPr>
        <p:spPr>
          <a:xfrm>
            <a:off x="8188141" y="5499814"/>
            <a:ext cx="3096853" cy="64279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E2F0D9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3-lépéses csoportkeresés, k=3 klikkek, élsúlyküszöbölt háló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3A422055-204D-A04E-626E-4E6987258B73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8EC1A05-21A0-8642-C4B8-4BF6C9951B4E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17EE6F-A464-0C68-FDE2-5D9F73E93C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9228" y="0"/>
            <a:ext cx="9833549" cy="1066803"/>
          </a:xfrm>
        </p:spPr>
        <p:txBody>
          <a:bodyPr anchor="b"/>
          <a:lstStyle/>
          <a:p>
            <a:pPr lvl="0"/>
            <a:r>
              <a:rPr lang="en-GB" sz="3600">
                <a:solidFill>
                  <a:srgbClr val="44546A"/>
                </a:solidFill>
              </a:rPr>
              <a:t>Perkolációs fázisátalakulás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72D2D83E-6E0B-BB58-B698-0BD5367CA374}"/>
              </a:ext>
            </a:extLst>
          </p:cNvPr>
          <p:cNvGrpSpPr/>
          <p:nvPr/>
        </p:nvGrpSpPr>
        <p:grpSpPr>
          <a:xfrm>
            <a:off x="7867131" y="0"/>
            <a:ext cx="4324874" cy="2641152"/>
            <a:chOff x="7867131" y="0"/>
            <a:chExt cx="4324874" cy="2641152"/>
          </a:xfrm>
        </p:grpSpPr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id="{34539AF1-F791-AE06-EC6B-5A6CD14F9D01}"/>
                </a:ext>
              </a:extLst>
            </p:cNvPr>
            <p:cNvSpPr/>
            <p:nvPr/>
          </p:nvSpPr>
          <p:spPr>
            <a:xfrm>
              <a:off x="7867131" y="0"/>
              <a:ext cx="4324865" cy="2641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24985"/>
                <a:gd name="f7" fmla="val 3251912"/>
                <a:gd name="f8" fmla="val 36826"/>
                <a:gd name="f9" fmla="val 45003"/>
                <a:gd name="f10" fmla="val 152909"/>
                <a:gd name="f11" fmla="val 50351"/>
                <a:gd name="f12" fmla="val 205154"/>
                <a:gd name="f13" fmla="val 58290"/>
                <a:gd name="f14" fmla="val 257123"/>
                <a:gd name="f15" fmla="val 68956"/>
                <a:gd name="f16" fmla="val 308600"/>
                <a:gd name="f17" fmla="val 91393"/>
                <a:gd name="f18" fmla="val 411324"/>
                <a:gd name="f19" fmla="val 123882"/>
                <a:gd name="f20" fmla="val 511847"/>
                <a:gd name="f21" fmla="val 167774"/>
                <a:gd name="f22" fmla="val 607968"/>
                <a:gd name="f23" fmla="val 178195"/>
                <a:gd name="f24" fmla="val 632173"/>
                <a:gd name="f25" fmla="val 190333"/>
                <a:gd name="f26" fmla="val 655798"/>
                <a:gd name="f27" fmla="val 201857"/>
                <a:gd name="f28" fmla="val 679539"/>
                <a:gd name="f29" fmla="val 214363"/>
                <a:gd name="f30" fmla="val 702933"/>
                <a:gd name="f31" fmla="val 226255"/>
                <a:gd name="f32" fmla="val 726557"/>
                <a:gd name="f33" fmla="val 239741"/>
                <a:gd name="f34" fmla="val 749488"/>
                <a:gd name="f35" fmla="val 265488"/>
                <a:gd name="f36" fmla="val 795812"/>
                <a:gd name="f37" fmla="val 294176"/>
                <a:gd name="f38" fmla="val 840746"/>
                <a:gd name="f39" fmla="val 323724"/>
                <a:gd name="f40" fmla="val 885101"/>
                <a:gd name="f41" fmla="val 353149"/>
                <a:gd name="f42" fmla="val 929572"/>
                <a:gd name="f43" fmla="val 384657"/>
                <a:gd name="f44" fmla="val 972885"/>
                <a:gd name="f45" fmla="val 416412"/>
                <a:gd name="f46" fmla="val 1016081"/>
                <a:gd name="f47" fmla="val 448655"/>
                <a:gd name="f48" fmla="val 1058931"/>
                <a:gd name="f49" fmla="val 482127"/>
                <a:gd name="f50" fmla="val 1101202"/>
                <a:gd name="f51" fmla="val 515719"/>
                <a:gd name="f52" fmla="val 1143356"/>
                <a:gd name="f53" fmla="val 583027"/>
                <a:gd name="f54" fmla="val 1227782"/>
                <a:gd name="f55" fmla="val 653402"/>
                <a:gd name="f56" fmla="val 1310470"/>
                <a:gd name="f57" fmla="val 722427"/>
                <a:gd name="f58" fmla="val 1395127"/>
                <a:gd name="f59" fmla="val 757123"/>
                <a:gd name="f60" fmla="val 1437282"/>
                <a:gd name="f61" fmla="val 791697"/>
                <a:gd name="f62" fmla="val 1479783"/>
                <a:gd name="f63" fmla="val 825780"/>
                <a:gd name="f64" fmla="val 1522749"/>
                <a:gd name="f65" fmla="val 859742"/>
                <a:gd name="f66" fmla="val 1565367"/>
                <a:gd name="f67" fmla="val 893457"/>
                <a:gd name="f68" fmla="val 1610649"/>
                <a:gd name="f69" fmla="val 926314"/>
                <a:gd name="f70" fmla="val 1651992"/>
                <a:gd name="f71" fmla="val 958927"/>
                <a:gd name="f72" fmla="val 1694379"/>
                <a:gd name="f73" fmla="val 993132"/>
                <a:gd name="f74" fmla="val 1735492"/>
                <a:gd name="f75" fmla="val 1026848"/>
                <a:gd name="f76" fmla="val 1776836"/>
                <a:gd name="f77" fmla="val 1061545"/>
                <a:gd name="f78" fmla="val 1817485"/>
                <a:gd name="f79" fmla="val 1095996"/>
                <a:gd name="f80" fmla="val 1858133"/>
                <a:gd name="f81" fmla="val 1131918"/>
                <a:gd name="f82" fmla="val 1897393"/>
                <a:gd name="f83" fmla="val 1203273"/>
                <a:gd name="f84" fmla="val 1976376"/>
                <a:gd name="f85" fmla="val 1277447"/>
                <a:gd name="f86" fmla="val 2052463"/>
                <a:gd name="f87" fmla="val 1354688"/>
                <a:gd name="f88" fmla="val 2124728"/>
                <a:gd name="f89" fmla="val 1509411"/>
                <a:gd name="f90" fmla="val 2268911"/>
                <a:gd name="f91" fmla="val 1676396"/>
                <a:gd name="f92" fmla="val 2397575"/>
                <a:gd name="f93" fmla="val 1855027"/>
                <a:gd name="f94" fmla="val 2504236"/>
                <a:gd name="f95" fmla="val 1944528"/>
                <a:gd name="f96" fmla="val 2557277"/>
                <a:gd name="f97" fmla="val 2036357"/>
                <a:gd name="f98" fmla="val 2605917"/>
                <a:gd name="f99" fmla="val 2131618"/>
                <a:gd name="f100" fmla="val 2646913"/>
                <a:gd name="f101" fmla="val 2226267"/>
                <a:gd name="f102" fmla="val 2689068"/>
                <a:gd name="f103" fmla="val 2323981"/>
                <a:gd name="f104" fmla="val 2724622"/>
                <a:gd name="f105" fmla="val 2423534"/>
                <a:gd name="f106" fmla="val 2754732"/>
                <a:gd name="f107" fmla="val 2523087"/>
                <a:gd name="f108" fmla="val 2784958"/>
                <a:gd name="f109" fmla="val 2624602"/>
                <a:gd name="f110" fmla="val 2809394"/>
                <a:gd name="f111" fmla="val 2727588"/>
                <a:gd name="f112" fmla="val 2829197"/>
                <a:gd name="f113" fmla="val 2830698"/>
                <a:gd name="f114" fmla="val 2848653"/>
                <a:gd name="f115" fmla="val 2935522"/>
                <a:gd name="f116" fmla="val 2861971"/>
                <a:gd name="f117" fmla="val 3041083"/>
                <a:gd name="f118" fmla="val 2870890"/>
                <a:gd name="f119" fmla="val 3146644"/>
                <a:gd name="f120" fmla="val 2879922"/>
                <a:gd name="f121" fmla="val 3253307"/>
                <a:gd name="f122" fmla="val 2883860"/>
                <a:gd name="f123" fmla="val 3360340"/>
                <a:gd name="f124" fmla="val 2883976"/>
                <a:gd name="f125" fmla="val 3387067"/>
                <a:gd name="f126" fmla="val 3414162"/>
                <a:gd name="f127" fmla="val 2884439"/>
                <a:gd name="f128" fmla="val 3439663"/>
                <a:gd name="f129" fmla="val 2883396"/>
                <a:gd name="f130" fmla="val 3478529"/>
                <a:gd name="f131" fmla="val 2882471"/>
                <a:gd name="f132" fmla="val 3517271"/>
                <a:gd name="f133" fmla="val 2880616"/>
                <a:gd name="f134" fmla="val 3568887"/>
                <a:gd name="f135" fmla="val 2878417"/>
                <a:gd name="f136" fmla="val 3620257"/>
                <a:gd name="f137" fmla="val 2873552"/>
                <a:gd name="f138" fmla="val 3671260"/>
                <a:gd name="f139" fmla="val 2867878"/>
                <a:gd name="f140" fmla="val 3875515"/>
                <a:gd name="f141" fmla="val 2844253"/>
                <a:gd name="f142" fmla="val 4074253"/>
                <a:gd name="f143" fmla="val 2792486"/>
                <a:gd name="f144" fmla="val 4265268"/>
                <a:gd name="f145" fmla="val 2716283"/>
                <a:gd name="f146" fmla="val 4361020"/>
                <a:gd name="f147" fmla="val 2678529"/>
                <a:gd name="f148" fmla="val 4454444"/>
                <a:gd name="f149" fmla="val 2633710"/>
                <a:gd name="f150" fmla="val 4546395"/>
                <a:gd name="f151" fmla="val 2584724"/>
                <a:gd name="f152" fmla="val 4638470"/>
                <a:gd name="f153" fmla="val 2535967"/>
                <a:gd name="f154" fmla="val 4728827"/>
                <a:gd name="f155" fmla="val 2481885"/>
                <a:gd name="f156" fmla="val 4817837"/>
                <a:gd name="f157" fmla="val 2424674"/>
                <a:gd name="f158" fmla="val 4906846"/>
                <a:gd name="f159" fmla="val 2367348"/>
                <a:gd name="f160" fmla="val 4994385"/>
                <a:gd name="f161" fmla="val 2306317"/>
                <a:gd name="f162" fmla="val 5081677"/>
                <a:gd name="f163" fmla="val 2243548"/>
                <a:gd name="f164" fmla="val 5125201"/>
                <a:gd name="f165" fmla="val 2212164"/>
                <a:gd name="f166" fmla="val 5168603"/>
                <a:gd name="f167" fmla="val 2179969"/>
                <a:gd name="f168" fmla="val 5211881"/>
                <a:gd name="f169" fmla="val 2147658"/>
                <a:gd name="f170" fmla="val 2062128"/>
                <a:gd name="f171" fmla="val 2514993"/>
                <a:gd name="f172" fmla="val 5314867"/>
                <a:gd name="f173" fmla="val 2522881"/>
                <a:gd name="f174" fmla="val 5225490"/>
                <a:gd name="f175" fmla="val 2591325"/>
                <a:gd name="f176" fmla="val 5133783"/>
                <a:gd name="f177" fmla="val 2658379"/>
                <a:gd name="f178" fmla="val 5038276"/>
                <a:gd name="f179" fmla="val 2722421"/>
                <a:gd name="f180" fmla="val 4942892"/>
                <a:gd name="f181" fmla="val 2786348"/>
                <a:gd name="f182" fmla="val 4844810"/>
                <a:gd name="f183" fmla="val 2848422"/>
                <a:gd name="f184" fmla="val 4741701"/>
                <a:gd name="f185" fmla="val 2904937"/>
                <a:gd name="f186" fmla="val 4638592"/>
                <a:gd name="f187" fmla="val 2961337"/>
                <a:gd name="f188" fmla="val 4531929"/>
                <a:gd name="f189" fmla="val 3013683"/>
                <a:gd name="f190" fmla="val 4420728"/>
                <a:gd name="f191" fmla="val 3058848"/>
                <a:gd name="f192" fmla="val 4199063"/>
                <a:gd name="f193" fmla="val 3150338"/>
                <a:gd name="f194" fmla="val 3959621"/>
                <a:gd name="f195" fmla="val 3211485"/>
                <a:gd name="f196" fmla="val 3717481"/>
                <a:gd name="f197" fmla="val 3237079"/>
                <a:gd name="f198" fmla="val 3656914"/>
                <a:gd name="f199" fmla="val 3243101"/>
                <a:gd name="f200" fmla="val 3596227"/>
                <a:gd name="f201" fmla="val 3247966"/>
                <a:gd name="f202" fmla="val 3535661"/>
                <a:gd name="f203" fmla="val 3249934"/>
                <a:gd name="f204" fmla="val 3490175"/>
                <a:gd name="f205" fmla="val 3251555"/>
                <a:gd name="f206" fmla="val 3444813"/>
                <a:gd name="f207" fmla="val 3251787"/>
                <a:gd name="f208" fmla="val 3252250"/>
                <a:gd name="f209" fmla="val 3385105"/>
                <a:gd name="f210" fmla="val 3251324"/>
                <a:gd name="f211" fmla="val 3355681"/>
                <a:gd name="f212" fmla="val 3250745"/>
                <a:gd name="f213" fmla="val 3296954"/>
                <a:gd name="f214" fmla="val 3250050"/>
                <a:gd name="f215" fmla="val 3237860"/>
                <a:gd name="f216" fmla="val 3246692"/>
                <a:gd name="f217" fmla="val 3179011"/>
                <a:gd name="f218" fmla="val 3243795"/>
                <a:gd name="f219" fmla="val 3120039"/>
                <a:gd name="f220" fmla="val 3239164"/>
                <a:gd name="f221" fmla="val 3061067"/>
                <a:gd name="f222" fmla="val 3234878"/>
                <a:gd name="f223" fmla="val 3002217"/>
                <a:gd name="f224" fmla="val 3227814"/>
                <a:gd name="f225" fmla="val 2884397"/>
                <a:gd name="f226" fmla="val 3214496"/>
                <a:gd name="f227" fmla="val 2766699"/>
                <a:gd name="f228" fmla="val 3196314"/>
                <a:gd name="f229" fmla="val 2650103"/>
                <a:gd name="f230" fmla="val 3170836"/>
                <a:gd name="f231" fmla="val 2533510"/>
                <a:gd name="f232" fmla="val 3145358"/>
                <a:gd name="f233" fmla="val 2418263"/>
                <a:gd name="f234" fmla="val 3112583"/>
                <a:gd name="f235" fmla="val 2305836"/>
                <a:gd name="f236" fmla="val 3072514"/>
                <a:gd name="f237" fmla="val 2193410"/>
                <a:gd name="f238" fmla="val 3032328"/>
                <a:gd name="f239" fmla="val 2083926"/>
                <a:gd name="f240" fmla="val 2984383"/>
                <a:gd name="f241" fmla="val 1978611"/>
                <a:gd name="f242" fmla="val 2929952"/>
                <a:gd name="f243" fmla="val 1873663"/>
                <a:gd name="f244" fmla="val 2874711"/>
                <a:gd name="f245" fmla="val 1772884"/>
                <a:gd name="f246" fmla="val 2812985"/>
                <a:gd name="f247" fmla="val 1678235"/>
                <a:gd name="f248" fmla="val 2744424"/>
                <a:gd name="f249" fmla="val 1488201"/>
                <a:gd name="f250" fmla="val 2608001"/>
                <a:gd name="f251" fmla="val 1321708"/>
                <a:gd name="f252" fmla="val 2448068"/>
                <a:gd name="f253" fmla="val 1175688"/>
                <a:gd name="f254" fmla="val 2277018"/>
                <a:gd name="f255" fmla="val 1102985"/>
                <a:gd name="f256" fmla="val 2191086"/>
                <a:gd name="f257" fmla="val 1035309"/>
                <a:gd name="f258" fmla="val 2102377"/>
                <a:gd name="f259" fmla="val 971310"/>
                <a:gd name="f260" fmla="val 2012044"/>
                <a:gd name="f261" fmla="val 907188"/>
                <a:gd name="f262" fmla="val 1921714"/>
                <a:gd name="f263" fmla="val 847358"/>
                <a:gd name="f264" fmla="val 1829413"/>
                <a:gd name="f265" fmla="val 790717"/>
                <a:gd name="f266" fmla="val 1735723"/>
                <a:gd name="f267" fmla="val 761782"/>
                <a:gd name="f268" fmla="val 1688357"/>
                <a:gd name="f269" fmla="val 735300"/>
                <a:gd name="f270" fmla="val 1644002"/>
                <a:gd name="f271" fmla="val 706488"/>
                <a:gd name="f272" fmla="val 1598604"/>
                <a:gd name="f273" fmla="val 677922"/>
                <a:gd name="f274" fmla="val 1553555"/>
                <a:gd name="f275" fmla="val 648866"/>
                <a:gd name="f276" fmla="val 1508505"/>
                <a:gd name="f277" fmla="val 618951"/>
                <a:gd name="f278" fmla="val 1463802"/>
                <a:gd name="f279" fmla="val 436273"/>
                <a:gd name="f280" fmla="val 1195355"/>
                <a:gd name="f281" fmla="val 405990"/>
                <a:gd name="f282" fmla="val 1150189"/>
                <a:gd name="f283" fmla="val 376075"/>
                <a:gd name="f284" fmla="val 1104792"/>
                <a:gd name="f285" fmla="val 346896"/>
                <a:gd name="f286" fmla="val 1058816"/>
                <a:gd name="f287" fmla="val 317716"/>
                <a:gd name="f288" fmla="val 1012838"/>
                <a:gd name="f289" fmla="val 288782"/>
                <a:gd name="f290" fmla="val 966747"/>
                <a:gd name="f291" fmla="val 261809"/>
                <a:gd name="f292" fmla="val 919264"/>
                <a:gd name="f293" fmla="val 207742"/>
                <a:gd name="f294" fmla="val 824764"/>
                <a:gd name="f295" fmla="val 158088"/>
                <a:gd name="f296" fmla="val 727485"/>
                <a:gd name="f297" fmla="val 118487"/>
                <a:gd name="f298" fmla="val 626498"/>
                <a:gd name="f299" fmla="val 78151"/>
                <a:gd name="f300" fmla="val 525859"/>
                <a:gd name="f301" fmla="val 48237"/>
                <a:gd name="f302" fmla="val 421515"/>
                <a:gd name="f303" fmla="val 28130"/>
                <a:gd name="f304" fmla="val 315781"/>
                <a:gd name="f305" fmla="val 18506"/>
                <a:gd name="f306" fmla="val 262914"/>
                <a:gd name="f307" fmla="val 11425"/>
                <a:gd name="f308" fmla="val 209642"/>
                <a:gd name="f309" fmla="val 6751"/>
                <a:gd name="f310" fmla="val 156195"/>
                <a:gd name="f311" fmla="+- 0 0 -90"/>
                <a:gd name="f312" fmla="*/ f3 1 5324985"/>
                <a:gd name="f313" fmla="*/ f4 1 3251912"/>
                <a:gd name="f314" fmla="+- f7 0 f5"/>
                <a:gd name="f315" fmla="+- f6 0 f5"/>
                <a:gd name="f316" fmla="*/ f311 f0 1"/>
                <a:gd name="f317" fmla="*/ f315 1 5324985"/>
                <a:gd name="f318" fmla="*/ f314 1 3251912"/>
                <a:gd name="f319" fmla="*/ 0 f315 1"/>
                <a:gd name="f320" fmla="*/ 0 f314 1"/>
                <a:gd name="f321" fmla="*/ 36826 f315 1"/>
                <a:gd name="f322" fmla="*/ 45003 f315 1"/>
                <a:gd name="f323" fmla="*/ 152909 f314 1"/>
                <a:gd name="f324" fmla="*/ 68956 f315 1"/>
                <a:gd name="f325" fmla="*/ 308600 f314 1"/>
                <a:gd name="f326" fmla="*/ 167774 f315 1"/>
                <a:gd name="f327" fmla="*/ 607968 f314 1"/>
                <a:gd name="f328" fmla="*/ 201857 f315 1"/>
                <a:gd name="f329" fmla="*/ 679539 f314 1"/>
                <a:gd name="f330" fmla="*/ 239741 f315 1"/>
                <a:gd name="f331" fmla="*/ 749488 f314 1"/>
                <a:gd name="f332" fmla="*/ 323724 f315 1"/>
                <a:gd name="f333" fmla="*/ 885101 f314 1"/>
                <a:gd name="f334" fmla="*/ 416412 f315 1"/>
                <a:gd name="f335" fmla="*/ 1016081 f314 1"/>
                <a:gd name="f336" fmla="*/ 515719 f315 1"/>
                <a:gd name="f337" fmla="*/ 1143356 f314 1"/>
                <a:gd name="f338" fmla="*/ 722427 f315 1"/>
                <a:gd name="f339" fmla="*/ 1395127 f314 1"/>
                <a:gd name="f340" fmla="*/ 825780 f315 1"/>
                <a:gd name="f341" fmla="*/ 1522749 f314 1"/>
                <a:gd name="f342" fmla="*/ 926314 f315 1"/>
                <a:gd name="f343" fmla="*/ 1651992 f314 1"/>
                <a:gd name="f344" fmla="*/ 1026848 f315 1"/>
                <a:gd name="f345" fmla="*/ 1776836 f314 1"/>
                <a:gd name="f346" fmla="*/ 1131918 f315 1"/>
                <a:gd name="f347" fmla="*/ 1897393 f314 1"/>
                <a:gd name="f348" fmla="*/ 1354688 f315 1"/>
                <a:gd name="f349" fmla="*/ 2124728 f314 1"/>
                <a:gd name="f350" fmla="*/ 1855027 f315 1"/>
                <a:gd name="f351" fmla="*/ 2504236 f314 1"/>
                <a:gd name="f352" fmla="*/ 2131618 f315 1"/>
                <a:gd name="f353" fmla="*/ 2646913 f314 1"/>
                <a:gd name="f354" fmla="*/ 2423534 f315 1"/>
                <a:gd name="f355" fmla="*/ 2754732 f314 1"/>
                <a:gd name="f356" fmla="*/ 2727588 f315 1"/>
                <a:gd name="f357" fmla="*/ 2829197 f314 1"/>
                <a:gd name="f358" fmla="*/ 3041083 f315 1"/>
                <a:gd name="f359" fmla="*/ 2870890 f314 1"/>
                <a:gd name="f360" fmla="*/ 3360340 f315 1"/>
                <a:gd name="f361" fmla="*/ 2883976 f314 1"/>
                <a:gd name="f362" fmla="*/ 3439663 f315 1"/>
                <a:gd name="f363" fmla="*/ 2883396 f314 1"/>
                <a:gd name="f364" fmla="*/ 3478529 f315 1"/>
                <a:gd name="f365" fmla="*/ 2882471 f314 1"/>
                <a:gd name="f366" fmla="*/ 3517271 f315 1"/>
                <a:gd name="f367" fmla="*/ 2880616 f314 1"/>
                <a:gd name="f368" fmla="*/ 3671260 f315 1"/>
                <a:gd name="f369" fmla="*/ 2867878 f314 1"/>
                <a:gd name="f370" fmla="*/ 4265268 f315 1"/>
                <a:gd name="f371" fmla="*/ 2716283 f314 1"/>
                <a:gd name="f372" fmla="*/ 4546395 f315 1"/>
                <a:gd name="f373" fmla="*/ 2584724 f314 1"/>
                <a:gd name="f374" fmla="*/ 4817837 f315 1"/>
                <a:gd name="f375" fmla="*/ 2424674 f314 1"/>
                <a:gd name="f376" fmla="*/ 5081677 f315 1"/>
                <a:gd name="f377" fmla="*/ 2243548 f314 1"/>
                <a:gd name="f378" fmla="*/ 5211881 f315 1"/>
                <a:gd name="f379" fmla="*/ 2147658 f314 1"/>
                <a:gd name="f380" fmla="*/ 5324985 f315 1"/>
                <a:gd name="f381" fmla="*/ 2062128 f314 1"/>
                <a:gd name="f382" fmla="*/ 2514993 f314 1"/>
                <a:gd name="f383" fmla="*/ 5314867 f315 1"/>
                <a:gd name="f384" fmla="*/ 2522881 f314 1"/>
                <a:gd name="f385" fmla="*/ 5038276 f315 1"/>
                <a:gd name="f386" fmla="*/ 2722421 f314 1"/>
                <a:gd name="f387" fmla="*/ 4741701 f315 1"/>
                <a:gd name="f388" fmla="*/ 2904937 f314 1"/>
                <a:gd name="f389" fmla="*/ 4420728 f315 1"/>
                <a:gd name="f390" fmla="*/ 3058848 f314 1"/>
                <a:gd name="f391" fmla="*/ 3717481 f315 1"/>
                <a:gd name="f392" fmla="*/ 3237079 f314 1"/>
                <a:gd name="f393" fmla="*/ 3535661 f315 1"/>
                <a:gd name="f394" fmla="*/ 3249934 f314 1"/>
                <a:gd name="f395" fmla="*/ 3490175 f315 1"/>
                <a:gd name="f396" fmla="*/ 3251555 f314 1"/>
                <a:gd name="f397" fmla="*/ 3444813 f315 1"/>
                <a:gd name="f398" fmla="*/ 3251787 f314 1"/>
                <a:gd name="f399" fmla="*/ 3355681 f315 1"/>
                <a:gd name="f400" fmla="*/ 3250745 f314 1"/>
                <a:gd name="f401" fmla="*/ 3179011 f315 1"/>
                <a:gd name="f402" fmla="*/ 3243795 f314 1"/>
                <a:gd name="f403" fmla="*/ 3002217 f315 1"/>
                <a:gd name="f404" fmla="*/ 3227814 f314 1"/>
                <a:gd name="f405" fmla="*/ 2650103 f315 1"/>
                <a:gd name="f406" fmla="*/ 3170836 f314 1"/>
                <a:gd name="f407" fmla="*/ 2305836 f315 1"/>
                <a:gd name="f408" fmla="*/ 3072514 f314 1"/>
                <a:gd name="f409" fmla="*/ 1978611 f315 1"/>
                <a:gd name="f410" fmla="*/ 2929952 f314 1"/>
                <a:gd name="f411" fmla="*/ 1678235 f315 1"/>
                <a:gd name="f412" fmla="*/ 2744424 f314 1"/>
                <a:gd name="f413" fmla="*/ 1175688 f315 1"/>
                <a:gd name="f414" fmla="*/ 2277018 f314 1"/>
                <a:gd name="f415" fmla="*/ 971310 f315 1"/>
                <a:gd name="f416" fmla="*/ 2012044 f314 1"/>
                <a:gd name="f417" fmla="*/ 790717 f315 1"/>
                <a:gd name="f418" fmla="*/ 1735723 f314 1"/>
                <a:gd name="f419" fmla="*/ 706488 f315 1"/>
                <a:gd name="f420" fmla="*/ 1598604 f314 1"/>
                <a:gd name="f421" fmla="*/ 618951 f315 1"/>
                <a:gd name="f422" fmla="*/ 1463802 f314 1"/>
                <a:gd name="f423" fmla="*/ 436273 f315 1"/>
                <a:gd name="f424" fmla="*/ 1195355 f314 1"/>
                <a:gd name="f425" fmla="*/ 346896 f315 1"/>
                <a:gd name="f426" fmla="*/ 1058816 f314 1"/>
                <a:gd name="f427" fmla="*/ 261809 f315 1"/>
                <a:gd name="f428" fmla="*/ 919264 f314 1"/>
                <a:gd name="f429" fmla="*/ 118487 f315 1"/>
                <a:gd name="f430" fmla="*/ 626498 f314 1"/>
                <a:gd name="f431" fmla="*/ 28130 f315 1"/>
                <a:gd name="f432" fmla="*/ 315781 f314 1"/>
                <a:gd name="f433" fmla="*/ 6751 f315 1"/>
                <a:gd name="f434" fmla="*/ 156195 f314 1"/>
                <a:gd name="f435" fmla="*/ f316 1 f2"/>
                <a:gd name="f436" fmla="*/ f319 1 5324985"/>
                <a:gd name="f437" fmla="*/ f320 1 3251912"/>
                <a:gd name="f438" fmla="*/ f321 1 5324985"/>
                <a:gd name="f439" fmla="*/ f322 1 5324985"/>
                <a:gd name="f440" fmla="*/ f323 1 3251912"/>
                <a:gd name="f441" fmla="*/ f324 1 5324985"/>
                <a:gd name="f442" fmla="*/ f325 1 3251912"/>
                <a:gd name="f443" fmla="*/ f326 1 5324985"/>
                <a:gd name="f444" fmla="*/ f327 1 3251912"/>
                <a:gd name="f445" fmla="*/ f328 1 5324985"/>
                <a:gd name="f446" fmla="*/ f329 1 3251912"/>
                <a:gd name="f447" fmla="*/ f330 1 5324985"/>
                <a:gd name="f448" fmla="*/ f331 1 3251912"/>
                <a:gd name="f449" fmla="*/ f332 1 5324985"/>
                <a:gd name="f450" fmla="*/ f333 1 3251912"/>
                <a:gd name="f451" fmla="*/ f334 1 5324985"/>
                <a:gd name="f452" fmla="*/ f335 1 3251912"/>
                <a:gd name="f453" fmla="*/ f336 1 5324985"/>
                <a:gd name="f454" fmla="*/ f337 1 3251912"/>
                <a:gd name="f455" fmla="*/ f338 1 5324985"/>
                <a:gd name="f456" fmla="*/ f339 1 3251912"/>
                <a:gd name="f457" fmla="*/ f340 1 5324985"/>
                <a:gd name="f458" fmla="*/ f341 1 3251912"/>
                <a:gd name="f459" fmla="*/ f342 1 5324985"/>
                <a:gd name="f460" fmla="*/ f343 1 3251912"/>
                <a:gd name="f461" fmla="*/ f344 1 5324985"/>
                <a:gd name="f462" fmla="*/ f345 1 3251912"/>
                <a:gd name="f463" fmla="*/ f346 1 5324985"/>
                <a:gd name="f464" fmla="*/ f347 1 3251912"/>
                <a:gd name="f465" fmla="*/ f348 1 5324985"/>
                <a:gd name="f466" fmla="*/ f349 1 3251912"/>
                <a:gd name="f467" fmla="*/ f350 1 5324985"/>
                <a:gd name="f468" fmla="*/ f351 1 3251912"/>
                <a:gd name="f469" fmla="*/ f352 1 5324985"/>
                <a:gd name="f470" fmla="*/ f353 1 3251912"/>
                <a:gd name="f471" fmla="*/ f354 1 5324985"/>
                <a:gd name="f472" fmla="*/ f355 1 3251912"/>
                <a:gd name="f473" fmla="*/ f356 1 5324985"/>
                <a:gd name="f474" fmla="*/ f357 1 3251912"/>
                <a:gd name="f475" fmla="*/ f358 1 5324985"/>
                <a:gd name="f476" fmla="*/ f359 1 3251912"/>
                <a:gd name="f477" fmla="*/ f360 1 5324985"/>
                <a:gd name="f478" fmla="*/ f361 1 3251912"/>
                <a:gd name="f479" fmla="*/ f362 1 5324985"/>
                <a:gd name="f480" fmla="*/ f363 1 3251912"/>
                <a:gd name="f481" fmla="*/ f364 1 5324985"/>
                <a:gd name="f482" fmla="*/ f365 1 3251912"/>
                <a:gd name="f483" fmla="*/ f366 1 5324985"/>
                <a:gd name="f484" fmla="*/ f367 1 3251912"/>
                <a:gd name="f485" fmla="*/ f368 1 5324985"/>
                <a:gd name="f486" fmla="*/ f369 1 3251912"/>
                <a:gd name="f487" fmla="*/ f370 1 5324985"/>
                <a:gd name="f488" fmla="*/ f371 1 3251912"/>
                <a:gd name="f489" fmla="*/ f372 1 5324985"/>
                <a:gd name="f490" fmla="*/ f373 1 3251912"/>
                <a:gd name="f491" fmla="*/ f374 1 5324985"/>
                <a:gd name="f492" fmla="*/ f375 1 3251912"/>
                <a:gd name="f493" fmla="*/ f376 1 5324985"/>
                <a:gd name="f494" fmla="*/ f377 1 3251912"/>
                <a:gd name="f495" fmla="*/ f378 1 5324985"/>
                <a:gd name="f496" fmla="*/ f379 1 3251912"/>
                <a:gd name="f497" fmla="*/ f380 1 5324985"/>
                <a:gd name="f498" fmla="*/ f381 1 3251912"/>
                <a:gd name="f499" fmla="*/ f382 1 3251912"/>
                <a:gd name="f500" fmla="*/ f383 1 5324985"/>
                <a:gd name="f501" fmla="*/ f384 1 3251912"/>
                <a:gd name="f502" fmla="*/ f385 1 5324985"/>
                <a:gd name="f503" fmla="*/ f386 1 3251912"/>
                <a:gd name="f504" fmla="*/ f387 1 5324985"/>
                <a:gd name="f505" fmla="*/ f388 1 3251912"/>
                <a:gd name="f506" fmla="*/ f389 1 5324985"/>
                <a:gd name="f507" fmla="*/ f390 1 3251912"/>
                <a:gd name="f508" fmla="*/ f391 1 5324985"/>
                <a:gd name="f509" fmla="*/ f392 1 3251912"/>
                <a:gd name="f510" fmla="*/ f393 1 5324985"/>
                <a:gd name="f511" fmla="*/ f394 1 3251912"/>
                <a:gd name="f512" fmla="*/ f395 1 5324985"/>
                <a:gd name="f513" fmla="*/ f396 1 3251912"/>
                <a:gd name="f514" fmla="*/ f397 1 5324985"/>
                <a:gd name="f515" fmla="*/ f398 1 3251912"/>
                <a:gd name="f516" fmla="*/ f399 1 5324985"/>
                <a:gd name="f517" fmla="*/ f400 1 3251912"/>
                <a:gd name="f518" fmla="*/ f401 1 5324985"/>
                <a:gd name="f519" fmla="*/ f402 1 3251912"/>
                <a:gd name="f520" fmla="*/ f403 1 5324985"/>
                <a:gd name="f521" fmla="*/ f404 1 3251912"/>
                <a:gd name="f522" fmla="*/ f405 1 5324985"/>
                <a:gd name="f523" fmla="*/ f406 1 3251912"/>
                <a:gd name="f524" fmla="*/ f407 1 5324985"/>
                <a:gd name="f525" fmla="*/ f408 1 3251912"/>
                <a:gd name="f526" fmla="*/ f409 1 5324985"/>
                <a:gd name="f527" fmla="*/ f410 1 3251912"/>
                <a:gd name="f528" fmla="*/ f411 1 5324985"/>
                <a:gd name="f529" fmla="*/ f412 1 3251912"/>
                <a:gd name="f530" fmla="*/ f413 1 5324985"/>
                <a:gd name="f531" fmla="*/ f414 1 3251912"/>
                <a:gd name="f532" fmla="*/ f415 1 5324985"/>
                <a:gd name="f533" fmla="*/ f416 1 3251912"/>
                <a:gd name="f534" fmla="*/ f417 1 5324985"/>
                <a:gd name="f535" fmla="*/ f418 1 3251912"/>
                <a:gd name="f536" fmla="*/ f419 1 5324985"/>
                <a:gd name="f537" fmla="*/ f420 1 3251912"/>
                <a:gd name="f538" fmla="*/ f421 1 5324985"/>
                <a:gd name="f539" fmla="*/ f422 1 3251912"/>
                <a:gd name="f540" fmla="*/ f423 1 5324985"/>
                <a:gd name="f541" fmla="*/ f424 1 3251912"/>
                <a:gd name="f542" fmla="*/ f425 1 5324985"/>
                <a:gd name="f543" fmla="*/ f426 1 3251912"/>
                <a:gd name="f544" fmla="*/ f427 1 5324985"/>
                <a:gd name="f545" fmla="*/ f428 1 3251912"/>
                <a:gd name="f546" fmla="*/ f429 1 5324985"/>
                <a:gd name="f547" fmla="*/ f430 1 3251912"/>
                <a:gd name="f548" fmla="*/ f431 1 5324985"/>
                <a:gd name="f549" fmla="*/ f432 1 3251912"/>
                <a:gd name="f550" fmla="*/ f433 1 5324985"/>
                <a:gd name="f551" fmla="*/ f434 1 3251912"/>
                <a:gd name="f552" fmla="*/ f5 1 f317"/>
                <a:gd name="f553" fmla="*/ f6 1 f317"/>
                <a:gd name="f554" fmla="*/ f5 1 f318"/>
                <a:gd name="f555" fmla="*/ f7 1 f318"/>
                <a:gd name="f556" fmla="+- f435 0 f1"/>
                <a:gd name="f557" fmla="*/ f436 1 f317"/>
                <a:gd name="f558" fmla="*/ f437 1 f318"/>
                <a:gd name="f559" fmla="*/ f438 1 f317"/>
                <a:gd name="f560" fmla="*/ f439 1 f317"/>
                <a:gd name="f561" fmla="*/ f440 1 f318"/>
                <a:gd name="f562" fmla="*/ f441 1 f317"/>
                <a:gd name="f563" fmla="*/ f442 1 f318"/>
                <a:gd name="f564" fmla="*/ f443 1 f317"/>
                <a:gd name="f565" fmla="*/ f444 1 f318"/>
                <a:gd name="f566" fmla="*/ f445 1 f317"/>
                <a:gd name="f567" fmla="*/ f446 1 f318"/>
                <a:gd name="f568" fmla="*/ f447 1 f317"/>
                <a:gd name="f569" fmla="*/ f448 1 f318"/>
                <a:gd name="f570" fmla="*/ f449 1 f317"/>
                <a:gd name="f571" fmla="*/ f450 1 f318"/>
                <a:gd name="f572" fmla="*/ f451 1 f317"/>
                <a:gd name="f573" fmla="*/ f452 1 f318"/>
                <a:gd name="f574" fmla="*/ f453 1 f317"/>
                <a:gd name="f575" fmla="*/ f454 1 f318"/>
                <a:gd name="f576" fmla="*/ f455 1 f317"/>
                <a:gd name="f577" fmla="*/ f456 1 f318"/>
                <a:gd name="f578" fmla="*/ f457 1 f317"/>
                <a:gd name="f579" fmla="*/ f458 1 f318"/>
                <a:gd name="f580" fmla="*/ f459 1 f317"/>
                <a:gd name="f581" fmla="*/ f460 1 f318"/>
                <a:gd name="f582" fmla="*/ f461 1 f317"/>
                <a:gd name="f583" fmla="*/ f462 1 f318"/>
                <a:gd name="f584" fmla="*/ f463 1 f317"/>
                <a:gd name="f585" fmla="*/ f464 1 f318"/>
                <a:gd name="f586" fmla="*/ f465 1 f317"/>
                <a:gd name="f587" fmla="*/ f466 1 f318"/>
                <a:gd name="f588" fmla="*/ f467 1 f317"/>
                <a:gd name="f589" fmla="*/ f468 1 f318"/>
                <a:gd name="f590" fmla="*/ f469 1 f317"/>
                <a:gd name="f591" fmla="*/ f470 1 f318"/>
                <a:gd name="f592" fmla="*/ f471 1 f317"/>
                <a:gd name="f593" fmla="*/ f472 1 f318"/>
                <a:gd name="f594" fmla="*/ f473 1 f317"/>
                <a:gd name="f595" fmla="*/ f474 1 f318"/>
                <a:gd name="f596" fmla="*/ f475 1 f317"/>
                <a:gd name="f597" fmla="*/ f476 1 f318"/>
                <a:gd name="f598" fmla="*/ f477 1 f317"/>
                <a:gd name="f599" fmla="*/ f478 1 f318"/>
                <a:gd name="f600" fmla="*/ f479 1 f317"/>
                <a:gd name="f601" fmla="*/ f480 1 f318"/>
                <a:gd name="f602" fmla="*/ f481 1 f317"/>
                <a:gd name="f603" fmla="*/ f482 1 f318"/>
                <a:gd name="f604" fmla="*/ f483 1 f317"/>
                <a:gd name="f605" fmla="*/ f484 1 f318"/>
                <a:gd name="f606" fmla="*/ f485 1 f317"/>
                <a:gd name="f607" fmla="*/ f486 1 f318"/>
                <a:gd name="f608" fmla="*/ f487 1 f317"/>
                <a:gd name="f609" fmla="*/ f488 1 f318"/>
                <a:gd name="f610" fmla="*/ f489 1 f317"/>
                <a:gd name="f611" fmla="*/ f490 1 f318"/>
                <a:gd name="f612" fmla="*/ f491 1 f317"/>
                <a:gd name="f613" fmla="*/ f492 1 f318"/>
                <a:gd name="f614" fmla="*/ f493 1 f317"/>
                <a:gd name="f615" fmla="*/ f494 1 f318"/>
                <a:gd name="f616" fmla="*/ f495 1 f317"/>
                <a:gd name="f617" fmla="*/ f496 1 f318"/>
                <a:gd name="f618" fmla="*/ f497 1 f317"/>
                <a:gd name="f619" fmla="*/ f498 1 f318"/>
                <a:gd name="f620" fmla="*/ f499 1 f318"/>
                <a:gd name="f621" fmla="*/ f500 1 f317"/>
                <a:gd name="f622" fmla="*/ f501 1 f318"/>
                <a:gd name="f623" fmla="*/ f502 1 f317"/>
                <a:gd name="f624" fmla="*/ f503 1 f318"/>
                <a:gd name="f625" fmla="*/ f504 1 f317"/>
                <a:gd name="f626" fmla="*/ f505 1 f318"/>
                <a:gd name="f627" fmla="*/ f506 1 f317"/>
                <a:gd name="f628" fmla="*/ f507 1 f318"/>
                <a:gd name="f629" fmla="*/ f508 1 f317"/>
                <a:gd name="f630" fmla="*/ f509 1 f318"/>
                <a:gd name="f631" fmla="*/ f510 1 f317"/>
                <a:gd name="f632" fmla="*/ f511 1 f318"/>
                <a:gd name="f633" fmla="*/ f512 1 f317"/>
                <a:gd name="f634" fmla="*/ f513 1 f318"/>
                <a:gd name="f635" fmla="*/ f514 1 f317"/>
                <a:gd name="f636" fmla="*/ f515 1 f318"/>
                <a:gd name="f637" fmla="*/ f516 1 f317"/>
                <a:gd name="f638" fmla="*/ f517 1 f318"/>
                <a:gd name="f639" fmla="*/ f518 1 f317"/>
                <a:gd name="f640" fmla="*/ f519 1 f318"/>
                <a:gd name="f641" fmla="*/ f520 1 f317"/>
                <a:gd name="f642" fmla="*/ f521 1 f318"/>
                <a:gd name="f643" fmla="*/ f522 1 f317"/>
                <a:gd name="f644" fmla="*/ f523 1 f318"/>
                <a:gd name="f645" fmla="*/ f524 1 f317"/>
                <a:gd name="f646" fmla="*/ f525 1 f318"/>
                <a:gd name="f647" fmla="*/ f526 1 f317"/>
                <a:gd name="f648" fmla="*/ f527 1 f318"/>
                <a:gd name="f649" fmla="*/ f528 1 f317"/>
                <a:gd name="f650" fmla="*/ f529 1 f318"/>
                <a:gd name="f651" fmla="*/ f530 1 f317"/>
                <a:gd name="f652" fmla="*/ f531 1 f318"/>
                <a:gd name="f653" fmla="*/ f532 1 f317"/>
                <a:gd name="f654" fmla="*/ f533 1 f318"/>
                <a:gd name="f655" fmla="*/ f534 1 f317"/>
                <a:gd name="f656" fmla="*/ f535 1 f318"/>
                <a:gd name="f657" fmla="*/ f536 1 f317"/>
                <a:gd name="f658" fmla="*/ f537 1 f318"/>
                <a:gd name="f659" fmla="*/ f538 1 f317"/>
                <a:gd name="f660" fmla="*/ f539 1 f318"/>
                <a:gd name="f661" fmla="*/ f540 1 f317"/>
                <a:gd name="f662" fmla="*/ f541 1 f318"/>
                <a:gd name="f663" fmla="*/ f542 1 f317"/>
                <a:gd name="f664" fmla="*/ f543 1 f318"/>
                <a:gd name="f665" fmla="*/ f544 1 f317"/>
                <a:gd name="f666" fmla="*/ f545 1 f318"/>
                <a:gd name="f667" fmla="*/ f546 1 f317"/>
                <a:gd name="f668" fmla="*/ f547 1 f318"/>
                <a:gd name="f669" fmla="*/ f548 1 f317"/>
                <a:gd name="f670" fmla="*/ f549 1 f318"/>
                <a:gd name="f671" fmla="*/ f550 1 f317"/>
                <a:gd name="f672" fmla="*/ f551 1 f318"/>
                <a:gd name="f673" fmla="*/ f552 f312 1"/>
                <a:gd name="f674" fmla="*/ f553 f312 1"/>
                <a:gd name="f675" fmla="*/ f555 f313 1"/>
                <a:gd name="f676" fmla="*/ f554 f313 1"/>
                <a:gd name="f677" fmla="*/ f557 f312 1"/>
                <a:gd name="f678" fmla="*/ f558 f313 1"/>
                <a:gd name="f679" fmla="*/ f559 f312 1"/>
                <a:gd name="f680" fmla="*/ f560 f312 1"/>
                <a:gd name="f681" fmla="*/ f561 f313 1"/>
                <a:gd name="f682" fmla="*/ f562 f312 1"/>
                <a:gd name="f683" fmla="*/ f563 f313 1"/>
                <a:gd name="f684" fmla="*/ f564 f312 1"/>
                <a:gd name="f685" fmla="*/ f565 f313 1"/>
                <a:gd name="f686" fmla="*/ f566 f312 1"/>
                <a:gd name="f687" fmla="*/ f567 f313 1"/>
                <a:gd name="f688" fmla="*/ f568 f312 1"/>
                <a:gd name="f689" fmla="*/ f569 f313 1"/>
                <a:gd name="f690" fmla="*/ f570 f312 1"/>
                <a:gd name="f691" fmla="*/ f571 f313 1"/>
                <a:gd name="f692" fmla="*/ f572 f312 1"/>
                <a:gd name="f693" fmla="*/ f573 f313 1"/>
                <a:gd name="f694" fmla="*/ f574 f312 1"/>
                <a:gd name="f695" fmla="*/ f575 f313 1"/>
                <a:gd name="f696" fmla="*/ f576 f312 1"/>
                <a:gd name="f697" fmla="*/ f577 f313 1"/>
                <a:gd name="f698" fmla="*/ f578 f312 1"/>
                <a:gd name="f699" fmla="*/ f579 f313 1"/>
                <a:gd name="f700" fmla="*/ f580 f312 1"/>
                <a:gd name="f701" fmla="*/ f581 f313 1"/>
                <a:gd name="f702" fmla="*/ f582 f312 1"/>
                <a:gd name="f703" fmla="*/ f583 f313 1"/>
                <a:gd name="f704" fmla="*/ f584 f312 1"/>
                <a:gd name="f705" fmla="*/ f585 f313 1"/>
                <a:gd name="f706" fmla="*/ f586 f312 1"/>
                <a:gd name="f707" fmla="*/ f587 f313 1"/>
                <a:gd name="f708" fmla="*/ f588 f312 1"/>
                <a:gd name="f709" fmla="*/ f589 f313 1"/>
                <a:gd name="f710" fmla="*/ f590 f312 1"/>
                <a:gd name="f711" fmla="*/ f591 f313 1"/>
                <a:gd name="f712" fmla="*/ f592 f312 1"/>
                <a:gd name="f713" fmla="*/ f593 f313 1"/>
                <a:gd name="f714" fmla="*/ f594 f312 1"/>
                <a:gd name="f715" fmla="*/ f595 f313 1"/>
                <a:gd name="f716" fmla="*/ f596 f312 1"/>
                <a:gd name="f717" fmla="*/ f597 f313 1"/>
                <a:gd name="f718" fmla="*/ f598 f312 1"/>
                <a:gd name="f719" fmla="*/ f599 f313 1"/>
                <a:gd name="f720" fmla="*/ f600 f312 1"/>
                <a:gd name="f721" fmla="*/ f601 f313 1"/>
                <a:gd name="f722" fmla="*/ f602 f312 1"/>
                <a:gd name="f723" fmla="*/ f603 f313 1"/>
                <a:gd name="f724" fmla="*/ f604 f312 1"/>
                <a:gd name="f725" fmla="*/ f605 f313 1"/>
                <a:gd name="f726" fmla="*/ f606 f312 1"/>
                <a:gd name="f727" fmla="*/ f607 f313 1"/>
                <a:gd name="f728" fmla="*/ f608 f312 1"/>
                <a:gd name="f729" fmla="*/ f609 f313 1"/>
                <a:gd name="f730" fmla="*/ f610 f312 1"/>
                <a:gd name="f731" fmla="*/ f611 f313 1"/>
                <a:gd name="f732" fmla="*/ f612 f312 1"/>
                <a:gd name="f733" fmla="*/ f613 f313 1"/>
                <a:gd name="f734" fmla="*/ f614 f312 1"/>
                <a:gd name="f735" fmla="*/ f615 f313 1"/>
                <a:gd name="f736" fmla="*/ f616 f312 1"/>
                <a:gd name="f737" fmla="*/ f617 f313 1"/>
                <a:gd name="f738" fmla="*/ f618 f312 1"/>
                <a:gd name="f739" fmla="*/ f619 f313 1"/>
                <a:gd name="f740" fmla="*/ f620 f313 1"/>
                <a:gd name="f741" fmla="*/ f621 f312 1"/>
                <a:gd name="f742" fmla="*/ f622 f313 1"/>
                <a:gd name="f743" fmla="*/ f623 f312 1"/>
                <a:gd name="f744" fmla="*/ f624 f313 1"/>
                <a:gd name="f745" fmla="*/ f625 f312 1"/>
                <a:gd name="f746" fmla="*/ f626 f313 1"/>
                <a:gd name="f747" fmla="*/ f627 f312 1"/>
                <a:gd name="f748" fmla="*/ f628 f313 1"/>
                <a:gd name="f749" fmla="*/ f629 f312 1"/>
                <a:gd name="f750" fmla="*/ f630 f313 1"/>
                <a:gd name="f751" fmla="*/ f631 f312 1"/>
                <a:gd name="f752" fmla="*/ f632 f313 1"/>
                <a:gd name="f753" fmla="*/ f633 f312 1"/>
                <a:gd name="f754" fmla="*/ f634 f313 1"/>
                <a:gd name="f755" fmla="*/ f635 f312 1"/>
                <a:gd name="f756" fmla="*/ f636 f313 1"/>
                <a:gd name="f757" fmla="*/ f637 f312 1"/>
                <a:gd name="f758" fmla="*/ f638 f313 1"/>
                <a:gd name="f759" fmla="*/ f639 f312 1"/>
                <a:gd name="f760" fmla="*/ f640 f313 1"/>
                <a:gd name="f761" fmla="*/ f641 f312 1"/>
                <a:gd name="f762" fmla="*/ f642 f313 1"/>
                <a:gd name="f763" fmla="*/ f643 f312 1"/>
                <a:gd name="f764" fmla="*/ f644 f313 1"/>
                <a:gd name="f765" fmla="*/ f645 f312 1"/>
                <a:gd name="f766" fmla="*/ f646 f313 1"/>
                <a:gd name="f767" fmla="*/ f647 f312 1"/>
                <a:gd name="f768" fmla="*/ f648 f313 1"/>
                <a:gd name="f769" fmla="*/ f649 f312 1"/>
                <a:gd name="f770" fmla="*/ f650 f313 1"/>
                <a:gd name="f771" fmla="*/ f651 f312 1"/>
                <a:gd name="f772" fmla="*/ f652 f313 1"/>
                <a:gd name="f773" fmla="*/ f653 f312 1"/>
                <a:gd name="f774" fmla="*/ f654 f313 1"/>
                <a:gd name="f775" fmla="*/ f655 f312 1"/>
                <a:gd name="f776" fmla="*/ f656 f313 1"/>
                <a:gd name="f777" fmla="*/ f657 f312 1"/>
                <a:gd name="f778" fmla="*/ f658 f313 1"/>
                <a:gd name="f779" fmla="*/ f659 f312 1"/>
                <a:gd name="f780" fmla="*/ f660 f313 1"/>
                <a:gd name="f781" fmla="*/ f661 f312 1"/>
                <a:gd name="f782" fmla="*/ f662 f313 1"/>
                <a:gd name="f783" fmla="*/ f663 f312 1"/>
                <a:gd name="f784" fmla="*/ f664 f313 1"/>
                <a:gd name="f785" fmla="*/ f665 f312 1"/>
                <a:gd name="f786" fmla="*/ f666 f313 1"/>
                <a:gd name="f787" fmla="*/ f667 f312 1"/>
                <a:gd name="f788" fmla="*/ f668 f313 1"/>
                <a:gd name="f789" fmla="*/ f669 f312 1"/>
                <a:gd name="f790" fmla="*/ f670 f313 1"/>
                <a:gd name="f791" fmla="*/ f671 f312 1"/>
                <a:gd name="f792" fmla="*/ f672 f3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6">
                  <a:pos x="f677" y="f678"/>
                </a:cxn>
                <a:cxn ang="f556">
                  <a:pos x="f679" y="f678"/>
                </a:cxn>
                <a:cxn ang="f556">
                  <a:pos x="f680" y="f681"/>
                </a:cxn>
                <a:cxn ang="f556">
                  <a:pos x="f682" y="f683"/>
                </a:cxn>
                <a:cxn ang="f556">
                  <a:pos x="f684" y="f685"/>
                </a:cxn>
                <a:cxn ang="f556">
                  <a:pos x="f686" y="f687"/>
                </a:cxn>
                <a:cxn ang="f556">
                  <a:pos x="f688" y="f689"/>
                </a:cxn>
                <a:cxn ang="f556">
                  <a:pos x="f690" y="f691"/>
                </a:cxn>
                <a:cxn ang="f556">
                  <a:pos x="f692" y="f693"/>
                </a:cxn>
                <a:cxn ang="f556">
                  <a:pos x="f694" y="f695"/>
                </a:cxn>
                <a:cxn ang="f556">
                  <a:pos x="f696" y="f697"/>
                </a:cxn>
                <a:cxn ang="f556">
                  <a:pos x="f698" y="f699"/>
                </a:cxn>
                <a:cxn ang="f556">
                  <a:pos x="f700" y="f701"/>
                </a:cxn>
                <a:cxn ang="f556">
                  <a:pos x="f702" y="f703"/>
                </a:cxn>
                <a:cxn ang="f556">
                  <a:pos x="f704" y="f705"/>
                </a:cxn>
                <a:cxn ang="f556">
                  <a:pos x="f706" y="f707"/>
                </a:cxn>
                <a:cxn ang="f556">
                  <a:pos x="f708" y="f709"/>
                </a:cxn>
                <a:cxn ang="f556">
                  <a:pos x="f710" y="f711"/>
                </a:cxn>
                <a:cxn ang="f556">
                  <a:pos x="f712" y="f713"/>
                </a:cxn>
                <a:cxn ang="f556">
                  <a:pos x="f714" y="f715"/>
                </a:cxn>
                <a:cxn ang="f556">
                  <a:pos x="f716" y="f717"/>
                </a:cxn>
                <a:cxn ang="f556">
                  <a:pos x="f718" y="f719"/>
                </a:cxn>
                <a:cxn ang="f556">
                  <a:pos x="f720" y="f721"/>
                </a:cxn>
                <a:cxn ang="f556">
                  <a:pos x="f722" y="f723"/>
                </a:cxn>
                <a:cxn ang="f556">
                  <a:pos x="f724" y="f725"/>
                </a:cxn>
                <a:cxn ang="f556">
                  <a:pos x="f726" y="f727"/>
                </a:cxn>
                <a:cxn ang="f556">
                  <a:pos x="f728" y="f729"/>
                </a:cxn>
                <a:cxn ang="f556">
                  <a:pos x="f730" y="f731"/>
                </a:cxn>
                <a:cxn ang="f556">
                  <a:pos x="f732" y="f733"/>
                </a:cxn>
                <a:cxn ang="f556">
                  <a:pos x="f734" y="f735"/>
                </a:cxn>
                <a:cxn ang="f556">
                  <a:pos x="f736" y="f737"/>
                </a:cxn>
                <a:cxn ang="f556">
                  <a:pos x="f738" y="f739"/>
                </a:cxn>
                <a:cxn ang="f556">
                  <a:pos x="f738" y="f740"/>
                </a:cxn>
                <a:cxn ang="f556">
                  <a:pos x="f741" y="f742"/>
                </a:cxn>
                <a:cxn ang="f556">
                  <a:pos x="f743" y="f744"/>
                </a:cxn>
                <a:cxn ang="f556">
                  <a:pos x="f745" y="f746"/>
                </a:cxn>
                <a:cxn ang="f556">
                  <a:pos x="f747" y="f748"/>
                </a:cxn>
                <a:cxn ang="f556">
                  <a:pos x="f749" y="f750"/>
                </a:cxn>
                <a:cxn ang="f556">
                  <a:pos x="f751" y="f752"/>
                </a:cxn>
                <a:cxn ang="f556">
                  <a:pos x="f753" y="f754"/>
                </a:cxn>
                <a:cxn ang="f556">
                  <a:pos x="f755" y="f756"/>
                </a:cxn>
                <a:cxn ang="f556">
                  <a:pos x="f757" y="f758"/>
                </a:cxn>
                <a:cxn ang="f556">
                  <a:pos x="f759" y="f760"/>
                </a:cxn>
                <a:cxn ang="f556">
                  <a:pos x="f761" y="f762"/>
                </a:cxn>
                <a:cxn ang="f556">
                  <a:pos x="f763" y="f764"/>
                </a:cxn>
                <a:cxn ang="f556">
                  <a:pos x="f765" y="f766"/>
                </a:cxn>
                <a:cxn ang="f556">
                  <a:pos x="f767" y="f768"/>
                </a:cxn>
                <a:cxn ang="f556">
                  <a:pos x="f769" y="f770"/>
                </a:cxn>
                <a:cxn ang="f556">
                  <a:pos x="f771" y="f772"/>
                </a:cxn>
                <a:cxn ang="f556">
                  <a:pos x="f773" y="f774"/>
                </a:cxn>
                <a:cxn ang="f556">
                  <a:pos x="f775" y="f776"/>
                </a:cxn>
                <a:cxn ang="f556">
                  <a:pos x="f777" y="f778"/>
                </a:cxn>
                <a:cxn ang="f556">
                  <a:pos x="f779" y="f780"/>
                </a:cxn>
                <a:cxn ang="f556">
                  <a:pos x="f781" y="f782"/>
                </a:cxn>
                <a:cxn ang="f556">
                  <a:pos x="f783" y="f784"/>
                </a:cxn>
                <a:cxn ang="f556">
                  <a:pos x="f785" y="f786"/>
                </a:cxn>
                <a:cxn ang="f556">
                  <a:pos x="f787" y="f788"/>
                </a:cxn>
                <a:cxn ang="f556">
                  <a:pos x="f789" y="f790"/>
                </a:cxn>
                <a:cxn ang="f556">
                  <a:pos x="f791" y="f792"/>
                </a:cxn>
              </a:cxnLst>
              <a:rect l="f673" t="f676" r="f674" b="f675"/>
              <a:pathLst>
                <a:path w="5324985" h="3251912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98"/>
                    <a:pt x="f99" y="f100"/>
                  </a:cubicBezTo>
                  <a:cubicBezTo>
                    <a:pt x="f101" y="f102"/>
                    <a:pt x="f103" y="f104"/>
                    <a:pt x="f105" y="f106"/>
                  </a:cubicBezTo>
                  <a:cubicBezTo>
                    <a:pt x="f107" y="f108"/>
                    <a:pt x="f109" y="f110"/>
                    <a:pt x="f111" y="f112"/>
                  </a:cubicBezTo>
                  <a:cubicBezTo>
                    <a:pt x="f113" y="f114"/>
                    <a:pt x="f115" y="f116"/>
                    <a:pt x="f117" y="f118"/>
                  </a:cubicBezTo>
                  <a:cubicBezTo>
                    <a:pt x="f119" y="f120"/>
                    <a:pt x="f121" y="f122"/>
                    <a:pt x="f123" y="f124"/>
                  </a:cubicBezTo>
                  <a:cubicBezTo>
                    <a:pt x="f125" y="f124"/>
                    <a:pt x="f126" y="f127"/>
                    <a:pt x="f128" y="f129"/>
                  </a:cubicBezTo>
                  <a:lnTo>
                    <a:pt x="f130" y="f131"/>
                  </a:lnTo>
                  <a:lnTo>
                    <a:pt x="f132" y="f133"/>
                  </a:ln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lnTo>
                    <a:pt x="f6" y="f170"/>
                  </a:lnTo>
                  <a:lnTo>
                    <a:pt x="f6" y="f171"/>
                  </a:lnTo>
                  <a:lnTo>
                    <a:pt x="f172" y="f173"/>
                  </a:lnTo>
                  <a:cubicBezTo>
                    <a:pt x="f174" y="f175"/>
                    <a:pt x="f176" y="f177"/>
                    <a:pt x="f178" y="f179"/>
                  </a:cubicBezTo>
                  <a:cubicBezTo>
                    <a:pt x="f180" y="f181"/>
                    <a:pt x="f182" y="f183"/>
                    <a:pt x="f184" y="f185"/>
                  </a:cubicBezTo>
                  <a:cubicBezTo>
                    <a:pt x="f186" y="f187"/>
                    <a:pt x="f188" y="f189"/>
                    <a:pt x="f190" y="f191"/>
                  </a:cubicBez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203"/>
                  </a:cubicBezTo>
                  <a:lnTo>
                    <a:pt x="f204" y="f205"/>
                  </a:lnTo>
                  <a:lnTo>
                    <a:pt x="f206" y="f207"/>
                  </a:lnTo>
                  <a:cubicBezTo>
                    <a:pt x="f126" y="f208"/>
                    <a:pt x="f209" y="f210"/>
                    <a:pt x="f211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40"/>
                    <a:pt x="f241" y="f242"/>
                  </a:cubicBezTo>
                  <a:cubicBezTo>
                    <a:pt x="f243" y="f244"/>
                    <a:pt x="f245" y="f246"/>
                    <a:pt x="f247" y="f248"/>
                  </a:cubicBezTo>
                  <a:cubicBezTo>
                    <a:pt x="f249" y="f250"/>
                    <a:pt x="f251" y="f252"/>
                    <a:pt x="f253" y="f254"/>
                  </a:cubicBezTo>
                  <a:cubicBezTo>
                    <a:pt x="f255" y="f256"/>
                    <a:pt x="f257" y="f258"/>
                    <a:pt x="f259" y="f260"/>
                  </a:cubicBezTo>
                  <a:cubicBezTo>
                    <a:pt x="f261" y="f262"/>
                    <a:pt x="f263" y="f264"/>
                    <a:pt x="f265" y="f266"/>
                  </a:cubicBezTo>
                  <a:cubicBezTo>
                    <a:pt x="f267" y="f268"/>
                    <a:pt x="f269" y="f270"/>
                    <a:pt x="f271" y="f272"/>
                  </a:cubicBezTo>
                  <a:cubicBezTo>
                    <a:pt x="f273" y="f274"/>
                    <a:pt x="f275" y="f276"/>
                    <a:pt x="f277" y="f278"/>
                  </a:cubicBezTo>
                  <a:lnTo>
                    <a:pt x="f279" y="f280"/>
                  </a:lnTo>
                  <a:cubicBezTo>
                    <a:pt x="f281" y="f282"/>
                    <a:pt x="f283" y="f284"/>
                    <a:pt x="f285" y="f286"/>
                  </a:cubicBezTo>
                  <a:cubicBezTo>
                    <a:pt x="f287" y="f288"/>
                    <a:pt x="f289" y="f290"/>
                    <a:pt x="f291" y="f292"/>
                  </a:cubicBezTo>
                  <a:cubicBezTo>
                    <a:pt x="f293" y="f294"/>
                    <a:pt x="f295" y="f296"/>
                    <a:pt x="f297" y="f298"/>
                  </a:cubicBezTo>
                  <a:cubicBezTo>
                    <a:pt x="f299" y="f300"/>
                    <a:pt x="f301" y="f302"/>
                    <a:pt x="f303" y="f304"/>
                  </a:cubicBezTo>
                  <a:cubicBezTo>
                    <a:pt x="f305" y="f306"/>
                    <a:pt x="f307" y="f308"/>
                    <a:pt x="f309" y="f31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Freeform: Shape 16">
              <a:extLst>
                <a:ext uri="{FF2B5EF4-FFF2-40B4-BE49-F238E27FC236}">
                  <a16:creationId xmlns:a16="http://schemas.microsoft.com/office/drawing/2014/main" id="{2A355F96-5E09-C81F-F9B7-EF0EB9C09862}"/>
                </a:ext>
              </a:extLst>
            </p:cNvPr>
            <p:cNvSpPr/>
            <p:nvPr/>
          </p:nvSpPr>
          <p:spPr>
            <a:xfrm>
              <a:off x="7907301" y="0"/>
              <a:ext cx="4284704" cy="242091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5533"/>
                <a:gd name="f7" fmla="val 2980757"/>
                <a:gd name="f8" fmla="val 201166"/>
                <a:gd name="f9" fmla="val 206734"/>
                <a:gd name="f10" fmla="val 89286"/>
                <a:gd name="f11" fmla="val 212220"/>
                <a:gd name="f12" fmla="val 135755"/>
                <a:gd name="f13" fmla="val 220465"/>
                <a:gd name="f14" fmla="val 181731"/>
                <a:gd name="f15" fmla="val 232051"/>
                <a:gd name="f16" fmla="val 226897"/>
                <a:gd name="f17" fmla="val 254855"/>
                <a:gd name="f18" fmla="val 317344"/>
                <a:gd name="f19" fmla="val 290287"/>
                <a:gd name="f20" fmla="val 403854"/>
                <a:gd name="f21" fmla="val 332707"/>
                <a:gd name="f22" fmla="val 487120"/>
                <a:gd name="f23" fmla="val 354163"/>
                <a:gd name="f24" fmla="val 528696"/>
                <a:gd name="f25" fmla="val 377948"/>
                <a:gd name="f26" fmla="val 569461"/>
                <a:gd name="f27" fmla="val 402959"/>
                <a:gd name="f28" fmla="val 609647"/>
                <a:gd name="f29" fmla="val 428337"/>
                <a:gd name="f30" fmla="val 649717"/>
                <a:gd name="f31" fmla="val 455433"/>
                <a:gd name="f32" fmla="val 689209"/>
                <a:gd name="f33" fmla="val 483631"/>
                <a:gd name="f34" fmla="val 728236"/>
                <a:gd name="f35" fmla="val 540764"/>
                <a:gd name="f36" fmla="val 806061"/>
                <a:gd name="f37" fmla="val 604271"/>
                <a:gd name="f38" fmla="val 881569"/>
                <a:gd name="f39" fmla="val 669986"/>
                <a:gd name="f40" fmla="val 957424"/>
                <a:gd name="f41" fmla="val 735701"/>
                <a:gd name="f42" fmla="val 1033395"/>
                <a:gd name="f43" fmla="val 804359"/>
                <a:gd name="f44" fmla="val 1109366"/>
                <a:gd name="f45" fmla="val 871667"/>
                <a:gd name="f46" fmla="val 1188348"/>
                <a:gd name="f47" fmla="val 905383"/>
                <a:gd name="f48" fmla="val 1227723"/>
                <a:gd name="f49" fmla="val 938731"/>
                <a:gd name="f50" fmla="val 1268025"/>
                <a:gd name="f51" fmla="val 971956"/>
                <a:gd name="f52" fmla="val 1308905"/>
                <a:gd name="f53" fmla="val 1020139"/>
                <a:gd name="f54" fmla="val 1368084"/>
                <a:gd name="f55" fmla="val 1035954"/>
                <a:gd name="f56" fmla="val 1386962"/>
                <a:gd name="f57" fmla="val 1051035"/>
                <a:gd name="f58" fmla="val 1406302"/>
                <a:gd name="f59" fmla="val 1067340"/>
                <a:gd name="f60" fmla="val 1424715"/>
                <a:gd name="f61" fmla="val 1194602"/>
                <a:gd name="f62" fmla="val 1574573"/>
                <a:gd name="f63" fmla="val 1332652"/>
                <a:gd name="f64" fmla="val 1712503"/>
                <a:gd name="f65" fmla="val 1472909"/>
                <a:gd name="f66" fmla="val 1843252"/>
                <a:gd name="f67" fmla="val 1543406"/>
                <a:gd name="f68" fmla="val 1908337"/>
                <a:gd name="f69" fmla="val 1615128"/>
                <a:gd name="f70" fmla="val 1971221"/>
                <a:gd name="f71" fmla="val 1688567"/>
                <a:gd name="f72" fmla="val 2031559"/>
                <a:gd name="f73" fmla="val 1762006"/>
                <a:gd name="f74" fmla="val 2091895"/>
                <a:gd name="f75" fmla="val 1836793"/>
                <a:gd name="f76" fmla="val 2150263"/>
                <a:gd name="f77" fmla="val 1914401"/>
                <a:gd name="f78" fmla="val 2205156"/>
                <a:gd name="f79" fmla="val 2069003"/>
                <a:gd name="f80" fmla="val 2315176"/>
                <a:gd name="f81" fmla="val 2235742"/>
                <a:gd name="f82" fmla="val 2413498"/>
                <a:gd name="f83" fmla="val 2418909"/>
                <a:gd name="f84" fmla="val 2479741"/>
                <a:gd name="f85" fmla="val 2510249"/>
                <a:gd name="f86" fmla="val 2512863"/>
                <a:gd name="f87" fmla="val 2604898"/>
                <a:gd name="f88" fmla="val 2538225"/>
                <a:gd name="f89" fmla="val 2701141"/>
                <a:gd name="f90" fmla="val 2557333"/>
                <a:gd name="f91" fmla="val 2725293"/>
                <a:gd name="f92" fmla="val 2561850"/>
                <a:gd name="f93" fmla="val 2749201"/>
                <a:gd name="f94" fmla="val 2567062"/>
                <a:gd name="f95" fmla="val 2773475"/>
                <a:gd name="f96" fmla="val 2570999"/>
                <a:gd name="f97" fmla="val 2846424"/>
                <a:gd name="f98" fmla="val 2582465"/>
                <a:gd name="f99" fmla="val 2895343"/>
                <a:gd name="f100" fmla="val 2588602"/>
                <a:gd name="f101" fmla="val 2944261"/>
                <a:gd name="f102" fmla="val 2595088"/>
                <a:gd name="f103" fmla="val 2993669"/>
                <a:gd name="f104" fmla="val 2598909"/>
                <a:gd name="f105" fmla="val 3018313"/>
                <a:gd name="f106" fmla="val 2601110"/>
                <a:gd name="f107" fmla="val 3042956"/>
                <a:gd name="f108" fmla="val 2603195"/>
                <a:gd name="f109" fmla="val 3067721"/>
                <a:gd name="f110" fmla="val 2604237"/>
                <a:gd name="f111" fmla="val 3092487"/>
                <a:gd name="f112" fmla="val 2605394"/>
                <a:gd name="f113" fmla="val 3117130"/>
                <a:gd name="f114" fmla="val 2607247"/>
                <a:gd name="f115" fmla="val 3142019"/>
                <a:gd name="f116" fmla="val 2607943"/>
                <a:gd name="f117" fmla="val 3216561"/>
                <a:gd name="f118" fmla="val 2609564"/>
                <a:gd name="f119" fmla="val 3241326"/>
                <a:gd name="f120" fmla="val 2610142"/>
                <a:gd name="f121" fmla="val 3266337"/>
                <a:gd name="f122" fmla="val 2609333"/>
                <a:gd name="f123" fmla="val 3291225"/>
                <a:gd name="f124" fmla="val 2609217"/>
                <a:gd name="f125" fmla="val 3328619"/>
                <a:gd name="f126" fmla="val 2608869"/>
                <a:gd name="f127" fmla="val 3340757"/>
                <a:gd name="f128" fmla="val 2608522"/>
                <a:gd name="f129" fmla="val 3352649"/>
                <a:gd name="f130" fmla="val 2607827"/>
                <a:gd name="f131" fmla="val 3364665"/>
                <a:gd name="f132" fmla="val 2607363"/>
                <a:gd name="f133" fmla="val 3376679"/>
                <a:gd name="f134" fmla="val 2606784"/>
                <a:gd name="f135" fmla="val 3388695"/>
                <a:gd name="f136" fmla="val 2606438"/>
                <a:gd name="f137" fmla="val 3400587"/>
                <a:gd name="f138" fmla="val 2605627"/>
                <a:gd name="f139" fmla="val 3436387"/>
                <a:gd name="f140" fmla="val 2602847"/>
                <a:gd name="f141" fmla="val 3484079"/>
                <a:gd name="f142" fmla="val 2599257"/>
                <a:gd name="f143" fmla="val 3531404"/>
                <a:gd name="f144" fmla="val 2593235"/>
                <a:gd name="f145" fmla="val 3578361"/>
                <a:gd name="f146" fmla="val 2586286"/>
                <a:gd name="f147" fmla="val 3766310"/>
                <a:gd name="f148" fmla="val 2556871"/>
                <a:gd name="f149" fmla="val 3947025"/>
                <a:gd name="f150" fmla="val 2499314"/>
                <a:gd name="f151" fmla="val 4119159"/>
                <a:gd name="f152" fmla="val 2418594"/>
                <a:gd name="f153" fmla="val 4291907"/>
                <a:gd name="f154" fmla="val 2338801"/>
                <a:gd name="f155" fmla="val 4456317"/>
                <a:gd name="f156" fmla="val 2236657"/>
                <a:gd name="f157" fmla="val 4618765"/>
                <a:gd name="f158" fmla="val 2124668"/>
                <a:gd name="f159" fmla="val 4659346"/>
                <a:gd name="f160" fmla="val 2096759"/>
                <a:gd name="f161" fmla="val 4699682"/>
                <a:gd name="f162" fmla="val 2067575"/>
                <a:gd name="f163" fmla="val 4739895"/>
                <a:gd name="f164" fmla="val 2038275"/>
                <a:gd name="f165" fmla="val 4780355"/>
                <a:gd name="f166" fmla="val 2008976"/>
                <a:gd name="f167" fmla="val 4820691"/>
                <a:gd name="f168" fmla="val 1979212"/>
                <a:gd name="f169" fmla="val 4861027"/>
                <a:gd name="f170" fmla="val 1948986"/>
                <a:gd name="f171" fmla="val 5106354"/>
                <a:gd name="f172" fmla="val 1763690"/>
                <a:gd name="f173" fmla="val 1641017"/>
                <a:gd name="f174" fmla="val 2257481"/>
                <a:gd name="f175" fmla="val 5168881"/>
                <a:gd name="f176" fmla="val 2332084"/>
                <a:gd name="f177" fmla="val 5125235"/>
                <a:gd name="f178" fmla="val 2362079"/>
                <a:gd name="f179" fmla="val 5081099"/>
                <a:gd name="f180" fmla="val 2391958"/>
                <a:gd name="f181" fmla="val 5036225"/>
                <a:gd name="f182" fmla="val 2421489"/>
                <a:gd name="f183" fmla="val 4991231"/>
                <a:gd name="f184" fmla="val 2450790"/>
                <a:gd name="f185" fmla="val 4945867"/>
                <a:gd name="f186" fmla="val 2479857"/>
                <a:gd name="f187" fmla="val 4899401"/>
                <a:gd name="f188" fmla="val 2508347"/>
                <a:gd name="f189" fmla="val 4806959"/>
                <a:gd name="f190" fmla="val 2565440"/>
                <a:gd name="f191" fmla="val 4711574"/>
                <a:gd name="f192" fmla="val 2620798"/>
                <a:gd name="f193" fmla="val 4612145"/>
                <a:gd name="f194" fmla="val 2671407"/>
                <a:gd name="f195" fmla="val 4512836"/>
                <a:gd name="f196" fmla="val 2722247"/>
                <a:gd name="f197" fmla="val 4410095"/>
                <a:gd name="f198" fmla="val 2769496"/>
                <a:gd name="f199" fmla="val 4303187"/>
                <a:gd name="f200" fmla="val 2810030"/>
                <a:gd name="f201" fmla="val 4090349"/>
                <a:gd name="f202" fmla="val 2892256"/>
                <a:gd name="f203" fmla="val 3861694"/>
                <a:gd name="f204" fmla="val 2947728"/>
                <a:gd name="f205" fmla="val 3630835"/>
                <a:gd name="f206" fmla="val 2969500"/>
                <a:gd name="f207" fmla="val 3573089"/>
                <a:gd name="f208" fmla="val 2974712"/>
                <a:gd name="f209" fmla="val 3515343"/>
                <a:gd name="f210" fmla="val 2978649"/>
                <a:gd name="f211" fmla="val 3457719"/>
                <a:gd name="f212" fmla="val 2979808"/>
                <a:gd name="f213" fmla="val 3414441"/>
                <a:gd name="f214" fmla="val 2980733"/>
                <a:gd name="f215" fmla="val 3400097"/>
                <a:gd name="f216" fmla="val 2980850"/>
                <a:gd name="f217" fmla="val 3385630"/>
                <a:gd name="f218" fmla="val 2980502"/>
                <a:gd name="f219" fmla="val 3371285"/>
                <a:gd name="f220" fmla="val 3328252"/>
                <a:gd name="f221" fmla="val 2980039"/>
                <a:gd name="f222" fmla="val 3286445"/>
                <a:gd name="f223" fmla="val 2978534"/>
                <a:gd name="f224" fmla="val 3175121"/>
                <a:gd name="f225" fmla="val 2975174"/>
                <a:gd name="f226" fmla="val 3063553"/>
                <a:gd name="f227" fmla="val 2966837"/>
                <a:gd name="f228" fmla="val 2952475"/>
                <a:gd name="f229" fmla="val 2953402"/>
                <a:gd name="f230" fmla="val 2841275"/>
                <a:gd name="f231" fmla="val 2940664"/>
                <a:gd name="f232" fmla="val 2730319"/>
                <a:gd name="f233" fmla="val 2922365"/>
                <a:gd name="f234" fmla="val 2620591"/>
                <a:gd name="f235" fmla="val 2898046"/>
                <a:gd name="f236" fmla="val 2510984"/>
                <a:gd name="f237" fmla="val 2873494"/>
                <a:gd name="f238" fmla="val 2402235"/>
                <a:gd name="f239" fmla="val 2844426"/>
                <a:gd name="f240" fmla="val 2294591"/>
                <a:gd name="f241" fmla="val 2811305"/>
                <a:gd name="f242" fmla="val 2079669"/>
                <a:gd name="f243" fmla="val 2744483"/>
                <a:gd name="f244" fmla="val 1867198"/>
                <a:gd name="f245" fmla="val 2661331"/>
                <a:gd name="f246" fmla="val 1670544"/>
                <a:gd name="f247" fmla="val 2550501"/>
                <a:gd name="f248" fmla="val 1473767"/>
                <a:gd name="f249" fmla="val 2439903"/>
                <a:gd name="f250" fmla="val 1298079"/>
                <a:gd name="f251" fmla="val 2299657"/>
                <a:gd name="f252" fmla="val 1144703"/>
                <a:gd name="f253" fmla="val 2144472"/>
                <a:gd name="f254" fmla="val 1067586"/>
                <a:gd name="f255" fmla="val 2066996"/>
                <a:gd name="f256" fmla="val 997458"/>
                <a:gd name="f257" fmla="val 1984539"/>
                <a:gd name="f258" fmla="val 931497"/>
                <a:gd name="f259" fmla="val 1900114"/>
                <a:gd name="f260" fmla="val 865906"/>
                <a:gd name="f261" fmla="val 1815342"/>
                <a:gd name="f262" fmla="val 803500"/>
                <a:gd name="f263" fmla="val 1729295"/>
                <a:gd name="f264" fmla="val 745265"/>
                <a:gd name="f265" fmla="val 1641395"/>
                <a:gd name="f266" fmla="val 730307"/>
                <a:gd name="f267" fmla="val 1619623"/>
                <a:gd name="f268" fmla="val 716207"/>
                <a:gd name="f269" fmla="val 1597503"/>
                <a:gd name="f270" fmla="val 701741"/>
                <a:gd name="f271" fmla="val 1575500"/>
                <a:gd name="f272" fmla="val 660178"/>
                <a:gd name="f273" fmla="val 1511573"/>
                <a:gd name="f274" fmla="val 633574"/>
                <a:gd name="f275" fmla="val 1470229"/>
                <a:gd name="f276" fmla="val 605989"/>
                <a:gd name="f277" fmla="val 1429232"/>
                <a:gd name="f278" fmla="val 578158"/>
                <a:gd name="f279" fmla="val 1387656"/>
                <a:gd name="f280" fmla="val 408230"/>
                <a:gd name="f281" fmla="val 1134497"/>
                <a:gd name="f282" fmla="val 351220"/>
                <a:gd name="f283" fmla="val 1048219"/>
                <a:gd name="f284" fmla="val 294945"/>
                <a:gd name="f285" fmla="val 959392"/>
                <a:gd name="f286" fmla="val 242349"/>
                <a:gd name="f287" fmla="val 866860"/>
                <a:gd name="f288" fmla="val 216112"/>
                <a:gd name="f289" fmla="val 820536"/>
                <a:gd name="f290" fmla="val 190734"/>
                <a:gd name="f291" fmla="val 773402"/>
                <a:gd name="f292" fmla="val 167562"/>
                <a:gd name="f293" fmla="val 724994"/>
                <a:gd name="f294" fmla="val 144513"/>
                <a:gd name="f295" fmla="val 676469"/>
                <a:gd name="f296" fmla="val 123057"/>
                <a:gd name="f297" fmla="val 627019"/>
                <a:gd name="f298" fmla="val 104054"/>
                <a:gd name="f299" fmla="val 576525"/>
                <a:gd name="f300" fmla="val 85418"/>
                <a:gd name="f301" fmla="val 525917"/>
                <a:gd name="f302" fmla="val 68867"/>
                <a:gd name="f303" fmla="val 474613"/>
                <a:gd name="f304" fmla="val 55381"/>
                <a:gd name="f305" fmla="val 422499"/>
                <a:gd name="f306" fmla="val 49006"/>
                <a:gd name="f307" fmla="val 396442"/>
                <a:gd name="f308" fmla="val 42508"/>
                <a:gd name="f309" fmla="val 370269"/>
                <a:gd name="f310" fmla="val 37236"/>
                <a:gd name="f311" fmla="val 343980"/>
                <a:gd name="f312" fmla="val 29267"/>
                <a:gd name="f313" fmla="val 304604"/>
                <a:gd name="f314" fmla="val 22646"/>
                <a:gd name="f315" fmla="val 265113"/>
                <a:gd name="f316" fmla="val 14003"/>
                <a:gd name="f317" fmla="val 212420"/>
                <a:gd name="f318" fmla="val 7872"/>
                <a:gd name="f319" fmla="val 159582"/>
                <a:gd name="f320" fmla="val 3903"/>
                <a:gd name="f321" fmla="val 106787"/>
                <a:gd name="f322" fmla="+- 0 0 -90"/>
                <a:gd name="f323" fmla="*/ f3 1 5275533"/>
                <a:gd name="f324" fmla="*/ f4 1 2980757"/>
                <a:gd name="f325" fmla="+- f7 0 f5"/>
                <a:gd name="f326" fmla="+- f6 0 f5"/>
                <a:gd name="f327" fmla="*/ f322 f0 1"/>
                <a:gd name="f328" fmla="*/ f326 1 5275533"/>
                <a:gd name="f329" fmla="*/ f325 1 2980757"/>
                <a:gd name="f330" fmla="*/ 0 f326 1"/>
                <a:gd name="f331" fmla="*/ 0 f325 1"/>
                <a:gd name="f332" fmla="*/ 201166 f326 1"/>
                <a:gd name="f333" fmla="*/ 206734 f326 1"/>
                <a:gd name="f334" fmla="*/ 89286 f325 1"/>
                <a:gd name="f335" fmla="*/ 232051 f326 1"/>
                <a:gd name="f336" fmla="*/ 226897 f325 1"/>
                <a:gd name="f337" fmla="*/ 332707 f326 1"/>
                <a:gd name="f338" fmla="*/ 487120 f325 1"/>
                <a:gd name="f339" fmla="*/ 402959 f326 1"/>
                <a:gd name="f340" fmla="*/ 609647 f325 1"/>
                <a:gd name="f341" fmla="*/ 483631 f326 1"/>
                <a:gd name="f342" fmla="*/ 728236 f325 1"/>
                <a:gd name="f343" fmla="*/ 669986 f326 1"/>
                <a:gd name="f344" fmla="*/ 957424 f325 1"/>
                <a:gd name="f345" fmla="*/ 871667 f326 1"/>
                <a:gd name="f346" fmla="*/ 1188348 f325 1"/>
                <a:gd name="f347" fmla="*/ 971956 f326 1"/>
                <a:gd name="f348" fmla="*/ 1308905 f325 1"/>
                <a:gd name="f349" fmla="*/ 1020139 f326 1"/>
                <a:gd name="f350" fmla="*/ 1368084 f325 1"/>
                <a:gd name="f351" fmla="*/ 1067340 f326 1"/>
                <a:gd name="f352" fmla="*/ 1424715 f325 1"/>
                <a:gd name="f353" fmla="*/ 1472909 f326 1"/>
                <a:gd name="f354" fmla="*/ 1843252 f325 1"/>
                <a:gd name="f355" fmla="*/ 1688567 f326 1"/>
                <a:gd name="f356" fmla="*/ 2031559 f325 1"/>
                <a:gd name="f357" fmla="*/ 1914401 f326 1"/>
                <a:gd name="f358" fmla="*/ 2205156 f325 1"/>
                <a:gd name="f359" fmla="*/ 2418909 f326 1"/>
                <a:gd name="f360" fmla="*/ 2479741 f325 1"/>
                <a:gd name="f361" fmla="*/ 2701141 f326 1"/>
                <a:gd name="f362" fmla="*/ 2557333 f325 1"/>
                <a:gd name="f363" fmla="*/ 2773475 f326 1"/>
                <a:gd name="f364" fmla="*/ 2570999 f325 1"/>
                <a:gd name="f365" fmla="*/ 2846424 f326 1"/>
                <a:gd name="f366" fmla="*/ 2582465 f325 1"/>
                <a:gd name="f367" fmla="*/ 2993669 f326 1"/>
                <a:gd name="f368" fmla="*/ 2598909 f325 1"/>
                <a:gd name="f369" fmla="*/ 3067721 f326 1"/>
                <a:gd name="f370" fmla="*/ 2604237 f325 1"/>
                <a:gd name="f371" fmla="*/ 3142019 f326 1"/>
                <a:gd name="f372" fmla="*/ 2607943 f325 1"/>
                <a:gd name="f373" fmla="*/ 3216561 f326 1"/>
                <a:gd name="f374" fmla="*/ 2609564 f325 1"/>
                <a:gd name="f375" fmla="*/ 3291225 f326 1"/>
                <a:gd name="f376" fmla="*/ 2609217 f325 1"/>
                <a:gd name="f377" fmla="*/ 3328619 f326 1"/>
                <a:gd name="f378" fmla="*/ 2608869 f325 1"/>
                <a:gd name="f379" fmla="*/ 3364665 f326 1"/>
                <a:gd name="f380" fmla="*/ 2607363 f325 1"/>
                <a:gd name="f381" fmla="*/ 3400587 f326 1"/>
                <a:gd name="f382" fmla="*/ 2605627 f325 1"/>
                <a:gd name="f383" fmla="*/ 3436387 f326 1"/>
                <a:gd name="f384" fmla="*/ 2602847 f325 1"/>
                <a:gd name="f385" fmla="*/ 3578361 f326 1"/>
                <a:gd name="f386" fmla="*/ 2586286 f325 1"/>
                <a:gd name="f387" fmla="*/ 4119159 f326 1"/>
                <a:gd name="f388" fmla="*/ 2418594 f325 1"/>
                <a:gd name="f389" fmla="*/ 4618765 f326 1"/>
                <a:gd name="f390" fmla="*/ 2124668 f325 1"/>
                <a:gd name="f391" fmla="*/ 4739895 f326 1"/>
                <a:gd name="f392" fmla="*/ 2038275 f325 1"/>
                <a:gd name="f393" fmla="*/ 4861027 f326 1"/>
                <a:gd name="f394" fmla="*/ 1948986 f325 1"/>
                <a:gd name="f395" fmla="*/ 5106354 f326 1"/>
                <a:gd name="f396" fmla="*/ 1763690 f325 1"/>
                <a:gd name="f397" fmla="*/ 5275533 f326 1"/>
                <a:gd name="f398" fmla="*/ 1641017 f325 1"/>
                <a:gd name="f399" fmla="*/ 2257481 f325 1"/>
                <a:gd name="f400" fmla="*/ 5168881 f326 1"/>
                <a:gd name="f401" fmla="*/ 2332084 f325 1"/>
                <a:gd name="f402" fmla="*/ 5036225 f326 1"/>
                <a:gd name="f403" fmla="*/ 2421489 f325 1"/>
                <a:gd name="f404" fmla="*/ 4899401 f326 1"/>
                <a:gd name="f405" fmla="*/ 2508347 f325 1"/>
                <a:gd name="f406" fmla="*/ 4612145 f326 1"/>
                <a:gd name="f407" fmla="*/ 2671407 f325 1"/>
                <a:gd name="f408" fmla="*/ 4303187 f326 1"/>
                <a:gd name="f409" fmla="*/ 2810030 f325 1"/>
                <a:gd name="f410" fmla="*/ 3630835 f326 1"/>
                <a:gd name="f411" fmla="*/ 2969500 f325 1"/>
                <a:gd name="f412" fmla="*/ 3457719 f326 1"/>
                <a:gd name="f413" fmla="*/ 2979808 f325 1"/>
                <a:gd name="f414" fmla="*/ 3414441 f326 1"/>
                <a:gd name="f415" fmla="*/ 2980733 f325 1"/>
                <a:gd name="f416" fmla="*/ 3371285 f326 1"/>
                <a:gd name="f417" fmla="*/ 2980502 f325 1"/>
                <a:gd name="f418" fmla="*/ 3328252 f326 1"/>
                <a:gd name="f419" fmla="*/ 2980039 f325 1"/>
                <a:gd name="f420" fmla="*/ 3286445 f326 1"/>
                <a:gd name="f421" fmla="*/ 2978534 f325 1"/>
                <a:gd name="f422" fmla="*/ 2952475 f326 1"/>
                <a:gd name="f423" fmla="*/ 2953402 f325 1"/>
                <a:gd name="f424" fmla="*/ 2620591 f326 1"/>
                <a:gd name="f425" fmla="*/ 2898046 f325 1"/>
                <a:gd name="f426" fmla="*/ 2294591 f326 1"/>
                <a:gd name="f427" fmla="*/ 2811305 f325 1"/>
                <a:gd name="f428" fmla="*/ 1670544 f326 1"/>
                <a:gd name="f429" fmla="*/ 2550501 f325 1"/>
                <a:gd name="f430" fmla="*/ 1144703 f326 1"/>
                <a:gd name="f431" fmla="*/ 2144472 f325 1"/>
                <a:gd name="f432" fmla="*/ 931497 f326 1"/>
                <a:gd name="f433" fmla="*/ 1900114 f325 1"/>
                <a:gd name="f434" fmla="*/ 745265 f326 1"/>
                <a:gd name="f435" fmla="*/ 1641395 f325 1"/>
                <a:gd name="f436" fmla="*/ 701741 f326 1"/>
                <a:gd name="f437" fmla="*/ 1575500 f325 1"/>
                <a:gd name="f438" fmla="*/ 660178 f326 1"/>
                <a:gd name="f439" fmla="*/ 1511573 f325 1"/>
                <a:gd name="f440" fmla="*/ 578158 f326 1"/>
                <a:gd name="f441" fmla="*/ 1387656 f325 1"/>
                <a:gd name="f442" fmla="*/ 408230 f326 1"/>
                <a:gd name="f443" fmla="*/ 1134497 f325 1"/>
                <a:gd name="f444" fmla="*/ 242349 f326 1"/>
                <a:gd name="f445" fmla="*/ 866860 f325 1"/>
                <a:gd name="f446" fmla="*/ 167562 f326 1"/>
                <a:gd name="f447" fmla="*/ 724994 f325 1"/>
                <a:gd name="f448" fmla="*/ 104054 f326 1"/>
                <a:gd name="f449" fmla="*/ 576525 f325 1"/>
                <a:gd name="f450" fmla="*/ 55381 f326 1"/>
                <a:gd name="f451" fmla="*/ 422499 f325 1"/>
                <a:gd name="f452" fmla="*/ 37236 f326 1"/>
                <a:gd name="f453" fmla="*/ 343980 f325 1"/>
                <a:gd name="f454" fmla="*/ 29267 f326 1"/>
                <a:gd name="f455" fmla="*/ 304604 f325 1"/>
                <a:gd name="f456" fmla="*/ 22646 f326 1"/>
                <a:gd name="f457" fmla="*/ 265113 f325 1"/>
                <a:gd name="f458" fmla="*/ 3903 f326 1"/>
                <a:gd name="f459" fmla="*/ 106787 f325 1"/>
                <a:gd name="f460" fmla="*/ f327 1 f2"/>
                <a:gd name="f461" fmla="*/ f330 1 5275533"/>
                <a:gd name="f462" fmla="*/ f331 1 2980757"/>
                <a:gd name="f463" fmla="*/ f332 1 5275533"/>
                <a:gd name="f464" fmla="*/ f333 1 5275533"/>
                <a:gd name="f465" fmla="*/ f334 1 2980757"/>
                <a:gd name="f466" fmla="*/ f335 1 5275533"/>
                <a:gd name="f467" fmla="*/ f336 1 2980757"/>
                <a:gd name="f468" fmla="*/ f337 1 5275533"/>
                <a:gd name="f469" fmla="*/ f338 1 2980757"/>
                <a:gd name="f470" fmla="*/ f339 1 5275533"/>
                <a:gd name="f471" fmla="*/ f340 1 2980757"/>
                <a:gd name="f472" fmla="*/ f341 1 5275533"/>
                <a:gd name="f473" fmla="*/ f342 1 2980757"/>
                <a:gd name="f474" fmla="*/ f343 1 5275533"/>
                <a:gd name="f475" fmla="*/ f344 1 2980757"/>
                <a:gd name="f476" fmla="*/ f345 1 5275533"/>
                <a:gd name="f477" fmla="*/ f346 1 2980757"/>
                <a:gd name="f478" fmla="*/ f347 1 5275533"/>
                <a:gd name="f479" fmla="*/ f348 1 2980757"/>
                <a:gd name="f480" fmla="*/ f349 1 5275533"/>
                <a:gd name="f481" fmla="*/ f350 1 2980757"/>
                <a:gd name="f482" fmla="*/ f351 1 5275533"/>
                <a:gd name="f483" fmla="*/ f352 1 2980757"/>
                <a:gd name="f484" fmla="*/ f353 1 5275533"/>
                <a:gd name="f485" fmla="*/ f354 1 2980757"/>
                <a:gd name="f486" fmla="*/ f355 1 5275533"/>
                <a:gd name="f487" fmla="*/ f356 1 2980757"/>
                <a:gd name="f488" fmla="*/ f357 1 5275533"/>
                <a:gd name="f489" fmla="*/ f358 1 2980757"/>
                <a:gd name="f490" fmla="*/ f359 1 5275533"/>
                <a:gd name="f491" fmla="*/ f360 1 2980757"/>
                <a:gd name="f492" fmla="*/ f361 1 5275533"/>
                <a:gd name="f493" fmla="*/ f362 1 2980757"/>
                <a:gd name="f494" fmla="*/ f363 1 5275533"/>
                <a:gd name="f495" fmla="*/ f364 1 2980757"/>
                <a:gd name="f496" fmla="*/ f365 1 5275533"/>
                <a:gd name="f497" fmla="*/ f366 1 2980757"/>
                <a:gd name="f498" fmla="*/ f367 1 5275533"/>
                <a:gd name="f499" fmla="*/ f368 1 2980757"/>
                <a:gd name="f500" fmla="*/ f369 1 5275533"/>
                <a:gd name="f501" fmla="*/ f370 1 2980757"/>
                <a:gd name="f502" fmla="*/ f371 1 5275533"/>
                <a:gd name="f503" fmla="*/ f372 1 2980757"/>
                <a:gd name="f504" fmla="*/ f373 1 5275533"/>
                <a:gd name="f505" fmla="*/ f374 1 2980757"/>
                <a:gd name="f506" fmla="*/ f375 1 5275533"/>
                <a:gd name="f507" fmla="*/ f376 1 2980757"/>
                <a:gd name="f508" fmla="*/ f377 1 5275533"/>
                <a:gd name="f509" fmla="*/ f378 1 2980757"/>
                <a:gd name="f510" fmla="*/ f379 1 5275533"/>
                <a:gd name="f511" fmla="*/ f380 1 2980757"/>
                <a:gd name="f512" fmla="*/ f381 1 5275533"/>
                <a:gd name="f513" fmla="*/ f382 1 2980757"/>
                <a:gd name="f514" fmla="*/ f383 1 5275533"/>
                <a:gd name="f515" fmla="*/ f384 1 2980757"/>
                <a:gd name="f516" fmla="*/ f385 1 5275533"/>
                <a:gd name="f517" fmla="*/ f386 1 2980757"/>
                <a:gd name="f518" fmla="*/ f387 1 5275533"/>
                <a:gd name="f519" fmla="*/ f388 1 2980757"/>
                <a:gd name="f520" fmla="*/ f389 1 5275533"/>
                <a:gd name="f521" fmla="*/ f390 1 2980757"/>
                <a:gd name="f522" fmla="*/ f391 1 5275533"/>
                <a:gd name="f523" fmla="*/ f392 1 2980757"/>
                <a:gd name="f524" fmla="*/ f393 1 5275533"/>
                <a:gd name="f525" fmla="*/ f394 1 2980757"/>
                <a:gd name="f526" fmla="*/ f395 1 5275533"/>
                <a:gd name="f527" fmla="*/ f396 1 2980757"/>
                <a:gd name="f528" fmla="*/ f397 1 5275533"/>
                <a:gd name="f529" fmla="*/ f398 1 2980757"/>
                <a:gd name="f530" fmla="*/ f399 1 2980757"/>
                <a:gd name="f531" fmla="*/ f400 1 5275533"/>
                <a:gd name="f532" fmla="*/ f401 1 2980757"/>
                <a:gd name="f533" fmla="*/ f402 1 5275533"/>
                <a:gd name="f534" fmla="*/ f403 1 2980757"/>
                <a:gd name="f535" fmla="*/ f404 1 5275533"/>
                <a:gd name="f536" fmla="*/ f405 1 2980757"/>
                <a:gd name="f537" fmla="*/ f406 1 5275533"/>
                <a:gd name="f538" fmla="*/ f407 1 2980757"/>
                <a:gd name="f539" fmla="*/ f408 1 5275533"/>
                <a:gd name="f540" fmla="*/ f409 1 2980757"/>
                <a:gd name="f541" fmla="*/ f410 1 5275533"/>
                <a:gd name="f542" fmla="*/ f411 1 2980757"/>
                <a:gd name="f543" fmla="*/ f412 1 5275533"/>
                <a:gd name="f544" fmla="*/ f413 1 2980757"/>
                <a:gd name="f545" fmla="*/ f414 1 5275533"/>
                <a:gd name="f546" fmla="*/ f415 1 2980757"/>
                <a:gd name="f547" fmla="*/ f416 1 5275533"/>
                <a:gd name="f548" fmla="*/ f417 1 2980757"/>
                <a:gd name="f549" fmla="*/ f418 1 5275533"/>
                <a:gd name="f550" fmla="*/ f419 1 2980757"/>
                <a:gd name="f551" fmla="*/ f420 1 5275533"/>
                <a:gd name="f552" fmla="*/ f421 1 2980757"/>
                <a:gd name="f553" fmla="*/ f422 1 5275533"/>
                <a:gd name="f554" fmla="*/ f423 1 2980757"/>
                <a:gd name="f555" fmla="*/ f424 1 5275533"/>
                <a:gd name="f556" fmla="*/ f425 1 2980757"/>
                <a:gd name="f557" fmla="*/ f426 1 5275533"/>
                <a:gd name="f558" fmla="*/ f427 1 2980757"/>
                <a:gd name="f559" fmla="*/ f428 1 5275533"/>
                <a:gd name="f560" fmla="*/ f429 1 2980757"/>
                <a:gd name="f561" fmla="*/ f430 1 5275533"/>
                <a:gd name="f562" fmla="*/ f431 1 2980757"/>
                <a:gd name="f563" fmla="*/ f432 1 5275533"/>
                <a:gd name="f564" fmla="*/ f433 1 2980757"/>
                <a:gd name="f565" fmla="*/ f434 1 5275533"/>
                <a:gd name="f566" fmla="*/ f435 1 2980757"/>
                <a:gd name="f567" fmla="*/ f436 1 5275533"/>
                <a:gd name="f568" fmla="*/ f437 1 2980757"/>
                <a:gd name="f569" fmla="*/ f438 1 5275533"/>
                <a:gd name="f570" fmla="*/ f439 1 2980757"/>
                <a:gd name="f571" fmla="*/ f440 1 5275533"/>
                <a:gd name="f572" fmla="*/ f441 1 2980757"/>
                <a:gd name="f573" fmla="*/ f442 1 5275533"/>
                <a:gd name="f574" fmla="*/ f443 1 2980757"/>
                <a:gd name="f575" fmla="*/ f444 1 5275533"/>
                <a:gd name="f576" fmla="*/ f445 1 2980757"/>
                <a:gd name="f577" fmla="*/ f446 1 5275533"/>
                <a:gd name="f578" fmla="*/ f447 1 2980757"/>
                <a:gd name="f579" fmla="*/ f448 1 5275533"/>
                <a:gd name="f580" fmla="*/ f449 1 2980757"/>
                <a:gd name="f581" fmla="*/ f450 1 5275533"/>
                <a:gd name="f582" fmla="*/ f451 1 2980757"/>
                <a:gd name="f583" fmla="*/ f452 1 5275533"/>
                <a:gd name="f584" fmla="*/ f453 1 2980757"/>
                <a:gd name="f585" fmla="*/ f454 1 5275533"/>
                <a:gd name="f586" fmla="*/ f455 1 2980757"/>
                <a:gd name="f587" fmla="*/ f456 1 5275533"/>
                <a:gd name="f588" fmla="*/ f457 1 2980757"/>
                <a:gd name="f589" fmla="*/ f458 1 5275533"/>
                <a:gd name="f590" fmla="*/ f459 1 2980757"/>
                <a:gd name="f591" fmla="*/ f5 1 f328"/>
                <a:gd name="f592" fmla="*/ f6 1 f328"/>
                <a:gd name="f593" fmla="*/ f5 1 f329"/>
                <a:gd name="f594" fmla="*/ f7 1 f329"/>
                <a:gd name="f595" fmla="+- f460 0 f1"/>
                <a:gd name="f596" fmla="*/ f461 1 f328"/>
                <a:gd name="f597" fmla="*/ f462 1 f329"/>
                <a:gd name="f598" fmla="*/ f463 1 f328"/>
                <a:gd name="f599" fmla="*/ f464 1 f328"/>
                <a:gd name="f600" fmla="*/ f465 1 f329"/>
                <a:gd name="f601" fmla="*/ f466 1 f328"/>
                <a:gd name="f602" fmla="*/ f467 1 f329"/>
                <a:gd name="f603" fmla="*/ f468 1 f328"/>
                <a:gd name="f604" fmla="*/ f469 1 f329"/>
                <a:gd name="f605" fmla="*/ f470 1 f328"/>
                <a:gd name="f606" fmla="*/ f471 1 f329"/>
                <a:gd name="f607" fmla="*/ f472 1 f328"/>
                <a:gd name="f608" fmla="*/ f473 1 f329"/>
                <a:gd name="f609" fmla="*/ f474 1 f328"/>
                <a:gd name="f610" fmla="*/ f475 1 f329"/>
                <a:gd name="f611" fmla="*/ f476 1 f328"/>
                <a:gd name="f612" fmla="*/ f477 1 f329"/>
                <a:gd name="f613" fmla="*/ f478 1 f328"/>
                <a:gd name="f614" fmla="*/ f479 1 f329"/>
                <a:gd name="f615" fmla="*/ f480 1 f328"/>
                <a:gd name="f616" fmla="*/ f481 1 f329"/>
                <a:gd name="f617" fmla="*/ f482 1 f328"/>
                <a:gd name="f618" fmla="*/ f483 1 f329"/>
                <a:gd name="f619" fmla="*/ f484 1 f328"/>
                <a:gd name="f620" fmla="*/ f485 1 f329"/>
                <a:gd name="f621" fmla="*/ f486 1 f328"/>
                <a:gd name="f622" fmla="*/ f487 1 f329"/>
                <a:gd name="f623" fmla="*/ f488 1 f328"/>
                <a:gd name="f624" fmla="*/ f489 1 f329"/>
                <a:gd name="f625" fmla="*/ f490 1 f328"/>
                <a:gd name="f626" fmla="*/ f491 1 f329"/>
                <a:gd name="f627" fmla="*/ f492 1 f328"/>
                <a:gd name="f628" fmla="*/ f493 1 f329"/>
                <a:gd name="f629" fmla="*/ f494 1 f328"/>
                <a:gd name="f630" fmla="*/ f495 1 f329"/>
                <a:gd name="f631" fmla="*/ f496 1 f328"/>
                <a:gd name="f632" fmla="*/ f497 1 f329"/>
                <a:gd name="f633" fmla="*/ f498 1 f328"/>
                <a:gd name="f634" fmla="*/ f499 1 f329"/>
                <a:gd name="f635" fmla="*/ f500 1 f328"/>
                <a:gd name="f636" fmla="*/ f501 1 f329"/>
                <a:gd name="f637" fmla="*/ f502 1 f328"/>
                <a:gd name="f638" fmla="*/ f503 1 f329"/>
                <a:gd name="f639" fmla="*/ f504 1 f328"/>
                <a:gd name="f640" fmla="*/ f505 1 f329"/>
                <a:gd name="f641" fmla="*/ f506 1 f328"/>
                <a:gd name="f642" fmla="*/ f507 1 f329"/>
                <a:gd name="f643" fmla="*/ f508 1 f328"/>
                <a:gd name="f644" fmla="*/ f509 1 f329"/>
                <a:gd name="f645" fmla="*/ f510 1 f328"/>
                <a:gd name="f646" fmla="*/ f511 1 f329"/>
                <a:gd name="f647" fmla="*/ f512 1 f328"/>
                <a:gd name="f648" fmla="*/ f513 1 f329"/>
                <a:gd name="f649" fmla="*/ f514 1 f328"/>
                <a:gd name="f650" fmla="*/ f515 1 f329"/>
                <a:gd name="f651" fmla="*/ f516 1 f328"/>
                <a:gd name="f652" fmla="*/ f517 1 f329"/>
                <a:gd name="f653" fmla="*/ f518 1 f328"/>
                <a:gd name="f654" fmla="*/ f519 1 f329"/>
                <a:gd name="f655" fmla="*/ f520 1 f328"/>
                <a:gd name="f656" fmla="*/ f521 1 f329"/>
                <a:gd name="f657" fmla="*/ f522 1 f328"/>
                <a:gd name="f658" fmla="*/ f523 1 f329"/>
                <a:gd name="f659" fmla="*/ f524 1 f328"/>
                <a:gd name="f660" fmla="*/ f525 1 f329"/>
                <a:gd name="f661" fmla="*/ f526 1 f328"/>
                <a:gd name="f662" fmla="*/ f527 1 f329"/>
                <a:gd name="f663" fmla="*/ f528 1 f328"/>
                <a:gd name="f664" fmla="*/ f529 1 f329"/>
                <a:gd name="f665" fmla="*/ f530 1 f329"/>
                <a:gd name="f666" fmla="*/ f531 1 f328"/>
                <a:gd name="f667" fmla="*/ f532 1 f329"/>
                <a:gd name="f668" fmla="*/ f533 1 f328"/>
                <a:gd name="f669" fmla="*/ f534 1 f329"/>
                <a:gd name="f670" fmla="*/ f535 1 f328"/>
                <a:gd name="f671" fmla="*/ f536 1 f329"/>
                <a:gd name="f672" fmla="*/ f537 1 f328"/>
                <a:gd name="f673" fmla="*/ f538 1 f329"/>
                <a:gd name="f674" fmla="*/ f539 1 f328"/>
                <a:gd name="f675" fmla="*/ f540 1 f329"/>
                <a:gd name="f676" fmla="*/ f541 1 f328"/>
                <a:gd name="f677" fmla="*/ f542 1 f329"/>
                <a:gd name="f678" fmla="*/ f543 1 f328"/>
                <a:gd name="f679" fmla="*/ f544 1 f329"/>
                <a:gd name="f680" fmla="*/ f545 1 f328"/>
                <a:gd name="f681" fmla="*/ f546 1 f329"/>
                <a:gd name="f682" fmla="*/ f547 1 f328"/>
                <a:gd name="f683" fmla="*/ f548 1 f329"/>
                <a:gd name="f684" fmla="*/ f549 1 f328"/>
                <a:gd name="f685" fmla="*/ f550 1 f329"/>
                <a:gd name="f686" fmla="*/ f551 1 f328"/>
                <a:gd name="f687" fmla="*/ f552 1 f329"/>
                <a:gd name="f688" fmla="*/ f553 1 f328"/>
                <a:gd name="f689" fmla="*/ f554 1 f329"/>
                <a:gd name="f690" fmla="*/ f555 1 f328"/>
                <a:gd name="f691" fmla="*/ f556 1 f329"/>
                <a:gd name="f692" fmla="*/ f557 1 f328"/>
                <a:gd name="f693" fmla="*/ f558 1 f329"/>
                <a:gd name="f694" fmla="*/ f559 1 f328"/>
                <a:gd name="f695" fmla="*/ f560 1 f329"/>
                <a:gd name="f696" fmla="*/ f561 1 f328"/>
                <a:gd name="f697" fmla="*/ f562 1 f329"/>
                <a:gd name="f698" fmla="*/ f563 1 f328"/>
                <a:gd name="f699" fmla="*/ f564 1 f329"/>
                <a:gd name="f700" fmla="*/ f565 1 f328"/>
                <a:gd name="f701" fmla="*/ f566 1 f329"/>
                <a:gd name="f702" fmla="*/ f567 1 f328"/>
                <a:gd name="f703" fmla="*/ f568 1 f329"/>
                <a:gd name="f704" fmla="*/ f569 1 f328"/>
                <a:gd name="f705" fmla="*/ f570 1 f329"/>
                <a:gd name="f706" fmla="*/ f571 1 f328"/>
                <a:gd name="f707" fmla="*/ f572 1 f329"/>
                <a:gd name="f708" fmla="*/ f573 1 f328"/>
                <a:gd name="f709" fmla="*/ f574 1 f329"/>
                <a:gd name="f710" fmla="*/ f575 1 f328"/>
                <a:gd name="f711" fmla="*/ f576 1 f329"/>
                <a:gd name="f712" fmla="*/ f577 1 f328"/>
                <a:gd name="f713" fmla="*/ f578 1 f329"/>
                <a:gd name="f714" fmla="*/ f579 1 f328"/>
                <a:gd name="f715" fmla="*/ f580 1 f329"/>
                <a:gd name="f716" fmla="*/ f581 1 f328"/>
                <a:gd name="f717" fmla="*/ f582 1 f329"/>
                <a:gd name="f718" fmla="*/ f583 1 f328"/>
                <a:gd name="f719" fmla="*/ f584 1 f329"/>
                <a:gd name="f720" fmla="*/ f585 1 f328"/>
                <a:gd name="f721" fmla="*/ f586 1 f329"/>
                <a:gd name="f722" fmla="*/ f587 1 f328"/>
                <a:gd name="f723" fmla="*/ f588 1 f329"/>
                <a:gd name="f724" fmla="*/ f589 1 f328"/>
                <a:gd name="f725" fmla="*/ f590 1 f329"/>
                <a:gd name="f726" fmla="*/ f591 f323 1"/>
                <a:gd name="f727" fmla="*/ f592 f323 1"/>
                <a:gd name="f728" fmla="*/ f594 f324 1"/>
                <a:gd name="f729" fmla="*/ f593 f324 1"/>
                <a:gd name="f730" fmla="*/ f596 f323 1"/>
                <a:gd name="f731" fmla="*/ f597 f324 1"/>
                <a:gd name="f732" fmla="*/ f598 f323 1"/>
                <a:gd name="f733" fmla="*/ f599 f323 1"/>
                <a:gd name="f734" fmla="*/ f600 f324 1"/>
                <a:gd name="f735" fmla="*/ f601 f323 1"/>
                <a:gd name="f736" fmla="*/ f602 f324 1"/>
                <a:gd name="f737" fmla="*/ f603 f323 1"/>
                <a:gd name="f738" fmla="*/ f604 f324 1"/>
                <a:gd name="f739" fmla="*/ f605 f323 1"/>
                <a:gd name="f740" fmla="*/ f606 f324 1"/>
                <a:gd name="f741" fmla="*/ f607 f323 1"/>
                <a:gd name="f742" fmla="*/ f608 f324 1"/>
                <a:gd name="f743" fmla="*/ f609 f323 1"/>
                <a:gd name="f744" fmla="*/ f610 f324 1"/>
                <a:gd name="f745" fmla="*/ f611 f323 1"/>
                <a:gd name="f746" fmla="*/ f612 f324 1"/>
                <a:gd name="f747" fmla="*/ f613 f323 1"/>
                <a:gd name="f748" fmla="*/ f614 f324 1"/>
                <a:gd name="f749" fmla="*/ f615 f323 1"/>
                <a:gd name="f750" fmla="*/ f616 f324 1"/>
                <a:gd name="f751" fmla="*/ f617 f323 1"/>
                <a:gd name="f752" fmla="*/ f618 f324 1"/>
                <a:gd name="f753" fmla="*/ f619 f323 1"/>
                <a:gd name="f754" fmla="*/ f620 f324 1"/>
                <a:gd name="f755" fmla="*/ f621 f323 1"/>
                <a:gd name="f756" fmla="*/ f622 f324 1"/>
                <a:gd name="f757" fmla="*/ f623 f323 1"/>
                <a:gd name="f758" fmla="*/ f624 f324 1"/>
                <a:gd name="f759" fmla="*/ f625 f323 1"/>
                <a:gd name="f760" fmla="*/ f626 f324 1"/>
                <a:gd name="f761" fmla="*/ f627 f323 1"/>
                <a:gd name="f762" fmla="*/ f628 f324 1"/>
                <a:gd name="f763" fmla="*/ f629 f323 1"/>
                <a:gd name="f764" fmla="*/ f630 f324 1"/>
                <a:gd name="f765" fmla="*/ f631 f323 1"/>
                <a:gd name="f766" fmla="*/ f632 f324 1"/>
                <a:gd name="f767" fmla="*/ f633 f323 1"/>
                <a:gd name="f768" fmla="*/ f634 f324 1"/>
                <a:gd name="f769" fmla="*/ f635 f323 1"/>
                <a:gd name="f770" fmla="*/ f636 f324 1"/>
                <a:gd name="f771" fmla="*/ f637 f323 1"/>
                <a:gd name="f772" fmla="*/ f638 f324 1"/>
                <a:gd name="f773" fmla="*/ f639 f323 1"/>
                <a:gd name="f774" fmla="*/ f640 f324 1"/>
                <a:gd name="f775" fmla="*/ f641 f323 1"/>
                <a:gd name="f776" fmla="*/ f642 f324 1"/>
                <a:gd name="f777" fmla="*/ f643 f323 1"/>
                <a:gd name="f778" fmla="*/ f644 f324 1"/>
                <a:gd name="f779" fmla="*/ f645 f323 1"/>
                <a:gd name="f780" fmla="*/ f646 f324 1"/>
                <a:gd name="f781" fmla="*/ f647 f323 1"/>
                <a:gd name="f782" fmla="*/ f648 f324 1"/>
                <a:gd name="f783" fmla="*/ f649 f323 1"/>
                <a:gd name="f784" fmla="*/ f650 f324 1"/>
                <a:gd name="f785" fmla="*/ f651 f323 1"/>
                <a:gd name="f786" fmla="*/ f652 f324 1"/>
                <a:gd name="f787" fmla="*/ f653 f323 1"/>
                <a:gd name="f788" fmla="*/ f654 f324 1"/>
                <a:gd name="f789" fmla="*/ f655 f323 1"/>
                <a:gd name="f790" fmla="*/ f656 f324 1"/>
                <a:gd name="f791" fmla="*/ f657 f323 1"/>
                <a:gd name="f792" fmla="*/ f658 f324 1"/>
                <a:gd name="f793" fmla="*/ f659 f323 1"/>
                <a:gd name="f794" fmla="*/ f660 f324 1"/>
                <a:gd name="f795" fmla="*/ f661 f323 1"/>
                <a:gd name="f796" fmla="*/ f662 f324 1"/>
                <a:gd name="f797" fmla="*/ f663 f323 1"/>
                <a:gd name="f798" fmla="*/ f664 f324 1"/>
                <a:gd name="f799" fmla="*/ f665 f324 1"/>
                <a:gd name="f800" fmla="*/ f666 f323 1"/>
                <a:gd name="f801" fmla="*/ f667 f324 1"/>
                <a:gd name="f802" fmla="*/ f668 f323 1"/>
                <a:gd name="f803" fmla="*/ f669 f324 1"/>
                <a:gd name="f804" fmla="*/ f670 f323 1"/>
                <a:gd name="f805" fmla="*/ f671 f324 1"/>
                <a:gd name="f806" fmla="*/ f672 f323 1"/>
                <a:gd name="f807" fmla="*/ f673 f324 1"/>
                <a:gd name="f808" fmla="*/ f674 f323 1"/>
                <a:gd name="f809" fmla="*/ f675 f324 1"/>
                <a:gd name="f810" fmla="*/ f676 f323 1"/>
                <a:gd name="f811" fmla="*/ f677 f324 1"/>
                <a:gd name="f812" fmla="*/ f678 f323 1"/>
                <a:gd name="f813" fmla="*/ f679 f324 1"/>
                <a:gd name="f814" fmla="*/ f680 f323 1"/>
                <a:gd name="f815" fmla="*/ f681 f324 1"/>
                <a:gd name="f816" fmla="*/ f682 f323 1"/>
                <a:gd name="f817" fmla="*/ f683 f324 1"/>
                <a:gd name="f818" fmla="*/ f684 f323 1"/>
                <a:gd name="f819" fmla="*/ f685 f324 1"/>
                <a:gd name="f820" fmla="*/ f686 f323 1"/>
                <a:gd name="f821" fmla="*/ f687 f324 1"/>
                <a:gd name="f822" fmla="*/ f688 f323 1"/>
                <a:gd name="f823" fmla="*/ f689 f324 1"/>
                <a:gd name="f824" fmla="*/ f690 f323 1"/>
                <a:gd name="f825" fmla="*/ f691 f324 1"/>
                <a:gd name="f826" fmla="*/ f692 f323 1"/>
                <a:gd name="f827" fmla="*/ f693 f324 1"/>
                <a:gd name="f828" fmla="*/ f694 f323 1"/>
                <a:gd name="f829" fmla="*/ f695 f324 1"/>
                <a:gd name="f830" fmla="*/ f696 f323 1"/>
                <a:gd name="f831" fmla="*/ f697 f324 1"/>
                <a:gd name="f832" fmla="*/ f698 f323 1"/>
                <a:gd name="f833" fmla="*/ f699 f324 1"/>
                <a:gd name="f834" fmla="*/ f700 f323 1"/>
                <a:gd name="f835" fmla="*/ f701 f324 1"/>
                <a:gd name="f836" fmla="*/ f702 f323 1"/>
                <a:gd name="f837" fmla="*/ f703 f324 1"/>
                <a:gd name="f838" fmla="*/ f704 f323 1"/>
                <a:gd name="f839" fmla="*/ f705 f324 1"/>
                <a:gd name="f840" fmla="*/ f706 f323 1"/>
                <a:gd name="f841" fmla="*/ f707 f324 1"/>
                <a:gd name="f842" fmla="*/ f708 f323 1"/>
                <a:gd name="f843" fmla="*/ f709 f324 1"/>
                <a:gd name="f844" fmla="*/ f710 f323 1"/>
                <a:gd name="f845" fmla="*/ f711 f324 1"/>
                <a:gd name="f846" fmla="*/ f712 f323 1"/>
                <a:gd name="f847" fmla="*/ f713 f324 1"/>
                <a:gd name="f848" fmla="*/ f714 f323 1"/>
                <a:gd name="f849" fmla="*/ f715 f324 1"/>
                <a:gd name="f850" fmla="*/ f716 f323 1"/>
                <a:gd name="f851" fmla="*/ f717 f324 1"/>
                <a:gd name="f852" fmla="*/ f718 f323 1"/>
                <a:gd name="f853" fmla="*/ f719 f324 1"/>
                <a:gd name="f854" fmla="*/ f720 f323 1"/>
                <a:gd name="f855" fmla="*/ f721 f324 1"/>
                <a:gd name="f856" fmla="*/ f722 f323 1"/>
                <a:gd name="f857" fmla="*/ f723 f324 1"/>
                <a:gd name="f858" fmla="*/ f724 f323 1"/>
                <a:gd name="f859" fmla="*/ f725 f3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5">
                  <a:pos x="f730" y="f731"/>
                </a:cxn>
                <a:cxn ang="f595">
                  <a:pos x="f732" y="f731"/>
                </a:cxn>
                <a:cxn ang="f595">
                  <a:pos x="f733" y="f734"/>
                </a:cxn>
                <a:cxn ang="f595">
                  <a:pos x="f735" y="f736"/>
                </a:cxn>
                <a:cxn ang="f595">
                  <a:pos x="f737" y="f738"/>
                </a:cxn>
                <a:cxn ang="f595">
                  <a:pos x="f739" y="f740"/>
                </a:cxn>
                <a:cxn ang="f595">
                  <a:pos x="f741" y="f742"/>
                </a:cxn>
                <a:cxn ang="f595">
                  <a:pos x="f743" y="f744"/>
                </a:cxn>
                <a:cxn ang="f595">
                  <a:pos x="f745" y="f746"/>
                </a:cxn>
                <a:cxn ang="f595">
                  <a:pos x="f747" y="f748"/>
                </a:cxn>
                <a:cxn ang="f595">
                  <a:pos x="f749" y="f750"/>
                </a:cxn>
                <a:cxn ang="f595">
                  <a:pos x="f751" y="f752"/>
                </a:cxn>
                <a:cxn ang="f595">
                  <a:pos x="f753" y="f754"/>
                </a:cxn>
                <a:cxn ang="f595">
                  <a:pos x="f755" y="f756"/>
                </a:cxn>
                <a:cxn ang="f595">
                  <a:pos x="f757" y="f758"/>
                </a:cxn>
                <a:cxn ang="f595">
                  <a:pos x="f759" y="f760"/>
                </a:cxn>
                <a:cxn ang="f595">
                  <a:pos x="f761" y="f762"/>
                </a:cxn>
                <a:cxn ang="f595">
                  <a:pos x="f763" y="f764"/>
                </a:cxn>
                <a:cxn ang="f595">
                  <a:pos x="f765" y="f766"/>
                </a:cxn>
                <a:cxn ang="f595">
                  <a:pos x="f767" y="f768"/>
                </a:cxn>
                <a:cxn ang="f595">
                  <a:pos x="f769" y="f770"/>
                </a:cxn>
                <a:cxn ang="f595">
                  <a:pos x="f771" y="f772"/>
                </a:cxn>
                <a:cxn ang="f595">
                  <a:pos x="f773" y="f774"/>
                </a:cxn>
                <a:cxn ang="f595">
                  <a:pos x="f775" y="f776"/>
                </a:cxn>
                <a:cxn ang="f595">
                  <a:pos x="f777" y="f778"/>
                </a:cxn>
                <a:cxn ang="f595">
                  <a:pos x="f779" y="f780"/>
                </a:cxn>
                <a:cxn ang="f595">
                  <a:pos x="f781" y="f782"/>
                </a:cxn>
                <a:cxn ang="f595">
                  <a:pos x="f783" y="f784"/>
                </a:cxn>
                <a:cxn ang="f595">
                  <a:pos x="f785" y="f786"/>
                </a:cxn>
                <a:cxn ang="f595">
                  <a:pos x="f787" y="f788"/>
                </a:cxn>
                <a:cxn ang="f595">
                  <a:pos x="f789" y="f790"/>
                </a:cxn>
                <a:cxn ang="f595">
                  <a:pos x="f791" y="f792"/>
                </a:cxn>
                <a:cxn ang="f595">
                  <a:pos x="f793" y="f794"/>
                </a:cxn>
                <a:cxn ang="f595">
                  <a:pos x="f795" y="f796"/>
                </a:cxn>
                <a:cxn ang="f595">
                  <a:pos x="f797" y="f798"/>
                </a:cxn>
                <a:cxn ang="f595">
                  <a:pos x="f797" y="f799"/>
                </a:cxn>
                <a:cxn ang="f595">
                  <a:pos x="f800" y="f801"/>
                </a:cxn>
                <a:cxn ang="f595">
                  <a:pos x="f802" y="f803"/>
                </a:cxn>
                <a:cxn ang="f595">
                  <a:pos x="f804" y="f805"/>
                </a:cxn>
                <a:cxn ang="f595">
                  <a:pos x="f806" y="f807"/>
                </a:cxn>
                <a:cxn ang="f595">
                  <a:pos x="f808" y="f809"/>
                </a:cxn>
                <a:cxn ang="f595">
                  <a:pos x="f810" y="f811"/>
                </a:cxn>
                <a:cxn ang="f595">
                  <a:pos x="f812" y="f813"/>
                </a:cxn>
                <a:cxn ang="f595">
                  <a:pos x="f814" y="f815"/>
                </a:cxn>
                <a:cxn ang="f595">
                  <a:pos x="f816" y="f817"/>
                </a:cxn>
                <a:cxn ang="f595">
                  <a:pos x="f818" y="f819"/>
                </a:cxn>
                <a:cxn ang="f595">
                  <a:pos x="f820" y="f821"/>
                </a:cxn>
                <a:cxn ang="f595">
                  <a:pos x="f822" y="f823"/>
                </a:cxn>
                <a:cxn ang="f595">
                  <a:pos x="f824" y="f825"/>
                </a:cxn>
                <a:cxn ang="f595">
                  <a:pos x="f826" y="f827"/>
                </a:cxn>
                <a:cxn ang="f595">
                  <a:pos x="f828" y="f829"/>
                </a:cxn>
                <a:cxn ang="f595">
                  <a:pos x="f830" y="f831"/>
                </a:cxn>
                <a:cxn ang="f595">
                  <a:pos x="f832" y="f833"/>
                </a:cxn>
                <a:cxn ang="f595">
                  <a:pos x="f834" y="f835"/>
                </a:cxn>
                <a:cxn ang="f595">
                  <a:pos x="f836" y="f837"/>
                </a:cxn>
                <a:cxn ang="f595">
                  <a:pos x="f838" y="f839"/>
                </a:cxn>
                <a:cxn ang="f595">
                  <a:pos x="f840" y="f841"/>
                </a:cxn>
                <a:cxn ang="f595">
                  <a:pos x="f842" y="f843"/>
                </a:cxn>
                <a:cxn ang="f595">
                  <a:pos x="f844" y="f845"/>
                </a:cxn>
                <a:cxn ang="f595">
                  <a:pos x="f846" y="f847"/>
                </a:cxn>
                <a:cxn ang="f595">
                  <a:pos x="f848" y="f849"/>
                </a:cxn>
                <a:cxn ang="f595">
                  <a:pos x="f850" y="f851"/>
                </a:cxn>
                <a:cxn ang="f595">
                  <a:pos x="f852" y="f853"/>
                </a:cxn>
                <a:cxn ang="f595">
                  <a:pos x="f854" y="f855"/>
                </a:cxn>
                <a:cxn ang="f595">
                  <a:pos x="f856" y="f857"/>
                </a:cxn>
                <a:cxn ang="f595">
                  <a:pos x="f858" y="f859"/>
                </a:cxn>
              </a:cxnLst>
              <a:rect l="f726" t="f729" r="f727" b="f728"/>
              <a:pathLst>
                <a:path w="5275533" h="2980757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lnTo>
                    <a:pt x="f53" y="f54"/>
                  </a:ln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84"/>
                  </a:cubicBezTo>
                  <a:cubicBezTo>
                    <a:pt x="f85" y="f86"/>
                    <a:pt x="f87" y="f88"/>
                    <a:pt x="f89" y="f90"/>
                  </a:cubicBezTo>
                  <a:cubicBezTo>
                    <a:pt x="f91" y="f92"/>
                    <a:pt x="f93" y="f94"/>
                    <a:pt x="f95" y="f96"/>
                  </a:cubicBezTo>
                  <a:lnTo>
                    <a:pt x="f97" y="f98"/>
                  </a:lnTo>
                  <a:cubicBezTo>
                    <a:pt x="f99" y="f100"/>
                    <a:pt x="f101" y="f102"/>
                    <a:pt x="f103" y="f104"/>
                  </a:cubicBez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lnTo>
                    <a:pt x="f117" y="f118"/>
                  </a:lnTo>
                  <a:cubicBezTo>
                    <a:pt x="f119" y="f120"/>
                    <a:pt x="f121" y="f122"/>
                    <a:pt x="f123" y="f124"/>
                  </a:cubicBezTo>
                  <a:lnTo>
                    <a:pt x="f125" y="f126"/>
                  </a:lnTo>
                  <a:cubicBezTo>
                    <a:pt x="f12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lnTo>
                    <a:pt x="f139" y="f140"/>
                  </a:lnTo>
                  <a:cubicBezTo>
                    <a:pt x="f141" y="f142"/>
                    <a:pt x="f143" y="f144"/>
                    <a:pt x="f145" y="f146"/>
                  </a:cubicBezTo>
                  <a:cubicBezTo>
                    <a:pt x="f147" y="f148"/>
                    <a:pt x="f149" y="f150"/>
                    <a:pt x="f151" y="f152"/>
                  </a:cubicBezTo>
                  <a:cubicBezTo>
                    <a:pt x="f153" y="f154"/>
                    <a:pt x="f155" y="f156"/>
                    <a:pt x="f157" y="f158"/>
                  </a:cubicBezTo>
                  <a:cubicBezTo>
                    <a:pt x="f159" y="f160"/>
                    <a:pt x="f161" y="f162"/>
                    <a:pt x="f163" y="f164"/>
                  </a:cubicBezTo>
                  <a:cubicBezTo>
                    <a:pt x="f165" y="f166"/>
                    <a:pt x="f167" y="f168"/>
                    <a:pt x="f169" y="f170"/>
                  </a:cubicBezTo>
                  <a:lnTo>
                    <a:pt x="f171" y="f172"/>
                  </a:lnTo>
                  <a:lnTo>
                    <a:pt x="f6" y="f173"/>
                  </a:lnTo>
                  <a:lnTo>
                    <a:pt x="f6" y="f174"/>
                  </a:lnTo>
                  <a:lnTo>
                    <a:pt x="f175" y="f176"/>
                  </a:lnTo>
                  <a:cubicBezTo>
                    <a:pt x="f177" y="f178"/>
                    <a:pt x="f179" y="f180"/>
                    <a:pt x="f181" y="f182"/>
                  </a:cubicBezTo>
                  <a:cubicBezTo>
                    <a:pt x="f183" y="f184"/>
                    <a:pt x="f185" y="f186"/>
                    <a:pt x="f187" y="f188"/>
                  </a:cubicBezTo>
                  <a:cubicBezTo>
                    <a:pt x="f189" y="f190"/>
                    <a:pt x="f191" y="f192"/>
                    <a:pt x="f193" y="f194"/>
                  </a:cubicBezTo>
                  <a:cubicBezTo>
                    <a:pt x="f195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5" y="f206"/>
                  </a:cubicBezTo>
                  <a:cubicBezTo>
                    <a:pt x="f207" y="f208"/>
                    <a:pt x="f209" y="f210"/>
                    <a:pt x="f211" y="f212"/>
                  </a:cubicBezTo>
                  <a:lnTo>
                    <a:pt x="f213" y="f214"/>
                  </a:lnTo>
                  <a:cubicBezTo>
                    <a:pt x="f215" y="f216"/>
                    <a:pt x="f217" y="f218"/>
                    <a:pt x="f219" y="f218"/>
                  </a:cubicBezTo>
                  <a:lnTo>
                    <a:pt x="f220" y="f221"/>
                  </a:lnTo>
                  <a:lnTo>
                    <a:pt x="f222" y="f223"/>
                  </a:lnTo>
                  <a:cubicBezTo>
                    <a:pt x="f224" y="f225"/>
                    <a:pt x="f226" y="f227"/>
                    <a:pt x="f228" y="f229"/>
                  </a:cubicBezTo>
                  <a:cubicBezTo>
                    <a:pt x="f230" y="f231"/>
                    <a:pt x="f232" y="f233"/>
                    <a:pt x="f234" y="f235"/>
                  </a:cubicBezTo>
                  <a:cubicBezTo>
                    <a:pt x="f236" y="f237"/>
                    <a:pt x="f238" y="f239"/>
                    <a:pt x="f240" y="f241"/>
                  </a:cubicBezTo>
                  <a:cubicBezTo>
                    <a:pt x="f242" y="f243"/>
                    <a:pt x="f244" y="f245"/>
                    <a:pt x="f246" y="f247"/>
                  </a:cubicBezTo>
                  <a:cubicBezTo>
                    <a:pt x="f248" y="f249"/>
                    <a:pt x="f250" y="f251"/>
                    <a:pt x="f252" y="f253"/>
                  </a:cubicBezTo>
                  <a:cubicBezTo>
                    <a:pt x="f254" y="f255"/>
                    <a:pt x="f256" y="f257"/>
                    <a:pt x="f258" y="f259"/>
                  </a:cubicBezTo>
                  <a:cubicBezTo>
                    <a:pt x="f260" y="f261"/>
                    <a:pt x="f262" y="f263"/>
                    <a:pt x="f264" y="f265"/>
                  </a:cubicBezTo>
                  <a:cubicBezTo>
                    <a:pt x="f266" y="f267"/>
                    <a:pt x="f268" y="f269"/>
                    <a:pt x="f270" y="f271"/>
                  </a:cubicBezTo>
                  <a:lnTo>
                    <a:pt x="f272" y="f273"/>
                  </a:lnTo>
                  <a:cubicBezTo>
                    <a:pt x="f274" y="f275"/>
                    <a:pt x="f276" y="f277"/>
                    <a:pt x="f278" y="f279"/>
                  </a:cubicBezTo>
                  <a:lnTo>
                    <a:pt x="f280" y="f281"/>
                  </a:lnTo>
                  <a:cubicBezTo>
                    <a:pt x="f282" y="f283"/>
                    <a:pt x="f284" y="f285"/>
                    <a:pt x="f286" y="f287"/>
                  </a:cubicBezTo>
                  <a:cubicBezTo>
                    <a:pt x="f288" y="f289"/>
                    <a:pt x="f290" y="f291"/>
                    <a:pt x="f292" y="f293"/>
                  </a:cubicBezTo>
                  <a:cubicBezTo>
                    <a:pt x="f294" y="f295"/>
                    <a:pt x="f296" y="f297"/>
                    <a:pt x="f298" y="f299"/>
                  </a:cubicBez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lnTo>
                    <a:pt x="f312" y="f313"/>
                  </a:lnTo>
                  <a:lnTo>
                    <a:pt x="f314" y="f315"/>
                  </a:lnTo>
                  <a:cubicBezTo>
                    <a:pt x="f316" y="f317"/>
                    <a:pt x="f318" y="f319"/>
                    <a:pt x="f320" y="f32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: Shape 17">
              <a:extLst>
                <a:ext uri="{FF2B5EF4-FFF2-40B4-BE49-F238E27FC236}">
                  <a16:creationId xmlns:a16="http://schemas.microsoft.com/office/drawing/2014/main" id="{88FB9272-0EAF-4195-C376-4927527620A6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613805"/>
                <a:gd name="f9" fmla="val 618487"/>
                <a:gd name="f10" fmla="val 85404"/>
                <a:gd name="f11" fmla="val 650052"/>
                <a:gd name="f12" fmla="val 360109"/>
                <a:gd name="f13" fmla="val 792650"/>
                <a:gd name="f14" fmla="val 556543"/>
                <a:gd name="f15" fmla="val 1054084"/>
                <a:gd name="f16" fmla="val 895200"/>
                <a:gd name="f17" fmla="val 1126174"/>
                <a:gd name="f18" fmla="val 988542"/>
                <a:gd name="f19" fmla="val 1200716"/>
                <a:gd name="f20" fmla="val 1085128"/>
                <a:gd name="f21" fmla="val 1276976"/>
                <a:gd name="f22" fmla="val 1191325"/>
                <a:gd name="f23" fmla="val 1859704"/>
                <a:gd name="f24" fmla="val 2002688"/>
                <a:gd name="f25" fmla="val 2485223"/>
                <a:gd name="f26" fmla="val 2348843"/>
                <a:gd name="f27" fmla="val 3368450"/>
                <a:gd name="f28" fmla="val 3948114"/>
                <a:gd name="f29" fmla="val 4373422"/>
                <a:gd name="f30" fmla="val 2066846"/>
                <a:gd name="f31" fmla="val 4956151"/>
                <a:gd name="f32" fmla="val 1636730"/>
                <a:gd name="f33" fmla="val 5021253"/>
                <a:gd name="f34" fmla="val 1588668"/>
                <a:gd name="f35" fmla="val 5086356"/>
                <a:gd name="f36" fmla="val 1541186"/>
                <a:gd name="f37" fmla="val 5149372"/>
                <a:gd name="f38" fmla="val 1495325"/>
                <a:gd name="f39" fmla="val 1406110"/>
                <a:gd name="f40" fmla="val 2138641"/>
                <a:gd name="f41" fmla="val 5112925"/>
                <a:gd name="f42" fmla="val 2253730"/>
                <a:gd name="f43" fmla="val 4598179"/>
                <a:gd name="f44" fmla="val 2621786"/>
                <a:gd name="f45" fmla="val 4074961"/>
                <a:gd name="f46" fmla="val 3368327"/>
                <a:gd name="f47" fmla="val 2170746"/>
                <a:gd name="f48" fmla="val 1393203"/>
                <a:gd name="f49" fmla="val 2384512"/>
                <a:gd name="f50" fmla="val 769646"/>
                <a:gd name="f51" fmla="val 1516288"/>
                <a:gd name="f52" fmla="val 418850"/>
                <a:gd name="f53" fmla="val 1027932"/>
                <a:gd name="f54" fmla="val 48120"/>
                <a:gd name="f55" fmla="val 683401"/>
                <a:gd name="f56" fmla="val 3149"/>
                <a:gd name="f57" fmla="val 85252"/>
                <a:gd name="f58" fmla="+- 0 0 -90"/>
                <a:gd name="f59" fmla="*/ f3 1 5270786"/>
                <a:gd name="f60" fmla="*/ f4 1 2927775"/>
                <a:gd name="f61" fmla="+- f7 0 f5"/>
                <a:gd name="f62" fmla="+- f6 0 f5"/>
                <a:gd name="f63" fmla="*/ f58 f0 1"/>
                <a:gd name="f64" fmla="*/ f62 1 5270786"/>
                <a:gd name="f65" fmla="*/ f61 1 2927775"/>
                <a:gd name="f66" fmla="*/ 0 f62 1"/>
                <a:gd name="f67" fmla="*/ 0 f61 1"/>
                <a:gd name="f68" fmla="*/ 613805 f62 1"/>
                <a:gd name="f69" fmla="*/ 618487 f62 1"/>
                <a:gd name="f70" fmla="*/ 85404 f61 1"/>
                <a:gd name="f71" fmla="*/ 1054084 f62 1"/>
                <a:gd name="f72" fmla="*/ 895200 f61 1"/>
                <a:gd name="f73" fmla="*/ 1276976 f62 1"/>
                <a:gd name="f74" fmla="*/ 1191325 f61 1"/>
                <a:gd name="f75" fmla="*/ 3368450 f62 1"/>
                <a:gd name="f76" fmla="*/ 2348843 f61 1"/>
                <a:gd name="f77" fmla="*/ 4956151 f62 1"/>
                <a:gd name="f78" fmla="*/ 1636730 f61 1"/>
                <a:gd name="f79" fmla="*/ 5149372 f62 1"/>
                <a:gd name="f80" fmla="*/ 1495325 f61 1"/>
                <a:gd name="f81" fmla="*/ 5270786 f62 1"/>
                <a:gd name="f82" fmla="*/ 1406110 f61 1"/>
                <a:gd name="f83" fmla="*/ 2138641 f61 1"/>
                <a:gd name="f84" fmla="*/ 5112925 f62 1"/>
                <a:gd name="f85" fmla="*/ 2253730 f61 1"/>
                <a:gd name="f86" fmla="*/ 3368327 f62 1"/>
                <a:gd name="f87" fmla="*/ 2927775 f61 1"/>
                <a:gd name="f88" fmla="*/ 769646 f62 1"/>
                <a:gd name="f89" fmla="*/ 1516288 f61 1"/>
                <a:gd name="f90" fmla="*/ 3149 f62 1"/>
                <a:gd name="f91" fmla="*/ 85252 f61 1"/>
                <a:gd name="f92" fmla="*/ f63 1 f2"/>
                <a:gd name="f93" fmla="*/ f66 1 5270786"/>
                <a:gd name="f94" fmla="*/ f67 1 2927775"/>
                <a:gd name="f95" fmla="*/ f68 1 5270786"/>
                <a:gd name="f96" fmla="*/ f69 1 5270786"/>
                <a:gd name="f97" fmla="*/ f70 1 2927775"/>
                <a:gd name="f98" fmla="*/ f71 1 5270786"/>
                <a:gd name="f99" fmla="*/ f72 1 2927775"/>
                <a:gd name="f100" fmla="*/ f73 1 5270786"/>
                <a:gd name="f101" fmla="*/ f74 1 2927775"/>
                <a:gd name="f102" fmla="*/ f75 1 5270786"/>
                <a:gd name="f103" fmla="*/ f76 1 2927775"/>
                <a:gd name="f104" fmla="*/ f77 1 5270786"/>
                <a:gd name="f105" fmla="*/ f78 1 2927775"/>
                <a:gd name="f106" fmla="*/ f79 1 5270786"/>
                <a:gd name="f107" fmla="*/ f80 1 2927775"/>
                <a:gd name="f108" fmla="*/ f81 1 5270786"/>
                <a:gd name="f109" fmla="*/ f82 1 2927775"/>
                <a:gd name="f110" fmla="*/ f83 1 2927775"/>
                <a:gd name="f111" fmla="*/ f84 1 5270786"/>
                <a:gd name="f112" fmla="*/ f85 1 2927775"/>
                <a:gd name="f113" fmla="*/ f86 1 5270786"/>
                <a:gd name="f114" fmla="*/ f87 1 2927775"/>
                <a:gd name="f115" fmla="*/ f88 1 5270786"/>
                <a:gd name="f116" fmla="*/ f89 1 2927775"/>
                <a:gd name="f117" fmla="*/ f90 1 5270786"/>
                <a:gd name="f118" fmla="*/ f91 1 2927775"/>
                <a:gd name="f119" fmla="*/ f5 1 f64"/>
                <a:gd name="f120" fmla="*/ f6 1 f64"/>
                <a:gd name="f121" fmla="*/ f5 1 f65"/>
                <a:gd name="f122" fmla="*/ f7 1 f65"/>
                <a:gd name="f123" fmla="+- f92 0 f1"/>
                <a:gd name="f124" fmla="*/ f93 1 f64"/>
                <a:gd name="f125" fmla="*/ f94 1 f65"/>
                <a:gd name="f126" fmla="*/ f95 1 f64"/>
                <a:gd name="f127" fmla="*/ f96 1 f64"/>
                <a:gd name="f128" fmla="*/ f97 1 f65"/>
                <a:gd name="f129" fmla="*/ f98 1 f64"/>
                <a:gd name="f130" fmla="*/ f99 1 f65"/>
                <a:gd name="f131" fmla="*/ f100 1 f64"/>
                <a:gd name="f132" fmla="*/ f101 1 f65"/>
                <a:gd name="f133" fmla="*/ f102 1 f64"/>
                <a:gd name="f134" fmla="*/ f103 1 f65"/>
                <a:gd name="f135" fmla="*/ f104 1 f64"/>
                <a:gd name="f136" fmla="*/ f105 1 f65"/>
                <a:gd name="f137" fmla="*/ f106 1 f64"/>
                <a:gd name="f138" fmla="*/ f107 1 f65"/>
                <a:gd name="f139" fmla="*/ f108 1 f64"/>
                <a:gd name="f140" fmla="*/ f109 1 f65"/>
                <a:gd name="f141" fmla="*/ f110 1 f65"/>
                <a:gd name="f142" fmla="*/ f111 1 f64"/>
                <a:gd name="f143" fmla="*/ f112 1 f65"/>
                <a:gd name="f144" fmla="*/ f113 1 f64"/>
                <a:gd name="f145" fmla="*/ f114 1 f65"/>
                <a:gd name="f146" fmla="*/ f115 1 f64"/>
                <a:gd name="f147" fmla="*/ f116 1 f65"/>
                <a:gd name="f148" fmla="*/ f117 1 f64"/>
                <a:gd name="f149" fmla="*/ f118 1 f65"/>
                <a:gd name="f150" fmla="*/ f119 f59 1"/>
                <a:gd name="f151" fmla="*/ f120 f59 1"/>
                <a:gd name="f152" fmla="*/ f122 f60 1"/>
                <a:gd name="f153" fmla="*/ f121 f60 1"/>
                <a:gd name="f154" fmla="*/ f124 f59 1"/>
                <a:gd name="f155" fmla="*/ f125 f60 1"/>
                <a:gd name="f156" fmla="*/ f126 f59 1"/>
                <a:gd name="f157" fmla="*/ f127 f59 1"/>
                <a:gd name="f158" fmla="*/ f128 f60 1"/>
                <a:gd name="f159" fmla="*/ f129 f59 1"/>
                <a:gd name="f160" fmla="*/ f130 f60 1"/>
                <a:gd name="f161" fmla="*/ f131 f59 1"/>
                <a:gd name="f162" fmla="*/ f132 f60 1"/>
                <a:gd name="f163" fmla="*/ f133 f59 1"/>
                <a:gd name="f164" fmla="*/ f134 f60 1"/>
                <a:gd name="f165" fmla="*/ f135 f59 1"/>
                <a:gd name="f166" fmla="*/ f136 f60 1"/>
                <a:gd name="f167" fmla="*/ f137 f59 1"/>
                <a:gd name="f168" fmla="*/ f138 f60 1"/>
                <a:gd name="f169" fmla="*/ f139 f59 1"/>
                <a:gd name="f170" fmla="*/ f140 f60 1"/>
                <a:gd name="f171" fmla="*/ f141 f60 1"/>
                <a:gd name="f172" fmla="*/ f142 f59 1"/>
                <a:gd name="f173" fmla="*/ f143 f60 1"/>
                <a:gd name="f174" fmla="*/ f144 f59 1"/>
                <a:gd name="f175" fmla="*/ f145 f60 1"/>
                <a:gd name="f176" fmla="*/ f146 f59 1"/>
                <a:gd name="f177" fmla="*/ f147 f60 1"/>
                <a:gd name="f178" fmla="*/ f148 f59 1"/>
                <a:gd name="f179" fmla="*/ f149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54" y="f155"/>
                </a:cxn>
                <a:cxn ang="f123">
                  <a:pos x="f156" y="f155"/>
                </a:cxn>
                <a:cxn ang="f123">
                  <a:pos x="f157" y="f158"/>
                </a:cxn>
                <a:cxn ang="f123">
                  <a:pos x="f159" y="f160"/>
                </a:cxn>
                <a:cxn ang="f123">
                  <a:pos x="f161" y="f162"/>
                </a:cxn>
                <a:cxn ang="f123">
                  <a:pos x="f163" y="f164"/>
                </a:cxn>
                <a:cxn ang="f123">
                  <a:pos x="f165" y="f166"/>
                </a:cxn>
                <a:cxn ang="f123">
                  <a:pos x="f167" y="f168"/>
                </a:cxn>
                <a:cxn ang="f123">
                  <a:pos x="f169" y="f170"/>
                </a:cxn>
                <a:cxn ang="f123">
                  <a:pos x="f169" y="f171"/>
                </a:cxn>
                <a:cxn ang="f123">
                  <a:pos x="f172" y="f173"/>
                </a:cxn>
                <a:cxn ang="f123">
                  <a:pos x="f174" y="f175"/>
                </a:cxn>
                <a:cxn ang="f123">
                  <a:pos x="f176" y="f177"/>
                </a:cxn>
                <a:cxn ang="f123">
                  <a:pos x="f178" y="f179"/>
                </a:cxn>
              </a:cxnLst>
              <a:rect l="f150" t="f153" r="f151" b="f15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6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lnTo>
                    <a:pt x="f6" y="f39"/>
                  </a:lnTo>
                  <a:lnTo>
                    <a:pt x="f6" y="f40"/>
                  </a:lnTo>
                  <a:lnTo>
                    <a:pt x="f41" y="f42"/>
                  </a:lnTo>
                  <a:cubicBezTo>
                    <a:pt x="f43" y="f44"/>
                    <a:pt x="f45" y="f7"/>
                    <a:pt x="f46" y="f7"/>
                  </a:cubicBezTo>
                  <a:cubicBezTo>
                    <a:pt x="f47" y="f7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Freeform: Shape 18">
              <a:extLst>
                <a:ext uri="{FF2B5EF4-FFF2-40B4-BE49-F238E27FC236}">
                  <a16:creationId xmlns:a16="http://schemas.microsoft.com/office/drawing/2014/main" id="{03EFE553-ABB0-7ED3-3393-D9AE939CC0DF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736294"/>
                <a:gd name="f9" fmla="val 740298"/>
                <a:gd name="f10" fmla="val 72745"/>
                <a:gd name="f11" fmla="val 768839"/>
                <a:gd name="f12" fmla="val 319371"/>
                <a:gd name="f13" fmla="val 898885"/>
                <a:gd name="f14" fmla="val 497858"/>
                <a:gd name="f15" fmla="val 1153024"/>
                <a:gd name="f16" fmla="val 826989"/>
                <a:gd name="f17" fmla="val 1225727"/>
                <a:gd name="f18" fmla="val 921142"/>
                <a:gd name="f19" fmla="val 1300882"/>
                <a:gd name="f20" fmla="val 1018537"/>
                <a:gd name="f21" fmla="val 1378368"/>
                <a:gd name="f22" fmla="val 1126356"/>
                <a:gd name="f23" fmla="val 1652384"/>
                <a:gd name="f24" fmla="val 1507833"/>
                <a:gd name="f25" fmla="val 1933512"/>
                <a:gd name="f26" fmla="val 1779060"/>
                <a:gd name="f27" fmla="val 2238056"/>
                <a:gd name="f28" fmla="val 1955322"/>
                <a:gd name="f29" fmla="val 2560868"/>
                <a:gd name="f30" fmla="val 2142238"/>
                <a:gd name="f31" fmla="val 2930637"/>
                <a:gd name="f32" fmla="val 2233033"/>
                <a:gd name="f33" fmla="val 3368327"/>
                <a:gd name="f34" fmla="val 3616720"/>
                <a:gd name="f35" fmla="val 3847703"/>
                <a:gd name="f36" fmla="val 2176866"/>
                <a:gd name="f37" fmla="val 4095360"/>
                <a:gd name="f38" fmla="val 2056192"/>
                <a:gd name="f39" fmla="val 4349636"/>
                <a:gd name="f40" fmla="val 1932276"/>
                <a:gd name="f41" fmla="val 4601340"/>
                <a:gd name="f42" fmla="val 1751613"/>
                <a:gd name="f43" fmla="val 4880506"/>
                <a:gd name="f44" fmla="val 1545587"/>
                <a:gd name="f45" fmla="val 4945974"/>
                <a:gd name="f46" fmla="val 1497295"/>
                <a:gd name="f47" fmla="val 5011199"/>
                <a:gd name="f48" fmla="val 1449697"/>
                <a:gd name="f49" fmla="val 5074340"/>
                <a:gd name="f50" fmla="val 1403721"/>
                <a:gd name="f51" fmla="val 1259367"/>
                <a:gd name="f52" fmla="val 2138641"/>
                <a:gd name="f53" fmla="val 5112925"/>
                <a:gd name="f54" fmla="val 2253730"/>
                <a:gd name="f55" fmla="val 4598179"/>
                <a:gd name="f56" fmla="val 2621786"/>
                <a:gd name="f57" fmla="val 4074961"/>
                <a:gd name="f58" fmla="val 2170746"/>
                <a:gd name="f59" fmla="val 1393203"/>
                <a:gd name="f60" fmla="val 2384512"/>
                <a:gd name="f61" fmla="val 769646"/>
                <a:gd name="f62" fmla="val 1516288"/>
                <a:gd name="f63" fmla="val 418850"/>
                <a:gd name="f64" fmla="val 1027932"/>
                <a:gd name="f65" fmla="val 48120"/>
                <a:gd name="f66" fmla="val 683401"/>
                <a:gd name="f67" fmla="val 3149"/>
                <a:gd name="f68" fmla="val 85252"/>
                <a:gd name="f69" fmla="+- 0 0 -90"/>
                <a:gd name="f70" fmla="*/ f3 1 5270786"/>
                <a:gd name="f71" fmla="*/ f4 1 2927775"/>
                <a:gd name="f72" fmla="+- f7 0 f5"/>
                <a:gd name="f73" fmla="+- f6 0 f5"/>
                <a:gd name="f74" fmla="*/ f69 f0 1"/>
                <a:gd name="f75" fmla="*/ f73 1 5270786"/>
                <a:gd name="f76" fmla="*/ f72 1 2927775"/>
                <a:gd name="f77" fmla="*/ 0 f73 1"/>
                <a:gd name="f78" fmla="*/ 0 f72 1"/>
                <a:gd name="f79" fmla="*/ 736294 f73 1"/>
                <a:gd name="f80" fmla="*/ 740298 f73 1"/>
                <a:gd name="f81" fmla="*/ 72745 f72 1"/>
                <a:gd name="f82" fmla="*/ 1153024 f73 1"/>
                <a:gd name="f83" fmla="*/ 826989 f72 1"/>
                <a:gd name="f84" fmla="*/ 1378368 f73 1"/>
                <a:gd name="f85" fmla="*/ 1126356 f72 1"/>
                <a:gd name="f86" fmla="*/ 2238056 f73 1"/>
                <a:gd name="f87" fmla="*/ 1955322 f72 1"/>
                <a:gd name="f88" fmla="*/ 3368327 f73 1"/>
                <a:gd name="f89" fmla="*/ 2233033 f72 1"/>
                <a:gd name="f90" fmla="*/ 4095360 f73 1"/>
                <a:gd name="f91" fmla="*/ 2056192 f72 1"/>
                <a:gd name="f92" fmla="*/ 4880506 f73 1"/>
                <a:gd name="f93" fmla="*/ 1545587 f72 1"/>
                <a:gd name="f94" fmla="*/ 5074340 f73 1"/>
                <a:gd name="f95" fmla="*/ 1403721 f72 1"/>
                <a:gd name="f96" fmla="*/ 5270786 f73 1"/>
                <a:gd name="f97" fmla="*/ 1259367 f72 1"/>
                <a:gd name="f98" fmla="*/ 2138641 f72 1"/>
                <a:gd name="f99" fmla="*/ 5112925 f73 1"/>
                <a:gd name="f100" fmla="*/ 2253730 f72 1"/>
                <a:gd name="f101" fmla="*/ 2927775 f72 1"/>
                <a:gd name="f102" fmla="*/ 769646 f73 1"/>
                <a:gd name="f103" fmla="*/ 1516288 f72 1"/>
                <a:gd name="f104" fmla="*/ 3149 f73 1"/>
                <a:gd name="f105" fmla="*/ 85252 f72 1"/>
                <a:gd name="f106" fmla="*/ f74 1 f2"/>
                <a:gd name="f107" fmla="*/ f77 1 5270786"/>
                <a:gd name="f108" fmla="*/ f78 1 2927775"/>
                <a:gd name="f109" fmla="*/ f79 1 5270786"/>
                <a:gd name="f110" fmla="*/ f80 1 5270786"/>
                <a:gd name="f111" fmla="*/ f81 1 2927775"/>
                <a:gd name="f112" fmla="*/ f82 1 5270786"/>
                <a:gd name="f113" fmla="*/ f83 1 2927775"/>
                <a:gd name="f114" fmla="*/ f84 1 5270786"/>
                <a:gd name="f115" fmla="*/ f85 1 2927775"/>
                <a:gd name="f116" fmla="*/ f86 1 5270786"/>
                <a:gd name="f117" fmla="*/ f87 1 2927775"/>
                <a:gd name="f118" fmla="*/ f88 1 5270786"/>
                <a:gd name="f119" fmla="*/ f89 1 2927775"/>
                <a:gd name="f120" fmla="*/ f90 1 5270786"/>
                <a:gd name="f121" fmla="*/ f91 1 2927775"/>
                <a:gd name="f122" fmla="*/ f92 1 5270786"/>
                <a:gd name="f123" fmla="*/ f93 1 2927775"/>
                <a:gd name="f124" fmla="*/ f94 1 5270786"/>
                <a:gd name="f125" fmla="*/ f95 1 2927775"/>
                <a:gd name="f126" fmla="*/ f96 1 5270786"/>
                <a:gd name="f127" fmla="*/ f97 1 2927775"/>
                <a:gd name="f128" fmla="*/ f98 1 2927775"/>
                <a:gd name="f129" fmla="*/ f99 1 5270786"/>
                <a:gd name="f130" fmla="*/ f100 1 2927775"/>
                <a:gd name="f131" fmla="*/ f101 1 2927775"/>
                <a:gd name="f132" fmla="*/ f102 1 5270786"/>
                <a:gd name="f133" fmla="*/ f103 1 2927775"/>
                <a:gd name="f134" fmla="*/ f104 1 5270786"/>
                <a:gd name="f135" fmla="*/ f105 1 2927775"/>
                <a:gd name="f136" fmla="*/ f5 1 f75"/>
                <a:gd name="f137" fmla="*/ f6 1 f75"/>
                <a:gd name="f138" fmla="*/ f5 1 f76"/>
                <a:gd name="f139" fmla="*/ f7 1 f76"/>
                <a:gd name="f140" fmla="+- f106 0 f1"/>
                <a:gd name="f141" fmla="*/ f107 1 f75"/>
                <a:gd name="f142" fmla="*/ f108 1 f76"/>
                <a:gd name="f143" fmla="*/ f109 1 f75"/>
                <a:gd name="f144" fmla="*/ f110 1 f75"/>
                <a:gd name="f145" fmla="*/ f111 1 f76"/>
                <a:gd name="f146" fmla="*/ f112 1 f75"/>
                <a:gd name="f147" fmla="*/ f113 1 f76"/>
                <a:gd name="f148" fmla="*/ f114 1 f75"/>
                <a:gd name="f149" fmla="*/ f115 1 f76"/>
                <a:gd name="f150" fmla="*/ f116 1 f75"/>
                <a:gd name="f151" fmla="*/ f117 1 f76"/>
                <a:gd name="f152" fmla="*/ f118 1 f75"/>
                <a:gd name="f153" fmla="*/ f119 1 f76"/>
                <a:gd name="f154" fmla="*/ f120 1 f75"/>
                <a:gd name="f155" fmla="*/ f121 1 f76"/>
                <a:gd name="f156" fmla="*/ f122 1 f75"/>
                <a:gd name="f157" fmla="*/ f123 1 f76"/>
                <a:gd name="f158" fmla="*/ f124 1 f75"/>
                <a:gd name="f159" fmla="*/ f125 1 f76"/>
                <a:gd name="f160" fmla="*/ f126 1 f75"/>
                <a:gd name="f161" fmla="*/ f127 1 f76"/>
                <a:gd name="f162" fmla="*/ f128 1 f76"/>
                <a:gd name="f163" fmla="*/ f129 1 f75"/>
                <a:gd name="f164" fmla="*/ f130 1 f76"/>
                <a:gd name="f165" fmla="*/ f131 1 f76"/>
                <a:gd name="f166" fmla="*/ f132 1 f75"/>
                <a:gd name="f167" fmla="*/ f133 1 f76"/>
                <a:gd name="f168" fmla="*/ f134 1 f75"/>
                <a:gd name="f169" fmla="*/ f135 1 f76"/>
                <a:gd name="f170" fmla="*/ f136 f70 1"/>
                <a:gd name="f171" fmla="*/ f137 f70 1"/>
                <a:gd name="f172" fmla="*/ f139 f71 1"/>
                <a:gd name="f173" fmla="*/ f138 f71 1"/>
                <a:gd name="f174" fmla="*/ f141 f70 1"/>
                <a:gd name="f175" fmla="*/ f142 f71 1"/>
                <a:gd name="f176" fmla="*/ f143 f70 1"/>
                <a:gd name="f177" fmla="*/ f144 f70 1"/>
                <a:gd name="f178" fmla="*/ f145 f71 1"/>
                <a:gd name="f179" fmla="*/ f146 f70 1"/>
                <a:gd name="f180" fmla="*/ f147 f71 1"/>
                <a:gd name="f181" fmla="*/ f148 f70 1"/>
                <a:gd name="f182" fmla="*/ f149 f71 1"/>
                <a:gd name="f183" fmla="*/ f150 f70 1"/>
                <a:gd name="f184" fmla="*/ f151 f71 1"/>
                <a:gd name="f185" fmla="*/ f152 f70 1"/>
                <a:gd name="f186" fmla="*/ f153 f71 1"/>
                <a:gd name="f187" fmla="*/ f154 f70 1"/>
                <a:gd name="f188" fmla="*/ f155 f71 1"/>
                <a:gd name="f189" fmla="*/ f156 f70 1"/>
                <a:gd name="f190" fmla="*/ f157 f71 1"/>
                <a:gd name="f191" fmla="*/ f158 f70 1"/>
                <a:gd name="f192" fmla="*/ f159 f71 1"/>
                <a:gd name="f193" fmla="*/ f160 f70 1"/>
                <a:gd name="f194" fmla="*/ f161 f71 1"/>
                <a:gd name="f195" fmla="*/ f162 f71 1"/>
                <a:gd name="f196" fmla="*/ f163 f70 1"/>
                <a:gd name="f197" fmla="*/ f164 f71 1"/>
                <a:gd name="f198" fmla="*/ f165 f71 1"/>
                <a:gd name="f199" fmla="*/ f166 f70 1"/>
                <a:gd name="f200" fmla="*/ f167 f71 1"/>
                <a:gd name="f201" fmla="*/ f168 f70 1"/>
                <a:gd name="f202" fmla="*/ f169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0">
                  <a:pos x="f174" y="f175"/>
                </a:cxn>
                <a:cxn ang="f140">
                  <a:pos x="f176" y="f175"/>
                </a:cxn>
                <a:cxn ang="f140">
                  <a:pos x="f177" y="f178"/>
                </a:cxn>
                <a:cxn ang="f140">
                  <a:pos x="f179" y="f180"/>
                </a:cxn>
                <a:cxn ang="f140">
                  <a:pos x="f181" y="f182"/>
                </a:cxn>
                <a:cxn ang="f140">
                  <a:pos x="f183" y="f184"/>
                </a:cxn>
                <a:cxn ang="f140">
                  <a:pos x="f185" y="f186"/>
                </a:cxn>
                <a:cxn ang="f140">
                  <a:pos x="f187" y="f188"/>
                </a:cxn>
                <a:cxn ang="f140">
                  <a:pos x="f189" y="f190"/>
                </a:cxn>
                <a:cxn ang="f140">
                  <a:pos x="f191" y="f192"/>
                </a:cxn>
                <a:cxn ang="f140">
                  <a:pos x="f193" y="f194"/>
                </a:cxn>
                <a:cxn ang="f140">
                  <a:pos x="f193" y="f195"/>
                </a:cxn>
                <a:cxn ang="f140">
                  <a:pos x="f196" y="f197"/>
                </a:cxn>
                <a:cxn ang="f140">
                  <a:pos x="f185" y="f198"/>
                </a:cxn>
                <a:cxn ang="f140">
                  <a:pos x="f199" y="f200"/>
                </a:cxn>
                <a:cxn ang="f140">
                  <a:pos x="f201" y="f202"/>
                </a:cxn>
              </a:cxnLst>
              <a:rect l="f170" t="f173" r="f171" b="f17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2"/>
                  </a:cubicBezTo>
                  <a:cubicBezTo>
                    <a:pt x="f34" y="f32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lnTo>
                    <a:pt x="f6" y="f51"/>
                  </a:lnTo>
                  <a:lnTo>
                    <a:pt x="f6" y="f52"/>
                  </a:lnTo>
                  <a:lnTo>
                    <a:pt x="f53" y="f54"/>
                  </a:lnTo>
                  <a:cubicBezTo>
                    <a:pt x="f55" y="f56"/>
                    <a:pt x="f57" y="f7"/>
                    <a:pt x="f33" y="f7"/>
                  </a:cubicBezTo>
                  <a:cubicBezTo>
                    <a:pt x="f58" y="f7"/>
                    <a:pt x="f59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37C1B3C-72BD-3EE9-47A6-5967E21A4BB6}"/>
              </a:ext>
            </a:extLst>
          </p:cNvPr>
          <p:cNvSpPr txBox="1"/>
          <p:nvPr/>
        </p:nvSpPr>
        <p:spPr>
          <a:xfrm>
            <a:off x="804672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8AEDA3-7618-4BFB-9E97-467B92023DA6}" type="datetime1">
              <a:rPr lang="hu-H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2023. 06. 25.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8821D68-E791-C65E-5584-9DFCF4BF5ACE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Simon Botond - Átfedő csoportok keresése hipergráfokon – Fizika BSc Szakdolgozat védés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338558D-0A30-B75D-EBBF-63024BE118EE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0FDB4BE-E0AE-42EF-844A-36E91B0630C5}" type="slidenum"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14</a:t>
            </a:fld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/16</a:t>
            </a:r>
          </a:p>
        </p:txBody>
      </p:sp>
      <p:sp>
        <p:nvSpPr>
          <p:cNvPr id="13" name="Rectangle: Rounded Corners 8">
            <a:extLst>
              <a:ext uri="{FF2B5EF4-FFF2-40B4-BE49-F238E27FC236}">
                <a16:creationId xmlns:a16="http://schemas.microsoft.com/office/drawing/2014/main" id="{BEFCF21A-7DD3-3EAD-9C06-6A0AE9B85AC2}"/>
              </a:ext>
            </a:extLst>
          </p:cNvPr>
          <p:cNvSpPr/>
          <p:nvPr/>
        </p:nvSpPr>
        <p:spPr>
          <a:xfrm>
            <a:off x="8335213" y="2275365"/>
            <a:ext cx="3582939" cy="4080985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E2F0D9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6C44888D-2A12-DFF0-C881-B6269398C687}"/>
              </a:ext>
            </a:extLst>
          </p:cNvPr>
          <p:cNvSpPr txBox="1"/>
          <p:nvPr/>
        </p:nvSpPr>
        <p:spPr>
          <a:xfrm>
            <a:off x="8561051" y="2219788"/>
            <a:ext cx="3399282" cy="44319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 = 1000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γ</a:t>
            </a:r>
            <a:r>
              <a:rPr lang="hu-HU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= 2.5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δ</a:t>
            </a:r>
            <a:r>
              <a:rPr lang="hu-HU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= 3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 = 30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β = 1.5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 = 10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 = 100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ζ = 0.</a:t>
            </a:r>
            <a:r>
              <a:rPr lang="en-GB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0, 0.3</a:t>
            </a:r>
            <a:endParaRPr lang="hu-HU" sz="2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q = {0.0, 0.1786, 0.1633, 0.1479, 0.1327, 0.1173, 0.1021, 0.0867, 0.0714}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 </a:t>
            </a:r>
            <a:r>
              <a:rPr lang="hu-HU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= Linear</a:t>
            </a:r>
            <a:endParaRPr lang="hu-HU" sz="22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801D31C-26A1-386F-0E72-ED246000E6CB}"/>
                  </a:ext>
                </a:extLst>
              </p:cNvPr>
              <p:cNvSpPr txBox="1"/>
              <p:nvPr/>
            </p:nvSpPr>
            <p:spPr>
              <a:xfrm>
                <a:off x="1072079" y="1425769"/>
                <a:ext cx="6974174" cy="480465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2800" b="0" i="0" u="none" strike="noStrike" kern="120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Paraméterek</a:t>
                </a:r>
                <a:r>
                  <a:rPr lang="en-GB" sz="2800" b="0" i="0" u="none" strike="noStrike" kern="120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 </a:t>
                </a:r>
                <a:r>
                  <a:rPr lang="en-GB" sz="2800" b="0" i="0" u="none" strike="noStrike" kern="120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változásának</a:t>
                </a:r>
                <a:r>
                  <a:rPr lang="en-GB" sz="2800" b="0" i="0" u="none" strike="noStrike" kern="120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 </a:t>
                </a:r>
                <a:r>
                  <a:rPr lang="en-GB" sz="2800" b="0" i="0" u="none" strike="noStrike" kern="120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vizsgálata</a:t>
                </a:r>
                <a:r>
                  <a:rPr lang="en-GB" sz="2800" b="0" i="0" u="none" strike="noStrike" kern="120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 a </a:t>
                </a:r>
                <a:r>
                  <a:rPr lang="en-GB" sz="2800" b="0" i="0" u="none" strike="noStrike" kern="120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hálózatban</a:t>
                </a:r>
                <a:r>
                  <a:rPr lang="en-GB" sz="2800" b="0" i="0" u="none" strike="noStrike" kern="120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, </a:t>
                </a:r>
                <a:r>
                  <a:rPr lang="en-GB" sz="2800" b="0" i="0" u="none" strike="noStrike" kern="120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külső</a:t>
                </a:r>
                <a:r>
                  <a:rPr lang="en-GB" sz="2800" b="0" i="0" u="none" strike="noStrike" kern="120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 </a:t>
                </a:r>
                <a:r>
                  <a:rPr lang="en-GB" sz="2800" b="0" i="0" u="none" strike="noStrike" kern="120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folyamatok</a:t>
                </a:r>
                <a:r>
                  <a:rPr lang="en-GB" sz="2800" b="0" i="0" u="none" strike="noStrike" kern="120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 </a:t>
                </a:r>
                <a:r>
                  <a:rPr lang="en-GB" sz="2800" b="0" i="0" u="none" strike="noStrike" kern="120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eredményeképp</a:t>
                </a:r>
                <a:r>
                  <a:rPr lang="en-GB" sz="2800" b="0" i="0" u="none" strike="noStrike" kern="120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:</a:t>
                </a:r>
              </a:p>
              <a:p>
                <a:pPr marL="342900" marR="0" lvl="0" indent="-34290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2400" b="0" i="0" u="none" strike="noStrike" kern="120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Rendparaméter</a:t>
                </a:r>
                <a:endParaRPr lang="en-GB" sz="2400" b="0" i="0" u="none" strike="noStrike" kern="1200" cap="none" spc="0" baseline="0" dirty="0">
                  <a:solidFill>
                    <a:srgbClr val="44546A"/>
                  </a:solidFill>
                  <a:uFillTx/>
                  <a:latin typeface="Calibri"/>
                </a:endParaRPr>
              </a:p>
              <a:p>
                <a:pPr marL="800100" marR="0" lvl="1" indent="-34290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itchFamily="2"/>
                  <a:buChar char="Ø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endParaRPr lang="en-GB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342900" marR="0" lvl="0" indent="-34290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2400" b="0" i="0" u="none" strike="noStrike" kern="120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Szuszceptibilitás</a:t>
                </a:r>
                <a:endParaRPr lang="en-GB" sz="2400" b="0" i="0" u="none" strike="noStrike" kern="1200" cap="none" spc="0" baseline="0" dirty="0">
                  <a:solidFill>
                    <a:srgbClr val="44546A"/>
                  </a:solidFill>
                  <a:uFillTx/>
                  <a:latin typeface="Calibri"/>
                </a:endParaRPr>
              </a:p>
              <a:p>
                <a:pPr marL="800100" marR="0" lvl="1" indent="-34290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itchFamily="2"/>
                  <a:buChar char="Ø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≠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GB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GB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GB" sz="2400" b="0" i="0" u="none" strike="noStrike" kern="1200" cap="none" spc="0" baseline="0" dirty="0">
                  <a:solidFill>
                    <a:srgbClr val="C00000"/>
                  </a:solidFill>
                  <a:uFillTx/>
                  <a:latin typeface="Calibri"/>
                </a:endParaRPr>
              </a:p>
              <a:p>
                <a:pPr marL="342900" marR="0" lvl="0" indent="-34290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2400" b="0" i="0" u="none" strike="noStrike" kern="120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Hasonlósági</a:t>
                </a:r>
                <a:r>
                  <a:rPr lang="en-GB" sz="2400" b="0" i="0" u="none" strike="noStrike" kern="120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 </a:t>
                </a:r>
                <a:r>
                  <a:rPr lang="en-GB" sz="2400" b="0" i="0" u="none" strike="noStrike" kern="120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mérőszám</a:t>
                </a:r>
                <a:endParaRPr lang="en-GB" sz="2400" b="0" i="0" u="none" strike="noStrike" kern="1200" cap="none" spc="0" baseline="0" dirty="0">
                  <a:solidFill>
                    <a:srgbClr val="44546A"/>
                  </a:solidFill>
                  <a:uFillTx/>
                  <a:latin typeface="Calibri"/>
                </a:endParaRPr>
              </a:p>
              <a:p>
                <a:pPr marL="457200" marR="0" lvl="1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GB" sz="2400" b="0" i="0" u="none" strike="noStrike" kern="1200" cap="none" spc="0" baseline="0" dirty="0">
                  <a:solidFill>
                    <a:srgbClr val="44546A"/>
                  </a:solidFill>
                  <a:uFillTx/>
                  <a:latin typeface="Calibri"/>
                </a:endParaRPr>
              </a:p>
              <a:p>
                <a:pPr marL="457200" marR="0" lvl="1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hu-HU" sz="2400" b="0" i="0" u="none" strike="noStrike" kern="120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A fázisátalakulási pontnál a rendparaméter hirtelen változását, illetve a másik két mérőszám </a:t>
                </a:r>
                <a:r>
                  <a:rPr lang="en-GB" sz="2400" b="0" i="0" u="none" strike="noStrike" kern="120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extrémum</a:t>
                </a:r>
                <a:r>
                  <a:rPr lang="hu-HU" sz="2400" b="0" i="0" u="none" strike="noStrike" kern="120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á</a:t>
                </a:r>
                <a:r>
                  <a:rPr lang="en-GB" sz="2400" b="0" i="0" u="none" strike="noStrike" kern="120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t </a:t>
                </a:r>
                <a:r>
                  <a:rPr lang="en-GB" sz="2400" b="0" i="0" u="none" strike="noStrike" kern="120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vá</a:t>
                </a:r>
                <a:r>
                  <a:rPr lang="hu-HU" sz="2400" b="0" i="0" u="none" strike="noStrike" kern="120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rju</a:t>
                </a:r>
                <a:r>
                  <a:rPr lang="hu-HU" sz="2400" b="0" i="0" u="none" strike="noStrike" kern="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k</a:t>
                </a:r>
                <a:r>
                  <a:rPr lang="hu-HU" sz="2400" b="0" i="0" u="none" strike="noStrike" kern="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.</a:t>
                </a:r>
                <a:endParaRPr lang="en-GB" sz="2400" b="0" i="0" u="none" strike="noStrike" kern="1200" cap="none" spc="0" baseline="0" dirty="0">
                  <a:solidFill>
                    <a:srgbClr val="44546A"/>
                  </a:solidFill>
                  <a:uFillTx/>
                  <a:latin typeface="Calibri"/>
                </a:endParaRPr>
              </a:p>
              <a:p>
                <a:pPr marL="800100" marR="0" lvl="1" indent="-34290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itchFamily="2"/>
                  <a:buChar char="Ø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hu-HU" sz="2400" b="0" i="0" u="none" strike="noStrike" kern="120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f</a:t>
                </a:r>
                <a:r>
                  <a:rPr lang="en-GB" sz="2400" b="0" i="0" u="none" strike="noStrike" kern="120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ordított</a:t>
                </a:r>
                <a:r>
                  <a:rPr lang="en-GB" sz="2400" b="0" i="0" u="none" strike="noStrike" kern="120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 </a:t>
                </a:r>
                <a:r>
                  <a:rPr lang="en-GB" sz="2400" b="0" i="0" u="none" strike="noStrike" kern="120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perkolációs</a:t>
                </a:r>
                <a:r>
                  <a:rPr lang="en-GB" sz="2400" b="0" i="0" u="none" strike="noStrike" kern="120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 </a:t>
                </a:r>
                <a:r>
                  <a:rPr lang="en-GB" sz="2400" b="0" i="0" u="none" strike="noStrike" kern="1200" cap="none" spc="0" baseline="0" dirty="0" err="1">
                    <a:solidFill>
                      <a:srgbClr val="44546A"/>
                    </a:solidFill>
                    <a:uFillTx/>
                    <a:latin typeface="Calibri"/>
                  </a:rPr>
                  <a:t>fázisátalakulá</a:t>
                </a:r>
                <a:r>
                  <a:rPr lang="hu-HU" sz="2400" b="0" i="0" u="none" strike="noStrike" kern="1200" cap="none" spc="0" baseline="0" dirty="0">
                    <a:solidFill>
                      <a:srgbClr val="44546A"/>
                    </a:solidFill>
                    <a:uFillTx/>
                    <a:latin typeface="Calibri"/>
                  </a:rPr>
                  <a:t>s</a:t>
                </a:r>
                <a:endParaRPr lang="en-GB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C801D31C-26A1-386F-0E72-ED246000E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79" y="1425769"/>
                <a:ext cx="6974174" cy="4804650"/>
              </a:xfrm>
              <a:prstGeom prst="rect">
                <a:avLst/>
              </a:prstGeom>
              <a:blipFill>
                <a:blip r:embed="rId2"/>
                <a:stretch>
                  <a:fillRect l="-1836" t="-1269" r="-2010" b="-1904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40A65284-090A-5F72-7A84-09336529E7AB}"/>
              </a:ext>
            </a:extLst>
          </p:cNvPr>
          <p:cNvSpPr/>
          <p:nvPr/>
        </p:nvSpPr>
        <p:spPr>
          <a:xfrm>
            <a:off x="4943977" y="2849563"/>
            <a:ext cx="2060618" cy="115886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E2F0D9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‘S’ jelöli a csoportméreteket, míg ‘N’ a csoportok számát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C4567CF1-774D-5694-7A07-3D299C9B1B52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F8F8C2D-1CA0-D36E-0D57-3FA636D2D489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0769B6-8555-335F-6AE5-C378800295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679" y="-344920"/>
            <a:ext cx="9833549" cy="1066803"/>
          </a:xfrm>
        </p:spPr>
        <p:txBody>
          <a:bodyPr anchor="b"/>
          <a:lstStyle/>
          <a:p>
            <a:pPr lvl="0"/>
            <a:r>
              <a:rPr lang="en-GB" sz="3600">
                <a:solidFill>
                  <a:srgbClr val="44546A"/>
                </a:solidFill>
              </a:rPr>
              <a:t>Perkolációs fázisátalakulás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51CA27AF-4549-41EA-744B-7DBFCB519AE8}"/>
              </a:ext>
            </a:extLst>
          </p:cNvPr>
          <p:cNvGrpSpPr/>
          <p:nvPr/>
        </p:nvGrpSpPr>
        <p:grpSpPr>
          <a:xfrm>
            <a:off x="7867131" y="0"/>
            <a:ext cx="4324874" cy="2641152"/>
            <a:chOff x="7867131" y="0"/>
            <a:chExt cx="4324874" cy="2641152"/>
          </a:xfrm>
        </p:grpSpPr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id="{13A37264-A041-02CB-3907-74208A13B566}"/>
                </a:ext>
              </a:extLst>
            </p:cNvPr>
            <p:cNvSpPr/>
            <p:nvPr/>
          </p:nvSpPr>
          <p:spPr>
            <a:xfrm>
              <a:off x="7867131" y="0"/>
              <a:ext cx="4324865" cy="2641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24985"/>
                <a:gd name="f7" fmla="val 3251912"/>
                <a:gd name="f8" fmla="val 36826"/>
                <a:gd name="f9" fmla="val 45003"/>
                <a:gd name="f10" fmla="val 152909"/>
                <a:gd name="f11" fmla="val 50351"/>
                <a:gd name="f12" fmla="val 205154"/>
                <a:gd name="f13" fmla="val 58290"/>
                <a:gd name="f14" fmla="val 257123"/>
                <a:gd name="f15" fmla="val 68956"/>
                <a:gd name="f16" fmla="val 308600"/>
                <a:gd name="f17" fmla="val 91393"/>
                <a:gd name="f18" fmla="val 411324"/>
                <a:gd name="f19" fmla="val 123882"/>
                <a:gd name="f20" fmla="val 511847"/>
                <a:gd name="f21" fmla="val 167774"/>
                <a:gd name="f22" fmla="val 607968"/>
                <a:gd name="f23" fmla="val 178195"/>
                <a:gd name="f24" fmla="val 632173"/>
                <a:gd name="f25" fmla="val 190333"/>
                <a:gd name="f26" fmla="val 655798"/>
                <a:gd name="f27" fmla="val 201857"/>
                <a:gd name="f28" fmla="val 679539"/>
                <a:gd name="f29" fmla="val 214363"/>
                <a:gd name="f30" fmla="val 702933"/>
                <a:gd name="f31" fmla="val 226255"/>
                <a:gd name="f32" fmla="val 726557"/>
                <a:gd name="f33" fmla="val 239741"/>
                <a:gd name="f34" fmla="val 749488"/>
                <a:gd name="f35" fmla="val 265488"/>
                <a:gd name="f36" fmla="val 795812"/>
                <a:gd name="f37" fmla="val 294176"/>
                <a:gd name="f38" fmla="val 840746"/>
                <a:gd name="f39" fmla="val 323724"/>
                <a:gd name="f40" fmla="val 885101"/>
                <a:gd name="f41" fmla="val 353149"/>
                <a:gd name="f42" fmla="val 929572"/>
                <a:gd name="f43" fmla="val 384657"/>
                <a:gd name="f44" fmla="val 972885"/>
                <a:gd name="f45" fmla="val 416412"/>
                <a:gd name="f46" fmla="val 1016081"/>
                <a:gd name="f47" fmla="val 448655"/>
                <a:gd name="f48" fmla="val 1058931"/>
                <a:gd name="f49" fmla="val 482127"/>
                <a:gd name="f50" fmla="val 1101202"/>
                <a:gd name="f51" fmla="val 515719"/>
                <a:gd name="f52" fmla="val 1143356"/>
                <a:gd name="f53" fmla="val 583027"/>
                <a:gd name="f54" fmla="val 1227782"/>
                <a:gd name="f55" fmla="val 653402"/>
                <a:gd name="f56" fmla="val 1310470"/>
                <a:gd name="f57" fmla="val 722427"/>
                <a:gd name="f58" fmla="val 1395127"/>
                <a:gd name="f59" fmla="val 757123"/>
                <a:gd name="f60" fmla="val 1437282"/>
                <a:gd name="f61" fmla="val 791697"/>
                <a:gd name="f62" fmla="val 1479783"/>
                <a:gd name="f63" fmla="val 825780"/>
                <a:gd name="f64" fmla="val 1522749"/>
                <a:gd name="f65" fmla="val 859742"/>
                <a:gd name="f66" fmla="val 1565367"/>
                <a:gd name="f67" fmla="val 893457"/>
                <a:gd name="f68" fmla="val 1610649"/>
                <a:gd name="f69" fmla="val 926314"/>
                <a:gd name="f70" fmla="val 1651992"/>
                <a:gd name="f71" fmla="val 958927"/>
                <a:gd name="f72" fmla="val 1694379"/>
                <a:gd name="f73" fmla="val 993132"/>
                <a:gd name="f74" fmla="val 1735492"/>
                <a:gd name="f75" fmla="val 1026848"/>
                <a:gd name="f76" fmla="val 1776836"/>
                <a:gd name="f77" fmla="val 1061545"/>
                <a:gd name="f78" fmla="val 1817485"/>
                <a:gd name="f79" fmla="val 1095996"/>
                <a:gd name="f80" fmla="val 1858133"/>
                <a:gd name="f81" fmla="val 1131918"/>
                <a:gd name="f82" fmla="val 1897393"/>
                <a:gd name="f83" fmla="val 1203273"/>
                <a:gd name="f84" fmla="val 1976376"/>
                <a:gd name="f85" fmla="val 1277447"/>
                <a:gd name="f86" fmla="val 2052463"/>
                <a:gd name="f87" fmla="val 1354688"/>
                <a:gd name="f88" fmla="val 2124728"/>
                <a:gd name="f89" fmla="val 1509411"/>
                <a:gd name="f90" fmla="val 2268911"/>
                <a:gd name="f91" fmla="val 1676396"/>
                <a:gd name="f92" fmla="val 2397575"/>
                <a:gd name="f93" fmla="val 1855027"/>
                <a:gd name="f94" fmla="val 2504236"/>
                <a:gd name="f95" fmla="val 1944528"/>
                <a:gd name="f96" fmla="val 2557277"/>
                <a:gd name="f97" fmla="val 2036357"/>
                <a:gd name="f98" fmla="val 2605917"/>
                <a:gd name="f99" fmla="val 2131618"/>
                <a:gd name="f100" fmla="val 2646913"/>
                <a:gd name="f101" fmla="val 2226267"/>
                <a:gd name="f102" fmla="val 2689068"/>
                <a:gd name="f103" fmla="val 2323981"/>
                <a:gd name="f104" fmla="val 2724622"/>
                <a:gd name="f105" fmla="val 2423534"/>
                <a:gd name="f106" fmla="val 2754732"/>
                <a:gd name="f107" fmla="val 2523087"/>
                <a:gd name="f108" fmla="val 2784958"/>
                <a:gd name="f109" fmla="val 2624602"/>
                <a:gd name="f110" fmla="val 2809394"/>
                <a:gd name="f111" fmla="val 2727588"/>
                <a:gd name="f112" fmla="val 2829197"/>
                <a:gd name="f113" fmla="val 2830698"/>
                <a:gd name="f114" fmla="val 2848653"/>
                <a:gd name="f115" fmla="val 2935522"/>
                <a:gd name="f116" fmla="val 2861971"/>
                <a:gd name="f117" fmla="val 3041083"/>
                <a:gd name="f118" fmla="val 2870890"/>
                <a:gd name="f119" fmla="val 3146644"/>
                <a:gd name="f120" fmla="val 2879922"/>
                <a:gd name="f121" fmla="val 3253307"/>
                <a:gd name="f122" fmla="val 2883860"/>
                <a:gd name="f123" fmla="val 3360340"/>
                <a:gd name="f124" fmla="val 2883976"/>
                <a:gd name="f125" fmla="val 3387067"/>
                <a:gd name="f126" fmla="val 3414162"/>
                <a:gd name="f127" fmla="val 2884439"/>
                <a:gd name="f128" fmla="val 3439663"/>
                <a:gd name="f129" fmla="val 2883396"/>
                <a:gd name="f130" fmla="val 3478529"/>
                <a:gd name="f131" fmla="val 2882471"/>
                <a:gd name="f132" fmla="val 3517271"/>
                <a:gd name="f133" fmla="val 2880616"/>
                <a:gd name="f134" fmla="val 3568887"/>
                <a:gd name="f135" fmla="val 2878417"/>
                <a:gd name="f136" fmla="val 3620257"/>
                <a:gd name="f137" fmla="val 2873552"/>
                <a:gd name="f138" fmla="val 3671260"/>
                <a:gd name="f139" fmla="val 2867878"/>
                <a:gd name="f140" fmla="val 3875515"/>
                <a:gd name="f141" fmla="val 2844253"/>
                <a:gd name="f142" fmla="val 4074253"/>
                <a:gd name="f143" fmla="val 2792486"/>
                <a:gd name="f144" fmla="val 4265268"/>
                <a:gd name="f145" fmla="val 2716283"/>
                <a:gd name="f146" fmla="val 4361020"/>
                <a:gd name="f147" fmla="val 2678529"/>
                <a:gd name="f148" fmla="val 4454444"/>
                <a:gd name="f149" fmla="val 2633710"/>
                <a:gd name="f150" fmla="val 4546395"/>
                <a:gd name="f151" fmla="val 2584724"/>
                <a:gd name="f152" fmla="val 4638470"/>
                <a:gd name="f153" fmla="val 2535967"/>
                <a:gd name="f154" fmla="val 4728827"/>
                <a:gd name="f155" fmla="val 2481885"/>
                <a:gd name="f156" fmla="val 4817837"/>
                <a:gd name="f157" fmla="val 2424674"/>
                <a:gd name="f158" fmla="val 4906846"/>
                <a:gd name="f159" fmla="val 2367348"/>
                <a:gd name="f160" fmla="val 4994385"/>
                <a:gd name="f161" fmla="val 2306317"/>
                <a:gd name="f162" fmla="val 5081677"/>
                <a:gd name="f163" fmla="val 2243548"/>
                <a:gd name="f164" fmla="val 5125201"/>
                <a:gd name="f165" fmla="val 2212164"/>
                <a:gd name="f166" fmla="val 5168603"/>
                <a:gd name="f167" fmla="val 2179969"/>
                <a:gd name="f168" fmla="val 5211881"/>
                <a:gd name="f169" fmla="val 2147658"/>
                <a:gd name="f170" fmla="val 2062128"/>
                <a:gd name="f171" fmla="val 2514993"/>
                <a:gd name="f172" fmla="val 5314867"/>
                <a:gd name="f173" fmla="val 2522881"/>
                <a:gd name="f174" fmla="val 5225490"/>
                <a:gd name="f175" fmla="val 2591325"/>
                <a:gd name="f176" fmla="val 5133783"/>
                <a:gd name="f177" fmla="val 2658379"/>
                <a:gd name="f178" fmla="val 5038276"/>
                <a:gd name="f179" fmla="val 2722421"/>
                <a:gd name="f180" fmla="val 4942892"/>
                <a:gd name="f181" fmla="val 2786348"/>
                <a:gd name="f182" fmla="val 4844810"/>
                <a:gd name="f183" fmla="val 2848422"/>
                <a:gd name="f184" fmla="val 4741701"/>
                <a:gd name="f185" fmla="val 2904937"/>
                <a:gd name="f186" fmla="val 4638592"/>
                <a:gd name="f187" fmla="val 2961337"/>
                <a:gd name="f188" fmla="val 4531929"/>
                <a:gd name="f189" fmla="val 3013683"/>
                <a:gd name="f190" fmla="val 4420728"/>
                <a:gd name="f191" fmla="val 3058848"/>
                <a:gd name="f192" fmla="val 4199063"/>
                <a:gd name="f193" fmla="val 3150338"/>
                <a:gd name="f194" fmla="val 3959621"/>
                <a:gd name="f195" fmla="val 3211485"/>
                <a:gd name="f196" fmla="val 3717481"/>
                <a:gd name="f197" fmla="val 3237079"/>
                <a:gd name="f198" fmla="val 3656914"/>
                <a:gd name="f199" fmla="val 3243101"/>
                <a:gd name="f200" fmla="val 3596227"/>
                <a:gd name="f201" fmla="val 3247966"/>
                <a:gd name="f202" fmla="val 3535661"/>
                <a:gd name="f203" fmla="val 3249934"/>
                <a:gd name="f204" fmla="val 3490175"/>
                <a:gd name="f205" fmla="val 3251555"/>
                <a:gd name="f206" fmla="val 3444813"/>
                <a:gd name="f207" fmla="val 3251787"/>
                <a:gd name="f208" fmla="val 3252250"/>
                <a:gd name="f209" fmla="val 3385105"/>
                <a:gd name="f210" fmla="val 3251324"/>
                <a:gd name="f211" fmla="val 3355681"/>
                <a:gd name="f212" fmla="val 3250745"/>
                <a:gd name="f213" fmla="val 3296954"/>
                <a:gd name="f214" fmla="val 3250050"/>
                <a:gd name="f215" fmla="val 3237860"/>
                <a:gd name="f216" fmla="val 3246692"/>
                <a:gd name="f217" fmla="val 3179011"/>
                <a:gd name="f218" fmla="val 3243795"/>
                <a:gd name="f219" fmla="val 3120039"/>
                <a:gd name="f220" fmla="val 3239164"/>
                <a:gd name="f221" fmla="val 3061067"/>
                <a:gd name="f222" fmla="val 3234878"/>
                <a:gd name="f223" fmla="val 3002217"/>
                <a:gd name="f224" fmla="val 3227814"/>
                <a:gd name="f225" fmla="val 2884397"/>
                <a:gd name="f226" fmla="val 3214496"/>
                <a:gd name="f227" fmla="val 2766699"/>
                <a:gd name="f228" fmla="val 3196314"/>
                <a:gd name="f229" fmla="val 2650103"/>
                <a:gd name="f230" fmla="val 3170836"/>
                <a:gd name="f231" fmla="val 2533510"/>
                <a:gd name="f232" fmla="val 3145358"/>
                <a:gd name="f233" fmla="val 2418263"/>
                <a:gd name="f234" fmla="val 3112583"/>
                <a:gd name="f235" fmla="val 2305836"/>
                <a:gd name="f236" fmla="val 3072514"/>
                <a:gd name="f237" fmla="val 2193410"/>
                <a:gd name="f238" fmla="val 3032328"/>
                <a:gd name="f239" fmla="val 2083926"/>
                <a:gd name="f240" fmla="val 2984383"/>
                <a:gd name="f241" fmla="val 1978611"/>
                <a:gd name="f242" fmla="val 2929952"/>
                <a:gd name="f243" fmla="val 1873663"/>
                <a:gd name="f244" fmla="val 2874711"/>
                <a:gd name="f245" fmla="val 1772884"/>
                <a:gd name="f246" fmla="val 2812985"/>
                <a:gd name="f247" fmla="val 1678235"/>
                <a:gd name="f248" fmla="val 2744424"/>
                <a:gd name="f249" fmla="val 1488201"/>
                <a:gd name="f250" fmla="val 2608001"/>
                <a:gd name="f251" fmla="val 1321708"/>
                <a:gd name="f252" fmla="val 2448068"/>
                <a:gd name="f253" fmla="val 1175688"/>
                <a:gd name="f254" fmla="val 2277018"/>
                <a:gd name="f255" fmla="val 1102985"/>
                <a:gd name="f256" fmla="val 2191086"/>
                <a:gd name="f257" fmla="val 1035309"/>
                <a:gd name="f258" fmla="val 2102377"/>
                <a:gd name="f259" fmla="val 971310"/>
                <a:gd name="f260" fmla="val 2012044"/>
                <a:gd name="f261" fmla="val 907188"/>
                <a:gd name="f262" fmla="val 1921714"/>
                <a:gd name="f263" fmla="val 847358"/>
                <a:gd name="f264" fmla="val 1829413"/>
                <a:gd name="f265" fmla="val 790717"/>
                <a:gd name="f266" fmla="val 1735723"/>
                <a:gd name="f267" fmla="val 761782"/>
                <a:gd name="f268" fmla="val 1688357"/>
                <a:gd name="f269" fmla="val 735300"/>
                <a:gd name="f270" fmla="val 1644002"/>
                <a:gd name="f271" fmla="val 706488"/>
                <a:gd name="f272" fmla="val 1598604"/>
                <a:gd name="f273" fmla="val 677922"/>
                <a:gd name="f274" fmla="val 1553555"/>
                <a:gd name="f275" fmla="val 648866"/>
                <a:gd name="f276" fmla="val 1508505"/>
                <a:gd name="f277" fmla="val 618951"/>
                <a:gd name="f278" fmla="val 1463802"/>
                <a:gd name="f279" fmla="val 436273"/>
                <a:gd name="f280" fmla="val 1195355"/>
                <a:gd name="f281" fmla="val 405990"/>
                <a:gd name="f282" fmla="val 1150189"/>
                <a:gd name="f283" fmla="val 376075"/>
                <a:gd name="f284" fmla="val 1104792"/>
                <a:gd name="f285" fmla="val 346896"/>
                <a:gd name="f286" fmla="val 1058816"/>
                <a:gd name="f287" fmla="val 317716"/>
                <a:gd name="f288" fmla="val 1012838"/>
                <a:gd name="f289" fmla="val 288782"/>
                <a:gd name="f290" fmla="val 966747"/>
                <a:gd name="f291" fmla="val 261809"/>
                <a:gd name="f292" fmla="val 919264"/>
                <a:gd name="f293" fmla="val 207742"/>
                <a:gd name="f294" fmla="val 824764"/>
                <a:gd name="f295" fmla="val 158088"/>
                <a:gd name="f296" fmla="val 727485"/>
                <a:gd name="f297" fmla="val 118487"/>
                <a:gd name="f298" fmla="val 626498"/>
                <a:gd name="f299" fmla="val 78151"/>
                <a:gd name="f300" fmla="val 525859"/>
                <a:gd name="f301" fmla="val 48237"/>
                <a:gd name="f302" fmla="val 421515"/>
                <a:gd name="f303" fmla="val 28130"/>
                <a:gd name="f304" fmla="val 315781"/>
                <a:gd name="f305" fmla="val 18506"/>
                <a:gd name="f306" fmla="val 262914"/>
                <a:gd name="f307" fmla="val 11425"/>
                <a:gd name="f308" fmla="val 209642"/>
                <a:gd name="f309" fmla="val 6751"/>
                <a:gd name="f310" fmla="val 156195"/>
                <a:gd name="f311" fmla="+- 0 0 -90"/>
                <a:gd name="f312" fmla="*/ f3 1 5324985"/>
                <a:gd name="f313" fmla="*/ f4 1 3251912"/>
                <a:gd name="f314" fmla="+- f7 0 f5"/>
                <a:gd name="f315" fmla="+- f6 0 f5"/>
                <a:gd name="f316" fmla="*/ f311 f0 1"/>
                <a:gd name="f317" fmla="*/ f315 1 5324985"/>
                <a:gd name="f318" fmla="*/ f314 1 3251912"/>
                <a:gd name="f319" fmla="*/ 0 f315 1"/>
                <a:gd name="f320" fmla="*/ 0 f314 1"/>
                <a:gd name="f321" fmla="*/ 36826 f315 1"/>
                <a:gd name="f322" fmla="*/ 45003 f315 1"/>
                <a:gd name="f323" fmla="*/ 152909 f314 1"/>
                <a:gd name="f324" fmla="*/ 68956 f315 1"/>
                <a:gd name="f325" fmla="*/ 308600 f314 1"/>
                <a:gd name="f326" fmla="*/ 167774 f315 1"/>
                <a:gd name="f327" fmla="*/ 607968 f314 1"/>
                <a:gd name="f328" fmla="*/ 201857 f315 1"/>
                <a:gd name="f329" fmla="*/ 679539 f314 1"/>
                <a:gd name="f330" fmla="*/ 239741 f315 1"/>
                <a:gd name="f331" fmla="*/ 749488 f314 1"/>
                <a:gd name="f332" fmla="*/ 323724 f315 1"/>
                <a:gd name="f333" fmla="*/ 885101 f314 1"/>
                <a:gd name="f334" fmla="*/ 416412 f315 1"/>
                <a:gd name="f335" fmla="*/ 1016081 f314 1"/>
                <a:gd name="f336" fmla="*/ 515719 f315 1"/>
                <a:gd name="f337" fmla="*/ 1143356 f314 1"/>
                <a:gd name="f338" fmla="*/ 722427 f315 1"/>
                <a:gd name="f339" fmla="*/ 1395127 f314 1"/>
                <a:gd name="f340" fmla="*/ 825780 f315 1"/>
                <a:gd name="f341" fmla="*/ 1522749 f314 1"/>
                <a:gd name="f342" fmla="*/ 926314 f315 1"/>
                <a:gd name="f343" fmla="*/ 1651992 f314 1"/>
                <a:gd name="f344" fmla="*/ 1026848 f315 1"/>
                <a:gd name="f345" fmla="*/ 1776836 f314 1"/>
                <a:gd name="f346" fmla="*/ 1131918 f315 1"/>
                <a:gd name="f347" fmla="*/ 1897393 f314 1"/>
                <a:gd name="f348" fmla="*/ 1354688 f315 1"/>
                <a:gd name="f349" fmla="*/ 2124728 f314 1"/>
                <a:gd name="f350" fmla="*/ 1855027 f315 1"/>
                <a:gd name="f351" fmla="*/ 2504236 f314 1"/>
                <a:gd name="f352" fmla="*/ 2131618 f315 1"/>
                <a:gd name="f353" fmla="*/ 2646913 f314 1"/>
                <a:gd name="f354" fmla="*/ 2423534 f315 1"/>
                <a:gd name="f355" fmla="*/ 2754732 f314 1"/>
                <a:gd name="f356" fmla="*/ 2727588 f315 1"/>
                <a:gd name="f357" fmla="*/ 2829197 f314 1"/>
                <a:gd name="f358" fmla="*/ 3041083 f315 1"/>
                <a:gd name="f359" fmla="*/ 2870890 f314 1"/>
                <a:gd name="f360" fmla="*/ 3360340 f315 1"/>
                <a:gd name="f361" fmla="*/ 2883976 f314 1"/>
                <a:gd name="f362" fmla="*/ 3439663 f315 1"/>
                <a:gd name="f363" fmla="*/ 2883396 f314 1"/>
                <a:gd name="f364" fmla="*/ 3478529 f315 1"/>
                <a:gd name="f365" fmla="*/ 2882471 f314 1"/>
                <a:gd name="f366" fmla="*/ 3517271 f315 1"/>
                <a:gd name="f367" fmla="*/ 2880616 f314 1"/>
                <a:gd name="f368" fmla="*/ 3671260 f315 1"/>
                <a:gd name="f369" fmla="*/ 2867878 f314 1"/>
                <a:gd name="f370" fmla="*/ 4265268 f315 1"/>
                <a:gd name="f371" fmla="*/ 2716283 f314 1"/>
                <a:gd name="f372" fmla="*/ 4546395 f315 1"/>
                <a:gd name="f373" fmla="*/ 2584724 f314 1"/>
                <a:gd name="f374" fmla="*/ 4817837 f315 1"/>
                <a:gd name="f375" fmla="*/ 2424674 f314 1"/>
                <a:gd name="f376" fmla="*/ 5081677 f315 1"/>
                <a:gd name="f377" fmla="*/ 2243548 f314 1"/>
                <a:gd name="f378" fmla="*/ 5211881 f315 1"/>
                <a:gd name="f379" fmla="*/ 2147658 f314 1"/>
                <a:gd name="f380" fmla="*/ 5324985 f315 1"/>
                <a:gd name="f381" fmla="*/ 2062128 f314 1"/>
                <a:gd name="f382" fmla="*/ 2514993 f314 1"/>
                <a:gd name="f383" fmla="*/ 5314867 f315 1"/>
                <a:gd name="f384" fmla="*/ 2522881 f314 1"/>
                <a:gd name="f385" fmla="*/ 5038276 f315 1"/>
                <a:gd name="f386" fmla="*/ 2722421 f314 1"/>
                <a:gd name="f387" fmla="*/ 4741701 f315 1"/>
                <a:gd name="f388" fmla="*/ 2904937 f314 1"/>
                <a:gd name="f389" fmla="*/ 4420728 f315 1"/>
                <a:gd name="f390" fmla="*/ 3058848 f314 1"/>
                <a:gd name="f391" fmla="*/ 3717481 f315 1"/>
                <a:gd name="f392" fmla="*/ 3237079 f314 1"/>
                <a:gd name="f393" fmla="*/ 3535661 f315 1"/>
                <a:gd name="f394" fmla="*/ 3249934 f314 1"/>
                <a:gd name="f395" fmla="*/ 3490175 f315 1"/>
                <a:gd name="f396" fmla="*/ 3251555 f314 1"/>
                <a:gd name="f397" fmla="*/ 3444813 f315 1"/>
                <a:gd name="f398" fmla="*/ 3251787 f314 1"/>
                <a:gd name="f399" fmla="*/ 3355681 f315 1"/>
                <a:gd name="f400" fmla="*/ 3250745 f314 1"/>
                <a:gd name="f401" fmla="*/ 3179011 f315 1"/>
                <a:gd name="f402" fmla="*/ 3243795 f314 1"/>
                <a:gd name="f403" fmla="*/ 3002217 f315 1"/>
                <a:gd name="f404" fmla="*/ 3227814 f314 1"/>
                <a:gd name="f405" fmla="*/ 2650103 f315 1"/>
                <a:gd name="f406" fmla="*/ 3170836 f314 1"/>
                <a:gd name="f407" fmla="*/ 2305836 f315 1"/>
                <a:gd name="f408" fmla="*/ 3072514 f314 1"/>
                <a:gd name="f409" fmla="*/ 1978611 f315 1"/>
                <a:gd name="f410" fmla="*/ 2929952 f314 1"/>
                <a:gd name="f411" fmla="*/ 1678235 f315 1"/>
                <a:gd name="f412" fmla="*/ 2744424 f314 1"/>
                <a:gd name="f413" fmla="*/ 1175688 f315 1"/>
                <a:gd name="f414" fmla="*/ 2277018 f314 1"/>
                <a:gd name="f415" fmla="*/ 971310 f315 1"/>
                <a:gd name="f416" fmla="*/ 2012044 f314 1"/>
                <a:gd name="f417" fmla="*/ 790717 f315 1"/>
                <a:gd name="f418" fmla="*/ 1735723 f314 1"/>
                <a:gd name="f419" fmla="*/ 706488 f315 1"/>
                <a:gd name="f420" fmla="*/ 1598604 f314 1"/>
                <a:gd name="f421" fmla="*/ 618951 f315 1"/>
                <a:gd name="f422" fmla="*/ 1463802 f314 1"/>
                <a:gd name="f423" fmla="*/ 436273 f315 1"/>
                <a:gd name="f424" fmla="*/ 1195355 f314 1"/>
                <a:gd name="f425" fmla="*/ 346896 f315 1"/>
                <a:gd name="f426" fmla="*/ 1058816 f314 1"/>
                <a:gd name="f427" fmla="*/ 261809 f315 1"/>
                <a:gd name="f428" fmla="*/ 919264 f314 1"/>
                <a:gd name="f429" fmla="*/ 118487 f315 1"/>
                <a:gd name="f430" fmla="*/ 626498 f314 1"/>
                <a:gd name="f431" fmla="*/ 28130 f315 1"/>
                <a:gd name="f432" fmla="*/ 315781 f314 1"/>
                <a:gd name="f433" fmla="*/ 6751 f315 1"/>
                <a:gd name="f434" fmla="*/ 156195 f314 1"/>
                <a:gd name="f435" fmla="*/ f316 1 f2"/>
                <a:gd name="f436" fmla="*/ f319 1 5324985"/>
                <a:gd name="f437" fmla="*/ f320 1 3251912"/>
                <a:gd name="f438" fmla="*/ f321 1 5324985"/>
                <a:gd name="f439" fmla="*/ f322 1 5324985"/>
                <a:gd name="f440" fmla="*/ f323 1 3251912"/>
                <a:gd name="f441" fmla="*/ f324 1 5324985"/>
                <a:gd name="f442" fmla="*/ f325 1 3251912"/>
                <a:gd name="f443" fmla="*/ f326 1 5324985"/>
                <a:gd name="f444" fmla="*/ f327 1 3251912"/>
                <a:gd name="f445" fmla="*/ f328 1 5324985"/>
                <a:gd name="f446" fmla="*/ f329 1 3251912"/>
                <a:gd name="f447" fmla="*/ f330 1 5324985"/>
                <a:gd name="f448" fmla="*/ f331 1 3251912"/>
                <a:gd name="f449" fmla="*/ f332 1 5324985"/>
                <a:gd name="f450" fmla="*/ f333 1 3251912"/>
                <a:gd name="f451" fmla="*/ f334 1 5324985"/>
                <a:gd name="f452" fmla="*/ f335 1 3251912"/>
                <a:gd name="f453" fmla="*/ f336 1 5324985"/>
                <a:gd name="f454" fmla="*/ f337 1 3251912"/>
                <a:gd name="f455" fmla="*/ f338 1 5324985"/>
                <a:gd name="f456" fmla="*/ f339 1 3251912"/>
                <a:gd name="f457" fmla="*/ f340 1 5324985"/>
                <a:gd name="f458" fmla="*/ f341 1 3251912"/>
                <a:gd name="f459" fmla="*/ f342 1 5324985"/>
                <a:gd name="f460" fmla="*/ f343 1 3251912"/>
                <a:gd name="f461" fmla="*/ f344 1 5324985"/>
                <a:gd name="f462" fmla="*/ f345 1 3251912"/>
                <a:gd name="f463" fmla="*/ f346 1 5324985"/>
                <a:gd name="f464" fmla="*/ f347 1 3251912"/>
                <a:gd name="f465" fmla="*/ f348 1 5324985"/>
                <a:gd name="f466" fmla="*/ f349 1 3251912"/>
                <a:gd name="f467" fmla="*/ f350 1 5324985"/>
                <a:gd name="f468" fmla="*/ f351 1 3251912"/>
                <a:gd name="f469" fmla="*/ f352 1 5324985"/>
                <a:gd name="f470" fmla="*/ f353 1 3251912"/>
                <a:gd name="f471" fmla="*/ f354 1 5324985"/>
                <a:gd name="f472" fmla="*/ f355 1 3251912"/>
                <a:gd name="f473" fmla="*/ f356 1 5324985"/>
                <a:gd name="f474" fmla="*/ f357 1 3251912"/>
                <a:gd name="f475" fmla="*/ f358 1 5324985"/>
                <a:gd name="f476" fmla="*/ f359 1 3251912"/>
                <a:gd name="f477" fmla="*/ f360 1 5324985"/>
                <a:gd name="f478" fmla="*/ f361 1 3251912"/>
                <a:gd name="f479" fmla="*/ f362 1 5324985"/>
                <a:gd name="f480" fmla="*/ f363 1 3251912"/>
                <a:gd name="f481" fmla="*/ f364 1 5324985"/>
                <a:gd name="f482" fmla="*/ f365 1 3251912"/>
                <a:gd name="f483" fmla="*/ f366 1 5324985"/>
                <a:gd name="f484" fmla="*/ f367 1 3251912"/>
                <a:gd name="f485" fmla="*/ f368 1 5324985"/>
                <a:gd name="f486" fmla="*/ f369 1 3251912"/>
                <a:gd name="f487" fmla="*/ f370 1 5324985"/>
                <a:gd name="f488" fmla="*/ f371 1 3251912"/>
                <a:gd name="f489" fmla="*/ f372 1 5324985"/>
                <a:gd name="f490" fmla="*/ f373 1 3251912"/>
                <a:gd name="f491" fmla="*/ f374 1 5324985"/>
                <a:gd name="f492" fmla="*/ f375 1 3251912"/>
                <a:gd name="f493" fmla="*/ f376 1 5324985"/>
                <a:gd name="f494" fmla="*/ f377 1 3251912"/>
                <a:gd name="f495" fmla="*/ f378 1 5324985"/>
                <a:gd name="f496" fmla="*/ f379 1 3251912"/>
                <a:gd name="f497" fmla="*/ f380 1 5324985"/>
                <a:gd name="f498" fmla="*/ f381 1 3251912"/>
                <a:gd name="f499" fmla="*/ f382 1 3251912"/>
                <a:gd name="f500" fmla="*/ f383 1 5324985"/>
                <a:gd name="f501" fmla="*/ f384 1 3251912"/>
                <a:gd name="f502" fmla="*/ f385 1 5324985"/>
                <a:gd name="f503" fmla="*/ f386 1 3251912"/>
                <a:gd name="f504" fmla="*/ f387 1 5324985"/>
                <a:gd name="f505" fmla="*/ f388 1 3251912"/>
                <a:gd name="f506" fmla="*/ f389 1 5324985"/>
                <a:gd name="f507" fmla="*/ f390 1 3251912"/>
                <a:gd name="f508" fmla="*/ f391 1 5324985"/>
                <a:gd name="f509" fmla="*/ f392 1 3251912"/>
                <a:gd name="f510" fmla="*/ f393 1 5324985"/>
                <a:gd name="f511" fmla="*/ f394 1 3251912"/>
                <a:gd name="f512" fmla="*/ f395 1 5324985"/>
                <a:gd name="f513" fmla="*/ f396 1 3251912"/>
                <a:gd name="f514" fmla="*/ f397 1 5324985"/>
                <a:gd name="f515" fmla="*/ f398 1 3251912"/>
                <a:gd name="f516" fmla="*/ f399 1 5324985"/>
                <a:gd name="f517" fmla="*/ f400 1 3251912"/>
                <a:gd name="f518" fmla="*/ f401 1 5324985"/>
                <a:gd name="f519" fmla="*/ f402 1 3251912"/>
                <a:gd name="f520" fmla="*/ f403 1 5324985"/>
                <a:gd name="f521" fmla="*/ f404 1 3251912"/>
                <a:gd name="f522" fmla="*/ f405 1 5324985"/>
                <a:gd name="f523" fmla="*/ f406 1 3251912"/>
                <a:gd name="f524" fmla="*/ f407 1 5324985"/>
                <a:gd name="f525" fmla="*/ f408 1 3251912"/>
                <a:gd name="f526" fmla="*/ f409 1 5324985"/>
                <a:gd name="f527" fmla="*/ f410 1 3251912"/>
                <a:gd name="f528" fmla="*/ f411 1 5324985"/>
                <a:gd name="f529" fmla="*/ f412 1 3251912"/>
                <a:gd name="f530" fmla="*/ f413 1 5324985"/>
                <a:gd name="f531" fmla="*/ f414 1 3251912"/>
                <a:gd name="f532" fmla="*/ f415 1 5324985"/>
                <a:gd name="f533" fmla="*/ f416 1 3251912"/>
                <a:gd name="f534" fmla="*/ f417 1 5324985"/>
                <a:gd name="f535" fmla="*/ f418 1 3251912"/>
                <a:gd name="f536" fmla="*/ f419 1 5324985"/>
                <a:gd name="f537" fmla="*/ f420 1 3251912"/>
                <a:gd name="f538" fmla="*/ f421 1 5324985"/>
                <a:gd name="f539" fmla="*/ f422 1 3251912"/>
                <a:gd name="f540" fmla="*/ f423 1 5324985"/>
                <a:gd name="f541" fmla="*/ f424 1 3251912"/>
                <a:gd name="f542" fmla="*/ f425 1 5324985"/>
                <a:gd name="f543" fmla="*/ f426 1 3251912"/>
                <a:gd name="f544" fmla="*/ f427 1 5324985"/>
                <a:gd name="f545" fmla="*/ f428 1 3251912"/>
                <a:gd name="f546" fmla="*/ f429 1 5324985"/>
                <a:gd name="f547" fmla="*/ f430 1 3251912"/>
                <a:gd name="f548" fmla="*/ f431 1 5324985"/>
                <a:gd name="f549" fmla="*/ f432 1 3251912"/>
                <a:gd name="f550" fmla="*/ f433 1 5324985"/>
                <a:gd name="f551" fmla="*/ f434 1 3251912"/>
                <a:gd name="f552" fmla="*/ f5 1 f317"/>
                <a:gd name="f553" fmla="*/ f6 1 f317"/>
                <a:gd name="f554" fmla="*/ f5 1 f318"/>
                <a:gd name="f555" fmla="*/ f7 1 f318"/>
                <a:gd name="f556" fmla="+- f435 0 f1"/>
                <a:gd name="f557" fmla="*/ f436 1 f317"/>
                <a:gd name="f558" fmla="*/ f437 1 f318"/>
                <a:gd name="f559" fmla="*/ f438 1 f317"/>
                <a:gd name="f560" fmla="*/ f439 1 f317"/>
                <a:gd name="f561" fmla="*/ f440 1 f318"/>
                <a:gd name="f562" fmla="*/ f441 1 f317"/>
                <a:gd name="f563" fmla="*/ f442 1 f318"/>
                <a:gd name="f564" fmla="*/ f443 1 f317"/>
                <a:gd name="f565" fmla="*/ f444 1 f318"/>
                <a:gd name="f566" fmla="*/ f445 1 f317"/>
                <a:gd name="f567" fmla="*/ f446 1 f318"/>
                <a:gd name="f568" fmla="*/ f447 1 f317"/>
                <a:gd name="f569" fmla="*/ f448 1 f318"/>
                <a:gd name="f570" fmla="*/ f449 1 f317"/>
                <a:gd name="f571" fmla="*/ f450 1 f318"/>
                <a:gd name="f572" fmla="*/ f451 1 f317"/>
                <a:gd name="f573" fmla="*/ f452 1 f318"/>
                <a:gd name="f574" fmla="*/ f453 1 f317"/>
                <a:gd name="f575" fmla="*/ f454 1 f318"/>
                <a:gd name="f576" fmla="*/ f455 1 f317"/>
                <a:gd name="f577" fmla="*/ f456 1 f318"/>
                <a:gd name="f578" fmla="*/ f457 1 f317"/>
                <a:gd name="f579" fmla="*/ f458 1 f318"/>
                <a:gd name="f580" fmla="*/ f459 1 f317"/>
                <a:gd name="f581" fmla="*/ f460 1 f318"/>
                <a:gd name="f582" fmla="*/ f461 1 f317"/>
                <a:gd name="f583" fmla="*/ f462 1 f318"/>
                <a:gd name="f584" fmla="*/ f463 1 f317"/>
                <a:gd name="f585" fmla="*/ f464 1 f318"/>
                <a:gd name="f586" fmla="*/ f465 1 f317"/>
                <a:gd name="f587" fmla="*/ f466 1 f318"/>
                <a:gd name="f588" fmla="*/ f467 1 f317"/>
                <a:gd name="f589" fmla="*/ f468 1 f318"/>
                <a:gd name="f590" fmla="*/ f469 1 f317"/>
                <a:gd name="f591" fmla="*/ f470 1 f318"/>
                <a:gd name="f592" fmla="*/ f471 1 f317"/>
                <a:gd name="f593" fmla="*/ f472 1 f318"/>
                <a:gd name="f594" fmla="*/ f473 1 f317"/>
                <a:gd name="f595" fmla="*/ f474 1 f318"/>
                <a:gd name="f596" fmla="*/ f475 1 f317"/>
                <a:gd name="f597" fmla="*/ f476 1 f318"/>
                <a:gd name="f598" fmla="*/ f477 1 f317"/>
                <a:gd name="f599" fmla="*/ f478 1 f318"/>
                <a:gd name="f600" fmla="*/ f479 1 f317"/>
                <a:gd name="f601" fmla="*/ f480 1 f318"/>
                <a:gd name="f602" fmla="*/ f481 1 f317"/>
                <a:gd name="f603" fmla="*/ f482 1 f318"/>
                <a:gd name="f604" fmla="*/ f483 1 f317"/>
                <a:gd name="f605" fmla="*/ f484 1 f318"/>
                <a:gd name="f606" fmla="*/ f485 1 f317"/>
                <a:gd name="f607" fmla="*/ f486 1 f318"/>
                <a:gd name="f608" fmla="*/ f487 1 f317"/>
                <a:gd name="f609" fmla="*/ f488 1 f318"/>
                <a:gd name="f610" fmla="*/ f489 1 f317"/>
                <a:gd name="f611" fmla="*/ f490 1 f318"/>
                <a:gd name="f612" fmla="*/ f491 1 f317"/>
                <a:gd name="f613" fmla="*/ f492 1 f318"/>
                <a:gd name="f614" fmla="*/ f493 1 f317"/>
                <a:gd name="f615" fmla="*/ f494 1 f318"/>
                <a:gd name="f616" fmla="*/ f495 1 f317"/>
                <a:gd name="f617" fmla="*/ f496 1 f318"/>
                <a:gd name="f618" fmla="*/ f497 1 f317"/>
                <a:gd name="f619" fmla="*/ f498 1 f318"/>
                <a:gd name="f620" fmla="*/ f499 1 f318"/>
                <a:gd name="f621" fmla="*/ f500 1 f317"/>
                <a:gd name="f622" fmla="*/ f501 1 f318"/>
                <a:gd name="f623" fmla="*/ f502 1 f317"/>
                <a:gd name="f624" fmla="*/ f503 1 f318"/>
                <a:gd name="f625" fmla="*/ f504 1 f317"/>
                <a:gd name="f626" fmla="*/ f505 1 f318"/>
                <a:gd name="f627" fmla="*/ f506 1 f317"/>
                <a:gd name="f628" fmla="*/ f507 1 f318"/>
                <a:gd name="f629" fmla="*/ f508 1 f317"/>
                <a:gd name="f630" fmla="*/ f509 1 f318"/>
                <a:gd name="f631" fmla="*/ f510 1 f317"/>
                <a:gd name="f632" fmla="*/ f511 1 f318"/>
                <a:gd name="f633" fmla="*/ f512 1 f317"/>
                <a:gd name="f634" fmla="*/ f513 1 f318"/>
                <a:gd name="f635" fmla="*/ f514 1 f317"/>
                <a:gd name="f636" fmla="*/ f515 1 f318"/>
                <a:gd name="f637" fmla="*/ f516 1 f317"/>
                <a:gd name="f638" fmla="*/ f517 1 f318"/>
                <a:gd name="f639" fmla="*/ f518 1 f317"/>
                <a:gd name="f640" fmla="*/ f519 1 f318"/>
                <a:gd name="f641" fmla="*/ f520 1 f317"/>
                <a:gd name="f642" fmla="*/ f521 1 f318"/>
                <a:gd name="f643" fmla="*/ f522 1 f317"/>
                <a:gd name="f644" fmla="*/ f523 1 f318"/>
                <a:gd name="f645" fmla="*/ f524 1 f317"/>
                <a:gd name="f646" fmla="*/ f525 1 f318"/>
                <a:gd name="f647" fmla="*/ f526 1 f317"/>
                <a:gd name="f648" fmla="*/ f527 1 f318"/>
                <a:gd name="f649" fmla="*/ f528 1 f317"/>
                <a:gd name="f650" fmla="*/ f529 1 f318"/>
                <a:gd name="f651" fmla="*/ f530 1 f317"/>
                <a:gd name="f652" fmla="*/ f531 1 f318"/>
                <a:gd name="f653" fmla="*/ f532 1 f317"/>
                <a:gd name="f654" fmla="*/ f533 1 f318"/>
                <a:gd name="f655" fmla="*/ f534 1 f317"/>
                <a:gd name="f656" fmla="*/ f535 1 f318"/>
                <a:gd name="f657" fmla="*/ f536 1 f317"/>
                <a:gd name="f658" fmla="*/ f537 1 f318"/>
                <a:gd name="f659" fmla="*/ f538 1 f317"/>
                <a:gd name="f660" fmla="*/ f539 1 f318"/>
                <a:gd name="f661" fmla="*/ f540 1 f317"/>
                <a:gd name="f662" fmla="*/ f541 1 f318"/>
                <a:gd name="f663" fmla="*/ f542 1 f317"/>
                <a:gd name="f664" fmla="*/ f543 1 f318"/>
                <a:gd name="f665" fmla="*/ f544 1 f317"/>
                <a:gd name="f666" fmla="*/ f545 1 f318"/>
                <a:gd name="f667" fmla="*/ f546 1 f317"/>
                <a:gd name="f668" fmla="*/ f547 1 f318"/>
                <a:gd name="f669" fmla="*/ f548 1 f317"/>
                <a:gd name="f670" fmla="*/ f549 1 f318"/>
                <a:gd name="f671" fmla="*/ f550 1 f317"/>
                <a:gd name="f672" fmla="*/ f551 1 f318"/>
                <a:gd name="f673" fmla="*/ f552 f312 1"/>
                <a:gd name="f674" fmla="*/ f553 f312 1"/>
                <a:gd name="f675" fmla="*/ f555 f313 1"/>
                <a:gd name="f676" fmla="*/ f554 f313 1"/>
                <a:gd name="f677" fmla="*/ f557 f312 1"/>
                <a:gd name="f678" fmla="*/ f558 f313 1"/>
                <a:gd name="f679" fmla="*/ f559 f312 1"/>
                <a:gd name="f680" fmla="*/ f560 f312 1"/>
                <a:gd name="f681" fmla="*/ f561 f313 1"/>
                <a:gd name="f682" fmla="*/ f562 f312 1"/>
                <a:gd name="f683" fmla="*/ f563 f313 1"/>
                <a:gd name="f684" fmla="*/ f564 f312 1"/>
                <a:gd name="f685" fmla="*/ f565 f313 1"/>
                <a:gd name="f686" fmla="*/ f566 f312 1"/>
                <a:gd name="f687" fmla="*/ f567 f313 1"/>
                <a:gd name="f688" fmla="*/ f568 f312 1"/>
                <a:gd name="f689" fmla="*/ f569 f313 1"/>
                <a:gd name="f690" fmla="*/ f570 f312 1"/>
                <a:gd name="f691" fmla="*/ f571 f313 1"/>
                <a:gd name="f692" fmla="*/ f572 f312 1"/>
                <a:gd name="f693" fmla="*/ f573 f313 1"/>
                <a:gd name="f694" fmla="*/ f574 f312 1"/>
                <a:gd name="f695" fmla="*/ f575 f313 1"/>
                <a:gd name="f696" fmla="*/ f576 f312 1"/>
                <a:gd name="f697" fmla="*/ f577 f313 1"/>
                <a:gd name="f698" fmla="*/ f578 f312 1"/>
                <a:gd name="f699" fmla="*/ f579 f313 1"/>
                <a:gd name="f700" fmla="*/ f580 f312 1"/>
                <a:gd name="f701" fmla="*/ f581 f313 1"/>
                <a:gd name="f702" fmla="*/ f582 f312 1"/>
                <a:gd name="f703" fmla="*/ f583 f313 1"/>
                <a:gd name="f704" fmla="*/ f584 f312 1"/>
                <a:gd name="f705" fmla="*/ f585 f313 1"/>
                <a:gd name="f706" fmla="*/ f586 f312 1"/>
                <a:gd name="f707" fmla="*/ f587 f313 1"/>
                <a:gd name="f708" fmla="*/ f588 f312 1"/>
                <a:gd name="f709" fmla="*/ f589 f313 1"/>
                <a:gd name="f710" fmla="*/ f590 f312 1"/>
                <a:gd name="f711" fmla="*/ f591 f313 1"/>
                <a:gd name="f712" fmla="*/ f592 f312 1"/>
                <a:gd name="f713" fmla="*/ f593 f313 1"/>
                <a:gd name="f714" fmla="*/ f594 f312 1"/>
                <a:gd name="f715" fmla="*/ f595 f313 1"/>
                <a:gd name="f716" fmla="*/ f596 f312 1"/>
                <a:gd name="f717" fmla="*/ f597 f313 1"/>
                <a:gd name="f718" fmla="*/ f598 f312 1"/>
                <a:gd name="f719" fmla="*/ f599 f313 1"/>
                <a:gd name="f720" fmla="*/ f600 f312 1"/>
                <a:gd name="f721" fmla="*/ f601 f313 1"/>
                <a:gd name="f722" fmla="*/ f602 f312 1"/>
                <a:gd name="f723" fmla="*/ f603 f313 1"/>
                <a:gd name="f724" fmla="*/ f604 f312 1"/>
                <a:gd name="f725" fmla="*/ f605 f313 1"/>
                <a:gd name="f726" fmla="*/ f606 f312 1"/>
                <a:gd name="f727" fmla="*/ f607 f313 1"/>
                <a:gd name="f728" fmla="*/ f608 f312 1"/>
                <a:gd name="f729" fmla="*/ f609 f313 1"/>
                <a:gd name="f730" fmla="*/ f610 f312 1"/>
                <a:gd name="f731" fmla="*/ f611 f313 1"/>
                <a:gd name="f732" fmla="*/ f612 f312 1"/>
                <a:gd name="f733" fmla="*/ f613 f313 1"/>
                <a:gd name="f734" fmla="*/ f614 f312 1"/>
                <a:gd name="f735" fmla="*/ f615 f313 1"/>
                <a:gd name="f736" fmla="*/ f616 f312 1"/>
                <a:gd name="f737" fmla="*/ f617 f313 1"/>
                <a:gd name="f738" fmla="*/ f618 f312 1"/>
                <a:gd name="f739" fmla="*/ f619 f313 1"/>
                <a:gd name="f740" fmla="*/ f620 f313 1"/>
                <a:gd name="f741" fmla="*/ f621 f312 1"/>
                <a:gd name="f742" fmla="*/ f622 f313 1"/>
                <a:gd name="f743" fmla="*/ f623 f312 1"/>
                <a:gd name="f744" fmla="*/ f624 f313 1"/>
                <a:gd name="f745" fmla="*/ f625 f312 1"/>
                <a:gd name="f746" fmla="*/ f626 f313 1"/>
                <a:gd name="f747" fmla="*/ f627 f312 1"/>
                <a:gd name="f748" fmla="*/ f628 f313 1"/>
                <a:gd name="f749" fmla="*/ f629 f312 1"/>
                <a:gd name="f750" fmla="*/ f630 f313 1"/>
                <a:gd name="f751" fmla="*/ f631 f312 1"/>
                <a:gd name="f752" fmla="*/ f632 f313 1"/>
                <a:gd name="f753" fmla="*/ f633 f312 1"/>
                <a:gd name="f754" fmla="*/ f634 f313 1"/>
                <a:gd name="f755" fmla="*/ f635 f312 1"/>
                <a:gd name="f756" fmla="*/ f636 f313 1"/>
                <a:gd name="f757" fmla="*/ f637 f312 1"/>
                <a:gd name="f758" fmla="*/ f638 f313 1"/>
                <a:gd name="f759" fmla="*/ f639 f312 1"/>
                <a:gd name="f760" fmla="*/ f640 f313 1"/>
                <a:gd name="f761" fmla="*/ f641 f312 1"/>
                <a:gd name="f762" fmla="*/ f642 f313 1"/>
                <a:gd name="f763" fmla="*/ f643 f312 1"/>
                <a:gd name="f764" fmla="*/ f644 f313 1"/>
                <a:gd name="f765" fmla="*/ f645 f312 1"/>
                <a:gd name="f766" fmla="*/ f646 f313 1"/>
                <a:gd name="f767" fmla="*/ f647 f312 1"/>
                <a:gd name="f768" fmla="*/ f648 f313 1"/>
                <a:gd name="f769" fmla="*/ f649 f312 1"/>
                <a:gd name="f770" fmla="*/ f650 f313 1"/>
                <a:gd name="f771" fmla="*/ f651 f312 1"/>
                <a:gd name="f772" fmla="*/ f652 f313 1"/>
                <a:gd name="f773" fmla="*/ f653 f312 1"/>
                <a:gd name="f774" fmla="*/ f654 f313 1"/>
                <a:gd name="f775" fmla="*/ f655 f312 1"/>
                <a:gd name="f776" fmla="*/ f656 f313 1"/>
                <a:gd name="f777" fmla="*/ f657 f312 1"/>
                <a:gd name="f778" fmla="*/ f658 f313 1"/>
                <a:gd name="f779" fmla="*/ f659 f312 1"/>
                <a:gd name="f780" fmla="*/ f660 f313 1"/>
                <a:gd name="f781" fmla="*/ f661 f312 1"/>
                <a:gd name="f782" fmla="*/ f662 f313 1"/>
                <a:gd name="f783" fmla="*/ f663 f312 1"/>
                <a:gd name="f784" fmla="*/ f664 f313 1"/>
                <a:gd name="f785" fmla="*/ f665 f312 1"/>
                <a:gd name="f786" fmla="*/ f666 f313 1"/>
                <a:gd name="f787" fmla="*/ f667 f312 1"/>
                <a:gd name="f788" fmla="*/ f668 f313 1"/>
                <a:gd name="f789" fmla="*/ f669 f312 1"/>
                <a:gd name="f790" fmla="*/ f670 f313 1"/>
                <a:gd name="f791" fmla="*/ f671 f312 1"/>
                <a:gd name="f792" fmla="*/ f672 f3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6">
                  <a:pos x="f677" y="f678"/>
                </a:cxn>
                <a:cxn ang="f556">
                  <a:pos x="f679" y="f678"/>
                </a:cxn>
                <a:cxn ang="f556">
                  <a:pos x="f680" y="f681"/>
                </a:cxn>
                <a:cxn ang="f556">
                  <a:pos x="f682" y="f683"/>
                </a:cxn>
                <a:cxn ang="f556">
                  <a:pos x="f684" y="f685"/>
                </a:cxn>
                <a:cxn ang="f556">
                  <a:pos x="f686" y="f687"/>
                </a:cxn>
                <a:cxn ang="f556">
                  <a:pos x="f688" y="f689"/>
                </a:cxn>
                <a:cxn ang="f556">
                  <a:pos x="f690" y="f691"/>
                </a:cxn>
                <a:cxn ang="f556">
                  <a:pos x="f692" y="f693"/>
                </a:cxn>
                <a:cxn ang="f556">
                  <a:pos x="f694" y="f695"/>
                </a:cxn>
                <a:cxn ang="f556">
                  <a:pos x="f696" y="f697"/>
                </a:cxn>
                <a:cxn ang="f556">
                  <a:pos x="f698" y="f699"/>
                </a:cxn>
                <a:cxn ang="f556">
                  <a:pos x="f700" y="f701"/>
                </a:cxn>
                <a:cxn ang="f556">
                  <a:pos x="f702" y="f703"/>
                </a:cxn>
                <a:cxn ang="f556">
                  <a:pos x="f704" y="f705"/>
                </a:cxn>
                <a:cxn ang="f556">
                  <a:pos x="f706" y="f707"/>
                </a:cxn>
                <a:cxn ang="f556">
                  <a:pos x="f708" y="f709"/>
                </a:cxn>
                <a:cxn ang="f556">
                  <a:pos x="f710" y="f711"/>
                </a:cxn>
                <a:cxn ang="f556">
                  <a:pos x="f712" y="f713"/>
                </a:cxn>
                <a:cxn ang="f556">
                  <a:pos x="f714" y="f715"/>
                </a:cxn>
                <a:cxn ang="f556">
                  <a:pos x="f716" y="f717"/>
                </a:cxn>
                <a:cxn ang="f556">
                  <a:pos x="f718" y="f719"/>
                </a:cxn>
                <a:cxn ang="f556">
                  <a:pos x="f720" y="f721"/>
                </a:cxn>
                <a:cxn ang="f556">
                  <a:pos x="f722" y="f723"/>
                </a:cxn>
                <a:cxn ang="f556">
                  <a:pos x="f724" y="f725"/>
                </a:cxn>
                <a:cxn ang="f556">
                  <a:pos x="f726" y="f727"/>
                </a:cxn>
                <a:cxn ang="f556">
                  <a:pos x="f728" y="f729"/>
                </a:cxn>
                <a:cxn ang="f556">
                  <a:pos x="f730" y="f731"/>
                </a:cxn>
                <a:cxn ang="f556">
                  <a:pos x="f732" y="f733"/>
                </a:cxn>
                <a:cxn ang="f556">
                  <a:pos x="f734" y="f735"/>
                </a:cxn>
                <a:cxn ang="f556">
                  <a:pos x="f736" y="f737"/>
                </a:cxn>
                <a:cxn ang="f556">
                  <a:pos x="f738" y="f739"/>
                </a:cxn>
                <a:cxn ang="f556">
                  <a:pos x="f738" y="f740"/>
                </a:cxn>
                <a:cxn ang="f556">
                  <a:pos x="f741" y="f742"/>
                </a:cxn>
                <a:cxn ang="f556">
                  <a:pos x="f743" y="f744"/>
                </a:cxn>
                <a:cxn ang="f556">
                  <a:pos x="f745" y="f746"/>
                </a:cxn>
                <a:cxn ang="f556">
                  <a:pos x="f747" y="f748"/>
                </a:cxn>
                <a:cxn ang="f556">
                  <a:pos x="f749" y="f750"/>
                </a:cxn>
                <a:cxn ang="f556">
                  <a:pos x="f751" y="f752"/>
                </a:cxn>
                <a:cxn ang="f556">
                  <a:pos x="f753" y="f754"/>
                </a:cxn>
                <a:cxn ang="f556">
                  <a:pos x="f755" y="f756"/>
                </a:cxn>
                <a:cxn ang="f556">
                  <a:pos x="f757" y="f758"/>
                </a:cxn>
                <a:cxn ang="f556">
                  <a:pos x="f759" y="f760"/>
                </a:cxn>
                <a:cxn ang="f556">
                  <a:pos x="f761" y="f762"/>
                </a:cxn>
                <a:cxn ang="f556">
                  <a:pos x="f763" y="f764"/>
                </a:cxn>
                <a:cxn ang="f556">
                  <a:pos x="f765" y="f766"/>
                </a:cxn>
                <a:cxn ang="f556">
                  <a:pos x="f767" y="f768"/>
                </a:cxn>
                <a:cxn ang="f556">
                  <a:pos x="f769" y="f770"/>
                </a:cxn>
                <a:cxn ang="f556">
                  <a:pos x="f771" y="f772"/>
                </a:cxn>
                <a:cxn ang="f556">
                  <a:pos x="f773" y="f774"/>
                </a:cxn>
                <a:cxn ang="f556">
                  <a:pos x="f775" y="f776"/>
                </a:cxn>
                <a:cxn ang="f556">
                  <a:pos x="f777" y="f778"/>
                </a:cxn>
                <a:cxn ang="f556">
                  <a:pos x="f779" y="f780"/>
                </a:cxn>
                <a:cxn ang="f556">
                  <a:pos x="f781" y="f782"/>
                </a:cxn>
                <a:cxn ang="f556">
                  <a:pos x="f783" y="f784"/>
                </a:cxn>
                <a:cxn ang="f556">
                  <a:pos x="f785" y="f786"/>
                </a:cxn>
                <a:cxn ang="f556">
                  <a:pos x="f787" y="f788"/>
                </a:cxn>
                <a:cxn ang="f556">
                  <a:pos x="f789" y="f790"/>
                </a:cxn>
                <a:cxn ang="f556">
                  <a:pos x="f791" y="f792"/>
                </a:cxn>
              </a:cxnLst>
              <a:rect l="f673" t="f676" r="f674" b="f675"/>
              <a:pathLst>
                <a:path w="5324985" h="3251912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98"/>
                    <a:pt x="f99" y="f100"/>
                  </a:cubicBezTo>
                  <a:cubicBezTo>
                    <a:pt x="f101" y="f102"/>
                    <a:pt x="f103" y="f104"/>
                    <a:pt x="f105" y="f106"/>
                  </a:cubicBezTo>
                  <a:cubicBezTo>
                    <a:pt x="f107" y="f108"/>
                    <a:pt x="f109" y="f110"/>
                    <a:pt x="f111" y="f112"/>
                  </a:cubicBezTo>
                  <a:cubicBezTo>
                    <a:pt x="f113" y="f114"/>
                    <a:pt x="f115" y="f116"/>
                    <a:pt x="f117" y="f118"/>
                  </a:cubicBezTo>
                  <a:cubicBezTo>
                    <a:pt x="f119" y="f120"/>
                    <a:pt x="f121" y="f122"/>
                    <a:pt x="f123" y="f124"/>
                  </a:cubicBezTo>
                  <a:cubicBezTo>
                    <a:pt x="f125" y="f124"/>
                    <a:pt x="f126" y="f127"/>
                    <a:pt x="f128" y="f129"/>
                  </a:cubicBezTo>
                  <a:lnTo>
                    <a:pt x="f130" y="f131"/>
                  </a:lnTo>
                  <a:lnTo>
                    <a:pt x="f132" y="f133"/>
                  </a:ln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lnTo>
                    <a:pt x="f6" y="f170"/>
                  </a:lnTo>
                  <a:lnTo>
                    <a:pt x="f6" y="f171"/>
                  </a:lnTo>
                  <a:lnTo>
                    <a:pt x="f172" y="f173"/>
                  </a:lnTo>
                  <a:cubicBezTo>
                    <a:pt x="f174" y="f175"/>
                    <a:pt x="f176" y="f177"/>
                    <a:pt x="f178" y="f179"/>
                  </a:cubicBezTo>
                  <a:cubicBezTo>
                    <a:pt x="f180" y="f181"/>
                    <a:pt x="f182" y="f183"/>
                    <a:pt x="f184" y="f185"/>
                  </a:cubicBezTo>
                  <a:cubicBezTo>
                    <a:pt x="f186" y="f187"/>
                    <a:pt x="f188" y="f189"/>
                    <a:pt x="f190" y="f191"/>
                  </a:cubicBez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203"/>
                  </a:cubicBezTo>
                  <a:lnTo>
                    <a:pt x="f204" y="f205"/>
                  </a:lnTo>
                  <a:lnTo>
                    <a:pt x="f206" y="f207"/>
                  </a:lnTo>
                  <a:cubicBezTo>
                    <a:pt x="f126" y="f208"/>
                    <a:pt x="f209" y="f210"/>
                    <a:pt x="f211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40"/>
                    <a:pt x="f241" y="f242"/>
                  </a:cubicBezTo>
                  <a:cubicBezTo>
                    <a:pt x="f243" y="f244"/>
                    <a:pt x="f245" y="f246"/>
                    <a:pt x="f247" y="f248"/>
                  </a:cubicBezTo>
                  <a:cubicBezTo>
                    <a:pt x="f249" y="f250"/>
                    <a:pt x="f251" y="f252"/>
                    <a:pt x="f253" y="f254"/>
                  </a:cubicBezTo>
                  <a:cubicBezTo>
                    <a:pt x="f255" y="f256"/>
                    <a:pt x="f257" y="f258"/>
                    <a:pt x="f259" y="f260"/>
                  </a:cubicBezTo>
                  <a:cubicBezTo>
                    <a:pt x="f261" y="f262"/>
                    <a:pt x="f263" y="f264"/>
                    <a:pt x="f265" y="f266"/>
                  </a:cubicBezTo>
                  <a:cubicBezTo>
                    <a:pt x="f267" y="f268"/>
                    <a:pt x="f269" y="f270"/>
                    <a:pt x="f271" y="f272"/>
                  </a:cubicBezTo>
                  <a:cubicBezTo>
                    <a:pt x="f273" y="f274"/>
                    <a:pt x="f275" y="f276"/>
                    <a:pt x="f277" y="f278"/>
                  </a:cubicBezTo>
                  <a:lnTo>
                    <a:pt x="f279" y="f280"/>
                  </a:lnTo>
                  <a:cubicBezTo>
                    <a:pt x="f281" y="f282"/>
                    <a:pt x="f283" y="f284"/>
                    <a:pt x="f285" y="f286"/>
                  </a:cubicBezTo>
                  <a:cubicBezTo>
                    <a:pt x="f287" y="f288"/>
                    <a:pt x="f289" y="f290"/>
                    <a:pt x="f291" y="f292"/>
                  </a:cubicBezTo>
                  <a:cubicBezTo>
                    <a:pt x="f293" y="f294"/>
                    <a:pt x="f295" y="f296"/>
                    <a:pt x="f297" y="f298"/>
                  </a:cubicBezTo>
                  <a:cubicBezTo>
                    <a:pt x="f299" y="f300"/>
                    <a:pt x="f301" y="f302"/>
                    <a:pt x="f303" y="f304"/>
                  </a:cubicBezTo>
                  <a:cubicBezTo>
                    <a:pt x="f305" y="f306"/>
                    <a:pt x="f307" y="f308"/>
                    <a:pt x="f309" y="f31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Freeform: Shape 16">
              <a:extLst>
                <a:ext uri="{FF2B5EF4-FFF2-40B4-BE49-F238E27FC236}">
                  <a16:creationId xmlns:a16="http://schemas.microsoft.com/office/drawing/2014/main" id="{DB1D657D-67B2-2CDD-FAE1-2F2605EBF052}"/>
                </a:ext>
              </a:extLst>
            </p:cNvPr>
            <p:cNvSpPr/>
            <p:nvPr/>
          </p:nvSpPr>
          <p:spPr>
            <a:xfrm>
              <a:off x="7907301" y="0"/>
              <a:ext cx="4284704" cy="242091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5533"/>
                <a:gd name="f7" fmla="val 2980757"/>
                <a:gd name="f8" fmla="val 201166"/>
                <a:gd name="f9" fmla="val 206734"/>
                <a:gd name="f10" fmla="val 89286"/>
                <a:gd name="f11" fmla="val 212220"/>
                <a:gd name="f12" fmla="val 135755"/>
                <a:gd name="f13" fmla="val 220465"/>
                <a:gd name="f14" fmla="val 181731"/>
                <a:gd name="f15" fmla="val 232051"/>
                <a:gd name="f16" fmla="val 226897"/>
                <a:gd name="f17" fmla="val 254855"/>
                <a:gd name="f18" fmla="val 317344"/>
                <a:gd name="f19" fmla="val 290287"/>
                <a:gd name="f20" fmla="val 403854"/>
                <a:gd name="f21" fmla="val 332707"/>
                <a:gd name="f22" fmla="val 487120"/>
                <a:gd name="f23" fmla="val 354163"/>
                <a:gd name="f24" fmla="val 528696"/>
                <a:gd name="f25" fmla="val 377948"/>
                <a:gd name="f26" fmla="val 569461"/>
                <a:gd name="f27" fmla="val 402959"/>
                <a:gd name="f28" fmla="val 609647"/>
                <a:gd name="f29" fmla="val 428337"/>
                <a:gd name="f30" fmla="val 649717"/>
                <a:gd name="f31" fmla="val 455433"/>
                <a:gd name="f32" fmla="val 689209"/>
                <a:gd name="f33" fmla="val 483631"/>
                <a:gd name="f34" fmla="val 728236"/>
                <a:gd name="f35" fmla="val 540764"/>
                <a:gd name="f36" fmla="val 806061"/>
                <a:gd name="f37" fmla="val 604271"/>
                <a:gd name="f38" fmla="val 881569"/>
                <a:gd name="f39" fmla="val 669986"/>
                <a:gd name="f40" fmla="val 957424"/>
                <a:gd name="f41" fmla="val 735701"/>
                <a:gd name="f42" fmla="val 1033395"/>
                <a:gd name="f43" fmla="val 804359"/>
                <a:gd name="f44" fmla="val 1109366"/>
                <a:gd name="f45" fmla="val 871667"/>
                <a:gd name="f46" fmla="val 1188348"/>
                <a:gd name="f47" fmla="val 905383"/>
                <a:gd name="f48" fmla="val 1227723"/>
                <a:gd name="f49" fmla="val 938731"/>
                <a:gd name="f50" fmla="val 1268025"/>
                <a:gd name="f51" fmla="val 971956"/>
                <a:gd name="f52" fmla="val 1308905"/>
                <a:gd name="f53" fmla="val 1020139"/>
                <a:gd name="f54" fmla="val 1368084"/>
                <a:gd name="f55" fmla="val 1035954"/>
                <a:gd name="f56" fmla="val 1386962"/>
                <a:gd name="f57" fmla="val 1051035"/>
                <a:gd name="f58" fmla="val 1406302"/>
                <a:gd name="f59" fmla="val 1067340"/>
                <a:gd name="f60" fmla="val 1424715"/>
                <a:gd name="f61" fmla="val 1194602"/>
                <a:gd name="f62" fmla="val 1574573"/>
                <a:gd name="f63" fmla="val 1332652"/>
                <a:gd name="f64" fmla="val 1712503"/>
                <a:gd name="f65" fmla="val 1472909"/>
                <a:gd name="f66" fmla="val 1843252"/>
                <a:gd name="f67" fmla="val 1543406"/>
                <a:gd name="f68" fmla="val 1908337"/>
                <a:gd name="f69" fmla="val 1615128"/>
                <a:gd name="f70" fmla="val 1971221"/>
                <a:gd name="f71" fmla="val 1688567"/>
                <a:gd name="f72" fmla="val 2031559"/>
                <a:gd name="f73" fmla="val 1762006"/>
                <a:gd name="f74" fmla="val 2091895"/>
                <a:gd name="f75" fmla="val 1836793"/>
                <a:gd name="f76" fmla="val 2150263"/>
                <a:gd name="f77" fmla="val 1914401"/>
                <a:gd name="f78" fmla="val 2205156"/>
                <a:gd name="f79" fmla="val 2069003"/>
                <a:gd name="f80" fmla="val 2315176"/>
                <a:gd name="f81" fmla="val 2235742"/>
                <a:gd name="f82" fmla="val 2413498"/>
                <a:gd name="f83" fmla="val 2418909"/>
                <a:gd name="f84" fmla="val 2479741"/>
                <a:gd name="f85" fmla="val 2510249"/>
                <a:gd name="f86" fmla="val 2512863"/>
                <a:gd name="f87" fmla="val 2604898"/>
                <a:gd name="f88" fmla="val 2538225"/>
                <a:gd name="f89" fmla="val 2701141"/>
                <a:gd name="f90" fmla="val 2557333"/>
                <a:gd name="f91" fmla="val 2725293"/>
                <a:gd name="f92" fmla="val 2561850"/>
                <a:gd name="f93" fmla="val 2749201"/>
                <a:gd name="f94" fmla="val 2567062"/>
                <a:gd name="f95" fmla="val 2773475"/>
                <a:gd name="f96" fmla="val 2570999"/>
                <a:gd name="f97" fmla="val 2846424"/>
                <a:gd name="f98" fmla="val 2582465"/>
                <a:gd name="f99" fmla="val 2895343"/>
                <a:gd name="f100" fmla="val 2588602"/>
                <a:gd name="f101" fmla="val 2944261"/>
                <a:gd name="f102" fmla="val 2595088"/>
                <a:gd name="f103" fmla="val 2993669"/>
                <a:gd name="f104" fmla="val 2598909"/>
                <a:gd name="f105" fmla="val 3018313"/>
                <a:gd name="f106" fmla="val 2601110"/>
                <a:gd name="f107" fmla="val 3042956"/>
                <a:gd name="f108" fmla="val 2603195"/>
                <a:gd name="f109" fmla="val 3067721"/>
                <a:gd name="f110" fmla="val 2604237"/>
                <a:gd name="f111" fmla="val 3092487"/>
                <a:gd name="f112" fmla="val 2605394"/>
                <a:gd name="f113" fmla="val 3117130"/>
                <a:gd name="f114" fmla="val 2607247"/>
                <a:gd name="f115" fmla="val 3142019"/>
                <a:gd name="f116" fmla="val 2607943"/>
                <a:gd name="f117" fmla="val 3216561"/>
                <a:gd name="f118" fmla="val 2609564"/>
                <a:gd name="f119" fmla="val 3241326"/>
                <a:gd name="f120" fmla="val 2610142"/>
                <a:gd name="f121" fmla="val 3266337"/>
                <a:gd name="f122" fmla="val 2609333"/>
                <a:gd name="f123" fmla="val 3291225"/>
                <a:gd name="f124" fmla="val 2609217"/>
                <a:gd name="f125" fmla="val 3328619"/>
                <a:gd name="f126" fmla="val 2608869"/>
                <a:gd name="f127" fmla="val 3340757"/>
                <a:gd name="f128" fmla="val 2608522"/>
                <a:gd name="f129" fmla="val 3352649"/>
                <a:gd name="f130" fmla="val 2607827"/>
                <a:gd name="f131" fmla="val 3364665"/>
                <a:gd name="f132" fmla="val 2607363"/>
                <a:gd name="f133" fmla="val 3376679"/>
                <a:gd name="f134" fmla="val 2606784"/>
                <a:gd name="f135" fmla="val 3388695"/>
                <a:gd name="f136" fmla="val 2606438"/>
                <a:gd name="f137" fmla="val 3400587"/>
                <a:gd name="f138" fmla="val 2605627"/>
                <a:gd name="f139" fmla="val 3436387"/>
                <a:gd name="f140" fmla="val 2602847"/>
                <a:gd name="f141" fmla="val 3484079"/>
                <a:gd name="f142" fmla="val 2599257"/>
                <a:gd name="f143" fmla="val 3531404"/>
                <a:gd name="f144" fmla="val 2593235"/>
                <a:gd name="f145" fmla="val 3578361"/>
                <a:gd name="f146" fmla="val 2586286"/>
                <a:gd name="f147" fmla="val 3766310"/>
                <a:gd name="f148" fmla="val 2556871"/>
                <a:gd name="f149" fmla="val 3947025"/>
                <a:gd name="f150" fmla="val 2499314"/>
                <a:gd name="f151" fmla="val 4119159"/>
                <a:gd name="f152" fmla="val 2418594"/>
                <a:gd name="f153" fmla="val 4291907"/>
                <a:gd name="f154" fmla="val 2338801"/>
                <a:gd name="f155" fmla="val 4456317"/>
                <a:gd name="f156" fmla="val 2236657"/>
                <a:gd name="f157" fmla="val 4618765"/>
                <a:gd name="f158" fmla="val 2124668"/>
                <a:gd name="f159" fmla="val 4659346"/>
                <a:gd name="f160" fmla="val 2096759"/>
                <a:gd name="f161" fmla="val 4699682"/>
                <a:gd name="f162" fmla="val 2067575"/>
                <a:gd name="f163" fmla="val 4739895"/>
                <a:gd name="f164" fmla="val 2038275"/>
                <a:gd name="f165" fmla="val 4780355"/>
                <a:gd name="f166" fmla="val 2008976"/>
                <a:gd name="f167" fmla="val 4820691"/>
                <a:gd name="f168" fmla="val 1979212"/>
                <a:gd name="f169" fmla="val 4861027"/>
                <a:gd name="f170" fmla="val 1948986"/>
                <a:gd name="f171" fmla="val 5106354"/>
                <a:gd name="f172" fmla="val 1763690"/>
                <a:gd name="f173" fmla="val 1641017"/>
                <a:gd name="f174" fmla="val 2257481"/>
                <a:gd name="f175" fmla="val 5168881"/>
                <a:gd name="f176" fmla="val 2332084"/>
                <a:gd name="f177" fmla="val 5125235"/>
                <a:gd name="f178" fmla="val 2362079"/>
                <a:gd name="f179" fmla="val 5081099"/>
                <a:gd name="f180" fmla="val 2391958"/>
                <a:gd name="f181" fmla="val 5036225"/>
                <a:gd name="f182" fmla="val 2421489"/>
                <a:gd name="f183" fmla="val 4991231"/>
                <a:gd name="f184" fmla="val 2450790"/>
                <a:gd name="f185" fmla="val 4945867"/>
                <a:gd name="f186" fmla="val 2479857"/>
                <a:gd name="f187" fmla="val 4899401"/>
                <a:gd name="f188" fmla="val 2508347"/>
                <a:gd name="f189" fmla="val 4806959"/>
                <a:gd name="f190" fmla="val 2565440"/>
                <a:gd name="f191" fmla="val 4711574"/>
                <a:gd name="f192" fmla="val 2620798"/>
                <a:gd name="f193" fmla="val 4612145"/>
                <a:gd name="f194" fmla="val 2671407"/>
                <a:gd name="f195" fmla="val 4512836"/>
                <a:gd name="f196" fmla="val 2722247"/>
                <a:gd name="f197" fmla="val 4410095"/>
                <a:gd name="f198" fmla="val 2769496"/>
                <a:gd name="f199" fmla="val 4303187"/>
                <a:gd name="f200" fmla="val 2810030"/>
                <a:gd name="f201" fmla="val 4090349"/>
                <a:gd name="f202" fmla="val 2892256"/>
                <a:gd name="f203" fmla="val 3861694"/>
                <a:gd name="f204" fmla="val 2947728"/>
                <a:gd name="f205" fmla="val 3630835"/>
                <a:gd name="f206" fmla="val 2969500"/>
                <a:gd name="f207" fmla="val 3573089"/>
                <a:gd name="f208" fmla="val 2974712"/>
                <a:gd name="f209" fmla="val 3515343"/>
                <a:gd name="f210" fmla="val 2978649"/>
                <a:gd name="f211" fmla="val 3457719"/>
                <a:gd name="f212" fmla="val 2979808"/>
                <a:gd name="f213" fmla="val 3414441"/>
                <a:gd name="f214" fmla="val 2980733"/>
                <a:gd name="f215" fmla="val 3400097"/>
                <a:gd name="f216" fmla="val 2980850"/>
                <a:gd name="f217" fmla="val 3385630"/>
                <a:gd name="f218" fmla="val 2980502"/>
                <a:gd name="f219" fmla="val 3371285"/>
                <a:gd name="f220" fmla="val 3328252"/>
                <a:gd name="f221" fmla="val 2980039"/>
                <a:gd name="f222" fmla="val 3286445"/>
                <a:gd name="f223" fmla="val 2978534"/>
                <a:gd name="f224" fmla="val 3175121"/>
                <a:gd name="f225" fmla="val 2975174"/>
                <a:gd name="f226" fmla="val 3063553"/>
                <a:gd name="f227" fmla="val 2966837"/>
                <a:gd name="f228" fmla="val 2952475"/>
                <a:gd name="f229" fmla="val 2953402"/>
                <a:gd name="f230" fmla="val 2841275"/>
                <a:gd name="f231" fmla="val 2940664"/>
                <a:gd name="f232" fmla="val 2730319"/>
                <a:gd name="f233" fmla="val 2922365"/>
                <a:gd name="f234" fmla="val 2620591"/>
                <a:gd name="f235" fmla="val 2898046"/>
                <a:gd name="f236" fmla="val 2510984"/>
                <a:gd name="f237" fmla="val 2873494"/>
                <a:gd name="f238" fmla="val 2402235"/>
                <a:gd name="f239" fmla="val 2844426"/>
                <a:gd name="f240" fmla="val 2294591"/>
                <a:gd name="f241" fmla="val 2811305"/>
                <a:gd name="f242" fmla="val 2079669"/>
                <a:gd name="f243" fmla="val 2744483"/>
                <a:gd name="f244" fmla="val 1867198"/>
                <a:gd name="f245" fmla="val 2661331"/>
                <a:gd name="f246" fmla="val 1670544"/>
                <a:gd name="f247" fmla="val 2550501"/>
                <a:gd name="f248" fmla="val 1473767"/>
                <a:gd name="f249" fmla="val 2439903"/>
                <a:gd name="f250" fmla="val 1298079"/>
                <a:gd name="f251" fmla="val 2299657"/>
                <a:gd name="f252" fmla="val 1144703"/>
                <a:gd name="f253" fmla="val 2144472"/>
                <a:gd name="f254" fmla="val 1067586"/>
                <a:gd name="f255" fmla="val 2066996"/>
                <a:gd name="f256" fmla="val 997458"/>
                <a:gd name="f257" fmla="val 1984539"/>
                <a:gd name="f258" fmla="val 931497"/>
                <a:gd name="f259" fmla="val 1900114"/>
                <a:gd name="f260" fmla="val 865906"/>
                <a:gd name="f261" fmla="val 1815342"/>
                <a:gd name="f262" fmla="val 803500"/>
                <a:gd name="f263" fmla="val 1729295"/>
                <a:gd name="f264" fmla="val 745265"/>
                <a:gd name="f265" fmla="val 1641395"/>
                <a:gd name="f266" fmla="val 730307"/>
                <a:gd name="f267" fmla="val 1619623"/>
                <a:gd name="f268" fmla="val 716207"/>
                <a:gd name="f269" fmla="val 1597503"/>
                <a:gd name="f270" fmla="val 701741"/>
                <a:gd name="f271" fmla="val 1575500"/>
                <a:gd name="f272" fmla="val 660178"/>
                <a:gd name="f273" fmla="val 1511573"/>
                <a:gd name="f274" fmla="val 633574"/>
                <a:gd name="f275" fmla="val 1470229"/>
                <a:gd name="f276" fmla="val 605989"/>
                <a:gd name="f277" fmla="val 1429232"/>
                <a:gd name="f278" fmla="val 578158"/>
                <a:gd name="f279" fmla="val 1387656"/>
                <a:gd name="f280" fmla="val 408230"/>
                <a:gd name="f281" fmla="val 1134497"/>
                <a:gd name="f282" fmla="val 351220"/>
                <a:gd name="f283" fmla="val 1048219"/>
                <a:gd name="f284" fmla="val 294945"/>
                <a:gd name="f285" fmla="val 959392"/>
                <a:gd name="f286" fmla="val 242349"/>
                <a:gd name="f287" fmla="val 866860"/>
                <a:gd name="f288" fmla="val 216112"/>
                <a:gd name="f289" fmla="val 820536"/>
                <a:gd name="f290" fmla="val 190734"/>
                <a:gd name="f291" fmla="val 773402"/>
                <a:gd name="f292" fmla="val 167562"/>
                <a:gd name="f293" fmla="val 724994"/>
                <a:gd name="f294" fmla="val 144513"/>
                <a:gd name="f295" fmla="val 676469"/>
                <a:gd name="f296" fmla="val 123057"/>
                <a:gd name="f297" fmla="val 627019"/>
                <a:gd name="f298" fmla="val 104054"/>
                <a:gd name="f299" fmla="val 576525"/>
                <a:gd name="f300" fmla="val 85418"/>
                <a:gd name="f301" fmla="val 525917"/>
                <a:gd name="f302" fmla="val 68867"/>
                <a:gd name="f303" fmla="val 474613"/>
                <a:gd name="f304" fmla="val 55381"/>
                <a:gd name="f305" fmla="val 422499"/>
                <a:gd name="f306" fmla="val 49006"/>
                <a:gd name="f307" fmla="val 396442"/>
                <a:gd name="f308" fmla="val 42508"/>
                <a:gd name="f309" fmla="val 370269"/>
                <a:gd name="f310" fmla="val 37236"/>
                <a:gd name="f311" fmla="val 343980"/>
                <a:gd name="f312" fmla="val 29267"/>
                <a:gd name="f313" fmla="val 304604"/>
                <a:gd name="f314" fmla="val 22646"/>
                <a:gd name="f315" fmla="val 265113"/>
                <a:gd name="f316" fmla="val 14003"/>
                <a:gd name="f317" fmla="val 212420"/>
                <a:gd name="f318" fmla="val 7872"/>
                <a:gd name="f319" fmla="val 159582"/>
                <a:gd name="f320" fmla="val 3903"/>
                <a:gd name="f321" fmla="val 106787"/>
                <a:gd name="f322" fmla="+- 0 0 -90"/>
                <a:gd name="f323" fmla="*/ f3 1 5275533"/>
                <a:gd name="f324" fmla="*/ f4 1 2980757"/>
                <a:gd name="f325" fmla="+- f7 0 f5"/>
                <a:gd name="f326" fmla="+- f6 0 f5"/>
                <a:gd name="f327" fmla="*/ f322 f0 1"/>
                <a:gd name="f328" fmla="*/ f326 1 5275533"/>
                <a:gd name="f329" fmla="*/ f325 1 2980757"/>
                <a:gd name="f330" fmla="*/ 0 f326 1"/>
                <a:gd name="f331" fmla="*/ 0 f325 1"/>
                <a:gd name="f332" fmla="*/ 201166 f326 1"/>
                <a:gd name="f333" fmla="*/ 206734 f326 1"/>
                <a:gd name="f334" fmla="*/ 89286 f325 1"/>
                <a:gd name="f335" fmla="*/ 232051 f326 1"/>
                <a:gd name="f336" fmla="*/ 226897 f325 1"/>
                <a:gd name="f337" fmla="*/ 332707 f326 1"/>
                <a:gd name="f338" fmla="*/ 487120 f325 1"/>
                <a:gd name="f339" fmla="*/ 402959 f326 1"/>
                <a:gd name="f340" fmla="*/ 609647 f325 1"/>
                <a:gd name="f341" fmla="*/ 483631 f326 1"/>
                <a:gd name="f342" fmla="*/ 728236 f325 1"/>
                <a:gd name="f343" fmla="*/ 669986 f326 1"/>
                <a:gd name="f344" fmla="*/ 957424 f325 1"/>
                <a:gd name="f345" fmla="*/ 871667 f326 1"/>
                <a:gd name="f346" fmla="*/ 1188348 f325 1"/>
                <a:gd name="f347" fmla="*/ 971956 f326 1"/>
                <a:gd name="f348" fmla="*/ 1308905 f325 1"/>
                <a:gd name="f349" fmla="*/ 1020139 f326 1"/>
                <a:gd name="f350" fmla="*/ 1368084 f325 1"/>
                <a:gd name="f351" fmla="*/ 1067340 f326 1"/>
                <a:gd name="f352" fmla="*/ 1424715 f325 1"/>
                <a:gd name="f353" fmla="*/ 1472909 f326 1"/>
                <a:gd name="f354" fmla="*/ 1843252 f325 1"/>
                <a:gd name="f355" fmla="*/ 1688567 f326 1"/>
                <a:gd name="f356" fmla="*/ 2031559 f325 1"/>
                <a:gd name="f357" fmla="*/ 1914401 f326 1"/>
                <a:gd name="f358" fmla="*/ 2205156 f325 1"/>
                <a:gd name="f359" fmla="*/ 2418909 f326 1"/>
                <a:gd name="f360" fmla="*/ 2479741 f325 1"/>
                <a:gd name="f361" fmla="*/ 2701141 f326 1"/>
                <a:gd name="f362" fmla="*/ 2557333 f325 1"/>
                <a:gd name="f363" fmla="*/ 2773475 f326 1"/>
                <a:gd name="f364" fmla="*/ 2570999 f325 1"/>
                <a:gd name="f365" fmla="*/ 2846424 f326 1"/>
                <a:gd name="f366" fmla="*/ 2582465 f325 1"/>
                <a:gd name="f367" fmla="*/ 2993669 f326 1"/>
                <a:gd name="f368" fmla="*/ 2598909 f325 1"/>
                <a:gd name="f369" fmla="*/ 3067721 f326 1"/>
                <a:gd name="f370" fmla="*/ 2604237 f325 1"/>
                <a:gd name="f371" fmla="*/ 3142019 f326 1"/>
                <a:gd name="f372" fmla="*/ 2607943 f325 1"/>
                <a:gd name="f373" fmla="*/ 3216561 f326 1"/>
                <a:gd name="f374" fmla="*/ 2609564 f325 1"/>
                <a:gd name="f375" fmla="*/ 3291225 f326 1"/>
                <a:gd name="f376" fmla="*/ 2609217 f325 1"/>
                <a:gd name="f377" fmla="*/ 3328619 f326 1"/>
                <a:gd name="f378" fmla="*/ 2608869 f325 1"/>
                <a:gd name="f379" fmla="*/ 3364665 f326 1"/>
                <a:gd name="f380" fmla="*/ 2607363 f325 1"/>
                <a:gd name="f381" fmla="*/ 3400587 f326 1"/>
                <a:gd name="f382" fmla="*/ 2605627 f325 1"/>
                <a:gd name="f383" fmla="*/ 3436387 f326 1"/>
                <a:gd name="f384" fmla="*/ 2602847 f325 1"/>
                <a:gd name="f385" fmla="*/ 3578361 f326 1"/>
                <a:gd name="f386" fmla="*/ 2586286 f325 1"/>
                <a:gd name="f387" fmla="*/ 4119159 f326 1"/>
                <a:gd name="f388" fmla="*/ 2418594 f325 1"/>
                <a:gd name="f389" fmla="*/ 4618765 f326 1"/>
                <a:gd name="f390" fmla="*/ 2124668 f325 1"/>
                <a:gd name="f391" fmla="*/ 4739895 f326 1"/>
                <a:gd name="f392" fmla="*/ 2038275 f325 1"/>
                <a:gd name="f393" fmla="*/ 4861027 f326 1"/>
                <a:gd name="f394" fmla="*/ 1948986 f325 1"/>
                <a:gd name="f395" fmla="*/ 5106354 f326 1"/>
                <a:gd name="f396" fmla="*/ 1763690 f325 1"/>
                <a:gd name="f397" fmla="*/ 5275533 f326 1"/>
                <a:gd name="f398" fmla="*/ 1641017 f325 1"/>
                <a:gd name="f399" fmla="*/ 2257481 f325 1"/>
                <a:gd name="f400" fmla="*/ 5168881 f326 1"/>
                <a:gd name="f401" fmla="*/ 2332084 f325 1"/>
                <a:gd name="f402" fmla="*/ 5036225 f326 1"/>
                <a:gd name="f403" fmla="*/ 2421489 f325 1"/>
                <a:gd name="f404" fmla="*/ 4899401 f326 1"/>
                <a:gd name="f405" fmla="*/ 2508347 f325 1"/>
                <a:gd name="f406" fmla="*/ 4612145 f326 1"/>
                <a:gd name="f407" fmla="*/ 2671407 f325 1"/>
                <a:gd name="f408" fmla="*/ 4303187 f326 1"/>
                <a:gd name="f409" fmla="*/ 2810030 f325 1"/>
                <a:gd name="f410" fmla="*/ 3630835 f326 1"/>
                <a:gd name="f411" fmla="*/ 2969500 f325 1"/>
                <a:gd name="f412" fmla="*/ 3457719 f326 1"/>
                <a:gd name="f413" fmla="*/ 2979808 f325 1"/>
                <a:gd name="f414" fmla="*/ 3414441 f326 1"/>
                <a:gd name="f415" fmla="*/ 2980733 f325 1"/>
                <a:gd name="f416" fmla="*/ 3371285 f326 1"/>
                <a:gd name="f417" fmla="*/ 2980502 f325 1"/>
                <a:gd name="f418" fmla="*/ 3328252 f326 1"/>
                <a:gd name="f419" fmla="*/ 2980039 f325 1"/>
                <a:gd name="f420" fmla="*/ 3286445 f326 1"/>
                <a:gd name="f421" fmla="*/ 2978534 f325 1"/>
                <a:gd name="f422" fmla="*/ 2952475 f326 1"/>
                <a:gd name="f423" fmla="*/ 2953402 f325 1"/>
                <a:gd name="f424" fmla="*/ 2620591 f326 1"/>
                <a:gd name="f425" fmla="*/ 2898046 f325 1"/>
                <a:gd name="f426" fmla="*/ 2294591 f326 1"/>
                <a:gd name="f427" fmla="*/ 2811305 f325 1"/>
                <a:gd name="f428" fmla="*/ 1670544 f326 1"/>
                <a:gd name="f429" fmla="*/ 2550501 f325 1"/>
                <a:gd name="f430" fmla="*/ 1144703 f326 1"/>
                <a:gd name="f431" fmla="*/ 2144472 f325 1"/>
                <a:gd name="f432" fmla="*/ 931497 f326 1"/>
                <a:gd name="f433" fmla="*/ 1900114 f325 1"/>
                <a:gd name="f434" fmla="*/ 745265 f326 1"/>
                <a:gd name="f435" fmla="*/ 1641395 f325 1"/>
                <a:gd name="f436" fmla="*/ 701741 f326 1"/>
                <a:gd name="f437" fmla="*/ 1575500 f325 1"/>
                <a:gd name="f438" fmla="*/ 660178 f326 1"/>
                <a:gd name="f439" fmla="*/ 1511573 f325 1"/>
                <a:gd name="f440" fmla="*/ 578158 f326 1"/>
                <a:gd name="f441" fmla="*/ 1387656 f325 1"/>
                <a:gd name="f442" fmla="*/ 408230 f326 1"/>
                <a:gd name="f443" fmla="*/ 1134497 f325 1"/>
                <a:gd name="f444" fmla="*/ 242349 f326 1"/>
                <a:gd name="f445" fmla="*/ 866860 f325 1"/>
                <a:gd name="f446" fmla="*/ 167562 f326 1"/>
                <a:gd name="f447" fmla="*/ 724994 f325 1"/>
                <a:gd name="f448" fmla="*/ 104054 f326 1"/>
                <a:gd name="f449" fmla="*/ 576525 f325 1"/>
                <a:gd name="f450" fmla="*/ 55381 f326 1"/>
                <a:gd name="f451" fmla="*/ 422499 f325 1"/>
                <a:gd name="f452" fmla="*/ 37236 f326 1"/>
                <a:gd name="f453" fmla="*/ 343980 f325 1"/>
                <a:gd name="f454" fmla="*/ 29267 f326 1"/>
                <a:gd name="f455" fmla="*/ 304604 f325 1"/>
                <a:gd name="f456" fmla="*/ 22646 f326 1"/>
                <a:gd name="f457" fmla="*/ 265113 f325 1"/>
                <a:gd name="f458" fmla="*/ 3903 f326 1"/>
                <a:gd name="f459" fmla="*/ 106787 f325 1"/>
                <a:gd name="f460" fmla="*/ f327 1 f2"/>
                <a:gd name="f461" fmla="*/ f330 1 5275533"/>
                <a:gd name="f462" fmla="*/ f331 1 2980757"/>
                <a:gd name="f463" fmla="*/ f332 1 5275533"/>
                <a:gd name="f464" fmla="*/ f333 1 5275533"/>
                <a:gd name="f465" fmla="*/ f334 1 2980757"/>
                <a:gd name="f466" fmla="*/ f335 1 5275533"/>
                <a:gd name="f467" fmla="*/ f336 1 2980757"/>
                <a:gd name="f468" fmla="*/ f337 1 5275533"/>
                <a:gd name="f469" fmla="*/ f338 1 2980757"/>
                <a:gd name="f470" fmla="*/ f339 1 5275533"/>
                <a:gd name="f471" fmla="*/ f340 1 2980757"/>
                <a:gd name="f472" fmla="*/ f341 1 5275533"/>
                <a:gd name="f473" fmla="*/ f342 1 2980757"/>
                <a:gd name="f474" fmla="*/ f343 1 5275533"/>
                <a:gd name="f475" fmla="*/ f344 1 2980757"/>
                <a:gd name="f476" fmla="*/ f345 1 5275533"/>
                <a:gd name="f477" fmla="*/ f346 1 2980757"/>
                <a:gd name="f478" fmla="*/ f347 1 5275533"/>
                <a:gd name="f479" fmla="*/ f348 1 2980757"/>
                <a:gd name="f480" fmla="*/ f349 1 5275533"/>
                <a:gd name="f481" fmla="*/ f350 1 2980757"/>
                <a:gd name="f482" fmla="*/ f351 1 5275533"/>
                <a:gd name="f483" fmla="*/ f352 1 2980757"/>
                <a:gd name="f484" fmla="*/ f353 1 5275533"/>
                <a:gd name="f485" fmla="*/ f354 1 2980757"/>
                <a:gd name="f486" fmla="*/ f355 1 5275533"/>
                <a:gd name="f487" fmla="*/ f356 1 2980757"/>
                <a:gd name="f488" fmla="*/ f357 1 5275533"/>
                <a:gd name="f489" fmla="*/ f358 1 2980757"/>
                <a:gd name="f490" fmla="*/ f359 1 5275533"/>
                <a:gd name="f491" fmla="*/ f360 1 2980757"/>
                <a:gd name="f492" fmla="*/ f361 1 5275533"/>
                <a:gd name="f493" fmla="*/ f362 1 2980757"/>
                <a:gd name="f494" fmla="*/ f363 1 5275533"/>
                <a:gd name="f495" fmla="*/ f364 1 2980757"/>
                <a:gd name="f496" fmla="*/ f365 1 5275533"/>
                <a:gd name="f497" fmla="*/ f366 1 2980757"/>
                <a:gd name="f498" fmla="*/ f367 1 5275533"/>
                <a:gd name="f499" fmla="*/ f368 1 2980757"/>
                <a:gd name="f500" fmla="*/ f369 1 5275533"/>
                <a:gd name="f501" fmla="*/ f370 1 2980757"/>
                <a:gd name="f502" fmla="*/ f371 1 5275533"/>
                <a:gd name="f503" fmla="*/ f372 1 2980757"/>
                <a:gd name="f504" fmla="*/ f373 1 5275533"/>
                <a:gd name="f505" fmla="*/ f374 1 2980757"/>
                <a:gd name="f506" fmla="*/ f375 1 5275533"/>
                <a:gd name="f507" fmla="*/ f376 1 2980757"/>
                <a:gd name="f508" fmla="*/ f377 1 5275533"/>
                <a:gd name="f509" fmla="*/ f378 1 2980757"/>
                <a:gd name="f510" fmla="*/ f379 1 5275533"/>
                <a:gd name="f511" fmla="*/ f380 1 2980757"/>
                <a:gd name="f512" fmla="*/ f381 1 5275533"/>
                <a:gd name="f513" fmla="*/ f382 1 2980757"/>
                <a:gd name="f514" fmla="*/ f383 1 5275533"/>
                <a:gd name="f515" fmla="*/ f384 1 2980757"/>
                <a:gd name="f516" fmla="*/ f385 1 5275533"/>
                <a:gd name="f517" fmla="*/ f386 1 2980757"/>
                <a:gd name="f518" fmla="*/ f387 1 5275533"/>
                <a:gd name="f519" fmla="*/ f388 1 2980757"/>
                <a:gd name="f520" fmla="*/ f389 1 5275533"/>
                <a:gd name="f521" fmla="*/ f390 1 2980757"/>
                <a:gd name="f522" fmla="*/ f391 1 5275533"/>
                <a:gd name="f523" fmla="*/ f392 1 2980757"/>
                <a:gd name="f524" fmla="*/ f393 1 5275533"/>
                <a:gd name="f525" fmla="*/ f394 1 2980757"/>
                <a:gd name="f526" fmla="*/ f395 1 5275533"/>
                <a:gd name="f527" fmla="*/ f396 1 2980757"/>
                <a:gd name="f528" fmla="*/ f397 1 5275533"/>
                <a:gd name="f529" fmla="*/ f398 1 2980757"/>
                <a:gd name="f530" fmla="*/ f399 1 2980757"/>
                <a:gd name="f531" fmla="*/ f400 1 5275533"/>
                <a:gd name="f532" fmla="*/ f401 1 2980757"/>
                <a:gd name="f533" fmla="*/ f402 1 5275533"/>
                <a:gd name="f534" fmla="*/ f403 1 2980757"/>
                <a:gd name="f535" fmla="*/ f404 1 5275533"/>
                <a:gd name="f536" fmla="*/ f405 1 2980757"/>
                <a:gd name="f537" fmla="*/ f406 1 5275533"/>
                <a:gd name="f538" fmla="*/ f407 1 2980757"/>
                <a:gd name="f539" fmla="*/ f408 1 5275533"/>
                <a:gd name="f540" fmla="*/ f409 1 2980757"/>
                <a:gd name="f541" fmla="*/ f410 1 5275533"/>
                <a:gd name="f542" fmla="*/ f411 1 2980757"/>
                <a:gd name="f543" fmla="*/ f412 1 5275533"/>
                <a:gd name="f544" fmla="*/ f413 1 2980757"/>
                <a:gd name="f545" fmla="*/ f414 1 5275533"/>
                <a:gd name="f546" fmla="*/ f415 1 2980757"/>
                <a:gd name="f547" fmla="*/ f416 1 5275533"/>
                <a:gd name="f548" fmla="*/ f417 1 2980757"/>
                <a:gd name="f549" fmla="*/ f418 1 5275533"/>
                <a:gd name="f550" fmla="*/ f419 1 2980757"/>
                <a:gd name="f551" fmla="*/ f420 1 5275533"/>
                <a:gd name="f552" fmla="*/ f421 1 2980757"/>
                <a:gd name="f553" fmla="*/ f422 1 5275533"/>
                <a:gd name="f554" fmla="*/ f423 1 2980757"/>
                <a:gd name="f555" fmla="*/ f424 1 5275533"/>
                <a:gd name="f556" fmla="*/ f425 1 2980757"/>
                <a:gd name="f557" fmla="*/ f426 1 5275533"/>
                <a:gd name="f558" fmla="*/ f427 1 2980757"/>
                <a:gd name="f559" fmla="*/ f428 1 5275533"/>
                <a:gd name="f560" fmla="*/ f429 1 2980757"/>
                <a:gd name="f561" fmla="*/ f430 1 5275533"/>
                <a:gd name="f562" fmla="*/ f431 1 2980757"/>
                <a:gd name="f563" fmla="*/ f432 1 5275533"/>
                <a:gd name="f564" fmla="*/ f433 1 2980757"/>
                <a:gd name="f565" fmla="*/ f434 1 5275533"/>
                <a:gd name="f566" fmla="*/ f435 1 2980757"/>
                <a:gd name="f567" fmla="*/ f436 1 5275533"/>
                <a:gd name="f568" fmla="*/ f437 1 2980757"/>
                <a:gd name="f569" fmla="*/ f438 1 5275533"/>
                <a:gd name="f570" fmla="*/ f439 1 2980757"/>
                <a:gd name="f571" fmla="*/ f440 1 5275533"/>
                <a:gd name="f572" fmla="*/ f441 1 2980757"/>
                <a:gd name="f573" fmla="*/ f442 1 5275533"/>
                <a:gd name="f574" fmla="*/ f443 1 2980757"/>
                <a:gd name="f575" fmla="*/ f444 1 5275533"/>
                <a:gd name="f576" fmla="*/ f445 1 2980757"/>
                <a:gd name="f577" fmla="*/ f446 1 5275533"/>
                <a:gd name="f578" fmla="*/ f447 1 2980757"/>
                <a:gd name="f579" fmla="*/ f448 1 5275533"/>
                <a:gd name="f580" fmla="*/ f449 1 2980757"/>
                <a:gd name="f581" fmla="*/ f450 1 5275533"/>
                <a:gd name="f582" fmla="*/ f451 1 2980757"/>
                <a:gd name="f583" fmla="*/ f452 1 5275533"/>
                <a:gd name="f584" fmla="*/ f453 1 2980757"/>
                <a:gd name="f585" fmla="*/ f454 1 5275533"/>
                <a:gd name="f586" fmla="*/ f455 1 2980757"/>
                <a:gd name="f587" fmla="*/ f456 1 5275533"/>
                <a:gd name="f588" fmla="*/ f457 1 2980757"/>
                <a:gd name="f589" fmla="*/ f458 1 5275533"/>
                <a:gd name="f590" fmla="*/ f459 1 2980757"/>
                <a:gd name="f591" fmla="*/ f5 1 f328"/>
                <a:gd name="f592" fmla="*/ f6 1 f328"/>
                <a:gd name="f593" fmla="*/ f5 1 f329"/>
                <a:gd name="f594" fmla="*/ f7 1 f329"/>
                <a:gd name="f595" fmla="+- f460 0 f1"/>
                <a:gd name="f596" fmla="*/ f461 1 f328"/>
                <a:gd name="f597" fmla="*/ f462 1 f329"/>
                <a:gd name="f598" fmla="*/ f463 1 f328"/>
                <a:gd name="f599" fmla="*/ f464 1 f328"/>
                <a:gd name="f600" fmla="*/ f465 1 f329"/>
                <a:gd name="f601" fmla="*/ f466 1 f328"/>
                <a:gd name="f602" fmla="*/ f467 1 f329"/>
                <a:gd name="f603" fmla="*/ f468 1 f328"/>
                <a:gd name="f604" fmla="*/ f469 1 f329"/>
                <a:gd name="f605" fmla="*/ f470 1 f328"/>
                <a:gd name="f606" fmla="*/ f471 1 f329"/>
                <a:gd name="f607" fmla="*/ f472 1 f328"/>
                <a:gd name="f608" fmla="*/ f473 1 f329"/>
                <a:gd name="f609" fmla="*/ f474 1 f328"/>
                <a:gd name="f610" fmla="*/ f475 1 f329"/>
                <a:gd name="f611" fmla="*/ f476 1 f328"/>
                <a:gd name="f612" fmla="*/ f477 1 f329"/>
                <a:gd name="f613" fmla="*/ f478 1 f328"/>
                <a:gd name="f614" fmla="*/ f479 1 f329"/>
                <a:gd name="f615" fmla="*/ f480 1 f328"/>
                <a:gd name="f616" fmla="*/ f481 1 f329"/>
                <a:gd name="f617" fmla="*/ f482 1 f328"/>
                <a:gd name="f618" fmla="*/ f483 1 f329"/>
                <a:gd name="f619" fmla="*/ f484 1 f328"/>
                <a:gd name="f620" fmla="*/ f485 1 f329"/>
                <a:gd name="f621" fmla="*/ f486 1 f328"/>
                <a:gd name="f622" fmla="*/ f487 1 f329"/>
                <a:gd name="f623" fmla="*/ f488 1 f328"/>
                <a:gd name="f624" fmla="*/ f489 1 f329"/>
                <a:gd name="f625" fmla="*/ f490 1 f328"/>
                <a:gd name="f626" fmla="*/ f491 1 f329"/>
                <a:gd name="f627" fmla="*/ f492 1 f328"/>
                <a:gd name="f628" fmla="*/ f493 1 f329"/>
                <a:gd name="f629" fmla="*/ f494 1 f328"/>
                <a:gd name="f630" fmla="*/ f495 1 f329"/>
                <a:gd name="f631" fmla="*/ f496 1 f328"/>
                <a:gd name="f632" fmla="*/ f497 1 f329"/>
                <a:gd name="f633" fmla="*/ f498 1 f328"/>
                <a:gd name="f634" fmla="*/ f499 1 f329"/>
                <a:gd name="f635" fmla="*/ f500 1 f328"/>
                <a:gd name="f636" fmla="*/ f501 1 f329"/>
                <a:gd name="f637" fmla="*/ f502 1 f328"/>
                <a:gd name="f638" fmla="*/ f503 1 f329"/>
                <a:gd name="f639" fmla="*/ f504 1 f328"/>
                <a:gd name="f640" fmla="*/ f505 1 f329"/>
                <a:gd name="f641" fmla="*/ f506 1 f328"/>
                <a:gd name="f642" fmla="*/ f507 1 f329"/>
                <a:gd name="f643" fmla="*/ f508 1 f328"/>
                <a:gd name="f644" fmla="*/ f509 1 f329"/>
                <a:gd name="f645" fmla="*/ f510 1 f328"/>
                <a:gd name="f646" fmla="*/ f511 1 f329"/>
                <a:gd name="f647" fmla="*/ f512 1 f328"/>
                <a:gd name="f648" fmla="*/ f513 1 f329"/>
                <a:gd name="f649" fmla="*/ f514 1 f328"/>
                <a:gd name="f650" fmla="*/ f515 1 f329"/>
                <a:gd name="f651" fmla="*/ f516 1 f328"/>
                <a:gd name="f652" fmla="*/ f517 1 f329"/>
                <a:gd name="f653" fmla="*/ f518 1 f328"/>
                <a:gd name="f654" fmla="*/ f519 1 f329"/>
                <a:gd name="f655" fmla="*/ f520 1 f328"/>
                <a:gd name="f656" fmla="*/ f521 1 f329"/>
                <a:gd name="f657" fmla="*/ f522 1 f328"/>
                <a:gd name="f658" fmla="*/ f523 1 f329"/>
                <a:gd name="f659" fmla="*/ f524 1 f328"/>
                <a:gd name="f660" fmla="*/ f525 1 f329"/>
                <a:gd name="f661" fmla="*/ f526 1 f328"/>
                <a:gd name="f662" fmla="*/ f527 1 f329"/>
                <a:gd name="f663" fmla="*/ f528 1 f328"/>
                <a:gd name="f664" fmla="*/ f529 1 f329"/>
                <a:gd name="f665" fmla="*/ f530 1 f329"/>
                <a:gd name="f666" fmla="*/ f531 1 f328"/>
                <a:gd name="f667" fmla="*/ f532 1 f329"/>
                <a:gd name="f668" fmla="*/ f533 1 f328"/>
                <a:gd name="f669" fmla="*/ f534 1 f329"/>
                <a:gd name="f670" fmla="*/ f535 1 f328"/>
                <a:gd name="f671" fmla="*/ f536 1 f329"/>
                <a:gd name="f672" fmla="*/ f537 1 f328"/>
                <a:gd name="f673" fmla="*/ f538 1 f329"/>
                <a:gd name="f674" fmla="*/ f539 1 f328"/>
                <a:gd name="f675" fmla="*/ f540 1 f329"/>
                <a:gd name="f676" fmla="*/ f541 1 f328"/>
                <a:gd name="f677" fmla="*/ f542 1 f329"/>
                <a:gd name="f678" fmla="*/ f543 1 f328"/>
                <a:gd name="f679" fmla="*/ f544 1 f329"/>
                <a:gd name="f680" fmla="*/ f545 1 f328"/>
                <a:gd name="f681" fmla="*/ f546 1 f329"/>
                <a:gd name="f682" fmla="*/ f547 1 f328"/>
                <a:gd name="f683" fmla="*/ f548 1 f329"/>
                <a:gd name="f684" fmla="*/ f549 1 f328"/>
                <a:gd name="f685" fmla="*/ f550 1 f329"/>
                <a:gd name="f686" fmla="*/ f551 1 f328"/>
                <a:gd name="f687" fmla="*/ f552 1 f329"/>
                <a:gd name="f688" fmla="*/ f553 1 f328"/>
                <a:gd name="f689" fmla="*/ f554 1 f329"/>
                <a:gd name="f690" fmla="*/ f555 1 f328"/>
                <a:gd name="f691" fmla="*/ f556 1 f329"/>
                <a:gd name="f692" fmla="*/ f557 1 f328"/>
                <a:gd name="f693" fmla="*/ f558 1 f329"/>
                <a:gd name="f694" fmla="*/ f559 1 f328"/>
                <a:gd name="f695" fmla="*/ f560 1 f329"/>
                <a:gd name="f696" fmla="*/ f561 1 f328"/>
                <a:gd name="f697" fmla="*/ f562 1 f329"/>
                <a:gd name="f698" fmla="*/ f563 1 f328"/>
                <a:gd name="f699" fmla="*/ f564 1 f329"/>
                <a:gd name="f700" fmla="*/ f565 1 f328"/>
                <a:gd name="f701" fmla="*/ f566 1 f329"/>
                <a:gd name="f702" fmla="*/ f567 1 f328"/>
                <a:gd name="f703" fmla="*/ f568 1 f329"/>
                <a:gd name="f704" fmla="*/ f569 1 f328"/>
                <a:gd name="f705" fmla="*/ f570 1 f329"/>
                <a:gd name="f706" fmla="*/ f571 1 f328"/>
                <a:gd name="f707" fmla="*/ f572 1 f329"/>
                <a:gd name="f708" fmla="*/ f573 1 f328"/>
                <a:gd name="f709" fmla="*/ f574 1 f329"/>
                <a:gd name="f710" fmla="*/ f575 1 f328"/>
                <a:gd name="f711" fmla="*/ f576 1 f329"/>
                <a:gd name="f712" fmla="*/ f577 1 f328"/>
                <a:gd name="f713" fmla="*/ f578 1 f329"/>
                <a:gd name="f714" fmla="*/ f579 1 f328"/>
                <a:gd name="f715" fmla="*/ f580 1 f329"/>
                <a:gd name="f716" fmla="*/ f581 1 f328"/>
                <a:gd name="f717" fmla="*/ f582 1 f329"/>
                <a:gd name="f718" fmla="*/ f583 1 f328"/>
                <a:gd name="f719" fmla="*/ f584 1 f329"/>
                <a:gd name="f720" fmla="*/ f585 1 f328"/>
                <a:gd name="f721" fmla="*/ f586 1 f329"/>
                <a:gd name="f722" fmla="*/ f587 1 f328"/>
                <a:gd name="f723" fmla="*/ f588 1 f329"/>
                <a:gd name="f724" fmla="*/ f589 1 f328"/>
                <a:gd name="f725" fmla="*/ f590 1 f329"/>
                <a:gd name="f726" fmla="*/ f591 f323 1"/>
                <a:gd name="f727" fmla="*/ f592 f323 1"/>
                <a:gd name="f728" fmla="*/ f594 f324 1"/>
                <a:gd name="f729" fmla="*/ f593 f324 1"/>
                <a:gd name="f730" fmla="*/ f596 f323 1"/>
                <a:gd name="f731" fmla="*/ f597 f324 1"/>
                <a:gd name="f732" fmla="*/ f598 f323 1"/>
                <a:gd name="f733" fmla="*/ f599 f323 1"/>
                <a:gd name="f734" fmla="*/ f600 f324 1"/>
                <a:gd name="f735" fmla="*/ f601 f323 1"/>
                <a:gd name="f736" fmla="*/ f602 f324 1"/>
                <a:gd name="f737" fmla="*/ f603 f323 1"/>
                <a:gd name="f738" fmla="*/ f604 f324 1"/>
                <a:gd name="f739" fmla="*/ f605 f323 1"/>
                <a:gd name="f740" fmla="*/ f606 f324 1"/>
                <a:gd name="f741" fmla="*/ f607 f323 1"/>
                <a:gd name="f742" fmla="*/ f608 f324 1"/>
                <a:gd name="f743" fmla="*/ f609 f323 1"/>
                <a:gd name="f744" fmla="*/ f610 f324 1"/>
                <a:gd name="f745" fmla="*/ f611 f323 1"/>
                <a:gd name="f746" fmla="*/ f612 f324 1"/>
                <a:gd name="f747" fmla="*/ f613 f323 1"/>
                <a:gd name="f748" fmla="*/ f614 f324 1"/>
                <a:gd name="f749" fmla="*/ f615 f323 1"/>
                <a:gd name="f750" fmla="*/ f616 f324 1"/>
                <a:gd name="f751" fmla="*/ f617 f323 1"/>
                <a:gd name="f752" fmla="*/ f618 f324 1"/>
                <a:gd name="f753" fmla="*/ f619 f323 1"/>
                <a:gd name="f754" fmla="*/ f620 f324 1"/>
                <a:gd name="f755" fmla="*/ f621 f323 1"/>
                <a:gd name="f756" fmla="*/ f622 f324 1"/>
                <a:gd name="f757" fmla="*/ f623 f323 1"/>
                <a:gd name="f758" fmla="*/ f624 f324 1"/>
                <a:gd name="f759" fmla="*/ f625 f323 1"/>
                <a:gd name="f760" fmla="*/ f626 f324 1"/>
                <a:gd name="f761" fmla="*/ f627 f323 1"/>
                <a:gd name="f762" fmla="*/ f628 f324 1"/>
                <a:gd name="f763" fmla="*/ f629 f323 1"/>
                <a:gd name="f764" fmla="*/ f630 f324 1"/>
                <a:gd name="f765" fmla="*/ f631 f323 1"/>
                <a:gd name="f766" fmla="*/ f632 f324 1"/>
                <a:gd name="f767" fmla="*/ f633 f323 1"/>
                <a:gd name="f768" fmla="*/ f634 f324 1"/>
                <a:gd name="f769" fmla="*/ f635 f323 1"/>
                <a:gd name="f770" fmla="*/ f636 f324 1"/>
                <a:gd name="f771" fmla="*/ f637 f323 1"/>
                <a:gd name="f772" fmla="*/ f638 f324 1"/>
                <a:gd name="f773" fmla="*/ f639 f323 1"/>
                <a:gd name="f774" fmla="*/ f640 f324 1"/>
                <a:gd name="f775" fmla="*/ f641 f323 1"/>
                <a:gd name="f776" fmla="*/ f642 f324 1"/>
                <a:gd name="f777" fmla="*/ f643 f323 1"/>
                <a:gd name="f778" fmla="*/ f644 f324 1"/>
                <a:gd name="f779" fmla="*/ f645 f323 1"/>
                <a:gd name="f780" fmla="*/ f646 f324 1"/>
                <a:gd name="f781" fmla="*/ f647 f323 1"/>
                <a:gd name="f782" fmla="*/ f648 f324 1"/>
                <a:gd name="f783" fmla="*/ f649 f323 1"/>
                <a:gd name="f784" fmla="*/ f650 f324 1"/>
                <a:gd name="f785" fmla="*/ f651 f323 1"/>
                <a:gd name="f786" fmla="*/ f652 f324 1"/>
                <a:gd name="f787" fmla="*/ f653 f323 1"/>
                <a:gd name="f788" fmla="*/ f654 f324 1"/>
                <a:gd name="f789" fmla="*/ f655 f323 1"/>
                <a:gd name="f790" fmla="*/ f656 f324 1"/>
                <a:gd name="f791" fmla="*/ f657 f323 1"/>
                <a:gd name="f792" fmla="*/ f658 f324 1"/>
                <a:gd name="f793" fmla="*/ f659 f323 1"/>
                <a:gd name="f794" fmla="*/ f660 f324 1"/>
                <a:gd name="f795" fmla="*/ f661 f323 1"/>
                <a:gd name="f796" fmla="*/ f662 f324 1"/>
                <a:gd name="f797" fmla="*/ f663 f323 1"/>
                <a:gd name="f798" fmla="*/ f664 f324 1"/>
                <a:gd name="f799" fmla="*/ f665 f324 1"/>
                <a:gd name="f800" fmla="*/ f666 f323 1"/>
                <a:gd name="f801" fmla="*/ f667 f324 1"/>
                <a:gd name="f802" fmla="*/ f668 f323 1"/>
                <a:gd name="f803" fmla="*/ f669 f324 1"/>
                <a:gd name="f804" fmla="*/ f670 f323 1"/>
                <a:gd name="f805" fmla="*/ f671 f324 1"/>
                <a:gd name="f806" fmla="*/ f672 f323 1"/>
                <a:gd name="f807" fmla="*/ f673 f324 1"/>
                <a:gd name="f808" fmla="*/ f674 f323 1"/>
                <a:gd name="f809" fmla="*/ f675 f324 1"/>
                <a:gd name="f810" fmla="*/ f676 f323 1"/>
                <a:gd name="f811" fmla="*/ f677 f324 1"/>
                <a:gd name="f812" fmla="*/ f678 f323 1"/>
                <a:gd name="f813" fmla="*/ f679 f324 1"/>
                <a:gd name="f814" fmla="*/ f680 f323 1"/>
                <a:gd name="f815" fmla="*/ f681 f324 1"/>
                <a:gd name="f816" fmla="*/ f682 f323 1"/>
                <a:gd name="f817" fmla="*/ f683 f324 1"/>
                <a:gd name="f818" fmla="*/ f684 f323 1"/>
                <a:gd name="f819" fmla="*/ f685 f324 1"/>
                <a:gd name="f820" fmla="*/ f686 f323 1"/>
                <a:gd name="f821" fmla="*/ f687 f324 1"/>
                <a:gd name="f822" fmla="*/ f688 f323 1"/>
                <a:gd name="f823" fmla="*/ f689 f324 1"/>
                <a:gd name="f824" fmla="*/ f690 f323 1"/>
                <a:gd name="f825" fmla="*/ f691 f324 1"/>
                <a:gd name="f826" fmla="*/ f692 f323 1"/>
                <a:gd name="f827" fmla="*/ f693 f324 1"/>
                <a:gd name="f828" fmla="*/ f694 f323 1"/>
                <a:gd name="f829" fmla="*/ f695 f324 1"/>
                <a:gd name="f830" fmla="*/ f696 f323 1"/>
                <a:gd name="f831" fmla="*/ f697 f324 1"/>
                <a:gd name="f832" fmla="*/ f698 f323 1"/>
                <a:gd name="f833" fmla="*/ f699 f324 1"/>
                <a:gd name="f834" fmla="*/ f700 f323 1"/>
                <a:gd name="f835" fmla="*/ f701 f324 1"/>
                <a:gd name="f836" fmla="*/ f702 f323 1"/>
                <a:gd name="f837" fmla="*/ f703 f324 1"/>
                <a:gd name="f838" fmla="*/ f704 f323 1"/>
                <a:gd name="f839" fmla="*/ f705 f324 1"/>
                <a:gd name="f840" fmla="*/ f706 f323 1"/>
                <a:gd name="f841" fmla="*/ f707 f324 1"/>
                <a:gd name="f842" fmla="*/ f708 f323 1"/>
                <a:gd name="f843" fmla="*/ f709 f324 1"/>
                <a:gd name="f844" fmla="*/ f710 f323 1"/>
                <a:gd name="f845" fmla="*/ f711 f324 1"/>
                <a:gd name="f846" fmla="*/ f712 f323 1"/>
                <a:gd name="f847" fmla="*/ f713 f324 1"/>
                <a:gd name="f848" fmla="*/ f714 f323 1"/>
                <a:gd name="f849" fmla="*/ f715 f324 1"/>
                <a:gd name="f850" fmla="*/ f716 f323 1"/>
                <a:gd name="f851" fmla="*/ f717 f324 1"/>
                <a:gd name="f852" fmla="*/ f718 f323 1"/>
                <a:gd name="f853" fmla="*/ f719 f324 1"/>
                <a:gd name="f854" fmla="*/ f720 f323 1"/>
                <a:gd name="f855" fmla="*/ f721 f324 1"/>
                <a:gd name="f856" fmla="*/ f722 f323 1"/>
                <a:gd name="f857" fmla="*/ f723 f324 1"/>
                <a:gd name="f858" fmla="*/ f724 f323 1"/>
                <a:gd name="f859" fmla="*/ f725 f3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5">
                  <a:pos x="f730" y="f731"/>
                </a:cxn>
                <a:cxn ang="f595">
                  <a:pos x="f732" y="f731"/>
                </a:cxn>
                <a:cxn ang="f595">
                  <a:pos x="f733" y="f734"/>
                </a:cxn>
                <a:cxn ang="f595">
                  <a:pos x="f735" y="f736"/>
                </a:cxn>
                <a:cxn ang="f595">
                  <a:pos x="f737" y="f738"/>
                </a:cxn>
                <a:cxn ang="f595">
                  <a:pos x="f739" y="f740"/>
                </a:cxn>
                <a:cxn ang="f595">
                  <a:pos x="f741" y="f742"/>
                </a:cxn>
                <a:cxn ang="f595">
                  <a:pos x="f743" y="f744"/>
                </a:cxn>
                <a:cxn ang="f595">
                  <a:pos x="f745" y="f746"/>
                </a:cxn>
                <a:cxn ang="f595">
                  <a:pos x="f747" y="f748"/>
                </a:cxn>
                <a:cxn ang="f595">
                  <a:pos x="f749" y="f750"/>
                </a:cxn>
                <a:cxn ang="f595">
                  <a:pos x="f751" y="f752"/>
                </a:cxn>
                <a:cxn ang="f595">
                  <a:pos x="f753" y="f754"/>
                </a:cxn>
                <a:cxn ang="f595">
                  <a:pos x="f755" y="f756"/>
                </a:cxn>
                <a:cxn ang="f595">
                  <a:pos x="f757" y="f758"/>
                </a:cxn>
                <a:cxn ang="f595">
                  <a:pos x="f759" y="f760"/>
                </a:cxn>
                <a:cxn ang="f595">
                  <a:pos x="f761" y="f762"/>
                </a:cxn>
                <a:cxn ang="f595">
                  <a:pos x="f763" y="f764"/>
                </a:cxn>
                <a:cxn ang="f595">
                  <a:pos x="f765" y="f766"/>
                </a:cxn>
                <a:cxn ang="f595">
                  <a:pos x="f767" y="f768"/>
                </a:cxn>
                <a:cxn ang="f595">
                  <a:pos x="f769" y="f770"/>
                </a:cxn>
                <a:cxn ang="f595">
                  <a:pos x="f771" y="f772"/>
                </a:cxn>
                <a:cxn ang="f595">
                  <a:pos x="f773" y="f774"/>
                </a:cxn>
                <a:cxn ang="f595">
                  <a:pos x="f775" y="f776"/>
                </a:cxn>
                <a:cxn ang="f595">
                  <a:pos x="f777" y="f778"/>
                </a:cxn>
                <a:cxn ang="f595">
                  <a:pos x="f779" y="f780"/>
                </a:cxn>
                <a:cxn ang="f595">
                  <a:pos x="f781" y="f782"/>
                </a:cxn>
                <a:cxn ang="f595">
                  <a:pos x="f783" y="f784"/>
                </a:cxn>
                <a:cxn ang="f595">
                  <a:pos x="f785" y="f786"/>
                </a:cxn>
                <a:cxn ang="f595">
                  <a:pos x="f787" y="f788"/>
                </a:cxn>
                <a:cxn ang="f595">
                  <a:pos x="f789" y="f790"/>
                </a:cxn>
                <a:cxn ang="f595">
                  <a:pos x="f791" y="f792"/>
                </a:cxn>
                <a:cxn ang="f595">
                  <a:pos x="f793" y="f794"/>
                </a:cxn>
                <a:cxn ang="f595">
                  <a:pos x="f795" y="f796"/>
                </a:cxn>
                <a:cxn ang="f595">
                  <a:pos x="f797" y="f798"/>
                </a:cxn>
                <a:cxn ang="f595">
                  <a:pos x="f797" y="f799"/>
                </a:cxn>
                <a:cxn ang="f595">
                  <a:pos x="f800" y="f801"/>
                </a:cxn>
                <a:cxn ang="f595">
                  <a:pos x="f802" y="f803"/>
                </a:cxn>
                <a:cxn ang="f595">
                  <a:pos x="f804" y="f805"/>
                </a:cxn>
                <a:cxn ang="f595">
                  <a:pos x="f806" y="f807"/>
                </a:cxn>
                <a:cxn ang="f595">
                  <a:pos x="f808" y="f809"/>
                </a:cxn>
                <a:cxn ang="f595">
                  <a:pos x="f810" y="f811"/>
                </a:cxn>
                <a:cxn ang="f595">
                  <a:pos x="f812" y="f813"/>
                </a:cxn>
                <a:cxn ang="f595">
                  <a:pos x="f814" y="f815"/>
                </a:cxn>
                <a:cxn ang="f595">
                  <a:pos x="f816" y="f817"/>
                </a:cxn>
                <a:cxn ang="f595">
                  <a:pos x="f818" y="f819"/>
                </a:cxn>
                <a:cxn ang="f595">
                  <a:pos x="f820" y="f821"/>
                </a:cxn>
                <a:cxn ang="f595">
                  <a:pos x="f822" y="f823"/>
                </a:cxn>
                <a:cxn ang="f595">
                  <a:pos x="f824" y="f825"/>
                </a:cxn>
                <a:cxn ang="f595">
                  <a:pos x="f826" y="f827"/>
                </a:cxn>
                <a:cxn ang="f595">
                  <a:pos x="f828" y="f829"/>
                </a:cxn>
                <a:cxn ang="f595">
                  <a:pos x="f830" y="f831"/>
                </a:cxn>
                <a:cxn ang="f595">
                  <a:pos x="f832" y="f833"/>
                </a:cxn>
                <a:cxn ang="f595">
                  <a:pos x="f834" y="f835"/>
                </a:cxn>
                <a:cxn ang="f595">
                  <a:pos x="f836" y="f837"/>
                </a:cxn>
                <a:cxn ang="f595">
                  <a:pos x="f838" y="f839"/>
                </a:cxn>
                <a:cxn ang="f595">
                  <a:pos x="f840" y="f841"/>
                </a:cxn>
                <a:cxn ang="f595">
                  <a:pos x="f842" y="f843"/>
                </a:cxn>
                <a:cxn ang="f595">
                  <a:pos x="f844" y="f845"/>
                </a:cxn>
                <a:cxn ang="f595">
                  <a:pos x="f846" y="f847"/>
                </a:cxn>
                <a:cxn ang="f595">
                  <a:pos x="f848" y="f849"/>
                </a:cxn>
                <a:cxn ang="f595">
                  <a:pos x="f850" y="f851"/>
                </a:cxn>
                <a:cxn ang="f595">
                  <a:pos x="f852" y="f853"/>
                </a:cxn>
                <a:cxn ang="f595">
                  <a:pos x="f854" y="f855"/>
                </a:cxn>
                <a:cxn ang="f595">
                  <a:pos x="f856" y="f857"/>
                </a:cxn>
                <a:cxn ang="f595">
                  <a:pos x="f858" y="f859"/>
                </a:cxn>
              </a:cxnLst>
              <a:rect l="f726" t="f729" r="f727" b="f728"/>
              <a:pathLst>
                <a:path w="5275533" h="2980757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lnTo>
                    <a:pt x="f53" y="f54"/>
                  </a:ln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84"/>
                  </a:cubicBezTo>
                  <a:cubicBezTo>
                    <a:pt x="f85" y="f86"/>
                    <a:pt x="f87" y="f88"/>
                    <a:pt x="f89" y="f90"/>
                  </a:cubicBezTo>
                  <a:cubicBezTo>
                    <a:pt x="f91" y="f92"/>
                    <a:pt x="f93" y="f94"/>
                    <a:pt x="f95" y="f96"/>
                  </a:cubicBezTo>
                  <a:lnTo>
                    <a:pt x="f97" y="f98"/>
                  </a:lnTo>
                  <a:cubicBezTo>
                    <a:pt x="f99" y="f100"/>
                    <a:pt x="f101" y="f102"/>
                    <a:pt x="f103" y="f104"/>
                  </a:cubicBez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lnTo>
                    <a:pt x="f117" y="f118"/>
                  </a:lnTo>
                  <a:cubicBezTo>
                    <a:pt x="f119" y="f120"/>
                    <a:pt x="f121" y="f122"/>
                    <a:pt x="f123" y="f124"/>
                  </a:cubicBezTo>
                  <a:lnTo>
                    <a:pt x="f125" y="f126"/>
                  </a:lnTo>
                  <a:cubicBezTo>
                    <a:pt x="f12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lnTo>
                    <a:pt x="f139" y="f140"/>
                  </a:lnTo>
                  <a:cubicBezTo>
                    <a:pt x="f141" y="f142"/>
                    <a:pt x="f143" y="f144"/>
                    <a:pt x="f145" y="f146"/>
                  </a:cubicBezTo>
                  <a:cubicBezTo>
                    <a:pt x="f147" y="f148"/>
                    <a:pt x="f149" y="f150"/>
                    <a:pt x="f151" y="f152"/>
                  </a:cubicBezTo>
                  <a:cubicBezTo>
                    <a:pt x="f153" y="f154"/>
                    <a:pt x="f155" y="f156"/>
                    <a:pt x="f157" y="f158"/>
                  </a:cubicBezTo>
                  <a:cubicBezTo>
                    <a:pt x="f159" y="f160"/>
                    <a:pt x="f161" y="f162"/>
                    <a:pt x="f163" y="f164"/>
                  </a:cubicBezTo>
                  <a:cubicBezTo>
                    <a:pt x="f165" y="f166"/>
                    <a:pt x="f167" y="f168"/>
                    <a:pt x="f169" y="f170"/>
                  </a:cubicBezTo>
                  <a:lnTo>
                    <a:pt x="f171" y="f172"/>
                  </a:lnTo>
                  <a:lnTo>
                    <a:pt x="f6" y="f173"/>
                  </a:lnTo>
                  <a:lnTo>
                    <a:pt x="f6" y="f174"/>
                  </a:lnTo>
                  <a:lnTo>
                    <a:pt x="f175" y="f176"/>
                  </a:lnTo>
                  <a:cubicBezTo>
                    <a:pt x="f177" y="f178"/>
                    <a:pt x="f179" y="f180"/>
                    <a:pt x="f181" y="f182"/>
                  </a:cubicBezTo>
                  <a:cubicBezTo>
                    <a:pt x="f183" y="f184"/>
                    <a:pt x="f185" y="f186"/>
                    <a:pt x="f187" y="f188"/>
                  </a:cubicBezTo>
                  <a:cubicBezTo>
                    <a:pt x="f189" y="f190"/>
                    <a:pt x="f191" y="f192"/>
                    <a:pt x="f193" y="f194"/>
                  </a:cubicBezTo>
                  <a:cubicBezTo>
                    <a:pt x="f195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5" y="f206"/>
                  </a:cubicBezTo>
                  <a:cubicBezTo>
                    <a:pt x="f207" y="f208"/>
                    <a:pt x="f209" y="f210"/>
                    <a:pt x="f211" y="f212"/>
                  </a:cubicBezTo>
                  <a:lnTo>
                    <a:pt x="f213" y="f214"/>
                  </a:lnTo>
                  <a:cubicBezTo>
                    <a:pt x="f215" y="f216"/>
                    <a:pt x="f217" y="f218"/>
                    <a:pt x="f219" y="f218"/>
                  </a:cubicBezTo>
                  <a:lnTo>
                    <a:pt x="f220" y="f221"/>
                  </a:lnTo>
                  <a:lnTo>
                    <a:pt x="f222" y="f223"/>
                  </a:lnTo>
                  <a:cubicBezTo>
                    <a:pt x="f224" y="f225"/>
                    <a:pt x="f226" y="f227"/>
                    <a:pt x="f228" y="f229"/>
                  </a:cubicBezTo>
                  <a:cubicBezTo>
                    <a:pt x="f230" y="f231"/>
                    <a:pt x="f232" y="f233"/>
                    <a:pt x="f234" y="f235"/>
                  </a:cubicBezTo>
                  <a:cubicBezTo>
                    <a:pt x="f236" y="f237"/>
                    <a:pt x="f238" y="f239"/>
                    <a:pt x="f240" y="f241"/>
                  </a:cubicBezTo>
                  <a:cubicBezTo>
                    <a:pt x="f242" y="f243"/>
                    <a:pt x="f244" y="f245"/>
                    <a:pt x="f246" y="f247"/>
                  </a:cubicBezTo>
                  <a:cubicBezTo>
                    <a:pt x="f248" y="f249"/>
                    <a:pt x="f250" y="f251"/>
                    <a:pt x="f252" y="f253"/>
                  </a:cubicBezTo>
                  <a:cubicBezTo>
                    <a:pt x="f254" y="f255"/>
                    <a:pt x="f256" y="f257"/>
                    <a:pt x="f258" y="f259"/>
                  </a:cubicBezTo>
                  <a:cubicBezTo>
                    <a:pt x="f260" y="f261"/>
                    <a:pt x="f262" y="f263"/>
                    <a:pt x="f264" y="f265"/>
                  </a:cubicBezTo>
                  <a:cubicBezTo>
                    <a:pt x="f266" y="f267"/>
                    <a:pt x="f268" y="f269"/>
                    <a:pt x="f270" y="f271"/>
                  </a:cubicBezTo>
                  <a:lnTo>
                    <a:pt x="f272" y="f273"/>
                  </a:lnTo>
                  <a:cubicBezTo>
                    <a:pt x="f274" y="f275"/>
                    <a:pt x="f276" y="f277"/>
                    <a:pt x="f278" y="f279"/>
                  </a:cubicBezTo>
                  <a:lnTo>
                    <a:pt x="f280" y="f281"/>
                  </a:lnTo>
                  <a:cubicBezTo>
                    <a:pt x="f282" y="f283"/>
                    <a:pt x="f284" y="f285"/>
                    <a:pt x="f286" y="f287"/>
                  </a:cubicBezTo>
                  <a:cubicBezTo>
                    <a:pt x="f288" y="f289"/>
                    <a:pt x="f290" y="f291"/>
                    <a:pt x="f292" y="f293"/>
                  </a:cubicBezTo>
                  <a:cubicBezTo>
                    <a:pt x="f294" y="f295"/>
                    <a:pt x="f296" y="f297"/>
                    <a:pt x="f298" y="f299"/>
                  </a:cubicBez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lnTo>
                    <a:pt x="f312" y="f313"/>
                  </a:lnTo>
                  <a:lnTo>
                    <a:pt x="f314" y="f315"/>
                  </a:lnTo>
                  <a:cubicBezTo>
                    <a:pt x="f316" y="f317"/>
                    <a:pt x="f318" y="f319"/>
                    <a:pt x="f320" y="f32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: Shape 17">
              <a:extLst>
                <a:ext uri="{FF2B5EF4-FFF2-40B4-BE49-F238E27FC236}">
                  <a16:creationId xmlns:a16="http://schemas.microsoft.com/office/drawing/2014/main" id="{59354C44-7B1A-E53A-0F29-C48B087D7272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613805"/>
                <a:gd name="f9" fmla="val 618487"/>
                <a:gd name="f10" fmla="val 85404"/>
                <a:gd name="f11" fmla="val 650052"/>
                <a:gd name="f12" fmla="val 360109"/>
                <a:gd name="f13" fmla="val 792650"/>
                <a:gd name="f14" fmla="val 556543"/>
                <a:gd name="f15" fmla="val 1054084"/>
                <a:gd name="f16" fmla="val 895200"/>
                <a:gd name="f17" fmla="val 1126174"/>
                <a:gd name="f18" fmla="val 988542"/>
                <a:gd name="f19" fmla="val 1200716"/>
                <a:gd name="f20" fmla="val 1085128"/>
                <a:gd name="f21" fmla="val 1276976"/>
                <a:gd name="f22" fmla="val 1191325"/>
                <a:gd name="f23" fmla="val 1859704"/>
                <a:gd name="f24" fmla="val 2002688"/>
                <a:gd name="f25" fmla="val 2485223"/>
                <a:gd name="f26" fmla="val 2348843"/>
                <a:gd name="f27" fmla="val 3368450"/>
                <a:gd name="f28" fmla="val 3948114"/>
                <a:gd name="f29" fmla="val 4373422"/>
                <a:gd name="f30" fmla="val 2066846"/>
                <a:gd name="f31" fmla="val 4956151"/>
                <a:gd name="f32" fmla="val 1636730"/>
                <a:gd name="f33" fmla="val 5021253"/>
                <a:gd name="f34" fmla="val 1588668"/>
                <a:gd name="f35" fmla="val 5086356"/>
                <a:gd name="f36" fmla="val 1541186"/>
                <a:gd name="f37" fmla="val 5149372"/>
                <a:gd name="f38" fmla="val 1495325"/>
                <a:gd name="f39" fmla="val 1406110"/>
                <a:gd name="f40" fmla="val 2138641"/>
                <a:gd name="f41" fmla="val 5112925"/>
                <a:gd name="f42" fmla="val 2253730"/>
                <a:gd name="f43" fmla="val 4598179"/>
                <a:gd name="f44" fmla="val 2621786"/>
                <a:gd name="f45" fmla="val 4074961"/>
                <a:gd name="f46" fmla="val 3368327"/>
                <a:gd name="f47" fmla="val 2170746"/>
                <a:gd name="f48" fmla="val 1393203"/>
                <a:gd name="f49" fmla="val 2384512"/>
                <a:gd name="f50" fmla="val 769646"/>
                <a:gd name="f51" fmla="val 1516288"/>
                <a:gd name="f52" fmla="val 418850"/>
                <a:gd name="f53" fmla="val 1027932"/>
                <a:gd name="f54" fmla="val 48120"/>
                <a:gd name="f55" fmla="val 683401"/>
                <a:gd name="f56" fmla="val 3149"/>
                <a:gd name="f57" fmla="val 85252"/>
                <a:gd name="f58" fmla="+- 0 0 -90"/>
                <a:gd name="f59" fmla="*/ f3 1 5270786"/>
                <a:gd name="f60" fmla="*/ f4 1 2927775"/>
                <a:gd name="f61" fmla="+- f7 0 f5"/>
                <a:gd name="f62" fmla="+- f6 0 f5"/>
                <a:gd name="f63" fmla="*/ f58 f0 1"/>
                <a:gd name="f64" fmla="*/ f62 1 5270786"/>
                <a:gd name="f65" fmla="*/ f61 1 2927775"/>
                <a:gd name="f66" fmla="*/ 0 f62 1"/>
                <a:gd name="f67" fmla="*/ 0 f61 1"/>
                <a:gd name="f68" fmla="*/ 613805 f62 1"/>
                <a:gd name="f69" fmla="*/ 618487 f62 1"/>
                <a:gd name="f70" fmla="*/ 85404 f61 1"/>
                <a:gd name="f71" fmla="*/ 1054084 f62 1"/>
                <a:gd name="f72" fmla="*/ 895200 f61 1"/>
                <a:gd name="f73" fmla="*/ 1276976 f62 1"/>
                <a:gd name="f74" fmla="*/ 1191325 f61 1"/>
                <a:gd name="f75" fmla="*/ 3368450 f62 1"/>
                <a:gd name="f76" fmla="*/ 2348843 f61 1"/>
                <a:gd name="f77" fmla="*/ 4956151 f62 1"/>
                <a:gd name="f78" fmla="*/ 1636730 f61 1"/>
                <a:gd name="f79" fmla="*/ 5149372 f62 1"/>
                <a:gd name="f80" fmla="*/ 1495325 f61 1"/>
                <a:gd name="f81" fmla="*/ 5270786 f62 1"/>
                <a:gd name="f82" fmla="*/ 1406110 f61 1"/>
                <a:gd name="f83" fmla="*/ 2138641 f61 1"/>
                <a:gd name="f84" fmla="*/ 5112925 f62 1"/>
                <a:gd name="f85" fmla="*/ 2253730 f61 1"/>
                <a:gd name="f86" fmla="*/ 3368327 f62 1"/>
                <a:gd name="f87" fmla="*/ 2927775 f61 1"/>
                <a:gd name="f88" fmla="*/ 769646 f62 1"/>
                <a:gd name="f89" fmla="*/ 1516288 f61 1"/>
                <a:gd name="f90" fmla="*/ 3149 f62 1"/>
                <a:gd name="f91" fmla="*/ 85252 f61 1"/>
                <a:gd name="f92" fmla="*/ f63 1 f2"/>
                <a:gd name="f93" fmla="*/ f66 1 5270786"/>
                <a:gd name="f94" fmla="*/ f67 1 2927775"/>
                <a:gd name="f95" fmla="*/ f68 1 5270786"/>
                <a:gd name="f96" fmla="*/ f69 1 5270786"/>
                <a:gd name="f97" fmla="*/ f70 1 2927775"/>
                <a:gd name="f98" fmla="*/ f71 1 5270786"/>
                <a:gd name="f99" fmla="*/ f72 1 2927775"/>
                <a:gd name="f100" fmla="*/ f73 1 5270786"/>
                <a:gd name="f101" fmla="*/ f74 1 2927775"/>
                <a:gd name="f102" fmla="*/ f75 1 5270786"/>
                <a:gd name="f103" fmla="*/ f76 1 2927775"/>
                <a:gd name="f104" fmla="*/ f77 1 5270786"/>
                <a:gd name="f105" fmla="*/ f78 1 2927775"/>
                <a:gd name="f106" fmla="*/ f79 1 5270786"/>
                <a:gd name="f107" fmla="*/ f80 1 2927775"/>
                <a:gd name="f108" fmla="*/ f81 1 5270786"/>
                <a:gd name="f109" fmla="*/ f82 1 2927775"/>
                <a:gd name="f110" fmla="*/ f83 1 2927775"/>
                <a:gd name="f111" fmla="*/ f84 1 5270786"/>
                <a:gd name="f112" fmla="*/ f85 1 2927775"/>
                <a:gd name="f113" fmla="*/ f86 1 5270786"/>
                <a:gd name="f114" fmla="*/ f87 1 2927775"/>
                <a:gd name="f115" fmla="*/ f88 1 5270786"/>
                <a:gd name="f116" fmla="*/ f89 1 2927775"/>
                <a:gd name="f117" fmla="*/ f90 1 5270786"/>
                <a:gd name="f118" fmla="*/ f91 1 2927775"/>
                <a:gd name="f119" fmla="*/ f5 1 f64"/>
                <a:gd name="f120" fmla="*/ f6 1 f64"/>
                <a:gd name="f121" fmla="*/ f5 1 f65"/>
                <a:gd name="f122" fmla="*/ f7 1 f65"/>
                <a:gd name="f123" fmla="+- f92 0 f1"/>
                <a:gd name="f124" fmla="*/ f93 1 f64"/>
                <a:gd name="f125" fmla="*/ f94 1 f65"/>
                <a:gd name="f126" fmla="*/ f95 1 f64"/>
                <a:gd name="f127" fmla="*/ f96 1 f64"/>
                <a:gd name="f128" fmla="*/ f97 1 f65"/>
                <a:gd name="f129" fmla="*/ f98 1 f64"/>
                <a:gd name="f130" fmla="*/ f99 1 f65"/>
                <a:gd name="f131" fmla="*/ f100 1 f64"/>
                <a:gd name="f132" fmla="*/ f101 1 f65"/>
                <a:gd name="f133" fmla="*/ f102 1 f64"/>
                <a:gd name="f134" fmla="*/ f103 1 f65"/>
                <a:gd name="f135" fmla="*/ f104 1 f64"/>
                <a:gd name="f136" fmla="*/ f105 1 f65"/>
                <a:gd name="f137" fmla="*/ f106 1 f64"/>
                <a:gd name="f138" fmla="*/ f107 1 f65"/>
                <a:gd name="f139" fmla="*/ f108 1 f64"/>
                <a:gd name="f140" fmla="*/ f109 1 f65"/>
                <a:gd name="f141" fmla="*/ f110 1 f65"/>
                <a:gd name="f142" fmla="*/ f111 1 f64"/>
                <a:gd name="f143" fmla="*/ f112 1 f65"/>
                <a:gd name="f144" fmla="*/ f113 1 f64"/>
                <a:gd name="f145" fmla="*/ f114 1 f65"/>
                <a:gd name="f146" fmla="*/ f115 1 f64"/>
                <a:gd name="f147" fmla="*/ f116 1 f65"/>
                <a:gd name="f148" fmla="*/ f117 1 f64"/>
                <a:gd name="f149" fmla="*/ f118 1 f65"/>
                <a:gd name="f150" fmla="*/ f119 f59 1"/>
                <a:gd name="f151" fmla="*/ f120 f59 1"/>
                <a:gd name="f152" fmla="*/ f122 f60 1"/>
                <a:gd name="f153" fmla="*/ f121 f60 1"/>
                <a:gd name="f154" fmla="*/ f124 f59 1"/>
                <a:gd name="f155" fmla="*/ f125 f60 1"/>
                <a:gd name="f156" fmla="*/ f126 f59 1"/>
                <a:gd name="f157" fmla="*/ f127 f59 1"/>
                <a:gd name="f158" fmla="*/ f128 f60 1"/>
                <a:gd name="f159" fmla="*/ f129 f59 1"/>
                <a:gd name="f160" fmla="*/ f130 f60 1"/>
                <a:gd name="f161" fmla="*/ f131 f59 1"/>
                <a:gd name="f162" fmla="*/ f132 f60 1"/>
                <a:gd name="f163" fmla="*/ f133 f59 1"/>
                <a:gd name="f164" fmla="*/ f134 f60 1"/>
                <a:gd name="f165" fmla="*/ f135 f59 1"/>
                <a:gd name="f166" fmla="*/ f136 f60 1"/>
                <a:gd name="f167" fmla="*/ f137 f59 1"/>
                <a:gd name="f168" fmla="*/ f138 f60 1"/>
                <a:gd name="f169" fmla="*/ f139 f59 1"/>
                <a:gd name="f170" fmla="*/ f140 f60 1"/>
                <a:gd name="f171" fmla="*/ f141 f60 1"/>
                <a:gd name="f172" fmla="*/ f142 f59 1"/>
                <a:gd name="f173" fmla="*/ f143 f60 1"/>
                <a:gd name="f174" fmla="*/ f144 f59 1"/>
                <a:gd name="f175" fmla="*/ f145 f60 1"/>
                <a:gd name="f176" fmla="*/ f146 f59 1"/>
                <a:gd name="f177" fmla="*/ f147 f60 1"/>
                <a:gd name="f178" fmla="*/ f148 f59 1"/>
                <a:gd name="f179" fmla="*/ f149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54" y="f155"/>
                </a:cxn>
                <a:cxn ang="f123">
                  <a:pos x="f156" y="f155"/>
                </a:cxn>
                <a:cxn ang="f123">
                  <a:pos x="f157" y="f158"/>
                </a:cxn>
                <a:cxn ang="f123">
                  <a:pos x="f159" y="f160"/>
                </a:cxn>
                <a:cxn ang="f123">
                  <a:pos x="f161" y="f162"/>
                </a:cxn>
                <a:cxn ang="f123">
                  <a:pos x="f163" y="f164"/>
                </a:cxn>
                <a:cxn ang="f123">
                  <a:pos x="f165" y="f166"/>
                </a:cxn>
                <a:cxn ang="f123">
                  <a:pos x="f167" y="f168"/>
                </a:cxn>
                <a:cxn ang="f123">
                  <a:pos x="f169" y="f170"/>
                </a:cxn>
                <a:cxn ang="f123">
                  <a:pos x="f169" y="f171"/>
                </a:cxn>
                <a:cxn ang="f123">
                  <a:pos x="f172" y="f173"/>
                </a:cxn>
                <a:cxn ang="f123">
                  <a:pos x="f174" y="f175"/>
                </a:cxn>
                <a:cxn ang="f123">
                  <a:pos x="f176" y="f177"/>
                </a:cxn>
                <a:cxn ang="f123">
                  <a:pos x="f178" y="f179"/>
                </a:cxn>
              </a:cxnLst>
              <a:rect l="f150" t="f153" r="f151" b="f15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6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lnTo>
                    <a:pt x="f6" y="f39"/>
                  </a:lnTo>
                  <a:lnTo>
                    <a:pt x="f6" y="f40"/>
                  </a:lnTo>
                  <a:lnTo>
                    <a:pt x="f41" y="f42"/>
                  </a:lnTo>
                  <a:cubicBezTo>
                    <a:pt x="f43" y="f44"/>
                    <a:pt x="f45" y="f7"/>
                    <a:pt x="f46" y="f7"/>
                  </a:cubicBezTo>
                  <a:cubicBezTo>
                    <a:pt x="f47" y="f7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Freeform: Shape 18">
              <a:extLst>
                <a:ext uri="{FF2B5EF4-FFF2-40B4-BE49-F238E27FC236}">
                  <a16:creationId xmlns:a16="http://schemas.microsoft.com/office/drawing/2014/main" id="{78445393-D1F2-42F2-6CAC-C9B6B1016F0F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736294"/>
                <a:gd name="f9" fmla="val 740298"/>
                <a:gd name="f10" fmla="val 72745"/>
                <a:gd name="f11" fmla="val 768839"/>
                <a:gd name="f12" fmla="val 319371"/>
                <a:gd name="f13" fmla="val 898885"/>
                <a:gd name="f14" fmla="val 497858"/>
                <a:gd name="f15" fmla="val 1153024"/>
                <a:gd name="f16" fmla="val 826989"/>
                <a:gd name="f17" fmla="val 1225727"/>
                <a:gd name="f18" fmla="val 921142"/>
                <a:gd name="f19" fmla="val 1300882"/>
                <a:gd name="f20" fmla="val 1018537"/>
                <a:gd name="f21" fmla="val 1378368"/>
                <a:gd name="f22" fmla="val 1126356"/>
                <a:gd name="f23" fmla="val 1652384"/>
                <a:gd name="f24" fmla="val 1507833"/>
                <a:gd name="f25" fmla="val 1933512"/>
                <a:gd name="f26" fmla="val 1779060"/>
                <a:gd name="f27" fmla="val 2238056"/>
                <a:gd name="f28" fmla="val 1955322"/>
                <a:gd name="f29" fmla="val 2560868"/>
                <a:gd name="f30" fmla="val 2142238"/>
                <a:gd name="f31" fmla="val 2930637"/>
                <a:gd name="f32" fmla="val 2233033"/>
                <a:gd name="f33" fmla="val 3368327"/>
                <a:gd name="f34" fmla="val 3616720"/>
                <a:gd name="f35" fmla="val 3847703"/>
                <a:gd name="f36" fmla="val 2176866"/>
                <a:gd name="f37" fmla="val 4095360"/>
                <a:gd name="f38" fmla="val 2056192"/>
                <a:gd name="f39" fmla="val 4349636"/>
                <a:gd name="f40" fmla="val 1932276"/>
                <a:gd name="f41" fmla="val 4601340"/>
                <a:gd name="f42" fmla="val 1751613"/>
                <a:gd name="f43" fmla="val 4880506"/>
                <a:gd name="f44" fmla="val 1545587"/>
                <a:gd name="f45" fmla="val 4945974"/>
                <a:gd name="f46" fmla="val 1497295"/>
                <a:gd name="f47" fmla="val 5011199"/>
                <a:gd name="f48" fmla="val 1449697"/>
                <a:gd name="f49" fmla="val 5074340"/>
                <a:gd name="f50" fmla="val 1403721"/>
                <a:gd name="f51" fmla="val 1259367"/>
                <a:gd name="f52" fmla="val 2138641"/>
                <a:gd name="f53" fmla="val 5112925"/>
                <a:gd name="f54" fmla="val 2253730"/>
                <a:gd name="f55" fmla="val 4598179"/>
                <a:gd name="f56" fmla="val 2621786"/>
                <a:gd name="f57" fmla="val 4074961"/>
                <a:gd name="f58" fmla="val 2170746"/>
                <a:gd name="f59" fmla="val 1393203"/>
                <a:gd name="f60" fmla="val 2384512"/>
                <a:gd name="f61" fmla="val 769646"/>
                <a:gd name="f62" fmla="val 1516288"/>
                <a:gd name="f63" fmla="val 418850"/>
                <a:gd name="f64" fmla="val 1027932"/>
                <a:gd name="f65" fmla="val 48120"/>
                <a:gd name="f66" fmla="val 683401"/>
                <a:gd name="f67" fmla="val 3149"/>
                <a:gd name="f68" fmla="val 85252"/>
                <a:gd name="f69" fmla="+- 0 0 -90"/>
                <a:gd name="f70" fmla="*/ f3 1 5270786"/>
                <a:gd name="f71" fmla="*/ f4 1 2927775"/>
                <a:gd name="f72" fmla="+- f7 0 f5"/>
                <a:gd name="f73" fmla="+- f6 0 f5"/>
                <a:gd name="f74" fmla="*/ f69 f0 1"/>
                <a:gd name="f75" fmla="*/ f73 1 5270786"/>
                <a:gd name="f76" fmla="*/ f72 1 2927775"/>
                <a:gd name="f77" fmla="*/ 0 f73 1"/>
                <a:gd name="f78" fmla="*/ 0 f72 1"/>
                <a:gd name="f79" fmla="*/ 736294 f73 1"/>
                <a:gd name="f80" fmla="*/ 740298 f73 1"/>
                <a:gd name="f81" fmla="*/ 72745 f72 1"/>
                <a:gd name="f82" fmla="*/ 1153024 f73 1"/>
                <a:gd name="f83" fmla="*/ 826989 f72 1"/>
                <a:gd name="f84" fmla="*/ 1378368 f73 1"/>
                <a:gd name="f85" fmla="*/ 1126356 f72 1"/>
                <a:gd name="f86" fmla="*/ 2238056 f73 1"/>
                <a:gd name="f87" fmla="*/ 1955322 f72 1"/>
                <a:gd name="f88" fmla="*/ 3368327 f73 1"/>
                <a:gd name="f89" fmla="*/ 2233033 f72 1"/>
                <a:gd name="f90" fmla="*/ 4095360 f73 1"/>
                <a:gd name="f91" fmla="*/ 2056192 f72 1"/>
                <a:gd name="f92" fmla="*/ 4880506 f73 1"/>
                <a:gd name="f93" fmla="*/ 1545587 f72 1"/>
                <a:gd name="f94" fmla="*/ 5074340 f73 1"/>
                <a:gd name="f95" fmla="*/ 1403721 f72 1"/>
                <a:gd name="f96" fmla="*/ 5270786 f73 1"/>
                <a:gd name="f97" fmla="*/ 1259367 f72 1"/>
                <a:gd name="f98" fmla="*/ 2138641 f72 1"/>
                <a:gd name="f99" fmla="*/ 5112925 f73 1"/>
                <a:gd name="f100" fmla="*/ 2253730 f72 1"/>
                <a:gd name="f101" fmla="*/ 2927775 f72 1"/>
                <a:gd name="f102" fmla="*/ 769646 f73 1"/>
                <a:gd name="f103" fmla="*/ 1516288 f72 1"/>
                <a:gd name="f104" fmla="*/ 3149 f73 1"/>
                <a:gd name="f105" fmla="*/ 85252 f72 1"/>
                <a:gd name="f106" fmla="*/ f74 1 f2"/>
                <a:gd name="f107" fmla="*/ f77 1 5270786"/>
                <a:gd name="f108" fmla="*/ f78 1 2927775"/>
                <a:gd name="f109" fmla="*/ f79 1 5270786"/>
                <a:gd name="f110" fmla="*/ f80 1 5270786"/>
                <a:gd name="f111" fmla="*/ f81 1 2927775"/>
                <a:gd name="f112" fmla="*/ f82 1 5270786"/>
                <a:gd name="f113" fmla="*/ f83 1 2927775"/>
                <a:gd name="f114" fmla="*/ f84 1 5270786"/>
                <a:gd name="f115" fmla="*/ f85 1 2927775"/>
                <a:gd name="f116" fmla="*/ f86 1 5270786"/>
                <a:gd name="f117" fmla="*/ f87 1 2927775"/>
                <a:gd name="f118" fmla="*/ f88 1 5270786"/>
                <a:gd name="f119" fmla="*/ f89 1 2927775"/>
                <a:gd name="f120" fmla="*/ f90 1 5270786"/>
                <a:gd name="f121" fmla="*/ f91 1 2927775"/>
                <a:gd name="f122" fmla="*/ f92 1 5270786"/>
                <a:gd name="f123" fmla="*/ f93 1 2927775"/>
                <a:gd name="f124" fmla="*/ f94 1 5270786"/>
                <a:gd name="f125" fmla="*/ f95 1 2927775"/>
                <a:gd name="f126" fmla="*/ f96 1 5270786"/>
                <a:gd name="f127" fmla="*/ f97 1 2927775"/>
                <a:gd name="f128" fmla="*/ f98 1 2927775"/>
                <a:gd name="f129" fmla="*/ f99 1 5270786"/>
                <a:gd name="f130" fmla="*/ f100 1 2927775"/>
                <a:gd name="f131" fmla="*/ f101 1 2927775"/>
                <a:gd name="f132" fmla="*/ f102 1 5270786"/>
                <a:gd name="f133" fmla="*/ f103 1 2927775"/>
                <a:gd name="f134" fmla="*/ f104 1 5270786"/>
                <a:gd name="f135" fmla="*/ f105 1 2927775"/>
                <a:gd name="f136" fmla="*/ f5 1 f75"/>
                <a:gd name="f137" fmla="*/ f6 1 f75"/>
                <a:gd name="f138" fmla="*/ f5 1 f76"/>
                <a:gd name="f139" fmla="*/ f7 1 f76"/>
                <a:gd name="f140" fmla="+- f106 0 f1"/>
                <a:gd name="f141" fmla="*/ f107 1 f75"/>
                <a:gd name="f142" fmla="*/ f108 1 f76"/>
                <a:gd name="f143" fmla="*/ f109 1 f75"/>
                <a:gd name="f144" fmla="*/ f110 1 f75"/>
                <a:gd name="f145" fmla="*/ f111 1 f76"/>
                <a:gd name="f146" fmla="*/ f112 1 f75"/>
                <a:gd name="f147" fmla="*/ f113 1 f76"/>
                <a:gd name="f148" fmla="*/ f114 1 f75"/>
                <a:gd name="f149" fmla="*/ f115 1 f76"/>
                <a:gd name="f150" fmla="*/ f116 1 f75"/>
                <a:gd name="f151" fmla="*/ f117 1 f76"/>
                <a:gd name="f152" fmla="*/ f118 1 f75"/>
                <a:gd name="f153" fmla="*/ f119 1 f76"/>
                <a:gd name="f154" fmla="*/ f120 1 f75"/>
                <a:gd name="f155" fmla="*/ f121 1 f76"/>
                <a:gd name="f156" fmla="*/ f122 1 f75"/>
                <a:gd name="f157" fmla="*/ f123 1 f76"/>
                <a:gd name="f158" fmla="*/ f124 1 f75"/>
                <a:gd name="f159" fmla="*/ f125 1 f76"/>
                <a:gd name="f160" fmla="*/ f126 1 f75"/>
                <a:gd name="f161" fmla="*/ f127 1 f76"/>
                <a:gd name="f162" fmla="*/ f128 1 f76"/>
                <a:gd name="f163" fmla="*/ f129 1 f75"/>
                <a:gd name="f164" fmla="*/ f130 1 f76"/>
                <a:gd name="f165" fmla="*/ f131 1 f76"/>
                <a:gd name="f166" fmla="*/ f132 1 f75"/>
                <a:gd name="f167" fmla="*/ f133 1 f76"/>
                <a:gd name="f168" fmla="*/ f134 1 f75"/>
                <a:gd name="f169" fmla="*/ f135 1 f76"/>
                <a:gd name="f170" fmla="*/ f136 f70 1"/>
                <a:gd name="f171" fmla="*/ f137 f70 1"/>
                <a:gd name="f172" fmla="*/ f139 f71 1"/>
                <a:gd name="f173" fmla="*/ f138 f71 1"/>
                <a:gd name="f174" fmla="*/ f141 f70 1"/>
                <a:gd name="f175" fmla="*/ f142 f71 1"/>
                <a:gd name="f176" fmla="*/ f143 f70 1"/>
                <a:gd name="f177" fmla="*/ f144 f70 1"/>
                <a:gd name="f178" fmla="*/ f145 f71 1"/>
                <a:gd name="f179" fmla="*/ f146 f70 1"/>
                <a:gd name="f180" fmla="*/ f147 f71 1"/>
                <a:gd name="f181" fmla="*/ f148 f70 1"/>
                <a:gd name="f182" fmla="*/ f149 f71 1"/>
                <a:gd name="f183" fmla="*/ f150 f70 1"/>
                <a:gd name="f184" fmla="*/ f151 f71 1"/>
                <a:gd name="f185" fmla="*/ f152 f70 1"/>
                <a:gd name="f186" fmla="*/ f153 f71 1"/>
                <a:gd name="f187" fmla="*/ f154 f70 1"/>
                <a:gd name="f188" fmla="*/ f155 f71 1"/>
                <a:gd name="f189" fmla="*/ f156 f70 1"/>
                <a:gd name="f190" fmla="*/ f157 f71 1"/>
                <a:gd name="f191" fmla="*/ f158 f70 1"/>
                <a:gd name="f192" fmla="*/ f159 f71 1"/>
                <a:gd name="f193" fmla="*/ f160 f70 1"/>
                <a:gd name="f194" fmla="*/ f161 f71 1"/>
                <a:gd name="f195" fmla="*/ f162 f71 1"/>
                <a:gd name="f196" fmla="*/ f163 f70 1"/>
                <a:gd name="f197" fmla="*/ f164 f71 1"/>
                <a:gd name="f198" fmla="*/ f165 f71 1"/>
                <a:gd name="f199" fmla="*/ f166 f70 1"/>
                <a:gd name="f200" fmla="*/ f167 f71 1"/>
                <a:gd name="f201" fmla="*/ f168 f70 1"/>
                <a:gd name="f202" fmla="*/ f169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0">
                  <a:pos x="f174" y="f175"/>
                </a:cxn>
                <a:cxn ang="f140">
                  <a:pos x="f176" y="f175"/>
                </a:cxn>
                <a:cxn ang="f140">
                  <a:pos x="f177" y="f178"/>
                </a:cxn>
                <a:cxn ang="f140">
                  <a:pos x="f179" y="f180"/>
                </a:cxn>
                <a:cxn ang="f140">
                  <a:pos x="f181" y="f182"/>
                </a:cxn>
                <a:cxn ang="f140">
                  <a:pos x="f183" y="f184"/>
                </a:cxn>
                <a:cxn ang="f140">
                  <a:pos x="f185" y="f186"/>
                </a:cxn>
                <a:cxn ang="f140">
                  <a:pos x="f187" y="f188"/>
                </a:cxn>
                <a:cxn ang="f140">
                  <a:pos x="f189" y="f190"/>
                </a:cxn>
                <a:cxn ang="f140">
                  <a:pos x="f191" y="f192"/>
                </a:cxn>
                <a:cxn ang="f140">
                  <a:pos x="f193" y="f194"/>
                </a:cxn>
                <a:cxn ang="f140">
                  <a:pos x="f193" y="f195"/>
                </a:cxn>
                <a:cxn ang="f140">
                  <a:pos x="f196" y="f197"/>
                </a:cxn>
                <a:cxn ang="f140">
                  <a:pos x="f185" y="f198"/>
                </a:cxn>
                <a:cxn ang="f140">
                  <a:pos x="f199" y="f200"/>
                </a:cxn>
                <a:cxn ang="f140">
                  <a:pos x="f201" y="f202"/>
                </a:cxn>
              </a:cxnLst>
              <a:rect l="f170" t="f173" r="f171" b="f17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2"/>
                  </a:cubicBezTo>
                  <a:cubicBezTo>
                    <a:pt x="f34" y="f32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lnTo>
                    <a:pt x="f6" y="f51"/>
                  </a:lnTo>
                  <a:lnTo>
                    <a:pt x="f6" y="f52"/>
                  </a:lnTo>
                  <a:lnTo>
                    <a:pt x="f53" y="f54"/>
                  </a:lnTo>
                  <a:cubicBezTo>
                    <a:pt x="f55" y="f56"/>
                    <a:pt x="f57" y="f7"/>
                    <a:pt x="f33" y="f7"/>
                  </a:cubicBezTo>
                  <a:cubicBezTo>
                    <a:pt x="f58" y="f7"/>
                    <a:pt x="f59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793301-199F-51B7-DC17-78056842B53B}"/>
              </a:ext>
            </a:extLst>
          </p:cNvPr>
          <p:cNvSpPr txBox="1"/>
          <p:nvPr/>
        </p:nvSpPr>
        <p:spPr>
          <a:xfrm>
            <a:off x="804672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75AA3EF-FC44-4D33-8C2A-66DF5F0785BF}" type="datetime1">
              <a:rPr lang="hu-H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2023. 06. 25.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40441D9-54E0-59BE-6A6A-D976B774AA2A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Simon Botond - Átfedő csoportok keresése hipergráfokon - Fizika BSc Szakdolgozat védés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5D3F40A-9388-3A56-EEB3-556938D5454F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31D18CA-F757-4CD4-844C-851AC0DBA417}" type="slidenum"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15</a:t>
            </a:fld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/16</a:t>
            </a:r>
          </a:p>
        </p:txBody>
      </p:sp>
      <p:sp>
        <p:nvSpPr>
          <p:cNvPr id="13" name="Rectangle: Rounded Corners 8">
            <a:extLst>
              <a:ext uri="{FF2B5EF4-FFF2-40B4-BE49-F238E27FC236}">
                <a16:creationId xmlns:a16="http://schemas.microsoft.com/office/drawing/2014/main" id="{61B9E6A1-BA13-8BB5-37A3-73DC65FFBDE7}"/>
              </a:ext>
            </a:extLst>
          </p:cNvPr>
          <p:cNvSpPr/>
          <p:nvPr/>
        </p:nvSpPr>
        <p:spPr>
          <a:xfrm>
            <a:off x="8292949" y="1888802"/>
            <a:ext cx="2527922" cy="413485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E2F0D9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35703E53-3480-A3BE-A644-DFC8F190BE61}"/>
              </a:ext>
            </a:extLst>
          </p:cNvPr>
          <p:cNvSpPr txBox="1"/>
          <p:nvPr/>
        </p:nvSpPr>
        <p:spPr>
          <a:xfrm>
            <a:off x="8484854" y="1888802"/>
            <a:ext cx="2527922" cy="4247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 = 1000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γ</a:t>
            </a:r>
            <a:r>
              <a: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= 2.5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δ</a:t>
            </a:r>
            <a:r>
              <a: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= 3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 = 30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β = 1.5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 = 10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 = 100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ζ = 0.</a:t>
            </a: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0, 0.3</a:t>
            </a:r>
            <a:endParaRPr lang="hu-HU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q = {0.0, 0.1786, 0.1633, 0.1479, 0.1327, 0.1173, 0.1021, 0.0867, 0.0714}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 </a:t>
            </a:r>
            <a:r>
              <a:rPr lang="hu-HU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= Linear</a:t>
            </a:r>
            <a:endParaRPr lang="hu-HU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5" name="Picture 11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6617FCFC-8242-A9FF-AF7B-26B7006A3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35" y="721882"/>
            <a:ext cx="5631140" cy="562844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3B8683C8-214C-1A65-B90B-9480947B3134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1A1FE73-29E8-EA2F-D3A7-03536A3E61F0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1FED2C-29C8-02E1-7AB3-90E1833F18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9228" y="0"/>
            <a:ext cx="9833549" cy="1066803"/>
          </a:xfrm>
        </p:spPr>
        <p:txBody>
          <a:bodyPr anchor="b"/>
          <a:lstStyle/>
          <a:p>
            <a:pPr lvl="0"/>
            <a:r>
              <a:rPr lang="en-GB" sz="3600">
                <a:solidFill>
                  <a:srgbClr val="44546A"/>
                </a:solidFill>
              </a:rPr>
              <a:t>Összegzés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4619F65C-8C17-0026-22D0-3A03B69BF3AF}"/>
              </a:ext>
            </a:extLst>
          </p:cNvPr>
          <p:cNvGrpSpPr/>
          <p:nvPr/>
        </p:nvGrpSpPr>
        <p:grpSpPr>
          <a:xfrm>
            <a:off x="7867131" y="0"/>
            <a:ext cx="4324874" cy="2641152"/>
            <a:chOff x="7867131" y="0"/>
            <a:chExt cx="4324874" cy="2641152"/>
          </a:xfrm>
        </p:grpSpPr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id="{ED156499-422E-3672-A45A-B9A9BE3D63E1}"/>
                </a:ext>
              </a:extLst>
            </p:cNvPr>
            <p:cNvSpPr/>
            <p:nvPr/>
          </p:nvSpPr>
          <p:spPr>
            <a:xfrm>
              <a:off x="7867131" y="0"/>
              <a:ext cx="4324865" cy="2641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24985"/>
                <a:gd name="f7" fmla="val 3251912"/>
                <a:gd name="f8" fmla="val 36826"/>
                <a:gd name="f9" fmla="val 45003"/>
                <a:gd name="f10" fmla="val 152909"/>
                <a:gd name="f11" fmla="val 50351"/>
                <a:gd name="f12" fmla="val 205154"/>
                <a:gd name="f13" fmla="val 58290"/>
                <a:gd name="f14" fmla="val 257123"/>
                <a:gd name="f15" fmla="val 68956"/>
                <a:gd name="f16" fmla="val 308600"/>
                <a:gd name="f17" fmla="val 91393"/>
                <a:gd name="f18" fmla="val 411324"/>
                <a:gd name="f19" fmla="val 123882"/>
                <a:gd name="f20" fmla="val 511847"/>
                <a:gd name="f21" fmla="val 167774"/>
                <a:gd name="f22" fmla="val 607968"/>
                <a:gd name="f23" fmla="val 178195"/>
                <a:gd name="f24" fmla="val 632173"/>
                <a:gd name="f25" fmla="val 190333"/>
                <a:gd name="f26" fmla="val 655798"/>
                <a:gd name="f27" fmla="val 201857"/>
                <a:gd name="f28" fmla="val 679539"/>
                <a:gd name="f29" fmla="val 214363"/>
                <a:gd name="f30" fmla="val 702933"/>
                <a:gd name="f31" fmla="val 226255"/>
                <a:gd name="f32" fmla="val 726557"/>
                <a:gd name="f33" fmla="val 239741"/>
                <a:gd name="f34" fmla="val 749488"/>
                <a:gd name="f35" fmla="val 265488"/>
                <a:gd name="f36" fmla="val 795812"/>
                <a:gd name="f37" fmla="val 294176"/>
                <a:gd name="f38" fmla="val 840746"/>
                <a:gd name="f39" fmla="val 323724"/>
                <a:gd name="f40" fmla="val 885101"/>
                <a:gd name="f41" fmla="val 353149"/>
                <a:gd name="f42" fmla="val 929572"/>
                <a:gd name="f43" fmla="val 384657"/>
                <a:gd name="f44" fmla="val 972885"/>
                <a:gd name="f45" fmla="val 416412"/>
                <a:gd name="f46" fmla="val 1016081"/>
                <a:gd name="f47" fmla="val 448655"/>
                <a:gd name="f48" fmla="val 1058931"/>
                <a:gd name="f49" fmla="val 482127"/>
                <a:gd name="f50" fmla="val 1101202"/>
                <a:gd name="f51" fmla="val 515719"/>
                <a:gd name="f52" fmla="val 1143356"/>
                <a:gd name="f53" fmla="val 583027"/>
                <a:gd name="f54" fmla="val 1227782"/>
                <a:gd name="f55" fmla="val 653402"/>
                <a:gd name="f56" fmla="val 1310470"/>
                <a:gd name="f57" fmla="val 722427"/>
                <a:gd name="f58" fmla="val 1395127"/>
                <a:gd name="f59" fmla="val 757123"/>
                <a:gd name="f60" fmla="val 1437282"/>
                <a:gd name="f61" fmla="val 791697"/>
                <a:gd name="f62" fmla="val 1479783"/>
                <a:gd name="f63" fmla="val 825780"/>
                <a:gd name="f64" fmla="val 1522749"/>
                <a:gd name="f65" fmla="val 859742"/>
                <a:gd name="f66" fmla="val 1565367"/>
                <a:gd name="f67" fmla="val 893457"/>
                <a:gd name="f68" fmla="val 1610649"/>
                <a:gd name="f69" fmla="val 926314"/>
                <a:gd name="f70" fmla="val 1651992"/>
                <a:gd name="f71" fmla="val 958927"/>
                <a:gd name="f72" fmla="val 1694379"/>
                <a:gd name="f73" fmla="val 993132"/>
                <a:gd name="f74" fmla="val 1735492"/>
                <a:gd name="f75" fmla="val 1026848"/>
                <a:gd name="f76" fmla="val 1776836"/>
                <a:gd name="f77" fmla="val 1061545"/>
                <a:gd name="f78" fmla="val 1817485"/>
                <a:gd name="f79" fmla="val 1095996"/>
                <a:gd name="f80" fmla="val 1858133"/>
                <a:gd name="f81" fmla="val 1131918"/>
                <a:gd name="f82" fmla="val 1897393"/>
                <a:gd name="f83" fmla="val 1203273"/>
                <a:gd name="f84" fmla="val 1976376"/>
                <a:gd name="f85" fmla="val 1277447"/>
                <a:gd name="f86" fmla="val 2052463"/>
                <a:gd name="f87" fmla="val 1354688"/>
                <a:gd name="f88" fmla="val 2124728"/>
                <a:gd name="f89" fmla="val 1509411"/>
                <a:gd name="f90" fmla="val 2268911"/>
                <a:gd name="f91" fmla="val 1676396"/>
                <a:gd name="f92" fmla="val 2397575"/>
                <a:gd name="f93" fmla="val 1855027"/>
                <a:gd name="f94" fmla="val 2504236"/>
                <a:gd name="f95" fmla="val 1944528"/>
                <a:gd name="f96" fmla="val 2557277"/>
                <a:gd name="f97" fmla="val 2036357"/>
                <a:gd name="f98" fmla="val 2605917"/>
                <a:gd name="f99" fmla="val 2131618"/>
                <a:gd name="f100" fmla="val 2646913"/>
                <a:gd name="f101" fmla="val 2226267"/>
                <a:gd name="f102" fmla="val 2689068"/>
                <a:gd name="f103" fmla="val 2323981"/>
                <a:gd name="f104" fmla="val 2724622"/>
                <a:gd name="f105" fmla="val 2423534"/>
                <a:gd name="f106" fmla="val 2754732"/>
                <a:gd name="f107" fmla="val 2523087"/>
                <a:gd name="f108" fmla="val 2784958"/>
                <a:gd name="f109" fmla="val 2624602"/>
                <a:gd name="f110" fmla="val 2809394"/>
                <a:gd name="f111" fmla="val 2727588"/>
                <a:gd name="f112" fmla="val 2829197"/>
                <a:gd name="f113" fmla="val 2830698"/>
                <a:gd name="f114" fmla="val 2848653"/>
                <a:gd name="f115" fmla="val 2935522"/>
                <a:gd name="f116" fmla="val 2861971"/>
                <a:gd name="f117" fmla="val 3041083"/>
                <a:gd name="f118" fmla="val 2870890"/>
                <a:gd name="f119" fmla="val 3146644"/>
                <a:gd name="f120" fmla="val 2879922"/>
                <a:gd name="f121" fmla="val 3253307"/>
                <a:gd name="f122" fmla="val 2883860"/>
                <a:gd name="f123" fmla="val 3360340"/>
                <a:gd name="f124" fmla="val 2883976"/>
                <a:gd name="f125" fmla="val 3387067"/>
                <a:gd name="f126" fmla="val 3414162"/>
                <a:gd name="f127" fmla="val 2884439"/>
                <a:gd name="f128" fmla="val 3439663"/>
                <a:gd name="f129" fmla="val 2883396"/>
                <a:gd name="f130" fmla="val 3478529"/>
                <a:gd name="f131" fmla="val 2882471"/>
                <a:gd name="f132" fmla="val 3517271"/>
                <a:gd name="f133" fmla="val 2880616"/>
                <a:gd name="f134" fmla="val 3568887"/>
                <a:gd name="f135" fmla="val 2878417"/>
                <a:gd name="f136" fmla="val 3620257"/>
                <a:gd name="f137" fmla="val 2873552"/>
                <a:gd name="f138" fmla="val 3671260"/>
                <a:gd name="f139" fmla="val 2867878"/>
                <a:gd name="f140" fmla="val 3875515"/>
                <a:gd name="f141" fmla="val 2844253"/>
                <a:gd name="f142" fmla="val 4074253"/>
                <a:gd name="f143" fmla="val 2792486"/>
                <a:gd name="f144" fmla="val 4265268"/>
                <a:gd name="f145" fmla="val 2716283"/>
                <a:gd name="f146" fmla="val 4361020"/>
                <a:gd name="f147" fmla="val 2678529"/>
                <a:gd name="f148" fmla="val 4454444"/>
                <a:gd name="f149" fmla="val 2633710"/>
                <a:gd name="f150" fmla="val 4546395"/>
                <a:gd name="f151" fmla="val 2584724"/>
                <a:gd name="f152" fmla="val 4638470"/>
                <a:gd name="f153" fmla="val 2535967"/>
                <a:gd name="f154" fmla="val 4728827"/>
                <a:gd name="f155" fmla="val 2481885"/>
                <a:gd name="f156" fmla="val 4817837"/>
                <a:gd name="f157" fmla="val 2424674"/>
                <a:gd name="f158" fmla="val 4906846"/>
                <a:gd name="f159" fmla="val 2367348"/>
                <a:gd name="f160" fmla="val 4994385"/>
                <a:gd name="f161" fmla="val 2306317"/>
                <a:gd name="f162" fmla="val 5081677"/>
                <a:gd name="f163" fmla="val 2243548"/>
                <a:gd name="f164" fmla="val 5125201"/>
                <a:gd name="f165" fmla="val 2212164"/>
                <a:gd name="f166" fmla="val 5168603"/>
                <a:gd name="f167" fmla="val 2179969"/>
                <a:gd name="f168" fmla="val 5211881"/>
                <a:gd name="f169" fmla="val 2147658"/>
                <a:gd name="f170" fmla="val 2062128"/>
                <a:gd name="f171" fmla="val 2514993"/>
                <a:gd name="f172" fmla="val 5314867"/>
                <a:gd name="f173" fmla="val 2522881"/>
                <a:gd name="f174" fmla="val 5225490"/>
                <a:gd name="f175" fmla="val 2591325"/>
                <a:gd name="f176" fmla="val 5133783"/>
                <a:gd name="f177" fmla="val 2658379"/>
                <a:gd name="f178" fmla="val 5038276"/>
                <a:gd name="f179" fmla="val 2722421"/>
                <a:gd name="f180" fmla="val 4942892"/>
                <a:gd name="f181" fmla="val 2786348"/>
                <a:gd name="f182" fmla="val 4844810"/>
                <a:gd name="f183" fmla="val 2848422"/>
                <a:gd name="f184" fmla="val 4741701"/>
                <a:gd name="f185" fmla="val 2904937"/>
                <a:gd name="f186" fmla="val 4638592"/>
                <a:gd name="f187" fmla="val 2961337"/>
                <a:gd name="f188" fmla="val 4531929"/>
                <a:gd name="f189" fmla="val 3013683"/>
                <a:gd name="f190" fmla="val 4420728"/>
                <a:gd name="f191" fmla="val 3058848"/>
                <a:gd name="f192" fmla="val 4199063"/>
                <a:gd name="f193" fmla="val 3150338"/>
                <a:gd name="f194" fmla="val 3959621"/>
                <a:gd name="f195" fmla="val 3211485"/>
                <a:gd name="f196" fmla="val 3717481"/>
                <a:gd name="f197" fmla="val 3237079"/>
                <a:gd name="f198" fmla="val 3656914"/>
                <a:gd name="f199" fmla="val 3243101"/>
                <a:gd name="f200" fmla="val 3596227"/>
                <a:gd name="f201" fmla="val 3247966"/>
                <a:gd name="f202" fmla="val 3535661"/>
                <a:gd name="f203" fmla="val 3249934"/>
                <a:gd name="f204" fmla="val 3490175"/>
                <a:gd name="f205" fmla="val 3251555"/>
                <a:gd name="f206" fmla="val 3444813"/>
                <a:gd name="f207" fmla="val 3251787"/>
                <a:gd name="f208" fmla="val 3252250"/>
                <a:gd name="f209" fmla="val 3385105"/>
                <a:gd name="f210" fmla="val 3251324"/>
                <a:gd name="f211" fmla="val 3355681"/>
                <a:gd name="f212" fmla="val 3250745"/>
                <a:gd name="f213" fmla="val 3296954"/>
                <a:gd name="f214" fmla="val 3250050"/>
                <a:gd name="f215" fmla="val 3237860"/>
                <a:gd name="f216" fmla="val 3246692"/>
                <a:gd name="f217" fmla="val 3179011"/>
                <a:gd name="f218" fmla="val 3243795"/>
                <a:gd name="f219" fmla="val 3120039"/>
                <a:gd name="f220" fmla="val 3239164"/>
                <a:gd name="f221" fmla="val 3061067"/>
                <a:gd name="f222" fmla="val 3234878"/>
                <a:gd name="f223" fmla="val 3002217"/>
                <a:gd name="f224" fmla="val 3227814"/>
                <a:gd name="f225" fmla="val 2884397"/>
                <a:gd name="f226" fmla="val 3214496"/>
                <a:gd name="f227" fmla="val 2766699"/>
                <a:gd name="f228" fmla="val 3196314"/>
                <a:gd name="f229" fmla="val 2650103"/>
                <a:gd name="f230" fmla="val 3170836"/>
                <a:gd name="f231" fmla="val 2533510"/>
                <a:gd name="f232" fmla="val 3145358"/>
                <a:gd name="f233" fmla="val 2418263"/>
                <a:gd name="f234" fmla="val 3112583"/>
                <a:gd name="f235" fmla="val 2305836"/>
                <a:gd name="f236" fmla="val 3072514"/>
                <a:gd name="f237" fmla="val 2193410"/>
                <a:gd name="f238" fmla="val 3032328"/>
                <a:gd name="f239" fmla="val 2083926"/>
                <a:gd name="f240" fmla="val 2984383"/>
                <a:gd name="f241" fmla="val 1978611"/>
                <a:gd name="f242" fmla="val 2929952"/>
                <a:gd name="f243" fmla="val 1873663"/>
                <a:gd name="f244" fmla="val 2874711"/>
                <a:gd name="f245" fmla="val 1772884"/>
                <a:gd name="f246" fmla="val 2812985"/>
                <a:gd name="f247" fmla="val 1678235"/>
                <a:gd name="f248" fmla="val 2744424"/>
                <a:gd name="f249" fmla="val 1488201"/>
                <a:gd name="f250" fmla="val 2608001"/>
                <a:gd name="f251" fmla="val 1321708"/>
                <a:gd name="f252" fmla="val 2448068"/>
                <a:gd name="f253" fmla="val 1175688"/>
                <a:gd name="f254" fmla="val 2277018"/>
                <a:gd name="f255" fmla="val 1102985"/>
                <a:gd name="f256" fmla="val 2191086"/>
                <a:gd name="f257" fmla="val 1035309"/>
                <a:gd name="f258" fmla="val 2102377"/>
                <a:gd name="f259" fmla="val 971310"/>
                <a:gd name="f260" fmla="val 2012044"/>
                <a:gd name="f261" fmla="val 907188"/>
                <a:gd name="f262" fmla="val 1921714"/>
                <a:gd name="f263" fmla="val 847358"/>
                <a:gd name="f264" fmla="val 1829413"/>
                <a:gd name="f265" fmla="val 790717"/>
                <a:gd name="f266" fmla="val 1735723"/>
                <a:gd name="f267" fmla="val 761782"/>
                <a:gd name="f268" fmla="val 1688357"/>
                <a:gd name="f269" fmla="val 735300"/>
                <a:gd name="f270" fmla="val 1644002"/>
                <a:gd name="f271" fmla="val 706488"/>
                <a:gd name="f272" fmla="val 1598604"/>
                <a:gd name="f273" fmla="val 677922"/>
                <a:gd name="f274" fmla="val 1553555"/>
                <a:gd name="f275" fmla="val 648866"/>
                <a:gd name="f276" fmla="val 1508505"/>
                <a:gd name="f277" fmla="val 618951"/>
                <a:gd name="f278" fmla="val 1463802"/>
                <a:gd name="f279" fmla="val 436273"/>
                <a:gd name="f280" fmla="val 1195355"/>
                <a:gd name="f281" fmla="val 405990"/>
                <a:gd name="f282" fmla="val 1150189"/>
                <a:gd name="f283" fmla="val 376075"/>
                <a:gd name="f284" fmla="val 1104792"/>
                <a:gd name="f285" fmla="val 346896"/>
                <a:gd name="f286" fmla="val 1058816"/>
                <a:gd name="f287" fmla="val 317716"/>
                <a:gd name="f288" fmla="val 1012838"/>
                <a:gd name="f289" fmla="val 288782"/>
                <a:gd name="f290" fmla="val 966747"/>
                <a:gd name="f291" fmla="val 261809"/>
                <a:gd name="f292" fmla="val 919264"/>
                <a:gd name="f293" fmla="val 207742"/>
                <a:gd name="f294" fmla="val 824764"/>
                <a:gd name="f295" fmla="val 158088"/>
                <a:gd name="f296" fmla="val 727485"/>
                <a:gd name="f297" fmla="val 118487"/>
                <a:gd name="f298" fmla="val 626498"/>
                <a:gd name="f299" fmla="val 78151"/>
                <a:gd name="f300" fmla="val 525859"/>
                <a:gd name="f301" fmla="val 48237"/>
                <a:gd name="f302" fmla="val 421515"/>
                <a:gd name="f303" fmla="val 28130"/>
                <a:gd name="f304" fmla="val 315781"/>
                <a:gd name="f305" fmla="val 18506"/>
                <a:gd name="f306" fmla="val 262914"/>
                <a:gd name="f307" fmla="val 11425"/>
                <a:gd name="f308" fmla="val 209642"/>
                <a:gd name="f309" fmla="val 6751"/>
                <a:gd name="f310" fmla="val 156195"/>
                <a:gd name="f311" fmla="+- 0 0 -90"/>
                <a:gd name="f312" fmla="*/ f3 1 5324985"/>
                <a:gd name="f313" fmla="*/ f4 1 3251912"/>
                <a:gd name="f314" fmla="+- f7 0 f5"/>
                <a:gd name="f315" fmla="+- f6 0 f5"/>
                <a:gd name="f316" fmla="*/ f311 f0 1"/>
                <a:gd name="f317" fmla="*/ f315 1 5324985"/>
                <a:gd name="f318" fmla="*/ f314 1 3251912"/>
                <a:gd name="f319" fmla="*/ 0 f315 1"/>
                <a:gd name="f320" fmla="*/ 0 f314 1"/>
                <a:gd name="f321" fmla="*/ 36826 f315 1"/>
                <a:gd name="f322" fmla="*/ 45003 f315 1"/>
                <a:gd name="f323" fmla="*/ 152909 f314 1"/>
                <a:gd name="f324" fmla="*/ 68956 f315 1"/>
                <a:gd name="f325" fmla="*/ 308600 f314 1"/>
                <a:gd name="f326" fmla="*/ 167774 f315 1"/>
                <a:gd name="f327" fmla="*/ 607968 f314 1"/>
                <a:gd name="f328" fmla="*/ 201857 f315 1"/>
                <a:gd name="f329" fmla="*/ 679539 f314 1"/>
                <a:gd name="f330" fmla="*/ 239741 f315 1"/>
                <a:gd name="f331" fmla="*/ 749488 f314 1"/>
                <a:gd name="f332" fmla="*/ 323724 f315 1"/>
                <a:gd name="f333" fmla="*/ 885101 f314 1"/>
                <a:gd name="f334" fmla="*/ 416412 f315 1"/>
                <a:gd name="f335" fmla="*/ 1016081 f314 1"/>
                <a:gd name="f336" fmla="*/ 515719 f315 1"/>
                <a:gd name="f337" fmla="*/ 1143356 f314 1"/>
                <a:gd name="f338" fmla="*/ 722427 f315 1"/>
                <a:gd name="f339" fmla="*/ 1395127 f314 1"/>
                <a:gd name="f340" fmla="*/ 825780 f315 1"/>
                <a:gd name="f341" fmla="*/ 1522749 f314 1"/>
                <a:gd name="f342" fmla="*/ 926314 f315 1"/>
                <a:gd name="f343" fmla="*/ 1651992 f314 1"/>
                <a:gd name="f344" fmla="*/ 1026848 f315 1"/>
                <a:gd name="f345" fmla="*/ 1776836 f314 1"/>
                <a:gd name="f346" fmla="*/ 1131918 f315 1"/>
                <a:gd name="f347" fmla="*/ 1897393 f314 1"/>
                <a:gd name="f348" fmla="*/ 1354688 f315 1"/>
                <a:gd name="f349" fmla="*/ 2124728 f314 1"/>
                <a:gd name="f350" fmla="*/ 1855027 f315 1"/>
                <a:gd name="f351" fmla="*/ 2504236 f314 1"/>
                <a:gd name="f352" fmla="*/ 2131618 f315 1"/>
                <a:gd name="f353" fmla="*/ 2646913 f314 1"/>
                <a:gd name="f354" fmla="*/ 2423534 f315 1"/>
                <a:gd name="f355" fmla="*/ 2754732 f314 1"/>
                <a:gd name="f356" fmla="*/ 2727588 f315 1"/>
                <a:gd name="f357" fmla="*/ 2829197 f314 1"/>
                <a:gd name="f358" fmla="*/ 3041083 f315 1"/>
                <a:gd name="f359" fmla="*/ 2870890 f314 1"/>
                <a:gd name="f360" fmla="*/ 3360340 f315 1"/>
                <a:gd name="f361" fmla="*/ 2883976 f314 1"/>
                <a:gd name="f362" fmla="*/ 3439663 f315 1"/>
                <a:gd name="f363" fmla="*/ 2883396 f314 1"/>
                <a:gd name="f364" fmla="*/ 3478529 f315 1"/>
                <a:gd name="f365" fmla="*/ 2882471 f314 1"/>
                <a:gd name="f366" fmla="*/ 3517271 f315 1"/>
                <a:gd name="f367" fmla="*/ 2880616 f314 1"/>
                <a:gd name="f368" fmla="*/ 3671260 f315 1"/>
                <a:gd name="f369" fmla="*/ 2867878 f314 1"/>
                <a:gd name="f370" fmla="*/ 4265268 f315 1"/>
                <a:gd name="f371" fmla="*/ 2716283 f314 1"/>
                <a:gd name="f372" fmla="*/ 4546395 f315 1"/>
                <a:gd name="f373" fmla="*/ 2584724 f314 1"/>
                <a:gd name="f374" fmla="*/ 4817837 f315 1"/>
                <a:gd name="f375" fmla="*/ 2424674 f314 1"/>
                <a:gd name="f376" fmla="*/ 5081677 f315 1"/>
                <a:gd name="f377" fmla="*/ 2243548 f314 1"/>
                <a:gd name="f378" fmla="*/ 5211881 f315 1"/>
                <a:gd name="f379" fmla="*/ 2147658 f314 1"/>
                <a:gd name="f380" fmla="*/ 5324985 f315 1"/>
                <a:gd name="f381" fmla="*/ 2062128 f314 1"/>
                <a:gd name="f382" fmla="*/ 2514993 f314 1"/>
                <a:gd name="f383" fmla="*/ 5314867 f315 1"/>
                <a:gd name="f384" fmla="*/ 2522881 f314 1"/>
                <a:gd name="f385" fmla="*/ 5038276 f315 1"/>
                <a:gd name="f386" fmla="*/ 2722421 f314 1"/>
                <a:gd name="f387" fmla="*/ 4741701 f315 1"/>
                <a:gd name="f388" fmla="*/ 2904937 f314 1"/>
                <a:gd name="f389" fmla="*/ 4420728 f315 1"/>
                <a:gd name="f390" fmla="*/ 3058848 f314 1"/>
                <a:gd name="f391" fmla="*/ 3717481 f315 1"/>
                <a:gd name="f392" fmla="*/ 3237079 f314 1"/>
                <a:gd name="f393" fmla="*/ 3535661 f315 1"/>
                <a:gd name="f394" fmla="*/ 3249934 f314 1"/>
                <a:gd name="f395" fmla="*/ 3490175 f315 1"/>
                <a:gd name="f396" fmla="*/ 3251555 f314 1"/>
                <a:gd name="f397" fmla="*/ 3444813 f315 1"/>
                <a:gd name="f398" fmla="*/ 3251787 f314 1"/>
                <a:gd name="f399" fmla="*/ 3355681 f315 1"/>
                <a:gd name="f400" fmla="*/ 3250745 f314 1"/>
                <a:gd name="f401" fmla="*/ 3179011 f315 1"/>
                <a:gd name="f402" fmla="*/ 3243795 f314 1"/>
                <a:gd name="f403" fmla="*/ 3002217 f315 1"/>
                <a:gd name="f404" fmla="*/ 3227814 f314 1"/>
                <a:gd name="f405" fmla="*/ 2650103 f315 1"/>
                <a:gd name="f406" fmla="*/ 3170836 f314 1"/>
                <a:gd name="f407" fmla="*/ 2305836 f315 1"/>
                <a:gd name="f408" fmla="*/ 3072514 f314 1"/>
                <a:gd name="f409" fmla="*/ 1978611 f315 1"/>
                <a:gd name="f410" fmla="*/ 2929952 f314 1"/>
                <a:gd name="f411" fmla="*/ 1678235 f315 1"/>
                <a:gd name="f412" fmla="*/ 2744424 f314 1"/>
                <a:gd name="f413" fmla="*/ 1175688 f315 1"/>
                <a:gd name="f414" fmla="*/ 2277018 f314 1"/>
                <a:gd name="f415" fmla="*/ 971310 f315 1"/>
                <a:gd name="f416" fmla="*/ 2012044 f314 1"/>
                <a:gd name="f417" fmla="*/ 790717 f315 1"/>
                <a:gd name="f418" fmla="*/ 1735723 f314 1"/>
                <a:gd name="f419" fmla="*/ 706488 f315 1"/>
                <a:gd name="f420" fmla="*/ 1598604 f314 1"/>
                <a:gd name="f421" fmla="*/ 618951 f315 1"/>
                <a:gd name="f422" fmla="*/ 1463802 f314 1"/>
                <a:gd name="f423" fmla="*/ 436273 f315 1"/>
                <a:gd name="f424" fmla="*/ 1195355 f314 1"/>
                <a:gd name="f425" fmla="*/ 346896 f315 1"/>
                <a:gd name="f426" fmla="*/ 1058816 f314 1"/>
                <a:gd name="f427" fmla="*/ 261809 f315 1"/>
                <a:gd name="f428" fmla="*/ 919264 f314 1"/>
                <a:gd name="f429" fmla="*/ 118487 f315 1"/>
                <a:gd name="f430" fmla="*/ 626498 f314 1"/>
                <a:gd name="f431" fmla="*/ 28130 f315 1"/>
                <a:gd name="f432" fmla="*/ 315781 f314 1"/>
                <a:gd name="f433" fmla="*/ 6751 f315 1"/>
                <a:gd name="f434" fmla="*/ 156195 f314 1"/>
                <a:gd name="f435" fmla="*/ f316 1 f2"/>
                <a:gd name="f436" fmla="*/ f319 1 5324985"/>
                <a:gd name="f437" fmla="*/ f320 1 3251912"/>
                <a:gd name="f438" fmla="*/ f321 1 5324985"/>
                <a:gd name="f439" fmla="*/ f322 1 5324985"/>
                <a:gd name="f440" fmla="*/ f323 1 3251912"/>
                <a:gd name="f441" fmla="*/ f324 1 5324985"/>
                <a:gd name="f442" fmla="*/ f325 1 3251912"/>
                <a:gd name="f443" fmla="*/ f326 1 5324985"/>
                <a:gd name="f444" fmla="*/ f327 1 3251912"/>
                <a:gd name="f445" fmla="*/ f328 1 5324985"/>
                <a:gd name="f446" fmla="*/ f329 1 3251912"/>
                <a:gd name="f447" fmla="*/ f330 1 5324985"/>
                <a:gd name="f448" fmla="*/ f331 1 3251912"/>
                <a:gd name="f449" fmla="*/ f332 1 5324985"/>
                <a:gd name="f450" fmla="*/ f333 1 3251912"/>
                <a:gd name="f451" fmla="*/ f334 1 5324985"/>
                <a:gd name="f452" fmla="*/ f335 1 3251912"/>
                <a:gd name="f453" fmla="*/ f336 1 5324985"/>
                <a:gd name="f454" fmla="*/ f337 1 3251912"/>
                <a:gd name="f455" fmla="*/ f338 1 5324985"/>
                <a:gd name="f456" fmla="*/ f339 1 3251912"/>
                <a:gd name="f457" fmla="*/ f340 1 5324985"/>
                <a:gd name="f458" fmla="*/ f341 1 3251912"/>
                <a:gd name="f459" fmla="*/ f342 1 5324985"/>
                <a:gd name="f460" fmla="*/ f343 1 3251912"/>
                <a:gd name="f461" fmla="*/ f344 1 5324985"/>
                <a:gd name="f462" fmla="*/ f345 1 3251912"/>
                <a:gd name="f463" fmla="*/ f346 1 5324985"/>
                <a:gd name="f464" fmla="*/ f347 1 3251912"/>
                <a:gd name="f465" fmla="*/ f348 1 5324985"/>
                <a:gd name="f466" fmla="*/ f349 1 3251912"/>
                <a:gd name="f467" fmla="*/ f350 1 5324985"/>
                <a:gd name="f468" fmla="*/ f351 1 3251912"/>
                <a:gd name="f469" fmla="*/ f352 1 5324985"/>
                <a:gd name="f470" fmla="*/ f353 1 3251912"/>
                <a:gd name="f471" fmla="*/ f354 1 5324985"/>
                <a:gd name="f472" fmla="*/ f355 1 3251912"/>
                <a:gd name="f473" fmla="*/ f356 1 5324985"/>
                <a:gd name="f474" fmla="*/ f357 1 3251912"/>
                <a:gd name="f475" fmla="*/ f358 1 5324985"/>
                <a:gd name="f476" fmla="*/ f359 1 3251912"/>
                <a:gd name="f477" fmla="*/ f360 1 5324985"/>
                <a:gd name="f478" fmla="*/ f361 1 3251912"/>
                <a:gd name="f479" fmla="*/ f362 1 5324985"/>
                <a:gd name="f480" fmla="*/ f363 1 3251912"/>
                <a:gd name="f481" fmla="*/ f364 1 5324985"/>
                <a:gd name="f482" fmla="*/ f365 1 3251912"/>
                <a:gd name="f483" fmla="*/ f366 1 5324985"/>
                <a:gd name="f484" fmla="*/ f367 1 3251912"/>
                <a:gd name="f485" fmla="*/ f368 1 5324985"/>
                <a:gd name="f486" fmla="*/ f369 1 3251912"/>
                <a:gd name="f487" fmla="*/ f370 1 5324985"/>
                <a:gd name="f488" fmla="*/ f371 1 3251912"/>
                <a:gd name="f489" fmla="*/ f372 1 5324985"/>
                <a:gd name="f490" fmla="*/ f373 1 3251912"/>
                <a:gd name="f491" fmla="*/ f374 1 5324985"/>
                <a:gd name="f492" fmla="*/ f375 1 3251912"/>
                <a:gd name="f493" fmla="*/ f376 1 5324985"/>
                <a:gd name="f494" fmla="*/ f377 1 3251912"/>
                <a:gd name="f495" fmla="*/ f378 1 5324985"/>
                <a:gd name="f496" fmla="*/ f379 1 3251912"/>
                <a:gd name="f497" fmla="*/ f380 1 5324985"/>
                <a:gd name="f498" fmla="*/ f381 1 3251912"/>
                <a:gd name="f499" fmla="*/ f382 1 3251912"/>
                <a:gd name="f500" fmla="*/ f383 1 5324985"/>
                <a:gd name="f501" fmla="*/ f384 1 3251912"/>
                <a:gd name="f502" fmla="*/ f385 1 5324985"/>
                <a:gd name="f503" fmla="*/ f386 1 3251912"/>
                <a:gd name="f504" fmla="*/ f387 1 5324985"/>
                <a:gd name="f505" fmla="*/ f388 1 3251912"/>
                <a:gd name="f506" fmla="*/ f389 1 5324985"/>
                <a:gd name="f507" fmla="*/ f390 1 3251912"/>
                <a:gd name="f508" fmla="*/ f391 1 5324985"/>
                <a:gd name="f509" fmla="*/ f392 1 3251912"/>
                <a:gd name="f510" fmla="*/ f393 1 5324985"/>
                <a:gd name="f511" fmla="*/ f394 1 3251912"/>
                <a:gd name="f512" fmla="*/ f395 1 5324985"/>
                <a:gd name="f513" fmla="*/ f396 1 3251912"/>
                <a:gd name="f514" fmla="*/ f397 1 5324985"/>
                <a:gd name="f515" fmla="*/ f398 1 3251912"/>
                <a:gd name="f516" fmla="*/ f399 1 5324985"/>
                <a:gd name="f517" fmla="*/ f400 1 3251912"/>
                <a:gd name="f518" fmla="*/ f401 1 5324985"/>
                <a:gd name="f519" fmla="*/ f402 1 3251912"/>
                <a:gd name="f520" fmla="*/ f403 1 5324985"/>
                <a:gd name="f521" fmla="*/ f404 1 3251912"/>
                <a:gd name="f522" fmla="*/ f405 1 5324985"/>
                <a:gd name="f523" fmla="*/ f406 1 3251912"/>
                <a:gd name="f524" fmla="*/ f407 1 5324985"/>
                <a:gd name="f525" fmla="*/ f408 1 3251912"/>
                <a:gd name="f526" fmla="*/ f409 1 5324985"/>
                <a:gd name="f527" fmla="*/ f410 1 3251912"/>
                <a:gd name="f528" fmla="*/ f411 1 5324985"/>
                <a:gd name="f529" fmla="*/ f412 1 3251912"/>
                <a:gd name="f530" fmla="*/ f413 1 5324985"/>
                <a:gd name="f531" fmla="*/ f414 1 3251912"/>
                <a:gd name="f532" fmla="*/ f415 1 5324985"/>
                <a:gd name="f533" fmla="*/ f416 1 3251912"/>
                <a:gd name="f534" fmla="*/ f417 1 5324985"/>
                <a:gd name="f535" fmla="*/ f418 1 3251912"/>
                <a:gd name="f536" fmla="*/ f419 1 5324985"/>
                <a:gd name="f537" fmla="*/ f420 1 3251912"/>
                <a:gd name="f538" fmla="*/ f421 1 5324985"/>
                <a:gd name="f539" fmla="*/ f422 1 3251912"/>
                <a:gd name="f540" fmla="*/ f423 1 5324985"/>
                <a:gd name="f541" fmla="*/ f424 1 3251912"/>
                <a:gd name="f542" fmla="*/ f425 1 5324985"/>
                <a:gd name="f543" fmla="*/ f426 1 3251912"/>
                <a:gd name="f544" fmla="*/ f427 1 5324985"/>
                <a:gd name="f545" fmla="*/ f428 1 3251912"/>
                <a:gd name="f546" fmla="*/ f429 1 5324985"/>
                <a:gd name="f547" fmla="*/ f430 1 3251912"/>
                <a:gd name="f548" fmla="*/ f431 1 5324985"/>
                <a:gd name="f549" fmla="*/ f432 1 3251912"/>
                <a:gd name="f550" fmla="*/ f433 1 5324985"/>
                <a:gd name="f551" fmla="*/ f434 1 3251912"/>
                <a:gd name="f552" fmla="*/ f5 1 f317"/>
                <a:gd name="f553" fmla="*/ f6 1 f317"/>
                <a:gd name="f554" fmla="*/ f5 1 f318"/>
                <a:gd name="f555" fmla="*/ f7 1 f318"/>
                <a:gd name="f556" fmla="+- f435 0 f1"/>
                <a:gd name="f557" fmla="*/ f436 1 f317"/>
                <a:gd name="f558" fmla="*/ f437 1 f318"/>
                <a:gd name="f559" fmla="*/ f438 1 f317"/>
                <a:gd name="f560" fmla="*/ f439 1 f317"/>
                <a:gd name="f561" fmla="*/ f440 1 f318"/>
                <a:gd name="f562" fmla="*/ f441 1 f317"/>
                <a:gd name="f563" fmla="*/ f442 1 f318"/>
                <a:gd name="f564" fmla="*/ f443 1 f317"/>
                <a:gd name="f565" fmla="*/ f444 1 f318"/>
                <a:gd name="f566" fmla="*/ f445 1 f317"/>
                <a:gd name="f567" fmla="*/ f446 1 f318"/>
                <a:gd name="f568" fmla="*/ f447 1 f317"/>
                <a:gd name="f569" fmla="*/ f448 1 f318"/>
                <a:gd name="f570" fmla="*/ f449 1 f317"/>
                <a:gd name="f571" fmla="*/ f450 1 f318"/>
                <a:gd name="f572" fmla="*/ f451 1 f317"/>
                <a:gd name="f573" fmla="*/ f452 1 f318"/>
                <a:gd name="f574" fmla="*/ f453 1 f317"/>
                <a:gd name="f575" fmla="*/ f454 1 f318"/>
                <a:gd name="f576" fmla="*/ f455 1 f317"/>
                <a:gd name="f577" fmla="*/ f456 1 f318"/>
                <a:gd name="f578" fmla="*/ f457 1 f317"/>
                <a:gd name="f579" fmla="*/ f458 1 f318"/>
                <a:gd name="f580" fmla="*/ f459 1 f317"/>
                <a:gd name="f581" fmla="*/ f460 1 f318"/>
                <a:gd name="f582" fmla="*/ f461 1 f317"/>
                <a:gd name="f583" fmla="*/ f462 1 f318"/>
                <a:gd name="f584" fmla="*/ f463 1 f317"/>
                <a:gd name="f585" fmla="*/ f464 1 f318"/>
                <a:gd name="f586" fmla="*/ f465 1 f317"/>
                <a:gd name="f587" fmla="*/ f466 1 f318"/>
                <a:gd name="f588" fmla="*/ f467 1 f317"/>
                <a:gd name="f589" fmla="*/ f468 1 f318"/>
                <a:gd name="f590" fmla="*/ f469 1 f317"/>
                <a:gd name="f591" fmla="*/ f470 1 f318"/>
                <a:gd name="f592" fmla="*/ f471 1 f317"/>
                <a:gd name="f593" fmla="*/ f472 1 f318"/>
                <a:gd name="f594" fmla="*/ f473 1 f317"/>
                <a:gd name="f595" fmla="*/ f474 1 f318"/>
                <a:gd name="f596" fmla="*/ f475 1 f317"/>
                <a:gd name="f597" fmla="*/ f476 1 f318"/>
                <a:gd name="f598" fmla="*/ f477 1 f317"/>
                <a:gd name="f599" fmla="*/ f478 1 f318"/>
                <a:gd name="f600" fmla="*/ f479 1 f317"/>
                <a:gd name="f601" fmla="*/ f480 1 f318"/>
                <a:gd name="f602" fmla="*/ f481 1 f317"/>
                <a:gd name="f603" fmla="*/ f482 1 f318"/>
                <a:gd name="f604" fmla="*/ f483 1 f317"/>
                <a:gd name="f605" fmla="*/ f484 1 f318"/>
                <a:gd name="f606" fmla="*/ f485 1 f317"/>
                <a:gd name="f607" fmla="*/ f486 1 f318"/>
                <a:gd name="f608" fmla="*/ f487 1 f317"/>
                <a:gd name="f609" fmla="*/ f488 1 f318"/>
                <a:gd name="f610" fmla="*/ f489 1 f317"/>
                <a:gd name="f611" fmla="*/ f490 1 f318"/>
                <a:gd name="f612" fmla="*/ f491 1 f317"/>
                <a:gd name="f613" fmla="*/ f492 1 f318"/>
                <a:gd name="f614" fmla="*/ f493 1 f317"/>
                <a:gd name="f615" fmla="*/ f494 1 f318"/>
                <a:gd name="f616" fmla="*/ f495 1 f317"/>
                <a:gd name="f617" fmla="*/ f496 1 f318"/>
                <a:gd name="f618" fmla="*/ f497 1 f317"/>
                <a:gd name="f619" fmla="*/ f498 1 f318"/>
                <a:gd name="f620" fmla="*/ f499 1 f318"/>
                <a:gd name="f621" fmla="*/ f500 1 f317"/>
                <a:gd name="f622" fmla="*/ f501 1 f318"/>
                <a:gd name="f623" fmla="*/ f502 1 f317"/>
                <a:gd name="f624" fmla="*/ f503 1 f318"/>
                <a:gd name="f625" fmla="*/ f504 1 f317"/>
                <a:gd name="f626" fmla="*/ f505 1 f318"/>
                <a:gd name="f627" fmla="*/ f506 1 f317"/>
                <a:gd name="f628" fmla="*/ f507 1 f318"/>
                <a:gd name="f629" fmla="*/ f508 1 f317"/>
                <a:gd name="f630" fmla="*/ f509 1 f318"/>
                <a:gd name="f631" fmla="*/ f510 1 f317"/>
                <a:gd name="f632" fmla="*/ f511 1 f318"/>
                <a:gd name="f633" fmla="*/ f512 1 f317"/>
                <a:gd name="f634" fmla="*/ f513 1 f318"/>
                <a:gd name="f635" fmla="*/ f514 1 f317"/>
                <a:gd name="f636" fmla="*/ f515 1 f318"/>
                <a:gd name="f637" fmla="*/ f516 1 f317"/>
                <a:gd name="f638" fmla="*/ f517 1 f318"/>
                <a:gd name="f639" fmla="*/ f518 1 f317"/>
                <a:gd name="f640" fmla="*/ f519 1 f318"/>
                <a:gd name="f641" fmla="*/ f520 1 f317"/>
                <a:gd name="f642" fmla="*/ f521 1 f318"/>
                <a:gd name="f643" fmla="*/ f522 1 f317"/>
                <a:gd name="f644" fmla="*/ f523 1 f318"/>
                <a:gd name="f645" fmla="*/ f524 1 f317"/>
                <a:gd name="f646" fmla="*/ f525 1 f318"/>
                <a:gd name="f647" fmla="*/ f526 1 f317"/>
                <a:gd name="f648" fmla="*/ f527 1 f318"/>
                <a:gd name="f649" fmla="*/ f528 1 f317"/>
                <a:gd name="f650" fmla="*/ f529 1 f318"/>
                <a:gd name="f651" fmla="*/ f530 1 f317"/>
                <a:gd name="f652" fmla="*/ f531 1 f318"/>
                <a:gd name="f653" fmla="*/ f532 1 f317"/>
                <a:gd name="f654" fmla="*/ f533 1 f318"/>
                <a:gd name="f655" fmla="*/ f534 1 f317"/>
                <a:gd name="f656" fmla="*/ f535 1 f318"/>
                <a:gd name="f657" fmla="*/ f536 1 f317"/>
                <a:gd name="f658" fmla="*/ f537 1 f318"/>
                <a:gd name="f659" fmla="*/ f538 1 f317"/>
                <a:gd name="f660" fmla="*/ f539 1 f318"/>
                <a:gd name="f661" fmla="*/ f540 1 f317"/>
                <a:gd name="f662" fmla="*/ f541 1 f318"/>
                <a:gd name="f663" fmla="*/ f542 1 f317"/>
                <a:gd name="f664" fmla="*/ f543 1 f318"/>
                <a:gd name="f665" fmla="*/ f544 1 f317"/>
                <a:gd name="f666" fmla="*/ f545 1 f318"/>
                <a:gd name="f667" fmla="*/ f546 1 f317"/>
                <a:gd name="f668" fmla="*/ f547 1 f318"/>
                <a:gd name="f669" fmla="*/ f548 1 f317"/>
                <a:gd name="f670" fmla="*/ f549 1 f318"/>
                <a:gd name="f671" fmla="*/ f550 1 f317"/>
                <a:gd name="f672" fmla="*/ f551 1 f318"/>
                <a:gd name="f673" fmla="*/ f552 f312 1"/>
                <a:gd name="f674" fmla="*/ f553 f312 1"/>
                <a:gd name="f675" fmla="*/ f555 f313 1"/>
                <a:gd name="f676" fmla="*/ f554 f313 1"/>
                <a:gd name="f677" fmla="*/ f557 f312 1"/>
                <a:gd name="f678" fmla="*/ f558 f313 1"/>
                <a:gd name="f679" fmla="*/ f559 f312 1"/>
                <a:gd name="f680" fmla="*/ f560 f312 1"/>
                <a:gd name="f681" fmla="*/ f561 f313 1"/>
                <a:gd name="f682" fmla="*/ f562 f312 1"/>
                <a:gd name="f683" fmla="*/ f563 f313 1"/>
                <a:gd name="f684" fmla="*/ f564 f312 1"/>
                <a:gd name="f685" fmla="*/ f565 f313 1"/>
                <a:gd name="f686" fmla="*/ f566 f312 1"/>
                <a:gd name="f687" fmla="*/ f567 f313 1"/>
                <a:gd name="f688" fmla="*/ f568 f312 1"/>
                <a:gd name="f689" fmla="*/ f569 f313 1"/>
                <a:gd name="f690" fmla="*/ f570 f312 1"/>
                <a:gd name="f691" fmla="*/ f571 f313 1"/>
                <a:gd name="f692" fmla="*/ f572 f312 1"/>
                <a:gd name="f693" fmla="*/ f573 f313 1"/>
                <a:gd name="f694" fmla="*/ f574 f312 1"/>
                <a:gd name="f695" fmla="*/ f575 f313 1"/>
                <a:gd name="f696" fmla="*/ f576 f312 1"/>
                <a:gd name="f697" fmla="*/ f577 f313 1"/>
                <a:gd name="f698" fmla="*/ f578 f312 1"/>
                <a:gd name="f699" fmla="*/ f579 f313 1"/>
                <a:gd name="f700" fmla="*/ f580 f312 1"/>
                <a:gd name="f701" fmla="*/ f581 f313 1"/>
                <a:gd name="f702" fmla="*/ f582 f312 1"/>
                <a:gd name="f703" fmla="*/ f583 f313 1"/>
                <a:gd name="f704" fmla="*/ f584 f312 1"/>
                <a:gd name="f705" fmla="*/ f585 f313 1"/>
                <a:gd name="f706" fmla="*/ f586 f312 1"/>
                <a:gd name="f707" fmla="*/ f587 f313 1"/>
                <a:gd name="f708" fmla="*/ f588 f312 1"/>
                <a:gd name="f709" fmla="*/ f589 f313 1"/>
                <a:gd name="f710" fmla="*/ f590 f312 1"/>
                <a:gd name="f711" fmla="*/ f591 f313 1"/>
                <a:gd name="f712" fmla="*/ f592 f312 1"/>
                <a:gd name="f713" fmla="*/ f593 f313 1"/>
                <a:gd name="f714" fmla="*/ f594 f312 1"/>
                <a:gd name="f715" fmla="*/ f595 f313 1"/>
                <a:gd name="f716" fmla="*/ f596 f312 1"/>
                <a:gd name="f717" fmla="*/ f597 f313 1"/>
                <a:gd name="f718" fmla="*/ f598 f312 1"/>
                <a:gd name="f719" fmla="*/ f599 f313 1"/>
                <a:gd name="f720" fmla="*/ f600 f312 1"/>
                <a:gd name="f721" fmla="*/ f601 f313 1"/>
                <a:gd name="f722" fmla="*/ f602 f312 1"/>
                <a:gd name="f723" fmla="*/ f603 f313 1"/>
                <a:gd name="f724" fmla="*/ f604 f312 1"/>
                <a:gd name="f725" fmla="*/ f605 f313 1"/>
                <a:gd name="f726" fmla="*/ f606 f312 1"/>
                <a:gd name="f727" fmla="*/ f607 f313 1"/>
                <a:gd name="f728" fmla="*/ f608 f312 1"/>
                <a:gd name="f729" fmla="*/ f609 f313 1"/>
                <a:gd name="f730" fmla="*/ f610 f312 1"/>
                <a:gd name="f731" fmla="*/ f611 f313 1"/>
                <a:gd name="f732" fmla="*/ f612 f312 1"/>
                <a:gd name="f733" fmla="*/ f613 f313 1"/>
                <a:gd name="f734" fmla="*/ f614 f312 1"/>
                <a:gd name="f735" fmla="*/ f615 f313 1"/>
                <a:gd name="f736" fmla="*/ f616 f312 1"/>
                <a:gd name="f737" fmla="*/ f617 f313 1"/>
                <a:gd name="f738" fmla="*/ f618 f312 1"/>
                <a:gd name="f739" fmla="*/ f619 f313 1"/>
                <a:gd name="f740" fmla="*/ f620 f313 1"/>
                <a:gd name="f741" fmla="*/ f621 f312 1"/>
                <a:gd name="f742" fmla="*/ f622 f313 1"/>
                <a:gd name="f743" fmla="*/ f623 f312 1"/>
                <a:gd name="f744" fmla="*/ f624 f313 1"/>
                <a:gd name="f745" fmla="*/ f625 f312 1"/>
                <a:gd name="f746" fmla="*/ f626 f313 1"/>
                <a:gd name="f747" fmla="*/ f627 f312 1"/>
                <a:gd name="f748" fmla="*/ f628 f313 1"/>
                <a:gd name="f749" fmla="*/ f629 f312 1"/>
                <a:gd name="f750" fmla="*/ f630 f313 1"/>
                <a:gd name="f751" fmla="*/ f631 f312 1"/>
                <a:gd name="f752" fmla="*/ f632 f313 1"/>
                <a:gd name="f753" fmla="*/ f633 f312 1"/>
                <a:gd name="f754" fmla="*/ f634 f313 1"/>
                <a:gd name="f755" fmla="*/ f635 f312 1"/>
                <a:gd name="f756" fmla="*/ f636 f313 1"/>
                <a:gd name="f757" fmla="*/ f637 f312 1"/>
                <a:gd name="f758" fmla="*/ f638 f313 1"/>
                <a:gd name="f759" fmla="*/ f639 f312 1"/>
                <a:gd name="f760" fmla="*/ f640 f313 1"/>
                <a:gd name="f761" fmla="*/ f641 f312 1"/>
                <a:gd name="f762" fmla="*/ f642 f313 1"/>
                <a:gd name="f763" fmla="*/ f643 f312 1"/>
                <a:gd name="f764" fmla="*/ f644 f313 1"/>
                <a:gd name="f765" fmla="*/ f645 f312 1"/>
                <a:gd name="f766" fmla="*/ f646 f313 1"/>
                <a:gd name="f767" fmla="*/ f647 f312 1"/>
                <a:gd name="f768" fmla="*/ f648 f313 1"/>
                <a:gd name="f769" fmla="*/ f649 f312 1"/>
                <a:gd name="f770" fmla="*/ f650 f313 1"/>
                <a:gd name="f771" fmla="*/ f651 f312 1"/>
                <a:gd name="f772" fmla="*/ f652 f313 1"/>
                <a:gd name="f773" fmla="*/ f653 f312 1"/>
                <a:gd name="f774" fmla="*/ f654 f313 1"/>
                <a:gd name="f775" fmla="*/ f655 f312 1"/>
                <a:gd name="f776" fmla="*/ f656 f313 1"/>
                <a:gd name="f777" fmla="*/ f657 f312 1"/>
                <a:gd name="f778" fmla="*/ f658 f313 1"/>
                <a:gd name="f779" fmla="*/ f659 f312 1"/>
                <a:gd name="f780" fmla="*/ f660 f313 1"/>
                <a:gd name="f781" fmla="*/ f661 f312 1"/>
                <a:gd name="f782" fmla="*/ f662 f313 1"/>
                <a:gd name="f783" fmla="*/ f663 f312 1"/>
                <a:gd name="f784" fmla="*/ f664 f313 1"/>
                <a:gd name="f785" fmla="*/ f665 f312 1"/>
                <a:gd name="f786" fmla="*/ f666 f313 1"/>
                <a:gd name="f787" fmla="*/ f667 f312 1"/>
                <a:gd name="f788" fmla="*/ f668 f313 1"/>
                <a:gd name="f789" fmla="*/ f669 f312 1"/>
                <a:gd name="f790" fmla="*/ f670 f313 1"/>
                <a:gd name="f791" fmla="*/ f671 f312 1"/>
                <a:gd name="f792" fmla="*/ f672 f3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6">
                  <a:pos x="f677" y="f678"/>
                </a:cxn>
                <a:cxn ang="f556">
                  <a:pos x="f679" y="f678"/>
                </a:cxn>
                <a:cxn ang="f556">
                  <a:pos x="f680" y="f681"/>
                </a:cxn>
                <a:cxn ang="f556">
                  <a:pos x="f682" y="f683"/>
                </a:cxn>
                <a:cxn ang="f556">
                  <a:pos x="f684" y="f685"/>
                </a:cxn>
                <a:cxn ang="f556">
                  <a:pos x="f686" y="f687"/>
                </a:cxn>
                <a:cxn ang="f556">
                  <a:pos x="f688" y="f689"/>
                </a:cxn>
                <a:cxn ang="f556">
                  <a:pos x="f690" y="f691"/>
                </a:cxn>
                <a:cxn ang="f556">
                  <a:pos x="f692" y="f693"/>
                </a:cxn>
                <a:cxn ang="f556">
                  <a:pos x="f694" y="f695"/>
                </a:cxn>
                <a:cxn ang="f556">
                  <a:pos x="f696" y="f697"/>
                </a:cxn>
                <a:cxn ang="f556">
                  <a:pos x="f698" y="f699"/>
                </a:cxn>
                <a:cxn ang="f556">
                  <a:pos x="f700" y="f701"/>
                </a:cxn>
                <a:cxn ang="f556">
                  <a:pos x="f702" y="f703"/>
                </a:cxn>
                <a:cxn ang="f556">
                  <a:pos x="f704" y="f705"/>
                </a:cxn>
                <a:cxn ang="f556">
                  <a:pos x="f706" y="f707"/>
                </a:cxn>
                <a:cxn ang="f556">
                  <a:pos x="f708" y="f709"/>
                </a:cxn>
                <a:cxn ang="f556">
                  <a:pos x="f710" y="f711"/>
                </a:cxn>
                <a:cxn ang="f556">
                  <a:pos x="f712" y="f713"/>
                </a:cxn>
                <a:cxn ang="f556">
                  <a:pos x="f714" y="f715"/>
                </a:cxn>
                <a:cxn ang="f556">
                  <a:pos x="f716" y="f717"/>
                </a:cxn>
                <a:cxn ang="f556">
                  <a:pos x="f718" y="f719"/>
                </a:cxn>
                <a:cxn ang="f556">
                  <a:pos x="f720" y="f721"/>
                </a:cxn>
                <a:cxn ang="f556">
                  <a:pos x="f722" y="f723"/>
                </a:cxn>
                <a:cxn ang="f556">
                  <a:pos x="f724" y="f725"/>
                </a:cxn>
                <a:cxn ang="f556">
                  <a:pos x="f726" y="f727"/>
                </a:cxn>
                <a:cxn ang="f556">
                  <a:pos x="f728" y="f729"/>
                </a:cxn>
                <a:cxn ang="f556">
                  <a:pos x="f730" y="f731"/>
                </a:cxn>
                <a:cxn ang="f556">
                  <a:pos x="f732" y="f733"/>
                </a:cxn>
                <a:cxn ang="f556">
                  <a:pos x="f734" y="f735"/>
                </a:cxn>
                <a:cxn ang="f556">
                  <a:pos x="f736" y="f737"/>
                </a:cxn>
                <a:cxn ang="f556">
                  <a:pos x="f738" y="f739"/>
                </a:cxn>
                <a:cxn ang="f556">
                  <a:pos x="f738" y="f740"/>
                </a:cxn>
                <a:cxn ang="f556">
                  <a:pos x="f741" y="f742"/>
                </a:cxn>
                <a:cxn ang="f556">
                  <a:pos x="f743" y="f744"/>
                </a:cxn>
                <a:cxn ang="f556">
                  <a:pos x="f745" y="f746"/>
                </a:cxn>
                <a:cxn ang="f556">
                  <a:pos x="f747" y="f748"/>
                </a:cxn>
                <a:cxn ang="f556">
                  <a:pos x="f749" y="f750"/>
                </a:cxn>
                <a:cxn ang="f556">
                  <a:pos x="f751" y="f752"/>
                </a:cxn>
                <a:cxn ang="f556">
                  <a:pos x="f753" y="f754"/>
                </a:cxn>
                <a:cxn ang="f556">
                  <a:pos x="f755" y="f756"/>
                </a:cxn>
                <a:cxn ang="f556">
                  <a:pos x="f757" y="f758"/>
                </a:cxn>
                <a:cxn ang="f556">
                  <a:pos x="f759" y="f760"/>
                </a:cxn>
                <a:cxn ang="f556">
                  <a:pos x="f761" y="f762"/>
                </a:cxn>
                <a:cxn ang="f556">
                  <a:pos x="f763" y="f764"/>
                </a:cxn>
                <a:cxn ang="f556">
                  <a:pos x="f765" y="f766"/>
                </a:cxn>
                <a:cxn ang="f556">
                  <a:pos x="f767" y="f768"/>
                </a:cxn>
                <a:cxn ang="f556">
                  <a:pos x="f769" y="f770"/>
                </a:cxn>
                <a:cxn ang="f556">
                  <a:pos x="f771" y="f772"/>
                </a:cxn>
                <a:cxn ang="f556">
                  <a:pos x="f773" y="f774"/>
                </a:cxn>
                <a:cxn ang="f556">
                  <a:pos x="f775" y="f776"/>
                </a:cxn>
                <a:cxn ang="f556">
                  <a:pos x="f777" y="f778"/>
                </a:cxn>
                <a:cxn ang="f556">
                  <a:pos x="f779" y="f780"/>
                </a:cxn>
                <a:cxn ang="f556">
                  <a:pos x="f781" y="f782"/>
                </a:cxn>
                <a:cxn ang="f556">
                  <a:pos x="f783" y="f784"/>
                </a:cxn>
                <a:cxn ang="f556">
                  <a:pos x="f785" y="f786"/>
                </a:cxn>
                <a:cxn ang="f556">
                  <a:pos x="f787" y="f788"/>
                </a:cxn>
                <a:cxn ang="f556">
                  <a:pos x="f789" y="f790"/>
                </a:cxn>
                <a:cxn ang="f556">
                  <a:pos x="f791" y="f792"/>
                </a:cxn>
              </a:cxnLst>
              <a:rect l="f673" t="f676" r="f674" b="f675"/>
              <a:pathLst>
                <a:path w="5324985" h="3251912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98"/>
                    <a:pt x="f99" y="f100"/>
                  </a:cubicBezTo>
                  <a:cubicBezTo>
                    <a:pt x="f101" y="f102"/>
                    <a:pt x="f103" y="f104"/>
                    <a:pt x="f105" y="f106"/>
                  </a:cubicBezTo>
                  <a:cubicBezTo>
                    <a:pt x="f107" y="f108"/>
                    <a:pt x="f109" y="f110"/>
                    <a:pt x="f111" y="f112"/>
                  </a:cubicBezTo>
                  <a:cubicBezTo>
                    <a:pt x="f113" y="f114"/>
                    <a:pt x="f115" y="f116"/>
                    <a:pt x="f117" y="f118"/>
                  </a:cubicBezTo>
                  <a:cubicBezTo>
                    <a:pt x="f119" y="f120"/>
                    <a:pt x="f121" y="f122"/>
                    <a:pt x="f123" y="f124"/>
                  </a:cubicBezTo>
                  <a:cubicBezTo>
                    <a:pt x="f125" y="f124"/>
                    <a:pt x="f126" y="f127"/>
                    <a:pt x="f128" y="f129"/>
                  </a:cubicBezTo>
                  <a:lnTo>
                    <a:pt x="f130" y="f131"/>
                  </a:lnTo>
                  <a:lnTo>
                    <a:pt x="f132" y="f133"/>
                  </a:ln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lnTo>
                    <a:pt x="f6" y="f170"/>
                  </a:lnTo>
                  <a:lnTo>
                    <a:pt x="f6" y="f171"/>
                  </a:lnTo>
                  <a:lnTo>
                    <a:pt x="f172" y="f173"/>
                  </a:lnTo>
                  <a:cubicBezTo>
                    <a:pt x="f174" y="f175"/>
                    <a:pt x="f176" y="f177"/>
                    <a:pt x="f178" y="f179"/>
                  </a:cubicBezTo>
                  <a:cubicBezTo>
                    <a:pt x="f180" y="f181"/>
                    <a:pt x="f182" y="f183"/>
                    <a:pt x="f184" y="f185"/>
                  </a:cubicBezTo>
                  <a:cubicBezTo>
                    <a:pt x="f186" y="f187"/>
                    <a:pt x="f188" y="f189"/>
                    <a:pt x="f190" y="f191"/>
                  </a:cubicBez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203"/>
                  </a:cubicBezTo>
                  <a:lnTo>
                    <a:pt x="f204" y="f205"/>
                  </a:lnTo>
                  <a:lnTo>
                    <a:pt x="f206" y="f207"/>
                  </a:lnTo>
                  <a:cubicBezTo>
                    <a:pt x="f126" y="f208"/>
                    <a:pt x="f209" y="f210"/>
                    <a:pt x="f211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40"/>
                    <a:pt x="f241" y="f242"/>
                  </a:cubicBezTo>
                  <a:cubicBezTo>
                    <a:pt x="f243" y="f244"/>
                    <a:pt x="f245" y="f246"/>
                    <a:pt x="f247" y="f248"/>
                  </a:cubicBezTo>
                  <a:cubicBezTo>
                    <a:pt x="f249" y="f250"/>
                    <a:pt x="f251" y="f252"/>
                    <a:pt x="f253" y="f254"/>
                  </a:cubicBezTo>
                  <a:cubicBezTo>
                    <a:pt x="f255" y="f256"/>
                    <a:pt x="f257" y="f258"/>
                    <a:pt x="f259" y="f260"/>
                  </a:cubicBezTo>
                  <a:cubicBezTo>
                    <a:pt x="f261" y="f262"/>
                    <a:pt x="f263" y="f264"/>
                    <a:pt x="f265" y="f266"/>
                  </a:cubicBezTo>
                  <a:cubicBezTo>
                    <a:pt x="f267" y="f268"/>
                    <a:pt x="f269" y="f270"/>
                    <a:pt x="f271" y="f272"/>
                  </a:cubicBezTo>
                  <a:cubicBezTo>
                    <a:pt x="f273" y="f274"/>
                    <a:pt x="f275" y="f276"/>
                    <a:pt x="f277" y="f278"/>
                  </a:cubicBezTo>
                  <a:lnTo>
                    <a:pt x="f279" y="f280"/>
                  </a:lnTo>
                  <a:cubicBezTo>
                    <a:pt x="f281" y="f282"/>
                    <a:pt x="f283" y="f284"/>
                    <a:pt x="f285" y="f286"/>
                  </a:cubicBezTo>
                  <a:cubicBezTo>
                    <a:pt x="f287" y="f288"/>
                    <a:pt x="f289" y="f290"/>
                    <a:pt x="f291" y="f292"/>
                  </a:cubicBezTo>
                  <a:cubicBezTo>
                    <a:pt x="f293" y="f294"/>
                    <a:pt x="f295" y="f296"/>
                    <a:pt x="f297" y="f298"/>
                  </a:cubicBezTo>
                  <a:cubicBezTo>
                    <a:pt x="f299" y="f300"/>
                    <a:pt x="f301" y="f302"/>
                    <a:pt x="f303" y="f304"/>
                  </a:cubicBezTo>
                  <a:cubicBezTo>
                    <a:pt x="f305" y="f306"/>
                    <a:pt x="f307" y="f308"/>
                    <a:pt x="f309" y="f31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Freeform: Shape 16">
              <a:extLst>
                <a:ext uri="{FF2B5EF4-FFF2-40B4-BE49-F238E27FC236}">
                  <a16:creationId xmlns:a16="http://schemas.microsoft.com/office/drawing/2014/main" id="{2E6A4A83-00F8-E9AE-8CD6-1ED814077C41}"/>
                </a:ext>
              </a:extLst>
            </p:cNvPr>
            <p:cNvSpPr/>
            <p:nvPr/>
          </p:nvSpPr>
          <p:spPr>
            <a:xfrm>
              <a:off x="7907301" y="0"/>
              <a:ext cx="4284704" cy="242091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5533"/>
                <a:gd name="f7" fmla="val 2980757"/>
                <a:gd name="f8" fmla="val 201166"/>
                <a:gd name="f9" fmla="val 206734"/>
                <a:gd name="f10" fmla="val 89286"/>
                <a:gd name="f11" fmla="val 212220"/>
                <a:gd name="f12" fmla="val 135755"/>
                <a:gd name="f13" fmla="val 220465"/>
                <a:gd name="f14" fmla="val 181731"/>
                <a:gd name="f15" fmla="val 232051"/>
                <a:gd name="f16" fmla="val 226897"/>
                <a:gd name="f17" fmla="val 254855"/>
                <a:gd name="f18" fmla="val 317344"/>
                <a:gd name="f19" fmla="val 290287"/>
                <a:gd name="f20" fmla="val 403854"/>
                <a:gd name="f21" fmla="val 332707"/>
                <a:gd name="f22" fmla="val 487120"/>
                <a:gd name="f23" fmla="val 354163"/>
                <a:gd name="f24" fmla="val 528696"/>
                <a:gd name="f25" fmla="val 377948"/>
                <a:gd name="f26" fmla="val 569461"/>
                <a:gd name="f27" fmla="val 402959"/>
                <a:gd name="f28" fmla="val 609647"/>
                <a:gd name="f29" fmla="val 428337"/>
                <a:gd name="f30" fmla="val 649717"/>
                <a:gd name="f31" fmla="val 455433"/>
                <a:gd name="f32" fmla="val 689209"/>
                <a:gd name="f33" fmla="val 483631"/>
                <a:gd name="f34" fmla="val 728236"/>
                <a:gd name="f35" fmla="val 540764"/>
                <a:gd name="f36" fmla="val 806061"/>
                <a:gd name="f37" fmla="val 604271"/>
                <a:gd name="f38" fmla="val 881569"/>
                <a:gd name="f39" fmla="val 669986"/>
                <a:gd name="f40" fmla="val 957424"/>
                <a:gd name="f41" fmla="val 735701"/>
                <a:gd name="f42" fmla="val 1033395"/>
                <a:gd name="f43" fmla="val 804359"/>
                <a:gd name="f44" fmla="val 1109366"/>
                <a:gd name="f45" fmla="val 871667"/>
                <a:gd name="f46" fmla="val 1188348"/>
                <a:gd name="f47" fmla="val 905383"/>
                <a:gd name="f48" fmla="val 1227723"/>
                <a:gd name="f49" fmla="val 938731"/>
                <a:gd name="f50" fmla="val 1268025"/>
                <a:gd name="f51" fmla="val 971956"/>
                <a:gd name="f52" fmla="val 1308905"/>
                <a:gd name="f53" fmla="val 1020139"/>
                <a:gd name="f54" fmla="val 1368084"/>
                <a:gd name="f55" fmla="val 1035954"/>
                <a:gd name="f56" fmla="val 1386962"/>
                <a:gd name="f57" fmla="val 1051035"/>
                <a:gd name="f58" fmla="val 1406302"/>
                <a:gd name="f59" fmla="val 1067340"/>
                <a:gd name="f60" fmla="val 1424715"/>
                <a:gd name="f61" fmla="val 1194602"/>
                <a:gd name="f62" fmla="val 1574573"/>
                <a:gd name="f63" fmla="val 1332652"/>
                <a:gd name="f64" fmla="val 1712503"/>
                <a:gd name="f65" fmla="val 1472909"/>
                <a:gd name="f66" fmla="val 1843252"/>
                <a:gd name="f67" fmla="val 1543406"/>
                <a:gd name="f68" fmla="val 1908337"/>
                <a:gd name="f69" fmla="val 1615128"/>
                <a:gd name="f70" fmla="val 1971221"/>
                <a:gd name="f71" fmla="val 1688567"/>
                <a:gd name="f72" fmla="val 2031559"/>
                <a:gd name="f73" fmla="val 1762006"/>
                <a:gd name="f74" fmla="val 2091895"/>
                <a:gd name="f75" fmla="val 1836793"/>
                <a:gd name="f76" fmla="val 2150263"/>
                <a:gd name="f77" fmla="val 1914401"/>
                <a:gd name="f78" fmla="val 2205156"/>
                <a:gd name="f79" fmla="val 2069003"/>
                <a:gd name="f80" fmla="val 2315176"/>
                <a:gd name="f81" fmla="val 2235742"/>
                <a:gd name="f82" fmla="val 2413498"/>
                <a:gd name="f83" fmla="val 2418909"/>
                <a:gd name="f84" fmla="val 2479741"/>
                <a:gd name="f85" fmla="val 2510249"/>
                <a:gd name="f86" fmla="val 2512863"/>
                <a:gd name="f87" fmla="val 2604898"/>
                <a:gd name="f88" fmla="val 2538225"/>
                <a:gd name="f89" fmla="val 2701141"/>
                <a:gd name="f90" fmla="val 2557333"/>
                <a:gd name="f91" fmla="val 2725293"/>
                <a:gd name="f92" fmla="val 2561850"/>
                <a:gd name="f93" fmla="val 2749201"/>
                <a:gd name="f94" fmla="val 2567062"/>
                <a:gd name="f95" fmla="val 2773475"/>
                <a:gd name="f96" fmla="val 2570999"/>
                <a:gd name="f97" fmla="val 2846424"/>
                <a:gd name="f98" fmla="val 2582465"/>
                <a:gd name="f99" fmla="val 2895343"/>
                <a:gd name="f100" fmla="val 2588602"/>
                <a:gd name="f101" fmla="val 2944261"/>
                <a:gd name="f102" fmla="val 2595088"/>
                <a:gd name="f103" fmla="val 2993669"/>
                <a:gd name="f104" fmla="val 2598909"/>
                <a:gd name="f105" fmla="val 3018313"/>
                <a:gd name="f106" fmla="val 2601110"/>
                <a:gd name="f107" fmla="val 3042956"/>
                <a:gd name="f108" fmla="val 2603195"/>
                <a:gd name="f109" fmla="val 3067721"/>
                <a:gd name="f110" fmla="val 2604237"/>
                <a:gd name="f111" fmla="val 3092487"/>
                <a:gd name="f112" fmla="val 2605394"/>
                <a:gd name="f113" fmla="val 3117130"/>
                <a:gd name="f114" fmla="val 2607247"/>
                <a:gd name="f115" fmla="val 3142019"/>
                <a:gd name="f116" fmla="val 2607943"/>
                <a:gd name="f117" fmla="val 3216561"/>
                <a:gd name="f118" fmla="val 2609564"/>
                <a:gd name="f119" fmla="val 3241326"/>
                <a:gd name="f120" fmla="val 2610142"/>
                <a:gd name="f121" fmla="val 3266337"/>
                <a:gd name="f122" fmla="val 2609333"/>
                <a:gd name="f123" fmla="val 3291225"/>
                <a:gd name="f124" fmla="val 2609217"/>
                <a:gd name="f125" fmla="val 3328619"/>
                <a:gd name="f126" fmla="val 2608869"/>
                <a:gd name="f127" fmla="val 3340757"/>
                <a:gd name="f128" fmla="val 2608522"/>
                <a:gd name="f129" fmla="val 3352649"/>
                <a:gd name="f130" fmla="val 2607827"/>
                <a:gd name="f131" fmla="val 3364665"/>
                <a:gd name="f132" fmla="val 2607363"/>
                <a:gd name="f133" fmla="val 3376679"/>
                <a:gd name="f134" fmla="val 2606784"/>
                <a:gd name="f135" fmla="val 3388695"/>
                <a:gd name="f136" fmla="val 2606438"/>
                <a:gd name="f137" fmla="val 3400587"/>
                <a:gd name="f138" fmla="val 2605627"/>
                <a:gd name="f139" fmla="val 3436387"/>
                <a:gd name="f140" fmla="val 2602847"/>
                <a:gd name="f141" fmla="val 3484079"/>
                <a:gd name="f142" fmla="val 2599257"/>
                <a:gd name="f143" fmla="val 3531404"/>
                <a:gd name="f144" fmla="val 2593235"/>
                <a:gd name="f145" fmla="val 3578361"/>
                <a:gd name="f146" fmla="val 2586286"/>
                <a:gd name="f147" fmla="val 3766310"/>
                <a:gd name="f148" fmla="val 2556871"/>
                <a:gd name="f149" fmla="val 3947025"/>
                <a:gd name="f150" fmla="val 2499314"/>
                <a:gd name="f151" fmla="val 4119159"/>
                <a:gd name="f152" fmla="val 2418594"/>
                <a:gd name="f153" fmla="val 4291907"/>
                <a:gd name="f154" fmla="val 2338801"/>
                <a:gd name="f155" fmla="val 4456317"/>
                <a:gd name="f156" fmla="val 2236657"/>
                <a:gd name="f157" fmla="val 4618765"/>
                <a:gd name="f158" fmla="val 2124668"/>
                <a:gd name="f159" fmla="val 4659346"/>
                <a:gd name="f160" fmla="val 2096759"/>
                <a:gd name="f161" fmla="val 4699682"/>
                <a:gd name="f162" fmla="val 2067575"/>
                <a:gd name="f163" fmla="val 4739895"/>
                <a:gd name="f164" fmla="val 2038275"/>
                <a:gd name="f165" fmla="val 4780355"/>
                <a:gd name="f166" fmla="val 2008976"/>
                <a:gd name="f167" fmla="val 4820691"/>
                <a:gd name="f168" fmla="val 1979212"/>
                <a:gd name="f169" fmla="val 4861027"/>
                <a:gd name="f170" fmla="val 1948986"/>
                <a:gd name="f171" fmla="val 5106354"/>
                <a:gd name="f172" fmla="val 1763690"/>
                <a:gd name="f173" fmla="val 1641017"/>
                <a:gd name="f174" fmla="val 2257481"/>
                <a:gd name="f175" fmla="val 5168881"/>
                <a:gd name="f176" fmla="val 2332084"/>
                <a:gd name="f177" fmla="val 5125235"/>
                <a:gd name="f178" fmla="val 2362079"/>
                <a:gd name="f179" fmla="val 5081099"/>
                <a:gd name="f180" fmla="val 2391958"/>
                <a:gd name="f181" fmla="val 5036225"/>
                <a:gd name="f182" fmla="val 2421489"/>
                <a:gd name="f183" fmla="val 4991231"/>
                <a:gd name="f184" fmla="val 2450790"/>
                <a:gd name="f185" fmla="val 4945867"/>
                <a:gd name="f186" fmla="val 2479857"/>
                <a:gd name="f187" fmla="val 4899401"/>
                <a:gd name="f188" fmla="val 2508347"/>
                <a:gd name="f189" fmla="val 4806959"/>
                <a:gd name="f190" fmla="val 2565440"/>
                <a:gd name="f191" fmla="val 4711574"/>
                <a:gd name="f192" fmla="val 2620798"/>
                <a:gd name="f193" fmla="val 4612145"/>
                <a:gd name="f194" fmla="val 2671407"/>
                <a:gd name="f195" fmla="val 4512836"/>
                <a:gd name="f196" fmla="val 2722247"/>
                <a:gd name="f197" fmla="val 4410095"/>
                <a:gd name="f198" fmla="val 2769496"/>
                <a:gd name="f199" fmla="val 4303187"/>
                <a:gd name="f200" fmla="val 2810030"/>
                <a:gd name="f201" fmla="val 4090349"/>
                <a:gd name="f202" fmla="val 2892256"/>
                <a:gd name="f203" fmla="val 3861694"/>
                <a:gd name="f204" fmla="val 2947728"/>
                <a:gd name="f205" fmla="val 3630835"/>
                <a:gd name="f206" fmla="val 2969500"/>
                <a:gd name="f207" fmla="val 3573089"/>
                <a:gd name="f208" fmla="val 2974712"/>
                <a:gd name="f209" fmla="val 3515343"/>
                <a:gd name="f210" fmla="val 2978649"/>
                <a:gd name="f211" fmla="val 3457719"/>
                <a:gd name="f212" fmla="val 2979808"/>
                <a:gd name="f213" fmla="val 3414441"/>
                <a:gd name="f214" fmla="val 2980733"/>
                <a:gd name="f215" fmla="val 3400097"/>
                <a:gd name="f216" fmla="val 2980850"/>
                <a:gd name="f217" fmla="val 3385630"/>
                <a:gd name="f218" fmla="val 2980502"/>
                <a:gd name="f219" fmla="val 3371285"/>
                <a:gd name="f220" fmla="val 3328252"/>
                <a:gd name="f221" fmla="val 2980039"/>
                <a:gd name="f222" fmla="val 3286445"/>
                <a:gd name="f223" fmla="val 2978534"/>
                <a:gd name="f224" fmla="val 3175121"/>
                <a:gd name="f225" fmla="val 2975174"/>
                <a:gd name="f226" fmla="val 3063553"/>
                <a:gd name="f227" fmla="val 2966837"/>
                <a:gd name="f228" fmla="val 2952475"/>
                <a:gd name="f229" fmla="val 2953402"/>
                <a:gd name="f230" fmla="val 2841275"/>
                <a:gd name="f231" fmla="val 2940664"/>
                <a:gd name="f232" fmla="val 2730319"/>
                <a:gd name="f233" fmla="val 2922365"/>
                <a:gd name="f234" fmla="val 2620591"/>
                <a:gd name="f235" fmla="val 2898046"/>
                <a:gd name="f236" fmla="val 2510984"/>
                <a:gd name="f237" fmla="val 2873494"/>
                <a:gd name="f238" fmla="val 2402235"/>
                <a:gd name="f239" fmla="val 2844426"/>
                <a:gd name="f240" fmla="val 2294591"/>
                <a:gd name="f241" fmla="val 2811305"/>
                <a:gd name="f242" fmla="val 2079669"/>
                <a:gd name="f243" fmla="val 2744483"/>
                <a:gd name="f244" fmla="val 1867198"/>
                <a:gd name="f245" fmla="val 2661331"/>
                <a:gd name="f246" fmla="val 1670544"/>
                <a:gd name="f247" fmla="val 2550501"/>
                <a:gd name="f248" fmla="val 1473767"/>
                <a:gd name="f249" fmla="val 2439903"/>
                <a:gd name="f250" fmla="val 1298079"/>
                <a:gd name="f251" fmla="val 2299657"/>
                <a:gd name="f252" fmla="val 1144703"/>
                <a:gd name="f253" fmla="val 2144472"/>
                <a:gd name="f254" fmla="val 1067586"/>
                <a:gd name="f255" fmla="val 2066996"/>
                <a:gd name="f256" fmla="val 997458"/>
                <a:gd name="f257" fmla="val 1984539"/>
                <a:gd name="f258" fmla="val 931497"/>
                <a:gd name="f259" fmla="val 1900114"/>
                <a:gd name="f260" fmla="val 865906"/>
                <a:gd name="f261" fmla="val 1815342"/>
                <a:gd name="f262" fmla="val 803500"/>
                <a:gd name="f263" fmla="val 1729295"/>
                <a:gd name="f264" fmla="val 745265"/>
                <a:gd name="f265" fmla="val 1641395"/>
                <a:gd name="f266" fmla="val 730307"/>
                <a:gd name="f267" fmla="val 1619623"/>
                <a:gd name="f268" fmla="val 716207"/>
                <a:gd name="f269" fmla="val 1597503"/>
                <a:gd name="f270" fmla="val 701741"/>
                <a:gd name="f271" fmla="val 1575500"/>
                <a:gd name="f272" fmla="val 660178"/>
                <a:gd name="f273" fmla="val 1511573"/>
                <a:gd name="f274" fmla="val 633574"/>
                <a:gd name="f275" fmla="val 1470229"/>
                <a:gd name="f276" fmla="val 605989"/>
                <a:gd name="f277" fmla="val 1429232"/>
                <a:gd name="f278" fmla="val 578158"/>
                <a:gd name="f279" fmla="val 1387656"/>
                <a:gd name="f280" fmla="val 408230"/>
                <a:gd name="f281" fmla="val 1134497"/>
                <a:gd name="f282" fmla="val 351220"/>
                <a:gd name="f283" fmla="val 1048219"/>
                <a:gd name="f284" fmla="val 294945"/>
                <a:gd name="f285" fmla="val 959392"/>
                <a:gd name="f286" fmla="val 242349"/>
                <a:gd name="f287" fmla="val 866860"/>
                <a:gd name="f288" fmla="val 216112"/>
                <a:gd name="f289" fmla="val 820536"/>
                <a:gd name="f290" fmla="val 190734"/>
                <a:gd name="f291" fmla="val 773402"/>
                <a:gd name="f292" fmla="val 167562"/>
                <a:gd name="f293" fmla="val 724994"/>
                <a:gd name="f294" fmla="val 144513"/>
                <a:gd name="f295" fmla="val 676469"/>
                <a:gd name="f296" fmla="val 123057"/>
                <a:gd name="f297" fmla="val 627019"/>
                <a:gd name="f298" fmla="val 104054"/>
                <a:gd name="f299" fmla="val 576525"/>
                <a:gd name="f300" fmla="val 85418"/>
                <a:gd name="f301" fmla="val 525917"/>
                <a:gd name="f302" fmla="val 68867"/>
                <a:gd name="f303" fmla="val 474613"/>
                <a:gd name="f304" fmla="val 55381"/>
                <a:gd name="f305" fmla="val 422499"/>
                <a:gd name="f306" fmla="val 49006"/>
                <a:gd name="f307" fmla="val 396442"/>
                <a:gd name="f308" fmla="val 42508"/>
                <a:gd name="f309" fmla="val 370269"/>
                <a:gd name="f310" fmla="val 37236"/>
                <a:gd name="f311" fmla="val 343980"/>
                <a:gd name="f312" fmla="val 29267"/>
                <a:gd name="f313" fmla="val 304604"/>
                <a:gd name="f314" fmla="val 22646"/>
                <a:gd name="f315" fmla="val 265113"/>
                <a:gd name="f316" fmla="val 14003"/>
                <a:gd name="f317" fmla="val 212420"/>
                <a:gd name="f318" fmla="val 7872"/>
                <a:gd name="f319" fmla="val 159582"/>
                <a:gd name="f320" fmla="val 3903"/>
                <a:gd name="f321" fmla="val 106787"/>
                <a:gd name="f322" fmla="+- 0 0 -90"/>
                <a:gd name="f323" fmla="*/ f3 1 5275533"/>
                <a:gd name="f324" fmla="*/ f4 1 2980757"/>
                <a:gd name="f325" fmla="+- f7 0 f5"/>
                <a:gd name="f326" fmla="+- f6 0 f5"/>
                <a:gd name="f327" fmla="*/ f322 f0 1"/>
                <a:gd name="f328" fmla="*/ f326 1 5275533"/>
                <a:gd name="f329" fmla="*/ f325 1 2980757"/>
                <a:gd name="f330" fmla="*/ 0 f326 1"/>
                <a:gd name="f331" fmla="*/ 0 f325 1"/>
                <a:gd name="f332" fmla="*/ 201166 f326 1"/>
                <a:gd name="f333" fmla="*/ 206734 f326 1"/>
                <a:gd name="f334" fmla="*/ 89286 f325 1"/>
                <a:gd name="f335" fmla="*/ 232051 f326 1"/>
                <a:gd name="f336" fmla="*/ 226897 f325 1"/>
                <a:gd name="f337" fmla="*/ 332707 f326 1"/>
                <a:gd name="f338" fmla="*/ 487120 f325 1"/>
                <a:gd name="f339" fmla="*/ 402959 f326 1"/>
                <a:gd name="f340" fmla="*/ 609647 f325 1"/>
                <a:gd name="f341" fmla="*/ 483631 f326 1"/>
                <a:gd name="f342" fmla="*/ 728236 f325 1"/>
                <a:gd name="f343" fmla="*/ 669986 f326 1"/>
                <a:gd name="f344" fmla="*/ 957424 f325 1"/>
                <a:gd name="f345" fmla="*/ 871667 f326 1"/>
                <a:gd name="f346" fmla="*/ 1188348 f325 1"/>
                <a:gd name="f347" fmla="*/ 971956 f326 1"/>
                <a:gd name="f348" fmla="*/ 1308905 f325 1"/>
                <a:gd name="f349" fmla="*/ 1020139 f326 1"/>
                <a:gd name="f350" fmla="*/ 1368084 f325 1"/>
                <a:gd name="f351" fmla="*/ 1067340 f326 1"/>
                <a:gd name="f352" fmla="*/ 1424715 f325 1"/>
                <a:gd name="f353" fmla="*/ 1472909 f326 1"/>
                <a:gd name="f354" fmla="*/ 1843252 f325 1"/>
                <a:gd name="f355" fmla="*/ 1688567 f326 1"/>
                <a:gd name="f356" fmla="*/ 2031559 f325 1"/>
                <a:gd name="f357" fmla="*/ 1914401 f326 1"/>
                <a:gd name="f358" fmla="*/ 2205156 f325 1"/>
                <a:gd name="f359" fmla="*/ 2418909 f326 1"/>
                <a:gd name="f360" fmla="*/ 2479741 f325 1"/>
                <a:gd name="f361" fmla="*/ 2701141 f326 1"/>
                <a:gd name="f362" fmla="*/ 2557333 f325 1"/>
                <a:gd name="f363" fmla="*/ 2773475 f326 1"/>
                <a:gd name="f364" fmla="*/ 2570999 f325 1"/>
                <a:gd name="f365" fmla="*/ 2846424 f326 1"/>
                <a:gd name="f366" fmla="*/ 2582465 f325 1"/>
                <a:gd name="f367" fmla="*/ 2993669 f326 1"/>
                <a:gd name="f368" fmla="*/ 2598909 f325 1"/>
                <a:gd name="f369" fmla="*/ 3067721 f326 1"/>
                <a:gd name="f370" fmla="*/ 2604237 f325 1"/>
                <a:gd name="f371" fmla="*/ 3142019 f326 1"/>
                <a:gd name="f372" fmla="*/ 2607943 f325 1"/>
                <a:gd name="f373" fmla="*/ 3216561 f326 1"/>
                <a:gd name="f374" fmla="*/ 2609564 f325 1"/>
                <a:gd name="f375" fmla="*/ 3291225 f326 1"/>
                <a:gd name="f376" fmla="*/ 2609217 f325 1"/>
                <a:gd name="f377" fmla="*/ 3328619 f326 1"/>
                <a:gd name="f378" fmla="*/ 2608869 f325 1"/>
                <a:gd name="f379" fmla="*/ 3364665 f326 1"/>
                <a:gd name="f380" fmla="*/ 2607363 f325 1"/>
                <a:gd name="f381" fmla="*/ 3400587 f326 1"/>
                <a:gd name="f382" fmla="*/ 2605627 f325 1"/>
                <a:gd name="f383" fmla="*/ 3436387 f326 1"/>
                <a:gd name="f384" fmla="*/ 2602847 f325 1"/>
                <a:gd name="f385" fmla="*/ 3578361 f326 1"/>
                <a:gd name="f386" fmla="*/ 2586286 f325 1"/>
                <a:gd name="f387" fmla="*/ 4119159 f326 1"/>
                <a:gd name="f388" fmla="*/ 2418594 f325 1"/>
                <a:gd name="f389" fmla="*/ 4618765 f326 1"/>
                <a:gd name="f390" fmla="*/ 2124668 f325 1"/>
                <a:gd name="f391" fmla="*/ 4739895 f326 1"/>
                <a:gd name="f392" fmla="*/ 2038275 f325 1"/>
                <a:gd name="f393" fmla="*/ 4861027 f326 1"/>
                <a:gd name="f394" fmla="*/ 1948986 f325 1"/>
                <a:gd name="f395" fmla="*/ 5106354 f326 1"/>
                <a:gd name="f396" fmla="*/ 1763690 f325 1"/>
                <a:gd name="f397" fmla="*/ 5275533 f326 1"/>
                <a:gd name="f398" fmla="*/ 1641017 f325 1"/>
                <a:gd name="f399" fmla="*/ 2257481 f325 1"/>
                <a:gd name="f400" fmla="*/ 5168881 f326 1"/>
                <a:gd name="f401" fmla="*/ 2332084 f325 1"/>
                <a:gd name="f402" fmla="*/ 5036225 f326 1"/>
                <a:gd name="f403" fmla="*/ 2421489 f325 1"/>
                <a:gd name="f404" fmla="*/ 4899401 f326 1"/>
                <a:gd name="f405" fmla="*/ 2508347 f325 1"/>
                <a:gd name="f406" fmla="*/ 4612145 f326 1"/>
                <a:gd name="f407" fmla="*/ 2671407 f325 1"/>
                <a:gd name="f408" fmla="*/ 4303187 f326 1"/>
                <a:gd name="f409" fmla="*/ 2810030 f325 1"/>
                <a:gd name="f410" fmla="*/ 3630835 f326 1"/>
                <a:gd name="f411" fmla="*/ 2969500 f325 1"/>
                <a:gd name="f412" fmla="*/ 3457719 f326 1"/>
                <a:gd name="f413" fmla="*/ 2979808 f325 1"/>
                <a:gd name="f414" fmla="*/ 3414441 f326 1"/>
                <a:gd name="f415" fmla="*/ 2980733 f325 1"/>
                <a:gd name="f416" fmla="*/ 3371285 f326 1"/>
                <a:gd name="f417" fmla="*/ 2980502 f325 1"/>
                <a:gd name="f418" fmla="*/ 3328252 f326 1"/>
                <a:gd name="f419" fmla="*/ 2980039 f325 1"/>
                <a:gd name="f420" fmla="*/ 3286445 f326 1"/>
                <a:gd name="f421" fmla="*/ 2978534 f325 1"/>
                <a:gd name="f422" fmla="*/ 2952475 f326 1"/>
                <a:gd name="f423" fmla="*/ 2953402 f325 1"/>
                <a:gd name="f424" fmla="*/ 2620591 f326 1"/>
                <a:gd name="f425" fmla="*/ 2898046 f325 1"/>
                <a:gd name="f426" fmla="*/ 2294591 f326 1"/>
                <a:gd name="f427" fmla="*/ 2811305 f325 1"/>
                <a:gd name="f428" fmla="*/ 1670544 f326 1"/>
                <a:gd name="f429" fmla="*/ 2550501 f325 1"/>
                <a:gd name="f430" fmla="*/ 1144703 f326 1"/>
                <a:gd name="f431" fmla="*/ 2144472 f325 1"/>
                <a:gd name="f432" fmla="*/ 931497 f326 1"/>
                <a:gd name="f433" fmla="*/ 1900114 f325 1"/>
                <a:gd name="f434" fmla="*/ 745265 f326 1"/>
                <a:gd name="f435" fmla="*/ 1641395 f325 1"/>
                <a:gd name="f436" fmla="*/ 701741 f326 1"/>
                <a:gd name="f437" fmla="*/ 1575500 f325 1"/>
                <a:gd name="f438" fmla="*/ 660178 f326 1"/>
                <a:gd name="f439" fmla="*/ 1511573 f325 1"/>
                <a:gd name="f440" fmla="*/ 578158 f326 1"/>
                <a:gd name="f441" fmla="*/ 1387656 f325 1"/>
                <a:gd name="f442" fmla="*/ 408230 f326 1"/>
                <a:gd name="f443" fmla="*/ 1134497 f325 1"/>
                <a:gd name="f444" fmla="*/ 242349 f326 1"/>
                <a:gd name="f445" fmla="*/ 866860 f325 1"/>
                <a:gd name="f446" fmla="*/ 167562 f326 1"/>
                <a:gd name="f447" fmla="*/ 724994 f325 1"/>
                <a:gd name="f448" fmla="*/ 104054 f326 1"/>
                <a:gd name="f449" fmla="*/ 576525 f325 1"/>
                <a:gd name="f450" fmla="*/ 55381 f326 1"/>
                <a:gd name="f451" fmla="*/ 422499 f325 1"/>
                <a:gd name="f452" fmla="*/ 37236 f326 1"/>
                <a:gd name="f453" fmla="*/ 343980 f325 1"/>
                <a:gd name="f454" fmla="*/ 29267 f326 1"/>
                <a:gd name="f455" fmla="*/ 304604 f325 1"/>
                <a:gd name="f456" fmla="*/ 22646 f326 1"/>
                <a:gd name="f457" fmla="*/ 265113 f325 1"/>
                <a:gd name="f458" fmla="*/ 3903 f326 1"/>
                <a:gd name="f459" fmla="*/ 106787 f325 1"/>
                <a:gd name="f460" fmla="*/ f327 1 f2"/>
                <a:gd name="f461" fmla="*/ f330 1 5275533"/>
                <a:gd name="f462" fmla="*/ f331 1 2980757"/>
                <a:gd name="f463" fmla="*/ f332 1 5275533"/>
                <a:gd name="f464" fmla="*/ f333 1 5275533"/>
                <a:gd name="f465" fmla="*/ f334 1 2980757"/>
                <a:gd name="f466" fmla="*/ f335 1 5275533"/>
                <a:gd name="f467" fmla="*/ f336 1 2980757"/>
                <a:gd name="f468" fmla="*/ f337 1 5275533"/>
                <a:gd name="f469" fmla="*/ f338 1 2980757"/>
                <a:gd name="f470" fmla="*/ f339 1 5275533"/>
                <a:gd name="f471" fmla="*/ f340 1 2980757"/>
                <a:gd name="f472" fmla="*/ f341 1 5275533"/>
                <a:gd name="f473" fmla="*/ f342 1 2980757"/>
                <a:gd name="f474" fmla="*/ f343 1 5275533"/>
                <a:gd name="f475" fmla="*/ f344 1 2980757"/>
                <a:gd name="f476" fmla="*/ f345 1 5275533"/>
                <a:gd name="f477" fmla="*/ f346 1 2980757"/>
                <a:gd name="f478" fmla="*/ f347 1 5275533"/>
                <a:gd name="f479" fmla="*/ f348 1 2980757"/>
                <a:gd name="f480" fmla="*/ f349 1 5275533"/>
                <a:gd name="f481" fmla="*/ f350 1 2980757"/>
                <a:gd name="f482" fmla="*/ f351 1 5275533"/>
                <a:gd name="f483" fmla="*/ f352 1 2980757"/>
                <a:gd name="f484" fmla="*/ f353 1 5275533"/>
                <a:gd name="f485" fmla="*/ f354 1 2980757"/>
                <a:gd name="f486" fmla="*/ f355 1 5275533"/>
                <a:gd name="f487" fmla="*/ f356 1 2980757"/>
                <a:gd name="f488" fmla="*/ f357 1 5275533"/>
                <a:gd name="f489" fmla="*/ f358 1 2980757"/>
                <a:gd name="f490" fmla="*/ f359 1 5275533"/>
                <a:gd name="f491" fmla="*/ f360 1 2980757"/>
                <a:gd name="f492" fmla="*/ f361 1 5275533"/>
                <a:gd name="f493" fmla="*/ f362 1 2980757"/>
                <a:gd name="f494" fmla="*/ f363 1 5275533"/>
                <a:gd name="f495" fmla="*/ f364 1 2980757"/>
                <a:gd name="f496" fmla="*/ f365 1 5275533"/>
                <a:gd name="f497" fmla="*/ f366 1 2980757"/>
                <a:gd name="f498" fmla="*/ f367 1 5275533"/>
                <a:gd name="f499" fmla="*/ f368 1 2980757"/>
                <a:gd name="f500" fmla="*/ f369 1 5275533"/>
                <a:gd name="f501" fmla="*/ f370 1 2980757"/>
                <a:gd name="f502" fmla="*/ f371 1 5275533"/>
                <a:gd name="f503" fmla="*/ f372 1 2980757"/>
                <a:gd name="f504" fmla="*/ f373 1 5275533"/>
                <a:gd name="f505" fmla="*/ f374 1 2980757"/>
                <a:gd name="f506" fmla="*/ f375 1 5275533"/>
                <a:gd name="f507" fmla="*/ f376 1 2980757"/>
                <a:gd name="f508" fmla="*/ f377 1 5275533"/>
                <a:gd name="f509" fmla="*/ f378 1 2980757"/>
                <a:gd name="f510" fmla="*/ f379 1 5275533"/>
                <a:gd name="f511" fmla="*/ f380 1 2980757"/>
                <a:gd name="f512" fmla="*/ f381 1 5275533"/>
                <a:gd name="f513" fmla="*/ f382 1 2980757"/>
                <a:gd name="f514" fmla="*/ f383 1 5275533"/>
                <a:gd name="f515" fmla="*/ f384 1 2980757"/>
                <a:gd name="f516" fmla="*/ f385 1 5275533"/>
                <a:gd name="f517" fmla="*/ f386 1 2980757"/>
                <a:gd name="f518" fmla="*/ f387 1 5275533"/>
                <a:gd name="f519" fmla="*/ f388 1 2980757"/>
                <a:gd name="f520" fmla="*/ f389 1 5275533"/>
                <a:gd name="f521" fmla="*/ f390 1 2980757"/>
                <a:gd name="f522" fmla="*/ f391 1 5275533"/>
                <a:gd name="f523" fmla="*/ f392 1 2980757"/>
                <a:gd name="f524" fmla="*/ f393 1 5275533"/>
                <a:gd name="f525" fmla="*/ f394 1 2980757"/>
                <a:gd name="f526" fmla="*/ f395 1 5275533"/>
                <a:gd name="f527" fmla="*/ f396 1 2980757"/>
                <a:gd name="f528" fmla="*/ f397 1 5275533"/>
                <a:gd name="f529" fmla="*/ f398 1 2980757"/>
                <a:gd name="f530" fmla="*/ f399 1 2980757"/>
                <a:gd name="f531" fmla="*/ f400 1 5275533"/>
                <a:gd name="f532" fmla="*/ f401 1 2980757"/>
                <a:gd name="f533" fmla="*/ f402 1 5275533"/>
                <a:gd name="f534" fmla="*/ f403 1 2980757"/>
                <a:gd name="f535" fmla="*/ f404 1 5275533"/>
                <a:gd name="f536" fmla="*/ f405 1 2980757"/>
                <a:gd name="f537" fmla="*/ f406 1 5275533"/>
                <a:gd name="f538" fmla="*/ f407 1 2980757"/>
                <a:gd name="f539" fmla="*/ f408 1 5275533"/>
                <a:gd name="f540" fmla="*/ f409 1 2980757"/>
                <a:gd name="f541" fmla="*/ f410 1 5275533"/>
                <a:gd name="f542" fmla="*/ f411 1 2980757"/>
                <a:gd name="f543" fmla="*/ f412 1 5275533"/>
                <a:gd name="f544" fmla="*/ f413 1 2980757"/>
                <a:gd name="f545" fmla="*/ f414 1 5275533"/>
                <a:gd name="f546" fmla="*/ f415 1 2980757"/>
                <a:gd name="f547" fmla="*/ f416 1 5275533"/>
                <a:gd name="f548" fmla="*/ f417 1 2980757"/>
                <a:gd name="f549" fmla="*/ f418 1 5275533"/>
                <a:gd name="f550" fmla="*/ f419 1 2980757"/>
                <a:gd name="f551" fmla="*/ f420 1 5275533"/>
                <a:gd name="f552" fmla="*/ f421 1 2980757"/>
                <a:gd name="f553" fmla="*/ f422 1 5275533"/>
                <a:gd name="f554" fmla="*/ f423 1 2980757"/>
                <a:gd name="f555" fmla="*/ f424 1 5275533"/>
                <a:gd name="f556" fmla="*/ f425 1 2980757"/>
                <a:gd name="f557" fmla="*/ f426 1 5275533"/>
                <a:gd name="f558" fmla="*/ f427 1 2980757"/>
                <a:gd name="f559" fmla="*/ f428 1 5275533"/>
                <a:gd name="f560" fmla="*/ f429 1 2980757"/>
                <a:gd name="f561" fmla="*/ f430 1 5275533"/>
                <a:gd name="f562" fmla="*/ f431 1 2980757"/>
                <a:gd name="f563" fmla="*/ f432 1 5275533"/>
                <a:gd name="f564" fmla="*/ f433 1 2980757"/>
                <a:gd name="f565" fmla="*/ f434 1 5275533"/>
                <a:gd name="f566" fmla="*/ f435 1 2980757"/>
                <a:gd name="f567" fmla="*/ f436 1 5275533"/>
                <a:gd name="f568" fmla="*/ f437 1 2980757"/>
                <a:gd name="f569" fmla="*/ f438 1 5275533"/>
                <a:gd name="f570" fmla="*/ f439 1 2980757"/>
                <a:gd name="f571" fmla="*/ f440 1 5275533"/>
                <a:gd name="f572" fmla="*/ f441 1 2980757"/>
                <a:gd name="f573" fmla="*/ f442 1 5275533"/>
                <a:gd name="f574" fmla="*/ f443 1 2980757"/>
                <a:gd name="f575" fmla="*/ f444 1 5275533"/>
                <a:gd name="f576" fmla="*/ f445 1 2980757"/>
                <a:gd name="f577" fmla="*/ f446 1 5275533"/>
                <a:gd name="f578" fmla="*/ f447 1 2980757"/>
                <a:gd name="f579" fmla="*/ f448 1 5275533"/>
                <a:gd name="f580" fmla="*/ f449 1 2980757"/>
                <a:gd name="f581" fmla="*/ f450 1 5275533"/>
                <a:gd name="f582" fmla="*/ f451 1 2980757"/>
                <a:gd name="f583" fmla="*/ f452 1 5275533"/>
                <a:gd name="f584" fmla="*/ f453 1 2980757"/>
                <a:gd name="f585" fmla="*/ f454 1 5275533"/>
                <a:gd name="f586" fmla="*/ f455 1 2980757"/>
                <a:gd name="f587" fmla="*/ f456 1 5275533"/>
                <a:gd name="f588" fmla="*/ f457 1 2980757"/>
                <a:gd name="f589" fmla="*/ f458 1 5275533"/>
                <a:gd name="f590" fmla="*/ f459 1 2980757"/>
                <a:gd name="f591" fmla="*/ f5 1 f328"/>
                <a:gd name="f592" fmla="*/ f6 1 f328"/>
                <a:gd name="f593" fmla="*/ f5 1 f329"/>
                <a:gd name="f594" fmla="*/ f7 1 f329"/>
                <a:gd name="f595" fmla="+- f460 0 f1"/>
                <a:gd name="f596" fmla="*/ f461 1 f328"/>
                <a:gd name="f597" fmla="*/ f462 1 f329"/>
                <a:gd name="f598" fmla="*/ f463 1 f328"/>
                <a:gd name="f599" fmla="*/ f464 1 f328"/>
                <a:gd name="f600" fmla="*/ f465 1 f329"/>
                <a:gd name="f601" fmla="*/ f466 1 f328"/>
                <a:gd name="f602" fmla="*/ f467 1 f329"/>
                <a:gd name="f603" fmla="*/ f468 1 f328"/>
                <a:gd name="f604" fmla="*/ f469 1 f329"/>
                <a:gd name="f605" fmla="*/ f470 1 f328"/>
                <a:gd name="f606" fmla="*/ f471 1 f329"/>
                <a:gd name="f607" fmla="*/ f472 1 f328"/>
                <a:gd name="f608" fmla="*/ f473 1 f329"/>
                <a:gd name="f609" fmla="*/ f474 1 f328"/>
                <a:gd name="f610" fmla="*/ f475 1 f329"/>
                <a:gd name="f611" fmla="*/ f476 1 f328"/>
                <a:gd name="f612" fmla="*/ f477 1 f329"/>
                <a:gd name="f613" fmla="*/ f478 1 f328"/>
                <a:gd name="f614" fmla="*/ f479 1 f329"/>
                <a:gd name="f615" fmla="*/ f480 1 f328"/>
                <a:gd name="f616" fmla="*/ f481 1 f329"/>
                <a:gd name="f617" fmla="*/ f482 1 f328"/>
                <a:gd name="f618" fmla="*/ f483 1 f329"/>
                <a:gd name="f619" fmla="*/ f484 1 f328"/>
                <a:gd name="f620" fmla="*/ f485 1 f329"/>
                <a:gd name="f621" fmla="*/ f486 1 f328"/>
                <a:gd name="f622" fmla="*/ f487 1 f329"/>
                <a:gd name="f623" fmla="*/ f488 1 f328"/>
                <a:gd name="f624" fmla="*/ f489 1 f329"/>
                <a:gd name="f625" fmla="*/ f490 1 f328"/>
                <a:gd name="f626" fmla="*/ f491 1 f329"/>
                <a:gd name="f627" fmla="*/ f492 1 f328"/>
                <a:gd name="f628" fmla="*/ f493 1 f329"/>
                <a:gd name="f629" fmla="*/ f494 1 f328"/>
                <a:gd name="f630" fmla="*/ f495 1 f329"/>
                <a:gd name="f631" fmla="*/ f496 1 f328"/>
                <a:gd name="f632" fmla="*/ f497 1 f329"/>
                <a:gd name="f633" fmla="*/ f498 1 f328"/>
                <a:gd name="f634" fmla="*/ f499 1 f329"/>
                <a:gd name="f635" fmla="*/ f500 1 f328"/>
                <a:gd name="f636" fmla="*/ f501 1 f329"/>
                <a:gd name="f637" fmla="*/ f502 1 f328"/>
                <a:gd name="f638" fmla="*/ f503 1 f329"/>
                <a:gd name="f639" fmla="*/ f504 1 f328"/>
                <a:gd name="f640" fmla="*/ f505 1 f329"/>
                <a:gd name="f641" fmla="*/ f506 1 f328"/>
                <a:gd name="f642" fmla="*/ f507 1 f329"/>
                <a:gd name="f643" fmla="*/ f508 1 f328"/>
                <a:gd name="f644" fmla="*/ f509 1 f329"/>
                <a:gd name="f645" fmla="*/ f510 1 f328"/>
                <a:gd name="f646" fmla="*/ f511 1 f329"/>
                <a:gd name="f647" fmla="*/ f512 1 f328"/>
                <a:gd name="f648" fmla="*/ f513 1 f329"/>
                <a:gd name="f649" fmla="*/ f514 1 f328"/>
                <a:gd name="f650" fmla="*/ f515 1 f329"/>
                <a:gd name="f651" fmla="*/ f516 1 f328"/>
                <a:gd name="f652" fmla="*/ f517 1 f329"/>
                <a:gd name="f653" fmla="*/ f518 1 f328"/>
                <a:gd name="f654" fmla="*/ f519 1 f329"/>
                <a:gd name="f655" fmla="*/ f520 1 f328"/>
                <a:gd name="f656" fmla="*/ f521 1 f329"/>
                <a:gd name="f657" fmla="*/ f522 1 f328"/>
                <a:gd name="f658" fmla="*/ f523 1 f329"/>
                <a:gd name="f659" fmla="*/ f524 1 f328"/>
                <a:gd name="f660" fmla="*/ f525 1 f329"/>
                <a:gd name="f661" fmla="*/ f526 1 f328"/>
                <a:gd name="f662" fmla="*/ f527 1 f329"/>
                <a:gd name="f663" fmla="*/ f528 1 f328"/>
                <a:gd name="f664" fmla="*/ f529 1 f329"/>
                <a:gd name="f665" fmla="*/ f530 1 f329"/>
                <a:gd name="f666" fmla="*/ f531 1 f328"/>
                <a:gd name="f667" fmla="*/ f532 1 f329"/>
                <a:gd name="f668" fmla="*/ f533 1 f328"/>
                <a:gd name="f669" fmla="*/ f534 1 f329"/>
                <a:gd name="f670" fmla="*/ f535 1 f328"/>
                <a:gd name="f671" fmla="*/ f536 1 f329"/>
                <a:gd name="f672" fmla="*/ f537 1 f328"/>
                <a:gd name="f673" fmla="*/ f538 1 f329"/>
                <a:gd name="f674" fmla="*/ f539 1 f328"/>
                <a:gd name="f675" fmla="*/ f540 1 f329"/>
                <a:gd name="f676" fmla="*/ f541 1 f328"/>
                <a:gd name="f677" fmla="*/ f542 1 f329"/>
                <a:gd name="f678" fmla="*/ f543 1 f328"/>
                <a:gd name="f679" fmla="*/ f544 1 f329"/>
                <a:gd name="f680" fmla="*/ f545 1 f328"/>
                <a:gd name="f681" fmla="*/ f546 1 f329"/>
                <a:gd name="f682" fmla="*/ f547 1 f328"/>
                <a:gd name="f683" fmla="*/ f548 1 f329"/>
                <a:gd name="f684" fmla="*/ f549 1 f328"/>
                <a:gd name="f685" fmla="*/ f550 1 f329"/>
                <a:gd name="f686" fmla="*/ f551 1 f328"/>
                <a:gd name="f687" fmla="*/ f552 1 f329"/>
                <a:gd name="f688" fmla="*/ f553 1 f328"/>
                <a:gd name="f689" fmla="*/ f554 1 f329"/>
                <a:gd name="f690" fmla="*/ f555 1 f328"/>
                <a:gd name="f691" fmla="*/ f556 1 f329"/>
                <a:gd name="f692" fmla="*/ f557 1 f328"/>
                <a:gd name="f693" fmla="*/ f558 1 f329"/>
                <a:gd name="f694" fmla="*/ f559 1 f328"/>
                <a:gd name="f695" fmla="*/ f560 1 f329"/>
                <a:gd name="f696" fmla="*/ f561 1 f328"/>
                <a:gd name="f697" fmla="*/ f562 1 f329"/>
                <a:gd name="f698" fmla="*/ f563 1 f328"/>
                <a:gd name="f699" fmla="*/ f564 1 f329"/>
                <a:gd name="f700" fmla="*/ f565 1 f328"/>
                <a:gd name="f701" fmla="*/ f566 1 f329"/>
                <a:gd name="f702" fmla="*/ f567 1 f328"/>
                <a:gd name="f703" fmla="*/ f568 1 f329"/>
                <a:gd name="f704" fmla="*/ f569 1 f328"/>
                <a:gd name="f705" fmla="*/ f570 1 f329"/>
                <a:gd name="f706" fmla="*/ f571 1 f328"/>
                <a:gd name="f707" fmla="*/ f572 1 f329"/>
                <a:gd name="f708" fmla="*/ f573 1 f328"/>
                <a:gd name="f709" fmla="*/ f574 1 f329"/>
                <a:gd name="f710" fmla="*/ f575 1 f328"/>
                <a:gd name="f711" fmla="*/ f576 1 f329"/>
                <a:gd name="f712" fmla="*/ f577 1 f328"/>
                <a:gd name="f713" fmla="*/ f578 1 f329"/>
                <a:gd name="f714" fmla="*/ f579 1 f328"/>
                <a:gd name="f715" fmla="*/ f580 1 f329"/>
                <a:gd name="f716" fmla="*/ f581 1 f328"/>
                <a:gd name="f717" fmla="*/ f582 1 f329"/>
                <a:gd name="f718" fmla="*/ f583 1 f328"/>
                <a:gd name="f719" fmla="*/ f584 1 f329"/>
                <a:gd name="f720" fmla="*/ f585 1 f328"/>
                <a:gd name="f721" fmla="*/ f586 1 f329"/>
                <a:gd name="f722" fmla="*/ f587 1 f328"/>
                <a:gd name="f723" fmla="*/ f588 1 f329"/>
                <a:gd name="f724" fmla="*/ f589 1 f328"/>
                <a:gd name="f725" fmla="*/ f590 1 f329"/>
                <a:gd name="f726" fmla="*/ f591 f323 1"/>
                <a:gd name="f727" fmla="*/ f592 f323 1"/>
                <a:gd name="f728" fmla="*/ f594 f324 1"/>
                <a:gd name="f729" fmla="*/ f593 f324 1"/>
                <a:gd name="f730" fmla="*/ f596 f323 1"/>
                <a:gd name="f731" fmla="*/ f597 f324 1"/>
                <a:gd name="f732" fmla="*/ f598 f323 1"/>
                <a:gd name="f733" fmla="*/ f599 f323 1"/>
                <a:gd name="f734" fmla="*/ f600 f324 1"/>
                <a:gd name="f735" fmla="*/ f601 f323 1"/>
                <a:gd name="f736" fmla="*/ f602 f324 1"/>
                <a:gd name="f737" fmla="*/ f603 f323 1"/>
                <a:gd name="f738" fmla="*/ f604 f324 1"/>
                <a:gd name="f739" fmla="*/ f605 f323 1"/>
                <a:gd name="f740" fmla="*/ f606 f324 1"/>
                <a:gd name="f741" fmla="*/ f607 f323 1"/>
                <a:gd name="f742" fmla="*/ f608 f324 1"/>
                <a:gd name="f743" fmla="*/ f609 f323 1"/>
                <a:gd name="f744" fmla="*/ f610 f324 1"/>
                <a:gd name="f745" fmla="*/ f611 f323 1"/>
                <a:gd name="f746" fmla="*/ f612 f324 1"/>
                <a:gd name="f747" fmla="*/ f613 f323 1"/>
                <a:gd name="f748" fmla="*/ f614 f324 1"/>
                <a:gd name="f749" fmla="*/ f615 f323 1"/>
                <a:gd name="f750" fmla="*/ f616 f324 1"/>
                <a:gd name="f751" fmla="*/ f617 f323 1"/>
                <a:gd name="f752" fmla="*/ f618 f324 1"/>
                <a:gd name="f753" fmla="*/ f619 f323 1"/>
                <a:gd name="f754" fmla="*/ f620 f324 1"/>
                <a:gd name="f755" fmla="*/ f621 f323 1"/>
                <a:gd name="f756" fmla="*/ f622 f324 1"/>
                <a:gd name="f757" fmla="*/ f623 f323 1"/>
                <a:gd name="f758" fmla="*/ f624 f324 1"/>
                <a:gd name="f759" fmla="*/ f625 f323 1"/>
                <a:gd name="f760" fmla="*/ f626 f324 1"/>
                <a:gd name="f761" fmla="*/ f627 f323 1"/>
                <a:gd name="f762" fmla="*/ f628 f324 1"/>
                <a:gd name="f763" fmla="*/ f629 f323 1"/>
                <a:gd name="f764" fmla="*/ f630 f324 1"/>
                <a:gd name="f765" fmla="*/ f631 f323 1"/>
                <a:gd name="f766" fmla="*/ f632 f324 1"/>
                <a:gd name="f767" fmla="*/ f633 f323 1"/>
                <a:gd name="f768" fmla="*/ f634 f324 1"/>
                <a:gd name="f769" fmla="*/ f635 f323 1"/>
                <a:gd name="f770" fmla="*/ f636 f324 1"/>
                <a:gd name="f771" fmla="*/ f637 f323 1"/>
                <a:gd name="f772" fmla="*/ f638 f324 1"/>
                <a:gd name="f773" fmla="*/ f639 f323 1"/>
                <a:gd name="f774" fmla="*/ f640 f324 1"/>
                <a:gd name="f775" fmla="*/ f641 f323 1"/>
                <a:gd name="f776" fmla="*/ f642 f324 1"/>
                <a:gd name="f777" fmla="*/ f643 f323 1"/>
                <a:gd name="f778" fmla="*/ f644 f324 1"/>
                <a:gd name="f779" fmla="*/ f645 f323 1"/>
                <a:gd name="f780" fmla="*/ f646 f324 1"/>
                <a:gd name="f781" fmla="*/ f647 f323 1"/>
                <a:gd name="f782" fmla="*/ f648 f324 1"/>
                <a:gd name="f783" fmla="*/ f649 f323 1"/>
                <a:gd name="f784" fmla="*/ f650 f324 1"/>
                <a:gd name="f785" fmla="*/ f651 f323 1"/>
                <a:gd name="f786" fmla="*/ f652 f324 1"/>
                <a:gd name="f787" fmla="*/ f653 f323 1"/>
                <a:gd name="f788" fmla="*/ f654 f324 1"/>
                <a:gd name="f789" fmla="*/ f655 f323 1"/>
                <a:gd name="f790" fmla="*/ f656 f324 1"/>
                <a:gd name="f791" fmla="*/ f657 f323 1"/>
                <a:gd name="f792" fmla="*/ f658 f324 1"/>
                <a:gd name="f793" fmla="*/ f659 f323 1"/>
                <a:gd name="f794" fmla="*/ f660 f324 1"/>
                <a:gd name="f795" fmla="*/ f661 f323 1"/>
                <a:gd name="f796" fmla="*/ f662 f324 1"/>
                <a:gd name="f797" fmla="*/ f663 f323 1"/>
                <a:gd name="f798" fmla="*/ f664 f324 1"/>
                <a:gd name="f799" fmla="*/ f665 f324 1"/>
                <a:gd name="f800" fmla="*/ f666 f323 1"/>
                <a:gd name="f801" fmla="*/ f667 f324 1"/>
                <a:gd name="f802" fmla="*/ f668 f323 1"/>
                <a:gd name="f803" fmla="*/ f669 f324 1"/>
                <a:gd name="f804" fmla="*/ f670 f323 1"/>
                <a:gd name="f805" fmla="*/ f671 f324 1"/>
                <a:gd name="f806" fmla="*/ f672 f323 1"/>
                <a:gd name="f807" fmla="*/ f673 f324 1"/>
                <a:gd name="f808" fmla="*/ f674 f323 1"/>
                <a:gd name="f809" fmla="*/ f675 f324 1"/>
                <a:gd name="f810" fmla="*/ f676 f323 1"/>
                <a:gd name="f811" fmla="*/ f677 f324 1"/>
                <a:gd name="f812" fmla="*/ f678 f323 1"/>
                <a:gd name="f813" fmla="*/ f679 f324 1"/>
                <a:gd name="f814" fmla="*/ f680 f323 1"/>
                <a:gd name="f815" fmla="*/ f681 f324 1"/>
                <a:gd name="f816" fmla="*/ f682 f323 1"/>
                <a:gd name="f817" fmla="*/ f683 f324 1"/>
                <a:gd name="f818" fmla="*/ f684 f323 1"/>
                <a:gd name="f819" fmla="*/ f685 f324 1"/>
                <a:gd name="f820" fmla="*/ f686 f323 1"/>
                <a:gd name="f821" fmla="*/ f687 f324 1"/>
                <a:gd name="f822" fmla="*/ f688 f323 1"/>
                <a:gd name="f823" fmla="*/ f689 f324 1"/>
                <a:gd name="f824" fmla="*/ f690 f323 1"/>
                <a:gd name="f825" fmla="*/ f691 f324 1"/>
                <a:gd name="f826" fmla="*/ f692 f323 1"/>
                <a:gd name="f827" fmla="*/ f693 f324 1"/>
                <a:gd name="f828" fmla="*/ f694 f323 1"/>
                <a:gd name="f829" fmla="*/ f695 f324 1"/>
                <a:gd name="f830" fmla="*/ f696 f323 1"/>
                <a:gd name="f831" fmla="*/ f697 f324 1"/>
                <a:gd name="f832" fmla="*/ f698 f323 1"/>
                <a:gd name="f833" fmla="*/ f699 f324 1"/>
                <a:gd name="f834" fmla="*/ f700 f323 1"/>
                <a:gd name="f835" fmla="*/ f701 f324 1"/>
                <a:gd name="f836" fmla="*/ f702 f323 1"/>
                <a:gd name="f837" fmla="*/ f703 f324 1"/>
                <a:gd name="f838" fmla="*/ f704 f323 1"/>
                <a:gd name="f839" fmla="*/ f705 f324 1"/>
                <a:gd name="f840" fmla="*/ f706 f323 1"/>
                <a:gd name="f841" fmla="*/ f707 f324 1"/>
                <a:gd name="f842" fmla="*/ f708 f323 1"/>
                <a:gd name="f843" fmla="*/ f709 f324 1"/>
                <a:gd name="f844" fmla="*/ f710 f323 1"/>
                <a:gd name="f845" fmla="*/ f711 f324 1"/>
                <a:gd name="f846" fmla="*/ f712 f323 1"/>
                <a:gd name="f847" fmla="*/ f713 f324 1"/>
                <a:gd name="f848" fmla="*/ f714 f323 1"/>
                <a:gd name="f849" fmla="*/ f715 f324 1"/>
                <a:gd name="f850" fmla="*/ f716 f323 1"/>
                <a:gd name="f851" fmla="*/ f717 f324 1"/>
                <a:gd name="f852" fmla="*/ f718 f323 1"/>
                <a:gd name="f853" fmla="*/ f719 f324 1"/>
                <a:gd name="f854" fmla="*/ f720 f323 1"/>
                <a:gd name="f855" fmla="*/ f721 f324 1"/>
                <a:gd name="f856" fmla="*/ f722 f323 1"/>
                <a:gd name="f857" fmla="*/ f723 f324 1"/>
                <a:gd name="f858" fmla="*/ f724 f323 1"/>
                <a:gd name="f859" fmla="*/ f725 f3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5">
                  <a:pos x="f730" y="f731"/>
                </a:cxn>
                <a:cxn ang="f595">
                  <a:pos x="f732" y="f731"/>
                </a:cxn>
                <a:cxn ang="f595">
                  <a:pos x="f733" y="f734"/>
                </a:cxn>
                <a:cxn ang="f595">
                  <a:pos x="f735" y="f736"/>
                </a:cxn>
                <a:cxn ang="f595">
                  <a:pos x="f737" y="f738"/>
                </a:cxn>
                <a:cxn ang="f595">
                  <a:pos x="f739" y="f740"/>
                </a:cxn>
                <a:cxn ang="f595">
                  <a:pos x="f741" y="f742"/>
                </a:cxn>
                <a:cxn ang="f595">
                  <a:pos x="f743" y="f744"/>
                </a:cxn>
                <a:cxn ang="f595">
                  <a:pos x="f745" y="f746"/>
                </a:cxn>
                <a:cxn ang="f595">
                  <a:pos x="f747" y="f748"/>
                </a:cxn>
                <a:cxn ang="f595">
                  <a:pos x="f749" y="f750"/>
                </a:cxn>
                <a:cxn ang="f595">
                  <a:pos x="f751" y="f752"/>
                </a:cxn>
                <a:cxn ang="f595">
                  <a:pos x="f753" y="f754"/>
                </a:cxn>
                <a:cxn ang="f595">
                  <a:pos x="f755" y="f756"/>
                </a:cxn>
                <a:cxn ang="f595">
                  <a:pos x="f757" y="f758"/>
                </a:cxn>
                <a:cxn ang="f595">
                  <a:pos x="f759" y="f760"/>
                </a:cxn>
                <a:cxn ang="f595">
                  <a:pos x="f761" y="f762"/>
                </a:cxn>
                <a:cxn ang="f595">
                  <a:pos x="f763" y="f764"/>
                </a:cxn>
                <a:cxn ang="f595">
                  <a:pos x="f765" y="f766"/>
                </a:cxn>
                <a:cxn ang="f595">
                  <a:pos x="f767" y="f768"/>
                </a:cxn>
                <a:cxn ang="f595">
                  <a:pos x="f769" y="f770"/>
                </a:cxn>
                <a:cxn ang="f595">
                  <a:pos x="f771" y="f772"/>
                </a:cxn>
                <a:cxn ang="f595">
                  <a:pos x="f773" y="f774"/>
                </a:cxn>
                <a:cxn ang="f595">
                  <a:pos x="f775" y="f776"/>
                </a:cxn>
                <a:cxn ang="f595">
                  <a:pos x="f777" y="f778"/>
                </a:cxn>
                <a:cxn ang="f595">
                  <a:pos x="f779" y="f780"/>
                </a:cxn>
                <a:cxn ang="f595">
                  <a:pos x="f781" y="f782"/>
                </a:cxn>
                <a:cxn ang="f595">
                  <a:pos x="f783" y="f784"/>
                </a:cxn>
                <a:cxn ang="f595">
                  <a:pos x="f785" y="f786"/>
                </a:cxn>
                <a:cxn ang="f595">
                  <a:pos x="f787" y="f788"/>
                </a:cxn>
                <a:cxn ang="f595">
                  <a:pos x="f789" y="f790"/>
                </a:cxn>
                <a:cxn ang="f595">
                  <a:pos x="f791" y="f792"/>
                </a:cxn>
                <a:cxn ang="f595">
                  <a:pos x="f793" y="f794"/>
                </a:cxn>
                <a:cxn ang="f595">
                  <a:pos x="f795" y="f796"/>
                </a:cxn>
                <a:cxn ang="f595">
                  <a:pos x="f797" y="f798"/>
                </a:cxn>
                <a:cxn ang="f595">
                  <a:pos x="f797" y="f799"/>
                </a:cxn>
                <a:cxn ang="f595">
                  <a:pos x="f800" y="f801"/>
                </a:cxn>
                <a:cxn ang="f595">
                  <a:pos x="f802" y="f803"/>
                </a:cxn>
                <a:cxn ang="f595">
                  <a:pos x="f804" y="f805"/>
                </a:cxn>
                <a:cxn ang="f595">
                  <a:pos x="f806" y="f807"/>
                </a:cxn>
                <a:cxn ang="f595">
                  <a:pos x="f808" y="f809"/>
                </a:cxn>
                <a:cxn ang="f595">
                  <a:pos x="f810" y="f811"/>
                </a:cxn>
                <a:cxn ang="f595">
                  <a:pos x="f812" y="f813"/>
                </a:cxn>
                <a:cxn ang="f595">
                  <a:pos x="f814" y="f815"/>
                </a:cxn>
                <a:cxn ang="f595">
                  <a:pos x="f816" y="f817"/>
                </a:cxn>
                <a:cxn ang="f595">
                  <a:pos x="f818" y="f819"/>
                </a:cxn>
                <a:cxn ang="f595">
                  <a:pos x="f820" y="f821"/>
                </a:cxn>
                <a:cxn ang="f595">
                  <a:pos x="f822" y="f823"/>
                </a:cxn>
                <a:cxn ang="f595">
                  <a:pos x="f824" y="f825"/>
                </a:cxn>
                <a:cxn ang="f595">
                  <a:pos x="f826" y="f827"/>
                </a:cxn>
                <a:cxn ang="f595">
                  <a:pos x="f828" y="f829"/>
                </a:cxn>
                <a:cxn ang="f595">
                  <a:pos x="f830" y="f831"/>
                </a:cxn>
                <a:cxn ang="f595">
                  <a:pos x="f832" y="f833"/>
                </a:cxn>
                <a:cxn ang="f595">
                  <a:pos x="f834" y="f835"/>
                </a:cxn>
                <a:cxn ang="f595">
                  <a:pos x="f836" y="f837"/>
                </a:cxn>
                <a:cxn ang="f595">
                  <a:pos x="f838" y="f839"/>
                </a:cxn>
                <a:cxn ang="f595">
                  <a:pos x="f840" y="f841"/>
                </a:cxn>
                <a:cxn ang="f595">
                  <a:pos x="f842" y="f843"/>
                </a:cxn>
                <a:cxn ang="f595">
                  <a:pos x="f844" y="f845"/>
                </a:cxn>
                <a:cxn ang="f595">
                  <a:pos x="f846" y="f847"/>
                </a:cxn>
                <a:cxn ang="f595">
                  <a:pos x="f848" y="f849"/>
                </a:cxn>
                <a:cxn ang="f595">
                  <a:pos x="f850" y="f851"/>
                </a:cxn>
                <a:cxn ang="f595">
                  <a:pos x="f852" y="f853"/>
                </a:cxn>
                <a:cxn ang="f595">
                  <a:pos x="f854" y="f855"/>
                </a:cxn>
                <a:cxn ang="f595">
                  <a:pos x="f856" y="f857"/>
                </a:cxn>
                <a:cxn ang="f595">
                  <a:pos x="f858" y="f859"/>
                </a:cxn>
              </a:cxnLst>
              <a:rect l="f726" t="f729" r="f727" b="f728"/>
              <a:pathLst>
                <a:path w="5275533" h="2980757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lnTo>
                    <a:pt x="f53" y="f54"/>
                  </a:ln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84"/>
                  </a:cubicBezTo>
                  <a:cubicBezTo>
                    <a:pt x="f85" y="f86"/>
                    <a:pt x="f87" y="f88"/>
                    <a:pt x="f89" y="f90"/>
                  </a:cubicBezTo>
                  <a:cubicBezTo>
                    <a:pt x="f91" y="f92"/>
                    <a:pt x="f93" y="f94"/>
                    <a:pt x="f95" y="f96"/>
                  </a:cubicBezTo>
                  <a:lnTo>
                    <a:pt x="f97" y="f98"/>
                  </a:lnTo>
                  <a:cubicBezTo>
                    <a:pt x="f99" y="f100"/>
                    <a:pt x="f101" y="f102"/>
                    <a:pt x="f103" y="f104"/>
                  </a:cubicBez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lnTo>
                    <a:pt x="f117" y="f118"/>
                  </a:lnTo>
                  <a:cubicBezTo>
                    <a:pt x="f119" y="f120"/>
                    <a:pt x="f121" y="f122"/>
                    <a:pt x="f123" y="f124"/>
                  </a:cubicBezTo>
                  <a:lnTo>
                    <a:pt x="f125" y="f126"/>
                  </a:lnTo>
                  <a:cubicBezTo>
                    <a:pt x="f12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lnTo>
                    <a:pt x="f139" y="f140"/>
                  </a:lnTo>
                  <a:cubicBezTo>
                    <a:pt x="f141" y="f142"/>
                    <a:pt x="f143" y="f144"/>
                    <a:pt x="f145" y="f146"/>
                  </a:cubicBezTo>
                  <a:cubicBezTo>
                    <a:pt x="f147" y="f148"/>
                    <a:pt x="f149" y="f150"/>
                    <a:pt x="f151" y="f152"/>
                  </a:cubicBezTo>
                  <a:cubicBezTo>
                    <a:pt x="f153" y="f154"/>
                    <a:pt x="f155" y="f156"/>
                    <a:pt x="f157" y="f158"/>
                  </a:cubicBezTo>
                  <a:cubicBezTo>
                    <a:pt x="f159" y="f160"/>
                    <a:pt x="f161" y="f162"/>
                    <a:pt x="f163" y="f164"/>
                  </a:cubicBezTo>
                  <a:cubicBezTo>
                    <a:pt x="f165" y="f166"/>
                    <a:pt x="f167" y="f168"/>
                    <a:pt x="f169" y="f170"/>
                  </a:cubicBezTo>
                  <a:lnTo>
                    <a:pt x="f171" y="f172"/>
                  </a:lnTo>
                  <a:lnTo>
                    <a:pt x="f6" y="f173"/>
                  </a:lnTo>
                  <a:lnTo>
                    <a:pt x="f6" y="f174"/>
                  </a:lnTo>
                  <a:lnTo>
                    <a:pt x="f175" y="f176"/>
                  </a:lnTo>
                  <a:cubicBezTo>
                    <a:pt x="f177" y="f178"/>
                    <a:pt x="f179" y="f180"/>
                    <a:pt x="f181" y="f182"/>
                  </a:cubicBezTo>
                  <a:cubicBezTo>
                    <a:pt x="f183" y="f184"/>
                    <a:pt x="f185" y="f186"/>
                    <a:pt x="f187" y="f188"/>
                  </a:cubicBezTo>
                  <a:cubicBezTo>
                    <a:pt x="f189" y="f190"/>
                    <a:pt x="f191" y="f192"/>
                    <a:pt x="f193" y="f194"/>
                  </a:cubicBezTo>
                  <a:cubicBezTo>
                    <a:pt x="f195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5" y="f206"/>
                  </a:cubicBezTo>
                  <a:cubicBezTo>
                    <a:pt x="f207" y="f208"/>
                    <a:pt x="f209" y="f210"/>
                    <a:pt x="f211" y="f212"/>
                  </a:cubicBezTo>
                  <a:lnTo>
                    <a:pt x="f213" y="f214"/>
                  </a:lnTo>
                  <a:cubicBezTo>
                    <a:pt x="f215" y="f216"/>
                    <a:pt x="f217" y="f218"/>
                    <a:pt x="f219" y="f218"/>
                  </a:cubicBezTo>
                  <a:lnTo>
                    <a:pt x="f220" y="f221"/>
                  </a:lnTo>
                  <a:lnTo>
                    <a:pt x="f222" y="f223"/>
                  </a:lnTo>
                  <a:cubicBezTo>
                    <a:pt x="f224" y="f225"/>
                    <a:pt x="f226" y="f227"/>
                    <a:pt x="f228" y="f229"/>
                  </a:cubicBezTo>
                  <a:cubicBezTo>
                    <a:pt x="f230" y="f231"/>
                    <a:pt x="f232" y="f233"/>
                    <a:pt x="f234" y="f235"/>
                  </a:cubicBezTo>
                  <a:cubicBezTo>
                    <a:pt x="f236" y="f237"/>
                    <a:pt x="f238" y="f239"/>
                    <a:pt x="f240" y="f241"/>
                  </a:cubicBezTo>
                  <a:cubicBezTo>
                    <a:pt x="f242" y="f243"/>
                    <a:pt x="f244" y="f245"/>
                    <a:pt x="f246" y="f247"/>
                  </a:cubicBezTo>
                  <a:cubicBezTo>
                    <a:pt x="f248" y="f249"/>
                    <a:pt x="f250" y="f251"/>
                    <a:pt x="f252" y="f253"/>
                  </a:cubicBezTo>
                  <a:cubicBezTo>
                    <a:pt x="f254" y="f255"/>
                    <a:pt x="f256" y="f257"/>
                    <a:pt x="f258" y="f259"/>
                  </a:cubicBezTo>
                  <a:cubicBezTo>
                    <a:pt x="f260" y="f261"/>
                    <a:pt x="f262" y="f263"/>
                    <a:pt x="f264" y="f265"/>
                  </a:cubicBezTo>
                  <a:cubicBezTo>
                    <a:pt x="f266" y="f267"/>
                    <a:pt x="f268" y="f269"/>
                    <a:pt x="f270" y="f271"/>
                  </a:cubicBezTo>
                  <a:lnTo>
                    <a:pt x="f272" y="f273"/>
                  </a:lnTo>
                  <a:cubicBezTo>
                    <a:pt x="f274" y="f275"/>
                    <a:pt x="f276" y="f277"/>
                    <a:pt x="f278" y="f279"/>
                  </a:cubicBezTo>
                  <a:lnTo>
                    <a:pt x="f280" y="f281"/>
                  </a:lnTo>
                  <a:cubicBezTo>
                    <a:pt x="f282" y="f283"/>
                    <a:pt x="f284" y="f285"/>
                    <a:pt x="f286" y="f287"/>
                  </a:cubicBezTo>
                  <a:cubicBezTo>
                    <a:pt x="f288" y="f289"/>
                    <a:pt x="f290" y="f291"/>
                    <a:pt x="f292" y="f293"/>
                  </a:cubicBezTo>
                  <a:cubicBezTo>
                    <a:pt x="f294" y="f295"/>
                    <a:pt x="f296" y="f297"/>
                    <a:pt x="f298" y="f299"/>
                  </a:cubicBez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lnTo>
                    <a:pt x="f312" y="f313"/>
                  </a:lnTo>
                  <a:lnTo>
                    <a:pt x="f314" y="f315"/>
                  </a:lnTo>
                  <a:cubicBezTo>
                    <a:pt x="f316" y="f317"/>
                    <a:pt x="f318" y="f319"/>
                    <a:pt x="f320" y="f32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: Shape 17">
              <a:extLst>
                <a:ext uri="{FF2B5EF4-FFF2-40B4-BE49-F238E27FC236}">
                  <a16:creationId xmlns:a16="http://schemas.microsoft.com/office/drawing/2014/main" id="{4E27FB77-FC34-75FD-267A-7A0ED9C82BD2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613805"/>
                <a:gd name="f9" fmla="val 618487"/>
                <a:gd name="f10" fmla="val 85404"/>
                <a:gd name="f11" fmla="val 650052"/>
                <a:gd name="f12" fmla="val 360109"/>
                <a:gd name="f13" fmla="val 792650"/>
                <a:gd name="f14" fmla="val 556543"/>
                <a:gd name="f15" fmla="val 1054084"/>
                <a:gd name="f16" fmla="val 895200"/>
                <a:gd name="f17" fmla="val 1126174"/>
                <a:gd name="f18" fmla="val 988542"/>
                <a:gd name="f19" fmla="val 1200716"/>
                <a:gd name="f20" fmla="val 1085128"/>
                <a:gd name="f21" fmla="val 1276976"/>
                <a:gd name="f22" fmla="val 1191325"/>
                <a:gd name="f23" fmla="val 1859704"/>
                <a:gd name="f24" fmla="val 2002688"/>
                <a:gd name="f25" fmla="val 2485223"/>
                <a:gd name="f26" fmla="val 2348843"/>
                <a:gd name="f27" fmla="val 3368450"/>
                <a:gd name="f28" fmla="val 3948114"/>
                <a:gd name="f29" fmla="val 4373422"/>
                <a:gd name="f30" fmla="val 2066846"/>
                <a:gd name="f31" fmla="val 4956151"/>
                <a:gd name="f32" fmla="val 1636730"/>
                <a:gd name="f33" fmla="val 5021253"/>
                <a:gd name="f34" fmla="val 1588668"/>
                <a:gd name="f35" fmla="val 5086356"/>
                <a:gd name="f36" fmla="val 1541186"/>
                <a:gd name="f37" fmla="val 5149372"/>
                <a:gd name="f38" fmla="val 1495325"/>
                <a:gd name="f39" fmla="val 1406110"/>
                <a:gd name="f40" fmla="val 2138641"/>
                <a:gd name="f41" fmla="val 5112925"/>
                <a:gd name="f42" fmla="val 2253730"/>
                <a:gd name="f43" fmla="val 4598179"/>
                <a:gd name="f44" fmla="val 2621786"/>
                <a:gd name="f45" fmla="val 4074961"/>
                <a:gd name="f46" fmla="val 3368327"/>
                <a:gd name="f47" fmla="val 2170746"/>
                <a:gd name="f48" fmla="val 1393203"/>
                <a:gd name="f49" fmla="val 2384512"/>
                <a:gd name="f50" fmla="val 769646"/>
                <a:gd name="f51" fmla="val 1516288"/>
                <a:gd name="f52" fmla="val 418850"/>
                <a:gd name="f53" fmla="val 1027932"/>
                <a:gd name="f54" fmla="val 48120"/>
                <a:gd name="f55" fmla="val 683401"/>
                <a:gd name="f56" fmla="val 3149"/>
                <a:gd name="f57" fmla="val 85252"/>
                <a:gd name="f58" fmla="+- 0 0 -90"/>
                <a:gd name="f59" fmla="*/ f3 1 5270786"/>
                <a:gd name="f60" fmla="*/ f4 1 2927775"/>
                <a:gd name="f61" fmla="+- f7 0 f5"/>
                <a:gd name="f62" fmla="+- f6 0 f5"/>
                <a:gd name="f63" fmla="*/ f58 f0 1"/>
                <a:gd name="f64" fmla="*/ f62 1 5270786"/>
                <a:gd name="f65" fmla="*/ f61 1 2927775"/>
                <a:gd name="f66" fmla="*/ 0 f62 1"/>
                <a:gd name="f67" fmla="*/ 0 f61 1"/>
                <a:gd name="f68" fmla="*/ 613805 f62 1"/>
                <a:gd name="f69" fmla="*/ 618487 f62 1"/>
                <a:gd name="f70" fmla="*/ 85404 f61 1"/>
                <a:gd name="f71" fmla="*/ 1054084 f62 1"/>
                <a:gd name="f72" fmla="*/ 895200 f61 1"/>
                <a:gd name="f73" fmla="*/ 1276976 f62 1"/>
                <a:gd name="f74" fmla="*/ 1191325 f61 1"/>
                <a:gd name="f75" fmla="*/ 3368450 f62 1"/>
                <a:gd name="f76" fmla="*/ 2348843 f61 1"/>
                <a:gd name="f77" fmla="*/ 4956151 f62 1"/>
                <a:gd name="f78" fmla="*/ 1636730 f61 1"/>
                <a:gd name="f79" fmla="*/ 5149372 f62 1"/>
                <a:gd name="f80" fmla="*/ 1495325 f61 1"/>
                <a:gd name="f81" fmla="*/ 5270786 f62 1"/>
                <a:gd name="f82" fmla="*/ 1406110 f61 1"/>
                <a:gd name="f83" fmla="*/ 2138641 f61 1"/>
                <a:gd name="f84" fmla="*/ 5112925 f62 1"/>
                <a:gd name="f85" fmla="*/ 2253730 f61 1"/>
                <a:gd name="f86" fmla="*/ 3368327 f62 1"/>
                <a:gd name="f87" fmla="*/ 2927775 f61 1"/>
                <a:gd name="f88" fmla="*/ 769646 f62 1"/>
                <a:gd name="f89" fmla="*/ 1516288 f61 1"/>
                <a:gd name="f90" fmla="*/ 3149 f62 1"/>
                <a:gd name="f91" fmla="*/ 85252 f61 1"/>
                <a:gd name="f92" fmla="*/ f63 1 f2"/>
                <a:gd name="f93" fmla="*/ f66 1 5270786"/>
                <a:gd name="f94" fmla="*/ f67 1 2927775"/>
                <a:gd name="f95" fmla="*/ f68 1 5270786"/>
                <a:gd name="f96" fmla="*/ f69 1 5270786"/>
                <a:gd name="f97" fmla="*/ f70 1 2927775"/>
                <a:gd name="f98" fmla="*/ f71 1 5270786"/>
                <a:gd name="f99" fmla="*/ f72 1 2927775"/>
                <a:gd name="f100" fmla="*/ f73 1 5270786"/>
                <a:gd name="f101" fmla="*/ f74 1 2927775"/>
                <a:gd name="f102" fmla="*/ f75 1 5270786"/>
                <a:gd name="f103" fmla="*/ f76 1 2927775"/>
                <a:gd name="f104" fmla="*/ f77 1 5270786"/>
                <a:gd name="f105" fmla="*/ f78 1 2927775"/>
                <a:gd name="f106" fmla="*/ f79 1 5270786"/>
                <a:gd name="f107" fmla="*/ f80 1 2927775"/>
                <a:gd name="f108" fmla="*/ f81 1 5270786"/>
                <a:gd name="f109" fmla="*/ f82 1 2927775"/>
                <a:gd name="f110" fmla="*/ f83 1 2927775"/>
                <a:gd name="f111" fmla="*/ f84 1 5270786"/>
                <a:gd name="f112" fmla="*/ f85 1 2927775"/>
                <a:gd name="f113" fmla="*/ f86 1 5270786"/>
                <a:gd name="f114" fmla="*/ f87 1 2927775"/>
                <a:gd name="f115" fmla="*/ f88 1 5270786"/>
                <a:gd name="f116" fmla="*/ f89 1 2927775"/>
                <a:gd name="f117" fmla="*/ f90 1 5270786"/>
                <a:gd name="f118" fmla="*/ f91 1 2927775"/>
                <a:gd name="f119" fmla="*/ f5 1 f64"/>
                <a:gd name="f120" fmla="*/ f6 1 f64"/>
                <a:gd name="f121" fmla="*/ f5 1 f65"/>
                <a:gd name="f122" fmla="*/ f7 1 f65"/>
                <a:gd name="f123" fmla="+- f92 0 f1"/>
                <a:gd name="f124" fmla="*/ f93 1 f64"/>
                <a:gd name="f125" fmla="*/ f94 1 f65"/>
                <a:gd name="f126" fmla="*/ f95 1 f64"/>
                <a:gd name="f127" fmla="*/ f96 1 f64"/>
                <a:gd name="f128" fmla="*/ f97 1 f65"/>
                <a:gd name="f129" fmla="*/ f98 1 f64"/>
                <a:gd name="f130" fmla="*/ f99 1 f65"/>
                <a:gd name="f131" fmla="*/ f100 1 f64"/>
                <a:gd name="f132" fmla="*/ f101 1 f65"/>
                <a:gd name="f133" fmla="*/ f102 1 f64"/>
                <a:gd name="f134" fmla="*/ f103 1 f65"/>
                <a:gd name="f135" fmla="*/ f104 1 f64"/>
                <a:gd name="f136" fmla="*/ f105 1 f65"/>
                <a:gd name="f137" fmla="*/ f106 1 f64"/>
                <a:gd name="f138" fmla="*/ f107 1 f65"/>
                <a:gd name="f139" fmla="*/ f108 1 f64"/>
                <a:gd name="f140" fmla="*/ f109 1 f65"/>
                <a:gd name="f141" fmla="*/ f110 1 f65"/>
                <a:gd name="f142" fmla="*/ f111 1 f64"/>
                <a:gd name="f143" fmla="*/ f112 1 f65"/>
                <a:gd name="f144" fmla="*/ f113 1 f64"/>
                <a:gd name="f145" fmla="*/ f114 1 f65"/>
                <a:gd name="f146" fmla="*/ f115 1 f64"/>
                <a:gd name="f147" fmla="*/ f116 1 f65"/>
                <a:gd name="f148" fmla="*/ f117 1 f64"/>
                <a:gd name="f149" fmla="*/ f118 1 f65"/>
                <a:gd name="f150" fmla="*/ f119 f59 1"/>
                <a:gd name="f151" fmla="*/ f120 f59 1"/>
                <a:gd name="f152" fmla="*/ f122 f60 1"/>
                <a:gd name="f153" fmla="*/ f121 f60 1"/>
                <a:gd name="f154" fmla="*/ f124 f59 1"/>
                <a:gd name="f155" fmla="*/ f125 f60 1"/>
                <a:gd name="f156" fmla="*/ f126 f59 1"/>
                <a:gd name="f157" fmla="*/ f127 f59 1"/>
                <a:gd name="f158" fmla="*/ f128 f60 1"/>
                <a:gd name="f159" fmla="*/ f129 f59 1"/>
                <a:gd name="f160" fmla="*/ f130 f60 1"/>
                <a:gd name="f161" fmla="*/ f131 f59 1"/>
                <a:gd name="f162" fmla="*/ f132 f60 1"/>
                <a:gd name="f163" fmla="*/ f133 f59 1"/>
                <a:gd name="f164" fmla="*/ f134 f60 1"/>
                <a:gd name="f165" fmla="*/ f135 f59 1"/>
                <a:gd name="f166" fmla="*/ f136 f60 1"/>
                <a:gd name="f167" fmla="*/ f137 f59 1"/>
                <a:gd name="f168" fmla="*/ f138 f60 1"/>
                <a:gd name="f169" fmla="*/ f139 f59 1"/>
                <a:gd name="f170" fmla="*/ f140 f60 1"/>
                <a:gd name="f171" fmla="*/ f141 f60 1"/>
                <a:gd name="f172" fmla="*/ f142 f59 1"/>
                <a:gd name="f173" fmla="*/ f143 f60 1"/>
                <a:gd name="f174" fmla="*/ f144 f59 1"/>
                <a:gd name="f175" fmla="*/ f145 f60 1"/>
                <a:gd name="f176" fmla="*/ f146 f59 1"/>
                <a:gd name="f177" fmla="*/ f147 f60 1"/>
                <a:gd name="f178" fmla="*/ f148 f59 1"/>
                <a:gd name="f179" fmla="*/ f149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54" y="f155"/>
                </a:cxn>
                <a:cxn ang="f123">
                  <a:pos x="f156" y="f155"/>
                </a:cxn>
                <a:cxn ang="f123">
                  <a:pos x="f157" y="f158"/>
                </a:cxn>
                <a:cxn ang="f123">
                  <a:pos x="f159" y="f160"/>
                </a:cxn>
                <a:cxn ang="f123">
                  <a:pos x="f161" y="f162"/>
                </a:cxn>
                <a:cxn ang="f123">
                  <a:pos x="f163" y="f164"/>
                </a:cxn>
                <a:cxn ang="f123">
                  <a:pos x="f165" y="f166"/>
                </a:cxn>
                <a:cxn ang="f123">
                  <a:pos x="f167" y="f168"/>
                </a:cxn>
                <a:cxn ang="f123">
                  <a:pos x="f169" y="f170"/>
                </a:cxn>
                <a:cxn ang="f123">
                  <a:pos x="f169" y="f171"/>
                </a:cxn>
                <a:cxn ang="f123">
                  <a:pos x="f172" y="f173"/>
                </a:cxn>
                <a:cxn ang="f123">
                  <a:pos x="f174" y="f175"/>
                </a:cxn>
                <a:cxn ang="f123">
                  <a:pos x="f176" y="f177"/>
                </a:cxn>
                <a:cxn ang="f123">
                  <a:pos x="f178" y="f179"/>
                </a:cxn>
              </a:cxnLst>
              <a:rect l="f150" t="f153" r="f151" b="f15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6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lnTo>
                    <a:pt x="f6" y="f39"/>
                  </a:lnTo>
                  <a:lnTo>
                    <a:pt x="f6" y="f40"/>
                  </a:lnTo>
                  <a:lnTo>
                    <a:pt x="f41" y="f42"/>
                  </a:lnTo>
                  <a:cubicBezTo>
                    <a:pt x="f43" y="f44"/>
                    <a:pt x="f45" y="f7"/>
                    <a:pt x="f46" y="f7"/>
                  </a:cubicBezTo>
                  <a:cubicBezTo>
                    <a:pt x="f47" y="f7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Freeform: Shape 18">
              <a:extLst>
                <a:ext uri="{FF2B5EF4-FFF2-40B4-BE49-F238E27FC236}">
                  <a16:creationId xmlns:a16="http://schemas.microsoft.com/office/drawing/2014/main" id="{757F8D49-CC69-2C3C-5173-E5D3F2595573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736294"/>
                <a:gd name="f9" fmla="val 740298"/>
                <a:gd name="f10" fmla="val 72745"/>
                <a:gd name="f11" fmla="val 768839"/>
                <a:gd name="f12" fmla="val 319371"/>
                <a:gd name="f13" fmla="val 898885"/>
                <a:gd name="f14" fmla="val 497858"/>
                <a:gd name="f15" fmla="val 1153024"/>
                <a:gd name="f16" fmla="val 826989"/>
                <a:gd name="f17" fmla="val 1225727"/>
                <a:gd name="f18" fmla="val 921142"/>
                <a:gd name="f19" fmla="val 1300882"/>
                <a:gd name="f20" fmla="val 1018537"/>
                <a:gd name="f21" fmla="val 1378368"/>
                <a:gd name="f22" fmla="val 1126356"/>
                <a:gd name="f23" fmla="val 1652384"/>
                <a:gd name="f24" fmla="val 1507833"/>
                <a:gd name="f25" fmla="val 1933512"/>
                <a:gd name="f26" fmla="val 1779060"/>
                <a:gd name="f27" fmla="val 2238056"/>
                <a:gd name="f28" fmla="val 1955322"/>
                <a:gd name="f29" fmla="val 2560868"/>
                <a:gd name="f30" fmla="val 2142238"/>
                <a:gd name="f31" fmla="val 2930637"/>
                <a:gd name="f32" fmla="val 2233033"/>
                <a:gd name="f33" fmla="val 3368327"/>
                <a:gd name="f34" fmla="val 3616720"/>
                <a:gd name="f35" fmla="val 3847703"/>
                <a:gd name="f36" fmla="val 2176866"/>
                <a:gd name="f37" fmla="val 4095360"/>
                <a:gd name="f38" fmla="val 2056192"/>
                <a:gd name="f39" fmla="val 4349636"/>
                <a:gd name="f40" fmla="val 1932276"/>
                <a:gd name="f41" fmla="val 4601340"/>
                <a:gd name="f42" fmla="val 1751613"/>
                <a:gd name="f43" fmla="val 4880506"/>
                <a:gd name="f44" fmla="val 1545587"/>
                <a:gd name="f45" fmla="val 4945974"/>
                <a:gd name="f46" fmla="val 1497295"/>
                <a:gd name="f47" fmla="val 5011199"/>
                <a:gd name="f48" fmla="val 1449697"/>
                <a:gd name="f49" fmla="val 5074340"/>
                <a:gd name="f50" fmla="val 1403721"/>
                <a:gd name="f51" fmla="val 1259367"/>
                <a:gd name="f52" fmla="val 2138641"/>
                <a:gd name="f53" fmla="val 5112925"/>
                <a:gd name="f54" fmla="val 2253730"/>
                <a:gd name="f55" fmla="val 4598179"/>
                <a:gd name="f56" fmla="val 2621786"/>
                <a:gd name="f57" fmla="val 4074961"/>
                <a:gd name="f58" fmla="val 2170746"/>
                <a:gd name="f59" fmla="val 1393203"/>
                <a:gd name="f60" fmla="val 2384512"/>
                <a:gd name="f61" fmla="val 769646"/>
                <a:gd name="f62" fmla="val 1516288"/>
                <a:gd name="f63" fmla="val 418850"/>
                <a:gd name="f64" fmla="val 1027932"/>
                <a:gd name="f65" fmla="val 48120"/>
                <a:gd name="f66" fmla="val 683401"/>
                <a:gd name="f67" fmla="val 3149"/>
                <a:gd name="f68" fmla="val 85252"/>
                <a:gd name="f69" fmla="+- 0 0 -90"/>
                <a:gd name="f70" fmla="*/ f3 1 5270786"/>
                <a:gd name="f71" fmla="*/ f4 1 2927775"/>
                <a:gd name="f72" fmla="+- f7 0 f5"/>
                <a:gd name="f73" fmla="+- f6 0 f5"/>
                <a:gd name="f74" fmla="*/ f69 f0 1"/>
                <a:gd name="f75" fmla="*/ f73 1 5270786"/>
                <a:gd name="f76" fmla="*/ f72 1 2927775"/>
                <a:gd name="f77" fmla="*/ 0 f73 1"/>
                <a:gd name="f78" fmla="*/ 0 f72 1"/>
                <a:gd name="f79" fmla="*/ 736294 f73 1"/>
                <a:gd name="f80" fmla="*/ 740298 f73 1"/>
                <a:gd name="f81" fmla="*/ 72745 f72 1"/>
                <a:gd name="f82" fmla="*/ 1153024 f73 1"/>
                <a:gd name="f83" fmla="*/ 826989 f72 1"/>
                <a:gd name="f84" fmla="*/ 1378368 f73 1"/>
                <a:gd name="f85" fmla="*/ 1126356 f72 1"/>
                <a:gd name="f86" fmla="*/ 2238056 f73 1"/>
                <a:gd name="f87" fmla="*/ 1955322 f72 1"/>
                <a:gd name="f88" fmla="*/ 3368327 f73 1"/>
                <a:gd name="f89" fmla="*/ 2233033 f72 1"/>
                <a:gd name="f90" fmla="*/ 4095360 f73 1"/>
                <a:gd name="f91" fmla="*/ 2056192 f72 1"/>
                <a:gd name="f92" fmla="*/ 4880506 f73 1"/>
                <a:gd name="f93" fmla="*/ 1545587 f72 1"/>
                <a:gd name="f94" fmla="*/ 5074340 f73 1"/>
                <a:gd name="f95" fmla="*/ 1403721 f72 1"/>
                <a:gd name="f96" fmla="*/ 5270786 f73 1"/>
                <a:gd name="f97" fmla="*/ 1259367 f72 1"/>
                <a:gd name="f98" fmla="*/ 2138641 f72 1"/>
                <a:gd name="f99" fmla="*/ 5112925 f73 1"/>
                <a:gd name="f100" fmla="*/ 2253730 f72 1"/>
                <a:gd name="f101" fmla="*/ 2927775 f72 1"/>
                <a:gd name="f102" fmla="*/ 769646 f73 1"/>
                <a:gd name="f103" fmla="*/ 1516288 f72 1"/>
                <a:gd name="f104" fmla="*/ 3149 f73 1"/>
                <a:gd name="f105" fmla="*/ 85252 f72 1"/>
                <a:gd name="f106" fmla="*/ f74 1 f2"/>
                <a:gd name="f107" fmla="*/ f77 1 5270786"/>
                <a:gd name="f108" fmla="*/ f78 1 2927775"/>
                <a:gd name="f109" fmla="*/ f79 1 5270786"/>
                <a:gd name="f110" fmla="*/ f80 1 5270786"/>
                <a:gd name="f111" fmla="*/ f81 1 2927775"/>
                <a:gd name="f112" fmla="*/ f82 1 5270786"/>
                <a:gd name="f113" fmla="*/ f83 1 2927775"/>
                <a:gd name="f114" fmla="*/ f84 1 5270786"/>
                <a:gd name="f115" fmla="*/ f85 1 2927775"/>
                <a:gd name="f116" fmla="*/ f86 1 5270786"/>
                <a:gd name="f117" fmla="*/ f87 1 2927775"/>
                <a:gd name="f118" fmla="*/ f88 1 5270786"/>
                <a:gd name="f119" fmla="*/ f89 1 2927775"/>
                <a:gd name="f120" fmla="*/ f90 1 5270786"/>
                <a:gd name="f121" fmla="*/ f91 1 2927775"/>
                <a:gd name="f122" fmla="*/ f92 1 5270786"/>
                <a:gd name="f123" fmla="*/ f93 1 2927775"/>
                <a:gd name="f124" fmla="*/ f94 1 5270786"/>
                <a:gd name="f125" fmla="*/ f95 1 2927775"/>
                <a:gd name="f126" fmla="*/ f96 1 5270786"/>
                <a:gd name="f127" fmla="*/ f97 1 2927775"/>
                <a:gd name="f128" fmla="*/ f98 1 2927775"/>
                <a:gd name="f129" fmla="*/ f99 1 5270786"/>
                <a:gd name="f130" fmla="*/ f100 1 2927775"/>
                <a:gd name="f131" fmla="*/ f101 1 2927775"/>
                <a:gd name="f132" fmla="*/ f102 1 5270786"/>
                <a:gd name="f133" fmla="*/ f103 1 2927775"/>
                <a:gd name="f134" fmla="*/ f104 1 5270786"/>
                <a:gd name="f135" fmla="*/ f105 1 2927775"/>
                <a:gd name="f136" fmla="*/ f5 1 f75"/>
                <a:gd name="f137" fmla="*/ f6 1 f75"/>
                <a:gd name="f138" fmla="*/ f5 1 f76"/>
                <a:gd name="f139" fmla="*/ f7 1 f76"/>
                <a:gd name="f140" fmla="+- f106 0 f1"/>
                <a:gd name="f141" fmla="*/ f107 1 f75"/>
                <a:gd name="f142" fmla="*/ f108 1 f76"/>
                <a:gd name="f143" fmla="*/ f109 1 f75"/>
                <a:gd name="f144" fmla="*/ f110 1 f75"/>
                <a:gd name="f145" fmla="*/ f111 1 f76"/>
                <a:gd name="f146" fmla="*/ f112 1 f75"/>
                <a:gd name="f147" fmla="*/ f113 1 f76"/>
                <a:gd name="f148" fmla="*/ f114 1 f75"/>
                <a:gd name="f149" fmla="*/ f115 1 f76"/>
                <a:gd name="f150" fmla="*/ f116 1 f75"/>
                <a:gd name="f151" fmla="*/ f117 1 f76"/>
                <a:gd name="f152" fmla="*/ f118 1 f75"/>
                <a:gd name="f153" fmla="*/ f119 1 f76"/>
                <a:gd name="f154" fmla="*/ f120 1 f75"/>
                <a:gd name="f155" fmla="*/ f121 1 f76"/>
                <a:gd name="f156" fmla="*/ f122 1 f75"/>
                <a:gd name="f157" fmla="*/ f123 1 f76"/>
                <a:gd name="f158" fmla="*/ f124 1 f75"/>
                <a:gd name="f159" fmla="*/ f125 1 f76"/>
                <a:gd name="f160" fmla="*/ f126 1 f75"/>
                <a:gd name="f161" fmla="*/ f127 1 f76"/>
                <a:gd name="f162" fmla="*/ f128 1 f76"/>
                <a:gd name="f163" fmla="*/ f129 1 f75"/>
                <a:gd name="f164" fmla="*/ f130 1 f76"/>
                <a:gd name="f165" fmla="*/ f131 1 f76"/>
                <a:gd name="f166" fmla="*/ f132 1 f75"/>
                <a:gd name="f167" fmla="*/ f133 1 f76"/>
                <a:gd name="f168" fmla="*/ f134 1 f75"/>
                <a:gd name="f169" fmla="*/ f135 1 f76"/>
                <a:gd name="f170" fmla="*/ f136 f70 1"/>
                <a:gd name="f171" fmla="*/ f137 f70 1"/>
                <a:gd name="f172" fmla="*/ f139 f71 1"/>
                <a:gd name="f173" fmla="*/ f138 f71 1"/>
                <a:gd name="f174" fmla="*/ f141 f70 1"/>
                <a:gd name="f175" fmla="*/ f142 f71 1"/>
                <a:gd name="f176" fmla="*/ f143 f70 1"/>
                <a:gd name="f177" fmla="*/ f144 f70 1"/>
                <a:gd name="f178" fmla="*/ f145 f71 1"/>
                <a:gd name="f179" fmla="*/ f146 f70 1"/>
                <a:gd name="f180" fmla="*/ f147 f71 1"/>
                <a:gd name="f181" fmla="*/ f148 f70 1"/>
                <a:gd name="f182" fmla="*/ f149 f71 1"/>
                <a:gd name="f183" fmla="*/ f150 f70 1"/>
                <a:gd name="f184" fmla="*/ f151 f71 1"/>
                <a:gd name="f185" fmla="*/ f152 f70 1"/>
                <a:gd name="f186" fmla="*/ f153 f71 1"/>
                <a:gd name="f187" fmla="*/ f154 f70 1"/>
                <a:gd name="f188" fmla="*/ f155 f71 1"/>
                <a:gd name="f189" fmla="*/ f156 f70 1"/>
                <a:gd name="f190" fmla="*/ f157 f71 1"/>
                <a:gd name="f191" fmla="*/ f158 f70 1"/>
                <a:gd name="f192" fmla="*/ f159 f71 1"/>
                <a:gd name="f193" fmla="*/ f160 f70 1"/>
                <a:gd name="f194" fmla="*/ f161 f71 1"/>
                <a:gd name="f195" fmla="*/ f162 f71 1"/>
                <a:gd name="f196" fmla="*/ f163 f70 1"/>
                <a:gd name="f197" fmla="*/ f164 f71 1"/>
                <a:gd name="f198" fmla="*/ f165 f71 1"/>
                <a:gd name="f199" fmla="*/ f166 f70 1"/>
                <a:gd name="f200" fmla="*/ f167 f71 1"/>
                <a:gd name="f201" fmla="*/ f168 f70 1"/>
                <a:gd name="f202" fmla="*/ f169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0">
                  <a:pos x="f174" y="f175"/>
                </a:cxn>
                <a:cxn ang="f140">
                  <a:pos x="f176" y="f175"/>
                </a:cxn>
                <a:cxn ang="f140">
                  <a:pos x="f177" y="f178"/>
                </a:cxn>
                <a:cxn ang="f140">
                  <a:pos x="f179" y="f180"/>
                </a:cxn>
                <a:cxn ang="f140">
                  <a:pos x="f181" y="f182"/>
                </a:cxn>
                <a:cxn ang="f140">
                  <a:pos x="f183" y="f184"/>
                </a:cxn>
                <a:cxn ang="f140">
                  <a:pos x="f185" y="f186"/>
                </a:cxn>
                <a:cxn ang="f140">
                  <a:pos x="f187" y="f188"/>
                </a:cxn>
                <a:cxn ang="f140">
                  <a:pos x="f189" y="f190"/>
                </a:cxn>
                <a:cxn ang="f140">
                  <a:pos x="f191" y="f192"/>
                </a:cxn>
                <a:cxn ang="f140">
                  <a:pos x="f193" y="f194"/>
                </a:cxn>
                <a:cxn ang="f140">
                  <a:pos x="f193" y="f195"/>
                </a:cxn>
                <a:cxn ang="f140">
                  <a:pos x="f196" y="f197"/>
                </a:cxn>
                <a:cxn ang="f140">
                  <a:pos x="f185" y="f198"/>
                </a:cxn>
                <a:cxn ang="f140">
                  <a:pos x="f199" y="f200"/>
                </a:cxn>
                <a:cxn ang="f140">
                  <a:pos x="f201" y="f202"/>
                </a:cxn>
              </a:cxnLst>
              <a:rect l="f170" t="f173" r="f171" b="f17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2"/>
                  </a:cubicBezTo>
                  <a:cubicBezTo>
                    <a:pt x="f34" y="f32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lnTo>
                    <a:pt x="f6" y="f51"/>
                  </a:lnTo>
                  <a:lnTo>
                    <a:pt x="f6" y="f52"/>
                  </a:lnTo>
                  <a:lnTo>
                    <a:pt x="f53" y="f54"/>
                  </a:lnTo>
                  <a:cubicBezTo>
                    <a:pt x="f55" y="f56"/>
                    <a:pt x="f57" y="f7"/>
                    <a:pt x="f33" y="f7"/>
                  </a:cubicBezTo>
                  <a:cubicBezTo>
                    <a:pt x="f58" y="f7"/>
                    <a:pt x="f59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C929AAF-39F2-4CA2-90C5-63DC92EEDACD}"/>
              </a:ext>
            </a:extLst>
          </p:cNvPr>
          <p:cNvSpPr txBox="1"/>
          <p:nvPr/>
        </p:nvSpPr>
        <p:spPr>
          <a:xfrm>
            <a:off x="804672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F9E089-440A-4DF4-A0C4-93282F08B913}" type="datetime1">
              <a:rPr lang="hu-H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2023. 06. 25.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F97D36A-025C-BCCB-98EC-74F28115B3DF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Simon Botond - Átfedő csoportok keresése hipergráfokon - Fizika BSc Szakdolgozat védés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69EA5A-9196-74FE-9654-46F1205C212D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DB66A9-7A1C-4C8B-BE50-2F605030FD51}" type="slidenum"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16</a:t>
            </a:fld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/16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79BC36C7-8852-EB57-CCE9-2F8B0007F71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z="2400">
                <a:solidFill>
                  <a:srgbClr val="44546A"/>
                </a:solidFill>
              </a:rPr>
              <a:t>Élsúlyküszöbölés – Fordított perkolációs fázisátalakulás</a:t>
            </a:r>
          </a:p>
          <a:p>
            <a:pPr lvl="0"/>
            <a:r>
              <a:rPr lang="en-GB" sz="2400">
                <a:solidFill>
                  <a:srgbClr val="44546A"/>
                </a:solidFill>
              </a:rPr>
              <a:t>Fázisátalakulási pontnál extrémum a szuszceptibilitásban, és hasonlósági mérőszámban, illetve rendparaméter hirtelen változása</a:t>
            </a:r>
          </a:p>
          <a:p>
            <a:pPr lvl="0"/>
            <a:r>
              <a:rPr lang="hu-HU" sz="2400">
                <a:solidFill>
                  <a:srgbClr val="44546A"/>
                </a:solidFill>
              </a:rPr>
              <a:t>Korábbi </a:t>
            </a:r>
            <a:r>
              <a:rPr lang="en-GB" sz="2400">
                <a:solidFill>
                  <a:srgbClr val="44546A"/>
                </a:solidFill>
              </a:rPr>
              <a:t>ajánlás az élsúlyküszöbölés mértékére </a:t>
            </a:r>
            <a:r>
              <a:rPr lang="en-GB" sz="2000">
                <a:solidFill>
                  <a:srgbClr val="7F7F7F"/>
                </a:solidFill>
              </a:rPr>
              <a:t>(</a:t>
            </a:r>
            <a:r>
              <a:rPr lang="fr-FR" sz="2000">
                <a:solidFill>
                  <a:srgbClr val="7F7F7F"/>
                </a:solidFill>
              </a:rPr>
              <a:t>Nature 435, 814–818 (June 2005) </a:t>
            </a:r>
            <a:r>
              <a:rPr lang="fr-FR" sz="2400">
                <a:solidFill>
                  <a:srgbClr val="44546A"/>
                </a:solidFill>
              </a:rPr>
              <a:t>→ Az</a:t>
            </a:r>
            <a:r>
              <a:rPr lang="hu-HU" sz="2400">
                <a:solidFill>
                  <a:srgbClr val="44546A"/>
                </a:solidFill>
              </a:rPr>
              <a:t>t a</a:t>
            </a:r>
            <a:r>
              <a:rPr lang="fr-FR" sz="2400">
                <a:solidFill>
                  <a:srgbClr val="44546A"/>
                </a:solidFill>
              </a:rPr>
              <a:t> küszöböt alkalmazzuk, </a:t>
            </a:r>
            <a:r>
              <a:rPr lang="hu-HU" sz="2400">
                <a:solidFill>
                  <a:srgbClr val="44546A"/>
                </a:solidFill>
              </a:rPr>
              <a:t>a</a:t>
            </a:r>
            <a:r>
              <a:rPr lang="fr-FR" sz="2400">
                <a:solidFill>
                  <a:srgbClr val="44546A"/>
                </a:solidFill>
              </a:rPr>
              <a:t>melynél a szuszceptibilitás extrémuma van</a:t>
            </a:r>
          </a:p>
          <a:p>
            <a:pPr lvl="0"/>
            <a:r>
              <a:rPr lang="fr-FR" sz="2400">
                <a:solidFill>
                  <a:srgbClr val="44546A"/>
                </a:solidFill>
              </a:rPr>
              <a:t>Problémához legjobban illeszkedő k-klikk méretek megtalálása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CB27DB54-93A9-D1D2-FAFE-92108B6544A2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6E2D96A5-D62D-D0CF-F67E-8C73EFF1A671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6D4DFBF-CCED-10A9-0F57-0CA223A41B6D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>
            <a:gsLst>
              <a:gs pos="0">
                <a:srgbClr val="70AD47">
                  <a:alpha val="20000"/>
                </a:srgbClr>
              </a:gs>
              <a:gs pos="100000">
                <a:srgbClr val="4472C4">
                  <a:alpha val="40000"/>
                </a:srgbClr>
              </a:gs>
            </a:gsLst>
            <a:lin ang="120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166A29-643E-1152-2E19-DA6971298C7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371785" y="1741337"/>
            <a:ext cx="5448726" cy="2387919"/>
          </a:xfrm>
        </p:spPr>
        <p:txBody>
          <a:bodyPr/>
          <a:lstStyle/>
          <a:p>
            <a:pPr lvl="0"/>
            <a:r>
              <a:rPr lang="hu-HU" sz="5200">
                <a:solidFill>
                  <a:srgbClr val="44546A"/>
                </a:solidFill>
              </a:rPr>
              <a:t>Köszönöm a figyelmet!</a:t>
            </a:r>
            <a:endParaRPr lang="en-GB" sz="5200">
              <a:solidFill>
                <a:srgbClr val="44546A"/>
              </a:solidFill>
            </a:endParaRPr>
          </a:p>
        </p:txBody>
      </p:sp>
      <p:grpSp>
        <p:nvGrpSpPr>
          <p:cNvPr id="6" name="Group 13">
            <a:extLst>
              <a:ext uri="{FF2B5EF4-FFF2-40B4-BE49-F238E27FC236}">
                <a16:creationId xmlns:a16="http://schemas.microsoft.com/office/drawing/2014/main" id="{3040F3E6-E494-A38E-1E27-44BCA4E8B1E6}"/>
              </a:ext>
            </a:extLst>
          </p:cNvPr>
          <p:cNvGrpSpPr/>
          <p:nvPr/>
        </p:nvGrpSpPr>
        <p:grpSpPr>
          <a:xfrm>
            <a:off x="-18233" y="-43333"/>
            <a:ext cx="5163049" cy="2657474"/>
            <a:chOff x="-18233" y="-43333"/>
            <a:chExt cx="5163049" cy="2657474"/>
          </a:xfrm>
        </p:grpSpPr>
        <p:sp>
          <p:nvSpPr>
            <p:cNvPr id="7" name="Freeform: Shape 14">
              <a:extLst>
                <a:ext uri="{FF2B5EF4-FFF2-40B4-BE49-F238E27FC236}">
                  <a16:creationId xmlns:a16="http://schemas.microsoft.com/office/drawing/2014/main" id="{A79444D7-21ED-1A3F-EF7D-97BA508C9FAB}"/>
                </a:ext>
              </a:extLst>
            </p:cNvPr>
            <p:cNvSpPr/>
            <p:nvPr/>
          </p:nvSpPr>
          <p:spPr>
            <a:xfrm flipH="1">
              <a:off x="-18233" y="-43333"/>
              <a:ext cx="5163049" cy="26574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24985"/>
                <a:gd name="f7" fmla="val 3251912"/>
                <a:gd name="f8" fmla="val 36826"/>
                <a:gd name="f9" fmla="val 45003"/>
                <a:gd name="f10" fmla="val 152909"/>
                <a:gd name="f11" fmla="val 50351"/>
                <a:gd name="f12" fmla="val 205154"/>
                <a:gd name="f13" fmla="val 58290"/>
                <a:gd name="f14" fmla="val 257123"/>
                <a:gd name="f15" fmla="val 68956"/>
                <a:gd name="f16" fmla="val 308600"/>
                <a:gd name="f17" fmla="val 91393"/>
                <a:gd name="f18" fmla="val 411324"/>
                <a:gd name="f19" fmla="val 123882"/>
                <a:gd name="f20" fmla="val 511847"/>
                <a:gd name="f21" fmla="val 167774"/>
                <a:gd name="f22" fmla="val 607968"/>
                <a:gd name="f23" fmla="val 178195"/>
                <a:gd name="f24" fmla="val 632173"/>
                <a:gd name="f25" fmla="val 190333"/>
                <a:gd name="f26" fmla="val 655798"/>
                <a:gd name="f27" fmla="val 201857"/>
                <a:gd name="f28" fmla="val 679539"/>
                <a:gd name="f29" fmla="val 214363"/>
                <a:gd name="f30" fmla="val 702933"/>
                <a:gd name="f31" fmla="val 226255"/>
                <a:gd name="f32" fmla="val 726557"/>
                <a:gd name="f33" fmla="val 239741"/>
                <a:gd name="f34" fmla="val 749488"/>
                <a:gd name="f35" fmla="val 265488"/>
                <a:gd name="f36" fmla="val 795812"/>
                <a:gd name="f37" fmla="val 294176"/>
                <a:gd name="f38" fmla="val 840746"/>
                <a:gd name="f39" fmla="val 323724"/>
                <a:gd name="f40" fmla="val 885101"/>
                <a:gd name="f41" fmla="val 353149"/>
                <a:gd name="f42" fmla="val 929572"/>
                <a:gd name="f43" fmla="val 384657"/>
                <a:gd name="f44" fmla="val 972885"/>
                <a:gd name="f45" fmla="val 416412"/>
                <a:gd name="f46" fmla="val 1016081"/>
                <a:gd name="f47" fmla="val 448655"/>
                <a:gd name="f48" fmla="val 1058931"/>
                <a:gd name="f49" fmla="val 482127"/>
                <a:gd name="f50" fmla="val 1101202"/>
                <a:gd name="f51" fmla="val 515719"/>
                <a:gd name="f52" fmla="val 1143356"/>
                <a:gd name="f53" fmla="val 583027"/>
                <a:gd name="f54" fmla="val 1227782"/>
                <a:gd name="f55" fmla="val 653402"/>
                <a:gd name="f56" fmla="val 1310470"/>
                <a:gd name="f57" fmla="val 722427"/>
                <a:gd name="f58" fmla="val 1395127"/>
                <a:gd name="f59" fmla="val 757123"/>
                <a:gd name="f60" fmla="val 1437282"/>
                <a:gd name="f61" fmla="val 791697"/>
                <a:gd name="f62" fmla="val 1479783"/>
                <a:gd name="f63" fmla="val 825780"/>
                <a:gd name="f64" fmla="val 1522749"/>
                <a:gd name="f65" fmla="val 859742"/>
                <a:gd name="f66" fmla="val 1565367"/>
                <a:gd name="f67" fmla="val 893457"/>
                <a:gd name="f68" fmla="val 1610649"/>
                <a:gd name="f69" fmla="val 926314"/>
                <a:gd name="f70" fmla="val 1651992"/>
                <a:gd name="f71" fmla="val 958927"/>
                <a:gd name="f72" fmla="val 1694379"/>
                <a:gd name="f73" fmla="val 993132"/>
                <a:gd name="f74" fmla="val 1735492"/>
                <a:gd name="f75" fmla="val 1026848"/>
                <a:gd name="f76" fmla="val 1776836"/>
                <a:gd name="f77" fmla="val 1061545"/>
                <a:gd name="f78" fmla="val 1817485"/>
                <a:gd name="f79" fmla="val 1095996"/>
                <a:gd name="f80" fmla="val 1858133"/>
                <a:gd name="f81" fmla="val 1131918"/>
                <a:gd name="f82" fmla="val 1897393"/>
                <a:gd name="f83" fmla="val 1203273"/>
                <a:gd name="f84" fmla="val 1976376"/>
                <a:gd name="f85" fmla="val 1277447"/>
                <a:gd name="f86" fmla="val 2052463"/>
                <a:gd name="f87" fmla="val 1354688"/>
                <a:gd name="f88" fmla="val 2124728"/>
                <a:gd name="f89" fmla="val 1509411"/>
                <a:gd name="f90" fmla="val 2268911"/>
                <a:gd name="f91" fmla="val 1676396"/>
                <a:gd name="f92" fmla="val 2397575"/>
                <a:gd name="f93" fmla="val 1855027"/>
                <a:gd name="f94" fmla="val 2504236"/>
                <a:gd name="f95" fmla="val 1944528"/>
                <a:gd name="f96" fmla="val 2557277"/>
                <a:gd name="f97" fmla="val 2036357"/>
                <a:gd name="f98" fmla="val 2605917"/>
                <a:gd name="f99" fmla="val 2131618"/>
                <a:gd name="f100" fmla="val 2646913"/>
                <a:gd name="f101" fmla="val 2226267"/>
                <a:gd name="f102" fmla="val 2689068"/>
                <a:gd name="f103" fmla="val 2323981"/>
                <a:gd name="f104" fmla="val 2724622"/>
                <a:gd name="f105" fmla="val 2423534"/>
                <a:gd name="f106" fmla="val 2754732"/>
                <a:gd name="f107" fmla="val 2523087"/>
                <a:gd name="f108" fmla="val 2784958"/>
                <a:gd name="f109" fmla="val 2624602"/>
                <a:gd name="f110" fmla="val 2809394"/>
                <a:gd name="f111" fmla="val 2727588"/>
                <a:gd name="f112" fmla="val 2829197"/>
                <a:gd name="f113" fmla="val 2830698"/>
                <a:gd name="f114" fmla="val 2848653"/>
                <a:gd name="f115" fmla="val 2935522"/>
                <a:gd name="f116" fmla="val 2861971"/>
                <a:gd name="f117" fmla="val 3041083"/>
                <a:gd name="f118" fmla="val 2870890"/>
                <a:gd name="f119" fmla="val 3146644"/>
                <a:gd name="f120" fmla="val 2879922"/>
                <a:gd name="f121" fmla="val 3253307"/>
                <a:gd name="f122" fmla="val 2883860"/>
                <a:gd name="f123" fmla="val 3360340"/>
                <a:gd name="f124" fmla="val 2883976"/>
                <a:gd name="f125" fmla="val 3387067"/>
                <a:gd name="f126" fmla="val 3414162"/>
                <a:gd name="f127" fmla="val 2884439"/>
                <a:gd name="f128" fmla="val 3439663"/>
                <a:gd name="f129" fmla="val 2883396"/>
                <a:gd name="f130" fmla="val 3478529"/>
                <a:gd name="f131" fmla="val 2882471"/>
                <a:gd name="f132" fmla="val 3517271"/>
                <a:gd name="f133" fmla="val 2880616"/>
                <a:gd name="f134" fmla="val 3568887"/>
                <a:gd name="f135" fmla="val 2878417"/>
                <a:gd name="f136" fmla="val 3620257"/>
                <a:gd name="f137" fmla="val 2873552"/>
                <a:gd name="f138" fmla="val 3671260"/>
                <a:gd name="f139" fmla="val 2867878"/>
                <a:gd name="f140" fmla="val 3875515"/>
                <a:gd name="f141" fmla="val 2844253"/>
                <a:gd name="f142" fmla="val 4074253"/>
                <a:gd name="f143" fmla="val 2792486"/>
                <a:gd name="f144" fmla="val 4265268"/>
                <a:gd name="f145" fmla="val 2716283"/>
                <a:gd name="f146" fmla="val 4361020"/>
                <a:gd name="f147" fmla="val 2678529"/>
                <a:gd name="f148" fmla="val 4454444"/>
                <a:gd name="f149" fmla="val 2633710"/>
                <a:gd name="f150" fmla="val 4546395"/>
                <a:gd name="f151" fmla="val 2584724"/>
                <a:gd name="f152" fmla="val 4638470"/>
                <a:gd name="f153" fmla="val 2535967"/>
                <a:gd name="f154" fmla="val 4728827"/>
                <a:gd name="f155" fmla="val 2481885"/>
                <a:gd name="f156" fmla="val 4817837"/>
                <a:gd name="f157" fmla="val 2424674"/>
                <a:gd name="f158" fmla="val 4906846"/>
                <a:gd name="f159" fmla="val 2367348"/>
                <a:gd name="f160" fmla="val 4994385"/>
                <a:gd name="f161" fmla="val 2306317"/>
                <a:gd name="f162" fmla="val 5081677"/>
                <a:gd name="f163" fmla="val 2243548"/>
                <a:gd name="f164" fmla="val 5125201"/>
                <a:gd name="f165" fmla="val 2212164"/>
                <a:gd name="f166" fmla="val 5168603"/>
                <a:gd name="f167" fmla="val 2179969"/>
                <a:gd name="f168" fmla="val 5211881"/>
                <a:gd name="f169" fmla="val 2147658"/>
                <a:gd name="f170" fmla="val 2062128"/>
                <a:gd name="f171" fmla="val 2514993"/>
                <a:gd name="f172" fmla="val 5314867"/>
                <a:gd name="f173" fmla="val 2522881"/>
                <a:gd name="f174" fmla="val 5225490"/>
                <a:gd name="f175" fmla="val 2591325"/>
                <a:gd name="f176" fmla="val 5133783"/>
                <a:gd name="f177" fmla="val 2658379"/>
                <a:gd name="f178" fmla="val 5038276"/>
                <a:gd name="f179" fmla="val 2722421"/>
                <a:gd name="f180" fmla="val 4942892"/>
                <a:gd name="f181" fmla="val 2786348"/>
                <a:gd name="f182" fmla="val 4844810"/>
                <a:gd name="f183" fmla="val 2848422"/>
                <a:gd name="f184" fmla="val 4741701"/>
                <a:gd name="f185" fmla="val 2904937"/>
                <a:gd name="f186" fmla="val 4638592"/>
                <a:gd name="f187" fmla="val 2961337"/>
                <a:gd name="f188" fmla="val 4531929"/>
                <a:gd name="f189" fmla="val 3013683"/>
                <a:gd name="f190" fmla="val 4420728"/>
                <a:gd name="f191" fmla="val 3058848"/>
                <a:gd name="f192" fmla="val 4199063"/>
                <a:gd name="f193" fmla="val 3150338"/>
                <a:gd name="f194" fmla="val 3959621"/>
                <a:gd name="f195" fmla="val 3211485"/>
                <a:gd name="f196" fmla="val 3717481"/>
                <a:gd name="f197" fmla="val 3237079"/>
                <a:gd name="f198" fmla="val 3656914"/>
                <a:gd name="f199" fmla="val 3243101"/>
                <a:gd name="f200" fmla="val 3596227"/>
                <a:gd name="f201" fmla="val 3247966"/>
                <a:gd name="f202" fmla="val 3535661"/>
                <a:gd name="f203" fmla="val 3249934"/>
                <a:gd name="f204" fmla="val 3490175"/>
                <a:gd name="f205" fmla="val 3251555"/>
                <a:gd name="f206" fmla="val 3444813"/>
                <a:gd name="f207" fmla="val 3251787"/>
                <a:gd name="f208" fmla="val 3252250"/>
                <a:gd name="f209" fmla="val 3385105"/>
                <a:gd name="f210" fmla="val 3251324"/>
                <a:gd name="f211" fmla="val 3355681"/>
                <a:gd name="f212" fmla="val 3250745"/>
                <a:gd name="f213" fmla="val 3296954"/>
                <a:gd name="f214" fmla="val 3250050"/>
                <a:gd name="f215" fmla="val 3237860"/>
                <a:gd name="f216" fmla="val 3246692"/>
                <a:gd name="f217" fmla="val 3179011"/>
                <a:gd name="f218" fmla="val 3243795"/>
                <a:gd name="f219" fmla="val 3120039"/>
                <a:gd name="f220" fmla="val 3239164"/>
                <a:gd name="f221" fmla="val 3061067"/>
                <a:gd name="f222" fmla="val 3234878"/>
                <a:gd name="f223" fmla="val 3002217"/>
                <a:gd name="f224" fmla="val 3227814"/>
                <a:gd name="f225" fmla="val 2884397"/>
                <a:gd name="f226" fmla="val 3214496"/>
                <a:gd name="f227" fmla="val 2766699"/>
                <a:gd name="f228" fmla="val 3196314"/>
                <a:gd name="f229" fmla="val 2650103"/>
                <a:gd name="f230" fmla="val 3170836"/>
                <a:gd name="f231" fmla="val 2533510"/>
                <a:gd name="f232" fmla="val 3145358"/>
                <a:gd name="f233" fmla="val 2418263"/>
                <a:gd name="f234" fmla="val 3112583"/>
                <a:gd name="f235" fmla="val 2305836"/>
                <a:gd name="f236" fmla="val 3072514"/>
                <a:gd name="f237" fmla="val 2193410"/>
                <a:gd name="f238" fmla="val 3032328"/>
                <a:gd name="f239" fmla="val 2083926"/>
                <a:gd name="f240" fmla="val 2984383"/>
                <a:gd name="f241" fmla="val 1978611"/>
                <a:gd name="f242" fmla="val 2929952"/>
                <a:gd name="f243" fmla="val 1873663"/>
                <a:gd name="f244" fmla="val 2874711"/>
                <a:gd name="f245" fmla="val 1772884"/>
                <a:gd name="f246" fmla="val 2812985"/>
                <a:gd name="f247" fmla="val 1678235"/>
                <a:gd name="f248" fmla="val 2744424"/>
                <a:gd name="f249" fmla="val 1488201"/>
                <a:gd name="f250" fmla="val 2608001"/>
                <a:gd name="f251" fmla="val 1321708"/>
                <a:gd name="f252" fmla="val 2448068"/>
                <a:gd name="f253" fmla="val 1175688"/>
                <a:gd name="f254" fmla="val 2277018"/>
                <a:gd name="f255" fmla="val 1102985"/>
                <a:gd name="f256" fmla="val 2191086"/>
                <a:gd name="f257" fmla="val 1035309"/>
                <a:gd name="f258" fmla="val 2102377"/>
                <a:gd name="f259" fmla="val 971310"/>
                <a:gd name="f260" fmla="val 2012044"/>
                <a:gd name="f261" fmla="val 907188"/>
                <a:gd name="f262" fmla="val 1921714"/>
                <a:gd name="f263" fmla="val 847358"/>
                <a:gd name="f264" fmla="val 1829413"/>
                <a:gd name="f265" fmla="val 790717"/>
                <a:gd name="f266" fmla="val 1735723"/>
                <a:gd name="f267" fmla="val 761782"/>
                <a:gd name="f268" fmla="val 1688357"/>
                <a:gd name="f269" fmla="val 735300"/>
                <a:gd name="f270" fmla="val 1644002"/>
                <a:gd name="f271" fmla="val 706488"/>
                <a:gd name="f272" fmla="val 1598604"/>
                <a:gd name="f273" fmla="val 677922"/>
                <a:gd name="f274" fmla="val 1553555"/>
                <a:gd name="f275" fmla="val 648866"/>
                <a:gd name="f276" fmla="val 1508505"/>
                <a:gd name="f277" fmla="val 618951"/>
                <a:gd name="f278" fmla="val 1463802"/>
                <a:gd name="f279" fmla="val 436273"/>
                <a:gd name="f280" fmla="val 1195355"/>
                <a:gd name="f281" fmla="val 405990"/>
                <a:gd name="f282" fmla="val 1150189"/>
                <a:gd name="f283" fmla="val 376075"/>
                <a:gd name="f284" fmla="val 1104792"/>
                <a:gd name="f285" fmla="val 346896"/>
                <a:gd name="f286" fmla="val 1058816"/>
                <a:gd name="f287" fmla="val 317716"/>
                <a:gd name="f288" fmla="val 1012838"/>
                <a:gd name="f289" fmla="val 288782"/>
                <a:gd name="f290" fmla="val 966747"/>
                <a:gd name="f291" fmla="val 261809"/>
                <a:gd name="f292" fmla="val 919264"/>
                <a:gd name="f293" fmla="val 207742"/>
                <a:gd name="f294" fmla="val 824764"/>
                <a:gd name="f295" fmla="val 158088"/>
                <a:gd name="f296" fmla="val 727485"/>
                <a:gd name="f297" fmla="val 118487"/>
                <a:gd name="f298" fmla="val 626498"/>
                <a:gd name="f299" fmla="val 78151"/>
                <a:gd name="f300" fmla="val 525859"/>
                <a:gd name="f301" fmla="val 48237"/>
                <a:gd name="f302" fmla="val 421515"/>
                <a:gd name="f303" fmla="val 28130"/>
                <a:gd name="f304" fmla="val 315781"/>
                <a:gd name="f305" fmla="val 18506"/>
                <a:gd name="f306" fmla="val 262914"/>
                <a:gd name="f307" fmla="val 11425"/>
                <a:gd name="f308" fmla="val 209642"/>
                <a:gd name="f309" fmla="val 6751"/>
                <a:gd name="f310" fmla="val 156195"/>
                <a:gd name="f311" fmla="+- 0 0 -90"/>
                <a:gd name="f312" fmla="*/ f3 1 5324985"/>
                <a:gd name="f313" fmla="*/ f4 1 3251912"/>
                <a:gd name="f314" fmla="+- f7 0 f5"/>
                <a:gd name="f315" fmla="+- f6 0 f5"/>
                <a:gd name="f316" fmla="*/ f311 f0 1"/>
                <a:gd name="f317" fmla="*/ f315 1 5324985"/>
                <a:gd name="f318" fmla="*/ f314 1 3251912"/>
                <a:gd name="f319" fmla="*/ 0 f315 1"/>
                <a:gd name="f320" fmla="*/ 0 f314 1"/>
                <a:gd name="f321" fmla="*/ 36826 f315 1"/>
                <a:gd name="f322" fmla="*/ 45003 f315 1"/>
                <a:gd name="f323" fmla="*/ 152909 f314 1"/>
                <a:gd name="f324" fmla="*/ 68956 f315 1"/>
                <a:gd name="f325" fmla="*/ 308600 f314 1"/>
                <a:gd name="f326" fmla="*/ 167774 f315 1"/>
                <a:gd name="f327" fmla="*/ 607968 f314 1"/>
                <a:gd name="f328" fmla="*/ 201857 f315 1"/>
                <a:gd name="f329" fmla="*/ 679539 f314 1"/>
                <a:gd name="f330" fmla="*/ 239741 f315 1"/>
                <a:gd name="f331" fmla="*/ 749488 f314 1"/>
                <a:gd name="f332" fmla="*/ 323724 f315 1"/>
                <a:gd name="f333" fmla="*/ 885101 f314 1"/>
                <a:gd name="f334" fmla="*/ 416412 f315 1"/>
                <a:gd name="f335" fmla="*/ 1016081 f314 1"/>
                <a:gd name="f336" fmla="*/ 515719 f315 1"/>
                <a:gd name="f337" fmla="*/ 1143356 f314 1"/>
                <a:gd name="f338" fmla="*/ 722427 f315 1"/>
                <a:gd name="f339" fmla="*/ 1395127 f314 1"/>
                <a:gd name="f340" fmla="*/ 825780 f315 1"/>
                <a:gd name="f341" fmla="*/ 1522749 f314 1"/>
                <a:gd name="f342" fmla="*/ 926314 f315 1"/>
                <a:gd name="f343" fmla="*/ 1651992 f314 1"/>
                <a:gd name="f344" fmla="*/ 1026848 f315 1"/>
                <a:gd name="f345" fmla="*/ 1776836 f314 1"/>
                <a:gd name="f346" fmla="*/ 1131918 f315 1"/>
                <a:gd name="f347" fmla="*/ 1897393 f314 1"/>
                <a:gd name="f348" fmla="*/ 1354688 f315 1"/>
                <a:gd name="f349" fmla="*/ 2124728 f314 1"/>
                <a:gd name="f350" fmla="*/ 1855027 f315 1"/>
                <a:gd name="f351" fmla="*/ 2504236 f314 1"/>
                <a:gd name="f352" fmla="*/ 2131618 f315 1"/>
                <a:gd name="f353" fmla="*/ 2646913 f314 1"/>
                <a:gd name="f354" fmla="*/ 2423534 f315 1"/>
                <a:gd name="f355" fmla="*/ 2754732 f314 1"/>
                <a:gd name="f356" fmla="*/ 2727588 f315 1"/>
                <a:gd name="f357" fmla="*/ 2829197 f314 1"/>
                <a:gd name="f358" fmla="*/ 3041083 f315 1"/>
                <a:gd name="f359" fmla="*/ 2870890 f314 1"/>
                <a:gd name="f360" fmla="*/ 3360340 f315 1"/>
                <a:gd name="f361" fmla="*/ 2883976 f314 1"/>
                <a:gd name="f362" fmla="*/ 3439663 f315 1"/>
                <a:gd name="f363" fmla="*/ 2883396 f314 1"/>
                <a:gd name="f364" fmla="*/ 3478529 f315 1"/>
                <a:gd name="f365" fmla="*/ 2882471 f314 1"/>
                <a:gd name="f366" fmla="*/ 3517271 f315 1"/>
                <a:gd name="f367" fmla="*/ 2880616 f314 1"/>
                <a:gd name="f368" fmla="*/ 3671260 f315 1"/>
                <a:gd name="f369" fmla="*/ 2867878 f314 1"/>
                <a:gd name="f370" fmla="*/ 4265268 f315 1"/>
                <a:gd name="f371" fmla="*/ 2716283 f314 1"/>
                <a:gd name="f372" fmla="*/ 4546395 f315 1"/>
                <a:gd name="f373" fmla="*/ 2584724 f314 1"/>
                <a:gd name="f374" fmla="*/ 4817837 f315 1"/>
                <a:gd name="f375" fmla="*/ 2424674 f314 1"/>
                <a:gd name="f376" fmla="*/ 5081677 f315 1"/>
                <a:gd name="f377" fmla="*/ 2243548 f314 1"/>
                <a:gd name="f378" fmla="*/ 5211881 f315 1"/>
                <a:gd name="f379" fmla="*/ 2147658 f314 1"/>
                <a:gd name="f380" fmla="*/ 5324985 f315 1"/>
                <a:gd name="f381" fmla="*/ 2062128 f314 1"/>
                <a:gd name="f382" fmla="*/ 2514993 f314 1"/>
                <a:gd name="f383" fmla="*/ 5314867 f315 1"/>
                <a:gd name="f384" fmla="*/ 2522881 f314 1"/>
                <a:gd name="f385" fmla="*/ 5038276 f315 1"/>
                <a:gd name="f386" fmla="*/ 2722421 f314 1"/>
                <a:gd name="f387" fmla="*/ 4741701 f315 1"/>
                <a:gd name="f388" fmla="*/ 2904937 f314 1"/>
                <a:gd name="f389" fmla="*/ 4420728 f315 1"/>
                <a:gd name="f390" fmla="*/ 3058848 f314 1"/>
                <a:gd name="f391" fmla="*/ 3717481 f315 1"/>
                <a:gd name="f392" fmla="*/ 3237079 f314 1"/>
                <a:gd name="f393" fmla="*/ 3535661 f315 1"/>
                <a:gd name="f394" fmla="*/ 3249934 f314 1"/>
                <a:gd name="f395" fmla="*/ 3490175 f315 1"/>
                <a:gd name="f396" fmla="*/ 3251555 f314 1"/>
                <a:gd name="f397" fmla="*/ 3444813 f315 1"/>
                <a:gd name="f398" fmla="*/ 3251787 f314 1"/>
                <a:gd name="f399" fmla="*/ 3355681 f315 1"/>
                <a:gd name="f400" fmla="*/ 3250745 f314 1"/>
                <a:gd name="f401" fmla="*/ 3179011 f315 1"/>
                <a:gd name="f402" fmla="*/ 3243795 f314 1"/>
                <a:gd name="f403" fmla="*/ 3002217 f315 1"/>
                <a:gd name="f404" fmla="*/ 3227814 f314 1"/>
                <a:gd name="f405" fmla="*/ 2650103 f315 1"/>
                <a:gd name="f406" fmla="*/ 3170836 f314 1"/>
                <a:gd name="f407" fmla="*/ 2305836 f315 1"/>
                <a:gd name="f408" fmla="*/ 3072514 f314 1"/>
                <a:gd name="f409" fmla="*/ 1978611 f315 1"/>
                <a:gd name="f410" fmla="*/ 2929952 f314 1"/>
                <a:gd name="f411" fmla="*/ 1678235 f315 1"/>
                <a:gd name="f412" fmla="*/ 2744424 f314 1"/>
                <a:gd name="f413" fmla="*/ 1175688 f315 1"/>
                <a:gd name="f414" fmla="*/ 2277018 f314 1"/>
                <a:gd name="f415" fmla="*/ 971310 f315 1"/>
                <a:gd name="f416" fmla="*/ 2012044 f314 1"/>
                <a:gd name="f417" fmla="*/ 790717 f315 1"/>
                <a:gd name="f418" fmla="*/ 1735723 f314 1"/>
                <a:gd name="f419" fmla="*/ 706488 f315 1"/>
                <a:gd name="f420" fmla="*/ 1598604 f314 1"/>
                <a:gd name="f421" fmla="*/ 618951 f315 1"/>
                <a:gd name="f422" fmla="*/ 1463802 f314 1"/>
                <a:gd name="f423" fmla="*/ 436273 f315 1"/>
                <a:gd name="f424" fmla="*/ 1195355 f314 1"/>
                <a:gd name="f425" fmla="*/ 346896 f315 1"/>
                <a:gd name="f426" fmla="*/ 1058816 f314 1"/>
                <a:gd name="f427" fmla="*/ 261809 f315 1"/>
                <a:gd name="f428" fmla="*/ 919264 f314 1"/>
                <a:gd name="f429" fmla="*/ 118487 f315 1"/>
                <a:gd name="f430" fmla="*/ 626498 f314 1"/>
                <a:gd name="f431" fmla="*/ 28130 f315 1"/>
                <a:gd name="f432" fmla="*/ 315781 f314 1"/>
                <a:gd name="f433" fmla="*/ 6751 f315 1"/>
                <a:gd name="f434" fmla="*/ 156195 f314 1"/>
                <a:gd name="f435" fmla="*/ f316 1 f2"/>
                <a:gd name="f436" fmla="*/ f319 1 5324985"/>
                <a:gd name="f437" fmla="*/ f320 1 3251912"/>
                <a:gd name="f438" fmla="*/ f321 1 5324985"/>
                <a:gd name="f439" fmla="*/ f322 1 5324985"/>
                <a:gd name="f440" fmla="*/ f323 1 3251912"/>
                <a:gd name="f441" fmla="*/ f324 1 5324985"/>
                <a:gd name="f442" fmla="*/ f325 1 3251912"/>
                <a:gd name="f443" fmla="*/ f326 1 5324985"/>
                <a:gd name="f444" fmla="*/ f327 1 3251912"/>
                <a:gd name="f445" fmla="*/ f328 1 5324985"/>
                <a:gd name="f446" fmla="*/ f329 1 3251912"/>
                <a:gd name="f447" fmla="*/ f330 1 5324985"/>
                <a:gd name="f448" fmla="*/ f331 1 3251912"/>
                <a:gd name="f449" fmla="*/ f332 1 5324985"/>
                <a:gd name="f450" fmla="*/ f333 1 3251912"/>
                <a:gd name="f451" fmla="*/ f334 1 5324985"/>
                <a:gd name="f452" fmla="*/ f335 1 3251912"/>
                <a:gd name="f453" fmla="*/ f336 1 5324985"/>
                <a:gd name="f454" fmla="*/ f337 1 3251912"/>
                <a:gd name="f455" fmla="*/ f338 1 5324985"/>
                <a:gd name="f456" fmla="*/ f339 1 3251912"/>
                <a:gd name="f457" fmla="*/ f340 1 5324985"/>
                <a:gd name="f458" fmla="*/ f341 1 3251912"/>
                <a:gd name="f459" fmla="*/ f342 1 5324985"/>
                <a:gd name="f460" fmla="*/ f343 1 3251912"/>
                <a:gd name="f461" fmla="*/ f344 1 5324985"/>
                <a:gd name="f462" fmla="*/ f345 1 3251912"/>
                <a:gd name="f463" fmla="*/ f346 1 5324985"/>
                <a:gd name="f464" fmla="*/ f347 1 3251912"/>
                <a:gd name="f465" fmla="*/ f348 1 5324985"/>
                <a:gd name="f466" fmla="*/ f349 1 3251912"/>
                <a:gd name="f467" fmla="*/ f350 1 5324985"/>
                <a:gd name="f468" fmla="*/ f351 1 3251912"/>
                <a:gd name="f469" fmla="*/ f352 1 5324985"/>
                <a:gd name="f470" fmla="*/ f353 1 3251912"/>
                <a:gd name="f471" fmla="*/ f354 1 5324985"/>
                <a:gd name="f472" fmla="*/ f355 1 3251912"/>
                <a:gd name="f473" fmla="*/ f356 1 5324985"/>
                <a:gd name="f474" fmla="*/ f357 1 3251912"/>
                <a:gd name="f475" fmla="*/ f358 1 5324985"/>
                <a:gd name="f476" fmla="*/ f359 1 3251912"/>
                <a:gd name="f477" fmla="*/ f360 1 5324985"/>
                <a:gd name="f478" fmla="*/ f361 1 3251912"/>
                <a:gd name="f479" fmla="*/ f362 1 5324985"/>
                <a:gd name="f480" fmla="*/ f363 1 3251912"/>
                <a:gd name="f481" fmla="*/ f364 1 5324985"/>
                <a:gd name="f482" fmla="*/ f365 1 3251912"/>
                <a:gd name="f483" fmla="*/ f366 1 5324985"/>
                <a:gd name="f484" fmla="*/ f367 1 3251912"/>
                <a:gd name="f485" fmla="*/ f368 1 5324985"/>
                <a:gd name="f486" fmla="*/ f369 1 3251912"/>
                <a:gd name="f487" fmla="*/ f370 1 5324985"/>
                <a:gd name="f488" fmla="*/ f371 1 3251912"/>
                <a:gd name="f489" fmla="*/ f372 1 5324985"/>
                <a:gd name="f490" fmla="*/ f373 1 3251912"/>
                <a:gd name="f491" fmla="*/ f374 1 5324985"/>
                <a:gd name="f492" fmla="*/ f375 1 3251912"/>
                <a:gd name="f493" fmla="*/ f376 1 5324985"/>
                <a:gd name="f494" fmla="*/ f377 1 3251912"/>
                <a:gd name="f495" fmla="*/ f378 1 5324985"/>
                <a:gd name="f496" fmla="*/ f379 1 3251912"/>
                <a:gd name="f497" fmla="*/ f380 1 5324985"/>
                <a:gd name="f498" fmla="*/ f381 1 3251912"/>
                <a:gd name="f499" fmla="*/ f382 1 3251912"/>
                <a:gd name="f500" fmla="*/ f383 1 5324985"/>
                <a:gd name="f501" fmla="*/ f384 1 3251912"/>
                <a:gd name="f502" fmla="*/ f385 1 5324985"/>
                <a:gd name="f503" fmla="*/ f386 1 3251912"/>
                <a:gd name="f504" fmla="*/ f387 1 5324985"/>
                <a:gd name="f505" fmla="*/ f388 1 3251912"/>
                <a:gd name="f506" fmla="*/ f389 1 5324985"/>
                <a:gd name="f507" fmla="*/ f390 1 3251912"/>
                <a:gd name="f508" fmla="*/ f391 1 5324985"/>
                <a:gd name="f509" fmla="*/ f392 1 3251912"/>
                <a:gd name="f510" fmla="*/ f393 1 5324985"/>
                <a:gd name="f511" fmla="*/ f394 1 3251912"/>
                <a:gd name="f512" fmla="*/ f395 1 5324985"/>
                <a:gd name="f513" fmla="*/ f396 1 3251912"/>
                <a:gd name="f514" fmla="*/ f397 1 5324985"/>
                <a:gd name="f515" fmla="*/ f398 1 3251912"/>
                <a:gd name="f516" fmla="*/ f399 1 5324985"/>
                <a:gd name="f517" fmla="*/ f400 1 3251912"/>
                <a:gd name="f518" fmla="*/ f401 1 5324985"/>
                <a:gd name="f519" fmla="*/ f402 1 3251912"/>
                <a:gd name="f520" fmla="*/ f403 1 5324985"/>
                <a:gd name="f521" fmla="*/ f404 1 3251912"/>
                <a:gd name="f522" fmla="*/ f405 1 5324985"/>
                <a:gd name="f523" fmla="*/ f406 1 3251912"/>
                <a:gd name="f524" fmla="*/ f407 1 5324985"/>
                <a:gd name="f525" fmla="*/ f408 1 3251912"/>
                <a:gd name="f526" fmla="*/ f409 1 5324985"/>
                <a:gd name="f527" fmla="*/ f410 1 3251912"/>
                <a:gd name="f528" fmla="*/ f411 1 5324985"/>
                <a:gd name="f529" fmla="*/ f412 1 3251912"/>
                <a:gd name="f530" fmla="*/ f413 1 5324985"/>
                <a:gd name="f531" fmla="*/ f414 1 3251912"/>
                <a:gd name="f532" fmla="*/ f415 1 5324985"/>
                <a:gd name="f533" fmla="*/ f416 1 3251912"/>
                <a:gd name="f534" fmla="*/ f417 1 5324985"/>
                <a:gd name="f535" fmla="*/ f418 1 3251912"/>
                <a:gd name="f536" fmla="*/ f419 1 5324985"/>
                <a:gd name="f537" fmla="*/ f420 1 3251912"/>
                <a:gd name="f538" fmla="*/ f421 1 5324985"/>
                <a:gd name="f539" fmla="*/ f422 1 3251912"/>
                <a:gd name="f540" fmla="*/ f423 1 5324985"/>
                <a:gd name="f541" fmla="*/ f424 1 3251912"/>
                <a:gd name="f542" fmla="*/ f425 1 5324985"/>
                <a:gd name="f543" fmla="*/ f426 1 3251912"/>
                <a:gd name="f544" fmla="*/ f427 1 5324985"/>
                <a:gd name="f545" fmla="*/ f428 1 3251912"/>
                <a:gd name="f546" fmla="*/ f429 1 5324985"/>
                <a:gd name="f547" fmla="*/ f430 1 3251912"/>
                <a:gd name="f548" fmla="*/ f431 1 5324985"/>
                <a:gd name="f549" fmla="*/ f432 1 3251912"/>
                <a:gd name="f550" fmla="*/ f433 1 5324985"/>
                <a:gd name="f551" fmla="*/ f434 1 3251912"/>
                <a:gd name="f552" fmla="*/ f5 1 f317"/>
                <a:gd name="f553" fmla="*/ f6 1 f317"/>
                <a:gd name="f554" fmla="*/ f5 1 f318"/>
                <a:gd name="f555" fmla="*/ f7 1 f318"/>
                <a:gd name="f556" fmla="+- f435 0 f1"/>
                <a:gd name="f557" fmla="*/ f436 1 f317"/>
                <a:gd name="f558" fmla="*/ f437 1 f318"/>
                <a:gd name="f559" fmla="*/ f438 1 f317"/>
                <a:gd name="f560" fmla="*/ f439 1 f317"/>
                <a:gd name="f561" fmla="*/ f440 1 f318"/>
                <a:gd name="f562" fmla="*/ f441 1 f317"/>
                <a:gd name="f563" fmla="*/ f442 1 f318"/>
                <a:gd name="f564" fmla="*/ f443 1 f317"/>
                <a:gd name="f565" fmla="*/ f444 1 f318"/>
                <a:gd name="f566" fmla="*/ f445 1 f317"/>
                <a:gd name="f567" fmla="*/ f446 1 f318"/>
                <a:gd name="f568" fmla="*/ f447 1 f317"/>
                <a:gd name="f569" fmla="*/ f448 1 f318"/>
                <a:gd name="f570" fmla="*/ f449 1 f317"/>
                <a:gd name="f571" fmla="*/ f450 1 f318"/>
                <a:gd name="f572" fmla="*/ f451 1 f317"/>
                <a:gd name="f573" fmla="*/ f452 1 f318"/>
                <a:gd name="f574" fmla="*/ f453 1 f317"/>
                <a:gd name="f575" fmla="*/ f454 1 f318"/>
                <a:gd name="f576" fmla="*/ f455 1 f317"/>
                <a:gd name="f577" fmla="*/ f456 1 f318"/>
                <a:gd name="f578" fmla="*/ f457 1 f317"/>
                <a:gd name="f579" fmla="*/ f458 1 f318"/>
                <a:gd name="f580" fmla="*/ f459 1 f317"/>
                <a:gd name="f581" fmla="*/ f460 1 f318"/>
                <a:gd name="f582" fmla="*/ f461 1 f317"/>
                <a:gd name="f583" fmla="*/ f462 1 f318"/>
                <a:gd name="f584" fmla="*/ f463 1 f317"/>
                <a:gd name="f585" fmla="*/ f464 1 f318"/>
                <a:gd name="f586" fmla="*/ f465 1 f317"/>
                <a:gd name="f587" fmla="*/ f466 1 f318"/>
                <a:gd name="f588" fmla="*/ f467 1 f317"/>
                <a:gd name="f589" fmla="*/ f468 1 f318"/>
                <a:gd name="f590" fmla="*/ f469 1 f317"/>
                <a:gd name="f591" fmla="*/ f470 1 f318"/>
                <a:gd name="f592" fmla="*/ f471 1 f317"/>
                <a:gd name="f593" fmla="*/ f472 1 f318"/>
                <a:gd name="f594" fmla="*/ f473 1 f317"/>
                <a:gd name="f595" fmla="*/ f474 1 f318"/>
                <a:gd name="f596" fmla="*/ f475 1 f317"/>
                <a:gd name="f597" fmla="*/ f476 1 f318"/>
                <a:gd name="f598" fmla="*/ f477 1 f317"/>
                <a:gd name="f599" fmla="*/ f478 1 f318"/>
                <a:gd name="f600" fmla="*/ f479 1 f317"/>
                <a:gd name="f601" fmla="*/ f480 1 f318"/>
                <a:gd name="f602" fmla="*/ f481 1 f317"/>
                <a:gd name="f603" fmla="*/ f482 1 f318"/>
                <a:gd name="f604" fmla="*/ f483 1 f317"/>
                <a:gd name="f605" fmla="*/ f484 1 f318"/>
                <a:gd name="f606" fmla="*/ f485 1 f317"/>
                <a:gd name="f607" fmla="*/ f486 1 f318"/>
                <a:gd name="f608" fmla="*/ f487 1 f317"/>
                <a:gd name="f609" fmla="*/ f488 1 f318"/>
                <a:gd name="f610" fmla="*/ f489 1 f317"/>
                <a:gd name="f611" fmla="*/ f490 1 f318"/>
                <a:gd name="f612" fmla="*/ f491 1 f317"/>
                <a:gd name="f613" fmla="*/ f492 1 f318"/>
                <a:gd name="f614" fmla="*/ f493 1 f317"/>
                <a:gd name="f615" fmla="*/ f494 1 f318"/>
                <a:gd name="f616" fmla="*/ f495 1 f317"/>
                <a:gd name="f617" fmla="*/ f496 1 f318"/>
                <a:gd name="f618" fmla="*/ f497 1 f317"/>
                <a:gd name="f619" fmla="*/ f498 1 f318"/>
                <a:gd name="f620" fmla="*/ f499 1 f318"/>
                <a:gd name="f621" fmla="*/ f500 1 f317"/>
                <a:gd name="f622" fmla="*/ f501 1 f318"/>
                <a:gd name="f623" fmla="*/ f502 1 f317"/>
                <a:gd name="f624" fmla="*/ f503 1 f318"/>
                <a:gd name="f625" fmla="*/ f504 1 f317"/>
                <a:gd name="f626" fmla="*/ f505 1 f318"/>
                <a:gd name="f627" fmla="*/ f506 1 f317"/>
                <a:gd name="f628" fmla="*/ f507 1 f318"/>
                <a:gd name="f629" fmla="*/ f508 1 f317"/>
                <a:gd name="f630" fmla="*/ f509 1 f318"/>
                <a:gd name="f631" fmla="*/ f510 1 f317"/>
                <a:gd name="f632" fmla="*/ f511 1 f318"/>
                <a:gd name="f633" fmla="*/ f512 1 f317"/>
                <a:gd name="f634" fmla="*/ f513 1 f318"/>
                <a:gd name="f635" fmla="*/ f514 1 f317"/>
                <a:gd name="f636" fmla="*/ f515 1 f318"/>
                <a:gd name="f637" fmla="*/ f516 1 f317"/>
                <a:gd name="f638" fmla="*/ f517 1 f318"/>
                <a:gd name="f639" fmla="*/ f518 1 f317"/>
                <a:gd name="f640" fmla="*/ f519 1 f318"/>
                <a:gd name="f641" fmla="*/ f520 1 f317"/>
                <a:gd name="f642" fmla="*/ f521 1 f318"/>
                <a:gd name="f643" fmla="*/ f522 1 f317"/>
                <a:gd name="f644" fmla="*/ f523 1 f318"/>
                <a:gd name="f645" fmla="*/ f524 1 f317"/>
                <a:gd name="f646" fmla="*/ f525 1 f318"/>
                <a:gd name="f647" fmla="*/ f526 1 f317"/>
                <a:gd name="f648" fmla="*/ f527 1 f318"/>
                <a:gd name="f649" fmla="*/ f528 1 f317"/>
                <a:gd name="f650" fmla="*/ f529 1 f318"/>
                <a:gd name="f651" fmla="*/ f530 1 f317"/>
                <a:gd name="f652" fmla="*/ f531 1 f318"/>
                <a:gd name="f653" fmla="*/ f532 1 f317"/>
                <a:gd name="f654" fmla="*/ f533 1 f318"/>
                <a:gd name="f655" fmla="*/ f534 1 f317"/>
                <a:gd name="f656" fmla="*/ f535 1 f318"/>
                <a:gd name="f657" fmla="*/ f536 1 f317"/>
                <a:gd name="f658" fmla="*/ f537 1 f318"/>
                <a:gd name="f659" fmla="*/ f538 1 f317"/>
                <a:gd name="f660" fmla="*/ f539 1 f318"/>
                <a:gd name="f661" fmla="*/ f540 1 f317"/>
                <a:gd name="f662" fmla="*/ f541 1 f318"/>
                <a:gd name="f663" fmla="*/ f542 1 f317"/>
                <a:gd name="f664" fmla="*/ f543 1 f318"/>
                <a:gd name="f665" fmla="*/ f544 1 f317"/>
                <a:gd name="f666" fmla="*/ f545 1 f318"/>
                <a:gd name="f667" fmla="*/ f546 1 f317"/>
                <a:gd name="f668" fmla="*/ f547 1 f318"/>
                <a:gd name="f669" fmla="*/ f548 1 f317"/>
                <a:gd name="f670" fmla="*/ f549 1 f318"/>
                <a:gd name="f671" fmla="*/ f550 1 f317"/>
                <a:gd name="f672" fmla="*/ f551 1 f318"/>
                <a:gd name="f673" fmla="*/ f552 f312 1"/>
                <a:gd name="f674" fmla="*/ f553 f312 1"/>
                <a:gd name="f675" fmla="*/ f555 f313 1"/>
                <a:gd name="f676" fmla="*/ f554 f313 1"/>
                <a:gd name="f677" fmla="*/ f557 f312 1"/>
                <a:gd name="f678" fmla="*/ f558 f313 1"/>
                <a:gd name="f679" fmla="*/ f559 f312 1"/>
                <a:gd name="f680" fmla="*/ f560 f312 1"/>
                <a:gd name="f681" fmla="*/ f561 f313 1"/>
                <a:gd name="f682" fmla="*/ f562 f312 1"/>
                <a:gd name="f683" fmla="*/ f563 f313 1"/>
                <a:gd name="f684" fmla="*/ f564 f312 1"/>
                <a:gd name="f685" fmla="*/ f565 f313 1"/>
                <a:gd name="f686" fmla="*/ f566 f312 1"/>
                <a:gd name="f687" fmla="*/ f567 f313 1"/>
                <a:gd name="f688" fmla="*/ f568 f312 1"/>
                <a:gd name="f689" fmla="*/ f569 f313 1"/>
                <a:gd name="f690" fmla="*/ f570 f312 1"/>
                <a:gd name="f691" fmla="*/ f571 f313 1"/>
                <a:gd name="f692" fmla="*/ f572 f312 1"/>
                <a:gd name="f693" fmla="*/ f573 f313 1"/>
                <a:gd name="f694" fmla="*/ f574 f312 1"/>
                <a:gd name="f695" fmla="*/ f575 f313 1"/>
                <a:gd name="f696" fmla="*/ f576 f312 1"/>
                <a:gd name="f697" fmla="*/ f577 f313 1"/>
                <a:gd name="f698" fmla="*/ f578 f312 1"/>
                <a:gd name="f699" fmla="*/ f579 f313 1"/>
                <a:gd name="f700" fmla="*/ f580 f312 1"/>
                <a:gd name="f701" fmla="*/ f581 f313 1"/>
                <a:gd name="f702" fmla="*/ f582 f312 1"/>
                <a:gd name="f703" fmla="*/ f583 f313 1"/>
                <a:gd name="f704" fmla="*/ f584 f312 1"/>
                <a:gd name="f705" fmla="*/ f585 f313 1"/>
                <a:gd name="f706" fmla="*/ f586 f312 1"/>
                <a:gd name="f707" fmla="*/ f587 f313 1"/>
                <a:gd name="f708" fmla="*/ f588 f312 1"/>
                <a:gd name="f709" fmla="*/ f589 f313 1"/>
                <a:gd name="f710" fmla="*/ f590 f312 1"/>
                <a:gd name="f711" fmla="*/ f591 f313 1"/>
                <a:gd name="f712" fmla="*/ f592 f312 1"/>
                <a:gd name="f713" fmla="*/ f593 f313 1"/>
                <a:gd name="f714" fmla="*/ f594 f312 1"/>
                <a:gd name="f715" fmla="*/ f595 f313 1"/>
                <a:gd name="f716" fmla="*/ f596 f312 1"/>
                <a:gd name="f717" fmla="*/ f597 f313 1"/>
                <a:gd name="f718" fmla="*/ f598 f312 1"/>
                <a:gd name="f719" fmla="*/ f599 f313 1"/>
                <a:gd name="f720" fmla="*/ f600 f312 1"/>
                <a:gd name="f721" fmla="*/ f601 f313 1"/>
                <a:gd name="f722" fmla="*/ f602 f312 1"/>
                <a:gd name="f723" fmla="*/ f603 f313 1"/>
                <a:gd name="f724" fmla="*/ f604 f312 1"/>
                <a:gd name="f725" fmla="*/ f605 f313 1"/>
                <a:gd name="f726" fmla="*/ f606 f312 1"/>
                <a:gd name="f727" fmla="*/ f607 f313 1"/>
                <a:gd name="f728" fmla="*/ f608 f312 1"/>
                <a:gd name="f729" fmla="*/ f609 f313 1"/>
                <a:gd name="f730" fmla="*/ f610 f312 1"/>
                <a:gd name="f731" fmla="*/ f611 f313 1"/>
                <a:gd name="f732" fmla="*/ f612 f312 1"/>
                <a:gd name="f733" fmla="*/ f613 f313 1"/>
                <a:gd name="f734" fmla="*/ f614 f312 1"/>
                <a:gd name="f735" fmla="*/ f615 f313 1"/>
                <a:gd name="f736" fmla="*/ f616 f312 1"/>
                <a:gd name="f737" fmla="*/ f617 f313 1"/>
                <a:gd name="f738" fmla="*/ f618 f312 1"/>
                <a:gd name="f739" fmla="*/ f619 f313 1"/>
                <a:gd name="f740" fmla="*/ f620 f313 1"/>
                <a:gd name="f741" fmla="*/ f621 f312 1"/>
                <a:gd name="f742" fmla="*/ f622 f313 1"/>
                <a:gd name="f743" fmla="*/ f623 f312 1"/>
                <a:gd name="f744" fmla="*/ f624 f313 1"/>
                <a:gd name="f745" fmla="*/ f625 f312 1"/>
                <a:gd name="f746" fmla="*/ f626 f313 1"/>
                <a:gd name="f747" fmla="*/ f627 f312 1"/>
                <a:gd name="f748" fmla="*/ f628 f313 1"/>
                <a:gd name="f749" fmla="*/ f629 f312 1"/>
                <a:gd name="f750" fmla="*/ f630 f313 1"/>
                <a:gd name="f751" fmla="*/ f631 f312 1"/>
                <a:gd name="f752" fmla="*/ f632 f313 1"/>
                <a:gd name="f753" fmla="*/ f633 f312 1"/>
                <a:gd name="f754" fmla="*/ f634 f313 1"/>
                <a:gd name="f755" fmla="*/ f635 f312 1"/>
                <a:gd name="f756" fmla="*/ f636 f313 1"/>
                <a:gd name="f757" fmla="*/ f637 f312 1"/>
                <a:gd name="f758" fmla="*/ f638 f313 1"/>
                <a:gd name="f759" fmla="*/ f639 f312 1"/>
                <a:gd name="f760" fmla="*/ f640 f313 1"/>
                <a:gd name="f761" fmla="*/ f641 f312 1"/>
                <a:gd name="f762" fmla="*/ f642 f313 1"/>
                <a:gd name="f763" fmla="*/ f643 f312 1"/>
                <a:gd name="f764" fmla="*/ f644 f313 1"/>
                <a:gd name="f765" fmla="*/ f645 f312 1"/>
                <a:gd name="f766" fmla="*/ f646 f313 1"/>
                <a:gd name="f767" fmla="*/ f647 f312 1"/>
                <a:gd name="f768" fmla="*/ f648 f313 1"/>
                <a:gd name="f769" fmla="*/ f649 f312 1"/>
                <a:gd name="f770" fmla="*/ f650 f313 1"/>
                <a:gd name="f771" fmla="*/ f651 f312 1"/>
                <a:gd name="f772" fmla="*/ f652 f313 1"/>
                <a:gd name="f773" fmla="*/ f653 f312 1"/>
                <a:gd name="f774" fmla="*/ f654 f313 1"/>
                <a:gd name="f775" fmla="*/ f655 f312 1"/>
                <a:gd name="f776" fmla="*/ f656 f313 1"/>
                <a:gd name="f777" fmla="*/ f657 f312 1"/>
                <a:gd name="f778" fmla="*/ f658 f313 1"/>
                <a:gd name="f779" fmla="*/ f659 f312 1"/>
                <a:gd name="f780" fmla="*/ f660 f313 1"/>
                <a:gd name="f781" fmla="*/ f661 f312 1"/>
                <a:gd name="f782" fmla="*/ f662 f313 1"/>
                <a:gd name="f783" fmla="*/ f663 f312 1"/>
                <a:gd name="f784" fmla="*/ f664 f313 1"/>
                <a:gd name="f785" fmla="*/ f665 f312 1"/>
                <a:gd name="f786" fmla="*/ f666 f313 1"/>
                <a:gd name="f787" fmla="*/ f667 f312 1"/>
                <a:gd name="f788" fmla="*/ f668 f313 1"/>
                <a:gd name="f789" fmla="*/ f669 f312 1"/>
                <a:gd name="f790" fmla="*/ f670 f313 1"/>
                <a:gd name="f791" fmla="*/ f671 f312 1"/>
                <a:gd name="f792" fmla="*/ f672 f3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6">
                  <a:pos x="f677" y="f678"/>
                </a:cxn>
                <a:cxn ang="f556">
                  <a:pos x="f679" y="f678"/>
                </a:cxn>
                <a:cxn ang="f556">
                  <a:pos x="f680" y="f681"/>
                </a:cxn>
                <a:cxn ang="f556">
                  <a:pos x="f682" y="f683"/>
                </a:cxn>
                <a:cxn ang="f556">
                  <a:pos x="f684" y="f685"/>
                </a:cxn>
                <a:cxn ang="f556">
                  <a:pos x="f686" y="f687"/>
                </a:cxn>
                <a:cxn ang="f556">
                  <a:pos x="f688" y="f689"/>
                </a:cxn>
                <a:cxn ang="f556">
                  <a:pos x="f690" y="f691"/>
                </a:cxn>
                <a:cxn ang="f556">
                  <a:pos x="f692" y="f693"/>
                </a:cxn>
                <a:cxn ang="f556">
                  <a:pos x="f694" y="f695"/>
                </a:cxn>
                <a:cxn ang="f556">
                  <a:pos x="f696" y="f697"/>
                </a:cxn>
                <a:cxn ang="f556">
                  <a:pos x="f698" y="f699"/>
                </a:cxn>
                <a:cxn ang="f556">
                  <a:pos x="f700" y="f701"/>
                </a:cxn>
                <a:cxn ang="f556">
                  <a:pos x="f702" y="f703"/>
                </a:cxn>
                <a:cxn ang="f556">
                  <a:pos x="f704" y="f705"/>
                </a:cxn>
                <a:cxn ang="f556">
                  <a:pos x="f706" y="f707"/>
                </a:cxn>
                <a:cxn ang="f556">
                  <a:pos x="f708" y="f709"/>
                </a:cxn>
                <a:cxn ang="f556">
                  <a:pos x="f710" y="f711"/>
                </a:cxn>
                <a:cxn ang="f556">
                  <a:pos x="f712" y="f713"/>
                </a:cxn>
                <a:cxn ang="f556">
                  <a:pos x="f714" y="f715"/>
                </a:cxn>
                <a:cxn ang="f556">
                  <a:pos x="f716" y="f717"/>
                </a:cxn>
                <a:cxn ang="f556">
                  <a:pos x="f718" y="f719"/>
                </a:cxn>
                <a:cxn ang="f556">
                  <a:pos x="f720" y="f721"/>
                </a:cxn>
                <a:cxn ang="f556">
                  <a:pos x="f722" y="f723"/>
                </a:cxn>
                <a:cxn ang="f556">
                  <a:pos x="f724" y="f725"/>
                </a:cxn>
                <a:cxn ang="f556">
                  <a:pos x="f726" y="f727"/>
                </a:cxn>
                <a:cxn ang="f556">
                  <a:pos x="f728" y="f729"/>
                </a:cxn>
                <a:cxn ang="f556">
                  <a:pos x="f730" y="f731"/>
                </a:cxn>
                <a:cxn ang="f556">
                  <a:pos x="f732" y="f733"/>
                </a:cxn>
                <a:cxn ang="f556">
                  <a:pos x="f734" y="f735"/>
                </a:cxn>
                <a:cxn ang="f556">
                  <a:pos x="f736" y="f737"/>
                </a:cxn>
                <a:cxn ang="f556">
                  <a:pos x="f738" y="f739"/>
                </a:cxn>
                <a:cxn ang="f556">
                  <a:pos x="f738" y="f740"/>
                </a:cxn>
                <a:cxn ang="f556">
                  <a:pos x="f741" y="f742"/>
                </a:cxn>
                <a:cxn ang="f556">
                  <a:pos x="f743" y="f744"/>
                </a:cxn>
                <a:cxn ang="f556">
                  <a:pos x="f745" y="f746"/>
                </a:cxn>
                <a:cxn ang="f556">
                  <a:pos x="f747" y="f748"/>
                </a:cxn>
                <a:cxn ang="f556">
                  <a:pos x="f749" y="f750"/>
                </a:cxn>
                <a:cxn ang="f556">
                  <a:pos x="f751" y="f752"/>
                </a:cxn>
                <a:cxn ang="f556">
                  <a:pos x="f753" y="f754"/>
                </a:cxn>
                <a:cxn ang="f556">
                  <a:pos x="f755" y="f756"/>
                </a:cxn>
                <a:cxn ang="f556">
                  <a:pos x="f757" y="f758"/>
                </a:cxn>
                <a:cxn ang="f556">
                  <a:pos x="f759" y="f760"/>
                </a:cxn>
                <a:cxn ang="f556">
                  <a:pos x="f761" y="f762"/>
                </a:cxn>
                <a:cxn ang="f556">
                  <a:pos x="f763" y="f764"/>
                </a:cxn>
                <a:cxn ang="f556">
                  <a:pos x="f765" y="f766"/>
                </a:cxn>
                <a:cxn ang="f556">
                  <a:pos x="f767" y="f768"/>
                </a:cxn>
                <a:cxn ang="f556">
                  <a:pos x="f769" y="f770"/>
                </a:cxn>
                <a:cxn ang="f556">
                  <a:pos x="f771" y="f772"/>
                </a:cxn>
                <a:cxn ang="f556">
                  <a:pos x="f773" y="f774"/>
                </a:cxn>
                <a:cxn ang="f556">
                  <a:pos x="f775" y="f776"/>
                </a:cxn>
                <a:cxn ang="f556">
                  <a:pos x="f777" y="f778"/>
                </a:cxn>
                <a:cxn ang="f556">
                  <a:pos x="f779" y="f780"/>
                </a:cxn>
                <a:cxn ang="f556">
                  <a:pos x="f781" y="f782"/>
                </a:cxn>
                <a:cxn ang="f556">
                  <a:pos x="f783" y="f784"/>
                </a:cxn>
                <a:cxn ang="f556">
                  <a:pos x="f785" y="f786"/>
                </a:cxn>
                <a:cxn ang="f556">
                  <a:pos x="f787" y="f788"/>
                </a:cxn>
                <a:cxn ang="f556">
                  <a:pos x="f789" y="f790"/>
                </a:cxn>
                <a:cxn ang="f556">
                  <a:pos x="f791" y="f792"/>
                </a:cxn>
              </a:cxnLst>
              <a:rect l="f673" t="f676" r="f674" b="f675"/>
              <a:pathLst>
                <a:path w="5324985" h="3251912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98"/>
                    <a:pt x="f99" y="f100"/>
                  </a:cubicBezTo>
                  <a:cubicBezTo>
                    <a:pt x="f101" y="f102"/>
                    <a:pt x="f103" y="f104"/>
                    <a:pt x="f105" y="f106"/>
                  </a:cubicBezTo>
                  <a:cubicBezTo>
                    <a:pt x="f107" y="f108"/>
                    <a:pt x="f109" y="f110"/>
                    <a:pt x="f111" y="f112"/>
                  </a:cubicBezTo>
                  <a:cubicBezTo>
                    <a:pt x="f113" y="f114"/>
                    <a:pt x="f115" y="f116"/>
                    <a:pt x="f117" y="f118"/>
                  </a:cubicBezTo>
                  <a:cubicBezTo>
                    <a:pt x="f119" y="f120"/>
                    <a:pt x="f121" y="f122"/>
                    <a:pt x="f123" y="f124"/>
                  </a:cubicBezTo>
                  <a:cubicBezTo>
                    <a:pt x="f125" y="f124"/>
                    <a:pt x="f126" y="f127"/>
                    <a:pt x="f128" y="f129"/>
                  </a:cubicBezTo>
                  <a:lnTo>
                    <a:pt x="f130" y="f131"/>
                  </a:lnTo>
                  <a:lnTo>
                    <a:pt x="f132" y="f133"/>
                  </a:ln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lnTo>
                    <a:pt x="f6" y="f170"/>
                  </a:lnTo>
                  <a:lnTo>
                    <a:pt x="f6" y="f171"/>
                  </a:lnTo>
                  <a:lnTo>
                    <a:pt x="f172" y="f173"/>
                  </a:lnTo>
                  <a:cubicBezTo>
                    <a:pt x="f174" y="f175"/>
                    <a:pt x="f176" y="f177"/>
                    <a:pt x="f178" y="f179"/>
                  </a:cubicBezTo>
                  <a:cubicBezTo>
                    <a:pt x="f180" y="f181"/>
                    <a:pt x="f182" y="f183"/>
                    <a:pt x="f184" y="f185"/>
                  </a:cubicBezTo>
                  <a:cubicBezTo>
                    <a:pt x="f186" y="f187"/>
                    <a:pt x="f188" y="f189"/>
                    <a:pt x="f190" y="f191"/>
                  </a:cubicBez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203"/>
                  </a:cubicBezTo>
                  <a:lnTo>
                    <a:pt x="f204" y="f205"/>
                  </a:lnTo>
                  <a:lnTo>
                    <a:pt x="f206" y="f207"/>
                  </a:lnTo>
                  <a:cubicBezTo>
                    <a:pt x="f126" y="f208"/>
                    <a:pt x="f209" y="f210"/>
                    <a:pt x="f211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40"/>
                    <a:pt x="f241" y="f242"/>
                  </a:cubicBezTo>
                  <a:cubicBezTo>
                    <a:pt x="f243" y="f244"/>
                    <a:pt x="f245" y="f246"/>
                    <a:pt x="f247" y="f248"/>
                  </a:cubicBezTo>
                  <a:cubicBezTo>
                    <a:pt x="f249" y="f250"/>
                    <a:pt x="f251" y="f252"/>
                    <a:pt x="f253" y="f254"/>
                  </a:cubicBezTo>
                  <a:cubicBezTo>
                    <a:pt x="f255" y="f256"/>
                    <a:pt x="f257" y="f258"/>
                    <a:pt x="f259" y="f260"/>
                  </a:cubicBezTo>
                  <a:cubicBezTo>
                    <a:pt x="f261" y="f262"/>
                    <a:pt x="f263" y="f264"/>
                    <a:pt x="f265" y="f266"/>
                  </a:cubicBezTo>
                  <a:cubicBezTo>
                    <a:pt x="f267" y="f268"/>
                    <a:pt x="f269" y="f270"/>
                    <a:pt x="f271" y="f272"/>
                  </a:cubicBezTo>
                  <a:cubicBezTo>
                    <a:pt x="f273" y="f274"/>
                    <a:pt x="f275" y="f276"/>
                    <a:pt x="f277" y="f278"/>
                  </a:cubicBezTo>
                  <a:lnTo>
                    <a:pt x="f279" y="f280"/>
                  </a:lnTo>
                  <a:cubicBezTo>
                    <a:pt x="f281" y="f282"/>
                    <a:pt x="f283" y="f284"/>
                    <a:pt x="f285" y="f286"/>
                  </a:cubicBezTo>
                  <a:cubicBezTo>
                    <a:pt x="f287" y="f288"/>
                    <a:pt x="f289" y="f290"/>
                    <a:pt x="f291" y="f292"/>
                  </a:cubicBezTo>
                  <a:cubicBezTo>
                    <a:pt x="f293" y="f294"/>
                    <a:pt x="f295" y="f296"/>
                    <a:pt x="f297" y="f298"/>
                  </a:cubicBezTo>
                  <a:cubicBezTo>
                    <a:pt x="f299" y="f300"/>
                    <a:pt x="f301" y="f302"/>
                    <a:pt x="f303" y="f304"/>
                  </a:cubicBezTo>
                  <a:cubicBezTo>
                    <a:pt x="f305" y="f306"/>
                    <a:pt x="f307" y="f308"/>
                    <a:pt x="f309" y="f31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94D2CE1C-6DFC-ADE3-CB23-FF0396A040B7}"/>
                </a:ext>
              </a:extLst>
            </p:cNvPr>
            <p:cNvSpPr/>
            <p:nvPr/>
          </p:nvSpPr>
          <p:spPr>
            <a:xfrm flipH="1">
              <a:off x="-18233" y="-43333"/>
              <a:ext cx="5115098" cy="2435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5533"/>
                <a:gd name="f7" fmla="val 2980757"/>
                <a:gd name="f8" fmla="val 201166"/>
                <a:gd name="f9" fmla="val 206734"/>
                <a:gd name="f10" fmla="val 89286"/>
                <a:gd name="f11" fmla="val 212220"/>
                <a:gd name="f12" fmla="val 135755"/>
                <a:gd name="f13" fmla="val 220465"/>
                <a:gd name="f14" fmla="val 181731"/>
                <a:gd name="f15" fmla="val 232051"/>
                <a:gd name="f16" fmla="val 226897"/>
                <a:gd name="f17" fmla="val 254855"/>
                <a:gd name="f18" fmla="val 317344"/>
                <a:gd name="f19" fmla="val 290287"/>
                <a:gd name="f20" fmla="val 403854"/>
                <a:gd name="f21" fmla="val 332707"/>
                <a:gd name="f22" fmla="val 487120"/>
                <a:gd name="f23" fmla="val 354163"/>
                <a:gd name="f24" fmla="val 528696"/>
                <a:gd name="f25" fmla="val 377948"/>
                <a:gd name="f26" fmla="val 569461"/>
                <a:gd name="f27" fmla="val 402959"/>
                <a:gd name="f28" fmla="val 609647"/>
                <a:gd name="f29" fmla="val 428337"/>
                <a:gd name="f30" fmla="val 649717"/>
                <a:gd name="f31" fmla="val 455433"/>
                <a:gd name="f32" fmla="val 689209"/>
                <a:gd name="f33" fmla="val 483631"/>
                <a:gd name="f34" fmla="val 728236"/>
                <a:gd name="f35" fmla="val 540764"/>
                <a:gd name="f36" fmla="val 806061"/>
                <a:gd name="f37" fmla="val 604271"/>
                <a:gd name="f38" fmla="val 881569"/>
                <a:gd name="f39" fmla="val 669986"/>
                <a:gd name="f40" fmla="val 957424"/>
                <a:gd name="f41" fmla="val 735701"/>
                <a:gd name="f42" fmla="val 1033395"/>
                <a:gd name="f43" fmla="val 804359"/>
                <a:gd name="f44" fmla="val 1109366"/>
                <a:gd name="f45" fmla="val 871667"/>
                <a:gd name="f46" fmla="val 1188348"/>
                <a:gd name="f47" fmla="val 905383"/>
                <a:gd name="f48" fmla="val 1227723"/>
                <a:gd name="f49" fmla="val 938731"/>
                <a:gd name="f50" fmla="val 1268025"/>
                <a:gd name="f51" fmla="val 971956"/>
                <a:gd name="f52" fmla="val 1308905"/>
                <a:gd name="f53" fmla="val 1020139"/>
                <a:gd name="f54" fmla="val 1368084"/>
                <a:gd name="f55" fmla="val 1035954"/>
                <a:gd name="f56" fmla="val 1386962"/>
                <a:gd name="f57" fmla="val 1051035"/>
                <a:gd name="f58" fmla="val 1406302"/>
                <a:gd name="f59" fmla="val 1067340"/>
                <a:gd name="f60" fmla="val 1424715"/>
                <a:gd name="f61" fmla="val 1194602"/>
                <a:gd name="f62" fmla="val 1574573"/>
                <a:gd name="f63" fmla="val 1332652"/>
                <a:gd name="f64" fmla="val 1712503"/>
                <a:gd name="f65" fmla="val 1472909"/>
                <a:gd name="f66" fmla="val 1843252"/>
                <a:gd name="f67" fmla="val 1543406"/>
                <a:gd name="f68" fmla="val 1908337"/>
                <a:gd name="f69" fmla="val 1615128"/>
                <a:gd name="f70" fmla="val 1971221"/>
                <a:gd name="f71" fmla="val 1688567"/>
                <a:gd name="f72" fmla="val 2031559"/>
                <a:gd name="f73" fmla="val 1762006"/>
                <a:gd name="f74" fmla="val 2091895"/>
                <a:gd name="f75" fmla="val 1836793"/>
                <a:gd name="f76" fmla="val 2150263"/>
                <a:gd name="f77" fmla="val 1914401"/>
                <a:gd name="f78" fmla="val 2205156"/>
                <a:gd name="f79" fmla="val 2069003"/>
                <a:gd name="f80" fmla="val 2315176"/>
                <a:gd name="f81" fmla="val 2235742"/>
                <a:gd name="f82" fmla="val 2413498"/>
                <a:gd name="f83" fmla="val 2418909"/>
                <a:gd name="f84" fmla="val 2479741"/>
                <a:gd name="f85" fmla="val 2510249"/>
                <a:gd name="f86" fmla="val 2512863"/>
                <a:gd name="f87" fmla="val 2604898"/>
                <a:gd name="f88" fmla="val 2538225"/>
                <a:gd name="f89" fmla="val 2701141"/>
                <a:gd name="f90" fmla="val 2557333"/>
                <a:gd name="f91" fmla="val 2725293"/>
                <a:gd name="f92" fmla="val 2561850"/>
                <a:gd name="f93" fmla="val 2749201"/>
                <a:gd name="f94" fmla="val 2567062"/>
                <a:gd name="f95" fmla="val 2773475"/>
                <a:gd name="f96" fmla="val 2570999"/>
                <a:gd name="f97" fmla="val 2846424"/>
                <a:gd name="f98" fmla="val 2582465"/>
                <a:gd name="f99" fmla="val 2895343"/>
                <a:gd name="f100" fmla="val 2588602"/>
                <a:gd name="f101" fmla="val 2944261"/>
                <a:gd name="f102" fmla="val 2595088"/>
                <a:gd name="f103" fmla="val 2993669"/>
                <a:gd name="f104" fmla="val 2598909"/>
                <a:gd name="f105" fmla="val 3018313"/>
                <a:gd name="f106" fmla="val 2601110"/>
                <a:gd name="f107" fmla="val 3042956"/>
                <a:gd name="f108" fmla="val 2603195"/>
                <a:gd name="f109" fmla="val 3067721"/>
                <a:gd name="f110" fmla="val 2604237"/>
                <a:gd name="f111" fmla="val 3092487"/>
                <a:gd name="f112" fmla="val 2605394"/>
                <a:gd name="f113" fmla="val 3117130"/>
                <a:gd name="f114" fmla="val 2607247"/>
                <a:gd name="f115" fmla="val 3142019"/>
                <a:gd name="f116" fmla="val 2607943"/>
                <a:gd name="f117" fmla="val 3216561"/>
                <a:gd name="f118" fmla="val 2609564"/>
                <a:gd name="f119" fmla="val 3241326"/>
                <a:gd name="f120" fmla="val 2610142"/>
                <a:gd name="f121" fmla="val 3266337"/>
                <a:gd name="f122" fmla="val 2609333"/>
                <a:gd name="f123" fmla="val 3291225"/>
                <a:gd name="f124" fmla="val 2609217"/>
                <a:gd name="f125" fmla="val 3328619"/>
                <a:gd name="f126" fmla="val 2608869"/>
                <a:gd name="f127" fmla="val 3340757"/>
                <a:gd name="f128" fmla="val 2608522"/>
                <a:gd name="f129" fmla="val 3352649"/>
                <a:gd name="f130" fmla="val 2607827"/>
                <a:gd name="f131" fmla="val 3364665"/>
                <a:gd name="f132" fmla="val 2607363"/>
                <a:gd name="f133" fmla="val 3376679"/>
                <a:gd name="f134" fmla="val 2606784"/>
                <a:gd name="f135" fmla="val 3388695"/>
                <a:gd name="f136" fmla="val 2606438"/>
                <a:gd name="f137" fmla="val 3400587"/>
                <a:gd name="f138" fmla="val 2605627"/>
                <a:gd name="f139" fmla="val 3436387"/>
                <a:gd name="f140" fmla="val 2602847"/>
                <a:gd name="f141" fmla="val 3484079"/>
                <a:gd name="f142" fmla="val 2599257"/>
                <a:gd name="f143" fmla="val 3531404"/>
                <a:gd name="f144" fmla="val 2593235"/>
                <a:gd name="f145" fmla="val 3578361"/>
                <a:gd name="f146" fmla="val 2586286"/>
                <a:gd name="f147" fmla="val 3766310"/>
                <a:gd name="f148" fmla="val 2556871"/>
                <a:gd name="f149" fmla="val 3947025"/>
                <a:gd name="f150" fmla="val 2499314"/>
                <a:gd name="f151" fmla="val 4119159"/>
                <a:gd name="f152" fmla="val 2418594"/>
                <a:gd name="f153" fmla="val 4291907"/>
                <a:gd name="f154" fmla="val 2338801"/>
                <a:gd name="f155" fmla="val 4456317"/>
                <a:gd name="f156" fmla="val 2236657"/>
                <a:gd name="f157" fmla="val 4618765"/>
                <a:gd name="f158" fmla="val 2124668"/>
                <a:gd name="f159" fmla="val 4659346"/>
                <a:gd name="f160" fmla="val 2096759"/>
                <a:gd name="f161" fmla="val 4699682"/>
                <a:gd name="f162" fmla="val 2067575"/>
                <a:gd name="f163" fmla="val 4739895"/>
                <a:gd name="f164" fmla="val 2038275"/>
                <a:gd name="f165" fmla="val 4780355"/>
                <a:gd name="f166" fmla="val 2008976"/>
                <a:gd name="f167" fmla="val 4820691"/>
                <a:gd name="f168" fmla="val 1979212"/>
                <a:gd name="f169" fmla="val 4861027"/>
                <a:gd name="f170" fmla="val 1948986"/>
                <a:gd name="f171" fmla="val 5106354"/>
                <a:gd name="f172" fmla="val 1763690"/>
                <a:gd name="f173" fmla="val 1641017"/>
                <a:gd name="f174" fmla="val 2257481"/>
                <a:gd name="f175" fmla="val 5168881"/>
                <a:gd name="f176" fmla="val 2332084"/>
                <a:gd name="f177" fmla="val 5125235"/>
                <a:gd name="f178" fmla="val 2362079"/>
                <a:gd name="f179" fmla="val 5081099"/>
                <a:gd name="f180" fmla="val 2391958"/>
                <a:gd name="f181" fmla="val 5036225"/>
                <a:gd name="f182" fmla="val 2421489"/>
                <a:gd name="f183" fmla="val 4991231"/>
                <a:gd name="f184" fmla="val 2450790"/>
                <a:gd name="f185" fmla="val 4945867"/>
                <a:gd name="f186" fmla="val 2479857"/>
                <a:gd name="f187" fmla="val 4899401"/>
                <a:gd name="f188" fmla="val 2508347"/>
                <a:gd name="f189" fmla="val 4806959"/>
                <a:gd name="f190" fmla="val 2565440"/>
                <a:gd name="f191" fmla="val 4711574"/>
                <a:gd name="f192" fmla="val 2620798"/>
                <a:gd name="f193" fmla="val 4612145"/>
                <a:gd name="f194" fmla="val 2671407"/>
                <a:gd name="f195" fmla="val 4512836"/>
                <a:gd name="f196" fmla="val 2722247"/>
                <a:gd name="f197" fmla="val 4410095"/>
                <a:gd name="f198" fmla="val 2769496"/>
                <a:gd name="f199" fmla="val 4303187"/>
                <a:gd name="f200" fmla="val 2810030"/>
                <a:gd name="f201" fmla="val 4090349"/>
                <a:gd name="f202" fmla="val 2892256"/>
                <a:gd name="f203" fmla="val 3861694"/>
                <a:gd name="f204" fmla="val 2947728"/>
                <a:gd name="f205" fmla="val 3630835"/>
                <a:gd name="f206" fmla="val 2969500"/>
                <a:gd name="f207" fmla="val 3573089"/>
                <a:gd name="f208" fmla="val 2974712"/>
                <a:gd name="f209" fmla="val 3515343"/>
                <a:gd name="f210" fmla="val 2978649"/>
                <a:gd name="f211" fmla="val 3457719"/>
                <a:gd name="f212" fmla="val 2979808"/>
                <a:gd name="f213" fmla="val 3414441"/>
                <a:gd name="f214" fmla="val 2980733"/>
                <a:gd name="f215" fmla="val 3400097"/>
                <a:gd name="f216" fmla="val 2980850"/>
                <a:gd name="f217" fmla="val 3385630"/>
                <a:gd name="f218" fmla="val 2980502"/>
                <a:gd name="f219" fmla="val 3371285"/>
                <a:gd name="f220" fmla="val 3328252"/>
                <a:gd name="f221" fmla="val 2980039"/>
                <a:gd name="f222" fmla="val 3286445"/>
                <a:gd name="f223" fmla="val 2978534"/>
                <a:gd name="f224" fmla="val 3175121"/>
                <a:gd name="f225" fmla="val 2975174"/>
                <a:gd name="f226" fmla="val 3063553"/>
                <a:gd name="f227" fmla="val 2966837"/>
                <a:gd name="f228" fmla="val 2952475"/>
                <a:gd name="f229" fmla="val 2953402"/>
                <a:gd name="f230" fmla="val 2841275"/>
                <a:gd name="f231" fmla="val 2940664"/>
                <a:gd name="f232" fmla="val 2730319"/>
                <a:gd name="f233" fmla="val 2922365"/>
                <a:gd name="f234" fmla="val 2620591"/>
                <a:gd name="f235" fmla="val 2898046"/>
                <a:gd name="f236" fmla="val 2510984"/>
                <a:gd name="f237" fmla="val 2873494"/>
                <a:gd name="f238" fmla="val 2402235"/>
                <a:gd name="f239" fmla="val 2844426"/>
                <a:gd name="f240" fmla="val 2294591"/>
                <a:gd name="f241" fmla="val 2811305"/>
                <a:gd name="f242" fmla="val 2079669"/>
                <a:gd name="f243" fmla="val 2744483"/>
                <a:gd name="f244" fmla="val 1867198"/>
                <a:gd name="f245" fmla="val 2661331"/>
                <a:gd name="f246" fmla="val 1670544"/>
                <a:gd name="f247" fmla="val 2550501"/>
                <a:gd name="f248" fmla="val 1473767"/>
                <a:gd name="f249" fmla="val 2439903"/>
                <a:gd name="f250" fmla="val 1298079"/>
                <a:gd name="f251" fmla="val 2299657"/>
                <a:gd name="f252" fmla="val 1144703"/>
                <a:gd name="f253" fmla="val 2144472"/>
                <a:gd name="f254" fmla="val 1067586"/>
                <a:gd name="f255" fmla="val 2066996"/>
                <a:gd name="f256" fmla="val 997458"/>
                <a:gd name="f257" fmla="val 1984539"/>
                <a:gd name="f258" fmla="val 931497"/>
                <a:gd name="f259" fmla="val 1900114"/>
                <a:gd name="f260" fmla="val 865906"/>
                <a:gd name="f261" fmla="val 1815342"/>
                <a:gd name="f262" fmla="val 803500"/>
                <a:gd name="f263" fmla="val 1729295"/>
                <a:gd name="f264" fmla="val 745265"/>
                <a:gd name="f265" fmla="val 1641395"/>
                <a:gd name="f266" fmla="val 730307"/>
                <a:gd name="f267" fmla="val 1619623"/>
                <a:gd name="f268" fmla="val 716207"/>
                <a:gd name="f269" fmla="val 1597503"/>
                <a:gd name="f270" fmla="val 701741"/>
                <a:gd name="f271" fmla="val 1575500"/>
                <a:gd name="f272" fmla="val 660178"/>
                <a:gd name="f273" fmla="val 1511573"/>
                <a:gd name="f274" fmla="val 633574"/>
                <a:gd name="f275" fmla="val 1470229"/>
                <a:gd name="f276" fmla="val 605989"/>
                <a:gd name="f277" fmla="val 1429232"/>
                <a:gd name="f278" fmla="val 578158"/>
                <a:gd name="f279" fmla="val 1387656"/>
                <a:gd name="f280" fmla="val 408230"/>
                <a:gd name="f281" fmla="val 1134497"/>
                <a:gd name="f282" fmla="val 351220"/>
                <a:gd name="f283" fmla="val 1048219"/>
                <a:gd name="f284" fmla="val 294945"/>
                <a:gd name="f285" fmla="val 959392"/>
                <a:gd name="f286" fmla="val 242349"/>
                <a:gd name="f287" fmla="val 866860"/>
                <a:gd name="f288" fmla="val 216112"/>
                <a:gd name="f289" fmla="val 820536"/>
                <a:gd name="f290" fmla="val 190734"/>
                <a:gd name="f291" fmla="val 773402"/>
                <a:gd name="f292" fmla="val 167562"/>
                <a:gd name="f293" fmla="val 724994"/>
                <a:gd name="f294" fmla="val 144513"/>
                <a:gd name="f295" fmla="val 676469"/>
                <a:gd name="f296" fmla="val 123057"/>
                <a:gd name="f297" fmla="val 627019"/>
                <a:gd name="f298" fmla="val 104054"/>
                <a:gd name="f299" fmla="val 576525"/>
                <a:gd name="f300" fmla="val 85418"/>
                <a:gd name="f301" fmla="val 525917"/>
                <a:gd name="f302" fmla="val 68867"/>
                <a:gd name="f303" fmla="val 474613"/>
                <a:gd name="f304" fmla="val 55381"/>
                <a:gd name="f305" fmla="val 422499"/>
                <a:gd name="f306" fmla="val 49006"/>
                <a:gd name="f307" fmla="val 396442"/>
                <a:gd name="f308" fmla="val 42508"/>
                <a:gd name="f309" fmla="val 370269"/>
                <a:gd name="f310" fmla="val 37236"/>
                <a:gd name="f311" fmla="val 343980"/>
                <a:gd name="f312" fmla="val 29267"/>
                <a:gd name="f313" fmla="val 304604"/>
                <a:gd name="f314" fmla="val 22646"/>
                <a:gd name="f315" fmla="val 265113"/>
                <a:gd name="f316" fmla="val 14003"/>
                <a:gd name="f317" fmla="val 212420"/>
                <a:gd name="f318" fmla="val 7872"/>
                <a:gd name="f319" fmla="val 159582"/>
                <a:gd name="f320" fmla="val 3903"/>
                <a:gd name="f321" fmla="val 106787"/>
                <a:gd name="f322" fmla="+- 0 0 -90"/>
                <a:gd name="f323" fmla="*/ f3 1 5275533"/>
                <a:gd name="f324" fmla="*/ f4 1 2980757"/>
                <a:gd name="f325" fmla="+- f7 0 f5"/>
                <a:gd name="f326" fmla="+- f6 0 f5"/>
                <a:gd name="f327" fmla="*/ f322 f0 1"/>
                <a:gd name="f328" fmla="*/ f326 1 5275533"/>
                <a:gd name="f329" fmla="*/ f325 1 2980757"/>
                <a:gd name="f330" fmla="*/ 0 f326 1"/>
                <a:gd name="f331" fmla="*/ 0 f325 1"/>
                <a:gd name="f332" fmla="*/ 201166 f326 1"/>
                <a:gd name="f333" fmla="*/ 206734 f326 1"/>
                <a:gd name="f334" fmla="*/ 89286 f325 1"/>
                <a:gd name="f335" fmla="*/ 232051 f326 1"/>
                <a:gd name="f336" fmla="*/ 226897 f325 1"/>
                <a:gd name="f337" fmla="*/ 332707 f326 1"/>
                <a:gd name="f338" fmla="*/ 487120 f325 1"/>
                <a:gd name="f339" fmla="*/ 402959 f326 1"/>
                <a:gd name="f340" fmla="*/ 609647 f325 1"/>
                <a:gd name="f341" fmla="*/ 483631 f326 1"/>
                <a:gd name="f342" fmla="*/ 728236 f325 1"/>
                <a:gd name="f343" fmla="*/ 669986 f326 1"/>
                <a:gd name="f344" fmla="*/ 957424 f325 1"/>
                <a:gd name="f345" fmla="*/ 871667 f326 1"/>
                <a:gd name="f346" fmla="*/ 1188348 f325 1"/>
                <a:gd name="f347" fmla="*/ 971956 f326 1"/>
                <a:gd name="f348" fmla="*/ 1308905 f325 1"/>
                <a:gd name="f349" fmla="*/ 1020139 f326 1"/>
                <a:gd name="f350" fmla="*/ 1368084 f325 1"/>
                <a:gd name="f351" fmla="*/ 1067340 f326 1"/>
                <a:gd name="f352" fmla="*/ 1424715 f325 1"/>
                <a:gd name="f353" fmla="*/ 1472909 f326 1"/>
                <a:gd name="f354" fmla="*/ 1843252 f325 1"/>
                <a:gd name="f355" fmla="*/ 1688567 f326 1"/>
                <a:gd name="f356" fmla="*/ 2031559 f325 1"/>
                <a:gd name="f357" fmla="*/ 1914401 f326 1"/>
                <a:gd name="f358" fmla="*/ 2205156 f325 1"/>
                <a:gd name="f359" fmla="*/ 2418909 f326 1"/>
                <a:gd name="f360" fmla="*/ 2479741 f325 1"/>
                <a:gd name="f361" fmla="*/ 2701141 f326 1"/>
                <a:gd name="f362" fmla="*/ 2557333 f325 1"/>
                <a:gd name="f363" fmla="*/ 2773475 f326 1"/>
                <a:gd name="f364" fmla="*/ 2570999 f325 1"/>
                <a:gd name="f365" fmla="*/ 2846424 f326 1"/>
                <a:gd name="f366" fmla="*/ 2582465 f325 1"/>
                <a:gd name="f367" fmla="*/ 2993669 f326 1"/>
                <a:gd name="f368" fmla="*/ 2598909 f325 1"/>
                <a:gd name="f369" fmla="*/ 3067721 f326 1"/>
                <a:gd name="f370" fmla="*/ 2604237 f325 1"/>
                <a:gd name="f371" fmla="*/ 3142019 f326 1"/>
                <a:gd name="f372" fmla="*/ 2607943 f325 1"/>
                <a:gd name="f373" fmla="*/ 3216561 f326 1"/>
                <a:gd name="f374" fmla="*/ 2609564 f325 1"/>
                <a:gd name="f375" fmla="*/ 3291225 f326 1"/>
                <a:gd name="f376" fmla="*/ 2609217 f325 1"/>
                <a:gd name="f377" fmla="*/ 3328619 f326 1"/>
                <a:gd name="f378" fmla="*/ 2608869 f325 1"/>
                <a:gd name="f379" fmla="*/ 3364665 f326 1"/>
                <a:gd name="f380" fmla="*/ 2607363 f325 1"/>
                <a:gd name="f381" fmla="*/ 3400587 f326 1"/>
                <a:gd name="f382" fmla="*/ 2605627 f325 1"/>
                <a:gd name="f383" fmla="*/ 3436387 f326 1"/>
                <a:gd name="f384" fmla="*/ 2602847 f325 1"/>
                <a:gd name="f385" fmla="*/ 3578361 f326 1"/>
                <a:gd name="f386" fmla="*/ 2586286 f325 1"/>
                <a:gd name="f387" fmla="*/ 4119159 f326 1"/>
                <a:gd name="f388" fmla="*/ 2418594 f325 1"/>
                <a:gd name="f389" fmla="*/ 4618765 f326 1"/>
                <a:gd name="f390" fmla="*/ 2124668 f325 1"/>
                <a:gd name="f391" fmla="*/ 4739895 f326 1"/>
                <a:gd name="f392" fmla="*/ 2038275 f325 1"/>
                <a:gd name="f393" fmla="*/ 4861027 f326 1"/>
                <a:gd name="f394" fmla="*/ 1948986 f325 1"/>
                <a:gd name="f395" fmla="*/ 5106354 f326 1"/>
                <a:gd name="f396" fmla="*/ 1763690 f325 1"/>
                <a:gd name="f397" fmla="*/ 5275533 f326 1"/>
                <a:gd name="f398" fmla="*/ 1641017 f325 1"/>
                <a:gd name="f399" fmla="*/ 2257481 f325 1"/>
                <a:gd name="f400" fmla="*/ 5168881 f326 1"/>
                <a:gd name="f401" fmla="*/ 2332084 f325 1"/>
                <a:gd name="f402" fmla="*/ 5036225 f326 1"/>
                <a:gd name="f403" fmla="*/ 2421489 f325 1"/>
                <a:gd name="f404" fmla="*/ 4899401 f326 1"/>
                <a:gd name="f405" fmla="*/ 2508347 f325 1"/>
                <a:gd name="f406" fmla="*/ 4612145 f326 1"/>
                <a:gd name="f407" fmla="*/ 2671407 f325 1"/>
                <a:gd name="f408" fmla="*/ 4303187 f326 1"/>
                <a:gd name="f409" fmla="*/ 2810030 f325 1"/>
                <a:gd name="f410" fmla="*/ 3630835 f326 1"/>
                <a:gd name="f411" fmla="*/ 2969500 f325 1"/>
                <a:gd name="f412" fmla="*/ 3457719 f326 1"/>
                <a:gd name="f413" fmla="*/ 2979808 f325 1"/>
                <a:gd name="f414" fmla="*/ 3414441 f326 1"/>
                <a:gd name="f415" fmla="*/ 2980733 f325 1"/>
                <a:gd name="f416" fmla="*/ 3371285 f326 1"/>
                <a:gd name="f417" fmla="*/ 2980502 f325 1"/>
                <a:gd name="f418" fmla="*/ 3328252 f326 1"/>
                <a:gd name="f419" fmla="*/ 2980039 f325 1"/>
                <a:gd name="f420" fmla="*/ 3286445 f326 1"/>
                <a:gd name="f421" fmla="*/ 2978534 f325 1"/>
                <a:gd name="f422" fmla="*/ 2952475 f326 1"/>
                <a:gd name="f423" fmla="*/ 2953402 f325 1"/>
                <a:gd name="f424" fmla="*/ 2620591 f326 1"/>
                <a:gd name="f425" fmla="*/ 2898046 f325 1"/>
                <a:gd name="f426" fmla="*/ 2294591 f326 1"/>
                <a:gd name="f427" fmla="*/ 2811305 f325 1"/>
                <a:gd name="f428" fmla="*/ 1670544 f326 1"/>
                <a:gd name="f429" fmla="*/ 2550501 f325 1"/>
                <a:gd name="f430" fmla="*/ 1144703 f326 1"/>
                <a:gd name="f431" fmla="*/ 2144472 f325 1"/>
                <a:gd name="f432" fmla="*/ 931497 f326 1"/>
                <a:gd name="f433" fmla="*/ 1900114 f325 1"/>
                <a:gd name="f434" fmla="*/ 745265 f326 1"/>
                <a:gd name="f435" fmla="*/ 1641395 f325 1"/>
                <a:gd name="f436" fmla="*/ 701741 f326 1"/>
                <a:gd name="f437" fmla="*/ 1575500 f325 1"/>
                <a:gd name="f438" fmla="*/ 660178 f326 1"/>
                <a:gd name="f439" fmla="*/ 1511573 f325 1"/>
                <a:gd name="f440" fmla="*/ 578158 f326 1"/>
                <a:gd name="f441" fmla="*/ 1387656 f325 1"/>
                <a:gd name="f442" fmla="*/ 408230 f326 1"/>
                <a:gd name="f443" fmla="*/ 1134497 f325 1"/>
                <a:gd name="f444" fmla="*/ 242349 f326 1"/>
                <a:gd name="f445" fmla="*/ 866860 f325 1"/>
                <a:gd name="f446" fmla="*/ 167562 f326 1"/>
                <a:gd name="f447" fmla="*/ 724994 f325 1"/>
                <a:gd name="f448" fmla="*/ 104054 f326 1"/>
                <a:gd name="f449" fmla="*/ 576525 f325 1"/>
                <a:gd name="f450" fmla="*/ 55381 f326 1"/>
                <a:gd name="f451" fmla="*/ 422499 f325 1"/>
                <a:gd name="f452" fmla="*/ 37236 f326 1"/>
                <a:gd name="f453" fmla="*/ 343980 f325 1"/>
                <a:gd name="f454" fmla="*/ 29267 f326 1"/>
                <a:gd name="f455" fmla="*/ 304604 f325 1"/>
                <a:gd name="f456" fmla="*/ 22646 f326 1"/>
                <a:gd name="f457" fmla="*/ 265113 f325 1"/>
                <a:gd name="f458" fmla="*/ 3903 f326 1"/>
                <a:gd name="f459" fmla="*/ 106787 f325 1"/>
                <a:gd name="f460" fmla="*/ f327 1 f2"/>
                <a:gd name="f461" fmla="*/ f330 1 5275533"/>
                <a:gd name="f462" fmla="*/ f331 1 2980757"/>
                <a:gd name="f463" fmla="*/ f332 1 5275533"/>
                <a:gd name="f464" fmla="*/ f333 1 5275533"/>
                <a:gd name="f465" fmla="*/ f334 1 2980757"/>
                <a:gd name="f466" fmla="*/ f335 1 5275533"/>
                <a:gd name="f467" fmla="*/ f336 1 2980757"/>
                <a:gd name="f468" fmla="*/ f337 1 5275533"/>
                <a:gd name="f469" fmla="*/ f338 1 2980757"/>
                <a:gd name="f470" fmla="*/ f339 1 5275533"/>
                <a:gd name="f471" fmla="*/ f340 1 2980757"/>
                <a:gd name="f472" fmla="*/ f341 1 5275533"/>
                <a:gd name="f473" fmla="*/ f342 1 2980757"/>
                <a:gd name="f474" fmla="*/ f343 1 5275533"/>
                <a:gd name="f475" fmla="*/ f344 1 2980757"/>
                <a:gd name="f476" fmla="*/ f345 1 5275533"/>
                <a:gd name="f477" fmla="*/ f346 1 2980757"/>
                <a:gd name="f478" fmla="*/ f347 1 5275533"/>
                <a:gd name="f479" fmla="*/ f348 1 2980757"/>
                <a:gd name="f480" fmla="*/ f349 1 5275533"/>
                <a:gd name="f481" fmla="*/ f350 1 2980757"/>
                <a:gd name="f482" fmla="*/ f351 1 5275533"/>
                <a:gd name="f483" fmla="*/ f352 1 2980757"/>
                <a:gd name="f484" fmla="*/ f353 1 5275533"/>
                <a:gd name="f485" fmla="*/ f354 1 2980757"/>
                <a:gd name="f486" fmla="*/ f355 1 5275533"/>
                <a:gd name="f487" fmla="*/ f356 1 2980757"/>
                <a:gd name="f488" fmla="*/ f357 1 5275533"/>
                <a:gd name="f489" fmla="*/ f358 1 2980757"/>
                <a:gd name="f490" fmla="*/ f359 1 5275533"/>
                <a:gd name="f491" fmla="*/ f360 1 2980757"/>
                <a:gd name="f492" fmla="*/ f361 1 5275533"/>
                <a:gd name="f493" fmla="*/ f362 1 2980757"/>
                <a:gd name="f494" fmla="*/ f363 1 5275533"/>
                <a:gd name="f495" fmla="*/ f364 1 2980757"/>
                <a:gd name="f496" fmla="*/ f365 1 5275533"/>
                <a:gd name="f497" fmla="*/ f366 1 2980757"/>
                <a:gd name="f498" fmla="*/ f367 1 5275533"/>
                <a:gd name="f499" fmla="*/ f368 1 2980757"/>
                <a:gd name="f500" fmla="*/ f369 1 5275533"/>
                <a:gd name="f501" fmla="*/ f370 1 2980757"/>
                <a:gd name="f502" fmla="*/ f371 1 5275533"/>
                <a:gd name="f503" fmla="*/ f372 1 2980757"/>
                <a:gd name="f504" fmla="*/ f373 1 5275533"/>
                <a:gd name="f505" fmla="*/ f374 1 2980757"/>
                <a:gd name="f506" fmla="*/ f375 1 5275533"/>
                <a:gd name="f507" fmla="*/ f376 1 2980757"/>
                <a:gd name="f508" fmla="*/ f377 1 5275533"/>
                <a:gd name="f509" fmla="*/ f378 1 2980757"/>
                <a:gd name="f510" fmla="*/ f379 1 5275533"/>
                <a:gd name="f511" fmla="*/ f380 1 2980757"/>
                <a:gd name="f512" fmla="*/ f381 1 5275533"/>
                <a:gd name="f513" fmla="*/ f382 1 2980757"/>
                <a:gd name="f514" fmla="*/ f383 1 5275533"/>
                <a:gd name="f515" fmla="*/ f384 1 2980757"/>
                <a:gd name="f516" fmla="*/ f385 1 5275533"/>
                <a:gd name="f517" fmla="*/ f386 1 2980757"/>
                <a:gd name="f518" fmla="*/ f387 1 5275533"/>
                <a:gd name="f519" fmla="*/ f388 1 2980757"/>
                <a:gd name="f520" fmla="*/ f389 1 5275533"/>
                <a:gd name="f521" fmla="*/ f390 1 2980757"/>
                <a:gd name="f522" fmla="*/ f391 1 5275533"/>
                <a:gd name="f523" fmla="*/ f392 1 2980757"/>
                <a:gd name="f524" fmla="*/ f393 1 5275533"/>
                <a:gd name="f525" fmla="*/ f394 1 2980757"/>
                <a:gd name="f526" fmla="*/ f395 1 5275533"/>
                <a:gd name="f527" fmla="*/ f396 1 2980757"/>
                <a:gd name="f528" fmla="*/ f397 1 5275533"/>
                <a:gd name="f529" fmla="*/ f398 1 2980757"/>
                <a:gd name="f530" fmla="*/ f399 1 2980757"/>
                <a:gd name="f531" fmla="*/ f400 1 5275533"/>
                <a:gd name="f532" fmla="*/ f401 1 2980757"/>
                <a:gd name="f533" fmla="*/ f402 1 5275533"/>
                <a:gd name="f534" fmla="*/ f403 1 2980757"/>
                <a:gd name="f535" fmla="*/ f404 1 5275533"/>
                <a:gd name="f536" fmla="*/ f405 1 2980757"/>
                <a:gd name="f537" fmla="*/ f406 1 5275533"/>
                <a:gd name="f538" fmla="*/ f407 1 2980757"/>
                <a:gd name="f539" fmla="*/ f408 1 5275533"/>
                <a:gd name="f540" fmla="*/ f409 1 2980757"/>
                <a:gd name="f541" fmla="*/ f410 1 5275533"/>
                <a:gd name="f542" fmla="*/ f411 1 2980757"/>
                <a:gd name="f543" fmla="*/ f412 1 5275533"/>
                <a:gd name="f544" fmla="*/ f413 1 2980757"/>
                <a:gd name="f545" fmla="*/ f414 1 5275533"/>
                <a:gd name="f546" fmla="*/ f415 1 2980757"/>
                <a:gd name="f547" fmla="*/ f416 1 5275533"/>
                <a:gd name="f548" fmla="*/ f417 1 2980757"/>
                <a:gd name="f549" fmla="*/ f418 1 5275533"/>
                <a:gd name="f550" fmla="*/ f419 1 2980757"/>
                <a:gd name="f551" fmla="*/ f420 1 5275533"/>
                <a:gd name="f552" fmla="*/ f421 1 2980757"/>
                <a:gd name="f553" fmla="*/ f422 1 5275533"/>
                <a:gd name="f554" fmla="*/ f423 1 2980757"/>
                <a:gd name="f555" fmla="*/ f424 1 5275533"/>
                <a:gd name="f556" fmla="*/ f425 1 2980757"/>
                <a:gd name="f557" fmla="*/ f426 1 5275533"/>
                <a:gd name="f558" fmla="*/ f427 1 2980757"/>
                <a:gd name="f559" fmla="*/ f428 1 5275533"/>
                <a:gd name="f560" fmla="*/ f429 1 2980757"/>
                <a:gd name="f561" fmla="*/ f430 1 5275533"/>
                <a:gd name="f562" fmla="*/ f431 1 2980757"/>
                <a:gd name="f563" fmla="*/ f432 1 5275533"/>
                <a:gd name="f564" fmla="*/ f433 1 2980757"/>
                <a:gd name="f565" fmla="*/ f434 1 5275533"/>
                <a:gd name="f566" fmla="*/ f435 1 2980757"/>
                <a:gd name="f567" fmla="*/ f436 1 5275533"/>
                <a:gd name="f568" fmla="*/ f437 1 2980757"/>
                <a:gd name="f569" fmla="*/ f438 1 5275533"/>
                <a:gd name="f570" fmla="*/ f439 1 2980757"/>
                <a:gd name="f571" fmla="*/ f440 1 5275533"/>
                <a:gd name="f572" fmla="*/ f441 1 2980757"/>
                <a:gd name="f573" fmla="*/ f442 1 5275533"/>
                <a:gd name="f574" fmla="*/ f443 1 2980757"/>
                <a:gd name="f575" fmla="*/ f444 1 5275533"/>
                <a:gd name="f576" fmla="*/ f445 1 2980757"/>
                <a:gd name="f577" fmla="*/ f446 1 5275533"/>
                <a:gd name="f578" fmla="*/ f447 1 2980757"/>
                <a:gd name="f579" fmla="*/ f448 1 5275533"/>
                <a:gd name="f580" fmla="*/ f449 1 2980757"/>
                <a:gd name="f581" fmla="*/ f450 1 5275533"/>
                <a:gd name="f582" fmla="*/ f451 1 2980757"/>
                <a:gd name="f583" fmla="*/ f452 1 5275533"/>
                <a:gd name="f584" fmla="*/ f453 1 2980757"/>
                <a:gd name="f585" fmla="*/ f454 1 5275533"/>
                <a:gd name="f586" fmla="*/ f455 1 2980757"/>
                <a:gd name="f587" fmla="*/ f456 1 5275533"/>
                <a:gd name="f588" fmla="*/ f457 1 2980757"/>
                <a:gd name="f589" fmla="*/ f458 1 5275533"/>
                <a:gd name="f590" fmla="*/ f459 1 2980757"/>
                <a:gd name="f591" fmla="*/ f5 1 f328"/>
                <a:gd name="f592" fmla="*/ f6 1 f328"/>
                <a:gd name="f593" fmla="*/ f5 1 f329"/>
                <a:gd name="f594" fmla="*/ f7 1 f329"/>
                <a:gd name="f595" fmla="+- f460 0 f1"/>
                <a:gd name="f596" fmla="*/ f461 1 f328"/>
                <a:gd name="f597" fmla="*/ f462 1 f329"/>
                <a:gd name="f598" fmla="*/ f463 1 f328"/>
                <a:gd name="f599" fmla="*/ f464 1 f328"/>
                <a:gd name="f600" fmla="*/ f465 1 f329"/>
                <a:gd name="f601" fmla="*/ f466 1 f328"/>
                <a:gd name="f602" fmla="*/ f467 1 f329"/>
                <a:gd name="f603" fmla="*/ f468 1 f328"/>
                <a:gd name="f604" fmla="*/ f469 1 f329"/>
                <a:gd name="f605" fmla="*/ f470 1 f328"/>
                <a:gd name="f606" fmla="*/ f471 1 f329"/>
                <a:gd name="f607" fmla="*/ f472 1 f328"/>
                <a:gd name="f608" fmla="*/ f473 1 f329"/>
                <a:gd name="f609" fmla="*/ f474 1 f328"/>
                <a:gd name="f610" fmla="*/ f475 1 f329"/>
                <a:gd name="f611" fmla="*/ f476 1 f328"/>
                <a:gd name="f612" fmla="*/ f477 1 f329"/>
                <a:gd name="f613" fmla="*/ f478 1 f328"/>
                <a:gd name="f614" fmla="*/ f479 1 f329"/>
                <a:gd name="f615" fmla="*/ f480 1 f328"/>
                <a:gd name="f616" fmla="*/ f481 1 f329"/>
                <a:gd name="f617" fmla="*/ f482 1 f328"/>
                <a:gd name="f618" fmla="*/ f483 1 f329"/>
                <a:gd name="f619" fmla="*/ f484 1 f328"/>
                <a:gd name="f620" fmla="*/ f485 1 f329"/>
                <a:gd name="f621" fmla="*/ f486 1 f328"/>
                <a:gd name="f622" fmla="*/ f487 1 f329"/>
                <a:gd name="f623" fmla="*/ f488 1 f328"/>
                <a:gd name="f624" fmla="*/ f489 1 f329"/>
                <a:gd name="f625" fmla="*/ f490 1 f328"/>
                <a:gd name="f626" fmla="*/ f491 1 f329"/>
                <a:gd name="f627" fmla="*/ f492 1 f328"/>
                <a:gd name="f628" fmla="*/ f493 1 f329"/>
                <a:gd name="f629" fmla="*/ f494 1 f328"/>
                <a:gd name="f630" fmla="*/ f495 1 f329"/>
                <a:gd name="f631" fmla="*/ f496 1 f328"/>
                <a:gd name="f632" fmla="*/ f497 1 f329"/>
                <a:gd name="f633" fmla="*/ f498 1 f328"/>
                <a:gd name="f634" fmla="*/ f499 1 f329"/>
                <a:gd name="f635" fmla="*/ f500 1 f328"/>
                <a:gd name="f636" fmla="*/ f501 1 f329"/>
                <a:gd name="f637" fmla="*/ f502 1 f328"/>
                <a:gd name="f638" fmla="*/ f503 1 f329"/>
                <a:gd name="f639" fmla="*/ f504 1 f328"/>
                <a:gd name="f640" fmla="*/ f505 1 f329"/>
                <a:gd name="f641" fmla="*/ f506 1 f328"/>
                <a:gd name="f642" fmla="*/ f507 1 f329"/>
                <a:gd name="f643" fmla="*/ f508 1 f328"/>
                <a:gd name="f644" fmla="*/ f509 1 f329"/>
                <a:gd name="f645" fmla="*/ f510 1 f328"/>
                <a:gd name="f646" fmla="*/ f511 1 f329"/>
                <a:gd name="f647" fmla="*/ f512 1 f328"/>
                <a:gd name="f648" fmla="*/ f513 1 f329"/>
                <a:gd name="f649" fmla="*/ f514 1 f328"/>
                <a:gd name="f650" fmla="*/ f515 1 f329"/>
                <a:gd name="f651" fmla="*/ f516 1 f328"/>
                <a:gd name="f652" fmla="*/ f517 1 f329"/>
                <a:gd name="f653" fmla="*/ f518 1 f328"/>
                <a:gd name="f654" fmla="*/ f519 1 f329"/>
                <a:gd name="f655" fmla="*/ f520 1 f328"/>
                <a:gd name="f656" fmla="*/ f521 1 f329"/>
                <a:gd name="f657" fmla="*/ f522 1 f328"/>
                <a:gd name="f658" fmla="*/ f523 1 f329"/>
                <a:gd name="f659" fmla="*/ f524 1 f328"/>
                <a:gd name="f660" fmla="*/ f525 1 f329"/>
                <a:gd name="f661" fmla="*/ f526 1 f328"/>
                <a:gd name="f662" fmla="*/ f527 1 f329"/>
                <a:gd name="f663" fmla="*/ f528 1 f328"/>
                <a:gd name="f664" fmla="*/ f529 1 f329"/>
                <a:gd name="f665" fmla="*/ f530 1 f329"/>
                <a:gd name="f666" fmla="*/ f531 1 f328"/>
                <a:gd name="f667" fmla="*/ f532 1 f329"/>
                <a:gd name="f668" fmla="*/ f533 1 f328"/>
                <a:gd name="f669" fmla="*/ f534 1 f329"/>
                <a:gd name="f670" fmla="*/ f535 1 f328"/>
                <a:gd name="f671" fmla="*/ f536 1 f329"/>
                <a:gd name="f672" fmla="*/ f537 1 f328"/>
                <a:gd name="f673" fmla="*/ f538 1 f329"/>
                <a:gd name="f674" fmla="*/ f539 1 f328"/>
                <a:gd name="f675" fmla="*/ f540 1 f329"/>
                <a:gd name="f676" fmla="*/ f541 1 f328"/>
                <a:gd name="f677" fmla="*/ f542 1 f329"/>
                <a:gd name="f678" fmla="*/ f543 1 f328"/>
                <a:gd name="f679" fmla="*/ f544 1 f329"/>
                <a:gd name="f680" fmla="*/ f545 1 f328"/>
                <a:gd name="f681" fmla="*/ f546 1 f329"/>
                <a:gd name="f682" fmla="*/ f547 1 f328"/>
                <a:gd name="f683" fmla="*/ f548 1 f329"/>
                <a:gd name="f684" fmla="*/ f549 1 f328"/>
                <a:gd name="f685" fmla="*/ f550 1 f329"/>
                <a:gd name="f686" fmla="*/ f551 1 f328"/>
                <a:gd name="f687" fmla="*/ f552 1 f329"/>
                <a:gd name="f688" fmla="*/ f553 1 f328"/>
                <a:gd name="f689" fmla="*/ f554 1 f329"/>
                <a:gd name="f690" fmla="*/ f555 1 f328"/>
                <a:gd name="f691" fmla="*/ f556 1 f329"/>
                <a:gd name="f692" fmla="*/ f557 1 f328"/>
                <a:gd name="f693" fmla="*/ f558 1 f329"/>
                <a:gd name="f694" fmla="*/ f559 1 f328"/>
                <a:gd name="f695" fmla="*/ f560 1 f329"/>
                <a:gd name="f696" fmla="*/ f561 1 f328"/>
                <a:gd name="f697" fmla="*/ f562 1 f329"/>
                <a:gd name="f698" fmla="*/ f563 1 f328"/>
                <a:gd name="f699" fmla="*/ f564 1 f329"/>
                <a:gd name="f700" fmla="*/ f565 1 f328"/>
                <a:gd name="f701" fmla="*/ f566 1 f329"/>
                <a:gd name="f702" fmla="*/ f567 1 f328"/>
                <a:gd name="f703" fmla="*/ f568 1 f329"/>
                <a:gd name="f704" fmla="*/ f569 1 f328"/>
                <a:gd name="f705" fmla="*/ f570 1 f329"/>
                <a:gd name="f706" fmla="*/ f571 1 f328"/>
                <a:gd name="f707" fmla="*/ f572 1 f329"/>
                <a:gd name="f708" fmla="*/ f573 1 f328"/>
                <a:gd name="f709" fmla="*/ f574 1 f329"/>
                <a:gd name="f710" fmla="*/ f575 1 f328"/>
                <a:gd name="f711" fmla="*/ f576 1 f329"/>
                <a:gd name="f712" fmla="*/ f577 1 f328"/>
                <a:gd name="f713" fmla="*/ f578 1 f329"/>
                <a:gd name="f714" fmla="*/ f579 1 f328"/>
                <a:gd name="f715" fmla="*/ f580 1 f329"/>
                <a:gd name="f716" fmla="*/ f581 1 f328"/>
                <a:gd name="f717" fmla="*/ f582 1 f329"/>
                <a:gd name="f718" fmla="*/ f583 1 f328"/>
                <a:gd name="f719" fmla="*/ f584 1 f329"/>
                <a:gd name="f720" fmla="*/ f585 1 f328"/>
                <a:gd name="f721" fmla="*/ f586 1 f329"/>
                <a:gd name="f722" fmla="*/ f587 1 f328"/>
                <a:gd name="f723" fmla="*/ f588 1 f329"/>
                <a:gd name="f724" fmla="*/ f589 1 f328"/>
                <a:gd name="f725" fmla="*/ f590 1 f329"/>
                <a:gd name="f726" fmla="*/ f591 f323 1"/>
                <a:gd name="f727" fmla="*/ f592 f323 1"/>
                <a:gd name="f728" fmla="*/ f594 f324 1"/>
                <a:gd name="f729" fmla="*/ f593 f324 1"/>
                <a:gd name="f730" fmla="*/ f596 f323 1"/>
                <a:gd name="f731" fmla="*/ f597 f324 1"/>
                <a:gd name="f732" fmla="*/ f598 f323 1"/>
                <a:gd name="f733" fmla="*/ f599 f323 1"/>
                <a:gd name="f734" fmla="*/ f600 f324 1"/>
                <a:gd name="f735" fmla="*/ f601 f323 1"/>
                <a:gd name="f736" fmla="*/ f602 f324 1"/>
                <a:gd name="f737" fmla="*/ f603 f323 1"/>
                <a:gd name="f738" fmla="*/ f604 f324 1"/>
                <a:gd name="f739" fmla="*/ f605 f323 1"/>
                <a:gd name="f740" fmla="*/ f606 f324 1"/>
                <a:gd name="f741" fmla="*/ f607 f323 1"/>
                <a:gd name="f742" fmla="*/ f608 f324 1"/>
                <a:gd name="f743" fmla="*/ f609 f323 1"/>
                <a:gd name="f744" fmla="*/ f610 f324 1"/>
                <a:gd name="f745" fmla="*/ f611 f323 1"/>
                <a:gd name="f746" fmla="*/ f612 f324 1"/>
                <a:gd name="f747" fmla="*/ f613 f323 1"/>
                <a:gd name="f748" fmla="*/ f614 f324 1"/>
                <a:gd name="f749" fmla="*/ f615 f323 1"/>
                <a:gd name="f750" fmla="*/ f616 f324 1"/>
                <a:gd name="f751" fmla="*/ f617 f323 1"/>
                <a:gd name="f752" fmla="*/ f618 f324 1"/>
                <a:gd name="f753" fmla="*/ f619 f323 1"/>
                <a:gd name="f754" fmla="*/ f620 f324 1"/>
                <a:gd name="f755" fmla="*/ f621 f323 1"/>
                <a:gd name="f756" fmla="*/ f622 f324 1"/>
                <a:gd name="f757" fmla="*/ f623 f323 1"/>
                <a:gd name="f758" fmla="*/ f624 f324 1"/>
                <a:gd name="f759" fmla="*/ f625 f323 1"/>
                <a:gd name="f760" fmla="*/ f626 f324 1"/>
                <a:gd name="f761" fmla="*/ f627 f323 1"/>
                <a:gd name="f762" fmla="*/ f628 f324 1"/>
                <a:gd name="f763" fmla="*/ f629 f323 1"/>
                <a:gd name="f764" fmla="*/ f630 f324 1"/>
                <a:gd name="f765" fmla="*/ f631 f323 1"/>
                <a:gd name="f766" fmla="*/ f632 f324 1"/>
                <a:gd name="f767" fmla="*/ f633 f323 1"/>
                <a:gd name="f768" fmla="*/ f634 f324 1"/>
                <a:gd name="f769" fmla="*/ f635 f323 1"/>
                <a:gd name="f770" fmla="*/ f636 f324 1"/>
                <a:gd name="f771" fmla="*/ f637 f323 1"/>
                <a:gd name="f772" fmla="*/ f638 f324 1"/>
                <a:gd name="f773" fmla="*/ f639 f323 1"/>
                <a:gd name="f774" fmla="*/ f640 f324 1"/>
                <a:gd name="f775" fmla="*/ f641 f323 1"/>
                <a:gd name="f776" fmla="*/ f642 f324 1"/>
                <a:gd name="f777" fmla="*/ f643 f323 1"/>
                <a:gd name="f778" fmla="*/ f644 f324 1"/>
                <a:gd name="f779" fmla="*/ f645 f323 1"/>
                <a:gd name="f780" fmla="*/ f646 f324 1"/>
                <a:gd name="f781" fmla="*/ f647 f323 1"/>
                <a:gd name="f782" fmla="*/ f648 f324 1"/>
                <a:gd name="f783" fmla="*/ f649 f323 1"/>
                <a:gd name="f784" fmla="*/ f650 f324 1"/>
                <a:gd name="f785" fmla="*/ f651 f323 1"/>
                <a:gd name="f786" fmla="*/ f652 f324 1"/>
                <a:gd name="f787" fmla="*/ f653 f323 1"/>
                <a:gd name="f788" fmla="*/ f654 f324 1"/>
                <a:gd name="f789" fmla="*/ f655 f323 1"/>
                <a:gd name="f790" fmla="*/ f656 f324 1"/>
                <a:gd name="f791" fmla="*/ f657 f323 1"/>
                <a:gd name="f792" fmla="*/ f658 f324 1"/>
                <a:gd name="f793" fmla="*/ f659 f323 1"/>
                <a:gd name="f794" fmla="*/ f660 f324 1"/>
                <a:gd name="f795" fmla="*/ f661 f323 1"/>
                <a:gd name="f796" fmla="*/ f662 f324 1"/>
                <a:gd name="f797" fmla="*/ f663 f323 1"/>
                <a:gd name="f798" fmla="*/ f664 f324 1"/>
                <a:gd name="f799" fmla="*/ f665 f324 1"/>
                <a:gd name="f800" fmla="*/ f666 f323 1"/>
                <a:gd name="f801" fmla="*/ f667 f324 1"/>
                <a:gd name="f802" fmla="*/ f668 f323 1"/>
                <a:gd name="f803" fmla="*/ f669 f324 1"/>
                <a:gd name="f804" fmla="*/ f670 f323 1"/>
                <a:gd name="f805" fmla="*/ f671 f324 1"/>
                <a:gd name="f806" fmla="*/ f672 f323 1"/>
                <a:gd name="f807" fmla="*/ f673 f324 1"/>
                <a:gd name="f808" fmla="*/ f674 f323 1"/>
                <a:gd name="f809" fmla="*/ f675 f324 1"/>
                <a:gd name="f810" fmla="*/ f676 f323 1"/>
                <a:gd name="f811" fmla="*/ f677 f324 1"/>
                <a:gd name="f812" fmla="*/ f678 f323 1"/>
                <a:gd name="f813" fmla="*/ f679 f324 1"/>
                <a:gd name="f814" fmla="*/ f680 f323 1"/>
                <a:gd name="f815" fmla="*/ f681 f324 1"/>
                <a:gd name="f816" fmla="*/ f682 f323 1"/>
                <a:gd name="f817" fmla="*/ f683 f324 1"/>
                <a:gd name="f818" fmla="*/ f684 f323 1"/>
                <a:gd name="f819" fmla="*/ f685 f324 1"/>
                <a:gd name="f820" fmla="*/ f686 f323 1"/>
                <a:gd name="f821" fmla="*/ f687 f324 1"/>
                <a:gd name="f822" fmla="*/ f688 f323 1"/>
                <a:gd name="f823" fmla="*/ f689 f324 1"/>
                <a:gd name="f824" fmla="*/ f690 f323 1"/>
                <a:gd name="f825" fmla="*/ f691 f324 1"/>
                <a:gd name="f826" fmla="*/ f692 f323 1"/>
                <a:gd name="f827" fmla="*/ f693 f324 1"/>
                <a:gd name="f828" fmla="*/ f694 f323 1"/>
                <a:gd name="f829" fmla="*/ f695 f324 1"/>
                <a:gd name="f830" fmla="*/ f696 f323 1"/>
                <a:gd name="f831" fmla="*/ f697 f324 1"/>
                <a:gd name="f832" fmla="*/ f698 f323 1"/>
                <a:gd name="f833" fmla="*/ f699 f324 1"/>
                <a:gd name="f834" fmla="*/ f700 f323 1"/>
                <a:gd name="f835" fmla="*/ f701 f324 1"/>
                <a:gd name="f836" fmla="*/ f702 f323 1"/>
                <a:gd name="f837" fmla="*/ f703 f324 1"/>
                <a:gd name="f838" fmla="*/ f704 f323 1"/>
                <a:gd name="f839" fmla="*/ f705 f324 1"/>
                <a:gd name="f840" fmla="*/ f706 f323 1"/>
                <a:gd name="f841" fmla="*/ f707 f324 1"/>
                <a:gd name="f842" fmla="*/ f708 f323 1"/>
                <a:gd name="f843" fmla="*/ f709 f324 1"/>
                <a:gd name="f844" fmla="*/ f710 f323 1"/>
                <a:gd name="f845" fmla="*/ f711 f324 1"/>
                <a:gd name="f846" fmla="*/ f712 f323 1"/>
                <a:gd name="f847" fmla="*/ f713 f324 1"/>
                <a:gd name="f848" fmla="*/ f714 f323 1"/>
                <a:gd name="f849" fmla="*/ f715 f324 1"/>
                <a:gd name="f850" fmla="*/ f716 f323 1"/>
                <a:gd name="f851" fmla="*/ f717 f324 1"/>
                <a:gd name="f852" fmla="*/ f718 f323 1"/>
                <a:gd name="f853" fmla="*/ f719 f324 1"/>
                <a:gd name="f854" fmla="*/ f720 f323 1"/>
                <a:gd name="f855" fmla="*/ f721 f324 1"/>
                <a:gd name="f856" fmla="*/ f722 f323 1"/>
                <a:gd name="f857" fmla="*/ f723 f324 1"/>
                <a:gd name="f858" fmla="*/ f724 f323 1"/>
                <a:gd name="f859" fmla="*/ f725 f3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5">
                  <a:pos x="f730" y="f731"/>
                </a:cxn>
                <a:cxn ang="f595">
                  <a:pos x="f732" y="f731"/>
                </a:cxn>
                <a:cxn ang="f595">
                  <a:pos x="f733" y="f734"/>
                </a:cxn>
                <a:cxn ang="f595">
                  <a:pos x="f735" y="f736"/>
                </a:cxn>
                <a:cxn ang="f595">
                  <a:pos x="f737" y="f738"/>
                </a:cxn>
                <a:cxn ang="f595">
                  <a:pos x="f739" y="f740"/>
                </a:cxn>
                <a:cxn ang="f595">
                  <a:pos x="f741" y="f742"/>
                </a:cxn>
                <a:cxn ang="f595">
                  <a:pos x="f743" y="f744"/>
                </a:cxn>
                <a:cxn ang="f595">
                  <a:pos x="f745" y="f746"/>
                </a:cxn>
                <a:cxn ang="f595">
                  <a:pos x="f747" y="f748"/>
                </a:cxn>
                <a:cxn ang="f595">
                  <a:pos x="f749" y="f750"/>
                </a:cxn>
                <a:cxn ang="f595">
                  <a:pos x="f751" y="f752"/>
                </a:cxn>
                <a:cxn ang="f595">
                  <a:pos x="f753" y="f754"/>
                </a:cxn>
                <a:cxn ang="f595">
                  <a:pos x="f755" y="f756"/>
                </a:cxn>
                <a:cxn ang="f595">
                  <a:pos x="f757" y="f758"/>
                </a:cxn>
                <a:cxn ang="f595">
                  <a:pos x="f759" y="f760"/>
                </a:cxn>
                <a:cxn ang="f595">
                  <a:pos x="f761" y="f762"/>
                </a:cxn>
                <a:cxn ang="f595">
                  <a:pos x="f763" y="f764"/>
                </a:cxn>
                <a:cxn ang="f595">
                  <a:pos x="f765" y="f766"/>
                </a:cxn>
                <a:cxn ang="f595">
                  <a:pos x="f767" y="f768"/>
                </a:cxn>
                <a:cxn ang="f595">
                  <a:pos x="f769" y="f770"/>
                </a:cxn>
                <a:cxn ang="f595">
                  <a:pos x="f771" y="f772"/>
                </a:cxn>
                <a:cxn ang="f595">
                  <a:pos x="f773" y="f774"/>
                </a:cxn>
                <a:cxn ang="f595">
                  <a:pos x="f775" y="f776"/>
                </a:cxn>
                <a:cxn ang="f595">
                  <a:pos x="f777" y="f778"/>
                </a:cxn>
                <a:cxn ang="f595">
                  <a:pos x="f779" y="f780"/>
                </a:cxn>
                <a:cxn ang="f595">
                  <a:pos x="f781" y="f782"/>
                </a:cxn>
                <a:cxn ang="f595">
                  <a:pos x="f783" y="f784"/>
                </a:cxn>
                <a:cxn ang="f595">
                  <a:pos x="f785" y="f786"/>
                </a:cxn>
                <a:cxn ang="f595">
                  <a:pos x="f787" y="f788"/>
                </a:cxn>
                <a:cxn ang="f595">
                  <a:pos x="f789" y="f790"/>
                </a:cxn>
                <a:cxn ang="f595">
                  <a:pos x="f791" y="f792"/>
                </a:cxn>
                <a:cxn ang="f595">
                  <a:pos x="f793" y="f794"/>
                </a:cxn>
                <a:cxn ang="f595">
                  <a:pos x="f795" y="f796"/>
                </a:cxn>
                <a:cxn ang="f595">
                  <a:pos x="f797" y="f798"/>
                </a:cxn>
                <a:cxn ang="f595">
                  <a:pos x="f797" y="f799"/>
                </a:cxn>
                <a:cxn ang="f595">
                  <a:pos x="f800" y="f801"/>
                </a:cxn>
                <a:cxn ang="f595">
                  <a:pos x="f802" y="f803"/>
                </a:cxn>
                <a:cxn ang="f595">
                  <a:pos x="f804" y="f805"/>
                </a:cxn>
                <a:cxn ang="f595">
                  <a:pos x="f806" y="f807"/>
                </a:cxn>
                <a:cxn ang="f595">
                  <a:pos x="f808" y="f809"/>
                </a:cxn>
                <a:cxn ang="f595">
                  <a:pos x="f810" y="f811"/>
                </a:cxn>
                <a:cxn ang="f595">
                  <a:pos x="f812" y="f813"/>
                </a:cxn>
                <a:cxn ang="f595">
                  <a:pos x="f814" y="f815"/>
                </a:cxn>
                <a:cxn ang="f595">
                  <a:pos x="f816" y="f817"/>
                </a:cxn>
                <a:cxn ang="f595">
                  <a:pos x="f818" y="f819"/>
                </a:cxn>
                <a:cxn ang="f595">
                  <a:pos x="f820" y="f821"/>
                </a:cxn>
                <a:cxn ang="f595">
                  <a:pos x="f822" y="f823"/>
                </a:cxn>
                <a:cxn ang="f595">
                  <a:pos x="f824" y="f825"/>
                </a:cxn>
                <a:cxn ang="f595">
                  <a:pos x="f826" y="f827"/>
                </a:cxn>
                <a:cxn ang="f595">
                  <a:pos x="f828" y="f829"/>
                </a:cxn>
                <a:cxn ang="f595">
                  <a:pos x="f830" y="f831"/>
                </a:cxn>
                <a:cxn ang="f595">
                  <a:pos x="f832" y="f833"/>
                </a:cxn>
                <a:cxn ang="f595">
                  <a:pos x="f834" y="f835"/>
                </a:cxn>
                <a:cxn ang="f595">
                  <a:pos x="f836" y="f837"/>
                </a:cxn>
                <a:cxn ang="f595">
                  <a:pos x="f838" y="f839"/>
                </a:cxn>
                <a:cxn ang="f595">
                  <a:pos x="f840" y="f841"/>
                </a:cxn>
                <a:cxn ang="f595">
                  <a:pos x="f842" y="f843"/>
                </a:cxn>
                <a:cxn ang="f595">
                  <a:pos x="f844" y="f845"/>
                </a:cxn>
                <a:cxn ang="f595">
                  <a:pos x="f846" y="f847"/>
                </a:cxn>
                <a:cxn ang="f595">
                  <a:pos x="f848" y="f849"/>
                </a:cxn>
                <a:cxn ang="f595">
                  <a:pos x="f850" y="f851"/>
                </a:cxn>
                <a:cxn ang="f595">
                  <a:pos x="f852" y="f853"/>
                </a:cxn>
                <a:cxn ang="f595">
                  <a:pos x="f854" y="f855"/>
                </a:cxn>
                <a:cxn ang="f595">
                  <a:pos x="f856" y="f857"/>
                </a:cxn>
                <a:cxn ang="f595">
                  <a:pos x="f858" y="f859"/>
                </a:cxn>
              </a:cxnLst>
              <a:rect l="f726" t="f729" r="f727" b="f728"/>
              <a:pathLst>
                <a:path w="5275533" h="2980757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lnTo>
                    <a:pt x="f53" y="f54"/>
                  </a:ln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84"/>
                  </a:cubicBezTo>
                  <a:cubicBezTo>
                    <a:pt x="f85" y="f86"/>
                    <a:pt x="f87" y="f88"/>
                    <a:pt x="f89" y="f90"/>
                  </a:cubicBezTo>
                  <a:cubicBezTo>
                    <a:pt x="f91" y="f92"/>
                    <a:pt x="f93" y="f94"/>
                    <a:pt x="f95" y="f96"/>
                  </a:cubicBezTo>
                  <a:lnTo>
                    <a:pt x="f97" y="f98"/>
                  </a:lnTo>
                  <a:cubicBezTo>
                    <a:pt x="f99" y="f100"/>
                    <a:pt x="f101" y="f102"/>
                    <a:pt x="f103" y="f104"/>
                  </a:cubicBez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lnTo>
                    <a:pt x="f117" y="f118"/>
                  </a:lnTo>
                  <a:cubicBezTo>
                    <a:pt x="f119" y="f120"/>
                    <a:pt x="f121" y="f122"/>
                    <a:pt x="f123" y="f124"/>
                  </a:cubicBezTo>
                  <a:lnTo>
                    <a:pt x="f125" y="f126"/>
                  </a:lnTo>
                  <a:cubicBezTo>
                    <a:pt x="f12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lnTo>
                    <a:pt x="f139" y="f140"/>
                  </a:lnTo>
                  <a:cubicBezTo>
                    <a:pt x="f141" y="f142"/>
                    <a:pt x="f143" y="f144"/>
                    <a:pt x="f145" y="f146"/>
                  </a:cubicBezTo>
                  <a:cubicBezTo>
                    <a:pt x="f147" y="f148"/>
                    <a:pt x="f149" y="f150"/>
                    <a:pt x="f151" y="f152"/>
                  </a:cubicBezTo>
                  <a:cubicBezTo>
                    <a:pt x="f153" y="f154"/>
                    <a:pt x="f155" y="f156"/>
                    <a:pt x="f157" y="f158"/>
                  </a:cubicBezTo>
                  <a:cubicBezTo>
                    <a:pt x="f159" y="f160"/>
                    <a:pt x="f161" y="f162"/>
                    <a:pt x="f163" y="f164"/>
                  </a:cubicBezTo>
                  <a:cubicBezTo>
                    <a:pt x="f165" y="f166"/>
                    <a:pt x="f167" y="f168"/>
                    <a:pt x="f169" y="f170"/>
                  </a:cubicBezTo>
                  <a:lnTo>
                    <a:pt x="f171" y="f172"/>
                  </a:lnTo>
                  <a:lnTo>
                    <a:pt x="f6" y="f173"/>
                  </a:lnTo>
                  <a:lnTo>
                    <a:pt x="f6" y="f174"/>
                  </a:lnTo>
                  <a:lnTo>
                    <a:pt x="f175" y="f176"/>
                  </a:lnTo>
                  <a:cubicBezTo>
                    <a:pt x="f177" y="f178"/>
                    <a:pt x="f179" y="f180"/>
                    <a:pt x="f181" y="f182"/>
                  </a:cubicBezTo>
                  <a:cubicBezTo>
                    <a:pt x="f183" y="f184"/>
                    <a:pt x="f185" y="f186"/>
                    <a:pt x="f187" y="f188"/>
                  </a:cubicBezTo>
                  <a:cubicBezTo>
                    <a:pt x="f189" y="f190"/>
                    <a:pt x="f191" y="f192"/>
                    <a:pt x="f193" y="f194"/>
                  </a:cubicBezTo>
                  <a:cubicBezTo>
                    <a:pt x="f195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5" y="f206"/>
                  </a:cubicBezTo>
                  <a:cubicBezTo>
                    <a:pt x="f207" y="f208"/>
                    <a:pt x="f209" y="f210"/>
                    <a:pt x="f211" y="f212"/>
                  </a:cubicBezTo>
                  <a:lnTo>
                    <a:pt x="f213" y="f214"/>
                  </a:lnTo>
                  <a:cubicBezTo>
                    <a:pt x="f215" y="f216"/>
                    <a:pt x="f217" y="f218"/>
                    <a:pt x="f219" y="f218"/>
                  </a:cubicBezTo>
                  <a:lnTo>
                    <a:pt x="f220" y="f221"/>
                  </a:lnTo>
                  <a:lnTo>
                    <a:pt x="f222" y="f223"/>
                  </a:lnTo>
                  <a:cubicBezTo>
                    <a:pt x="f224" y="f225"/>
                    <a:pt x="f226" y="f227"/>
                    <a:pt x="f228" y="f229"/>
                  </a:cubicBezTo>
                  <a:cubicBezTo>
                    <a:pt x="f230" y="f231"/>
                    <a:pt x="f232" y="f233"/>
                    <a:pt x="f234" y="f235"/>
                  </a:cubicBezTo>
                  <a:cubicBezTo>
                    <a:pt x="f236" y="f237"/>
                    <a:pt x="f238" y="f239"/>
                    <a:pt x="f240" y="f241"/>
                  </a:cubicBezTo>
                  <a:cubicBezTo>
                    <a:pt x="f242" y="f243"/>
                    <a:pt x="f244" y="f245"/>
                    <a:pt x="f246" y="f247"/>
                  </a:cubicBezTo>
                  <a:cubicBezTo>
                    <a:pt x="f248" y="f249"/>
                    <a:pt x="f250" y="f251"/>
                    <a:pt x="f252" y="f253"/>
                  </a:cubicBezTo>
                  <a:cubicBezTo>
                    <a:pt x="f254" y="f255"/>
                    <a:pt x="f256" y="f257"/>
                    <a:pt x="f258" y="f259"/>
                  </a:cubicBezTo>
                  <a:cubicBezTo>
                    <a:pt x="f260" y="f261"/>
                    <a:pt x="f262" y="f263"/>
                    <a:pt x="f264" y="f265"/>
                  </a:cubicBezTo>
                  <a:cubicBezTo>
                    <a:pt x="f266" y="f267"/>
                    <a:pt x="f268" y="f269"/>
                    <a:pt x="f270" y="f271"/>
                  </a:cubicBezTo>
                  <a:lnTo>
                    <a:pt x="f272" y="f273"/>
                  </a:lnTo>
                  <a:cubicBezTo>
                    <a:pt x="f274" y="f275"/>
                    <a:pt x="f276" y="f277"/>
                    <a:pt x="f278" y="f279"/>
                  </a:cubicBezTo>
                  <a:lnTo>
                    <a:pt x="f280" y="f281"/>
                  </a:lnTo>
                  <a:cubicBezTo>
                    <a:pt x="f282" y="f283"/>
                    <a:pt x="f284" y="f285"/>
                    <a:pt x="f286" y="f287"/>
                  </a:cubicBezTo>
                  <a:cubicBezTo>
                    <a:pt x="f288" y="f289"/>
                    <a:pt x="f290" y="f291"/>
                    <a:pt x="f292" y="f293"/>
                  </a:cubicBezTo>
                  <a:cubicBezTo>
                    <a:pt x="f294" y="f295"/>
                    <a:pt x="f296" y="f297"/>
                    <a:pt x="f298" y="f299"/>
                  </a:cubicBez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lnTo>
                    <a:pt x="f312" y="f313"/>
                  </a:lnTo>
                  <a:lnTo>
                    <a:pt x="f314" y="f315"/>
                  </a:lnTo>
                  <a:cubicBezTo>
                    <a:pt x="f316" y="f317"/>
                    <a:pt x="f318" y="f319"/>
                    <a:pt x="f320" y="f32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Freeform: Shape 16">
              <a:extLst>
                <a:ext uri="{FF2B5EF4-FFF2-40B4-BE49-F238E27FC236}">
                  <a16:creationId xmlns:a16="http://schemas.microsoft.com/office/drawing/2014/main" id="{FBC00310-E4FB-4CAE-59E8-7DA989CCB06C}"/>
                </a:ext>
              </a:extLst>
            </p:cNvPr>
            <p:cNvSpPr/>
            <p:nvPr/>
          </p:nvSpPr>
          <p:spPr>
            <a:xfrm flipH="1">
              <a:off x="-18233" y="-43333"/>
              <a:ext cx="5110499" cy="23925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613805"/>
                <a:gd name="f9" fmla="val 618487"/>
                <a:gd name="f10" fmla="val 85404"/>
                <a:gd name="f11" fmla="val 650052"/>
                <a:gd name="f12" fmla="val 360109"/>
                <a:gd name="f13" fmla="val 792650"/>
                <a:gd name="f14" fmla="val 556543"/>
                <a:gd name="f15" fmla="val 1054084"/>
                <a:gd name="f16" fmla="val 895200"/>
                <a:gd name="f17" fmla="val 1126174"/>
                <a:gd name="f18" fmla="val 988542"/>
                <a:gd name="f19" fmla="val 1200716"/>
                <a:gd name="f20" fmla="val 1085128"/>
                <a:gd name="f21" fmla="val 1276976"/>
                <a:gd name="f22" fmla="val 1191325"/>
                <a:gd name="f23" fmla="val 1859704"/>
                <a:gd name="f24" fmla="val 2002688"/>
                <a:gd name="f25" fmla="val 2485223"/>
                <a:gd name="f26" fmla="val 2348843"/>
                <a:gd name="f27" fmla="val 3368450"/>
                <a:gd name="f28" fmla="val 3948114"/>
                <a:gd name="f29" fmla="val 4373422"/>
                <a:gd name="f30" fmla="val 2066846"/>
                <a:gd name="f31" fmla="val 4956151"/>
                <a:gd name="f32" fmla="val 1636730"/>
                <a:gd name="f33" fmla="val 5021253"/>
                <a:gd name="f34" fmla="val 1588668"/>
                <a:gd name="f35" fmla="val 5086356"/>
                <a:gd name="f36" fmla="val 1541186"/>
                <a:gd name="f37" fmla="val 5149372"/>
                <a:gd name="f38" fmla="val 1495325"/>
                <a:gd name="f39" fmla="val 1406110"/>
                <a:gd name="f40" fmla="val 2138641"/>
                <a:gd name="f41" fmla="val 5112925"/>
                <a:gd name="f42" fmla="val 2253730"/>
                <a:gd name="f43" fmla="val 4598179"/>
                <a:gd name="f44" fmla="val 2621786"/>
                <a:gd name="f45" fmla="val 4074961"/>
                <a:gd name="f46" fmla="val 3368327"/>
                <a:gd name="f47" fmla="val 2170746"/>
                <a:gd name="f48" fmla="val 1393203"/>
                <a:gd name="f49" fmla="val 2384512"/>
                <a:gd name="f50" fmla="val 769646"/>
                <a:gd name="f51" fmla="val 1516288"/>
                <a:gd name="f52" fmla="val 418850"/>
                <a:gd name="f53" fmla="val 1027932"/>
                <a:gd name="f54" fmla="val 48120"/>
                <a:gd name="f55" fmla="val 683401"/>
                <a:gd name="f56" fmla="val 3149"/>
                <a:gd name="f57" fmla="val 85252"/>
                <a:gd name="f58" fmla="+- 0 0 -90"/>
                <a:gd name="f59" fmla="*/ f3 1 5270786"/>
                <a:gd name="f60" fmla="*/ f4 1 2927775"/>
                <a:gd name="f61" fmla="+- f7 0 f5"/>
                <a:gd name="f62" fmla="+- f6 0 f5"/>
                <a:gd name="f63" fmla="*/ f58 f0 1"/>
                <a:gd name="f64" fmla="*/ f62 1 5270786"/>
                <a:gd name="f65" fmla="*/ f61 1 2927775"/>
                <a:gd name="f66" fmla="*/ 0 f62 1"/>
                <a:gd name="f67" fmla="*/ 0 f61 1"/>
                <a:gd name="f68" fmla="*/ 613805 f62 1"/>
                <a:gd name="f69" fmla="*/ 618487 f62 1"/>
                <a:gd name="f70" fmla="*/ 85404 f61 1"/>
                <a:gd name="f71" fmla="*/ 1054084 f62 1"/>
                <a:gd name="f72" fmla="*/ 895200 f61 1"/>
                <a:gd name="f73" fmla="*/ 1276976 f62 1"/>
                <a:gd name="f74" fmla="*/ 1191325 f61 1"/>
                <a:gd name="f75" fmla="*/ 3368450 f62 1"/>
                <a:gd name="f76" fmla="*/ 2348843 f61 1"/>
                <a:gd name="f77" fmla="*/ 4956151 f62 1"/>
                <a:gd name="f78" fmla="*/ 1636730 f61 1"/>
                <a:gd name="f79" fmla="*/ 5149372 f62 1"/>
                <a:gd name="f80" fmla="*/ 1495325 f61 1"/>
                <a:gd name="f81" fmla="*/ 5270786 f62 1"/>
                <a:gd name="f82" fmla="*/ 1406110 f61 1"/>
                <a:gd name="f83" fmla="*/ 2138641 f61 1"/>
                <a:gd name="f84" fmla="*/ 5112925 f62 1"/>
                <a:gd name="f85" fmla="*/ 2253730 f61 1"/>
                <a:gd name="f86" fmla="*/ 3368327 f62 1"/>
                <a:gd name="f87" fmla="*/ 2927775 f61 1"/>
                <a:gd name="f88" fmla="*/ 769646 f62 1"/>
                <a:gd name="f89" fmla="*/ 1516288 f61 1"/>
                <a:gd name="f90" fmla="*/ 3149 f62 1"/>
                <a:gd name="f91" fmla="*/ 85252 f61 1"/>
                <a:gd name="f92" fmla="*/ f63 1 f2"/>
                <a:gd name="f93" fmla="*/ f66 1 5270786"/>
                <a:gd name="f94" fmla="*/ f67 1 2927775"/>
                <a:gd name="f95" fmla="*/ f68 1 5270786"/>
                <a:gd name="f96" fmla="*/ f69 1 5270786"/>
                <a:gd name="f97" fmla="*/ f70 1 2927775"/>
                <a:gd name="f98" fmla="*/ f71 1 5270786"/>
                <a:gd name="f99" fmla="*/ f72 1 2927775"/>
                <a:gd name="f100" fmla="*/ f73 1 5270786"/>
                <a:gd name="f101" fmla="*/ f74 1 2927775"/>
                <a:gd name="f102" fmla="*/ f75 1 5270786"/>
                <a:gd name="f103" fmla="*/ f76 1 2927775"/>
                <a:gd name="f104" fmla="*/ f77 1 5270786"/>
                <a:gd name="f105" fmla="*/ f78 1 2927775"/>
                <a:gd name="f106" fmla="*/ f79 1 5270786"/>
                <a:gd name="f107" fmla="*/ f80 1 2927775"/>
                <a:gd name="f108" fmla="*/ f81 1 5270786"/>
                <a:gd name="f109" fmla="*/ f82 1 2927775"/>
                <a:gd name="f110" fmla="*/ f83 1 2927775"/>
                <a:gd name="f111" fmla="*/ f84 1 5270786"/>
                <a:gd name="f112" fmla="*/ f85 1 2927775"/>
                <a:gd name="f113" fmla="*/ f86 1 5270786"/>
                <a:gd name="f114" fmla="*/ f87 1 2927775"/>
                <a:gd name="f115" fmla="*/ f88 1 5270786"/>
                <a:gd name="f116" fmla="*/ f89 1 2927775"/>
                <a:gd name="f117" fmla="*/ f90 1 5270786"/>
                <a:gd name="f118" fmla="*/ f91 1 2927775"/>
                <a:gd name="f119" fmla="*/ f5 1 f64"/>
                <a:gd name="f120" fmla="*/ f6 1 f64"/>
                <a:gd name="f121" fmla="*/ f5 1 f65"/>
                <a:gd name="f122" fmla="*/ f7 1 f65"/>
                <a:gd name="f123" fmla="+- f92 0 f1"/>
                <a:gd name="f124" fmla="*/ f93 1 f64"/>
                <a:gd name="f125" fmla="*/ f94 1 f65"/>
                <a:gd name="f126" fmla="*/ f95 1 f64"/>
                <a:gd name="f127" fmla="*/ f96 1 f64"/>
                <a:gd name="f128" fmla="*/ f97 1 f65"/>
                <a:gd name="f129" fmla="*/ f98 1 f64"/>
                <a:gd name="f130" fmla="*/ f99 1 f65"/>
                <a:gd name="f131" fmla="*/ f100 1 f64"/>
                <a:gd name="f132" fmla="*/ f101 1 f65"/>
                <a:gd name="f133" fmla="*/ f102 1 f64"/>
                <a:gd name="f134" fmla="*/ f103 1 f65"/>
                <a:gd name="f135" fmla="*/ f104 1 f64"/>
                <a:gd name="f136" fmla="*/ f105 1 f65"/>
                <a:gd name="f137" fmla="*/ f106 1 f64"/>
                <a:gd name="f138" fmla="*/ f107 1 f65"/>
                <a:gd name="f139" fmla="*/ f108 1 f64"/>
                <a:gd name="f140" fmla="*/ f109 1 f65"/>
                <a:gd name="f141" fmla="*/ f110 1 f65"/>
                <a:gd name="f142" fmla="*/ f111 1 f64"/>
                <a:gd name="f143" fmla="*/ f112 1 f65"/>
                <a:gd name="f144" fmla="*/ f113 1 f64"/>
                <a:gd name="f145" fmla="*/ f114 1 f65"/>
                <a:gd name="f146" fmla="*/ f115 1 f64"/>
                <a:gd name="f147" fmla="*/ f116 1 f65"/>
                <a:gd name="f148" fmla="*/ f117 1 f64"/>
                <a:gd name="f149" fmla="*/ f118 1 f65"/>
                <a:gd name="f150" fmla="*/ f119 f59 1"/>
                <a:gd name="f151" fmla="*/ f120 f59 1"/>
                <a:gd name="f152" fmla="*/ f122 f60 1"/>
                <a:gd name="f153" fmla="*/ f121 f60 1"/>
                <a:gd name="f154" fmla="*/ f124 f59 1"/>
                <a:gd name="f155" fmla="*/ f125 f60 1"/>
                <a:gd name="f156" fmla="*/ f126 f59 1"/>
                <a:gd name="f157" fmla="*/ f127 f59 1"/>
                <a:gd name="f158" fmla="*/ f128 f60 1"/>
                <a:gd name="f159" fmla="*/ f129 f59 1"/>
                <a:gd name="f160" fmla="*/ f130 f60 1"/>
                <a:gd name="f161" fmla="*/ f131 f59 1"/>
                <a:gd name="f162" fmla="*/ f132 f60 1"/>
                <a:gd name="f163" fmla="*/ f133 f59 1"/>
                <a:gd name="f164" fmla="*/ f134 f60 1"/>
                <a:gd name="f165" fmla="*/ f135 f59 1"/>
                <a:gd name="f166" fmla="*/ f136 f60 1"/>
                <a:gd name="f167" fmla="*/ f137 f59 1"/>
                <a:gd name="f168" fmla="*/ f138 f60 1"/>
                <a:gd name="f169" fmla="*/ f139 f59 1"/>
                <a:gd name="f170" fmla="*/ f140 f60 1"/>
                <a:gd name="f171" fmla="*/ f141 f60 1"/>
                <a:gd name="f172" fmla="*/ f142 f59 1"/>
                <a:gd name="f173" fmla="*/ f143 f60 1"/>
                <a:gd name="f174" fmla="*/ f144 f59 1"/>
                <a:gd name="f175" fmla="*/ f145 f60 1"/>
                <a:gd name="f176" fmla="*/ f146 f59 1"/>
                <a:gd name="f177" fmla="*/ f147 f60 1"/>
                <a:gd name="f178" fmla="*/ f148 f59 1"/>
                <a:gd name="f179" fmla="*/ f149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54" y="f155"/>
                </a:cxn>
                <a:cxn ang="f123">
                  <a:pos x="f156" y="f155"/>
                </a:cxn>
                <a:cxn ang="f123">
                  <a:pos x="f157" y="f158"/>
                </a:cxn>
                <a:cxn ang="f123">
                  <a:pos x="f159" y="f160"/>
                </a:cxn>
                <a:cxn ang="f123">
                  <a:pos x="f161" y="f162"/>
                </a:cxn>
                <a:cxn ang="f123">
                  <a:pos x="f163" y="f164"/>
                </a:cxn>
                <a:cxn ang="f123">
                  <a:pos x="f165" y="f166"/>
                </a:cxn>
                <a:cxn ang="f123">
                  <a:pos x="f167" y="f168"/>
                </a:cxn>
                <a:cxn ang="f123">
                  <a:pos x="f169" y="f170"/>
                </a:cxn>
                <a:cxn ang="f123">
                  <a:pos x="f169" y="f171"/>
                </a:cxn>
                <a:cxn ang="f123">
                  <a:pos x="f172" y="f173"/>
                </a:cxn>
                <a:cxn ang="f123">
                  <a:pos x="f174" y="f175"/>
                </a:cxn>
                <a:cxn ang="f123">
                  <a:pos x="f176" y="f177"/>
                </a:cxn>
                <a:cxn ang="f123">
                  <a:pos x="f178" y="f179"/>
                </a:cxn>
              </a:cxnLst>
              <a:rect l="f150" t="f153" r="f151" b="f15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6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lnTo>
                    <a:pt x="f6" y="f39"/>
                  </a:lnTo>
                  <a:lnTo>
                    <a:pt x="f6" y="f40"/>
                  </a:lnTo>
                  <a:lnTo>
                    <a:pt x="f41" y="f42"/>
                  </a:lnTo>
                  <a:cubicBezTo>
                    <a:pt x="f43" y="f44"/>
                    <a:pt x="f45" y="f7"/>
                    <a:pt x="f46" y="f7"/>
                  </a:cubicBezTo>
                  <a:cubicBezTo>
                    <a:pt x="f47" y="f7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7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Freeform: Shape 17">
              <a:extLst>
                <a:ext uri="{FF2B5EF4-FFF2-40B4-BE49-F238E27FC236}">
                  <a16:creationId xmlns:a16="http://schemas.microsoft.com/office/drawing/2014/main" id="{A0455DD3-6265-656C-FFFD-BA7ED67D1BDA}"/>
                </a:ext>
              </a:extLst>
            </p:cNvPr>
            <p:cNvSpPr/>
            <p:nvPr/>
          </p:nvSpPr>
          <p:spPr>
            <a:xfrm flipH="1">
              <a:off x="-18233" y="-43333"/>
              <a:ext cx="5110499" cy="23925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736294"/>
                <a:gd name="f9" fmla="val 740298"/>
                <a:gd name="f10" fmla="val 72745"/>
                <a:gd name="f11" fmla="val 768839"/>
                <a:gd name="f12" fmla="val 319371"/>
                <a:gd name="f13" fmla="val 898885"/>
                <a:gd name="f14" fmla="val 497858"/>
                <a:gd name="f15" fmla="val 1153024"/>
                <a:gd name="f16" fmla="val 826989"/>
                <a:gd name="f17" fmla="val 1225727"/>
                <a:gd name="f18" fmla="val 921142"/>
                <a:gd name="f19" fmla="val 1300882"/>
                <a:gd name="f20" fmla="val 1018537"/>
                <a:gd name="f21" fmla="val 1378368"/>
                <a:gd name="f22" fmla="val 1126356"/>
                <a:gd name="f23" fmla="val 1652384"/>
                <a:gd name="f24" fmla="val 1507833"/>
                <a:gd name="f25" fmla="val 1933512"/>
                <a:gd name="f26" fmla="val 1779060"/>
                <a:gd name="f27" fmla="val 2238056"/>
                <a:gd name="f28" fmla="val 1955322"/>
                <a:gd name="f29" fmla="val 2560868"/>
                <a:gd name="f30" fmla="val 2142238"/>
                <a:gd name="f31" fmla="val 2930637"/>
                <a:gd name="f32" fmla="val 2233033"/>
                <a:gd name="f33" fmla="val 3368327"/>
                <a:gd name="f34" fmla="val 3616720"/>
                <a:gd name="f35" fmla="val 3847703"/>
                <a:gd name="f36" fmla="val 2176866"/>
                <a:gd name="f37" fmla="val 4095360"/>
                <a:gd name="f38" fmla="val 2056192"/>
                <a:gd name="f39" fmla="val 4349636"/>
                <a:gd name="f40" fmla="val 1932276"/>
                <a:gd name="f41" fmla="val 4601340"/>
                <a:gd name="f42" fmla="val 1751613"/>
                <a:gd name="f43" fmla="val 4880506"/>
                <a:gd name="f44" fmla="val 1545587"/>
                <a:gd name="f45" fmla="val 4945974"/>
                <a:gd name="f46" fmla="val 1497295"/>
                <a:gd name="f47" fmla="val 5011199"/>
                <a:gd name="f48" fmla="val 1449697"/>
                <a:gd name="f49" fmla="val 5074340"/>
                <a:gd name="f50" fmla="val 1403721"/>
                <a:gd name="f51" fmla="val 1259367"/>
                <a:gd name="f52" fmla="val 2138641"/>
                <a:gd name="f53" fmla="val 5112925"/>
                <a:gd name="f54" fmla="val 2253730"/>
                <a:gd name="f55" fmla="val 4598179"/>
                <a:gd name="f56" fmla="val 2621786"/>
                <a:gd name="f57" fmla="val 4074961"/>
                <a:gd name="f58" fmla="val 2170746"/>
                <a:gd name="f59" fmla="val 1393203"/>
                <a:gd name="f60" fmla="val 2384512"/>
                <a:gd name="f61" fmla="val 769646"/>
                <a:gd name="f62" fmla="val 1516288"/>
                <a:gd name="f63" fmla="val 418850"/>
                <a:gd name="f64" fmla="val 1027932"/>
                <a:gd name="f65" fmla="val 48120"/>
                <a:gd name="f66" fmla="val 683401"/>
                <a:gd name="f67" fmla="val 3149"/>
                <a:gd name="f68" fmla="val 85252"/>
                <a:gd name="f69" fmla="+- 0 0 -90"/>
                <a:gd name="f70" fmla="*/ f3 1 5270786"/>
                <a:gd name="f71" fmla="*/ f4 1 2927775"/>
                <a:gd name="f72" fmla="+- f7 0 f5"/>
                <a:gd name="f73" fmla="+- f6 0 f5"/>
                <a:gd name="f74" fmla="*/ f69 f0 1"/>
                <a:gd name="f75" fmla="*/ f73 1 5270786"/>
                <a:gd name="f76" fmla="*/ f72 1 2927775"/>
                <a:gd name="f77" fmla="*/ 0 f73 1"/>
                <a:gd name="f78" fmla="*/ 0 f72 1"/>
                <a:gd name="f79" fmla="*/ 736294 f73 1"/>
                <a:gd name="f80" fmla="*/ 740298 f73 1"/>
                <a:gd name="f81" fmla="*/ 72745 f72 1"/>
                <a:gd name="f82" fmla="*/ 1153024 f73 1"/>
                <a:gd name="f83" fmla="*/ 826989 f72 1"/>
                <a:gd name="f84" fmla="*/ 1378368 f73 1"/>
                <a:gd name="f85" fmla="*/ 1126356 f72 1"/>
                <a:gd name="f86" fmla="*/ 2238056 f73 1"/>
                <a:gd name="f87" fmla="*/ 1955322 f72 1"/>
                <a:gd name="f88" fmla="*/ 3368327 f73 1"/>
                <a:gd name="f89" fmla="*/ 2233033 f72 1"/>
                <a:gd name="f90" fmla="*/ 4095360 f73 1"/>
                <a:gd name="f91" fmla="*/ 2056192 f72 1"/>
                <a:gd name="f92" fmla="*/ 4880506 f73 1"/>
                <a:gd name="f93" fmla="*/ 1545587 f72 1"/>
                <a:gd name="f94" fmla="*/ 5074340 f73 1"/>
                <a:gd name="f95" fmla="*/ 1403721 f72 1"/>
                <a:gd name="f96" fmla="*/ 5270786 f73 1"/>
                <a:gd name="f97" fmla="*/ 1259367 f72 1"/>
                <a:gd name="f98" fmla="*/ 2138641 f72 1"/>
                <a:gd name="f99" fmla="*/ 5112925 f73 1"/>
                <a:gd name="f100" fmla="*/ 2253730 f72 1"/>
                <a:gd name="f101" fmla="*/ 2927775 f72 1"/>
                <a:gd name="f102" fmla="*/ 769646 f73 1"/>
                <a:gd name="f103" fmla="*/ 1516288 f72 1"/>
                <a:gd name="f104" fmla="*/ 3149 f73 1"/>
                <a:gd name="f105" fmla="*/ 85252 f72 1"/>
                <a:gd name="f106" fmla="*/ f74 1 f2"/>
                <a:gd name="f107" fmla="*/ f77 1 5270786"/>
                <a:gd name="f108" fmla="*/ f78 1 2927775"/>
                <a:gd name="f109" fmla="*/ f79 1 5270786"/>
                <a:gd name="f110" fmla="*/ f80 1 5270786"/>
                <a:gd name="f111" fmla="*/ f81 1 2927775"/>
                <a:gd name="f112" fmla="*/ f82 1 5270786"/>
                <a:gd name="f113" fmla="*/ f83 1 2927775"/>
                <a:gd name="f114" fmla="*/ f84 1 5270786"/>
                <a:gd name="f115" fmla="*/ f85 1 2927775"/>
                <a:gd name="f116" fmla="*/ f86 1 5270786"/>
                <a:gd name="f117" fmla="*/ f87 1 2927775"/>
                <a:gd name="f118" fmla="*/ f88 1 5270786"/>
                <a:gd name="f119" fmla="*/ f89 1 2927775"/>
                <a:gd name="f120" fmla="*/ f90 1 5270786"/>
                <a:gd name="f121" fmla="*/ f91 1 2927775"/>
                <a:gd name="f122" fmla="*/ f92 1 5270786"/>
                <a:gd name="f123" fmla="*/ f93 1 2927775"/>
                <a:gd name="f124" fmla="*/ f94 1 5270786"/>
                <a:gd name="f125" fmla="*/ f95 1 2927775"/>
                <a:gd name="f126" fmla="*/ f96 1 5270786"/>
                <a:gd name="f127" fmla="*/ f97 1 2927775"/>
                <a:gd name="f128" fmla="*/ f98 1 2927775"/>
                <a:gd name="f129" fmla="*/ f99 1 5270786"/>
                <a:gd name="f130" fmla="*/ f100 1 2927775"/>
                <a:gd name="f131" fmla="*/ f101 1 2927775"/>
                <a:gd name="f132" fmla="*/ f102 1 5270786"/>
                <a:gd name="f133" fmla="*/ f103 1 2927775"/>
                <a:gd name="f134" fmla="*/ f104 1 5270786"/>
                <a:gd name="f135" fmla="*/ f105 1 2927775"/>
                <a:gd name="f136" fmla="*/ f5 1 f75"/>
                <a:gd name="f137" fmla="*/ f6 1 f75"/>
                <a:gd name="f138" fmla="*/ f5 1 f76"/>
                <a:gd name="f139" fmla="*/ f7 1 f76"/>
                <a:gd name="f140" fmla="+- f106 0 f1"/>
                <a:gd name="f141" fmla="*/ f107 1 f75"/>
                <a:gd name="f142" fmla="*/ f108 1 f76"/>
                <a:gd name="f143" fmla="*/ f109 1 f75"/>
                <a:gd name="f144" fmla="*/ f110 1 f75"/>
                <a:gd name="f145" fmla="*/ f111 1 f76"/>
                <a:gd name="f146" fmla="*/ f112 1 f75"/>
                <a:gd name="f147" fmla="*/ f113 1 f76"/>
                <a:gd name="f148" fmla="*/ f114 1 f75"/>
                <a:gd name="f149" fmla="*/ f115 1 f76"/>
                <a:gd name="f150" fmla="*/ f116 1 f75"/>
                <a:gd name="f151" fmla="*/ f117 1 f76"/>
                <a:gd name="f152" fmla="*/ f118 1 f75"/>
                <a:gd name="f153" fmla="*/ f119 1 f76"/>
                <a:gd name="f154" fmla="*/ f120 1 f75"/>
                <a:gd name="f155" fmla="*/ f121 1 f76"/>
                <a:gd name="f156" fmla="*/ f122 1 f75"/>
                <a:gd name="f157" fmla="*/ f123 1 f76"/>
                <a:gd name="f158" fmla="*/ f124 1 f75"/>
                <a:gd name="f159" fmla="*/ f125 1 f76"/>
                <a:gd name="f160" fmla="*/ f126 1 f75"/>
                <a:gd name="f161" fmla="*/ f127 1 f76"/>
                <a:gd name="f162" fmla="*/ f128 1 f76"/>
                <a:gd name="f163" fmla="*/ f129 1 f75"/>
                <a:gd name="f164" fmla="*/ f130 1 f76"/>
                <a:gd name="f165" fmla="*/ f131 1 f76"/>
                <a:gd name="f166" fmla="*/ f132 1 f75"/>
                <a:gd name="f167" fmla="*/ f133 1 f76"/>
                <a:gd name="f168" fmla="*/ f134 1 f75"/>
                <a:gd name="f169" fmla="*/ f135 1 f76"/>
                <a:gd name="f170" fmla="*/ f136 f70 1"/>
                <a:gd name="f171" fmla="*/ f137 f70 1"/>
                <a:gd name="f172" fmla="*/ f139 f71 1"/>
                <a:gd name="f173" fmla="*/ f138 f71 1"/>
                <a:gd name="f174" fmla="*/ f141 f70 1"/>
                <a:gd name="f175" fmla="*/ f142 f71 1"/>
                <a:gd name="f176" fmla="*/ f143 f70 1"/>
                <a:gd name="f177" fmla="*/ f144 f70 1"/>
                <a:gd name="f178" fmla="*/ f145 f71 1"/>
                <a:gd name="f179" fmla="*/ f146 f70 1"/>
                <a:gd name="f180" fmla="*/ f147 f71 1"/>
                <a:gd name="f181" fmla="*/ f148 f70 1"/>
                <a:gd name="f182" fmla="*/ f149 f71 1"/>
                <a:gd name="f183" fmla="*/ f150 f70 1"/>
                <a:gd name="f184" fmla="*/ f151 f71 1"/>
                <a:gd name="f185" fmla="*/ f152 f70 1"/>
                <a:gd name="f186" fmla="*/ f153 f71 1"/>
                <a:gd name="f187" fmla="*/ f154 f70 1"/>
                <a:gd name="f188" fmla="*/ f155 f71 1"/>
                <a:gd name="f189" fmla="*/ f156 f70 1"/>
                <a:gd name="f190" fmla="*/ f157 f71 1"/>
                <a:gd name="f191" fmla="*/ f158 f70 1"/>
                <a:gd name="f192" fmla="*/ f159 f71 1"/>
                <a:gd name="f193" fmla="*/ f160 f70 1"/>
                <a:gd name="f194" fmla="*/ f161 f71 1"/>
                <a:gd name="f195" fmla="*/ f162 f71 1"/>
                <a:gd name="f196" fmla="*/ f163 f70 1"/>
                <a:gd name="f197" fmla="*/ f164 f71 1"/>
                <a:gd name="f198" fmla="*/ f165 f71 1"/>
                <a:gd name="f199" fmla="*/ f166 f70 1"/>
                <a:gd name="f200" fmla="*/ f167 f71 1"/>
                <a:gd name="f201" fmla="*/ f168 f70 1"/>
                <a:gd name="f202" fmla="*/ f169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0">
                  <a:pos x="f174" y="f175"/>
                </a:cxn>
                <a:cxn ang="f140">
                  <a:pos x="f176" y="f175"/>
                </a:cxn>
                <a:cxn ang="f140">
                  <a:pos x="f177" y="f178"/>
                </a:cxn>
                <a:cxn ang="f140">
                  <a:pos x="f179" y="f180"/>
                </a:cxn>
                <a:cxn ang="f140">
                  <a:pos x="f181" y="f182"/>
                </a:cxn>
                <a:cxn ang="f140">
                  <a:pos x="f183" y="f184"/>
                </a:cxn>
                <a:cxn ang="f140">
                  <a:pos x="f185" y="f186"/>
                </a:cxn>
                <a:cxn ang="f140">
                  <a:pos x="f187" y="f188"/>
                </a:cxn>
                <a:cxn ang="f140">
                  <a:pos x="f189" y="f190"/>
                </a:cxn>
                <a:cxn ang="f140">
                  <a:pos x="f191" y="f192"/>
                </a:cxn>
                <a:cxn ang="f140">
                  <a:pos x="f193" y="f194"/>
                </a:cxn>
                <a:cxn ang="f140">
                  <a:pos x="f193" y="f195"/>
                </a:cxn>
                <a:cxn ang="f140">
                  <a:pos x="f196" y="f197"/>
                </a:cxn>
                <a:cxn ang="f140">
                  <a:pos x="f185" y="f198"/>
                </a:cxn>
                <a:cxn ang="f140">
                  <a:pos x="f199" y="f200"/>
                </a:cxn>
                <a:cxn ang="f140">
                  <a:pos x="f201" y="f202"/>
                </a:cxn>
              </a:cxnLst>
              <a:rect l="f170" t="f173" r="f171" b="f17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2"/>
                  </a:cubicBezTo>
                  <a:cubicBezTo>
                    <a:pt x="f34" y="f32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lnTo>
                    <a:pt x="f6" y="f51"/>
                  </a:lnTo>
                  <a:lnTo>
                    <a:pt x="f6" y="f52"/>
                  </a:lnTo>
                  <a:lnTo>
                    <a:pt x="f53" y="f54"/>
                  </a:lnTo>
                  <a:cubicBezTo>
                    <a:pt x="f55" y="f56"/>
                    <a:pt x="f57" y="f7"/>
                    <a:pt x="f33" y="f7"/>
                  </a:cubicBezTo>
                  <a:cubicBezTo>
                    <a:pt x="f58" y="f7"/>
                    <a:pt x="f59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1" name="Group 19">
            <a:extLst>
              <a:ext uri="{FF2B5EF4-FFF2-40B4-BE49-F238E27FC236}">
                <a16:creationId xmlns:a16="http://schemas.microsoft.com/office/drawing/2014/main" id="{BD0F1640-CD0B-072C-2DAF-2934EB972DCA}"/>
              </a:ext>
            </a:extLst>
          </p:cNvPr>
          <p:cNvGrpSpPr/>
          <p:nvPr/>
        </p:nvGrpSpPr>
        <p:grpSpPr>
          <a:xfrm>
            <a:off x="9058229" y="4146310"/>
            <a:ext cx="3142444" cy="2716810"/>
            <a:chOff x="9058229" y="4146310"/>
            <a:chExt cx="3142444" cy="2716810"/>
          </a:xfrm>
        </p:grpSpPr>
        <p:sp>
          <p:nvSpPr>
            <p:cNvPr id="12" name="Freeform: Shape 20">
              <a:extLst>
                <a:ext uri="{FF2B5EF4-FFF2-40B4-BE49-F238E27FC236}">
                  <a16:creationId xmlns:a16="http://schemas.microsoft.com/office/drawing/2014/main" id="{BC44932A-940B-4A26-6BAC-157A59D901E0}"/>
                </a:ext>
              </a:extLst>
            </p:cNvPr>
            <p:cNvSpPr/>
            <p:nvPr/>
          </p:nvSpPr>
          <p:spPr>
            <a:xfrm rot="10799991">
              <a:off x="9058229" y="4146310"/>
              <a:ext cx="3142399" cy="27116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14948"/>
                <a:gd name="f7" fmla="val 2170178"/>
                <a:gd name="f8" fmla="val 2466091"/>
                <a:gd name="f9" fmla="val 2512286"/>
                <a:gd name="f10" fmla="val 12375"/>
                <a:gd name="f11" fmla="val 2481760"/>
                <a:gd name="f12" fmla="val 133161"/>
                <a:gd name="f13" fmla="val 2442526"/>
                <a:gd name="f14" fmla="val 252239"/>
                <a:gd name="f15" fmla="val 2394961"/>
                <a:gd name="f16" fmla="val 368660"/>
                <a:gd name="f17" fmla="val 2363109"/>
                <a:gd name="f18" fmla="val 446208"/>
                <a:gd name="f19" fmla="val 2328603"/>
                <a:gd name="f20" fmla="val 523039"/>
                <a:gd name="f21" fmla="val 2289734"/>
                <a:gd name="f22" fmla="val 598078"/>
                <a:gd name="f23" fmla="val 2251436"/>
                <a:gd name="f24" fmla="val 673387"/>
                <a:gd name="f25" fmla="val 2209251"/>
                <a:gd name="f26" fmla="val 747083"/>
                <a:gd name="f27" fmla="val 2163747"/>
                <a:gd name="f28" fmla="val 819078"/>
                <a:gd name="f29" fmla="val 2072646"/>
                <a:gd name="f30" fmla="val 962979"/>
                <a:gd name="f31" fmla="val 1968652"/>
                <a:gd name="f32" fmla="val 1100611"/>
                <a:gd name="f33" fmla="val 1852241"/>
                <a:gd name="f34" fmla="val 1228932"/>
                <a:gd name="f35" fmla="val 1793748"/>
                <a:gd name="f36" fmla="val 1292868"/>
                <a:gd name="f37" fmla="val 1732698"/>
                <a:gd name="f38" fmla="val 1354923"/>
                <a:gd name="f39" fmla="val 1668235"/>
                <a:gd name="f40" fmla="val 1413844"/>
                <a:gd name="f41" fmla="val 1652214"/>
                <a:gd name="f42" fmla="val 1428709"/>
                <a:gd name="f43" fmla="val 1636100"/>
                <a:gd name="f44" fmla="val 1443395"/>
                <a:gd name="f45" fmla="val 1619510"/>
                <a:gd name="f46" fmla="val 1457722"/>
                <a:gd name="f47" fmla="val 1603015"/>
                <a:gd name="f48" fmla="val 1472140"/>
                <a:gd name="f49" fmla="val 1586805"/>
                <a:gd name="f50" fmla="val 1486825"/>
                <a:gd name="f51" fmla="val 1569835"/>
                <a:gd name="f52" fmla="val 1500704"/>
                <a:gd name="f53" fmla="val 1536276"/>
                <a:gd name="f54" fmla="val 1528911"/>
                <a:gd name="f55" fmla="val 1501865"/>
                <a:gd name="f56" fmla="val 1556223"/>
                <a:gd name="f57" fmla="val 1467169"/>
                <a:gd name="f58" fmla="val 1583266"/>
                <a:gd name="f59" fmla="val 1327719"/>
                <a:gd name="f60" fmla="val 1690722"/>
                <a:gd name="f61" fmla="val 1177085"/>
                <a:gd name="f62" fmla="val 1785910"/>
                <a:gd name="f63" fmla="val 1018393"/>
                <a:gd name="f64" fmla="val 1867576"/>
                <a:gd name="f65" fmla="val 780425"/>
                <a:gd name="f66" fmla="val 1990142"/>
                <a:gd name="f67" fmla="val 522567"/>
                <a:gd name="f68" fmla="val 2080875"/>
                <a:gd name="f69" fmla="val 255857"/>
                <a:gd name="f70" fmla="val 2133049"/>
                <a:gd name="f71" fmla="val 1940056"/>
                <a:gd name="f72" fmla="val 201609"/>
                <a:gd name="f73" fmla="val 1902856"/>
                <a:gd name="f74" fmla="val 282186"/>
                <a:gd name="f75" fmla="val 1884231"/>
                <a:gd name="f76" fmla="val 362102"/>
                <a:gd name="f77" fmla="val 1863008"/>
                <a:gd name="f78" fmla="val 440974"/>
                <a:gd name="f79" fmla="val 1838472"/>
                <a:gd name="f80" fmla="val 519848"/>
                <a:gd name="f81" fmla="val 1814027"/>
                <a:gd name="f82" fmla="val 597771"/>
                <a:gd name="f83" fmla="val 1786627"/>
                <a:gd name="f84" fmla="val 674558"/>
                <a:gd name="f85" fmla="val 1756359"/>
                <a:gd name="f86" fmla="val 751250"/>
                <a:gd name="f87" fmla="val 1726003"/>
                <a:gd name="f88" fmla="val 826900"/>
                <a:gd name="f89" fmla="val 1692870"/>
                <a:gd name="f90" fmla="val 901222"/>
                <a:gd name="f91" fmla="val 1657142"/>
                <a:gd name="f92" fmla="val 1049865"/>
                <a:gd name="f93" fmla="val 1585774"/>
                <a:gd name="f94" fmla="val 1193581"/>
                <a:gd name="f95" fmla="val 1504376"/>
                <a:gd name="f96" fmla="val 1330943"/>
                <a:gd name="f97" fmla="val 1413396"/>
                <a:gd name="f98" fmla="val 1365165"/>
                <a:gd name="f99" fmla="val 1390563"/>
                <a:gd name="f100" fmla="val 1399293"/>
                <a:gd name="f101" fmla="val 1367370"/>
                <a:gd name="f102" fmla="val 1432566"/>
                <a:gd name="f103" fmla="val 1343193"/>
                <a:gd name="f104" fmla="val 1449441"/>
                <a:gd name="f105" fmla="val 1331373"/>
                <a:gd name="f106" fmla="val 1465936"/>
                <a:gd name="f107" fmla="val 1319104"/>
                <a:gd name="f108" fmla="val 1482527"/>
                <a:gd name="f109" fmla="val 1306926"/>
                <a:gd name="f110" fmla="val 1499210"/>
                <a:gd name="f111" fmla="val 1294837"/>
                <a:gd name="f112" fmla="val 1515611"/>
                <a:gd name="f113" fmla="val 1282391"/>
                <a:gd name="f114" fmla="val 1531821"/>
                <a:gd name="f115" fmla="val 1269765"/>
                <a:gd name="f116" fmla="val 1596947"/>
                <a:gd name="f117" fmla="val 1219350"/>
                <a:gd name="f118" fmla="val 1660652"/>
                <a:gd name="f119" fmla="val 1167055"/>
                <a:gd name="f120" fmla="val 1721986"/>
                <a:gd name="f121" fmla="val 1112073"/>
                <a:gd name="f122" fmla="val 1844940"/>
                <a:gd name="f123" fmla="val 1002469"/>
                <a:gd name="f124" fmla="val 1958983"/>
                <a:gd name="f125" fmla="val 882926"/>
                <a:gd name="f126" fmla="val 2061460"/>
                <a:gd name="f127" fmla="val 754336"/>
                <a:gd name="f128" fmla="val 2112652"/>
                <a:gd name="f129" fmla="val 690042"/>
                <a:gd name="f130" fmla="val 2161094"/>
                <a:gd name="f131" fmla="val 623510"/>
                <a:gd name="f132" fmla="val 2206218"/>
                <a:gd name="f133" fmla="val 554827"/>
                <a:gd name="f134" fmla="val 2250583"/>
                <a:gd name="f135" fmla="val 485787"/>
                <a:gd name="f136" fmla="val 2292484"/>
                <a:gd name="f137" fmla="val 415046"/>
                <a:gd name="f138" fmla="val 2329455"/>
                <a:gd name="f139" fmla="val 341886"/>
                <a:gd name="f140" fmla="val 2339030"/>
                <a:gd name="f141" fmla="val 323709"/>
                <a:gd name="f142" fmla="val 2347941"/>
                <a:gd name="f143" fmla="val 305261"/>
                <a:gd name="f144" fmla="val 2356757"/>
                <a:gd name="f145" fmla="val 286815"/>
                <a:gd name="f146" fmla="val 2370030"/>
                <a:gd name="f147" fmla="val 259056"/>
                <a:gd name="f148" fmla="val 2382637"/>
                <a:gd name="f149" fmla="val 231028"/>
                <a:gd name="f150" fmla="val 2390885"/>
                <a:gd name="f151" fmla="val 212312"/>
                <a:gd name="f152" fmla="val 2399227"/>
                <a:gd name="f153" fmla="val 193598"/>
                <a:gd name="f154" fmla="val 2406716"/>
                <a:gd name="f155" fmla="val 174525"/>
                <a:gd name="f156" fmla="val 2414206"/>
                <a:gd name="f157" fmla="val 155452"/>
                <a:gd name="f158" fmla="val 2422453"/>
                <a:gd name="f159" fmla="val 136646"/>
                <a:gd name="f160" fmla="val 2429278"/>
                <a:gd name="f161" fmla="val 117393"/>
                <a:gd name="f162" fmla="+- 0 0 -90"/>
                <a:gd name="f163" fmla="*/ f3 1 2514948"/>
                <a:gd name="f164" fmla="*/ f4 1 2170178"/>
                <a:gd name="f165" fmla="+- f7 0 f5"/>
                <a:gd name="f166" fmla="+- f6 0 f5"/>
                <a:gd name="f167" fmla="*/ f162 f0 1"/>
                <a:gd name="f168" fmla="*/ f166 1 2514948"/>
                <a:gd name="f169" fmla="*/ f165 1 2170178"/>
                <a:gd name="f170" fmla="*/ 2466091 f166 1"/>
                <a:gd name="f171" fmla="*/ 0 f165 1"/>
                <a:gd name="f172" fmla="*/ 2514948 f166 1"/>
                <a:gd name="f173" fmla="*/ 2512286 f166 1"/>
                <a:gd name="f174" fmla="*/ 12375 f165 1"/>
                <a:gd name="f175" fmla="*/ 2394961 f166 1"/>
                <a:gd name="f176" fmla="*/ 368660 f165 1"/>
                <a:gd name="f177" fmla="*/ 2289734 f166 1"/>
                <a:gd name="f178" fmla="*/ 598078 f165 1"/>
                <a:gd name="f179" fmla="*/ 2163747 f166 1"/>
                <a:gd name="f180" fmla="*/ 819078 f165 1"/>
                <a:gd name="f181" fmla="*/ 1852241 f166 1"/>
                <a:gd name="f182" fmla="*/ 1228932 f165 1"/>
                <a:gd name="f183" fmla="*/ 1668235 f166 1"/>
                <a:gd name="f184" fmla="*/ 1413844 f165 1"/>
                <a:gd name="f185" fmla="*/ 1619510 f166 1"/>
                <a:gd name="f186" fmla="*/ 1457722 f165 1"/>
                <a:gd name="f187" fmla="*/ 1569835 f166 1"/>
                <a:gd name="f188" fmla="*/ 1500704 f165 1"/>
                <a:gd name="f189" fmla="*/ 1467169 f166 1"/>
                <a:gd name="f190" fmla="*/ 1583266 f165 1"/>
                <a:gd name="f191" fmla="*/ 1018393 f166 1"/>
                <a:gd name="f192" fmla="*/ 1867576 f165 1"/>
                <a:gd name="f193" fmla="*/ 255857 f166 1"/>
                <a:gd name="f194" fmla="*/ 2133049 f165 1"/>
                <a:gd name="f195" fmla="*/ 0 f166 1"/>
                <a:gd name="f196" fmla="*/ 2170178 f165 1"/>
                <a:gd name="f197" fmla="*/ 1940056 f165 1"/>
                <a:gd name="f198" fmla="*/ 201609 f166 1"/>
                <a:gd name="f199" fmla="*/ 1902856 f165 1"/>
                <a:gd name="f200" fmla="*/ 440974 f166 1"/>
                <a:gd name="f201" fmla="*/ 1838472 f165 1"/>
                <a:gd name="f202" fmla="*/ 674558 f166 1"/>
                <a:gd name="f203" fmla="*/ 1756359 f165 1"/>
                <a:gd name="f204" fmla="*/ 901222 f166 1"/>
                <a:gd name="f205" fmla="*/ 1657142 f165 1"/>
                <a:gd name="f206" fmla="*/ 1330943 f166 1"/>
                <a:gd name="f207" fmla="*/ 1413396 f165 1"/>
                <a:gd name="f208" fmla="*/ 1432566 f166 1"/>
                <a:gd name="f209" fmla="*/ 1343193 f165 1"/>
                <a:gd name="f210" fmla="*/ 1482527 f166 1"/>
                <a:gd name="f211" fmla="*/ 1306926 f165 1"/>
                <a:gd name="f212" fmla="*/ 1531821 f166 1"/>
                <a:gd name="f213" fmla="*/ 1269765 f165 1"/>
                <a:gd name="f214" fmla="*/ 1721986 f166 1"/>
                <a:gd name="f215" fmla="*/ 1112073 f165 1"/>
                <a:gd name="f216" fmla="*/ 2061460 f166 1"/>
                <a:gd name="f217" fmla="*/ 754336 f165 1"/>
                <a:gd name="f218" fmla="*/ 2206218 f166 1"/>
                <a:gd name="f219" fmla="*/ 554827 f165 1"/>
                <a:gd name="f220" fmla="*/ 2329455 f166 1"/>
                <a:gd name="f221" fmla="*/ 341886 f165 1"/>
                <a:gd name="f222" fmla="*/ 2356757 f166 1"/>
                <a:gd name="f223" fmla="*/ 286815 f165 1"/>
                <a:gd name="f224" fmla="*/ 2370030 f166 1"/>
                <a:gd name="f225" fmla="*/ 259056 f165 1"/>
                <a:gd name="f226" fmla="*/ 2382637 f166 1"/>
                <a:gd name="f227" fmla="*/ 231028 f165 1"/>
                <a:gd name="f228" fmla="*/ 2406716 f166 1"/>
                <a:gd name="f229" fmla="*/ 174525 f165 1"/>
                <a:gd name="f230" fmla="*/ 2429278 f166 1"/>
                <a:gd name="f231" fmla="*/ 117393 f165 1"/>
                <a:gd name="f232" fmla="*/ f167 1 f2"/>
                <a:gd name="f233" fmla="*/ f170 1 2514948"/>
                <a:gd name="f234" fmla="*/ f171 1 2170178"/>
                <a:gd name="f235" fmla="*/ f172 1 2514948"/>
                <a:gd name="f236" fmla="*/ f173 1 2514948"/>
                <a:gd name="f237" fmla="*/ f174 1 2170178"/>
                <a:gd name="f238" fmla="*/ f175 1 2514948"/>
                <a:gd name="f239" fmla="*/ f176 1 2170178"/>
                <a:gd name="f240" fmla="*/ f177 1 2514948"/>
                <a:gd name="f241" fmla="*/ f178 1 2170178"/>
                <a:gd name="f242" fmla="*/ f179 1 2514948"/>
                <a:gd name="f243" fmla="*/ f180 1 2170178"/>
                <a:gd name="f244" fmla="*/ f181 1 2514948"/>
                <a:gd name="f245" fmla="*/ f182 1 2170178"/>
                <a:gd name="f246" fmla="*/ f183 1 2514948"/>
                <a:gd name="f247" fmla="*/ f184 1 2170178"/>
                <a:gd name="f248" fmla="*/ f185 1 2514948"/>
                <a:gd name="f249" fmla="*/ f186 1 2170178"/>
                <a:gd name="f250" fmla="*/ f187 1 2514948"/>
                <a:gd name="f251" fmla="*/ f188 1 2170178"/>
                <a:gd name="f252" fmla="*/ f189 1 2514948"/>
                <a:gd name="f253" fmla="*/ f190 1 2170178"/>
                <a:gd name="f254" fmla="*/ f191 1 2514948"/>
                <a:gd name="f255" fmla="*/ f192 1 2170178"/>
                <a:gd name="f256" fmla="*/ f193 1 2514948"/>
                <a:gd name="f257" fmla="*/ f194 1 2170178"/>
                <a:gd name="f258" fmla="*/ f195 1 2514948"/>
                <a:gd name="f259" fmla="*/ f196 1 2170178"/>
                <a:gd name="f260" fmla="*/ f197 1 2170178"/>
                <a:gd name="f261" fmla="*/ f198 1 2514948"/>
                <a:gd name="f262" fmla="*/ f199 1 2170178"/>
                <a:gd name="f263" fmla="*/ f200 1 2514948"/>
                <a:gd name="f264" fmla="*/ f201 1 2170178"/>
                <a:gd name="f265" fmla="*/ f202 1 2514948"/>
                <a:gd name="f266" fmla="*/ f203 1 2170178"/>
                <a:gd name="f267" fmla="*/ f204 1 2514948"/>
                <a:gd name="f268" fmla="*/ f205 1 2170178"/>
                <a:gd name="f269" fmla="*/ f206 1 2514948"/>
                <a:gd name="f270" fmla="*/ f207 1 2170178"/>
                <a:gd name="f271" fmla="*/ f208 1 2514948"/>
                <a:gd name="f272" fmla="*/ f209 1 2170178"/>
                <a:gd name="f273" fmla="*/ f210 1 2514948"/>
                <a:gd name="f274" fmla="*/ f211 1 2170178"/>
                <a:gd name="f275" fmla="*/ f212 1 2514948"/>
                <a:gd name="f276" fmla="*/ f213 1 2170178"/>
                <a:gd name="f277" fmla="*/ f214 1 2514948"/>
                <a:gd name="f278" fmla="*/ f215 1 2170178"/>
                <a:gd name="f279" fmla="*/ f216 1 2514948"/>
                <a:gd name="f280" fmla="*/ f217 1 2170178"/>
                <a:gd name="f281" fmla="*/ f218 1 2514948"/>
                <a:gd name="f282" fmla="*/ f219 1 2170178"/>
                <a:gd name="f283" fmla="*/ f220 1 2514948"/>
                <a:gd name="f284" fmla="*/ f221 1 2170178"/>
                <a:gd name="f285" fmla="*/ f222 1 2514948"/>
                <a:gd name="f286" fmla="*/ f223 1 2170178"/>
                <a:gd name="f287" fmla="*/ f224 1 2514948"/>
                <a:gd name="f288" fmla="*/ f225 1 2170178"/>
                <a:gd name="f289" fmla="*/ f226 1 2514948"/>
                <a:gd name="f290" fmla="*/ f227 1 2170178"/>
                <a:gd name="f291" fmla="*/ f228 1 2514948"/>
                <a:gd name="f292" fmla="*/ f229 1 2170178"/>
                <a:gd name="f293" fmla="*/ f230 1 2514948"/>
                <a:gd name="f294" fmla="*/ f231 1 2170178"/>
                <a:gd name="f295" fmla="*/ f5 1 f168"/>
                <a:gd name="f296" fmla="*/ f6 1 f168"/>
                <a:gd name="f297" fmla="*/ f5 1 f169"/>
                <a:gd name="f298" fmla="*/ f7 1 f169"/>
                <a:gd name="f299" fmla="+- f232 0 f1"/>
                <a:gd name="f300" fmla="*/ f233 1 f168"/>
                <a:gd name="f301" fmla="*/ f234 1 f169"/>
                <a:gd name="f302" fmla="*/ f235 1 f168"/>
                <a:gd name="f303" fmla="*/ f236 1 f168"/>
                <a:gd name="f304" fmla="*/ f237 1 f169"/>
                <a:gd name="f305" fmla="*/ f238 1 f168"/>
                <a:gd name="f306" fmla="*/ f239 1 f169"/>
                <a:gd name="f307" fmla="*/ f240 1 f168"/>
                <a:gd name="f308" fmla="*/ f241 1 f169"/>
                <a:gd name="f309" fmla="*/ f242 1 f168"/>
                <a:gd name="f310" fmla="*/ f243 1 f169"/>
                <a:gd name="f311" fmla="*/ f244 1 f168"/>
                <a:gd name="f312" fmla="*/ f245 1 f169"/>
                <a:gd name="f313" fmla="*/ f246 1 f168"/>
                <a:gd name="f314" fmla="*/ f247 1 f169"/>
                <a:gd name="f315" fmla="*/ f248 1 f168"/>
                <a:gd name="f316" fmla="*/ f249 1 f169"/>
                <a:gd name="f317" fmla="*/ f250 1 f168"/>
                <a:gd name="f318" fmla="*/ f251 1 f169"/>
                <a:gd name="f319" fmla="*/ f252 1 f168"/>
                <a:gd name="f320" fmla="*/ f253 1 f169"/>
                <a:gd name="f321" fmla="*/ f254 1 f168"/>
                <a:gd name="f322" fmla="*/ f255 1 f169"/>
                <a:gd name="f323" fmla="*/ f256 1 f168"/>
                <a:gd name="f324" fmla="*/ f257 1 f169"/>
                <a:gd name="f325" fmla="*/ f258 1 f168"/>
                <a:gd name="f326" fmla="*/ f259 1 f169"/>
                <a:gd name="f327" fmla="*/ f260 1 f169"/>
                <a:gd name="f328" fmla="*/ f261 1 f168"/>
                <a:gd name="f329" fmla="*/ f262 1 f169"/>
                <a:gd name="f330" fmla="*/ f263 1 f168"/>
                <a:gd name="f331" fmla="*/ f264 1 f169"/>
                <a:gd name="f332" fmla="*/ f265 1 f168"/>
                <a:gd name="f333" fmla="*/ f266 1 f169"/>
                <a:gd name="f334" fmla="*/ f267 1 f168"/>
                <a:gd name="f335" fmla="*/ f268 1 f169"/>
                <a:gd name="f336" fmla="*/ f269 1 f168"/>
                <a:gd name="f337" fmla="*/ f270 1 f169"/>
                <a:gd name="f338" fmla="*/ f271 1 f168"/>
                <a:gd name="f339" fmla="*/ f272 1 f169"/>
                <a:gd name="f340" fmla="*/ f273 1 f168"/>
                <a:gd name="f341" fmla="*/ f274 1 f169"/>
                <a:gd name="f342" fmla="*/ f275 1 f168"/>
                <a:gd name="f343" fmla="*/ f276 1 f169"/>
                <a:gd name="f344" fmla="*/ f277 1 f168"/>
                <a:gd name="f345" fmla="*/ f278 1 f169"/>
                <a:gd name="f346" fmla="*/ f279 1 f168"/>
                <a:gd name="f347" fmla="*/ f280 1 f169"/>
                <a:gd name="f348" fmla="*/ f281 1 f168"/>
                <a:gd name="f349" fmla="*/ f282 1 f169"/>
                <a:gd name="f350" fmla="*/ f283 1 f168"/>
                <a:gd name="f351" fmla="*/ f284 1 f169"/>
                <a:gd name="f352" fmla="*/ f285 1 f168"/>
                <a:gd name="f353" fmla="*/ f286 1 f169"/>
                <a:gd name="f354" fmla="*/ f287 1 f168"/>
                <a:gd name="f355" fmla="*/ f288 1 f169"/>
                <a:gd name="f356" fmla="*/ f289 1 f168"/>
                <a:gd name="f357" fmla="*/ f290 1 f169"/>
                <a:gd name="f358" fmla="*/ f291 1 f168"/>
                <a:gd name="f359" fmla="*/ f292 1 f169"/>
                <a:gd name="f360" fmla="*/ f293 1 f168"/>
                <a:gd name="f361" fmla="*/ f294 1 f169"/>
                <a:gd name="f362" fmla="*/ f295 f163 1"/>
                <a:gd name="f363" fmla="*/ f296 f163 1"/>
                <a:gd name="f364" fmla="*/ f298 f164 1"/>
                <a:gd name="f365" fmla="*/ f297 f164 1"/>
                <a:gd name="f366" fmla="*/ f300 f163 1"/>
                <a:gd name="f367" fmla="*/ f301 f164 1"/>
                <a:gd name="f368" fmla="*/ f302 f163 1"/>
                <a:gd name="f369" fmla="*/ f303 f163 1"/>
                <a:gd name="f370" fmla="*/ f304 f164 1"/>
                <a:gd name="f371" fmla="*/ f305 f163 1"/>
                <a:gd name="f372" fmla="*/ f306 f164 1"/>
                <a:gd name="f373" fmla="*/ f307 f163 1"/>
                <a:gd name="f374" fmla="*/ f308 f164 1"/>
                <a:gd name="f375" fmla="*/ f309 f163 1"/>
                <a:gd name="f376" fmla="*/ f310 f164 1"/>
                <a:gd name="f377" fmla="*/ f311 f163 1"/>
                <a:gd name="f378" fmla="*/ f312 f164 1"/>
                <a:gd name="f379" fmla="*/ f313 f163 1"/>
                <a:gd name="f380" fmla="*/ f314 f164 1"/>
                <a:gd name="f381" fmla="*/ f315 f163 1"/>
                <a:gd name="f382" fmla="*/ f316 f164 1"/>
                <a:gd name="f383" fmla="*/ f317 f163 1"/>
                <a:gd name="f384" fmla="*/ f318 f164 1"/>
                <a:gd name="f385" fmla="*/ f319 f163 1"/>
                <a:gd name="f386" fmla="*/ f320 f164 1"/>
                <a:gd name="f387" fmla="*/ f321 f163 1"/>
                <a:gd name="f388" fmla="*/ f322 f164 1"/>
                <a:gd name="f389" fmla="*/ f323 f163 1"/>
                <a:gd name="f390" fmla="*/ f324 f164 1"/>
                <a:gd name="f391" fmla="*/ f325 f163 1"/>
                <a:gd name="f392" fmla="*/ f326 f164 1"/>
                <a:gd name="f393" fmla="*/ f327 f164 1"/>
                <a:gd name="f394" fmla="*/ f328 f163 1"/>
                <a:gd name="f395" fmla="*/ f329 f164 1"/>
                <a:gd name="f396" fmla="*/ f330 f163 1"/>
                <a:gd name="f397" fmla="*/ f331 f164 1"/>
                <a:gd name="f398" fmla="*/ f332 f163 1"/>
                <a:gd name="f399" fmla="*/ f333 f164 1"/>
                <a:gd name="f400" fmla="*/ f334 f163 1"/>
                <a:gd name="f401" fmla="*/ f335 f164 1"/>
                <a:gd name="f402" fmla="*/ f336 f163 1"/>
                <a:gd name="f403" fmla="*/ f337 f164 1"/>
                <a:gd name="f404" fmla="*/ f338 f163 1"/>
                <a:gd name="f405" fmla="*/ f339 f164 1"/>
                <a:gd name="f406" fmla="*/ f340 f163 1"/>
                <a:gd name="f407" fmla="*/ f341 f164 1"/>
                <a:gd name="f408" fmla="*/ f342 f163 1"/>
                <a:gd name="f409" fmla="*/ f343 f164 1"/>
                <a:gd name="f410" fmla="*/ f344 f163 1"/>
                <a:gd name="f411" fmla="*/ f345 f164 1"/>
                <a:gd name="f412" fmla="*/ f346 f163 1"/>
                <a:gd name="f413" fmla="*/ f347 f164 1"/>
                <a:gd name="f414" fmla="*/ f348 f163 1"/>
                <a:gd name="f415" fmla="*/ f349 f164 1"/>
                <a:gd name="f416" fmla="*/ f350 f163 1"/>
                <a:gd name="f417" fmla="*/ f351 f164 1"/>
                <a:gd name="f418" fmla="*/ f352 f163 1"/>
                <a:gd name="f419" fmla="*/ f353 f164 1"/>
                <a:gd name="f420" fmla="*/ f354 f163 1"/>
                <a:gd name="f421" fmla="*/ f355 f164 1"/>
                <a:gd name="f422" fmla="*/ f356 f163 1"/>
                <a:gd name="f423" fmla="*/ f357 f164 1"/>
                <a:gd name="f424" fmla="*/ f358 f163 1"/>
                <a:gd name="f425" fmla="*/ f359 f164 1"/>
                <a:gd name="f426" fmla="*/ f360 f163 1"/>
                <a:gd name="f427" fmla="*/ f361 f1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9">
                  <a:pos x="f366" y="f367"/>
                </a:cxn>
                <a:cxn ang="f299">
                  <a:pos x="f368" y="f367"/>
                </a:cxn>
                <a:cxn ang="f299">
                  <a:pos x="f369" y="f370"/>
                </a:cxn>
                <a:cxn ang="f299">
                  <a:pos x="f371" y="f372"/>
                </a:cxn>
                <a:cxn ang="f299">
                  <a:pos x="f373" y="f374"/>
                </a:cxn>
                <a:cxn ang="f299">
                  <a:pos x="f375" y="f376"/>
                </a:cxn>
                <a:cxn ang="f299">
                  <a:pos x="f377" y="f378"/>
                </a:cxn>
                <a:cxn ang="f299">
                  <a:pos x="f379" y="f380"/>
                </a:cxn>
                <a:cxn ang="f299">
                  <a:pos x="f381" y="f382"/>
                </a:cxn>
                <a:cxn ang="f299">
                  <a:pos x="f383" y="f384"/>
                </a:cxn>
                <a:cxn ang="f299">
                  <a:pos x="f385" y="f386"/>
                </a:cxn>
                <a:cxn ang="f299">
                  <a:pos x="f387" y="f388"/>
                </a:cxn>
                <a:cxn ang="f299">
                  <a:pos x="f389" y="f390"/>
                </a:cxn>
                <a:cxn ang="f299">
                  <a:pos x="f391" y="f392"/>
                </a:cxn>
                <a:cxn ang="f299">
                  <a:pos x="f391" y="f393"/>
                </a:cxn>
                <a:cxn ang="f299">
                  <a:pos x="f394" y="f395"/>
                </a:cxn>
                <a:cxn ang="f299">
                  <a:pos x="f396" y="f397"/>
                </a:cxn>
                <a:cxn ang="f299">
                  <a:pos x="f398" y="f399"/>
                </a:cxn>
                <a:cxn ang="f299">
                  <a:pos x="f400" y="f401"/>
                </a:cxn>
                <a:cxn ang="f299">
                  <a:pos x="f402" y="f403"/>
                </a:cxn>
                <a:cxn ang="f299">
                  <a:pos x="f404" y="f405"/>
                </a:cxn>
                <a:cxn ang="f299">
                  <a:pos x="f406" y="f407"/>
                </a:cxn>
                <a:cxn ang="f299">
                  <a:pos x="f408" y="f409"/>
                </a:cxn>
                <a:cxn ang="f299">
                  <a:pos x="f410" y="f411"/>
                </a:cxn>
                <a:cxn ang="f299">
                  <a:pos x="f412" y="f413"/>
                </a:cxn>
                <a:cxn ang="f299">
                  <a:pos x="f414" y="f415"/>
                </a:cxn>
                <a:cxn ang="f299">
                  <a:pos x="f416" y="f417"/>
                </a:cxn>
                <a:cxn ang="f299">
                  <a:pos x="f418" y="f419"/>
                </a:cxn>
                <a:cxn ang="f299">
                  <a:pos x="f420" y="f421"/>
                </a:cxn>
                <a:cxn ang="f299">
                  <a:pos x="f422" y="f423"/>
                </a:cxn>
                <a:cxn ang="f299">
                  <a:pos x="f424" y="f425"/>
                </a:cxn>
                <a:cxn ang="f299">
                  <a:pos x="f426" y="f427"/>
                </a:cxn>
              </a:cxnLst>
              <a:rect l="f362" t="f365" r="f363" b="f364"/>
              <a:pathLst>
                <a:path w="2514948" h="2170178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lnTo>
                    <a:pt x="f5" y="f7"/>
                  </a:lnTo>
                  <a:lnTo>
                    <a:pt x="f5" y="f71"/>
                  </a:lnTo>
                  <a:lnTo>
                    <a:pt x="f72" y="f73"/>
                  </a:ln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cubicBezTo>
                    <a:pt x="f98" y="f99"/>
                    <a:pt x="f100" y="f101"/>
                    <a:pt x="f102" y="f103"/>
                  </a:cubicBezTo>
                  <a:cubicBezTo>
                    <a:pt x="f104" y="f105"/>
                    <a:pt x="f106" y="f107"/>
                    <a:pt x="f108" y="f109"/>
                  </a:cubicBezTo>
                  <a:cubicBezTo>
                    <a:pt x="f110" y="f111"/>
                    <a:pt x="f112" y="f113"/>
                    <a:pt x="f114" y="f115"/>
                  </a:cubicBezTo>
                  <a:cubicBezTo>
                    <a:pt x="f116" y="f117"/>
                    <a:pt x="f118" y="f119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28" y="f129"/>
                    <a:pt x="f130" y="f131"/>
                    <a:pt x="f132" y="f133"/>
                  </a:cubicBez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lnTo>
                    <a:pt x="f146" y="f147"/>
                  </a:lnTo>
                  <a:lnTo>
                    <a:pt x="f148" y="f149"/>
                  </a:lnTo>
                  <a:cubicBezTo>
                    <a:pt x="f150" y="f151"/>
                    <a:pt x="f152" y="f153"/>
                    <a:pt x="f154" y="f155"/>
                  </a:cubicBezTo>
                  <a:cubicBezTo>
                    <a:pt x="f156" y="f157"/>
                    <a:pt x="f158" y="f159"/>
                    <a:pt x="f160" y="f16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EFEE69F4-46D8-7438-AD6A-2E493D1D690F}"/>
                </a:ext>
              </a:extLst>
            </p:cNvPr>
            <p:cNvSpPr/>
            <p:nvPr/>
          </p:nvSpPr>
          <p:spPr>
            <a:xfrm rot="10799991">
              <a:off x="9085624" y="4429244"/>
              <a:ext cx="3115049" cy="24338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3062"/>
                <a:gd name="f7" fmla="val 1947896"/>
                <a:gd name="f8" fmla="val 1896911"/>
                <a:gd name="f9" fmla="val 2435315"/>
                <a:gd name="f10" fmla="val 178165"/>
                <a:gd name="f11" fmla="val 2088122"/>
                <a:gd name="f12" fmla="val 1071812"/>
                <a:gd name="f13" fmla="val 1129732"/>
                <a:gd name="f14" fmla="val 1758033"/>
                <a:gd name="f15" fmla="val 93066"/>
                <a:gd name="f16" fmla="val 1935859"/>
                <a:gd name="f17" fmla="val 1404756"/>
                <a:gd name="f18" fmla="val 17392"/>
                <a:gd name="f19" fmla="val 1402364"/>
                <a:gd name="f20" fmla="val 167719"/>
                <a:gd name="f21" fmla="val 1375030"/>
                <a:gd name="f22" fmla="val 318070"/>
                <a:gd name="f23" fmla="val 1334398"/>
                <a:gd name="f24" fmla="val 464249"/>
                <a:gd name="f25" fmla="val 1281208"/>
                <a:gd name="f26" fmla="val 753480"/>
                <a:gd name="f27" fmla="val 1176081"/>
                <a:gd name="f28" fmla="val 1028869"/>
                <a:gd name="f29" fmla="val 1021346"/>
                <a:gd name="f30" fmla="val 1260556"/>
                <a:gd name="f31" fmla="val 833835"/>
                <a:gd name="f32" fmla="val 1491960"/>
                <a:gd name="f33" fmla="val 646594"/>
                <a:gd name="f34" fmla="val 1681177"/>
                <a:gd name="f35" fmla="val 425056"/>
                <a:gd name="f36" fmla="val 1807924"/>
                <a:gd name="f37" fmla="val 193222"/>
                <a:gd name="f38" fmla="val 1832328"/>
                <a:gd name="f39" fmla="val 148578"/>
                <a:gd name="f40" fmla="val 1854477"/>
                <a:gd name="f41" fmla="val 103599"/>
                <a:gd name="f42" fmla="val 1874357"/>
                <a:gd name="f43" fmla="val 58333"/>
                <a:gd name="f44" fmla="+- 0 0 -90"/>
                <a:gd name="f45" fmla="*/ f3 1 2493062"/>
                <a:gd name="f46" fmla="*/ f4 1 1947896"/>
                <a:gd name="f47" fmla="+- f7 0 f5"/>
                <a:gd name="f48" fmla="+- f6 0 f5"/>
                <a:gd name="f49" fmla="*/ f44 f0 1"/>
                <a:gd name="f50" fmla="*/ f48 1 2493062"/>
                <a:gd name="f51" fmla="*/ f47 1 1947896"/>
                <a:gd name="f52" fmla="*/ 1896911 f48 1"/>
                <a:gd name="f53" fmla="*/ 0 f47 1"/>
                <a:gd name="f54" fmla="*/ 2493062 f48 1"/>
                <a:gd name="f55" fmla="*/ 2435315 f48 1"/>
                <a:gd name="f56" fmla="*/ 178165 f47 1"/>
                <a:gd name="f57" fmla="*/ 93066 f48 1"/>
                <a:gd name="f58" fmla="*/ 1935859 f47 1"/>
                <a:gd name="f59" fmla="*/ 0 f48 1"/>
                <a:gd name="f60" fmla="*/ 1947896 f47 1"/>
                <a:gd name="f61" fmla="*/ 1404756 f47 1"/>
                <a:gd name="f62" fmla="*/ 17392 f48 1"/>
                <a:gd name="f63" fmla="*/ 1402364 f47 1"/>
                <a:gd name="f64" fmla="*/ 464249 f48 1"/>
                <a:gd name="f65" fmla="*/ 1281208 f47 1"/>
                <a:gd name="f66" fmla="*/ 1260556 f48 1"/>
                <a:gd name="f67" fmla="*/ 833835 f47 1"/>
                <a:gd name="f68" fmla="*/ 1807924 f48 1"/>
                <a:gd name="f69" fmla="*/ 193222 f47 1"/>
                <a:gd name="f70" fmla="*/ 1874357 f48 1"/>
                <a:gd name="f71" fmla="*/ 58333 f47 1"/>
                <a:gd name="f72" fmla="*/ f49 1 f2"/>
                <a:gd name="f73" fmla="*/ f52 1 2493062"/>
                <a:gd name="f74" fmla="*/ f53 1 1947896"/>
                <a:gd name="f75" fmla="*/ f54 1 2493062"/>
                <a:gd name="f76" fmla="*/ f55 1 2493062"/>
                <a:gd name="f77" fmla="*/ f56 1 1947896"/>
                <a:gd name="f78" fmla="*/ f57 1 2493062"/>
                <a:gd name="f79" fmla="*/ f58 1 1947896"/>
                <a:gd name="f80" fmla="*/ f59 1 2493062"/>
                <a:gd name="f81" fmla="*/ f60 1 1947896"/>
                <a:gd name="f82" fmla="*/ f61 1 1947896"/>
                <a:gd name="f83" fmla="*/ f62 1 2493062"/>
                <a:gd name="f84" fmla="*/ f63 1 1947896"/>
                <a:gd name="f85" fmla="*/ f64 1 2493062"/>
                <a:gd name="f86" fmla="*/ f65 1 1947896"/>
                <a:gd name="f87" fmla="*/ f66 1 2493062"/>
                <a:gd name="f88" fmla="*/ f67 1 1947896"/>
                <a:gd name="f89" fmla="*/ f68 1 2493062"/>
                <a:gd name="f90" fmla="*/ f69 1 1947896"/>
                <a:gd name="f91" fmla="*/ f70 1 2493062"/>
                <a:gd name="f92" fmla="*/ f71 1 1947896"/>
                <a:gd name="f93" fmla="*/ f5 1 f50"/>
                <a:gd name="f94" fmla="*/ f6 1 f50"/>
                <a:gd name="f95" fmla="*/ f5 1 f51"/>
                <a:gd name="f96" fmla="*/ f7 1 f51"/>
                <a:gd name="f97" fmla="+- f72 0 f1"/>
                <a:gd name="f98" fmla="*/ f73 1 f50"/>
                <a:gd name="f99" fmla="*/ f74 1 f51"/>
                <a:gd name="f100" fmla="*/ f75 1 f50"/>
                <a:gd name="f101" fmla="*/ f76 1 f50"/>
                <a:gd name="f102" fmla="*/ f77 1 f51"/>
                <a:gd name="f103" fmla="*/ f78 1 f50"/>
                <a:gd name="f104" fmla="*/ f79 1 f51"/>
                <a:gd name="f105" fmla="*/ f80 1 f50"/>
                <a:gd name="f106" fmla="*/ f81 1 f51"/>
                <a:gd name="f107" fmla="*/ f82 1 f51"/>
                <a:gd name="f108" fmla="*/ f83 1 f50"/>
                <a:gd name="f109" fmla="*/ f84 1 f51"/>
                <a:gd name="f110" fmla="*/ f85 1 f50"/>
                <a:gd name="f111" fmla="*/ f86 1 f51"/>
                <a:gd name="f112" fmla="*/ f87 1 f50"/>
                <a:gd name="f113" fmla="*/ f88 1 f51"/>
                <a:gd name="f114" fmla="*/ f89 1 f50"/>
                <a:gd name="f115" fmla="*/ f90 1 f51"/>
                <a:gd name="f116" fmla="*/ f91 1 f50"/>
                <a:gd name="f117" fmla="*/ f92 1 f51"/>
                <a:gd name="f118" fmla="*/ f93 f45 1"/>
                <a:gd name="f119" fmla="*/ f94 f45 1"/>
                <a:gd name="f120" fmla="*/ f96 f46 1"/>
                <a:gd name="f121" fmla="*/ f95 f46 1"/>
                <a:gd name="f122" fmla="*/ f98 f45 1"/>
                <a:gd name="f123" fmla="*/ f99 f46 1"/>
                <a:gd name="f124" fmla="*/ f100 f45 1"/>
                <a:gd name="f125" fmla="*/ f101 f45 1"/>
                <a:gd name="f126" fmla="*/ f102 f46 1"/>
                <a:gd name="f127" fmla="*/ f103 f45 1"/>
                <a:gd name="f128" fmla="*/ f104 f46 1"/>
                <a:gd name="f129" fmla="*/ f105 f45 1"/>
                <a:gd name="f130" fmla="*/ f106 f46 1"/>
                <a:gd name="f131" fmla="*/ f107 f46 1"/>
                <a:gd name="f132" fmla="*/ f108 f45 1"/>
                <a:gd name="f133" fmla="*/ f109 f46 1"/>
                <a:gd name="f134" fmla="*/ f110 f45 1"/>
                <a:gd name="f135" fmla="*/ f111 f46 1"/>
                <a:gd name="f136" fmla="*/ f112 f45 1"/>
                <a:gd name="f137" fmla="*/ f113 f46 1"/>
                <a:gd name="f138" fmla="*/ f114 f45 1"/>
                <a:gd name="f139" fmla="*/ f115 f46 1"/>
                <a:gd name="f140" fmla="*/ f116 f45 1"/>
                <a:gd name="f141" fmla="*/ f117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7">
                  <a:pos x="f122" y="f123"/>
                </a:cxn>
                <a:cxn ang="f97">
                  <a:pos x="f124" y="f123"/>
                </a:cxn>
                <a:cxn ang="f97">
                  <a:pos x="f125" y="f126"/>
                </a:cxn>
                <a:cxn ang="f97">
                  <a:pos x="f127" y="f128"/>
                </a:cxn>
                <a:cxn ang="f97">
                  <a:pos x="f129" y="f130"/>
                </a:cxn>
                <a:cxn ang="f97">
                  <a:pos x="f129" y="f131"/>
                </a:cxn>
                <a:cxn ang="f97">
                  <a:pos x="f132" y="f133"/>
                </a:cxn>
                <a:cxn ang="f97">
                  <a:pos x="f134" y="f135"/>
                </a:cxn>
                <a:cxn ang="f97">
                  <a:pos x="f136" y="f137"/>
                </a:cxn>
                <a:cxn ang="f97">
                  <a:pos x="f138" y="f139"/>
                </a:cxn>
                <a:cxn ang="f97">
                  <a:pos x="f140" y="f141"/>
                </a:cxn>
              </a:cxnLst>
              <a:rect l="f118" t="f121" r="f119" b="f120"/>
              <a:pathLst>
                <a:path w="2493062" h="1947896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lnTo>
                    <a:pt x="f5" y="f7"/>
                  </a:lnTo>
                  <a:lnTo>
                    <a:pt x="f5" y="f17"/>
                  </a:ln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Freeform: Shape 22">
              <a:extLst>
                <a:ext uri="{FF2B5EF4-FFF2-40B4-BE49-F238E27FC236}">
                  <a16:creationId xmlns:a16="http://schemas.microsoft.com/office/drawing/2014/main" id="{A95ACAFB-FF6D-5548-7696-69B5AE647046}"/>
                </a:ext>
              </a:extLst>
            </p:cNvPr>
            <p:cNvSpPr/>
            <p:nvPr/>
          </p:nvSpPr>
          <p:spPr>
            <a:xfrm rot="10799991">
              <a:off x="9075538" y="4393006"/>
              <a:ext cx="3125080" cy="246486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01089"/>
                <a:gd name="f7" fmla="val 1972702"/>
                <a:gd name="f8" fmla="val 2318728"/>
                <a:gd name="f9" fmla="val 2453909"/>
                <a:gd name="f10" fmla="val 167837"/>
                <a:gd name="f11" fmla="val 2427555"/>
                <a:gd name="f12" fmla="val 244153"/>
                <a:gd name="f13" fmla="val 2396627"/>
                <a:gd name="f14" fmla="val 319103"/>
                <a:gd name="f15" fmla="val 2361125"/>
                <a:gd name="f16" fmla="val 392084"/>
                <a:gd name="f17" fmla="val 2218453"/>
                <a:gd name="f18" fmla="val 684005"/>
                <a:gd name="f19" fmla="val 2011698"/>
                <a:gd name="f20" fmla="val 945211"/>
                <a:gd name="f21" fmla="val 1768255"/>
                <a:gd name="f22" fmla="val 1167644"/>
                <a:gd name="f23" fmla="val 1646250"/>
                <a:gd name="f24" fmla="val 1278860"/>
                <a:gd name="f25" fmla="val 1514385"/>
                <a:gd name="f26" fmla="val 1380316"/>
                <a:gd name="f27" fmla="val 1375125"/>
                <a:gd name="f28" fmla="val 1471474"/>
                <a:gd name="f29" fmla="val 1235677"/>
                <a:gd name="f30" fmla="val 1562542"/>
                <a:gd name="f31" fmla="val 1088928"/>
                <a:gd name="f32" fmla="val 1643672"/>
                <a:gd name="f33" fmla="val 935735"/>
                <a:gd name="f34" fmla="val 1712713"/>
                <a:gd name="f35" fmla="val 705659"/>
                <a:gd name="f36" fmla="val 1815533"/>
                <a:gd name="f37" fmla="val 462359"/>
                <a:gd name="f38" fmla="val 1892212"/>
                <a:gd name="f39" fmla="val 212353"/>
                <a:gd name="f40" fmla="val 1940294"/>
                <a:gd name="f41" fmla="val 1732181"/>
                <a:gd name="f42" fmla="val 161195"/>
                <a:gd name="f43" fmla="val 1706590"/>
                <a:gd name="f44" fmla="val 237638"/>
                <a:gd name="f45" fmla="val 1691378"/>
                <a:gd name="f46" fmla="val 313477"/>
                <a:gd name="f47" fmla="val 1673222"/>
                <a:gd name="f48" fmla="val 388463"/>
                <a:gd name="f49" fmla="val 1652268"/>
                <a:gd name="f50" fmla="val 538529"/>
                <a:gd name="f51" fmla="val 1610539"/>
                <a:gd name="f52" fmla="val 684898"/>
                <a:gd name="f53" fmla="val 1556543"/>
                <a:gd name="f54" fmla="val 826716"/>
                <a:gd name="f55" fmla="val 1493950"/>
                <a:gd name="f56" fmla="val 1111207"/>
                <a:gd name="f57" fmla="val 1370107"/>
                <a:gd name="f58" fmla="val 1376832"/>
                <a:gd name="f59" fmla="val 1205881"/>
                <a:gd name="f60" fmla="val 1609847"/>
                <a:gd name="f61" fmla="val 1007535"/>
                <a:gd name="f62" fmla="val 1725975"/>
                <a:gd name="f63" fmla="val 908049"/>
                <a:gd name="f64" fmla="val 1833571"/>
                <a:gd name="f65" fmla="val 799519"/>
                <a:gd name="f66" fmla="val 1929982"/>
                <a:gd name="f67" fmla="val 682930"/>
                <a:gd name="f68" fmla="val 2026581"/>
                <a:gd name="f69" fmla="val 566520"/>
                <a:gd name="f70" fmla="val 2111806"/>
                <a:gd name="f71" fmla="val 441692"/>
                <a:gd name="f72" fmla="val 2183093"/>
                <a:gd name="f73" fmla="val 310149"/>
                <a:gd name="f74" fmla="val 2218738"/>
                <a:gd name="f75" fmla="val 244422"/>
                <a:gd name="f76" fmla="val 2251396"/>
                <a:gd name="f77" fmla="val 177150"/>
                <a:gd name="f78" fmla="val 2280286"/>
                <a:gd name="f79" fmla="val 108435"/>
                <a:gd name="f80" fmla="+- 0 0 -90"/>
                <a:gd name="f81" fmla="*/ f3 1 2501089"/>
                <a:gd name="f82" fmla="*/ f4 1 1972702"/>
                <a:gd name="f83" fmla="+- f7 0 f5"/>
                <a:gd name="f84" fmla="+- f6 0 f5"/>
                <a:gd name="f85" fmla="*/ f80 f0 1"/>
                <a:gd name="f86" fmla="*/ f84 1 2501089"/>
                <a:gd name="f87" fmla="*/ f83 1 1972702"/>
                <a:gd name="f88" fmla="*/ 2318728 f84 1"/>
                <a:gd name="f89" fmla="*/ 0 f83 1"/>
                <a:gd name="f90" fmla="*/ 2501089 f84 1"/>
                <a:gd name="f91" fmla="*/ 2453909 f84 1"/>
                <a:gd name="f92" fmla="*/ 167837 f83 1"/>
                <a:gd name="f93" fmla="*/ 2361125 f84 1"/>
                <a:gd name="f94" fmla="*/ 392084 f83 1"/>
                <a:gd name="f95" fmla="*/ 1768255 f84 1"/>
                <a:gd name="f96" fmla="*/ 1167644 f83 1"/>
                <a:gd name="f97" fmla="*/ 1375125 f84 1"/>
                <a:gd name="f98" fmla="*/ 1471474 f83 1"/>
                <a:gd name="f99" fmla="*/ 935735 f84 1"/>
                <a:gd name="f100" fmla="*/ 1712713 f83 1"/>
                <a:gd name="f101" fmla="*/ 212353 f84 1"/>
                <a:gd name="f102" fmla="*/ 1940294 f83 1"/>
                <a:gd name="f103" fmla="*/ 0 f84 1"/>
                <a:gd name="f104" fmla="*/ 1972702 f83 1"/>
                <a:gd name="f105" fmla="*/ 1732181 f83 1"/>
                <a:gd name="f106" fmla="*/ 161195 f84 1"/>
                <a:gd name="f107" fmla="*/ 1706590 f83 1"/>
                <a:gd name="f108" fmla="*/ 388463 f84 1"/>
                <a:gd name="f109" fmla="*/ 1652268 f83 1"/>
                <a:gd name="f110" fmla="*/ 826716 f84 1"/>
                <a:gd name="f111" fmla="*/ 1493950 f83 1"/>
                <a:gd name="f112" fmla="*/ 1609847 f84 1"/>
                <a:gd name="f113" fmla="*/ 1007535 f83 1"/>
                <a:gd name="f114" fmla="*/ 1929982 f84 1"/>
                <a:gd name="f115" fmla="*/ 682930 f83 1"/>
                <a:gd name="f116" fmla="*/ 2183093 f84 1"/>
                <a:gd name="f117" fmla="*/ 310149 f83 1"/>
                <a:gd name="f118" fmla="*/ 2280286 f84 1"/>
                <a:gd name="f119" fmla="*/ 108435 f83 1"/>
                <a:gd name="f120" fmla="*/ f85 1 f2"/>
                <a:gd name="f121" fmla="*/ f88 1 2501089"/>
                <a:gd name="f122" fmla="*/ f89 1 1972702"/>
                <a:gd name="f123" fmla="*/ f90 1 2501089"/>
                <a:gd name="f124" fmla="*/ f91 1 2501089"/>
                <a:gd name="f125" fmla="*/ f92 1 1972702"/>
                <a:gd name="f126" fmla="*/ f93 1 2501089"/>
                <a:gd name="f127" fmla="*/ f94 1 1972702"/>
                <a:gd name="f128" fmla="*/ f95 1 2501089"/>
                <a:gd name="f129" fmla="*/ f96 1 1972702"/>
                <a:gd name="f130" fmla="*/ f97 1 2501089"/>
                <a:gd name="f131" fmla="*/ f98 1 1972702"/>
                <a:gd name="f132" fmla="*/ f99 1 2501089"/>
                <a:gd name="f133" fmla="*/ f100 1 1972702"/>
                <a:gd name="f134" fmla="*/ f101 1 2501089"/>
                <a:gd name="f135" fmla="*/ f102 1 1972702"/>
                <a:gd name="f136" fmla="*/ f103 1 2501089"/>
                <a:gd name="f137" fmla="*/ f104 1 1972702"/>
                <a:gd name="f138" fmla="*/ f105 1 1972702"/>
                <a:gd name="f139" fmla="*/ f106 1 2501089"/>
                <a:gd name="f140" fmla="*/ f107 1 1972702"/>
                <a:gd name="f141" fmla="*/ f108 1 2501089"/>
                <a:gd name="f142" fmla="*/ f109 1 1972702"/>
                <a:gd name="f143" fmla="*/ f110 1 2501089"/>
                <a:gd name="f144" fmla="*/ f111 1 1972702"/>
                <a:gd name="f145" fmla="*/ f112 1 2501089"/>
                <a:gd name="f146" fmla="*/ f113 1 1972702"/>
                <a:gd name="f147" fmla="*/ f114 1 2501089"/>
                <a:gd name="f148" fmla="*/ f115 1 1972702"/>
                <a:gd name="f149" fmla="*/ f116 1 2501089"/>
                <a:gd name="f150" fmla="*/ f117 1 1972702"/>
                <a:gd name="f151" fmla="*/ f118 1 2501089"/>
                <a:gd name="f152" fmla="*/ f119 1 1972702"/>
                <a:gd name="f153" fmla="*/ f5 1 f86"/>
                <a:gd name="f154" fmla="*/ f6 1 f86"/>
                <a:gd name="f155" fmla="*/ f5 1 f87"/>
                <a:gd name="f156" fmla="*/ f7 1 f87"/>
                <a:gd name="f157" fmla="+- f120 0 f1"/>
                <a:gd name="f158" fmla="*/ f121 1 f86"/>
                <a:gd name="f159" fmla="*/ f122 1 f87"/>
                <a:gd name="f160" fmla="*/ f123 1 f86"/>
                <a:gd name="f161" fmla="*/ f124 1 f86"/>
                <a:gd name="f162" fmla="*/ f125 1 f87"/>
                <a:gd name="f163" fmla="*/ f126 1 f86"/>
                <a:gd name="f164" fmla="*/ f127 1 f87"/>
                <a:gd name="f165" fmla="*/ f128 1 f86"/>
                <a:gd name="f166" fmla="*/ f129 1 f87"/>
                <a:gd name="f167" fmla="*/ f130 1 f86"/>
                <a:gd name="f168" fmla="*/ f131 1 f87"/>
                <a:gd name="f169" fmla="*/ f132 1 f86"/>
                <a:gd name="f170" fmla="*/ f133 1 f87"/>
                <a:gd name="f171" fmla="*/ f134 1 f86"/>
                <a:gd name="f172" fmla="*/ f135 1 f87"/>
                <a:gd name="f173" fmla="*/ f136 1 f86"/>
                <a:gd name="f174" fmla="*/ f137 1 f87"/>
                <a:gd name="f175" fmla="*/ f138 1 f87"/>
                <a:gd name="f176" fmla="*/ f139 1 f86"/>
                <a:gd name="f177" fmla="*/ f140 1 f87"/>
                <a:gd name="f178" fmla="*/ f141 1 f86"/>
                <a:gd name="f179" fmla="*/ f142 1 f87"/>
                <a:gd name="f180" fmla="*/ f143 1 f86"/>
                <a:gd name="f181" fmla="*/ f144 1 f87"/>
                <a:gd name="f182" fmla="*/ f145 1 f86"/>
                <a:gd name="f183" fmla="*/ f146 1 f87"/>
                <a:gd name="f184" fmla="*/ f147 1 f86"/>
                <a:gd name="f185" fmla="*/ f148 1 f87"/>
                <a:gd name="f186" fmla="*/ f149 1 f86"/>
                <a:gd name="f187" fmla="*/ f150 1 f87"/>
                <a:gd name="f188" fmla="*/ f151 1 f86"/>
                <a:gd name="f189" fmla="*/ f152 1 f87"/>
                <a:gd name="f190" fmla="*/ f153 f81 1"/>
                <a:gd name="f191" fmla="*/ f154 f81 1"/>
                <a:gd name="f192" fmla="*/ f156 f82 1"/>
                <a:gd name="f193" fmla="*/ f155 f82 1"/>
                <a:gd name="f194" fmla="*/ f158 f81 1"/>
                <a:gd name="f195" fmla="*/ f159 f82 1"/>
                <a:gd name="f196" fmla="*/ f160 f81 1"/>
                <a:gd name="f197" fmla="*/ f161 f81 1"/>
                <a:gd name="f198" fmla="*/ f162 f82 1"/>
                <a:gd name="f199" fmla="*/ f163 f81 1"/>
                <a:gd name="f200" fmla="*/ f164 f82 1"/>
                <a:gd name="f201" fmla="*/ f165 f81 1"/>
                <a:gd name="f202" fmla="*/ f166 f82 1"/>
                <a:gd name="f203" fmla="*/ f167 f81 1"/>
                <a:gd name="f204" fmla="*/ f168 f82 1"/>
                <a:gd name="f205" fmla="*/ f169 f81 1"/>
                <a:gd name="f206" fmla="*/ f170 f82 1"/>
                <a:gd name="f207" fmla="*/ f171 f81 1"/>
                <a:gd name="f208" fmla="*/ f172 f82 1"/>
                <a:gd name="f209" fmla="*/ f173 f81 1"/>
                <a:gd name="f210" fmla="*/ f174 f82 1"/>
                <a:gd name="f211" fmla="*/ f175 f82 1"/>
                <a:gd name="f212" fmla="*/ f176 f81 1"/>
                <a:gd name="f213" fmla="*/ f177 f82 1"/>
                <a:gd name="f214" fmla="*/ f178 f81 1"/>
                <a:gd name="f215" fmla="*/ f179 f82 1"/>
                <a:gd name="f216" fmla="*/ f180 f81 1"/>
                <a:gd name="f217" fmla="*/ f181 f82 1"/>
                <a:gd name="f218" fmla="*/ f182 f81 1"/>
                <a:gd name="f219" fmla="*/ f183 f82 1"/>
                <a:gd name="f220" fmla="*/ f184 f81 1"/>
                <a:gd name="f221" fmla="*/ f185 f82 1"/>
                <a:gd name="f222" fmla="*/ f186 f81 1"/>
                <a:gd name="f223" fmla="*/ f187 f82 1"/>
                <a:gd name="f224" fmla="*/ f188 f81 1"/>
                <a:gd name="f225" fmla="*/ f189 f8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57">
                  <a:pos x="f194" y="f195"/>
                </a:cxn>
                <a:cxn ang="f157">
                  <a:pos x="f196" y="f195"/>
                </a:cxn>
                <a:cxn ang="f157">
                  <a:pos x="f197" y="f198"/>
                </a:cxn>
                <a:cxn ang="f157">
                  <a:pos x="f199" y="f200"/>
                </a:cxn>
                <a:cxn ang="f157">
                  <a:pos x="f201" y="f202"/>
                </a:cxn>
                <a:cxn ang="f157">
                  <a:pos x="f203" y="f204"/>
                </a:cxn>
                <a:cxn ang="f157">
                  <a:pos x="f205" y="f206"/>
                </a:cxn>
                <a:cxn ang="f157">
                  <a:pos x="f207" y="f208"/>
                </a:cxn>
                <a:cxn ang="f157">
                  <a:pos x="f209" y="f210"/>
                </a:cxn>
                <a:cxn ang="f157">
                  <a:pos x="f209" y="f211"/>
                </a:cxn>
                <a:cxn ang="f157">
                  <a:pos x="f212" y="f213"/>
                </a:cxn>
                <a:cxn ang="f157">
                  <a:pos x="f214" y="f215"/>
                </a:cxn>
                <a:cxn ang="f157">
                  <a:pos x="f216" y="f217"/>
                </a:cxn>
                <a:cxn ang="f157">
                  <a:pos x="f218" y="f219"/>
                </a:cxn>
                <a:cxn ang="f157">
                  <a:pos x="f220" y="f221"/>
                </a:cxn>
                <a:cxn ang="f157">
                  <a:pos x="f222" y="f223"/>
                </a:cxn>
                <a:cxn ang="f157">
                  <a:pos x="f224" y="f225"/>
                </a:cxn>
              </a:cxnLst>
              <a:rect l="f190" t="f193" r="f191" b="f192"/>
              <a:pathLst>
                <a:path w="2501089" h="1972702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lnTo>
                    <a:pt x="f5" y="f7"/>
                  </a:lnTo>
                  <a:lnTo>
                    <a:pt x="f5" y="f41"/>
                  </a:lnTo>
                  <a:lnTo>
                    <a:pt x="f42" y="f43"/>
                  </a:ln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4" y="f55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5" name="Freeform: Shape 23">
              <a:extLst>
                <a:ext uri="{FF2B5EF4-FFF2-40B4-BE49-F238E27FC236}">
                  <a16:creationId xmlns:a16="http://schemas.microsoft.com/office/drawing/2014/main" id="{E3F7F9D6-F896-9386-0402-A96EDB0CD750}"/>
                </a:ext>
              </a:extLst>
            </p:cNvPr>
            <p:cNvSpPr/>
            <p:nvPr/>
          </p:nvSpPr>
          <p:spPr>
            <a:xfrm rot="10799991">
              <a:off x="9087242" y="4429280"/>
              <a:ext cx="3112608" cy="24285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91105"/>
                <a:gd name="f7" fmla="val 1943661"/>
                <a:gd name="f8" fmla="val 1995408"/>
                <a:gd name="f9" fmla="val 2434705"/>
                <a:gd name="f10" fmla="val 174009"/>
                <a:gd name="f11" fmla="val 2087512"/>
                <a:gd name="f12" fmla="val 1067655"/>
                <a:gd name="f13" fmla="val 1129122"/>
                <a:gd name="f14" fmla="val 1753877"/>
                <a:gd name="f15" fmla="val 92457"/>
                <a:gd name="f16" fmla="val 1931703"/>
                <a:gd name="f17" fmla="val 1491489"/>
                <a:gd name="f18" fmla="val 34107"/>
                <a:gd name="f19" fmla="val 1486836"/>
                <a:gd name="f20" fmla="val 189055"/>
                <a:gd name="f21" fmla="val 1458696"/>
                <a:gd name="f22" fmla="val 343908"/>
                <a:gd name="f23" fmla="val 1416565"/>
                <a:gd name="f24" fmla="val 497577"/>
                <a:gd name="f25" fmla="val 1360598"/>
                <a:gd name="f26" fmla="val 796856"/>
                <a:gd name="f27" fmla="val 1251889"/>
                <a:gd name="f28" fmla="val 1081725"/>
                <a:gd name="f29" fmla="val 1091781"/>
                <a:gd name="f30" fmla="val 1321566"/>
                <a:gd name="f31" fmla="val 897645"/>
                <a:gd name="f32" fmla="val 1565577"/>
                <a:gd name="f33" fmla="val 700195"/>
                <a:gd name="f34" fmla="val 1757355"/>
                <a:gd name="f35" fmla="val 475523"/>
                <a:gd name="f36" fmla="val 1891495"/>
                <a:gd name="f37" fmla="val 230078"/>
                <a:gd name="f38" fmla="val 1917197"/>
                <a:gd name="f39" fmla="val 183033"/>
                <a:gd name="f40" fmla="val 1940526"/>
                <a:gd name="f41" fmla="val 135619"/>
                <a:gd name="f42" fmla="val 1961469"/>
                <a:gd name="f43" fmla="val 87885"/>
                <a:gd name="f44" fmla="+- 0 0 -90"/>
                <a:gd name="f45" fmla="*/ f3 1 2491105"/>
                <a:gd name="f46" fmla="*/ f4 1 1943661"/>
                <a:gd name="f47" fmla="+- f7 0 f5"/>
                <a:gd name="f48" fmla="+- f6 0 f5"/>
                <a:gd name="f49" fmla="*/ f44 f0 1"/>
                <a:gd name="f50" fmla="*/ f48 1 2491105"/>
                <a:gd name="f51" fmla="*/ f47 1 1943661"/>
                <a:gd name="f52" fmla="*/ 1995408 f48 1"/>
                <a:gd name="f53" fmla="*/ 0 f47 1"/>
                <a:gd name="f54" fmla="*/ 2491105 f48 1"/>
                <a:gd name="f55" fmla="*/ 2434705 f48 1"/>
                <a:gd name="f56" fmla="*/ 174009 f47 1"/>
                <a:gd name="f57" fmla="*/ 92457 f48 1"/>
                <a:gd name="f58" fmla="*/ 1931703 f47 1"/>
                <a:gd name="f59" fmla="*/ 0 f48 1"/>
                <a:gd name="f60" fmla="*/ 1943661 f47 1"/>
                <a:gd name="f61" fmla="*/ 1491489 f47 1"/>
                <a:gd name="f62" fmla="*/ 34107 f48 1"/>
                <a:gd name="f63" fmla="*/ 1486836 f47 1"/>
                <a:gd name="f64" fmla="*/ 497577 f48 1"/>
                <a:gd name="f65" fmla="*/ 1360598 f47 1"/>
                <a:gd name="f66" fmla="*/ 1321566 f48 1"/>
                <a:gd name="f67" fmla="*/ 897645 f47 1"/>
                <a:gd name="f68" fmla="*/ 1891495 f48 1"/>
                <a:gd name="f69" fmla="*/ 230078 f47 1"/>
                <a:gd name="f70" fmla="*/ 1961469 f48 1"/>
                <a:gd name="f71" fmla="*/ 87885 f47 1"/>
                <a:gd name="f72" fmla="*/ f49 1 f2"/>
                <a:gd name="f73" fmla="*/ f52 1 2491105"/>
                <a:gd name="f74" fmla="*/ f53 1 1943661"/>
                <a:gd name="f75" fmla="*/ f54 1 2491105"/>
                <a:gd name="f76" fmla="*/ f55 1 2491105"/>
                <a:gd name="f77" fmla="*/ f56 1 1943661"/>
                <a:gd name="f78" fmla="*/ f57 1 2491105"/>
                <a:gd name="f79" fmla="*/ f58 1 1943661"/>
                <a:gd name="f80" fmla="*/ f59 1 2491105"/>
                <a:gd name="f81" fmla="*/ f60 1 1943661"/>
                <a:gd name="f82" fmla="*/ f61 1 1943661"/>
                <a:gd name="f83" fmla="*/ f62 1 2491105"/>
                <a:gd name="f84" fmla="*/ f63 1 1943661"/>
                <a:gd name="f85" fmla="*/ f64 1 2491105"/>
                <a:gd name="f86" fmla="*/ f65 1 1943661"/>
                <a:gd name="f87" fmla="*/ f66 1 2491105"/>
                <a:gd name="f88" fmla="*/ f67 1 1943661"/>
                <a:gd name="f89" fmla="*/ f68 1 2491105"/>
                <a:gd name="f90" fmla="*/ f69 1 1943661"/>
                <a:gd name="f91" fmla="*/ f70 1 2491105"/>
                <a:gd name="f92" fmla="*/ f71 1 1943661"/>
                <a:gd name="f93" fmla="*/ f5 1 f50"/>
                <a:gd name="f94" fmla="*/ f6 1 f50"/>
                <a:gd name="f95" fmla="*/ f5 1 f51"/>
                <a:gd name="f96" fmla="*/ f7 1 f51"/>
                <a:gd name="f97" fmla="+- f72 0 f1"/>
                <a:gd name="f98" fmla="*/ f73 1 f50"/>
                <a:gd name="f99" fmla="*/ f74 1 f51"/>
                <a:gd name="f100" fmla="*/ f75 1 f50"/>
                <a:gd name="f101" fmla="*/ f76 1 f50"/>
                <a:gd name="f102" fmla="*/ f77 1 f51"/>
                <a:gd name="f103" fmla="*/ f78 1 f50"/>
                <a:gd name="f104" fmla="*/ f79 1 f51"/>
                <a:gd name="f105" fmla="*/ f80 1 f50"/>
                <a:gd name="f106" fmla="*/ f81 1 f51"/>
                <a:gd name="f107" fmla="*/ f82 1 f51"/>
                <a:gd name="f108" fmla="*/ f83 1 f50"/>
                <a:gd name="f109" fmla="*/ f84 1 f51"/>
                <a:gd name="f110" fmla="*/ f85 1 f50"/>
                <a:gd name="f111" fmla="*/ f86 1 f51"/>
                <a:gd name="f112" fmla="*/ f87 1 f50"/>
                <a:gd name="f113" fmla="*/ f88 1 f51"/>
                <a:gd name="f114" fmla="*/ f89 1 f50"/>
                <a:gd name="f115" fmla="*/ f90 1 f51"/>
                <a:gd name="f116" fmla="*/ f91 1 f50"/>
                <a:gd name="f117" fmla="*/ f92 1 f51"/>
                <a:gd name="f118" fmla="*/ f93 f45 1"/>
                <a:gd name="f119" fmla="*/ f94 f45 1"/>
                <a:gd name="f120" fmla="*/ f96 f46 1"/>
                <a:gd name="f121" fmla="*/ f95 f46 1"/>
                <a:gd name="f122" fmla="*/ f98 f45 1"/>
                <a:gd name="f123" fmla="*/ f99 f46 1"/>
                <a:gd name="f124" fmla="*/ f100 f45 1"/>
                <a:gd name="f125" fmla="*/ f101 f45 1"/>
                <a:gd name="f126" fmla="*/ f102 f46 1"/>
                <a:gd name="f127" fmla="*/ f103 f45 1"/>
                <a:gd name="f128" fmla="*/ f104 f46 1"/>
                <a:gd name="f129" fmla="*/ f105 f45 1"/>
                <a:gd name="f130" fmla="*/ f106 f46 1"/>
                <a:gd name="f131" fmla="*/ f107 f46 1"/>
                <a:gd name="f132" fmla="*/ f108 f45 1"/>
                <a:gd name="f133" fmla="*/ f109 f46 1"/>
                <a:gd name="f134" fmla="*/ f110 f45 1"/>
                <a:gd name="f135" fmla="*/ f111 f46 1"/>
                <a:gd name="f136" fmla="*/ f112 f45 1"/>
                <a:gd name="f137" fmla="*/ f113 f46 1"/>
                <a:gd name="f138" fmla="*/ f114 f45 1"/>
                <a:gd name="f139" fmla="*/ f115 f46 1"/>
                <a:gd name="f140" fmla="*/ f116 f45 1"/>
                <a:gd name="f141" fmla="*/ f117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7">
                  <a:pos x="f122" y="f123"/>
                </a:cxn>
                <a:cxn ang="f97">
                  <a:pos x="f124" y="f123"/>
                </a:cxn>
                <a:cxn ang="f97">
                  <a:pos x="f125" y="f126"/>
                </a:cxn>
                <a:cxn ang="f97">
                  <a:pos x="f127" y="f128"/>
                </a:cxn>
                <a:cxn ang="f97">
                  <a:pos x="f129" y="f130"/>
                </a:cxn>
                <a:cxn ang="f97">
                  <a:pos x="f129" y="f131"/>
                </a:cxn>
                <a:cxn ang="f97">
                  <a:pos x="f132" y="f133"/>
                </a:cxn>
                <a:cxn ang="f97">
                  <a:pos x="f134" y="f135"/>
                </a:cxn>
                <a:cxn ang="f97">
                  <a:pos x="f136" y="f137"/>
                </a:cxn>
                <a:cxn ang="f97">
                  <a:pos x="f138" y="f139"/>
                </a:cxn>
                <a:cxn ang="f97">
                  <a:pos x="f140" y="f141"/>
                </a:cxn>
              </a:cxnLst>
              <a:rect l="f118" t="f121" r="f119" b="f120"/>
              <a:pathLst>
                <a:path w="2491105" h="1943661">
                  <a:moveTo>
                    <a:pt x="f8" y="f5"/>
                  </a:moveTo>
                  <a:lnTo>
                    <a:pt x="f6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lnTo>
                    <a:pt x="f5" y="f7"/>
                  </a:lnTo>
                  <a:lnTo>
                    <a:pt x="f5" y="f17"/>
                  </a:ln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CD56C4FA-0A14-588E-D717-0EF601792FC2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7550A4C-C667-3FAE-88B9-BFDDF5F04ACE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6AD3CECD-100B-16DC-4BF0-18793BF8F6D0}"/>
              </a:ext>
            </a:extLst>
          </p:cNvPr>
          <p:cNvGrpSpPr/>
          <p:nvPr/>
        </p:nvGrpSpPr>
        <p:grpSpPr>
          <a:xfrm>
            <a:off x="7867131" y="0"/>
            <a:ext cx="4324874" cy="2641152"/>
            <a:chOff x="7867131" y="0"/>
            <a:chExt cx="4324874" cy="2641152"/>
          </a:xfrm>
        </p:grpSpPr>
        <p:sp>
          <p:nvSpPr>
            <p:cNvPr id="5" name="Freeform: Shape 15">
              <a:extLst>
                <a:ext uri="{FF2B5EF4-FFF2-40B4-BE49-F238E27FC236}">
                  <a16:creationId xmlns:a16="http://schemas.microsoft.com/office/drawing/2014/main" id="{4D071E10-B01E-B89A-0C34-D16F375B6A46}"/>
                </a:ext>
              </a:extLst>
            </p:cNvPr>
            <p:cNvSpPr/>
            <p:nvPr/>
          </p:nvSpPr>
          <p:spPr>
            <a:xfrm>
              <a:off x="7867131" y="0"/>
              <a:ext cx="4324865" cy="2641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24985"/>
                <a:gd name="f7" fmla="val 3251912"/>
                <a:gd name="f8" fmla="val 36826"/>
                <a:gd name="f9" fmla="val 45003"/>
                <a:gd name="f10" fmla="val 152909"/>
                <a:gd name="f11" fmla="val 50351"/>
                <a:gd name="f12" fmla="val 205154"/>
                <a:gd name="f13" fmla="val 58290"/>
                <a:gd name="f14" fmla="val 257123"/>
                <a:gd name="f15" fmla="val 68956"/>
                <a:gd name="f16" fmla="val 308600"/>
                <a:gd name="f17" fmla="val 91393"/>
                <a:gd name="f18" fmla="val 411324"/>
                <a:gd name="f19" fmla="val 123882"/>
                <a:gd name="f20" fmla="val 511847"/>
                <a:gd name="f21" fmla="val 167774"/>
                <a:gd name="f22" fmla="val 607968"/>
                <a:gd name="f23" fmla="val 178195"/>
                <a:gd name="f24" fmla="val 632173"/>
                <a:gd name="f25" fmla="val 190333"/>
                <a:gd name="f26" fmla="val 655798"/>
                <a:gd name="f27" fmla="val 201857"/>
                <a:gd name="f28" fmla="val 679539"/>
                <a:gd name="f29" fmla="val 214363"/>
                <a:gd name="f30" fmla="val 702933"/>
                <a:gd name="f31" fmla="val 226255"/>
                <a:gd name="f32" fmla="val 726557"/>
                <a:gd name="f33" fmla="val 239741"/>
                <a:gd name="f34" fmla="val 749488"/>
                <a:gd name="f35" fmla="val 265488"/>
                <a:gd name="f36" fmla="val 795812"/>
                <a:gd name="f37" fmla="val 294176"/>
                <a:gd name="f38" fmla="val 840746"/>
                <a:gd name="f39" fmla="val 323724"/>
                <a:gd name="f40" fmla="val 885101"/>
                <a:gd name="f41" fmla="val 353149"/>
                <a:gd name="f42" fmla="val 929572"/>
                <a:gd name="f43" fmla="val 384657"/>
                <a:gd name="f44" fmla="val 972885"/>
                <a:gd name="f45" fmla="val 416412"/>
                <a:gd name="f46" fmla="val 1016081"/>
                <a:gd name="f47" fmla="val 448655"/>
                <a:gd name="f48" fmla="val 1058931"/>
                <a:gd name="f49" fmla="val 482127"/>
                <a:gd name="f50" fmla="val 1101202"/>
                <a:gd name="f51" fmla="val 515719"/>
                <a:gd name="f52" fmla="val 1143356"/>
                <a:gd name="f53" fmla="val 583027"/>
                <a:gd name="f54" fmla="val 1227782"/>
                <a:gd name="f55" fmla="val 653402"/>
                <a:gd name="f56" fmla="val 1310470"/>
                <a:gd name="f57" fmla="val 722427"/>
                <a:gd name="f58" fmla="val 1395127"/>
                <a:gd name="f59" fmla="val 757123"/>
                <a:gd name="f60" fmla="val 1437282"/>
                <a:gd name="f61" fmla="val 791697"/>
                <a:gd name="f62" fmla="val 1479783"/>
                <a:gd name="f63" fmla="val 825780"/>
                <a:gd name="f64" fmla="val 1522749"/>
                <a:gd name="f65" fmla="val 859742"/>
                <a:gd name="f66" fmla="val 1565367"/>
                <a:gd name="f67" fmla="val 893457"/>
                <a:gd name="f68" fmla="val 1610649"/>
                <a:gd name="f69" fmla="val 926314"/>
                <a:gd name="f70" fmla="val 1651992"/>
                <a:gd name="f71" fmla="val 958927"/>
                <a:gd name="f72" fmla="val 1694379"/>
                <a:gd name="f73" fmla="val 993132"/>
                <a:gd name="f74" fmla="val 1735492"/>
                <a:gd name="f75" fmla="val 1026848"/>
                <a:gd name="f76" fmla="val 1776836"/>
                <a:gd name="f77" fmla="val 1061545"/>
                <a:gd name="f78" fmla="val 1817485"/>
                <a:gd name="f79" fmla="val 1095996"/>
                <a:gd name="f80" fmla="val 1858133"/>
                <a:gd name="f81" fmla="val 1131918"/>
                <a:gd name="f82" fmla="val 1897393"/>
                <a:gd name="f83" fmla="val 1203273"/>
                <a:gd name="f84" fmla="val 1976376"/>
                <a:gd name="f85" fmla="val 1277447"/>
                <a:gd name="f86" fmla="val 2052463"/>
                <a:gd name="f87" fmla="val 1354688"/>
                <a:gd name="f88" fmla="val 2124728"/>
                <a:gd name="f89" fmla="val 1509411"/>
                <a:gd name="f90" fmla="val 2268911"/>
                <a:gd name="f91" fmla="val 1676396"/>
                <a:gd name="f92" fmla="val 2397575"/>
                <a:gd name="f93" fmla="val 1855027"/>
                <a:gd name="f94" fmla="val 2504236"/>
                <a:gd name="f95" fmla="val 1944528"/>
                <a:gd name="f96" fmla="val 2557277"/>
                <a:gd name="f97" fmla="val 2036357"/>
                <a:gd name="f98" fmla="val 2605917"/>
                <a:gd name="f99" fmla="val 2131618"/>
                <a:gd name="f100" fmla="val 2646913"/>
                <a:gd name="f101" fmla="val 2226267"/>
                <a:gd name="f102" fmla="val 2689068"/>
                <a:gd name="f103" fmla="val 2323981"/>
                <a:gd name="f104" fmla="val 2724622"/>
                <a:gd name="f105" fmla="val 2423534"/>
                <a:gd name="f106" fmla="val 2754732"/>
                <a:gd name="f107" fmla="val 2523087"/>
                <a:gd name="f108" fmla="val 2784958"/>
                <a:gd name="f109" fmla="val 2624602"/>
                <a:gd name="f110" fmla="val 2809394"/>
                <a:gd name="f111" fmla="val 2727588"/>
                <a:gd name="f112" fmla="val 2829197"/>
                <a:gd name="f113" fmla="val 2830698"/>
                <a:gd name="f114" fmla="val 2848653"/>
                <a:gd name="f115" fmla="val 2935522"/>
                <a:gd name="f116" fmla="val 2861971"/>
                <a:gd name="f117" fmla="val 3041083"/>
                <a:gd name="f118" fmla="val 2870890"/>
                <a:gd name="f119" fmla="val 3146644"/>
                <a:gd name="f120" fmla="val 2879922"/>
                <a:gd name="f121" fmla="val 3253307"/>
                <a:gd name="f122" fmla="val 2883860"/>
                <a:gd name="f123" fmla="val 3360340"/>
                <a:gd name="f124" fmla="val 2883976"/>
                <a:gd name="f125" fmla="val 3387067"/>
                <a:gd name="f126" fmla="val 3414162"/>
                <a:gd name="f127" fmla="val 2884439"/>
                <a:gd name="f128" fmla="val 3439663"/>
                <a:gd name="f129" fmla="val 2883396"/>
                <a:gd name="f130" fmla="val 3478529"/>
                <a:gd name="f131" fmla="val 2882471"/>
                <a:gd name="f132" fmla="val 3517271"/>
                <a:gd name="f133" fmla="val 2880616"/>
                <a:gd name="f134" fmla="val 3568887"/>
                <a:gd name="f135" fmla="val 2878417"/>
                <a:gd name="f136" fmla="val 3620257"/>
                <a:gd name="f137" fmla="val 2873552"/>
                <a:gd name="f138" fmla="val 3671260"/>
                <a:gd name="f139" fmla="val 2867878"/>
                <a:gd name="f140" fmla="val 3875515"/>
                <a:gd name="f141" fmla="val 2844253"/>
                <a:gd name="f142" fmla="val 4074253"/>
                <a:gd name="f143" fmla="val 2792486"/>
                <a:gd name="f144" fmla="val 4265268"/>
                <a:gd name="f145" fmla="val 2716283"/>
                <a:gd name="f146" fmla="val 4361020"/>
                <a:gd name="f147" fmla="val 2678529"/>
                <a:gd name="f148" fmla="val 4454444"/>
                <a:gd name="f149" fmla="val 2633710"/>
                <a:gd name="f150" fmla="val 4546395"/>
                <a:gd name="f151" fmla="val 2584724"/>
                <a:gd name="f152" fmla="val 4638470"/>
                <a:gd name="f153" fmla="val 2535967"/>
                <a:gd name="f154" fmla="val 4728827"/>
                <a:gd name="f155" fmla="val 2481885"/>
                <a:gd name="f156" fmla="val 4817837"/>
                <a:gd name="f157" fmla="val 2424674"/>
                <a:gd name="f158" fmla="val 4906846"/>
                <a:gd name="f159" fmla="val 2367348"/>
                <a:gd name="f160" fmla="val 4994385"/>
                <a:gd name="f161" fmla="val 2306317"/>
                <a:gd name="f162" fmla="val 5081677"/>
                <a:gd name="f163" fmla="val 2243548"/>
                <a:gd name="f164" fmla="val 5125201"/>
                <a:gd name="f165" fmla="val 2212164"/>
                <a:gd name="f166" fmla="val 5168603"/>
                <a:gd name="f167" fmla="val 2179969"/>
                <a:gd name="f168" fmla="val 5211881"/>
                <a:gd name="f169" fmla="val 2147658"/>
                <a:gd name="f170" fmla="val 2062128"/>
                <a:gd name="f171" fmla="val 2514993"/>
                <a:gd name="f172" fmla="val 5314867"/>
                <a:gd name="f173" fmla="val 2522881"/>
                <a:gd name="f174" fmla="val 5225490"/>
                <a:gd name="f175" fmla="val 2591325"/>
                <a:gd name="f176" fmla="val 5133783"/>
                <a:gd name="f177" fmla="val 2658379"/>
                <a:gd name="f178" fmla="val 5038276"/>
                <a:gd name="f179" fmla="val 2722421"/>
                <a:gd name="f180" fmla="val 4942892"/>
                <a:gd name="f181" fmla="val 2786348"/>
                <a:gd name="f182" fmla="val 4844810"/>
                <a:gd name="f183" fmla="val 2848422"/>
                <a:gd name="f184" fmla="val 4741701"/>
                <a:gd name="f185" fmla="val 2904937"/>
                <a:gd name="f186" fmla="val 4638592"/>
                <a:gd name="f187" fmla="val 2961337"/>
                <a:gd name="f188" fmla="val 4531929"/>
                <a:gd name="f189" fmla="val 3013683"/>
                <a:gd name="f190" fmla="val 4420728"/>
                <a:gd name="f191" fmla="val 3058848"/>
                <a:gd name="f192" fmla="val 4199063"/>
                <a:gd name="f193" fmla="val 3150338"/>
                <a:gd name="f194" fmla="val 3959621"/>
                <a:gd name="f195" fmla="val 3211485"/>
                <a:gd name="f196" fmla="val 3717481"/>
                <a:gd name="f197" fmla="val 3237079"/>
                <a:gd name="f198" fmla="val 3656914"/>
                <a:gd name="f199" fmla="val 3243101"/>
                <a:gd name="f200" fmla="val 3596227"/>
                <a:gd name="f201" fmla="val 3247966"/>
                <a:gd name="f202" fmla="val 3535661"/>
                <a:gd name="f203" fmla="val 3249934"/>
                <a:gd name="f204" fmla="val 3490175"/>
                <a:gd name="f205" fmla="val 3251555"/>
                <a:gd name="f206" fmla="val 3444813"/>
                <a:gd name="f207" fmla="val 3251787"/>
                <a:gd name="f208" fmla="val 3252250"/>
                <a:gd name="f209" fmla="val 3385105"/>
                <a:gd name="f210" fmla="val 3251324"/>
                <a:gd name="f211" fmla="val 3355681"/>
                <a:gd name="f212" fmla="val 3250745"/>
                <a:gd name="f213" fmla="val 3296954"/>
                <a:gd name="f214" fmla="val 3250050"/>
                <a:gd name="f215" fmla="val 3237860"/>
                <a:gd name="f216" fmla="val 3246692"/>
                <a:gd name="f217" fmla="val 3179011"/>
                <a:gd name="f218" fmla="val 3243795"/>
                <a:gd name="f219" fmla="val 3120039"/>
                <a:gd name="f220" fmla="val 3239164"/>
                <a:gd name="f221" fmla="val 3061067"/>
                <a:gd name="f222" fmla="val 3234878"/>
                <a:gd name="f223" fmla="val 3002217"/>
                <a:gd name="f224" fmla="val 3227814"/>
                <a:gd name="f225" fmla="val 2884397"/>
                <a:gd name="f226" fmla="val 3214496"/>
                <a:gd name="f227" fmla="val 2766699"/>
                <a:gd name="f228" fmla="val 3196314"/>
                <a:gd name="f229" fmla="val 2650103"/>
                <a:gd name="f230" fmla="val 3170836"/>
                <a:gd name="f231" fmla="val 2533510"/>
                <a:gd name="f232" fmla="val 3145358"/>
                <a:gd name="f233" fmla="val 2418263"/>
                <a:gd name="f234" fmla="val 3112583"/>
                <a:gd name="f235" fmla="val 2305836"/>
                <a:gd name="f236" fmla="val 3072514"/>
                <a:gd name="f237" fmla="val 2193410"/>
                <a:gd name="f238" fmla="val 3032328"/>
                <a:gd name="f239" fmla="val 2083926"/>
                <a:gd name="f240" fmla="val 2984383"/>
                <a:gd name="f241" fmla="val 1978611"/>
                <a:gd name="f242" fmla="val 2929952"/>
                <a:gd name="f243" fmla="val 1873663"/>
                <a:gd name="f244" fmla="val 2874711"/>
                <a:gd name="f245" fmla="val 1772884"/>
                <a:gd name="f246" fmla="val 2812985"/>
                <a:gd name="f247" fmla="val 1678235"/>
                <a:gd name="f248" fmla="val 2744424"/>
                <a:gd name="f249" fmla="val 1488201"/>
                <a:gd name="f250" fmla="val 2608001"/>
                <a:gd name="f251" fmla="val 1321708"/>
                <a:gd name="f252" fmla="val 2448068"/>
                <a:gd name="f253" fmla="val 1175688"/>
                <a:gd name="f254" fmla="val 2277018"/>
                <a:gd name="f255" fmla="val 1102985"/>
                <a:gd name="f256" fmla="val 2191086"/>
                <a:gd name="f257" fmla="val 1035309"/>
                <a:gd name="f258" fmla="val 2102377"/>
                <a:gd name="f259" fmla="val 971310"/>
                <a:gd name="f260" fmla="val 2012044"/>
                <a:gd name="f261" fmla="val 907188"/>
                <a:gd name="f262" fmla="val 1921714"/>
                <a:gd name="f263" fmla="val 847358"/>
                <a:gd name="f264" fmla="val 1829413"/>
                <a:gd name="f265" fmla="val 790717"/>
                <a:gd name="f266" fmla="val 1735723"/>
                <a:gd name="f267" fmla="val 761782"/>
                <a:gd name="f268" fmla="val 1688357"/>
                <a:gd name="f269" fmla="val 735300"/>
                <a:gd name="f270" fmla="val 1644002"/>
                <a:gd name="f271" fmla="val 706488"/>
                <a:gd name="f272" fmla="val 1598604"/>
                <a:gd name="f273" fmla="val 677922"/>
                <a:gd name="f274" fmla="val 1553555"/>
                <a:gd name="f275" fmla="val 648866"/>
                <a:gd name="f276" fmla="val 1508505"/>
                <a:gd name="f277" fmla="val 618951"/>
                <a:gd name="f278" fmla="val 1463802"/>
                <a:gd name="f279" fmla="val 436273"/>
                <a:gd name="f280" fmla="val 1195355"/>
                <a:gd name="f281" fmla="val 405990"/>
                <a:gd name="f282" fmla="val 1150189"/>
                <a:gd name="f283" fmla="val 376075"/>
                <a:gd name="f284" fmla="val 1104792"/>
                <a:gd name="f285" fmla="val 346896"/>
                <a:gd name="f286" fmla="val 1058816"/>
                <a:gd name="f287" fmla="val 317716"/>
                <a:gd name="f288" fmla="val 1012838"/>
                <a:gd name="f289" fmla="val 288782"/>
                <a:gd name="f290" fmla="val 966747"/>
                <a:gd name="f291" fmla="val 261809"/>
                <a:gd name="f292" fmla="val 919264"/>
                <a:gd name="f293" fmla="val 207742"/>
                <a:gd name="f294" fmla="val 824764"/>
                <a:gd name="f295" fmla="val 158088"/>
                <a:gd name="f296" fmla="val 727485"/>
                <a:gd name="f297" fmla="val 118487"/>
                <a:gd name="f298" fmla="val 626498"/>
                <a:gd name="f299" fmla="val 78151"/>
                <a:gd name="f300" fmla="val 525859"/>
                <a:gd name="f301" fmla="val 48237"/>
                <a:gd name="f302" fmla="val 421515"/>
                <a:gd name="f303" fmla="val 28130"/>
                <a:gd name="f304" fmla="val 315781"/>
                <a:gd name="f305" fmla="val 18506"/>
                <a:gd name="f306" fmla="val 262914"/>
                <a:gd name="f307" fmla="val 11425"/>
                <a:gd name="f308" fmla="val 209642"/>
                <a:gd name="f309" fmla="val 6751"/>
                <a:gd name="f310" fmla="val 156195"/>
                <a:gd name="f311" fmla="+- 0 0 -90"/>
                <a:gd name="f312" fmla="*/ f3 1 5324985"/>
                <a:gd name="f313" fmla="*/ f4 1 3251912"/>
                <a:gd name="f314" fmla="+- f7 0 f5"/>
                <a:gd name="f315" fmla="+- f6 0 f5"/>
                <a:gd name="f316" fmla="*/ f311 f0 1"/>
                <a:gd name="f317" fmla="*/ f315 1 5324985"/>
                <a:gd name="f318" fmla="*/ f314 1 3251912"/>
                <a:gd name="f319" fmla="*/ 0 f315 1"/>
                <a:gd name="f320" fmla="*/ 0 f314 1"/>
                <a:gd name="f321" fmla="*/ 36826 f315 1"/>
                <a:gd name="f322" fmla="*/ 45003 f315 1"/>
                <a:gd name="f323" fmla="*/ 152909 f314 1"/>
                <a:gd name="f324" fmla="*/ 68956 f315 1"/>
                <a:gd name="f325" fmla="*/ 308600 f314 1"/>
                <a:gd name="f326" fmla="*/ 167774 f315 1"/>
                <a:gd name="f327" fmla="*/ 607968 f314 1"/>
                <a:gd name="f328" fmla="*/ 201857 f315 1"/>
                <a:gd name="f329" fmla="*/ 679539 f314 1"/>
                <a:gd name="f330" fmla="*/ 239741 f315 1"/>
                <a:gd name="f331" fmla="*/ 749488 f314 1"/>
                <a:gd name="f332" fmla="*/ 323724 f315 1"/>
                <a:gd name="f333" fmla="*/ 885101 f314 1"/>
                <a:gd name="f334" fmla="*/ 416412 f315 1"/>
                <a:gd name="f335" fmla="*/ 1016081 f314 1"/>
                <a:gd name="f336" fmla="*/ 515719 f315 1"/>
                <a:gd name="f337" fmla="*/ 1143356 f314 1"/>
                <a:gd name="f338" fmla="*/ 722427 f315 1"/>
                <a:gd name="f339" fmla="*/ 1395127 f314 1"/>
                <a:gd name="f340" fmla="*/ 825780 f315 1"/>
                <a:gd name="f341" fmla="*/ 1522749 f314 1"/>
                <a:gd name="f342" fmla="*/ 926314 f315 1"/>
                <a:gd name="f343" fmla="*/ 1651992 f314 1"/>
                <a:gd name="f344" fmla="*/ 1026848 f315 1"/>
                <a:gd name="f345" fmla="*/ 1776836 f314 1"/>
                <a:gd name="f346" fmla="*/ 1131918 f315 1"/>
                <a:gd name="f347" fmla="*/ 1897393 f314 1"/>
                <a:gd name="f348" fmla="*/ 1354688 f315 1"/>
                <a:gd name="f349" fmla="*/ 2124728 f314 1"/>
                <a:gd name="f350" fmla="*/ 1855027 f315 1"/>
                <a:gd name="f351" fmla="*/ 2504236 f314 1"/>
                <a:gd name="f352" fmla="*/ 2131618 f315 1"/>
                <a:gd name="f353" fmla="*/ 2646913 f314 1"/>
                <a:gd name="f354" fmla="*/ 2423534 f315 1"/>
                <a:gd name="f355" fmla="*/ 2754732 f314 1"/>
                <a:gd name="f356" fmla="*/ 2727588 f315 1"/>
                <a:gd name="f357" fmla="*/ 2829197 f314 1"/>
                <a:gd name="f358" fmla="*/ 3041083 f315 1"/>
                <a:gd name="f359" fmla="*/ 2870890 f314 1"/>
                <a:gd name="f360" fmla="*/ 3360340 f315 1"/>
                <a:gd name="f361" fmla="*/ 2883976 f314 1"/>
                <a:gd name="f362" fmla="*/ 3439663 f315 1"/>
                <a:gd name="f363" fmla="*/ 2883396 f314 1"/>
                <a:gd name="f364" fmla="*/ 3478529 f315 1"/>
                <a:gd name="f365" fmla="*/ 2882471 f314 1"/>
                <a:gd name="f366" fmla="*/ 3517271 f315 1"/>
                <a:gd name="f367" fmla="*/ 2880616 f314 1"/>
                <a:gd name="f368" fmla="*/ 3671260 f315 1"/>
                <a:gd name="f369" fmla="*/ 2867878 f314 1"/>
                <a:gd name="f370" fmla="*/ 4265268 f315 1"/>
                <a:gd name="f371" fmla="*/ 2716283 f314 1"/>
                <a:gd name="f372" fmla="*/ 4546395 f315 1"/>
                <a:gd name="f373" fmla="*/ 2584724 f314 1"/>
                <a:gd name="f374" fmla="*/ 4817837 f315 1"/>
                <a:gd name="f375" fmla="*/ 2424674 f314 1"/>
                <a:gd name="f376" fmla="*/ 5081677 f315 1"/>
                <a:gd name="f377" fmla="*/ 2243548 f314 1"/>
                <a:gd name="f378" fmla="*/ 5211881 f315 1"/>
                <a:gd name="f379" fmla="*/ 2147658 f314 1"/>
                <a:gd name="f380" fmla="*/ 5324985 f315 1"/>
                <a:gd name="f381" fmla="*/ 2062128 f314 1"/>
                <a:gd name="f382" fmla="*/ 2514993 f314 1"/>
                <a:gd name="f383" fmla="*/ 5314867 f315 1"/>
                <a:gd name="f384" fmla="*/ 2522881 f314 1"/>
                <a:gd name="f385" fmla="*/ 5038276 f315 1"/>
                <a:gd name="f386" fmla="*/ 2722421 f314 1"/>
                <a:gd name="f387" fmla="*/ 4741701 f315 1"/>
                <a:gd name="f388" fmla="*/ 2904937 f314 1"/>
                <a:gd name="f389" fmla="*/ 4420728 f315 1"/>
                <a:gd name="f390" fmla="*/ 3058848 f314 1"/>
                <a:gd name="f391" fmla="*/ 3717481 f315 1"/>
                <a:gd name="f392" fmla="*/ 3237079 f314 1"/>
                <a:gd name="f393" fmla="*/ 3535661 f315 1"/>
                <a:gd name="f394" fmla="*/ 3249934 f314 1"/>
                <a:gd name="f395" fmla="*/ 3490175 f315 1"/>
                <a:gd name="f396" fmla="*/ 3251555 f314 1"/>
                <a:gd name="f397" fmla="*/ 3444813 f315 1"/>
                <a:gd name="f398" fmla="*/ 3251787 f314 1"/>
                <a:gd name="f399" fmla="*/ 3355681 f315 1"/>
                <a:gd name="f400" fmla="*/ 3250745 f314 1"/>
                <a:gd name="f401" fmla="*/ 3179011 f315 1"/>
                <a:gd name="f402" fmla="*/ 3243795 f314 1"/>
                <a:gd name="f403" fmla="*/ 3002217 f315 1"/>
                <a:gd name="f404" fmla="*/ 3227814 f314 1"/>
                <a:gd name="f405" fmla="*/ 2650103 f315 1"/>
                <a:gd name="f406" fmla="*/ 3170836 f314 1"/>
                <a:gd name="f407" fmla="*/ 2305836 f315 1"/>
                <a:gd name="f408" fmla="*/ 3072514 f314 1"/>
                <a:gd name="f409" fmla="*/ 1978611 f315 1"/>
                <a:gd name="f410" fmla="*/ 2929952 f314 1"/>
                <a:gd name="f411" fmla="*/ 1678235 f315 1"/>
                <a:gd name="f412" fmla="*/ 2744424 f314 1"/>
                <a:gd name="f413" fmla="*/ 1175688 f315 1"/>
                <a:gd name="f414" fmla="*/ 2277018 f314 1"/>
                <a:gd name="f415" fmla="*/ 971310 f315 1"/>
                <a:gd name="f416" fmla="*/ 2012044 f314 1"/>
                <a:gd name="f417" fmla="*/ 790717 f315 1"/>
                <a:gd name="f418" fmla="*/ 1735723 f314 1"/>
                <a:gd name="f419" fmla="*/ 706488 f315 1"/>
                <a:gd name="f420" fmla="*/ 1598604 f314 1"/>
                <a:gd name="f421" fmla="*/ 618951 f315 1"/>
                <a:gd name="f422" fmla="*/ 1463802 f314 1"/>
                <a:gd name="f423" fmla="*/ 436273 f315 1"/>
                <a:gd name="f424" fmla="*/ 1195355 f314 1"/>
                <a:gd name="f425" fmla="*/ 346896 f315 1"/>
                <a:gd name="f426" fmla="*/ 1058816 f314 1"/>
                <a:gd name="f427" fmla="*/ 261809 f315 1"/>
                <a:gd name="f428" fmla="*/ 919264 f314 1"/>
                <a:gd name="f429" fmla="*/ 118487 f315 1"/>
                <a:gd name="f430" fmla="*/ 626498 f314 1"/>
                <a:gd name="f431" fmla="*/ 28130 f315 1"/>
                <a:gd name="f432" fmla="*/ 315781 f314 1"/>
                <a:gd name="f433" fmla="*/ 6751 f315 1"/>
                <a:gd name="f434" fmla="*/ 156195 f314 1"/>
                <a:gd name="f435" fmla="*/ f316 1 f2"/>
                <a:gd name="f436" fmla="*/ f319 1 5324985"/>
                <a:gd name="f437" fmla="*/ f320 1 3251912"/>
                <a:gd name="f438" fmla="*/ f321 1 5324985"/>
                <a:gd name="f439" fmla="*/ f322 1 5324985"/>
                <a:gd name="f440" fmla="*/ f323 1 3251912"/>
                <a:gd name="f441" fmla="*/ f324 1 5324985"/>
                <a:gd name="f442" fmla="*/ f325 1 3251912"/>
                <a:gd name="f443" fmla="*/ f326 1 5324985"/>
                <a:gd name="f444" fmla="*/ f327 1 3251912"/>
                <a:gd name="f445" fmla="*/ f328 1 5324985"/>
                <a:gd name="f446" fmla="*/ f329 1 3251912"/>
                <a:gd name="f447" fmla="*/ f330 1 5324985"/>
                <a:gd name="f448" fmla="*/ f331 1 3251912"/>
                <a:gd name="f449" fmla="*/ f332 1 5324985"/>
                <a:gd name="f450" fmla="*/ f333 1 3251912"/>
                <a:gd name="f451" fmla="*/ f334 1 5324985"/>
                <a:gd name="f452" fmla="*/ f335 1 3251912"/>
                <a:gd name="f453" fmla="*/ f336 1 5324985"/>
                <a:gd name="f454" fmla="*/ f337 1 3251912"/>
                <a:gd name="f455" fmla="*/ f338 1 5324985"/>
                <a:gd name="f456" fmla="*/ f339 1 3251912"/>
                <a:gd name="f457" fmla="*/ f340 1 5324985"/>
                <a:gd name="f458" fmla="*/ f341 1 3251912"/>
                <a:gd name="f459" fmla="*/ f342 1 5324985"/>
                <a:gd name="f460" fmla="*/ f343 1 3251912"/>
                <a:gd name="f461" fmla="*/ f344 1 5324985"/>
                <a:gd name="f462" fmla="*/ f345 1 3251912"/>
                <a:gd name="f463" fmla="*/ f346 1 5324985"/>
                <a:gd name="f464" fmla="*/ f347 1 3251912"/>
                <a:gd name="f465" fmla="*/ f348 1 5324985"/>
                <a:gd name="f466" fmla="*/ f349 1 3251912"/>
                <a:gd name="f467" fmla="*/ f350 1 5324985"/>
                <a:gd name="f468" fmla="*/ f351 1 3251912"/>
                <a:gd name="f469" fmla="*/ f352 1 5324985"/>
                <a:gd name="f470" fmla="*/ f353 1 3251912"/>
                <a:gd name="f471" fmla="*/ f354 1 5324985"/>
                <a:gd name="f472" fmla="*/ f355 1 3251912"/>
                <a:gd name="f473" fmla="*/ f356 1 5324985"/>
                <a:gd name="f474" fmla="*/ f357 1 3251912"/>
                <a:gd name="f475" fmla="*/ f358 1 5324985"/>
                <a:gd name="f476" fmla="*/ f359 1 3251912"/>
                <a:gd name="f477" fmla="*/ f360 1 5324985"/>
                <a:gd name="f478" fmla="*/ f361 1 3251912"/>
                <a:gd name="f479" fmla="*/ f362 1 5324985"/>
                <a:gd name="f480" fmla="*/ f363 1 3251912"/>
                <a:gd name="f481" fmla="*/ f364 1 5324985"/>
                <a:gd name="f482" fmla="*/ f365 1 3251912"/>
                <a:gd name="f483" fmla="*/ f366 1 5324985"/>
                <a:gd name="f484" fmla="*/ f367 1 3251912"/>
                <a:gd name="f485" fmla="*/ f368 1 5324985"/>
                <a:gd name="f486" fmla="*/ f369 1 3251912"/>
                <a:gd name="f487" fmla="*/ f370 1 5324985"/>
                <a:gd name="f488" fmla="*/ f371 1 3251912"/>
                <a:gd name="f489" fmla="*/ f372 1 5324985"/>
                <a:gd name="f490" fmla="*/ f373 1 3251912"/>
                <a:gd name="f491" fmla="*/ f374 1 5324985"/>
                <a:gd name="f492" fmla="*/ f375 1 3251912"/>
                <a:gd name="f493" fmla="*/ f376 1 5324985"/>
                <a:gd name="f494" fmla="*/ f377 1 3251912"/>
                <a:gd name="f495" fmla="*/ f378 1 5324985"/>
                <a:gd name="f496" fmla="*/ f379 1 3251912"/>
                <a:gd name="f497" fmla="*/ f380 1 5324985"/>
                <a:gd name="f498" fmla="*/ f381 1 3251912"/>
                <a:gd name="f499" fmla="*/ f382 1 3251912"/>
                <a:gd name="f500" fmla="*/ f383 1 5324985"/>
                <a:gd name="f501" fmla="*/ f384 1 3251912"/>
                <a:gd name="f502" fmla="*/ f385 1 5324985"/>
                <a:gd name="f503" fmla="*/ f386 1 3251912"/>
                <a:gd name="f504" fmla="*/ f387 1 5324985"/>
                <a:gd name="f505" fmla="*/ f388 1 3251912"/>
                <a:gd name="f506" fmla="*/ f389 1 5324985"/>
                <a:gd name="f507" fmla="*/ f390 1 3251912"/>
                <a:gd name="f508" fmla="*/ f391 1 5324985"/>
                <a:gd name="f509" fmla="*/ f392 1 3251912"/>
                <a:gd name="f510" fmla="*/ f393 1 5324985"/>
                <a:gd name="f511" fmla="*/ f394 1 3251912"/>
                <a:gd name="f512" fmla="*/ f395 1 5324985"/>
                <a:gd name="f513" fmla="*/ f396 1 3251912"/>
                <a:gd name="f514" fmla="*/ f397 1 5324985"/>
                <a:gd name="f515" fmla="*/ f398 1 3251912"/>
                <a:gd name="f516" fmla="*/ f399 1 5324985"/>
                <a:gd name="f517" fmla="*/ f400 1 3251912"/>
                <a:gd name="f518" fmla="*/ f401 1 5324985"/>
                <a:gd name="f519" fmla="*/ f402 1 3251912"/>
                <a:gd name="f520" fmla="*/ f403 1 5324985"/>
                <a:gd name="f521" fmla="*/ f404 1 3251912"/>
                <a:gd name="f522" fmla="*/ f405 1 5324985"/>
                <a:gd name="f523" fmla="*/ f406 1 3251912"/>
                <a:gd name="f524" fmla="*/ f407 1 5324985"/>
                <a:gd name="f525" fmla="*/ f408 1 3251912"/>
                <a:gd name="f526" fmla="*/ f409 1 5324985"/>
                <a:gd name="f527" fmla="*/ f410 1 3251912"/>
                <a:gd name="f528" fmla="*/ f411 1 5324985"/>
                <a:gd name="f529" fmla="*/ f412 1 3251912"/>
                <a:gd name="f530" fmla="*/ f413 1 5324985"/>
                <a:gd name="f531" fmla="*/ f414 1 3251912"/>
                <a:gd name="f532" fmla="*/ f415 1 5324985"/>
                <a:gd name="f533" fmla="*/ f416 1 3251912"/>
                <a:gd name="f534" fmla="*/ f417 1 5324985"/>
                <a:gd name="f535" fmla="*/ f418 1 3251912"/>
                <a:gd name="f536" fmla="*/ f419 1 5324985"/>
                <a:gd name="f537" fmla="*/ f420 1 3251912"/>
                <a:gd name="f538" fmla="*/ f421 1 5324985"/>
                <a:gd name="f539" fmla="*/ f422 1 3251912"/>
                <a:gd name="f540" fmla="*/ f423 1 5324985"/>
                <a:gd name="f541" fmla="*/ f424 1 3251912"/>
                <a:gd name="f542" fmla="*/ f425 1 5324985"/>
                <a:gd name="f543" fmla="*/ f426 1 3251912"/>
                <a:gd name="f544" fmla="*/ f427 1 5324985"/>
                <a:gd name="f545" fmla="*/ f428 1 3251912"/>
                <a:gd name="f546" fmla="*/ f429 1 5324985"/>
                <a:gd name="f547" fmla="*/ f430 1 3251912"/>
                <a:gd name="f548" fmla="*/ f431 1 5324985"/>
                <a:gd name="f549" fmla="*/ f432 1 3251912"/>
                <a:gd name="f550" fmla="*/ f433 1 5324985"/>
                <a:gd name="f551" fmla="*/ f434 1 3251912"/>
                <a:gd name="f552" fmla="*/ f5 1 f317"/>
                <a:gd name="f553" fmla="*/ f6 1 f317"/>
                <a:gd name="f554" fmla="*/ f5 1 f318"/>
                <a:gd name="f555" fmla="*/ f7 1 f318"/>
                <a:gd name="f556" fmla="+- f435 0 f1"/>
                <a:gd name="f557" fmla="*/ f436 1 f317"/>
                <a:gd name="f558" fmla="*/ f437 1 f318"/>
                <a:gd name="f559" fmla="*/ f438 1 f317"/>
                <a:gd name="f560" fmla="*/ f439 1 f317"/>
                <a:gd name="f561" fmla="*/ f440 1 f318"/>
                <a:gd name="f562" fmla="*/ f441 1 f317"/>
                <a:gd name="f563" fmla="*/ f442 1 f318"/>
                <a:gd name="f564" fmla="*/ f443 1 f317"/>
                <a:gd name="f565" fmla="*/ f444 1 f318"/>
                <a:gd name="f566" fmla="*/ f445 1 f317"/>
                <a:gd name="f567" fmla="*/ f446 1 f318"/>
                <a:gd name="f568" fmla="*/ f447 1 f317"/>
                <a:gd name="f569" fmla="*/ f448 1 f318"/>
                <a:gd name="f570" fmla="*/ f449 1 f317"/>
                <a:gd name="f571" fmla="*/ f450 1 f318"/>
                <a:gd name="f572" fmla="*/ f451 1 f317"/>
                <a:gd name="f573" fmla="*/ f452 1 f318"/>
                <a:gd name="f574" fmla="*/ f453 1 f317"/>
                <a:gd name="f575" fmla="*/ f454 1 f318"/>
                <a:gd name="f576" fmla="*/ f455 1 f317"/>
                <a:gd name="f577" fmla="*/ f456 1 f318"/>
                <a:gd name="f578" fmla="*/ f457 1 f317"/>
                <a:gd name="f579" fmla="*/ f458 1 f318"/>
                <a:gd name="f580" fmla="*/ f459 1 f317"/>
                <a:gd name="f581" fmla="*/ f460 1 f318"/>
                <a:gd name="f582" fmla="*/ f461 1 f317"/>
                <a:gd name="f583" fmla="*/ f462 1 f318"/>
                <a:gd name="f584" fmla="*/ f463 1 f317"/>
                <a:gd name="f585" fmla="*/ f464 1 f318"/>
                <a:gd name="f586" fmla="*/ f465 1 f317"/>
                <a:gd name="f587" fmla="*/ f466 1 f318"/>
                <a:gd name="f588" fmla="*/ f467 1 f317"/>
                <a:gd name="f589" fmla="*/ f468 1 f318"/>
                <a:gd name="f590" fmla="*/ f469 1 f317"/>
                <a:gd name="f591" fmla="*/ f470 1 f318"/>
                <a:gd name="f592" fmla="*/ f471 1 f317"/>
                <a:gd name="f593" fmla="*/ f472 1 f318"/>
                <a:gd name="f594" fmla="*/ f473 1 f317"/>
                <a:gd name="f595" fmla="*/ f474 1 f318"/>
                <a:gd name="f596" fmla="*/ f475 1 f317"/>
                <a:gd name="f597" fmla="*/ f476 1 f318"/>
                <a:gd name="f598" fmla="*/ f477 1 f317"/>
                <a:gd name="f599" fmla="*/ f478 1 f318"/>
                <a:gd name="f600" fmla="*/ f479 1 f317"/>
                <a:gd name="f601" fmla="*/ f480 1 f318"/>
                <a:gd name="f602" fmla="*/ f481 1 f317"/>
                <a:gd name="f603" fmla="*/ f482 1 f318"/>
                <a:gd name="f604" fmla="*/ f483 1 f317"/>
                <a:gd name="f605" fmla="*/ f484 1 f318"/>
                <a:gd name="f606" fmla="*/ f485 1 f317"/>
                <a:gd name="f607" fmla="*/ f486 1 f318"/>
                <a:gd name="f608" fmla="*/ f487 1 f317"/>
                <a:gd name="f609" fmla="*/ f488 1 f318"/>
                <a:gd name="f610" fmla="*/ f489 1 f317"/>
                <a:gd name="f611" fmla="*/ f490 1 f318"/>
                <a:gd name="f612" fmla="*/ f491 1 f317"/>
                <a:gd name="f613" fmla="*/ f492 1 f318"/>
                <a:gd name="f614" fmla="*/ f493 1 f317"/>
                <a:gd name="f615" fmla="*/ f494 1 f318"/>
                <a:gd name="f616" fmla="*/ f495 1 f317"/>
                <a:gd name="f617" fmla="*/ f496 1 f318"/>
                <a:gd name="f618" fmla="*/ f497 1 f317"/>
                <a:gd name="f619" fmla="*/ f498 1 f318"/>
                <a:gd name="f620" fmla="*/ f499 1 f318"/>
                <a:gd name="f621" fmla="*/ f500 1 f317"/>
                <a:gd name="f622" fmla="*/ f501 1 f318"/>
                <a:gd name="f623" fmla="*/ f502 1 f317"/>
                <a:gd name="f624" fmla="*/ f503 1 f318"/>
                <a:gd name="f625" fmla="*/ f504 1 f317"/>
                <a:gd name="f626" fmla="*/ f505 1 f318"/>
                <a:gd name="f627" fmla="*/ f506 1 f317"/>
                <a:gd name="f628" fmla="*/ f507 1 f318"/>
                <a:gd name="f629" fmla="*/ f508 1 f317"/>
                <a:gd name="f630" fmla="*/ f509 1 f318"/>
                <a:gd name="f631" fmla="*/ f510 1 f317"/>
                <a:gd name="f632" fmla="*/ f511 1 f318"/>
                <a:gd name="f633" fmla="*/ f512 1 f317"/>
                <a:gd name="f634" fmla="*/ f513 1 f318"/>
                <a:gd name="f635" fmla="*/ f514 1 f317"/>
                <a:gd name="f636" fmla="*/ f515 1 f318"/>
                <a:gd name="f637" fmla="*/ f516 1 f317"/>
                <a:gd name="f638" fmla="*/ f517 1 f318"/>
                <a:gd name="f639" fmla="*/ f518 1 f317"/>
                <a:gd name="f640" fmla="*/ f519 1 f318"/>
                <a:gd name="f641" fmla="*/ f520 1 f317"/>
                <a:gd name="f642" fmla="*/ f521 1 f318"/>
                <a:gd name="f643" fmla="*/ f522 1 f317"/>
                <a:gd name="f644" fmla="*/ f523 1 f318"/>
                <a:gd name="f645" fmla="*/ f524 1 f317"/>
                <a:gd name="f646" fmla="*/ f525 1 f318"/>
                <a:gd name="f647" fmla="*/ f526 1 f317"/>
                <a:gd name="f648" fmla="*/ f527 1 f318"/>
                <a:gd name="f649" fmla="*/ f528 1 f317"/>
                <a:gd name="f650" fmla="*/ f529 1 f318"/>
                <a:gd name="f651" fmla="*/ f530 1 f317"/>
                <a:gd name="f652" fmla="*/ f531 1 f318"/>
                <a:gd name="f653" fmla="*/ f532 1 f317"/>
                <a:gd name="f654" fmla="*/ f533 1 f318"/>
                <a:gd name="f655" fmla="*/ f534 1 f317"/>
                <a:gd name="f656" fmla="*/ f535 1 f318"/>
                <a:gd name="f657" fmla="*/ f536 1 f317"/>
                <a:gd name="f658" fmla="*/ f537 1 f318"/>
                <a:gd name="f659" fmla="*/ f538 1 f317"/>
                <a:gd name="f660" fmla="*/ f539 1 f318"/>
                <a:gd name="f661" fmla="*/ f540 1 f317"/>
                <a:gd name="f662" fmla="*/ f541 1 f318"/>
                <a:gd name="f663" fmla="*/ f542 1 f317"/>
                <a:gd name="f664" fmla="*/ f543 1 f318"/>
                <a:gd name="f665" fmla="*/ f544 1 f317"/>
                <a:gd name="f666" fmla="*/ f545 1 f318"/>
                <a:gd name="f667" fmla="*/ f546 1 f317"/>
                <a:gd name="f668" fmla="*/ f547 1 f318"/>
                <a:gd name="f669" fmla="*/ f548 1 f317"/>
                <a:gd name="f670" fmla="*/ f549 1 f318"/>
                <a:gd name="f671" fmla="*/ f550 1 f317"/>
                <a:gd name="f672" fmla="*/ f551 1 f318"/>
                <a:gd name="f673" fmla="*/ f552 f312 1"/>
                <a:gd name="f674" fmla="*/ f553 f312 1"/>
                <a:gd name="f675" fmla="*/ f555 f313 1"/>
                <a:gd name="f676" fmla="*/ f554 f313 1"/>
                <a:gd name="f677" fmla="*/ f557 f312 1"/>
                <a:gd name="f678" fmla="*/ f558 f313 1"/>
                <a:gd name="f679" fmla="*/ f559 f312 1"/>
                <a:gd name="f680" fmla="*/ f560 f312 1"/>
                <a:gd name="f681" fmla="*/ f561 f313 1"/>
                <a:gd name="f682" fmla="*/ f562 f312 1"/>
                <a:gd name="f683" fmla="*/ f563 f313 1"/>
                <a:gd name="f684" fmla="*/ f564 f312 1"/>
                <a:gd name="f685" fmla="*/ f565 f313 1"/>
                <a:gd name="f686" fmla="*/ f566 f312 1"/>
                <a:gd name="f687" fmla="*/ f567 f313 1"/>
                <a:gd name="f688" fmla="*/ f568 f312 1"/>
                <a:gd name="f689" fmla="*/ f569 f313 1"/>
                <a:gd name="f690" fmla="*/ f570 f312 1"/>
                <a:gd name="f691" fmla="*/ f571 f313 1"/>
                <a:gd name="f692" fmla="*/ f572 f312 1"/>
                <a:gd name="f693" fmla="*/ f573 f313 1"/>
                <a:gd name="f694" fmla="*/ f574 f312 1"/>
                <a:gd name="f695" fmla="*/ f575 f313 1"/>
                <a:gd name="f696" fmla="*/ f576 f312 1"/>
                <a:gd name="f697" fmla="*/ f577 f313 1"/>
                <a:gd name="f698" fmla="*/ f578 f312 1"/>
                <a:gd name="f699" fmla="*/ f579 f313 1"/>
                <a:gd name="f700" fmla="*/ f580 f312 1"/>
                <a:gd name="f701" fmla="*/ f581 f313 1"/>
                <a:gd name="f702" fmla="*/ f582 f312 1"/>
                <a:gd name="f703" fmla="*/ f583 f313 1"/>
                <a:gd name="f704" fmla="*/ f584 f312 1"/>
                <a:gd name="f705" fmla="*/ f585 f313 1"/>
                <a:gd name="f706" fmla="*/ f586 f312 1"/>
                <a:gd name="f707" fmla="*/ f587 f313 1"/>
                <a:gd name="f708" fmla="*/ f588 f312 1"/>
                <a:gd name="f709" fmla="*/ f589 f313 1"/>
                <a:gd name="f710" fmla="*/ f590 f312 1"/>
                <a:gd name="f711" fmla="*/ f591 f313 1"/>
                <a:gd name="f712" fmla="*/ f592 f312 1"/>
                <a:gd name="f713" fmla="*/ f593 f313 1"/>
                <a:gd name="f714" fmla="*/ f594 f312 1"/>
                <a:gd name="f715" fmla="*/ f595 f313 1"/>
                <a:gd name="f716" fmla="*/ f596 f312 1"/>
                <a:gd name="f717" fmla="*/ f597 f313 1"/>
                <a:gd name="f718" fmla="*/ f598 f312 1"/>
                <a:gd name="f719" fmla="*/ f599 f313 1"/>
                <a:gd name="f720" fmla="*/ f600 f312 1"/>
                <a:gd name="f721" fmla="*/ f601 f313 1"/>
                <a:gd name="f722" fmla="*/ f602 f312 1"/>
                <a:gd name="f723" fmla="*/ f603 f313 1"/>
                <a:gd name="f724" fmla="*/ f604 f312 1"/>
                <a:gd name="f725" fmla="*/ f605 f313 1"/>
                <a:gd name="f726" fmla="*/ f606 f312 1"/>
                <a:gd name="f727" fmla="*/ f607 f313 1"/>
                <a:gd name="f728" fmla="*/ f608 f312 1"/>
                <a:gd name="f729" fmla="*/ f609 f313 1"/>
                <a:gd name="f730" fmla="*/ f610 f312 1"/>
                <a:gd name="f731" fmla="*/ f611 f313 1"/>
                <a:gd name="f732" fmla="*/ f612 f312 1"/>
                <a:gd name="f733" fmla="*/ f613 f313 1"/>
                <a:gd name="f734" fmla="*/ f614 f312 1"/>
                <a:gd name="f735" fmla="*/ f615 f313 1"/>
                <a:gd name="f736" fmla="*/ f616 f312 1"/>
                <a:gd name="f737" fmla="*/ f617 f313 1"/>
                <a:gd name="f738" fmla="*/ f618 f312 1"/>
                <a:gd name="f739" fmla="*/ f619 f313 1"/>
                <a:gd name="f740" fmla="*/ f620 f313 1"/>
                <a:gd name="f741" fmla="*/ f621 f312 1"/>
                <a:gd name="f742" fmla="*/ f622 f313 1"/>
                <a:gd name="f743" fmla="*/ f623 f312 1"/>
                <a:gd name="f744" fmla="*/ f624 f313 1"/>
                <a:gd name="f745" fmla="*/ f625 f312 1"/>
                <a:gd name="f746" fmla="*/ f626 f313 1"/>
                <a:gd name="f747" fmla="*/ f627 f312 1"/>
                <a:gd name="f748" fmla="*/ f628 f313 1"/>
                <a:gd name="f749" fmla="*/ f629 f312 1"/>
                <a:gd name="f750" fmla="*/ f630 f313 1"/>
                <a:gd name="f751" fmla="*/ f631 f312 1"/>
                <a:gd name="f752" fmla="*/ f632 f313 1"/>
                <a:gd name="f753" fmla="*/ f633 f312 1"/>
                <a:gd name="f754" fmla="*/ f634 f313 1"/>
                <a:gd name="f755" fmla="*/ f635 f312 1"/>
                <a:gd name="f756" fmla="*/ f636 f313 1"/>
                <a:gd name="f757" fmla="*/ f637 f312 1"/>
                <a:gd name="f758" fmla="*/ f638 f313 1"/>
                <a:gd name="f759" fmla="*/ f639 f312 1"/>
                <a:gd name="f760" fmla="*/ f640 f313 1"/>
                <a:gd name="f761" fmla="*/ f641 f312 1"/>
                <a:gd name="f762" fmla="*/ f642 f313 1"/>
                <a:gd name="f763" fmla="*/ f643 f312 1"/>
                <a:gd name="f764" fmla="*/ f644 f313 1"/>
                <a:gd name="f765" fmla="*/ f645 f312 1"/>
                <a:gd name="f766" fmla="*/ f646 f313 1"/>
                <a:gd name="f767" fmla="*/ f647 f312 1"/>
                <a:gd name="f768" fmla="*/ f648 f313 1"/>
                <a:gd name="f769" fmla="*/ f649 f312 1"/>
                <a:gd name="f770" fmla="*/ f650 f313 1"/>
                <a:gd name="f771" fmla="*/ f651 f312 1"/>
                <a:gd name="f772" fmla="*/ f652 f313 1"/>
                <a:gd name="f773" fmla="*/ f653 f312 1"/>
                <a:gd name="f774" fmla="*/ f654 f313 1"/>
                <a:gd name="f775" fmla="*/ f655 f312 1"/>
                <a:gd name="f776" fmla="*/ f656 f313 1"/>
                <a:gd name="f777" fmla="*/ f657 f312 1"/>
                <a:gd name="f778" fmla="*/ f658 f313 1"/>
                <a:gd name="f779" fmla="*/ f659 f312 1"/>
                <a:gd name="f780" fmla="*/ f660 f313 1"/>
                <a:gd name="f781" fmla="*/ f661 f312 1"/>
                <a:gd name="f782" fmla="*/ f662 f313 1"/>
                <a:gd name="f783" fmla="*/ f663 f312 1"/>
                <a:gd name="f784" fmla="*/ f664 f313 1"/>
                <a:gd name="f785" fmla="*/ f665 f312 1"/>
                <a:gd name="f786" fmla="*/ f666 f313 1"/>
                <a:gd name="f787" fmla="*/ f667 f312 1"/>
                <a:gd name="f788" fmla="*/ f668 f313 1"/>
                <a:gd name="f789" fmla="*/ f669 f312 1"/>
                <a:gd name="f790" fmla="*/ f670 f313 1"/>
                <a:gd name="f791" fmla="*/ f671 f312 1"/>
                <a:gd name="f792" fmla="*/ f672 f3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6">
                  <a:pos x="f677" y="f678"/>
                </a:cxn>
                <a:cxn ang="f556">
                  <a:pos x="f679" y="f678"/>
                </a:cxn>
                <a:cxn ang="f556">
                  <a:pos x="f680" y="f681"/>
                </a:cxn>
                <a:cxn ang="f556">
                  <a:pos x="f682" y="f683"/>
                </a:cxn>
                <a:cxn ang="f556">
                  <a:pos x="f684" y="f685"/>
                </a:cxn>
                <a:cxn ang="f556">
                  <a:pos x="f686" y="f687"/>
                </a:cxn>
                <a:cxn ang="f556">
                  <a:pos x="f688" y="f689"/>
                </a:cxn>
                <a:cxn ang="f556">
                  <a:pos x="f690" y="f691"/>
                </a:cxn>
                <a:cxn ang="f556">
                  <a:pos x="f692" y="f693"/>
                </a:cxn>
                <a:cxn ang="f556">
                  <a:pos x="f694" y="f695"/>
                </a:cxn>
                <a:cxn ang="f556">
                  <a:pos x="f696" y="f697"/>
                </a:cxn>
                <a:cxn ang="f556">
                  <a:pos x="f698" y="f699"/>
                </a:cxn>
                <a:cxn ang="f556">
                  <a:pos x="f700" y="f701"/>
                </a:cxn>
                <a:cxn ang="f556">
                  <a:pos x="f702" y="f703"/>
                </a:cxn>
                <a:cxn ang="f556">
                  <a:pos x="f704" y="f705"/>
                </a:cxn>
                <a:cxn ang="f556">
                  <a:pos x="f706" y="f707"/>
                </a:cxn>
                <a:cxn ang="f556">
                  <a:pos x="f708" y="f709"/>
                </a:cxn>
                <a:cxn ang="f556">
                  <a:pos x="f710" y="f711"/>
                </a:cxn>
                <a:cxn ang="f556">
                  <a:pos x="f712" y="f713"/>
                </a:cxn>
                <a:cxn ang="f556">
                  <a:pos x="f714" y="f715"/>
                </a:cxn>
                <a:cxn ang="f556">
                  <a:pos x="f716" y="f717"/>
                </a:cxn>
                <a:cxn ang="f556">
                  <a:pos x="f718" y="f719"/>
                </a:cxn>
                <a:cxn ang="f556">
                  <a:pos x="f720" y="f721"/>
                </a:cxn>
                <a:cxn ang="f556">
                  <a:pos x="f722" y="f723"/>
                </a:cxn>
                <a:cxn ang="f556">
                  <a:pos x="f724" y="f725"/>
                </a:cxn>
                <a:cxn ang="f556">
                  <a:pos x="f726" y="f727"/>
                </a:cxn>
                <a:cxn ang="f556">
                  <a:pos x="f728" y="f729"/>
                </a:cxn>
                <a:cxn ang="f556">
                  <a:pos x="f730" y="f731"/>
                </a:cxn>
                <a:cxn ang="f556">
                  <a:pos x="f732" y="f733"/>
                </a:cxn>
                <a:cxn ang="f556">
                  <a:pos x="f734" y="f735"/>
                </a:cxn>
                <a:cxn ang="f556">
                  <a:pos x="f736" y="f737"/>
                </a:cxn>
                <a:cxn ang="f556">
                  <a:pos x="f738" y="f739"/>
                </a:cxn>
                <a:cxn ang="f556">
                  <a:pos x="f738" y="f740"/>
                </a:cxn>
                <a:cxn ang="f556">
                  <a:pos x="f741" y="f742"/>
                </a:cxn>
                <a:cxn ang="f556">
                  <a:pos x="f743" y="f744"/>
                </a:cxn>
                <a:cxn ang="f556">
                  <a:pos x="f745" y="f746"/>
                </a:cxn>
                <a:cxn ang="f556">
                  <a:pos x="f747" y="f748"/>
                </a:cxn>
                <a:cxn ang="f556">
                  <a:pos x="f749" y="f750"/>
                </a:cxn>
                <a:cxn ang="f556">
                  <a:pos x="f751" y="f752"/>
                </a:cxn>
                <a:cxn ang="f556">
                  <a:pos x="f753" y="f754"/>
                </a:cxn>
                <a:cxn ang="f556">
                  <a:pos x="f755" y="f756"/>
                </a:cxn>
                <a:cxn ang="f556">
                  <a:pos x="f757" y="f758"/>
                </a:cxn>
                <a:cxn ang="f556">
                  <a:pos x="f759" y="f760"/>
                </a:cxn>
                <a:cxn ang="f556">
                  <a:pos x="f761" y="f762"/>
                </a:cxn>
                <a:cxn ang="f556">
                  <a:pos x="f763" y="f764"/>
                </a:cxn>
                <a:cxn ang="f556">
                  <a:pos x="f765" y="f766"/>
                </a:cxn>
                <a:cxn ang="f556">
                  <a:pos x="f767" y="f768"/>
                </a:cxn>
                <a:cxn ang="f556">
                  <a:pos x="f769" y="f770"/>
                </a:cxn>
                <a:cxn ang="f556">
                  <a:pos x="f771" y="f772"/>
                </a:cxn>
                <a:cxn ang="f556">
                  <a:pos x="f773" y="f774"/>
                </a:cxn>
                <a:cxn ang="f556">
                  <a:pos x="f775" y="f776"/>
                </a:cxn>
                <a:cxn ang="f556">
                  <a:pos x="f777" y="f778"/>
                </a:cxn>
                <a:cxn ang="f556">
                  <a:pos x="f779" y="f780"/>
                </a:cxn>
                <a:cxn ang="f556">
                  <a:pos x="f781" y="f782"/>
                </a:cxn>
                <a:cxn ang="f556">
                  <a:pos x="f783" y="f784"/>
                </a:cxn>
                <a:cxn ang="f556">
                  <a:pos x="f785" y="f786"/>
                </a:cxn>
                <a:cxn ang="f556">
                  <a:pos x="f787" y="f788"/>
                </a:cxn>
                <a:cxn ang="f556">
                  <a:pos x="f789" y="f790"/>
                </a:cxn>
                <a:cxn ang="f556">
                  <a:pos x="f791" y="f792"/>
                </a:cxn>
              </a:cxnLst>
              <a:rect l="f673" t="f676" r="f674" b="f675"/>
              <a:pathLst>
                <a:path w="5324985" h="3251912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98"/>
                    <a:pt x="f99" y="f100"/>
                  </a:cubicBezTo>
                  <a:cubicBezTo>
                    <a:pt x="f101" y="f102"/>
                    <a:pt x="f103" y="f104"/>
                    <a:pt x="f105" y="f106"/>
                  </a:cubicBezTo>
                  <a:cubicBezTo>
                    <a:pt x="f107" y="f108"/>
                    <a:pt x="f109" y="f110"/>
                    <a:pt x="f111" y="f112"/>
                  </a:cubicBezTo>
                  <a:cubicBezTo>
                    <a:pt x="f113" y="f114"/>
                    <a:pt x="f115" y="f116"/>
                    <a:pt x="f117" y="f118"/>
                  </a:cubicBezTo>
                  <a:cubicBezTo>
                    <a:pt x="f119" y="f120"/>
                    <a:pt x="f121" y="f122"/>
                    <a:pt x="f123" y="f124"/>
                  </a:cubicBezTo>
                  <a:cubicBezTo>
                    <a:pt x="f125" y="f124"/>
                    <a:pt x="f126" y="f127"/>
                    <a:pt x="f128" y="f129"/>
                  </a:cubicBezTo>
                  <a:lnTo>
                    <a:pt x="f130" y="f131"/>
                  </a:lnTo>
                  <a:lnTo>
                    <a:pt x="f132" y="f133"/>
                  </a:ln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lnTo>
                    <a:pt x="f6" y="f170"/>
                  </a:lnTo>
                  <a:lnTo>
                    <a:pt x="f6" y="f171"/>
                  </a:lnTo>
                  <a:lnTo>
                    <a:pt x="f172" y="f173"/>
                  </a:lnTo>
                  <a:cubicBezTo>
                    <a:pt x="f174" y="f175"/>
                    <a:pt x="f176" y="f177"/>
                    <a:pt x="f178" y="f179"/>
                  </a:cubicBezTo>
                  <a:cubicBezTo>
                    <a:pt x="f180" y="f181"/>
                    <a:pt x="f182" y="f183"/>
                    <a:pt x="f184" y="f185"/>
                  </a:cubicBezTo>
                  <a:cubicBezTo>
                    <a:pt x="f186" y="f187"/>
                    <a:pt x="f188" y="f189"/>
                    <a:pt x="f190" y="f191"/>
                  </a:cubicBez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203"/>
                  </a:cubicBezTo>
                  <a:lnTo>
                    <a:pt x="f204" y="f205"/>
                  </a:lnTo>
                  <a:lnTo>
                    <a:pt x="f206" y="f207"/>
                  </a:lnTo>
                  <a:cubicBezTo>
                    <a:pt x="f126" y="f208"/>
                    <a:pt x="f209" y="f210"/>
                    <a:pt x="f211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40"/>
                    <a:pt x="f241" y="f242"/>
                  </a:cubicBezTo>
                  <a:cubicBezTo>
                    <a:pt x="f243" y="f244"/>
                    <a:pt x="f245" y="f246"/>
                    <a:pt x="f247" y="f248"/>
                  </a:cubicBezTo>
                  <a:cubicBezTo>
                    <a:pt x="f249" y="f250"/>
                    <a:pt x="f251" y="f252"/>
                    <a:pt x="f253" y="f254"/>
                  </a:cubicBezTo>
                  <a:cubicBezTo>
                    <a:pt x="f255" y="f256"/>
                    <a:pt x="f257" y="f258"/>
                    <a:pt x="f259" y="f260"/>
                  </a:cubicBezTo>
                  <a:cubicBezTo>
                    <a:pt x="f261" y="f262"/>
                    <a:pt x="f263" y="f264"/>
                    <a:pt x="f265" y="f266"/>
                  </a:cubicBezTo>
                  <a:cubicBezTo>
                    <a:pt x="f267" y="f268"/>
                    <a:pt x="f269" y="f270"/>
                    <a:pt x="f271" y="f272"/>
                  </a:cubicBezTo>
                  <a:cubicBezTo>
                    <a:pt x="f273" y="f274"/>
                    <a:pt x="f275" y="f276"/>
                    <a:pt x="f277" y="f278"/>
                  </a:cubicBezTo>
                  <a:lnTo>
                    <a:pt x="f279" y="f280"/>
                  </a:lnTo>
                  <a:cubicBezTo>
                    <a:pt x="f281" y="f282"/>
                    <a:pt x="f283" y="f284"/>
                    <a:pt x="f285" y="f286"/>
                  </a:cubicBezTo>
                  <a:cubicBezTo>
                    <a:pt x="f287" y="f288"/>
                    <a:pt x="f289" y="f290"/>
                    <a:pt x="f291" y="f292"/>
                  </a:cubicBezTo>
                  <a:cubicBezTo>
                    <a:pt x="f293" y="f294"/>
                    <a:pt x="f295" y="f296"/>
                    <a:pt x="f297" y="f298"/>
                  </a:cubicBezTo>
                  <a:cubicBezTo>
                    <a:pt x="f299" y="f300"/>
                    <a:pt x="f301" y="f302"/>
                    <a:pt x="f303" y="f304"/>
                  </a:cubicBezTo>
                  <a:cubicBezTo>
                    <a:pt x="f305" y="f306"/>
                    <a:pt x="f307" y="f308"/>
                    <a:pt x="f309" y="f31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Freeform: Shape 16">
              <a:extLst>
                <a:ext uri="{FF2B5EF4-FFF2-40B4-BE49-F238E27FC236}">
                  <a16:creationId xmlns:a16="http://schemas.microsoft.com/office/drawing/2014/main" id="{683D6773-3EDF-BE05-024D-A24AC54D0B5A}"/>
                </a:ext>
              </a:extLst>
            </p:cNvPr>
            <p:cNvSpPr/>
            <p:nvPr/>
          </p:nvSpPr>
          <p:spPr>
            <a:xfrm>
              <a:off x="7907301" y="0"/>
              <a:ext cx="4284704" cy="242091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5533"/>
                <a:gd name="f7" fmla="val 2980757"/>
                <a:gd name="f8" fmla="val 201166"/>
                <a:gd name="f9" fmla="val 206734"/>
                <a:gd name="f10" fmla="val 89286"/>
                <a:gd name="f11" fmla="val 212220"/>
                <a:gd name="f12" fmla="val 135755"/>
                <a:gd name="f13" fmla="val 220465"/>
                <a:gd name="f14" fmla="val 181731"/>
                <a:gd name="f15" fmla="val 232051"/>
                <a:gd name="f16" fmla="val 226897"/>
                <a:gd name="f17" fmla="val 254855"/>
                <a:gd name="f18" fmla="val 317344"/>
                <a:gd name="f19" fmla="val 290287"/>
                <a:gd name="f20" fmla="val 403854"/>
                <a:gd name="f21" fmla="val 332707"/>
                <a:gd name="f22" fmla="val 487120"/>
                <a:gd name="f23" fmla="val 354163"/>
                <a:gd name="f24" fmla="val 528696"/>
                <a:gd name="f25" fmla="val 377948"/>
                <a:gd name="f26" fmla="val 569461"/>
                <a:gd name="f27" fmla="val 402959"/>
                <a:gd name="f28" fmla="val 609647"/>
                <a:gd name="f29" fmla="val 428337"/>
                <a:gd name="f30" fmla="val 649717"/>
                <a:gd name="f31" fmla="val 455433"/>
                <a:gd name="f32" fmla="val 689209"/>
                <a:gd name="f33" fmla="val 483631"/>
                <a:gd name="f34" fmla="val 728236"/>
                <a:gd name="f35" fmla="val 540764"/>
                <a:gd name="f36" fmla="val 806061"/>
                <a:gd name="f37" fmla="val 604271"/>
                <a:gd name="f38" fmla="val 881569"/>
                <a:gd name="f39" fmla="val 669986"/>
                <a:gd name="f40" fmla="val 957424"/>
                <a:gd name="f41" fmla="val 735701"/>
                <a:gd name="f42" fmla="val 1033395"/>
                <a:gd name="f43" fmla="val 804359"/>
                <a:gd name="f44" fmla="val 1109366"/>
                <a:gd name="f45" fmla="val 871667"/>
                <a:gd name="f46" fmla="val 1188348"/>
                <a:gd name="f47" fmla="val 905383"/>
                <a:gd name="f48" fmla="val 1227723"/>
                <a:gd name="f49" fmla="val 938731"/>
                <a:gd name="f50" fmla="val 1268025"/>
                <a:gd name="f51" fmla="val 971956"/>
                <a:gd name="f52" fmla="val 1308905"/>
                <a:gd name="f53" fmla="val 1020139"/>
                <a:gd name="f54" fmla="val 1368084"/>
                <a:gd name="f55" fmla="val 1035954"/>
                <a:gd name="f56" fmla="val 1386962"/>
                <a:gd name="f57" fmla="val 1051035"/>
                <a:gd name="f58" fmla="val 1406302"/>
                <a:gd name="f59" fmla="val 1067340"/>
                <a:gd name="f60" fmla="val 1424715"/>
                <a:gd name="f61" fmla="val 1194602"/>
                <a:gd name="f62" fmla="val 1574573"/>
                <a:gd name="f63" fmla="val 1332652"/>
                <a:gd name="f64" fmla="val 1712503"/>
                <a:gd name="f65" fmla="val 1472909"/>
                <a:gd name="f66" fmla="val 1843252"/>
                <a:gd name="f67" fmla="val 1543406"/>
                <a:gd name="f68" fmla="val 1908337"/>
                <a:gd name="f69" fmla="val 1615128"/>
                <a:gd name="f70" fmla="val 1971221"/>
                <a:gd name="f71" fmla="val 1688567"/>
                <a:gd name="f72" fmla="val 2031559"/>
                <a:gd name="f73" fmla="val 1762006"/>
                <a:gd name="f74" fmla="val 2091895"/>
                <a:gd name="f75" fmla="val 1836793"/>
                <a:gd name="f76" fmla="val 2150263"/>
                <a:gd name="f77" fmla="val 1914401"/>
                <a:gd name="f78" fmla="val 2205156"/>
                <a:gd name="f79" fmla="val 2069003"/>
                <a:gd name="f80" fmla="val 2315176"/>
                <a:gd name="f81" fmla="val 2235742"/>
                <a:gd name="f82" fmla="val 2413498"/>
                <a:gd name="f83" fmla="val 2418909"/>
                <a:gd name="f84" fmla="val 2479741"/>
                <a:gd name="f85" fmla="val 2510249"/>
                <a:gd name="f86" fmla="val 2512863"/>
                <a:gd name="f87" fmla="val 2604898"/>
                <a:gd name="f88" fmla="val 2538225"/>
                <a:gd name="f89" fmla="val 2701141"/>
                <a:gd name="f90" fmla="val 2557333"/>
                <a:gd name="f91" fmla="val 2725293"/>
                <a:gd name="f92" fmla="val 2561850"/>
                <a:gd name="f93" fmla="val 2749201"/>
                <a:gd name="f94" fmla="val 2567062"/>
                <a:gd name="f95" fmla="val 2773475"/>
                <a:gd name="f96" fmla="val 2570999"/>
                <a:gd name="f97" fmla="val 2846424"/>
                <a:gd name="f98" fmla="val 2582465"/>
                <a:gd name="f99" fmla="val 2895343"/>
                <a:gd name="f100" fmla="val 2588602"/>
                <a:gd name="f101" fmla="val 2944261"/>
                <a:gd name="f102" fmla="val 2595088"/>
                <a:gd name="f103" fmla="val 2993669"/>
                <a:gd name="f104" fmla="val 2598909"/>
                <a:gd name="f105" fmla="val 3018313"/>
                <a:gd name="f106" fmla="val 2601110"/>
                <a:gd name="f107" fmla="val 3042956"/>
                <a:gd name="f108" fmla="val 2603195"/>
                <a:gd name="f109" fmla="val 3067721"/>
                <a:gd name="f110" fmla="val 2604237"/>
                <a:gd name="f111" fmla="val 3092487"/>
                <a:gd name="f112" fmla="val 2605394"/>
                <a:gd name="f113" fmla="val 3117130"/>
                <a:gd name="f114" fmla="val 2607247"/>
                <a:gd name="f115" fmla="val 3142019"/>
                <a:gd name="f116" fmla="val 2607943"/>
                <a:gd name="f117" fmla="val 3216561"/>
                <a:gd name="f118" fmla="val 2609564"/>
                <a:gd name="f119" fmla="val 3241326"/>
                <a:gd name="f120" fmla="val 2610142"/>
                <a:gd name="f121" fmla="val 3266337"/>
                <a:gd name="f122" fmla="val 2609333"/>
                <a:gd name="f123" fmla="val 3291225"/>
                <a:gd name="f124" fmla="val 2609217"/>
                <a:gd name="f125" fmla="val 3328619"/>
                <a:gd name="f126" fmla="val 2608869"/>
                <a:gd name="f127" fmla="val 3340757"/>
                <a:gd name="f128" fmla="val 2608522"/>
                <a:gd name="f129" fmla="val 3352649"/>
                <a:gd name="f130" fmla="val 2607827"/>
                <a:gd name="f131" fmla="val 3364665"/>
                <a:gd name="f132" fmla="val 2607363"/>
                <a:gd name="f133" fmla="val 3376679"/>
                <a:gd name="f134" fmla="val 2606784"/>
                <a:gd name="f135" fmla="val 3388695"/>
                <a:gd name="f136" fmla="val 2606438"/>
                <a:gd name="f137" fmla="val 3400587"/>
                <a:gd name="f138" fmla="val 2605627"/>
                <a:gd name="f139" fmla="val 3436387"/>
                <a:gd name="f140" fmla="val 2602847"/>
                <a:gd name="f141" fmla="val 3484079"/>
                <a:gd name="f142" fmla="val 2599257"/>
                <a:gd name="f143" fmla="val 3531404"/>
                <a:gd name="f144" fmla="val 2593235"/>
                <a:gd name="f145" fmla="val 3578361"/>
                <a:gd name="f146" fmla="val 2586286"/>
                <a:gd name="f147" fmla="val 3766310"/>
                <a:gd name="f148" fmla="val 2556871"/>
                <a:gd name="f149" fmla="val 3947025"/>
                <a:gd name="f150" fmla="val 2499314"/>
                <a:gd name="f151" fmla="val 4119159"/>
                <a:gd name="f152" fmla="val 2418594"/>
                <a:gd name="f153" fmla="val 4291907"/>
                <a:gd name="f154" fmla="val 2338801"/>
                <a:gd name="f155" fmla="val 4456317"/>
                <a:gd name="f156" fmla="val 2236657"/>
                <a:gd name="f157" fmla="val 4618765"/>
                <a:gd name="f158" fmla="val 2124668"/>
                <a:gd name="f159" fmla="val 4659346"/>
                <a:gd name="f160" fmla="val 2096759"/>
                <a:gd name="f161" fmla="val 4699682"/>
                <a:gd name="f162" fmla="val 2067575"/>
                <a:gd name="f163" fmla="val 4739895"/>
                <a:gd name="f164" fmla="val 2038275"/>
                <a:gd name="f165" fmla="val 4780355"/>
                <a:gd name="f166" fmla="val 2008976"/>
                <a:gd name="f167" fmla="val 4820691"/>
                <a:gd name="f168" fmla="val 1979212"/>
                <a:gd name="f169" fmla="val 4861027"/>
                <a:gd name="f170" fmla="val 1948986"/>
                <a:gd name="f171" fmla="val 5106354"/>
                <a:gd name="f172" fmla="val 1763690"/>
                <a:gd name="f173" fmla="val 1641017"/>
                <a:gd name="f174" fmla="val 2257481"/>
                <a:gd name="f175" fmla="val 5168881"/>
                <a:gd name="f176" fmla="val 2332084"/>
                <a:gd name="f177" fmla="val 5125235"/>
                <a:gd name="f178" fmla="val 2362079"/>
                <a:gd name="f179" fmla="val 5081099"/>
                <a:gd name="f180" fmla="val 2391958"/>
                <a:gd name="f181" fmla="val 5036225"/>
                <a:gd name="f182" fmla="val 2421489"/>
                <a:gd name="f183" fmla="val 4991231"/>
                <a:gd name="f184" fmla="val 2450790"/>
                <a:gd name="f185" fmla="val 4945867"/>
                <a:gd name="f186" fmla="val 2479857"/>
                <a:gd name="f187" fmla="val 4899401"/>
                <a:gd name="f188" fmla="val 2508347"/>
                <a:gd name="f189" fmla="val 4806959"/>
                <a:gd name="f190" fmla="val 2565440"/>
                <a:gd name="f191" fmla="val 4711574"/>
                <a:gd name="f192" fmla="val 2620798"/>
                <a:gd name="f193" fmla="val 4612145"/>
                <a:gd name="f194" fmla="val 2671407"/>
                <a:gd name="f195" fmla="val 4512836"/>
                <a:gd name="f196" fmla="val 2722247"/>
                <a:gd name="f197" fmla="val 4410095"/>
                <a:gd name="f198" fmla="val 2769496"/>
                <a:gd name="f199" fmla="val 4303187"/>
                <a:gd name="f200" fmla="val 2810030"/>
                <a:gd name="f201" fmla="val 4090349"/>
                <a:gd name="f202" fmla="val 2892256"/>
                <a:gd name="f203" fmla="val 3861694"/>
                <a:gd name="f204" fmla="val 2947728"/>
                <a:gd name="f205" fmla="val 3630835"/>
                <a:gd name="f206" fmla="val 2969500"/>
                <a:gd name="f207" fmla="val 3573089"/>
                <a:gd name="f208" fmla="val 2974712"/>
                <a:gd name="f209" fmla="val 3515343"/>
                <a:gd name="f210" fmla="val 2978649"/>
                <a:gd name="f211" fmla="val 3457719"/>
                <a:gd name="f212" fmla="val 2979808"/>
                <a:gd name="f213" fmla="val 3414441"/>
                <a:gd name="f214" fmla="val 2980733"/>
                <a:gd name="f215" fmla="val 3400097"/>
                <a:gd name="f216" fmla="val 2980850"/>
                <a:gd name="f217" fmla="val 3385630"/>
                <a:gd name="f218" fmla="val 2980502"/>
                <a:gd name="f219" fmla="val 3371285"/>
                <a:gd name="f220" fmla="val 3328252"/>
                <a:gd name="f221" fmla="val 2980039"/>
                <a:gd name="f222" fmla="val 3286445"/>
                <a:gd name="f223" fmla="val 2978534"/>
                <a:gd name="f224" fmla="val 3175121"/>
                <a:gd name="f225" fmla="val 2975174"/>
                <a:gd name="f226" fmla="val 3063553"/>
                <a:gd name="f227" fmla="val 2966837"/>
                <a:gd name="f228" fmla="val 2952475"/>
                <a:gd name="f229" fmla="val 2953402"/>
                <a:gd name="f230" fmla="val 2841275"/>
                <a:gd name="f231" fmla="val 2940664"/>
                <a:gd name="f232" fmla="val 2730319"/>
                <a:gd name="f233" fmla="val 2922365"/>
                <a:gd name="f234" fmla="val 2620591"/>
                <a:gd name="f235" fmla="val 2898046"/>
                <a:gd name="f236" fmla="val 2510984"/>
                <a:gd name="f237" fmla="val 2873494"/>
                <a:gd name="f238" fmla="val 2402235"/>
                <a:gd name="f239" fmla="val 2844426"/>
                <a:gd name="f240" fmla="val 2294591"/>
                <a:gd name="f241" fmla="val 2811305"/>
                <a:gd name="f242" fmla="val 2079669"/>
                <a:gd name="f243" fmla="val 2744483"/>
                <a:gd name="f244" fmla="val 1867198"/>
                <a:gd name="f245" fmla="val 2661331"/>
                <a:gd name="f246" fmla="val 1670544"/>
                <a:gd name="f247" fmla="val 2550501"/>
                <a:gd name="f248" fmla="val 1473767"/>
                <a:gd name="f249" fmla="val 2439903"/>
                <a:gd name="f250" fmla="val 1298079"/>
                <a:gd name="f251" fmla="val 2299657"/>
                <a:gd name="f252" fmla="val 1144703"/>
                <a:gd name="f253" fmla="val 2144472"/>
                <a:gd name="f254" fmla="val 1067586"/>
                <a:gd name="f255" fmla="val 2066996"/>
                <a:gd name="f256" fmla="val 997458"/>
                <a:gd name="f257" fmla="val 1984539"/>
                <a:gd name="f258" fmla="val 931497"/>
                <a:gd name="f259" fmla="val 1900114"/>
                <a:gd name="f260" fmla="val 865906"/>
                <a:gd name="f261" fmla="val 1815342"/>
                <a:gd name="f262" fmla="val 803500"/>
                <a:gd name="f263" fmla="val 1729295"/>
                <a:gd name="f264" fmla="val 745265"/>
                <a:gd name="f265" fmla="val 1641395"/>
                <a:gd name="f266" fmla="val 730307"/>
                <a:gd name="f267" fmla="val 1619623"/>
                <a:gd name="f268" fmla="val 716207"/>
                <a:gd name="f269" fmla="val 1597503"/>
                <a:gd name="f270" fmla="val 701741"/>
                <a:gd name="f271" fmla="val 1575500"/>
                <a:gd name="f272" fmla="val 660178"/>
                <a:gd name="f273" fmla="val 1511573"/>
                <a:gd name="f274" fmla="val 633574"/>
                <a:gd name="f275" fmla="val 1470229"/>
                <a:gd name="f276" fmla="val 605989"/>
                <a:gd name="f277" fmla="val 1429232"/>
                <a:gd name="f278" fmla="val 578158"/>
                <a:gd name="f279" fmla="val 1387656"/>
                <a:gd name="f280" fmla="val 408230"/>
                <a:gd name="f281" fmla="val 1134497"/>
                <a:gd name="f282" fmla="val 351220"/>
                <a:gd name="f283" fmla="val 1048219"/>
                <a:gd name="f284" fmla="val 294945"/>
                <a:gd name="f285" fmla="val 959392"/>
                <a:gd name="f286" fmla="val 242349"/>
                <a:gd name="f287" fmla="val 866860"/>
                <a:gd name="f288" fmla="val 216112"/>
                <a:gd name="f289" fmla="val 820536"/>
                <a:gd name="f290" fmla="val 190734"/>
                <a:gd name="f291" fmla="val 773402"/>
                <a:gd name="f292" fmla="val 167562"/>
                <a:gd name="f293" fmla="val 724994"/>
                <a:gd name="f294" fmla="val 144513"/>
                <a:gd name="f295" fmla="val 676469"/>
                <a:gd name="f296" fmla="val 123057"/>
                <a:gd name="f297" fmla="val 627019"/>
                <a:gd name="f298" fmla="val 104054"/>
                <a:gd name="f299" fmla="val 576525"/>
                <a:gd name="f300" fmla="val 85418"/>
                <a:gd name="f301" fmla="val 525917"/>
                <a:gd name="f302" fmla="val 68867"/>
                <a:gd name="f303" fmla="val 474613"/>
                <a:gd name="f304" fmla="val 55381"/>
                <a:gd name="f305" fmla="val 422499"/>
                <a:gd name="f306" fmla="val 49006"/>
                <a:gd name="f307" fmla="val 396442"/>
                <a:gd name="f308" fmla="val 42508"/>
                <a:gd name="f309" fmla="val 370269"/>
                <a:gd name="f310" fmla="val 37236"/>
                <a:gd name="f311" fmla="val 343980"/>
                <a:gd name="f312" fmla="val 29267"/>
                <a:gd name="f313" fmla="val 304604"/>
                <a:gd name="f314" fmla="val 22646"/>
                <a:gd name="f315" fmla="val 265113"/>
                <a:gd name="f316" fmla="val 14003"/>
                <a:gd name="f317" fmla="val 212420"/>
                <a:gd name="f318" fmla="val 7872"/>
                <a:gd name="f319" fmla="val 159582"/>
                <a:gd name="f320" fmla="val 3903"/>
                <a:gd name="f321" fmla="val 106787"/>
                <a:gd name="f322" fmla="+- 0 0 -90"/>
                <a:gd name="f323" fmla="*/ f3 1 5275533"/>
                <a:gd name="f324" fmla="*/ f4 1 2980757"/>
                <a:gd name="f325" fmla="+- f7 0 f5"/>
                <a:gd name="f326" fmla="+- f6 0 f5"/>
                <a:gd name="f327" fmla="*/ f322 f0 1"/>
                <a:gd name="f328" fmla="*/ f326 1 5275533"/>
                <a:gd name="f329" fmla="*/ f325 1 2980757"/>
                <a:gd name="f330" fmla="*/ 0 f326 1"/>
                <a:gd name="f331" fmla="*/ 0 f325 1"/>
                <a:gd name="f332" fmla="*/ 201166 f326 1"/>
                <a:gd name="f333" fmla="*/ 206734 f326 1"/>
                <a:gd name="f334" fmla="*/ 89286 f325 1"/>
                <a:gd name="f335" fmla="*/ 232051 f326 1"/>
                <a:gd name="f336" fmla="*/ 226897 f325 1"/>
                <a:gd name="f337" fmla="*/ 332707 f326 1"/>
                <a:gd name="f338" fmla="*/ 487120 f325 1"/>
                <a:gd name="f339" fmla="*/ 402959 f326 1"/>
                <a:gd name="f340" fmla="*/ 609647 f325 1"/>
                <a:gd name="f341" fmla="*/ 483631 f326 1"/>
                <a:gd name="f342" fmla="*/ 728236 f325 1"/>
                <a:gd name="f343" fmla="*/ 669986 f326 1"/>
                <a:gd name="f344" fmla="*/ 957424 f325 1"/>
                <a:gd name="f345" fmla="*/ 871667 f326 1"/>
                <a:gd name="f346" fmla="*/ 1188348 f325 1"/>
                <a:gd name="f347" fmla="*/ 971956 f326 1"/>
                <a:gd name="f348" fmla="*/ 1308905 f325 1"/>
                <a:gd name="f349" fmla="*/ 1020139 f326 1"/>
                <a:gd name="f350" fmla="*/ 1368084 f325 1"/>
                <a:gd name="f351" fmla="*/ 1067340 f326 1"/>
                <a:gd name="f352" fmla="*/ 1424715 f325 1"/>
                <a:gd name="f353" fmla="*/ 1472909 f326 1"/>
                <a:gd name="f354" fmla="*/ 1843252 f325 1"/>
                <a:gd name="f355" fmla="*/ 1688567 f326 1"/>
                <a:gd name="f356" fmla="*/ 2031559 f325 1"/>
                <a:gd name="f357" fmla="*/ 1914401 f326 1"/>
                <a:gd name="f358" fmla="*/ 2205156 f325 1"/>
                <a:gd name="f359" fmla="*/ 2418909 f326 1"/>
                <a:gd name="f360" fmla="*/ 2479741 f325 1"/>
                <a:gd name="f361" fmla="*/ 2701141 f326 1"/>
                <a:gd name="f362" fmla="*/ 2557333 f325 1"/>
                <a:gd name="f363" fmla="*/ 2773475 f326 1"/>
                <a:gd name="f364" fmla="*/ 2570999 f325 1"/>
                <a:gd name="f365" fmla="*/ 2846424 f326 1"/>
                <a:gd name="f366" fmla="*/ 2582465 f325 1"/>
                <a:gd name="f367" fmla="*/ 2993669 f326 1"/>
                <a:gd name="f368" fmla="*/ 2598909 f325 1"/>
                <a:gd name="f369" fmla="*/ 3067721 f326 1"/>
                <a:gd name="f370" fmla="*/ 2604237 f325 1"/>
                <a:gd name="f371" fmla="*/ 3142019 f326 1"/>
                <a:gd name="f372" fmla="*/ 2607943 f325 1"/>
                <a:gd name="f373" fmla="*/ 3216561 f326 1"/>
                <a:gd name="f374" fmla="*/ 2609564 f325 1"/>
                <a:gd name="f375" fmla="*/ 3291225 f326 1"/>
                <a:gd name="f376" fmla="*/ 2609217 f325 1"/>
                <a:gd name="f377" fmla="*/ 3328619 f326 1"/>
                <a:gd name="f378" fmla="*/ 2608869 f325 1"/>
                <a:gd name="f379" fmla="*/ 3364665 f326 1"/>
                <a:gd name="f380" fmla="*/ 2607363 f325 1"/>
                <a:gd name="f381" fmla="*/ 3400587 f326 1"/>
                <a:gd name="f382" fmla="*/ 2605627 f325 1"/>
                <a:gd name="f383" fmla="*/ 3436387 f326 1"/>
                <a:gd name="f384" fmla="*/ 2602847 f325 1"/>
                <a:gd name="f385" fmla="*/ 3578361 f326 1"/>
                <a:gd name="f386" fmla="*/ 2586286 f325 1"/>
                <a:gd name="f387" fmla="*/ 4119159 f326 1"/>
                <a:gd name="f388" fmla="*/ 2418594 f325 1"/>
                <a:gd name="f389" fmla="*/ 4618765 f326 1"/>
                <a:gd name="f390" fmla="*/ 2124668 f325 1"/>
                <a:gd name="f391" fmla="*/ 4739895 f326 1"/>
                <a:gd name="f392" fmla="*/ 2038275 f325 1"/>
                <a:gd name="f393" fmla="*/ 4861027 f326 1"/>
                <a:gd name="f394" fmla="*/ 1948986 f325 1"/>
                <a:gd name="f395" fmla="*/ 5106354 f326 1"/>
                <a:gd name="f396" fmla="*/ 1763690 f325 1"/>
                <a:gd name="f397" fmla="*/ 5275533 f326 1"/>
                <a:gd name="f398" fmla="*/ 1641017 f325 1"/>
                <a:gd name="f399" fmla="*/ 2257481 f325 1"/>
                <a:gd name="f400" fmla="*/ 5168881 f326 1"/>
                <a:gd name="f401" fmla="*/ 2332084 f325 1"/>
                <a:gd name="f402" fmla="*/ 5036225 f326 1"/>
                <a:gd name="f403" fmla="*/ 2421489 f325 1"/>
                <a:gd name="f404" fmla="*/ 4899401 f326 1"/>
                <a:gd name="f405" fmla="*/ 2508347 f325 1"/>
                <a:gd name="f406" fmla="*/ 4612145 f326 1"/>
                <a:gd name="f407" fmla="*/ 2671407 f325 1"/>
                <a:gd name="f408" fmla="*/ 4303187 f326 1"/>
                <a:gd name="f409" fmla="*/ 2810030 f325 1"/>
                <a:gd name="f410" fmla="*/ 3630835 f326 1"/>
                <a:gd name="f411" fmla="*/ 2969500 f325 1"/>
                <a:gd name="f412" fmla="*/ 3457719 f326 1"/>
                <a:gd name="f413" fmla="*/ 2979808 f325 1"/>
                <a:gd name="f414" fmla="*/ 3414441 f326 1"/>
                <a:gd name="f415" fmla="*/ 2980733 f325 1"/>
                <a:gd name="f416" fmla="*/ 3371285 f326 1"/>
                <a:gd name="f417" fmla="*/ 2980502 f325 1"/>
                <a:gd name="f418" fmla="*/ 3328252 f326 1"/>
                <a:gd name="f419" fmla="*/ 2980039 f325 1"/>
                <a:gd name="f420" fmla="*/ 3286445 f326 1"/>
                <a:gd name="f421" fmla="*/ 2978534 f325 1"/>
                <a:gd name="f422" fmla="*/ 2952475 f326 1"/>
                <a:gd name="f423" fmla="*/ 2953402 f325 1"/>
                <a:gd name="f424" fmla="*/ 2620591 f326 1"/>
                <a:gd name="f425" fmla="*/ 2898046 f325 1"/>
                <a:gd name="f426" fmla="*/ 2294591 f326 1"/>
                <a:gd name="f427" fmla="*/ 2811305 f325 1"/>
                <a:gd name="f428" fmla="*/ 1670544 f326 1"/>
                <a:gd name="f429" fmla="*/ 2550501 f325 1"/>
                <a:gd name="f430" fmla="*/ 1144703 f326 1"/>
                <a:gd name="f431" fmla="*/ 2144472 f325 1"/>
                <a:gd name="f432" fmla="*/ 931497 f326 1"/>
                <a:gd name="f433" fmla="*/ 1900114 f325 1"/>
                <a:gd name="f434" fmla="*/ 745265 f326 1"/>
                <a:gd name="f435" fmla="*/ 1641395 f325 1"/>
                <a:gd name="f436" fmla="*/ 701741 f326 1"/>
                <a:gd name="f437" fmla="*/ 1575500 f325 1"/>
                <a:gd name="f438" fmla="*/ 660178 f326 1"/>
                <a:gd name="f439" fmla="*/ 1511573 f325 1"/>
                <a:gd name="f440" fmla="*/ 578158 f326 1"/>
                <a:gd name="f441" fmla="*/ 1387656 f325 1"/>
                <a:gd name="f442" fmla="*/ 408230 f326 1"/>
                <a:gd name="f443" fmla="*/ 1134497 f325 1"/>
                <a:gd name="f444" fmla="*/ 242349 f326 1"/>
                <a:gd name="f445" fmla="*/ 866860 f325 1"/>
                <a:gd name="f446" fmla="*/ 167562 f326 1"/>
                <a:gd name="f447" fmla="*/ 724994 f325 1"/>
                <a:gd name="f448" fmla="*/ 104054 f326 1"/>
                <a:gd name="f449" fmla="*/ 576525 f325 1"/>
                <a:gd name="f450" fmla="*/ 55381 f326 1"/>
                <a:gd name="f451" fmla="*/ 422499 f325 1"/>
                <a:gd name="f452" fmla="*/ 37236 f326 1"/>
                <a:gd name="f453" fmla="*/ 343980 f325 1"/>
                <a:gd name="f454" fmla="*/ 29267 f326 1"/>
                <a:gd name="f455" fmla="*/ 304604 f325 1"/>
                <a:gd name="f456" fmla="*/ 22646 f326 1"/>
                <a:gd name="f457" fmla="*/ 265113 f325 1"/>
                <a:gd name="f458" fmla="*/ 3903 f326 1"/>
                <a:gd name="f459" fmla="*/ 106787 f325 1"/>
                <a:gd name="f460" fmla="*/ f327 1 f2"/>
                <a:gd name="f461" fmla="*/ f330 1 5275533"/>
                <a:gd name="f462" fmla="*/ f331 1 2980757"/>
                <a:gd name="f463" fmla="*/ f332 1 5275533"/>
                <a:gd name="f464" fmla="*/ f333 1 5275533"/>
                <a:gd name="f465" fmla="*/ f334 1 2980757"/>
                <a:gd name="f466" fmla="*/ f335 1 5275533"/>
                <a:gd name="f467" fmla="*/ f336 1 2980757"/>
                <a:gd name="f468" fmla="*/ f337 1 5275533"/>
                <a:gd name="f469" fmla="*/ f338 1 2980757"/>
                <a:gd name="f470" fmla="*/ f339 1 5275533"/>
                <a:gd name="f471" fmla="*/ f340 1 2980757"/>
                <a:gd name="f472" fmla="*/ f341 1 5275533"/>
                <a:gd name="f473" fmla="*/ f342 1 2980757"/>
                <a:gd name="f474" fmla="*/ f343 1 5275533"/>
                <a:gd name="f475" fmla="*/ f344 1 2980757"/>
                <a:gd name="f476" fmla="*/ f345 1 5275533"/>
                <a:gd name="f477" fmla="*/ f346 1 2980757"/>
                <a:gd name="f478" fmla="*/ f347 1 5275533"/>
                <a:gd name="f479" fmla="*/ f348 1 2980757"/>
                <a:gd name="f480" fmla="*/ f349 1 5275533"/>
                <a:gd name="f481" fmla="*/ f350 1 2980757"/>
                <a:gd name="f482" fmla="*/ f351 1 5275533"/>
                <a:gd name="f483" fmla="*/ f352 1 2980757"/>
                <a:gd name="f484" fmla="*/ f353 1 5275533"/>
                <a:gd name="f485" fmla="*/ f354 1 2980757"/>
                <a:gd name="f486" fmla="*/ f355 1 5275533"/>
                <a:gd name="f487" fmla="*/ f356 1 2980757"/>
                <a:gd name="f488" fmla="*/ f357 1 5275533"/>
                <a:gd name="f489" fmla="*/ f358 1 2980757"/>
                <a:gd name="f490" fmla="*/ f359 1 5275533"/>
                <a:gd name="f491" fmla="*/ f360 1 2980757"/>
                <a:gd name="f492" fmla="*/ f361 1 5275533"/>
                <a:gd name="f493" fmla="*/ f362 1 2980757"/>
                <a:gd name="f494" fmla="*/ f363 1 5275533"/>
                <a:gd name="f495" fmla="*/ f364 1 2980757"/>
                <a:gd name="f496" fmla="*/ f365 1 5275533"/>
                <a:gd name="f497" fmla="*/ f366 1 2980757"/>
                <a:gd name="f498" fmla="*/ f367 1 5275533"/>
                <a:gd name="f499" fmla="*/ f368 1 2980757"/>
                <a:gd name="f500" fmla="*/ f369 1 5275533"/>
                <a:gd name="f501" fmla="*/ f370 1 2980757"/>
                <a:gd name="f502" fmla="*/ f371 1 5275533"/>
                <a:gd name="f503" fmla="*/ f372 1 2980757"/>
                <a:gd name="f504" fmla="*/ f373 1 5275533"/>
                <a:gd name="f505" fmla="*/ f374 1 2980757"/>
                <a:gd name="f506" fmla="*/ f375 1 5275533"/>
                <a:gd name="f507" fmla="*/ f376 1 2980757"/>
                <a:gd name="f508" fmla="*/ f377 1 5275533"/>
                <a:gd name="f509" fmla="*/ f378 1 2980757"/>
                <a:gd name="f510" fmla="*/ f379 1 5275533"/>
                <a:gd name="f511" fmla="*/ f380 1 2980757"/>
                <a:gd name="f512" fmla="*/ f381 1 5275533"/>
                <a:gd name="f513" fmla="*/ f382 1 2980757"/>
                <a:gd name="f514" fmla="*/ f383 1 5275533"/>
                <a:gd name="f515" fmla="*/ f384 1 2980757"/>
                <a:gd name="f516" fmla="*/ f385 1 5275533"/>
                <a:gd name="f517" fmla="*/ f386 1 2980757"/>
                <a:gd name="f518" fmla="*/ f387 1 5275533"/>
                <a:gd name="f519" fmla="*/ f388 1 2980757"/>
                <a:gd name="f520" fmla="*/ f389 1 5275533"/>
                <a:gd name="f521" fmla="*/ f390 1 2980757"/>
                <a:gd name="f522" fmla="*/ f391 1 5275533"/>
                <a:gd name="f523" fmla="*/ f392 1 2980757"/>
                <a:gd name="f524" fmla="*/ f393 1 5275533"/>
                <a:gd name="f525" fmla="*/ f394 1 2980757"/>
                <a:gd name="f526" fmla="*/ f395 1 5275533"/>
                <a:gd name="f527" fmla="*/ f396 1 2980757"/>
                <a:gd name="f528" fmla="*/ f397 1 5275533"/>
                <a:gd name="f529" fmla="*/ f398 1 2980757"/>
                <a:gd name="f530" fmla="*/ f399 1 2980757"/>
                <a:gd name="f531" fmla="*/ f400 1 5275533"/>
                <a:gd name="f532" fmla="*/ f401 1 2980757"/>
                <a:gd name="f533" fmla="*/ f402 1 5275533"/>
                <a:gd name="f534" fmla="*/ f403 1 2980757"/>
                <a:gd name="f535" fmla="*/ f404 1 5275533"/>
                <a:gd name="f536" fmla="*/ f405 1 2980757"/>
                <a:gd name="f537" fmla="*/ f406 1 5275533"/>
                <a:gd name="f538" fmla="*/ f407 1 2980757"/>
                <a:gd name="f539" fmla="*/ f408 1 5275533"/>
                <a:gd name="f540" fmla="*/ f409 1 2980757"/>
                <a:gd name="f541" fmla="*/ f410 1 5275533"/>
                <a:gd name="f542" fmla="*/ f411 1 2980757"/>
                <a:gd name="f543" fmla="*/ f412 1 5275533"/>
                <a:gd name="f544" fmla="*/ f413 1 2980757"/>
                <a:gd name="f545" fmla="*/ f414 1 5275533"/>
                <a:gd name="f546" fmla="*/ f415 1 2980757"/>
                <a:gd name="f547" fmla="*/ f416 1 5275533"/>
                <a:gd name="f548" fmla="*/ f417 1 2980757"/>
                <a:gd name="f549" fmla="*/ f418 1 5275533"/>
                <a:gd name="f550" fmla="*/ f419 1 2980757"/>
                <a:gd name="f551" fmla="*/ f420 1 5275533"/>
                <a:gd name="f552" fmla="*/ f421 1 2980757"/>
                <a:gd name="f553" fmla="*/ f422 1 5275533"/>
                <a:gd name="f554" fmla="*/ f423 1 2980757"/>
                <a:gd name="f555" fmla="*/ f424 1 5275533"/>
                <a:gd name="f556" fmla="*/ f425 1 2980757"/>
                <a:gd name="f557" fmla="*/ f426 1 5275533"/>
                <a:gd name="f558" fmla="*/ f427 1 2980757"/>
                <a:gd name="f559" fmla="*/ f428 1 5275533"/>
                <a:gd name="f560" fmla="*/ f429 1 2980757"/>
                <a:gd name="f561" fmla="*/ f430 1 5275533"/>
                <a:gd name="f562" fmla="*/ f431 1 2980757"/>
                <a:gd name="f563" fmla="*/ f432 1 5275533"/>
                <a:gd name="f564" fmla="*/ f433 1 2980757"/>
                <a:gd name="f565" fmla="*/ f434 1 5275533"/>
                <a:gd name="f566" fmla="*/ f435 1 2980757"/>
                <a:gd name="f567" fmla="*/ f436 1 5275533"/>
                <a:gd name="f568" fmla="*/ f437 1 2980757"/>
                <a:gd name="f569" fmla="*/ f438 1 5275533"/>
                <a:gd name="f570" fmla="*/ f439 1 2980757"/>
                <a:gd name="f571" fmla="*/ f440 1 5275533"/>
                <a:gd name="f572" fmla="*/ f441 1 2980757"/>
                <a:gd name="f573" fmla="*/ f442 1 5275533"/>
                <a:gd name="f574" fmla="*/ f443 1 2980757"/>
                <a:gd name="f575" fmla="*/ f444 1 5275533"/>
                <a:gd name="f576" fmla="*/ f445 1 2980757"/>
                <a:gd name="f577" fmla="*/ f446 1 5275533"/>
                <a:gd name="f578" fmla="*/ f447 1 2980757"/>
                <a:gd name="f579" fmla="*/ f448 1 5275533"/>
                <a:gd name="f580" fmla="*/ f449 1 2980757"/>
                <a:gd name="f581" fmla="*/ f450 1 5275533"/>
                <a:gd name="f582" fmla="*/ f451 1 2980757"/>
                <a:gd name="f583" fmla="*/ f452 1 5275533"/>
                <a:gd name="f584" fmla="*/ f453 1 2980757"/>
                <a:gd name="f585" fmla="*/ f454 1 5275533"/>
                <a:gd name="f586" fmla="*/ f455 1 2980757"/>
                <a:gd name="f587" fmla="*/ f456 1 5275533"/>
                <a:gd name="f588" fmla="*/ f457 1 2980757"/>
                <a:gd name="f589" fmla="*/ f458 1 5275533"/>
                <a:gd name="f590" fmla="*/ f459 1 2980757"/>
                <a:gd name="f591" fmla="*/ f5 1 f328"/>
                <a:gd name="f592" fmla="*/ f6 1 f328"/>
                <a:gd name="f593" fmla="*/ f5 1 f329"/>
                <a:gd name="f594" fmla="*/ f7 1 f329"/>
                <a:gd name="f595" fmla="+- f460 0 f1"/>
                <a:gd name="f596" fmla="*/ f461 1 f328"/>
                <a:gd name="f597" fmla="*/ f462 1 f329"/>
                <a:gd name="f598" fmla="*/ f463 1 f328"/>
                <a:gd name="f599" fmla="*/ f464 1 f328"/>
                <a:gd name="f600" fmla="*/ f465 1 f329"/>
                <a:gd name="f601" fmla="*/ f466 1 f328"/>
                <a:gd name="f602" fmla="*/ f467 1 f329"/>
                <a:gd name="f603" fmla="*/ f468 1 f328"/>
                <a:gd name="f604" fmla="*/ f469 1 f329"/>
                <a:gd name="f605" fmla="*/ f470 1 f328"/>
                <a:gd name="f606" fmla="*/ f471 1 f329"/>
                <a:gd name="f607" fmla="*/ f472 1 f328"/>
                <a:gd name="f608" fmla="*/ f473 1 f329"/>
                <a:gd name="f609" fmla="*/ f474 1 f328"/>
                <a:gd name="f610" fmla="*/ f475 1 f329"/>
                <a:gd name="f611" fmla="*/ f476 1 f328"/>
                <a:gd name="f612" fmla="*/ f477 1 f329"/>
                <a:gd name="f613" fmla="*/ f478 1 f328"/>
                <a:gd name="f614" fmla="*/ f479 1 f329"/>
                <a:gd name="f615" fmla="*/ f480 1 f328"/>
                <a:gd name="f616" fmla="*/ f481 1 f329"/>
                <a:gd name="f617" fmla="*/ f482 1 f328"/>
                <a:gd name="f618" fmla="*/ f483 1 f329"/>
                <a:gd name="f619" fmla="*/ f484 1 f328"/>
                <a:gd name="f620" fmla="*/ f485 1 f329"/>
                <a:gd name="f621" fmla="*/ f486 1 f328"/>
                <a:gd name="f622" fmla="*/ f487 1 f329"/>
                <a:gd name="f623" fmla="*/ f488 1 f328"/>
                <a:gd name="f624" fmla="*/ f489 1 f329"/>
                <a:gd name="f625" fmla="*/ f490 1 f328"/>
                <a:gd name="f626" fmla="*/ f491 1 f329"/>
                <a:gd name="f627" fmla="*/ f492 1 f328"/>
                <a:gd name="f628" fmla="*/ f493 1 f329"/>
                <a:gd name="f629" fmla="*/ f494 1 f328"/>
                <a:gd name="f630" fmla="*/ f495 1 f329"/>
                <a:gd name="f631" fmla="*/ f496 1 f328"/>
                <a:gd name="f632" fmla="*/ f497 1 f329"/>
                <a:gd name="f633" fmla="*/ f498 1 f328"/>
                <a:gd name="f634" fmla="*/ f499 1 f329"/>
                <a:gd name="f635" fmla="*/ f500 1 f328"/>
                <a:gd name="f636" fmla="*/ f501 1 f329"/>
                <a:gd name="f637" fmla="*/ f502 1 f328"/>
                <a:gd name="f638" fmla="*/ f503 1 f329"/>
                <a:gd name="f639" fmla="*/ f504 1 f328"/>
                <a:gd name="f640" fmla="*/ f505 1 f329"/>
                <a:gd name="f641" fmla="*/ f506 1 f328"/>
                <a:gd name="f642" fmla="*/ f507 1 f329"/>
                <a:gd name="f643" fmla="*/ f508 1 f328"/>
                <a:gd name="f644" fmla="*/ f509 1 f329"/>
                <a:gd name="f645" fmla="*/ f510 1 f328"/>
                <a:gd name="f646" fmla="*/ f511 1 f329"/>
                <a:gd name="f647" fmla="*/ f512 1 f328"/>
                <a:gd name="f648" fmla="*/ f513 1 f329"/>
                <a:gd name="f649" fmla="*/ f514 1 f328"/>
                <a:gd name="f650" fmla="*/ f515 1 f329"/>
                <a:gd name="f651" fmla="*/ f516 1 f328"/>
                <a:gd name="f652" fmla="*/ f517 1 f329"/>
                <a:gd name="f653" fmla="*/ f518 1 f328"/>
                <a:gd name="f654" fmla="*/ f519 1 f329"/>
                <a:gd name="f655" fmla="*/ f520 1 f328"/>
                <a:gd name="f656" fmla="*/ f521 1 f329"/>
                <a:gd name="f657" fmla="*/ f522 1 f328"/>
                <a:gd name="f658" fmla="*/ f523 1 f329"/>
                <a:gd name="f659" fmla="*/ f524 1 f328"/>
                <a:gd name="f660" fmla="*/ f525 1 f329"/>
                <a:gd name="f661" fmla="*/ f526 1 f328"/>
                <a:gd name="f662" fmla="*/ f527 1 f329"/>
                <a:gd name="f663" fmla="*/ f528 1 f328"/>
                <a:gd name="f664" fmla="*/ f529 1 f329"/>
                <a:gd name="f665" fmla="*/ f530 1 f329"/>
                <a:gd name="f666" fmla="*/ f531 1 f328"/>
                <a:gd name="f667" fmla="*/ f532 1 f329"/>
                <a:gd name="f668" fmla="*/ f533 1 f328"/>
                <a:gd name="f669" fmla="*/ f534 1 f329"/>
                <a:gd name="f670" fmla="*/ f535 1 f328"/>
                <a:gd name="f671" fmla="*/ f536 1 f329"/>
                <a:gd name="f672" fmla="*/ f537 1 f328"/>
                <a:gd name="f673" fmla="*/ f538 1 f329"/>
                <a:gd name="f674" fmla="*/ f539 1 f328"/>
                <a:gd name="f675" fmla="*/ f540 1 f329"/>
                <a:gd name="f676" fmla="*/ f541 1 f328"/>
                <a:gd name="f677" fmla="*/ f542 1 f329"/>
                <a:gd name="f678" fmla="*/ f543 1 f328"/>
                <a:gd name="f679" fmla="*/ f544 1 f329"/>
                <a:gd name="f680" fmla="*/ f545 1 f328"/>
                <a:gd name="f681" fmla="*/ f546 1 f329"/>
                <a:gd name="f682" fmla="*/ f547 1 f328"/>
                <a:gd name="f683" fmla="*/ f548 1 f329"/>
                <a:gd name="f684" fmla="*/ f549 1 f328"/>
                <a:gd name="f685" fmla="*/ f550 1 f329"/>
                <a:gd name="f686" fmla="*/ f551 1 f328"/>
                <a:gd name="f687" fmla="*/ f552 1 f329"/>
                <a:gd name="f688" fmla="*/ f553 1 f328"/>
                <a:gd name="f689" fmla="*/ f554 1 f329"/>
                <a:gd name="f690" fmla="*/ f555 1 f328"/>
                <a:gd name="f691" fmla="*/ f556 1 f329"/>
                <a:gd name="f692" fmla="*/ f557 1 f328"/>
                <a:gd name="f693" fmla="*/ f558 1 f329"/>
                <a:gd name="f694" fmla="*/ f559 1 f328"/>
                <a:gd name="f695" fmla="*/ f560 1 f329"/>
                <a:gd name="f696" fmla="*/ f561 1 f328"/>
                <a:gd name="f697" fmla="*/ f562 1 f329"/>
                <a:gd name="f698" fmla="*/ f563 1 f328"/>
                <a:gd name="f699" fmla="*/ f564 1 f329"/>
                <a:gd name="f700" fmla="*/ f565 1 f328"/>
                <a:gd name="f701" fmla="*/ f566 1 f329"/>
                <a:gd name="f702" fmla="*/ f567 1 f328"/>
                <a:gd name="f703" fmla="*/ f568 1 f329"/>
                <a:gd name="f704" fmla="*/ f569 1 f328"/>
                <a:gd name="f705" fmla="*/ f570 1 f329"/>
                <a:gd name="f706" fmla="*/ f571 1 f328"/>
                <a:gd name="f707" fmla="*/ f572 1 f329"/>
                <a:gd name="f708" fmla="*/ f573 1 f328"/>
                <a:gd name="f709" fmla="*/ f574 1 f329"/>
                <a:gd name="f710" fmla="*/ f575 1 f328"/>
                <a:gd name="f711" fmla="*/ f576 1 f329"/>
                <a:gd name="f712" fmla="*/ f577 1 f328"/>
                <a:gd name="f713" fmla="*/ f578 1 f329"/>
                <a:gd name="f714" fmla="*/ f579 1 f328"/>
                <a:gd name="f715" fmla="*/ f580 1 f329"/>
                <a:gd name="f716" fmla="*/ f581 1 f328"/>
                <a:gd name="f717" fmla="*/ f582 1 f329"/>
                <a:gd name="f718" fmla="*/ f583 1 f328"/>
                <a:gd name="f719" fmla="*/ f584 1 f329"/>
                <a:gd name="f720" fmla="*/ f585 1 f328"/>
                <a:gd name="f721" fmla="*/ f586 1 f329"/>
                <a:gd name="f722" fmla="*/ f587 1 f328"/>
                <a:gd name="f723" fmla="*/ f588 1 f329"/>
                <a:gd name="f724" fmla="*/ f589 1 f328"/>
                <a:gd name="f725" fmla="*/ f590 1 f329"/>
                <a:gd name="f726" fmla="*/ f591 f323 1"/>
                <a:gd name="f727" fmla="*/ f592 f323 1"/>
                <a:gd name="f728" fmla="*/ f594 f324 1"/>
                <a:gd name="f729" fmla="*/ f593 f324 1"/>
                <a:gd name="f730" fmla="*/ f596 f323 1"/>
                <a:gd name="f731" fmla="*/ f597 f324 1"/>
                <a:gd name="f732" fmla="*/ f598 f323 1"/>
                <a:gd name="f733" fmla="*/ f599 f323 1"/>
                <a:gd name="f734" fmla="*/ f600 f324 1"/>
                <a:gd name="f735" fmla="*/ f601 f323 1"/>
                <a:gd name="f736" fmla="*/ f602 f324 1"/>
                <a:gd name="f737" fmla="*/ f603 f323 1"/>
                <a:gd name="f738" fmla="*/ f604 f324 1"/>
                <a:gd name="f739" fmla="*/ f605 f323 1"/>
                <a:gd name="f740" fmla="*/ f606 f324 1"/>
                <a:gd name="f741" fmla="*/ f607 f323 1"/>
                <a:gd name="f742" fmla="*/ f608 f324 1"/>
                <a:gd name="f743" fmla="*/ f609 f323 1"/>
                <a:gd name="f744" fmla="*/ f610 f324 1"/>
                <a:gd name="f745" fmla="*/ f611 f323 1"/>
                <a:gd name="f746" fmla="*/ f612 f324 1"/>
                <a:gd name="f747" fmla="*/ f613 f323 1"/>
                <a:gd name="f748" fmla="*/ f614 f324 1"/>
                <a:gd name="f749" fmla="*/ f615 f323 1"/>
                <a:gd name="f750" fmla="*/ f616 f324 1"/>
                <a:gd name="f751" fmla="*/ f617 f323 1"/>
                <a:gd name="f752" fmla="*/ f618 f324 1"/>
                <a:gd name="f753" fmla="*/ f619 f323 1"/>
                <a:gd name="f754" fmla="*/ f620 f324 1"/>
                <a:gd name="f755" fmla="*/ f621 f323 1"/>
                <a:gd name="f756" fmla="*/ f622 f324 1"/>
                <a:gd name="f757" fmla="*/ f623 f323 1"/>
                <a:gd name="f758" fmla="*/ f624 f324 1"/>
                <a:gd name="f759" fmla="*/ f625 f323 1"/>
                <a:gd name="f760" fmla="*/ f626 f324 1"/>
                <a:gd name="f761" fmla="*/ f627 f323 1"/>
                <a:gd name="f762" fmla="*/ f628 f324 1"/>
                <a:gd name="f763" fmla="*/ f629 f323 1"/>
                <a:gd name="f764" fmla="*/ f630 f324 1"/>
                <a:gd name="f765" fmla="*/ f631 f323 1"/>
                <a:gd name="f766" fmla="*/ f632 f324 1"/>
                <a:gd name="f767" fmla="*/ f633 f323 1"/>
                <a:gd name="f768" fmla="*/ f634 f324 1"/>
                <a:gd name="f769" fmla="*/ f635 f323 1"/>
                <a:gd name="f770" fmla="*/ f636 f324 1"/>
                <a:gd name="f771" fmla="*/ f637 f323 1"/>
                <a:gd name="f772" fmla="*/ f638 f324 1"/>
                <a:gd name="f773" fmla="*/ f639 f323 1"/>
                <a:gd name="f774" fmla="*/ f640 f324 1"/>
                <a:gd name="f775" fmla="*/ f641 f323 1"/>
                <a:gd name="f776" fmla="*/ f642 f324 1"/>
                <a:gd name="f777" fmla="*/ f643 f323 1"/>
                <a:gd name="f778" fmla="*/ f644 f324 1"/>
                <a:gd name="f779" fmla="*/ f645 f323 1"/>
                <a:gd name="f780" fmla="*/ f646 f324 1"/>
                <a:gd name="f781" fmla="*/ f647 f323 1"/>
                <a:gd name="f782" fmla="*/ f648 f324 1"/>
                <a:gd name="f783" fmla="*/ f649 f323 1"/>
                <a:gd name="f784" fmla="*/ f650 f324 1"/>
                <a:gd name="f785" fmla="*/ f651 f323 1"/>
                <a:gd name="f786" fmla="*/ f652 f324 1"/>
                <a:gd name="f787" fmla="*/ f653 f323 1"/>
                <a:gd name="f788" fmla="*/ f654 f324 1"/>
                <a:gd name="f789" fmla="*/ f655 f323 1"/>
                <a:gd name="f790" fmla="*/ f656 f324 1"/>
                <a:gd name="f791" fmla="*/ f657 f323 1"/>
                <a:gd name="f792" fmla="*/ f658 f324 1"/>
                <a:gd name="f793" fmla="*/ f659 f323 1"/>
                <a:gd name="f794" fmla="*/ f660 f324 1"/>
                <a:gd name="f795" fmla="*/ f661 f323 1"/>
                <a:gd name="f796" fmla="*/ f662 f324 1"/>
                <a:gd name="f797" fmla="*/ f663 f323 1"/>
                <a:gd name="f798" fmla="*/ f664 f324 1"/>
                <a:gd name="f799" fmla="*/ f665 f324 1"/>
                <a:gd name="f800" fmla="*/ f666 f323 1"/>
                <a:gd name="f801" fmla="*/ f667 f324 1"/>
                <a:gd name="f802" fmla="*/ f668 f323 1"/>
                <a:gd name="f803" fmla="*/ f669 f324 1"/>
                <a:gd name="f804" fmla="*/ f670 f323 1"/>
                <a:gd name="f805" fmla="*/ f671 f324 1"/>
                <a:gd name="f806" fmla="*/ f672 f323 1"/>
                <a:gd name="f807" fmla="*/ f673 f324 1"/>
                <a:gd name="f808" fmla="*/ f674 f323 1"/>
                <a:gd name="f809" fmla="*/ f675 f324 1"/>
                <a:gd name="f810" fmla="*/ f676 f323 1"/>
                <a:gd name="f811" fmla="*/ f677 f324 1"/>
                <a:gd name="f812" fmla="*/ f678 f323 1"/>
                <a:gd name="f813" fmla="*/ f679 f324 1"/>
                <a:gd name="f814" fmla="*/ f680 f323 1"/>
                <a:gd name="f815" fmla="*/ f681 f324 1"/>
                <a:gd name="f816" fmla="*/ f682 f323 1"/>
                <a:gd name="f817" fmla="*/ f683 f324 1"/>
                <a:gd name="f818" fmla="*/ f684 f323 1"/>
                <a:gd name="f819" fmla="*/ f685 f324 1"/>
                <a:gd name="f820" fmla="*/ f686 f323 1"/>
                <a:gd name="f821" fmla="*/ f687 f324 1"/>
                <a:gd name="f822" fmla="*/ f688 f323 1"/>
                <a:gd name="f823" fmla="*/ f689 f324 1"/>
                <a:gd name="f824" fmla="*/ f690 f323 1"/>
                <a:gd name="f825" fmla="*/ f691 f324 1"/>
                <a:gd name="f826" fmla="*/ f692 f323 1"/>
                <a:gd name="f827" fmla="*/ f693 f324 1"/>
                <a:gd name="f828" fmla="*/ f694 f323 1"/>
                <a:gd name="f829" fmla="*/ f695 f324 1"/>
                <a:gd name="f830" fmla="*/ f696 f323 1"/>
                <a:gd name="f831" fmla="*/ f697 f324 1"/>
                <a:gd name="f832" fmla="*/ f698 f323 1"/>
                <a:gd name="f833" fmla="*/ f699 f324 1"/>
                <a:gd name="f834" fmla="*/ f700 f323 1"/>
                <a:gd name="f835" fmla="*/ f701 f324 1"/>
                <a:gd name="f836" fmla="*/ f702 f323 1"/>
                <a:gd name="f837" fmla="*/ f703 f324 1"/>
                <a:gd name="f838" fmla="*/ f704 f323 1"/>
                <a:gd name="f839" fmla="*/ f705 f324 1"/>
                <a:gd name="f840" fmla="*/ f706 f323 1"/>
                <a:gd name="f841" fmla="*/ f707 f324 1"/>
                <a:gd name="f842" fmla="*/ f708 f323 1"/>
                <a:gd name="f843" fmla="*/ f709 f324 1"/>
                <a:gd name="f844" fmla="*/ f710 f323 1"/>
                <a:gd name="f845" fmla="*/ f711 f324 1"/>
                <a:gd name="f846" fmla="*/ f712 f323 1"/>
                <a:gd name="f847" fmla="*/ f713 f324 1"/>
                <a:gd name="f848" fmla="*/ f714 f323 1"/>
                <a:gd name="f849" fmla="*/ f715 f324 1"/>
                <a:gd name="f850" fmla="*/ f716 f323 1"/>
                <a:gd name="f851" fmla="*/ f717 f324 1"/>
                <a:gd name="f852" fmla="*/ f718 f323 1"/>
                <a:gd name="f853" fmla="*/ f719 f324 1"/>
                <a:gd name="f854" fmla="*/ f720 f323 1"/>
                <a:gd name="f855" fmla="*/ f721 f324 1"/>
                <a:gd name="f856" fmla="*/ f722 f323 1"/>
                <a:gd name="f857" fmla="*/ f723 f324 1"/>
                <a:gd name="f858" fmla="*/ f724 f323 1"/>
                <a:gd name="f859" fmla="*/ f725 f3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5">
                  <a:pos x="f730" y="f731"/>
                </a:cxn>
                <a:cxn ang="f595">
                  <a:pos x="f732" y="f731"/>
                </a:cxn>
                <a:cxn ang="f595">
                  <a:pos x="f733" y="f734"/>
                </a:cxn>
                <a:cxn ang="f595">
                  <a:pos x="f735" y="f736"/>
                </a:cxn>
                <a:cxn ang="f595">
                  <a:pos x="f737" y="f738"/>
                </a:cxn>
                <a:cxn ang="f595">
                  <a:pos x="f739" y="f740"/>
                </a:cxn>
                <a:cxn ang="f595">
                  <a:pos x="f741" y="f742"/>
                </a:cxn>
                <a:cxn ang="f595">
                  <a:pos x="f743" y="f744"/>
                </a:cxn>
                <a:cxn ang="f595">
                  <a:pos x="f745" y="f746"/>
                </a:cxn>
                <a:cxn ang="f595">
                  <a:pos x="f747" y="f748"/>
                </a:cxn>
                <a:cxn ang="f595">
                  <a:pos x="f749" y="f750"/>
                </a:cxn>
                <a:cxn ang="f595">
                  <a:pos x="f751" y="f752"/>
                </a:cxn>
                <a:cxn ang="f595">
                  <a:pos x="f753" y="f754"/>
                </a:cxn>
                <a:cxn ang="f595">
                  <a:pos x="f755" y="f756"/>
                </a:cxn>
                <a:cxn ang="f595">
                  <a:pos x="f757" y="f758"/>
                </a:cxn>
                <a:cxn ang="f595">
                  <a:pos x="f759" y="f760"/>
                </a:cxn>
                <a:cxn ang="f595">
                  <a:pos x="f761" y="f762"/>
                </a:cxn>
                <a:cxn ang="f595">
                  <a:pos x="f763" y="f764"/>
                </a:cxn>
                <a:cxn ang="f595">
                  <a:pos x="f765" y="f766"/>
                </a:cxn>
                <a:cxn ang="f595">
                  <a:pos x="f767" y="f768"/>
                </a:cxn>
                <a:cxn ang="f595">
                  <a:pos x="f769" y="f770"/>
                </a:cxn>
                <a:cxn ang="f595">
                  <a:pos x="f771" y="f772"/>
                </a:cxn>
                <a:cxn ang="f595">
                  <a:pos x="f773" y="f774"/>
                </a:cxn>
                <a:cxn ang="f595">
                  <a:pos x="f775" y="f776"/>
                </a:cxn>
                <a:cxn ang="f595">
                  <a:pos x="f777" y="f778"/>
                </a:cxn>
                <a:cxn ang="f595">
                  <a:pos x="f779" y="f780"/>
                </a:cxn>
                <a:cxn ang="f595">
                  <a:pos x="f781" y="f782"/>
                </a:cxn>
                <a:cxn ang="f595">
                  <a:pos x="f783" y="f784"/>
                </a:cxn>
                <a:cxn ang="f595">
                  <a:pos x="f785" y="f786"/>
                </a:cxn>
                <a:cxn ang="f595">
                  <a:pos x="f787" y="f788"/>
                </a:cxn>
                <a:cxn ang="f595">
                  <a:pos x="f789" y="f790"/>
                </a:cxn>
                <a:cxn ang="f595">
                  <a:pos x="f791" y="f792"/>
                </a:cxn>
                <a:cxn ang="f595">
                  <a:pos x="f793" y="f794"/>
                </a:cxn>
                <a:cxn ang="f595">
                  <a:pos x="f795" y="f796"/>
                </a:cxn>
                <a:cxn ang="f595">
                  <a:pos x="f797" y="f798"/>
                </a:cxn>
                <a:cxn ang="f595">
                  <a:pos x="f797" y="f799"/>
                </a:cxn>
                <a:cxn ang="f595">
                  <a:pos x="f800" y="f801"/>
                </a:cxn>
                <a:cxn ang="f595">
                  <a:pos x="f802" y="f803"/>
                </a:cxn>
                <a:cxn ang="f595">
                  <a:pos x="f804" y="f805"/>
                </a:cxn>
                <a:cxn ang="f595">
                  <a:pos x="f806" y="f807"/>
                </a:cxn>
                <a:cxn ang="f595">
                  <a:pos x="f808" y="f809"/>
                </a:cxn>
                <a:cxn ang="f595">
                  <a:pos x="f810" y="f811"/>
                </a:cxn>
                <a:cxn ang="f595">
                  <a:pos x="f812" y="f813"/>
                </a:cxn>
                <a:cxn ang="f595">
                  <a:pos x="f814" y="f815"/>
                </a:cxn>
                <a:cxn ang="f595">
                  <a:pos x="f816" y="f817"/>
                </a:cxn>
                <a:cxn ang="f595">
                  <a:pos x="f818" y="f819"/>
                </a:cxn>
                <a:cxn ang="f595">
                  <a:pos x="f820" y="f821"/>
                </a:cxn>
                <a:cxn ang="f595">
                  <a:pos x="f822" y="f823"/>
                </a:cxn>
                <a:cxn ang="f595">
                  <a:pos x="f824" y="f825"/>
                </a:cxn>
                <a:cxn ang="f595">
                  <a:pos x="f826" y="f827"/>
                </a:cxn>
                <a:cxn ang="f595">
                  <a:pos x="f828" y="f829"/>
                </a:cxn>
                <a:cxn ang="f595">
                  <a:pos x="f830" y="f831"/>
                </a:cxn>
                <a:cxn ang="f595">
                  <a:pos x="f832" y="f833"/>
                </a:cxn>
                <a:cxn ang="f595">
                  <a:pos x="f834" y="f835"/>
                </a:cxn>
                <a:cxn ang="f595">
                  <a:pos x="f836" y="f837"/>
                </a:cxn>
                <a:cxn ang="f595">
                  <a:pos x="f838" y="f839"/>
                </a:cxn>
                <a:cxn ang="f595">
                  <a:pos x="f840" y="f841"/>
                </a:cxn>
                <a:cxn ang="f595">
                  <a:pos x="f842" y="f843"/>
                </a:cxn>
                <a:cxn ang="f595">
                  <a:pos x="f844" y="f845"/>
                </a:cxn>
                <a:cxn ang="f595">
                  <a:pos x="f846" y="f847"/>
                </a:cxn>
                <a:cxn ang="f595">
                  <a:pos x="f848" y="f849"/>
                </a:cxn>
                <a:cxn ang="f595">
                  <a:pos x="f850" y="f851"/>
                </a:cxn>
                <a:cxn ang="f595">
                  <a:pos x="f852" y="f853"/>
                </a:cxn>
                <a:cxn ang="f595">
                  <a:pos x="f854" y="f855"/>
                </a:cxn>
                <a:cxn ang="f595">
                  <a:pos x="f856" y="f857"/>
                </a:cxn>
                <a:cxn ang="f595">
                  <a:pos x="f858" y="f859"/>
                </a:cxn>
              </a:cxnLst>
              <a:rect l="f726" t="f729" r="f727" b="f728"/>
              <a:pathLst>
                <a:path w="5275533" h="2980757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lnTo>
                    <a:pt x="f53" y="f54"/>
                  </a:ln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84"/>
                  </a:cubicBezTo>
                  <a:cubicBezTo>
                    <a:pt x="f85" y="f86"/>
                    <a:pt x="f87" y="f88"/>
                    <a:pt x="f89" y="f90"/>
                  </a:cubicBezTo>
                  <a:cubicBezTo>
                    <a:pt x="f91" y="f92"/>
                    <a:pt x="f93" y="f94"/>
                    <a:pt x="f95" y="f96"/>
                  </a:cubicBezTo>
                  <a:lnTo>
                    <a:pt x="f97" y="f98"/>
                  </a:lnTo>
                  <a:cubicBezTo>
                    <a:pt x="f99" y="f100"/>
                    <a:pt x="f101" y="f102"/>
                    <a:pt x="f103" y="f104"/>
                  </a:cubicBez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lnTo>
                    <a:pt x="f117" y="f118"/>
                  </a:lnTo>
                  <a:cubicBezTo>
                    <a:pt x="f119" y="f120"/>
                    <a:pt x="f121" y="f122"/>
                    <a:pt x="f123" y="f124"/>
                  </a:cubicBezTo>
                  <a:lnTo>
                    <a:pt x="f125" y="f126"/>
                  </a:lnTo>
                  <a:cubicBezTo>
                    <a:pt x="f12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lnTo>
                    <a:pt x="f139" y="f140"/>
                  </a:lnTo>
                  <a:cubicBezTo>
                    <a:pt x="f141" y="f142"/>
                    <a:pt x="f143" y="f144"/>
                    <a:pt x="f145" y="f146"/>
                  </a:cubicBezTo>
                  <a:cubicBezTo>
                    <a:pt x="f147" y="f148"/>
                    <a:pt x="f149" y="f150"/>
                    <a:pt x="f151" y="f152"/>
                  </a:cubicBezTo>
                  <a:cubicBezTo>
                    <a:pt x="f153" y="f154"/>
                    <a:pt x="f155" y="f156"/>
                    <a:pt x="f157" y="f158"/>
                  </a:cubicBezTo>
                  <a:cubicBezTo>
                    <a:pt x="f159" y="f160"/>
                    <a:pt x="f161" y="f162"/>
                    <a:pt x="f163" y="f164"/>
                  </a:cubicBezTo>
                  <a:cubicBezTo>
                    <a:pt x="f165" y="f166"/>
                    <a:pt x="f167" y="f168"/>
                    <a:pt x="f169" y="f170"/>
                  </a:cubicBezTo>
                  <a:lnTo>
                    <a:pt x="f171" y="f172"/>
                  </a:lnTo>
                  <a:lnTo>
                    <a:pt x="f6" y="f173"/>
                  </a:lnTo>
                  <a:lnTo>
                    <a:pt x="f6" y="f174"/>
                  </a:lnTo>
                  <a:lnTo>
                    <a:pt x="f175" y="f176"/>
                  </a:lnTo>
                  <a:cubicBezTo>
                    <a:pt x="f177" y="f178"/>
                    <a:pt x="f179" y="f180"/>
                    <a:pt x="f181" y="f182"/>
                  </a:cubicBezTo>
                  <a:cubicBezTo>
                    <a:pt x="f183" y="f184"/>
                    <a:pt x="f185" y="f186"/>
                    <a:pt x="f187" y="f188"/>
                  </a:cubicBezTo>
                  <a:cubicBezTo>
                    <a:pt x="f189" y="f190"/>
                    <a:pt x="f191" y="f192"/>
                    <a:pt x="f193" y="f194"/>
                  </a:cubicBezTo>
                  <a:cubicBezTo>
                    <a:pt x="f195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5" y="f206"/>
                  </a:cubicBezTo>
                  <a:cubicBezTo>
                    <a:pt x="f207" y="f208"/>
                    <a:pt x="f209" y="f210"/>
                    <a:pt x="f211" y="f212"/>
                  </a:cubicBezTo>
                  <a:lnTo>
                    <a:pt x="f213" y="f214"/>
                  </a:lnTo>
                  <a:cubicBezTo>
                    <a:pt x="f215" y="f216"/>
                    <a:pt x="f217" y="f218"/>
                    <a:pt x="f219" y="f218"/>
                  </a:cubicBezTo>
                  <a:lnTo>
                    <a:pt x="f220" y="f221"/>
                  </a:lnTo>
                  <a:lnTo>
                    <a:pt x="f222" y="f223"/>
                  </a:lnTo>
                  <a:cubicBezTo>
                    <a:pt x="f224" y="f225"/>
                    <a:pt x="f226" y="f227"/>
                    <a:pt x="f228" y="f229"/>
                  </a:cubicBezTo>
                  <a:cubicBezTo>
                    <a:pt x="f230" y="f231"/>
                    <a:pt x="f232" y="f233"/>
                    <a:pt x="f234" y="f235"/>
                  </a:cubicBezTo>
                  <a:cubicBezTo>
                    <a:pt x="f236" y="f237"/>
                    <a:pt x="f238" y="f239"/>
                    <a:pt x="f240" y="f241"/>
                  </a:cubicBezTo>
                  <a:cubicBezTo>
                    <a:pt x="f242" y="f243"/>
                    <a:pt x="f244" y="f245"/>
                    <a:pt x="f246" y="f247"/>
                  </a:cubicBezTo>
                  <a:cubicBezTo>
                    <a:pt x="f248" y="f249"/>
                    <a:pt x="f250" y="f251"/>
                    <a:pt x="f252" y="f253"/>
                  </a:cubicBezTo>
                  <a:cubicBezTo>
                    <a:pt x="f254" y="f255"/>
                    <a:pt x="f256" y="f257"/>
                    <a:pt x="f258" y="f259"/>
                  </a:cubicBezTo>
                  <a:cubicBezTo>
                    <a:pt x="f260" y="f261"/>
                    <a:pt x="f262" y="f263"/>
                    <a:pt x="f264" y="f265"/>
                  </a:cubicBezTo>
                  <a:cubicBezTo>
                    <a:pt x="f266" y="f267"/>
                    <a:pt x="f268" y="f269"/>
                    <a:pt x="f270" y="f271"/>
                  </a:cubicBezTo>
                  <a:lnTo>
                    <a:pt x="f272" y="f273"/>
                  </a:lnTo>
                  <a:cubicBezTo>
                    <a:pt x="f274" y="f275"/>
                    <a:pt x="f276" y="f277"/>
                    <a:pt x="f278" y="f279"/>
                  </a:cubicBezTo>
                  <a:lnTo>
                    <a:pt x="f280" y="f281"/>
                  </a:lnTo>
                  <a:cubicBezTo>
                    <a:pt x="f282" y="f283"/>
                    <a:pt x="f284" y="f285"/>
                    <a:pt x="f286" y="f287"/>
                  </a:cubicBezTo>
                  <a:cubicBezTo>
                    <a:pt x="f288" y="f289"/>
                    <a:pt x="f290" y="f291"/>
                    <a:pt x="f292" y="f293"/>
                  </a:cubicBezTo>
                  <a:cubicBezTo>
                    <a:pt x="f294" y="f295"/>
                    <a:pt x="f296" y="f297"/>
                    <a:pt x="f298" y="f299"/>
                  </a:cubicBez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lnTo>
                    <a:pt x="f312" y="f313"/>
                  </a:lnTo>
                  <a:lnTo>
                    <a:pt x="f314" y="f315"/>
                  </a:lnTo>
                  <a:cubicBezTo>
                    <a:pt x="f316" y="f317"/>
                    <a:pt x="f318" y="f319"/>
                    <a:pt x="f320" y="f32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Freeform: Shape 17">
              <a:extLst>
                <a:ext uri="{FF2B5EF4-FFF2-40B4-BE49-F238E27FC236}">
                  <a16:creationId xmlns:a16="http://schemas.microsoft.com/office/drawing/2014/main" id="{6DE6BD85-66F0-94A9-BE96-68C5D6354EF9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613805"/>
                <a:gd name="f9" fmla="val 618487"/>
                <a:gd name="f10" fmla="val 85404"/>
                <a:gd name="f11" fmla="val 650052"/>
                <a:gd name="f12" fmla="val 360109"/>
                <a:gd name="f13" fmla="val 792650"/>
                <a:gd name="f14" fmla="val 556543"/>
                <a:gd name="f15" fmla="val 1054084"/>
                <a:gd name="f16" fmla="val 895200"/>
                <a:gd name="f17" fmla="val 1126174"/>
                <a:gd name="f18" fmla="val 988542"/>
                <a:gd name="f19" fmla="val 1200716"/>
                <a:gd name="f20" fmla="val 1085128"/>
                <a:gd name="f21" fmla="val 1276976"/>
                <a:gd name="f22" fmla="val 1191325"/>
                <a:gd name="f23" fmla="val 1859704"/>
                <a:gd name="f24" fmla="val 2002688"/>
                <a:gd name="f25" fmla="val 2485223"/>
                <a:gd name="f26" fmla="val 2348843"/>
                <a:gd name="f27" fmla="val 3368450"/>
                <a:gd name="f28" fmla="val 3948114"/>
                <a:gd name="f29" fmla="val 4373422"/>
                <a:gd name="f30" fmla="val 2066846"/>
                <a:gd name="f31" fmla="val 4956151"/>
                <a:gd name="f32" fmla="val 1636730"/>
                <a:gd name="f33" fmla="val 5021253"/>
                <a:gd name="f34" fmla="val 1588668"/>
                <a:gd name="f35" fmla="val 5086356"/>
                <a:gd name="f36" fmla="val 1541186"/>
                <a:gd name="f37" fmla="val 5149372"/>
                <a:gd name="f38" fmla="val 1495325"/>
                <a:gd name="f39" fmla="val 1406110"/>
                <a:gd name="f40" fmla="val 2138641"/>
                <a:gd name="f41" fmla="val 5112925"/>
                <a:gd name="f42" fmla="val 2253730"/>
                <a:gd name="f43" fmla="val 4598179"/>
                <a:gd name="f44" fmla="val 2621786"/>
                <a:gd name="f45" fmla="val 4074961"/>
                <a:gd name="f46" fmla="val 3368327"/>
                <a:gd name="f47" fmla="val 2170746"/>
                <a:gd name="f48" fmla="val 1393203"/>
                <a:gd name="f49" fmla="val 2384512"/>
                <a:gd name="f50" fmla="val 769646"/>
                <a:gd name="f51" fmla="val 1516288"/>
                <a:gd name="f52" fmla="val 418850"/>
                <a:gd name="f53" fmla="val 1027932"/>
                <a:gd name="f54" fmla="val 48120"/>
                <a:gd name="f55" fmla="val 683401"/>
                <a:gd name="f56" fmla="val 3149"/>
                <a:gd name="f57" fmla="val 85252"/>
                <a:gd name="f58" fmla="+- 0 0 -90"/>
                <a:gd name="f59" fmla="*/ f3 1 5270786"/>
                <a:gd name="f60" fmla="*/ f4 1 2927775"/>
                <a:gd name="f61" fmla="+- f7 0 f5"/>
                <a:gd name="f62" fmla="+- f6 0 f5"/>
                <a:gd name="f63" fmla="*/ f58 f0 1"/>
                <a:gd name="f64" fmla="*/ f62 1 5270786"/>
                <a:gd name="f65" fmla="*/ f61 1 2927775"/>
                <a:gd name="f66" fmla="*/ 0 f62 1"/>
                <a:gd name="f67" fmla="*/ 0 f61 1"/>
                <a:gd name="f68" fmla="*/ 613805 f62 1"/>
                <a:gd name="f69" fmla="*/ 618487 f62 1"/>
                <a:gd name="f70" fmla="*/ 85404 f61 1"/>
                <a:gd name="f71" fmla="*/ 1054084 f62 1"/>
                <a:gd name="f72" fmla="*/ 895200 f61 1"/>
                <a:gd name="f73" fmla="*/ 1276976 f62 1"/>
                <a:gd name="f74" fmla="*/ 1191325 f61 1"/>
                <a:gd name="f75" fmla="*/ 3368450 f62 1"/>
                <a:gd name="f76" fmla="*/ 2348843 f61 1"/>
                <a:gd name="f77" fmla="*/ 4956151 f62 1"/>
                <a:gd name="f78" fmla="*/ 1636730 f61 1"/>
                <a:gd name="f79" fmla="*/ 5149372 f62 1"/>
                <a:gd name="f80" fmla="*/ 1495325 f61 1"/>
                <a:gd name="f81" fmla="*/ 5270786 f62 1"/>
                <a:gd name="f82" fmla="*/ 1406110 f61 1"/>
                <a:gd name="f83" fmla="*/ 2138641 f61 1"/>
                <a:gd name="f84" fmla="*/ 5112925 f62 1"/>
                <a:gd name="f85" fmla="*/ 2253730 f61 1"/>
                <a:gd name="f86" fmla="*/ 3368327 f62 1"/>
                <a:gd name="f87" fmla="*/ 2927775 f61 1"/>
                <a:gd name="f88" fmla="*/ 769646 f62 1"/>
                <a:gd name="f89" fmla="*/ 1516288 f61 1"/>
                <a:gd name="f90" fmla="*/ 3149 f62 1"/>
                <a:gd name="f91" fmla="*/ 85252 f61 1"/>
                <a:gd name="f92" fmla="*/ f63 1 f2"/>
                <a:gd name="f93" fmla="*/ f66 1 5270786"/>
                <a:gd name="f94" fmla="*/ f67 1 2927775"/>
                <a:gd name="f95" fmla="*/ f68 1 5270786"/>
                <a:gd name="f96" fmla="*/ f69 1 5270786"/>
                <a:gd name="f97" fmla="*/ f70 1 2927775"/>
                <a:gd name="f98" fmla="*/ f71 1 5270786"/>
                <a:gd name="f99" fmla="*/ f72 1 2927775"/>
                <a:gd name="f100" fmla="*/ f73 1 5270786"/>
                <a:gd name="f101" fmla="*/ f74 1 2927775"/>
                <a:gd name="f102" fmla="*/ f75 1 5270786"/>
                <a:gd name="f103" fmla="*/ f76 1 2927775"/>
                <a:gd name="f104" fmla="*/ f77 1 5270786"/>
                <a:gd name="f105" fmla="*/ f78 1 2927775"/>
                <a:gd name="f106" fmla="*/ f79 1 5270786"/>
                <a:gd name="f107" fmla="*/ f80 1 2927775"/>
                <a:gd name="f108" fmla="*/ f81 1 5270786"/>
                <a:gd name="f109" fmla="*/ f82 1 2927775"/>
                <a:gd name="f110" fmla="*/ f83 1 2927775"/>
                <a:gd name="f111" fmla="*/ f84 1 5270786"/>
                <a:gd name="f112" fmla="*/ f85 1 2927775"/>
                <a:gd name="f113" fmla="*/ f86 1 5270786"/>
                <a:gd name="f114" fmla="*/ f87 1 2927775"/>
                <a:gd name="f115" fmla="*/ f88 1 5270786"/>
                <a:gd name="f116" fmla="*/ f89 1 2927775"/>
                <a:gd name="f117" fmla="*/ f90 1 5270786"/>
                <a:gd name="f118" fmla="*/ f91 1 2927775"/>
                <a:gd name="f119" fmla="*/ f5 1 f64"/>
                <a:gd name="f120" fmla="*/ f6 1 f64"/>
                <a:gd name="f121" fmla="*/ f5 1 f65"/>
                <a:gd name="f122" fmla="*/ f7 1 f65"/>
                <a:gd name="f123" fmla="+- f92 0 f1"/>
                <a:gd name="f124" fmla="*/ f93 1 f64"/>
                <a:gd name="f125" fmla="*/ f94 1 f65"/>
                <a:gd name="f126" fmla="*/ f95 1 f64"/>
                <a:gd name="f127" fmla="*/ f96 1 f64"/>
                <a:gd name="f128" fmla="*/ f97 1 f65"/>
                <a:gd name="f129" fmla="*/ f98 1 f64"/>
                <a:gd name="f130" fmla="*/ f99 1 f65"/>
                <a:gd name="f131" fmla="*/ f100 1 f64"/>
                <a:gd name="f132" fmla="*/ f101 1 f65"/>
                <a:gd name="f133" fmla="*/ f102 1 f64"/>
                <a:gd name="f134" fmla="*/ f103 1 f65"/>
                <a:gd name="f135" fmla="*/ f104 1 f64"/>
                <a:gd name="f136" fmla="*/ f105 1 f65"/>
                <a:gd name="f137" fmla="*/ f106 1 f64"/>
                <a:gd name="f138" fmla="*/ f107 1 f65"/>
                <a:gd name="f139" fmla="*/ f108 1 f64"/>
                <a:gd name="f140" fmla="*/ f109 1 f65"/>
                <a:gd name="f141" fmla="*/ f110 1 f65"/>
                <a:gd name="f142" fmla="*/ f111 1 f64"/>
                <a:gd name="f143" fmla="*/ f112 1 f65"/>
                <a:gd name="f144" fmla="*/ f113 1 f64"/>
                <a:gd name="f145" fmla="*/ f114 1 f65"/>
                <a:gd name="f146" fmla="*/ f115 1 f64"/>
                <a:gd name="f147" fmla="*/ f116 1 f65"/>
                <a:gd name="f148" fmla="*/ f117 1 f64"/>
                <a:gd name="f149" fmla="*/ f118 1 f65"/>
                <a:gd name="f150" fmla="*/ f119 f59 1"/>
                <a:gd name="f151" fmla="*/ f120 f59 1"/>
                <a:gd name="f152" fmla="*/ f122 f60 1"/>
                <a:gd name="f153" fmla="*/ f121 f60 1"/>
                <a:gd name="f154" fmla="*/ f124 f59 1"/>
                <a:gd name="f155" fmla="*/ f125 f60 1"/>
                <a:gd name="f156" fmla="*/ f126 f59 1"/>
                <a:gd name="f157" fmla="*/ f127 f59 1"/>
                <a:gd name="f158" fmla="*/ f128 f60 1"/>
                <a:gd name="f159" fmla="*/ f129 f59 1"/>
                <a:gd name="f160" fmla="*/ f130 f60 1"/>
                <a:gd name="f161" fmla="*/ f131 f59 1"/>
                <a:gd name="f162" fmla="*/ f132 f60 1"/>
                <a:gd name="f163" fmla="*/ f133 f59 1"/>
                <a:gd name="f164" fmla="*/ f134 f60 1"/>
                <a:gd name="f165" fmla="*/ f135 f59 1"/>
                <a:gd name="f166" fmla="*/ f136 f60 1"/>
                <a:gd name="f167" fmla="*/ f137 f59 1"/>
                <a:gd name="f168" fmla="*/ f138 f60 1"/>
                <a:gd name="f169" fmla="*/ f139 f59 1"/>
                <a:gd name="f170" fmla="*/ f140 f60 1"/>
                <a:gd name="f171" fmla="*/ f141 f60 1"/>
                <a:gd name="f172" fmla="*/ f142 f59 1"/>
                <a:gd name="f173" fmla="*/ f143 f60 1"/>
                <a:gd name="f174" fmla="*/ f144 f59 1"/>
                <a:gd name="f175" fmla="*/ f145 f60 1"/>
                <a:gd name="f176" fmla="*/ f146 f59 1"/>
                <a:gd name="f177" fmla="*/ f147 f60 1"/>
                <a:gd name="f178" fmla="*/ f148 f59 1"/>
                <a:gd name="f179" fmla="*/ f149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54" y="f155"/>
                </a:cxn>
                <a:cxn ang="f123">
                  <a:pos x="f156" y="f155"/>
                </a:cxn>
                <a:cxn ang="f123">
                  <a:pos x="f157" y="f158"/>
                </a:cxn>
                <a:cxn ang="f123">
                  <a:pos x="f159" y="f160"/>
                </a:cxn>
                <a:cxn ang="f123">
                  <a:pos x="f161" y="f162"/>
                </a:cxn>
                <a:cxn ang="f123">
                  <a:pos x="f163" y="f164"/>
                </a:cxn>
                <a:cxn ang="f123">
                  <a:pos x="f165" y="f166"/>
                </a:cxn>
                <a:cxn ang="f123">
                  <a:pos x="f167" y="f168"/>
                </a:cxn>
                <a:cxn ang="f123">
                  <a:pos x="f169" y="f170"/>
                </a:cxn>
                <a:cxn ang="f123">
                  <a:pos x="f169" y="f171"/>
                </a:cxn>
                <a:cxn ang="f123">
                  <a:pos x="f172" y="f173"/>
                </a:cxn>
                <a:cxn ang="f123">
                  <a:pos x="f174" y="f175"/>
                </a:cxn>
                <a:cxn ang="f123">
                  <a:pos x="f176" y="f177"/>
                </a:cxn>
                <a:cxn ang="f123">
                  <a:pos x="f178" y="f179"/>
                </a:cxn>
              </a:cxnLst>
              <a:rect l="f150" t="f153" r="f151" b="f15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6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lnTo>
                    <a:pt x="f6" y="f39"/>
                  </a:lnTo>
                  <a:lnTo>
                    <a:pt x="f6" y="f40"/>
                  </a:lnTo>
                  <a:lnTo>
                    <a:pt x="f41" y="f42"/>
                  </a:lnTo>
                  <a:cubicBezTo>
                    <a:pt x="f43" y="f44"/>
                    <a:pt x="f45" y="f7"/>
                    <a:pt x="f46" y="f7"/>
                  </a:cubicBezTo>
                  <a:cubicBezTo>
                    <a:pt x="f47" y="f7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: Shape 18">
              <a:extLst>
                <a:ext uri="{FF2B5EF4-FFF2-40B4-BE49-F238E27FC236}">
                  <a16:creationId xmlns:a16="http://schemas.microsoft.com/office/drawing/2014/main" id="{E5F3E480-ECD0-5A4A-35B5-4D18E50CE7B9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736294"/>
                <a:gd name="f9" fmla="val 740298"/>
                <a:gd name="f10" fmla="val 72745"/>
                <a:gd name="f11" fmla="val 768839"/>
                <a:gd name="f12" fmla="val 319371"/>
                <a:gd name="f13" fmla="val 898885"/>
                <a:gd name="f14" fmla="val 497858"/>
                <a:gd name="f15" fmla="val 1153024"/>
                <a:gd name="f16" fmla="val 826989"/>
                <a:gd name="f17" fmla="val 1225727"/>
                <a:gd name="f18" fmla="val 921142"/>
                <a:gd name="f19" fmla="val 1300882"/>
                <a:gd name="f20" fmla="val 1018537"/>
                <a:gd name="f21" fmla="val 1378368"/>
                <a:gd name="f22" fmla="val 1126356"/>
                <a:gd name="f23" fmla="val 1652384"/>
                <a:gd name="f24" fmla="val 1507833"/>
                <a:gd name="f25" fmla="val 1933512"/>
                <a:gd name="f26" fmla="val 1779060"/>
                <a:gd name="f27" fmla="val 2238056"/>
                <a:gd name="f28" fmla="val 1955322"/>
                <a:gd name="f29" fmla="val 2560868"/>
                <a:gd name="f30" fmla="val 2142238"/>
                <a:gd name="f31" fmla="val 2930637"/>
                <a:gd name="f32" fmla="val 2233033"/>
                <a:gd name="f33" fmla="val 3368327"/>
                <a:gd name="f34" fmla="val 3616720"/>
                <a:gd name="f35" fmla="val 3847703"/>
                <a:gd name="f36" fmla="val 2176866"/>
                <a:gd name="f37" fmla="val 4095360"/>
                <a:gd name="f38" fmla="val 2056192"/>
                <a:gd name="f39" fmla="val 4349636"/>
                <a:gd name="f40" fmla="val 1932276"/>
                <a:gd name="f41" fmla="val 4601340"/>
                <a:gd name="f42" fmla="val 1751613"/>
                <a:gd name="f43" fmla="val 4880506"/>
                <a:gd name="f44" fmla="val 1545587"/>
                <a:gd name="f45" fmla="val 4945974"/>
                <a:gd name="f46" fmla="val 1497295"/>
                <a:gd name="f47" fmla="val 5011199"/>
                <a:gd name="f48" fmla="val 1449697"/>
                <a:gd name="f49" fmla="val 5074340"/>
                <a:gd name="f50" fmla="val 1403721"/>
                <a:gd name="f51" fmla="val 1259367"/>
                <a:gd name="f52" fmla="val 2138641"/>
                <a:gd name="f53" fmla="val 5112925"/>
                <a:gd name="f54" fmla="val 2253730"/>
                <a:gd name="f55" fmla="val 4598179"/>
                <a:gd name="f56" fmla="val 2621786"/>
                <a:gd name="f57" fmla="val 4074961"/>
                <a:gd name="f58" fmla="val 2170746"/>
                <a:gd name="f59" fmla="val 1393203"/>
                <a:gd name="f60" fmla="val 2384512"/>
                <a:gd name="f61" fmla="val 769646"/>
                <a:gd name="f62" fmla="val 1516288"/>
                <a:gd name="f63" fmla="val 418850"/>
                <a:gd name="f64" fmla="val 1027932"/>
                <a:gd name="f65" fmla="val 48120"/>
                <a:gd name="f66" fmla="val 683401"/>
                <a:gd name="f67" fmla="val 3149"/>
                <a:gd name="f68" fmla="val 85252"/>
                <a:gd name="f69" fmla="+- 0 0 -90"/>
                <a:gd name="f70" fmla="*/ f3 1 5270786"/>
                <a:gd name="f71" fmla="*/ f4 1 2927775"/>
                <a:gd name="f72" fmla="+- f7 0 f5"/>
                <a:gd name="f73" fmla="+- f6 0 f5"/>
                <a:gd name="f74" fmla="*/ f69 f0 1"/>
                <a:gd name="f75" fmla="*/ f73 1 5270786"/>
                <a:gd name="f76" fmla="*/ f72 1 2927775"/>
                <a:gd name="f77" fmla="*/ 0 f73 1"/>
                <a:gd name="f78" fmla="*/ 0 f72 1"/>
                <a:gd name="f79" fmla="*/ 736294 f73 1"/>
                <a:gd name="f80" fmla="*/ 740298 f73 1"/>
                <a:gd name="f81" fmla="*/ 72745 f72 1"/>
                <a:gd name="f82" fmla="*/ 1153024 f73 1"/>
                <a:gd name="f83" fmla="*/ 826989 f72 1"/>
                <a:gd name="f84" fmla="*/ 1378368 f73 1"/>
                <a:gd name="f85" fmla="*/ 1126356 f72 1"/>
                <a:gd name="f86" fmla="*/ 2238056 f73 1"/>
                <a:gd name="f87" fmla="*/ 1955322 f72 1"/>
                <a:gd name="f88" fmla="*/ 3368327 f73 1"/>
                <a:gd name="f89" fmla="*/ 2233033 f72 1"/>
                <a:gd name="f90" fmla="*/ 4095360 f73 1"/>
                <a:gd name="f91" fmla="*/ 2056192 f72 1"/>
                <a:gd name="f92" fmla="*/ 4880506 f73 1"/>
                <a:gd name="f93" fmla="*/ 1545587 f72 1"/>
                <a:gd name="f94" fmla="*/ 5074340 f73 1"/>
                <a:gd name="f95" fmla="*/ 1403721 f72 1"/>
                <a:gd name="f96" fmla="*/ 5270786 f73 1"/>
                <a:gd name="f97" fmla="*/ 1259367 f72 1"/>
                <a:gd name="f98" fmla="*/ 2138641 f72 1"/>
                <a:gd name="f99" fmla="*/ 5112925 f73 1"/>
                <a:gd name="f100" fmla="*/ 2253730 f72 1"/>
                <a:gd name="f101" fmla="*/ 2927775 f72 1"/>
                <a:gd name="f102" fmla="*/ 769646 f73 1"/>
                <a:gd name="f103" fmla="*/ 1516288 f72 1"/>
                <a:gd name="f104" fmla="*/ 3149 f73 1"/>
                <a:gd name="f105" fmla="*/ 85252 f72 1"/>
                <a:gd name="f106" fmla="*/ f74 1 f2"/>
                <a:gd name="f107" fmla="*/ f77 1 5270786"/>
                <a:gd name="f108" fmla="*/ f78 1 2927775"/>
                <a:gd name="f109" fmla="*/ f79 1 5270786"/>
                <a:gd name="f110" fmla="*/ f80 1 5270786"/>
                <a:gd name="f111" fmla="*/ f81 1 2927775"/>
                <a:gd name="f112" fmla="*/ f82 1 5270786"/>
                <a:gd name="f113" fmla="*/ f83 1 2927775"/>
                <a:gd name="f114" fmla="*/ f84 1 5270786"/>
                <a:gd name="f115" fmla="*/ f85 1 2927775"/>
                <a:gd name="f116" fmla="*/ f86 1 5270786"/>
                <a:gd name="f117" fmla="*/ f87 1 2927775"/>
                <a:gd name="f118" fmla="*/ f88 1 5270786"/>
                <a:gd name="f119" fmla="*/ f89 1 2927775"/>
                <a:gd name="f120" fmla="*/ f90 1 5270786"/>
                <a:gd name="f121" fmla="*/ f91 1 2927775"/>
                <a:gd name="f122" fmla="*/ f92 1 5270786"/>
                <a:gd name="f123" fmla="*/ f93 1 2927775"/>
                <a:gd name="f124" fmla="*/ f94 1 5270786"/>
                <a:gd name="f125" fmla="*/ f95 1 2927775"/>
                <a:gd name="f126" fmla="*/ f96 1 5270786"/>
                <a:gd name="f127" fmla="*/ f97 1 2927775"/>
                <a:gd name="f128" fmla="*/ f98 1 2927775"/>
                <a:gd name="f129" fmla="*/ f99 1 5270786"/>
                <a:gd name="f130" fmla="*/ f100 1 2927775"/>
                <a:gd name="f131" fmla="*/ f101 1 2927775"/>
                <a:gd name="f132" fmla="*/ f102 1 5270786"/>
                <a:gd name="f133" fmla="*/ f103 1 2927775"/>
                <a:gd name="f134" fmla="*/ f104 1 5270786"/>
                <a:gd name="f135" fmla="*/ f105 1 2927775"/>
                <a:gd name="f136" fmla="*/ f5 1 f75"/>
                <a:gd name="f137" fmla="*/ f6 1 f75"/>
                <a:gd name="f138" fmla="*/ f5 1 f76"/>
                <a:gd name="f139" fmla="*/ f7 1 f76"/>
                <a:gd name="f140" fmla="+- f106 0 f1"/>
                <a:gd name="f141" fmla="*/ f107 1 f75"/>
                <a:gd name="f142" fmla="*/ f108 1 f76"/>
                <a:gd name="f143" fmla="*/ f109 1 f75"/>
                <a:gd name="f144" fmla="*/ f110 1 f75"/>
                <a:gd name="f145" fmla="*/ f111 1 f76"/>
                <a:gd name="f146" fmla="*/ f112 1 f75"/>
                <a:gd name="f147" fmla="*/ f113 1 f76"/>
                <a:gd name="f148" fmla="*/ f114 1 f75"/>
                <a:gd name="f149" fmla="*/ f115 1 f76"/>
                <a:gd name="f150" fmla="*/ f116 1 f75"/>
                <a:gd name="f151" fmla="*/ f117 1 f76"/>
                <a:gd name="f152" fmla="*/ f118 1 f75"/>
                <a:gd name="f153" fmla="*/ f119 1 f76"/>
                <a:gd name="f154" fmla="*/ f120 1 f75"/>
                <a:gd name="f155" fmla="*/ f121 1 f76"/>
                <a:gd name="f156" fmla="*/ f122 1 f75"/>
                <a:gd name="f157" fmla="*/ f123 1 f76"/>
                <a:gd name="f158" fmla="*/ f124 1 f75"/>
                <a:gd name="f159" fmla="*/ f125 1 f76"/>
                <a:gd name="f160" fmla="*/ f126 1 f75"/>
                <a:gd name="f161" fmla="*/ f127 1 f76"/>
                <a:gd name="f162" fmla="*/ f128 1 f76"/>
                <a:gd name="f163" fmla="*/ f129 1 f75"/>
                <a:gd name="f164" fmla="*/ f130 1 f76"/>
                <a:gd name="f165" fmla="*/ f131 1 f76"/>
                <a:gd name="f166" fmla="*/ f132 1 f75"/>
                <a:gd name="f167" fmla="*/ f133 1 f76"/>
                <a:gd name="f168" fmla="*/ f134 1 f75"/>
                <a:gd name="f169" fmla="*/ f135 1 f76"/>
                <a:gd name="f170" fmla="*/ f136 f70 1"/>
                <a:gd name="f171" fmla="*/ f137 f70 1"/>
                <a:gd name="f172" fmla="*/ f139 f71 1"/>
                <a:gd name="f173" fmla="*/ f138 f71 1"/>
                <a:gd name="f174" fmla="*/ f141 f70 1"/>
                <a:gd name="f175" fmla="*/ f142 f71 1"/>
                <a:gd name="f176" fmla="*/ f143 f70 1"/>
                <a:gd name="f177" fmla="*/ f144 f70 1"/>
                <a:gd name="f178" fmla="*/ f145 f71 1"/>
                <a:gd name="f179" fmla="*/ f146 f70 1"/>
                <a:gd name="f180" fmla="*/ f147 f71 1"/>
                <a:gd name="f181" fmla="*/ f148 f70 1"/>
                <a:gd name="f182" fmla="*/ f149 f71 1"/>
                <a:gd name="f183" fmla="*/ f150 f70 1"/>
                <a:gd name="f184" fmla="*/ f151 f71 1"/>
                <a:gd name="f185" fmla="*/ f152 f70 1"/>
                <a:gd name="f186" fmla="*/ f153 f71 1"/>
                <a:gd name="f187" fmla="*/ f154 f70 1"/>
                <a:gd name="f188" fmla="*/ f155 f71 1"/>
                <a:gd name="f189" fmla="*/ f156 f70 1"/>
                <a:gd name="f190" fmla="*/ f157 f71 1"/>
                <a:gd name="f191" fmla="*/ f158 f70 1"/>
                <a:gd name="f192" fmla="*/ f159 f71 1"/>
                <a:gd name="f193" fmla="*/ f160 f70 1"/>
                <a:gd name="f194" fmla="*/ f161 f71 1"/>
                <a:gd name="f195" fmla="*/ f162 f71 1"/>
                <a:gd name="f196" fmla="*/ f163 f70 1"/>
                <a:gd name="f197" fmla="*/ f164 f71 1"/>
                <a:gd name="f198" fmla="*/ f165 f71 1"/>
                <a:gd name="f199" fmla="*/ f166 f70 1"/>
                <a:gd name="f200" fmla="*/ f167 f71 1"/>
                <a:gd name="f201" fmla="*/ f168 f70 1"/>
                <a:gd name="f202" fmla="*/ f169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0">
                  <a:pos x="f174" y="f175"/>
                </a:cxn>
                <a:cxn ang="f140">
                  <a:pos x="f176" y="f175"/>
                </a:cxn>
                <a:cxn ang="f140">
                  <a:pos x="f177" y="f178"/>
                </a:cxn>
                <a:cxn ang="f140">
                  <a:pos x="f179" y="f180"/>
                </a:cxn>
                <a:cxn ang="f140">
                  <a:pos x="f181" y="f182"/>
                </a:cxn>
                <a:cxn ang="f140">
                  <a:pos x="f183" y="f184"/>
                </a:cxn>
                <a:cxn ang="f140">
                  <a:pos x="f185" y="f186"/>
                </a:cxn>
                <a:cxn ang="f140">
                  <a:pos x="f187" y="f188"/>
                </a:cxn>
                <a:cxn ang="f140">
                  <a:pos x="f189" y="f190"/>
                </a:cxn>
                <a:cxn ang="f140">
                  <a:pos x="f191" y="f192"/>
                </a:cxn>
                <a:cxn ang="f140">
                  <a:pos x="f193" y="f194"/>
                </a:cxn>
                <a:cxn ang="f140">
                  <a:pos x="f193" y="f195"/>
                </a:cxn>
                <a:cxn ang="f140">
                  <a:pos x="f196" y="f197"/>
                </a:cxn>
                <a:cxn ang="f140">
                  <a:pos x="f185" y="f198"/>
                </a:cxn>
                <a:cxn ang="f140">
                  <a:pos x="f199" y="f200"/>
                </a:cxn>
                <a:cxn ang="f140">
                  <a:pos x="f201" y="f202"/>
                </a:cxn>
              </a:cxnLst>
              <a:rect l="f170" t="f173" r="f171" b="f17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2"/>
                  </a:cubicBezTo>
                  <a:cubicBezTo>
                    <a:pt x="f34" y="f32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lnTo>
                    <a:pt x="f6" y="f51"/>
                  </a:lnTo>
                  <a:lnTo>
                    <a:pt x="f6" y="f52"/>
                  </a:lnTo>
                  <a:lnTo>
                    <a:pt x="f53" y="f54"/>
                  </a:lnTo>
                  <a:cubicBezTo>
                    <a:pt x="f55" y="f56"/>
                    <a:pt x="f57" y="f7"/>
                    <a:pt x="f33" y="f7"/>
                  </a:cubicBezTo>
                  <a:cubicBezTo>
                    <a:pt x="f58" y="f7"/>
                    <a:pt x="f59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1B936B1-342A-3009-504B-7143E2CA1228}"/>
              </a:ext>
            </a:extLst>
          </p:cNvPr>
          <p:cNvSpPr txBox="1"/>
          <p:nvPr/>
        </p:nvSpPr>
        <p:spPr>
          <a:xfrm>
            <a:off x="804672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B15AEF2-827B-46CC-84AC-52EC3F629111}" type="datetime1">
              <a:rPr lang="hu-H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2023. 06. 25.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0451D13-CF27-7AA9-CD7F-552E304DAC6B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Simon Botond - Átfedő csoportok keresése hipergráfokon - Fizika BSc Szakdolgozat védés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7786867-9936-4AE5-104C-E73BA6006A5A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3A89A417-88CC-1E06-6891-28EBB48B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3" y="1607231"/>
            <a:ext cx="3514853" cy="351485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Content Placeholder 7" descr="A picture containing drawing, map, art&#10;&#10;Description automatically generated">
            <a:extLst>
              <a:ext uri="{FF2B5EF4-FFF2-40B4-BE49-F238E27FC236}">
                <a16:creationId xmlns:a16="http://schemas.microsoft.com/office/drawing/2014/main" id="{700603E5-9759-6ACC-C5C2-67FCAFD1C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71" y="1607231"/>
            <a:ext cx="3541416" cy="3514853"/>
          </a:xfrm>
        </p:spPr>
      </p:pic>
      <p:pic>
        <p:nvPicPr>
          <p:cNvPr id="14" name="Picture 13" descr="A picture containing colorfulness, screenshot&#10;&#10;Description automatically generated">
            <a:extLst>
              <a:ext uri="{FF2B5EF4-FFF2-40B4-BE49-F238E27FC236}">
                <a16:creationId xmlns:a16="http://schemas.microsoft.com/office/drawing/2014/main" id="{77D5274C-6A04-2C9B-49E2-B89F649D4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364" y="1607231"/>
            <a:ext cx="3537383" cy="351485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3ACA4918-8FB5-FF20-DFD0-A22407361EB2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8513C41-BBD4-00FE-3680-3A90BF5F31C6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6C7B70A6-3C0A-5118-DA5D-F9DE183C4C13}"/>
              </a:ext>
            </a:extLst>
          </p:cNvPr>
          <p:cNvGrpSpPr/>
          <p:nvPr/>
        </p:nvGrpSpPr>
        <p:grpSpPr>
          <a:xfrm>
            <a:off x="7867131" y="0"/>
            <a:ext cx="4324874" cy="2641152"/>
            <a:chOff x="7867131" y="0"/>
            <a:chExt cx="4324874" cy="2641152"/>
          </a:xfrm>
        </p:grpSpPr>
        <p:sp>
          <p:nvSpPr>
            <p:cNvPr id="5" name="Freeform: Shape 15">
              <a:extLst>
                <a:ext uri="{FF2B5EF4-FFF2-40B4-BE49-F238E27FC236}">
                  <a16:creationId xmlns:a16="http://schemas.microsoft.com/office/drawing/2014/main" id="{437E2411-C125-6274-ADBE-50547A74BF52}"/>
                </a:ext>
              </a:extLst>
            </p:cNvPr>
            <p:cNvSpPr/>
            <p:nvPr/>
          </p:nvSpPr>
          <p:spPr>
            <a:xfrm>
              <a:off x="7867131" y="0"/>
              <a:ext cx="4324865" cy="2641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24985"/>
                <a:gd name="f7" fmla="val 3251912"/>
                <a:gd name="f8" fmla="val 36826"/>
                <a:gd name="f9" fmla="val 45003"/>
                <a:gd name="f10" fmla="val 152909"/>
                <a:gd name="f11" fmla="val 50351"/>
                <a:gd name="f12" fmla="val 205154"/>
                <a:gd name="f13" fmla="val 58290"/>
                <a:gd name="f14" fmla="val 257123"/>
                <a:gd name="f15" fmla="val 68956"/>
                <a:gd name="f16" fmla="val 308600"/>
                <a:gd name="f17" fmla="val 91393"/>
                <a:gd name="f18" fmla="val 411324"/>
                <a:gd name="f19" fmla="val 123882"/>
                <a:gd name="f20" fmla="val 511847"/>
                <a:gd name="f21" fmla="val 167774"/>
                <a:gd name="f22" fmla="val 607968"/>
                <a:gd name="f23" fmla="val 178195"/>
                <a:gd name="f24" fmla="val 632173"/>
                <a:gd name="f25" fmla="val 190333"/>
                <a:gd name="f26" fmla="val 655798"/>
                <a:gd name="f27" fmla="val 201857"/>
                <a:gd name="f28" fmla="val 679539"/>
                <a:gd name="f29" fmla="val 214363"/>
                <a:gd name="f30" fmla="val 702933"/>
                <a:gd name="f31" fmla="val 226255"/>
                <a:gd name="f32" fmla="val 726557"/>
                <a:gd name="f33" fmla="val 239741"/>
                <a:gd name="f34" fmla="val 749488"/>
                <a:gd name="f35" fmla="val 265488"/>
                <a:gd name="f36" fmla="val 795812"/>
                <a:gd name="f37" fmla="val 294176"/>
                <a:gd name="f38" fmla="val 840746"/>
                <a:gd name="f39" fmla="val 323724"/>
                <a:gd name="f40" fmla="val 885101"/>
                <a:gd name="f41" fmla="val 353149"/>
                <a:gd name="f42" fmla="val 929572"/>
                <a:gd name="f43" fmla="val 384657"/>
                <a:gd name="f44" fmla="val 972885"/>
                <a:gd name="f45" fmla="val 416412"/>
                <a:gd name="f46" fmla="val 1016081"/>
                <a:gd name="f47" fmla="val 448655"/>
                <a:gd name="f48" fmla="val 1058931"/>
                <a:gd name="f49" fmla="val 482127"/>
                <a:gd name="f50" fmla="val 1101202"/>
                <a:gd name="f51" fmla="val 515719"/>
                <a:gd name="f52" fmla="val 1143356"/>
                <a:gd name="f53" fmla="val 583027"/>
                <a:gd name="f54" fmla="val 1227782"/>
                <a:gd name="f55" fmla="val 653402"/>
                <a:gd name="f56" fmla="val 1310470"/>
                <a:gd name="f57" fmla="val 722427"/>
                <a:gd name="f58" fmla="val 1395127"/>
                <a:gd name="f59" fmla="val 757123"/>
                <a:gd name="f60" fmla="val 1437282"/>
                <a:gd name="f61" fmla="val 791697"/>
                <a:gd name="f62" fmla="val 1479783"/>
                <a:gd name="f63" fmla="val 825780"/>
                <a:gd name="f64" fmla="val 1522749"/>
                <a:gd name="f65" fmla="val 859742"/>
                <a:gd name="f66" fmla="val 1565367"/>
                <a:gd name="f67" fmla="val 893457"/>
                <a:gd name="f68" fmla="val 1610649"/>
                <a:gd name="f69" fmla="val 926314"/>
                <a:gd name="f70" fmla="val 1651992"/>
                <a:gd name="f71" fmla="val 958927"/>
                <a:gd name="f72" fmla="val 1694379"/>
                <a:gd name="f73" fmla="val 993132"/>
                <a:gd name="f74" fmla="val 1735492"/>
                <a:gd name="f75" fmla="val 1026848"/>
                <a:gd name="f76" fmla="val 1776836"/>
                <a:gd name="f77" fmla="val 1061545"/>
                <a:gd name="f78" fmla="val 1817485"/>
                <a:gd name="f79" fmla="val 1095996"/>
                <a:gd name="f80" fmla="val 1858133"/>
                <a:gd name="f81" fmla="val 1131918"/>
                <a:gd name="f82" fmla="val 1897393"/>
                <a:gd name="f83" fmla="val 1203273"/>
                <a:gd name="f84" fmla="val 1976376"/>
                <a:gd name="f85" fmla="val 1277447"/>
                <a:gd name="f86" fmla="val 2052463"/>
                <a:gd name="f87" fmla="val 1354688"/>
                <a:gd name="f88" fmla="val 2124728"/>
                <a:gd name="f89" fmla="val 1509411"/>
                <a:gd name="f90" fmla="val 2268911"/>
                <a:gd name="f91" fmla="val 1676396"/>
                <a:gd name="f92" fmla="val 2397575"/>
                <a:gd name="f93" fmla="val 1855027"/>
                <a:gd name="f94" fmla="val 2504236"/>
                <a:gd name="f95" fmla="val 1944528"/>
                <a:gd name="f96" fmla="val 2557277"/>
                <a:gd name="f97" fmla="val 2036357"/>
                <a:gd name="f98" fmla="val 2605917"/>
                <a:gd name="f99" fmla="val 2131618"/>
                <a:gd name="f100" fmla="val 2646913"/>
                <a:gd name="f101" fmla="val 2226267"/>
                <a:gd name="f102" fmla="val 2689068"/>
                <a:gd name="f103" fmla="val 2323981"/>
                <a:gd name="f104" fmla="val 2724622"/>
                <a:gd name="f105" fmla="val 2423534"/>
                <a:gd name="f106" fmla="val 2754732"/>
                <a:gd name="f107" fmla="val 2523087"/>
                <a:gd name="f108" fmla="val 2784958"/>
                <a:gd name="f109" fmla="val 2624602"/>
                <a:gd name="f110" fmla="val 2809394"/>
                <a:gd name="f111" fmla="val 2727588"/>
                <a:gd name="f112" fmla="val 2829197"/>
                <a:gd name="f113" fmla="val 2830698"/>
                <a:gd name="f114" fmla="val 2848653"/>
                <a:gd name="f115" fmla="val 2935522"/>
                <a:gd name="f116" fmla="val 2861971"/>
                <a:gd name="f117" fmla="val 3041083"/>
                <a:gd name="f118" fmla="val 2870890"/>
                <a:gd name="f119" fmla="val 3146644"/>
                <a:gd name="f120" fmla="val 2879922"/>
                <a:gd name="f121" fmla="val 3253307"/>
                <a:gd name="f122" fmla="val 2883860"/>
                <a:gd name="f123" fmla="val 3360340"/>
                <a:gd name="f124" fmla="val 2883976"/>
                <a:gd name="f125" fmla="val 3387067"/>
                <a:gd name="f126" fmla="val 3414162"/>
                <a:gd name="f127" fmla="val 2884439"/>
                <a:gd name="f128" fmla="val 3439663"/>
                <a:gd name="f129" fmla="val 2883396"/>
                <a:gd name="f130" fmla="val 3478529"/>
                <a:gd name="f131" fmla="val 2882471"/>
                <a:gd name="f132" fmla="val 3517271"/>
                <a:gd name="f133" fmla="val 2880616"/>
                <a:gd name="f134" fmla="val 3568887"/>
                <a:gd name="f135" fmla="val 2878417"/>
                <a:gd name="f136" fmla="val 3620257"/>
                <a:gd name="f137" fmla="val 2873552"/>
                <a:gd name="f138" fmla="val 3671260"/>
                <a:gd name="f139" fmla="val 2867878"/>
                <a:gd name="f140" fmla="val 3875515"/>
                <a:gd name="f141" fmla="val 2844253"/>
                <a:gd name="f142" fmla="val 4074253"/>
                <a:gd name="f143" fmla="val 2792486"/>
                <a:gd name="f144" fmla="val 4265268"/>
                <a:gd name="f145" fmla="val 2716283"/>
                <a:gd name="f146" fmla="val 4361020"/>
                <a:gd name="f147" fmla="val 2678529"/>
                <a:gd name="f148" fmla="val 4454444"/>
                <a:gd name="f149" fmla="val 2633710"/>
                <a:gd name="f150" fmla="val 4546395"/>
                <a:gd name="f151" fmla="val 2584724"/>
                <a:gd name="f152" fmla="val 4638470"/>
                <a:gd name="f153" fmla="val 2535967"/>
                <a:gd name="f154" fmla="val 4728827"/>
                <a:gd name="f155" fmla="val 2481885"/>
                <a:gd name="f156" fmla="val 4817837"/>
                <a:gd name="f157" fmla="val 2424674"/>
                <a:gd name="f158" fmla="val 4906846"/>
                <a:gd name="f159" fmla="val 2367348"/>
                <a:gd name="f160" fmla="val 4994385"/>
                <a:gd name="f161" fmla="val 2306317"/>
                <a:gd name="f162" fmla="val 5081677"/>
                <a:gd name="f163" fmla="val 2243548"/>
                <a:gd name="f164" fmla="val 5125201"/>
                <a:gd name="f165" fmla="val 2212164"/>
                <a:gd name="f166" fmla="val 5168603"/>
                <a:gd name="f167" fmla="val 2179969"/>
                <a:gd name="f168" fmla="val 5211881"/>
                <a:gd name="f169" fmla="val 2147658"/>
                <a:gd name="f170" fmla="val 2062128"/>
                <a:gd name="f171" fmla="val 2514993"/>
                <a:gd name="f172" fmla="val 5314867"/>
                <a:gd name="f173" fmla="val 2522881"/>
                <a:gd name="f174" fmla="val 5225490"/>
                <a:gd name="f175" fmla="val 2591325"/>
                <a:gd name="f176" fmla="val 5133783"/>
                <a:gd name="f177" fmla="val 2658379"/>
                <a:gd name="f178" fmla="val 5038276"/>
                <a:gd name="f179" fmla="val 2722421"/>
                <a:gd name="f180" fmla="val 4942892"/>
                <a:gd name="f181" fmla="val 2786348"/>
                <a:gd name="f182" fmla="val 4844810"/>
                <a:gd name="f183" fmla="val 2848422"/>
                <a:gd name="f184" fmla="val 4741701"/>
                <a:gd name="f185" fmla="val 2904937"/>
                <a:gd name="f186" fmla="val 4638592"/>
                <a:gd name="f187" fmla="val 2961337"/>
                <a:gd name="f188" fmla="val 4531929"/>
                <a:gd name="f189" fmla="val 3013683"/>
                <a:gd name="f190" fmla="val 4420728"/>
                <a:gd name="f191" fmla="val 3058848"/>
                <a:gd name="f192" fmla="val 4199063"/>
                <a:gd name="f193" fmla="val 3150338"/>
                <a:gd name="f194" fmla="val 3959621"/>
                <a:gd name="f195" fmla="val 3211485"/>
                <a:gd name="f196" fmla="val 3717481"/>
                <a:gd name="f197" fmla="val 3237079"/>
                <a:gd name="f198" fmla="val 3656914"/>
                <a:gd name="f199" fmla="val 3243101"/>
                <a:gd name="f200" fmla="val 3596227"/>
                <a:gd name="f201" fmla="val 3247966"/>
                <a:gd name="f202" fmla="val 3535661"/>
                <a:gd name="f203" fmla="val 3249934"/>
                <a:gd name="f204" fmla="val 3490175"/>
                <a:gd name="f205" fmla="val 3251555"/>
                <a:gd name="f206" fmla="val 3444813"/>
                <a:gd name="f207" fmla="val 3251787"/>
                <a:gd name="f208" fmla="val 3252250"/>
                <a:gd name="f209" fmla="val 3385105"/>
                <a:gd name="f210" fmla="val 3251324"/>
                <a:gd name="f211" fmla="val 3355681"/>
                <a:gd name="f212" fmla="val 3250745"/>
                <a:gd name="f213" fmla="val 3296954"/>
                <a:gd name="f214" fmla="val 3250050"/>
                <a:gd name="f215" fmla="val 3237860"/>
                <a:gd name="f216" fmla="val 3246692"/>
                <a:gd name="f217" fmla="val 3179011"/>
                <a:gd name="f218" fmla="val 3243795"/>
                <a:gd name="f219" fmla="val 3120039"/>
                <a:gd name="f220" fmla="val 3239164"/>
                <a:gd name="f221" fmla="val 3061067"/>
                <a:gd name="f222" fmla="val 3234878"/>
                <a:gd name="f223" fmla="val 3002217"/>
                <a:gd name="f224" fmla="val 3227814"/>
                <a:gd name="f225" fmla="val 2884397"/>
                <a:gd name="f226" fmla="val 3214496"/>
                <a:gd name="f227" fmla="val 2766699"/>
                <a:gd name="f228" fmla="val 3196314"/>
                <a:gd name="f229" fmla="val 2650103"/>
                <a:gd name="f230" fmla="val 3170836"/>
                <a:gd name="f231" fmla="val 2533510"/>
                <a:gd name="f232" fmla="val 3145358"/>
                <a:gd name="f233" fmla="val 2418263"/>
                <a:gd name="f234" fmla="val 3112583"/>
                <a:gd name="f235" fmla="val 2305836"/>
                <a:gd name="f236" fmla="val 3072514"/>
                <a:gd name="f237" fmla="val 2193410"/>
                <a:gd name="f238" fmla="val 3032328"/>
                <a:gd name="f239" fmla="val 2083926"/>
                <a:gd name="f240" fmla="val 2984383"/>
                <a:gd name="f241" fmla="val 1978611"/>
                <a:gd name="f242" fmla="val 2929952"/>
                <a:gd name="f243" fmla="val 1873663"/>
                <a:gd name="f244" fmla="val 2874711"/>
                <a:gd name="f245" fmla="val 1772884"/>
                <a:gd name="f246" fmla="val 2812985"/>
                <a:gd name="f247" fmla="val 1678235"/>
                <a:gd name="f248" fmla="val 2744424"/>
                <a:gd name="f249" fmla="val 1488201"/>
                <a:gd name="f250" fmla="val 2608001"/>
                <a:gd name="f251" fmla="val 1321708"/>
                <a:gd name="f252" fmla="val 2448068"/>
                <a:gd name="f253" fmla="val 1175688"/>
                <a:gd name="f254" fmla="val 2277018"/>
                <a:gd name="f255" fmla="val 1102985"/>
                <a:gd name="f256" fmla="val 2191086"/>
                <a:gd name="f257" fmla="val 1035309"/>
                <a:gd name="f258" fmla="val 2102377"/>
                <a:gd name="f259" fmla="val 971310"/>
                <a:gd name="f260" fmla="val 2012044"/>
                <a:gd name="f261" fmla="val 907188"/>
                <a:gd name="f262" fmla="val 1921714"/>
                <a:gd name="f263" fmla="val 847358"/>
                <a:gd name="f264" fmla="val 1829413"/>
                <a:gd name="f265" fmla="val 790717"/>
                <a:gd name="f266" fmla="val 1735723"/>
                <a:gd name="f267" fmla="val 761782"/>
                <a:gd name="f268" fmla="val 1688357"/>
                <a:gd name="f269" fmla="val 735300"/>
                <a:gd name="f270" fmla="val 1644002"/>
                <a:gd name="f271" fmla="val 706488"/>
                <a:gd name="f272" fmla="val 1598604"/>
                <a:gd name="f273" fmla="val 677922"/>
                <a:gd name="f274" fmla="val 1553555"/>
                <a:gd name="f275" fmla="val 648866"/>
                <a:gd name="f276" fmla="val 1508505"/>
                <a:gd name="f277" fmla="val 618951"/>
                <a:gd name="f278" fmla="val 1463802"/>
                <a:gd name="f279" fmla="val 436273"/>
                <a:gd name="f280" fmla="val 1195355"/>
                <a:gd name="f281" fmla="val 405990"/>
                <a:gd name="f282" fmla="val 1150189"/>
                <a:gd name="f283" fmla="val 376075"/>
                <a:gd name="f284" fmla="val 1104792"/>
                <a:gd name="f285" fmla="val 346896"/>
                <a:gd name="f286" fmla="val 1058816"/>
                <a:gd name="f287" fmla="val 317716"/>
                <a:gd name="f288" fmla="val 1012838"/>
                <a:gd name="f289" fmla="val 288782"/>
                <a:gd name="f290" fmla="val 966747"/>
                <a:gd name="f291" fmla="val 261809"/>
                <a:gd name="f292" fmla="val 919264"/>
                <a:gd name="f293" fmla="val 207742"/>
                <a:gd name="f294" fmla="val 824764"/>
                <a:gd name="f295" fmla="val 158088"/>
                <a:gd name="f296" fmla="val 727485"/>
                <a:gd name="f297" fmla="val 118487"/>
                <a:gd name="f298" fmla="val 626498"/>
                <a:gd name="f299" fmla="val 78151"/>
                <a:gd name="f300" fmla="val 525859"/>
                <a:gd name="f301" fmla="val 48237"/>
                <a:gd name="f302" fmla="val 421515"/>
                <a:gd name="f303" fmla="val 28130"/>
                <a:gd name="f304" fmla="val 315781"/>
                <a:gd name="f305" fmla="val 18506"/>
                <a:gd name="f306" fmla="val 262914"/>
                <a:gd name="f307" fmla="val 11425"/>
                <a:gd name="f308" fmla="val 209642"/>
                <a:gd name="f309" fmla="val 6751"/>
                <a:gd name="f310" fmla="val 156195"/>
                <a:gd name="f311" fmla="+- 0 0 -90"/>
                <a:gd name="f312" fmla="*/ f3 1 5324985"/>
                <a:gd name="f313" fmla="*/ f4 1 3251912"/>
                <a:gd name="f314" fmla="+- f7 0 f5"/>
                <a:gd name="f315" fmla="+- f6 0 f5"/>
                <a:gd name="f316" fmla="*/ f311 f0 1"/>
                <a:gd name="f317" fmla="*/ f315 1 5324985"/>
                <a:gd name="f318" fmla="*/ f314 1 3251912"/>
                <a:gd name="f319" fmla="*/ 0 f315 1"/>
                <a:gd name="f320" fmla="*/ 0 f314 1"/>
                <a:gd name="f321" fmla="*/ 36826 f315 1"/>
                <a:gd name="f322" fmla="*/ 45003 f315 1"/>
                <a:gd name="f323" fmla="*/ 152909 f314 1"/>
                <a:gd name="f324" fmla="*/ 68956 f315 1"/>
                <a:gd name="f325" fmla="*/ 308600 f314 1"/>
                <a:gd name="f326" fmla="*/ 167774 f315 1"/>
                <a:gd name="f327" fmla="*/ 607968 f314 1"/>
                <a:gd name="f328" fmla="*/ 201857 f315 1"/>
                <a:gd name="f329" fmla="*/ 679539 f314 1"/>
                <a:gd name="f330" fmla="*/ 239741 f315 1"/>
                <a:gd name="f331" fmla="*/ 749488 f314 1"/>
                <a:gd name="f332" fmla="*/ 323724 f315 1"/>
                <a:gd name="f333" fmla="*/ 885101 f314 1"/>
                <a:gd name="f334" fmla="*/ 416412 f315 1"/>
                <a:gd name="f335" fmla="*/ 1016081 f314 1"/>
                <a:gd name="f336" fmla="*/ 515719 f315 1"/>
                <a:gd name="f337" fmla="*/ 1143356 f314 1"/>
                <a:gd name="f338" fmla="*/ 722427 f315 1"/>
                <a:gd name="f339" fmla="*/ 1395127 f314 1"/>
                <a:gd name="f340" fmla="*/ 825780 f315 1"/>
                <a:gd name="f341" fmla="*/ 1522749 f314 1"/>
                <a:gd name="f342" fmla="*/ 926314 f315 1"/>
                <a:gd name="f343" fmla="*/ 1651992 f314 1"/>
                <a:gd name="f344" fmla="*/ 1026848 f315 1"/>
                <a:gd name="f345" fmla="*/ 1776836 f314 1"/>
                <a:gd name="f346" fmla="*/ 1131918 f315 1"/>
                <a:gd name="f347" fmla="*/ 1897393 f314 1"/>
                <a:gd name="f348" fmla="*/ 1354688 f315 1"/>
                <a:gd name="f349" fmla="*/ 2124728 f314 1"/>
                <a:gd name="f350" fmla="*/ 1855027 f315 1"/>
                <a:gd name="f351" fmla="*/ 2504236 f314 1"/>
                <a:gd name="f352" fmla="*/ 2131618 f315 1"/>
                <a:gd name="f353" fmla="*/ 2646913 f314 1"/>
                <a:gd name="f354" fmla="*/ 2423534 f315 1"/>
                <a:gd name="f355" fmla="*/ 2754732 f314 1"/>
                <a:gd name="f356" fmla="*/ 2727588 f315 1"/>
                <a:gd name="f357" fmla="*/ 2829197 f314 1"/>
                <a:gd name="f358" fmla="*/ 3041083 f315 1"/>
                <a:gd name="f359" fmla="*/ 2870890 f314 1"/>
                <a:gd name="f360" fmla="*/ 3360340 f315 1"/>
                <a:gd name="f361" fmla="*/ 2883976 f314 1"/>
                <a:gd name="f362" fmla="*/ 3439663 f315 1"/>
                <a:gd name="f363" fmla="*/ 2883396 f314 1"/>
                <a:gd name="f364" fmla="*/ 3478529 f315 1"/>
                <a:gd name="f365" fmla="*/ 2882471 f314 1"/>
                <a:gd name="f366" fmla="*/ 3517271 f315 1"/>
                <a:gd name="f367" fmla="*/ 2880616 f314 1"/>
                <a:gd name="f368" fmla="*/ 3671260 f315 1"/>
                <a:gd name="f369" fmla="*/ 2867878 f314 1"/>
                <a:gd name="f370" fmla="*/ 4265268 f315 1"/>
                <a:gd name="f371" fmla="*/ 2716283 f314 1"/>
                <a:gd name="f372" fmla="*/ 4546395 f315 1"/>
                <a:gd name="f373" fmla="*/ 2584724 f314 1"/>
                <a:gd name="f374" fmla="*/ 4817837 f315 1"/>
                <a:gd name="f375" fmla="*/ 2424674 f314 1"/>
                <a:gd name="f376" fmla="*/ 5081677 f315 1"/>
                <a:gd name="f377" fmla="*/ 2243548 f314 1"/>
                <a:gd name="f378" fmla="*/ 5211881 f315 1"/>
                <a:gd name="f379" fmla="*/ 2147658 f314 1"/>
                <a:gd name="f380" fmla="*/ 5324985 f315 1"/>
                <a:gd name="f381" fmla="*/ 2062128 f314 1"/>
                <a:gd name="f382" fmla="*/ 2514993 f314 1"/>
                <a:gd name="f383" fmla="*/ 5314867 f315 1"/>
                <a:gd name="f384" fmla="*/ 2522881 f314 1"/>
                <a:gd name="f385" fmla="*/ 5038276 f315 1"/>
                <a:gd name="f386" fmla="*/ 2722421 f314 1"/>
                <a:gd name="f387" fmla="*/ 4741701 f315 1"/>
                <a:gd name="f388" fmla="*/ 2904937 f314 1"/>
                <a:gd name="f389" fmla="*/ 4420728 f315 1"/>
                <a:gd name="f390" fmla="*/ 3058848 f314 1"/>
                <a:gd name="f391" fmla="*/ 3717481 f315 1"/>
                <a:gd name="f392" fmla="*/ 3237079 f314 1"/>
                <a:gd name="f393" fmla="*/ 3535661 f315 1"/>
                <a:gd name="f394" fmla="*/ 3249934 f314 1"/>
                <a:gd name="f395" fmla="*/ 3490175 f315 1"/>
                <a:gd name="f396" fmla="*/ 3251555 f314 1"/>
                <a:gd name="f397" fmla="*/ 3444813 f315 1"/>
                <a:gd name="f398" fmla="*/ 3251787 f314 1"/>
                <a:gd name="f399" fmla="*/ 3355681 f315 1"/>
                <a:gd name="f400" fmla="*/ 3250745 f314 1"/>
                <a:gd name="f401" fmla="*/ 3179011 f315 1"/>
                <a:gd name="f402" fmla="*/ 3243795 f314 1"/>
                <a:gd name="f403" fmla="*/ 3002217 f315 1"/>
                <a:gd name="f404" fmla="*/ 3227814 f314 1"/>
                <a:gd name="f405" fmla="*/ 2650103 f315 1"/>
                <a:gd name="f406" fmla="*/ 3170836 f314 1"/>
                <a:gd name="f407" fmla="*/ 2305836 f315 1"/>
                <a:gd name="f408" fmla="*/ 3072514 f314 1"/>
                <a:gd name="f409" fmla="*/ 1978611 f315 1"/>
                <a:gd name="f410" fmla="*/ 2929952 f314 1"/>
                <a:gd name="f411" fmla="*/ 1678235 f315 1"/>
                <a:gd name="f412" fmla="*/ 2744424 f314 1"/>
                <a:gd name="f413" fmla="*/ 1175688 f315 1"/>
                <a:gd name="f414" fmla="*/ 2277018 f314 1"/>
                <a:gd name="f415" fmla="*/ 971310 f315 1"/>
                <a:gd name="f416" fmla="*/ 2012044 f314 1"/>
                <a:gd name="f417" fmla="*/ 790717 f315 1"/>
                <a:gd name="f418" fmla="*/ 1735723 f314 1"/>
                <a:gd name="f419" fmla="*/ 706488 f315 1"/>
                <a:gd name="f420" fmla="*/ 1598604 f314 1"/>
                <a:gd name="f421" fmla="*/ 618951 f315 1"/>
                <a:gd name="f422" fmla="*/ 1463802 f314 1"/>
                <a:gd name="f423" fmla="*/ 436273 f315 1"/>
                <a:gd name="f424" fmla="*/ 1195355 f314 1"/>
                <a:gd name="f425" fmla="*/ 346896 f315 1"/>
                <a:gd name="f426" fmla="*/ 1058816 f314 1"/>
                <a:gd name="f427" fmla="*/ 261809 f315 1"/>
                <a:gd name="f428" fmla="*/ 919264 f314 1"/>
                <a:gd name="f429" fmla="*/ 118487 f315 1"/>
                <a:gd name="f430" fmla="*/ 626498 f314 1"/>
                <a:gd name="f431" fmla="*/ 28130 f315 1"/>
                <a:gd name="f432" fmla="*/ 315781 f314 1"/>
                <a:gd name="f433" fmla="*/ 6751 f315 1"/>
                <a:gd name="f434" fmla="*/ 156195 f314 1"/>
                <a:gd name="f435" fmla="*/ f316 1 f2"/>
                <a:gd name="f436" fmla="*/ f319 1 5324985"/>
                <a:gd name="f437" fmla="*/ f320 1 3251912"/>
                <a:gd name="f438" fmla="*/ f321 1 5324985"/>
                <a:gd name="f439" fmla="*/ f322 1 5324985"/>
                <a:gd name="f440" fmla="*/ f323 1 3251912"/>
                <a:gd name="f441" fmla="*/ f324 1 5324985"/>
                <a:gd name="f442" fmla="*/ f325 1 3251912"/>
                <a:gd name="f443" fmla="*/ f326 1 5324985"/>
                <a:gd name="f444" fmla="*/ f327 1 3251912"/>
                <a:gd name="f445" fmla="*/ f328 1 5324985"/>
                <a:gd name="f446" fmla="*/ f329 1 3251912"/>
                <a:gd name="f447" fmla="*/ f330 1 5324985"/>
                <a:gd name="f448" fmla="*/ f331 1 3251912"/>
                <a:gd name="f449" fmla="*/ f332 1 5324985"/>
                <a:gd name="f450" fmla="*/ f333 1 3251912"/>
                <a:gd name="f451" fmla="*/ f334 1 5324985"/>
                <a:gd name="f452" fmla="*/ f335 1 3251912"/>
                <a:gd name="f453" fmla="*/ f336 1 5324985"/>
                <a:gd name="f454" fmla="*/ f337 1 3251912"/>
                <a:gd name="f455" fmla="*/ f338 1 5324985"/>
                <a:gd name="f456" fmla="*/ f339 1 3251912"/>
                <a:gd name="f457" fmla="*/ f340 1 5324985"/>
                <a:gd name="f458" fmla="*/ f341 1 3251912"/>
                <a:gd name="f459" fmla="*/ f342 1 5324985"/>
                <a:gd name="f460" fmla="*/ f343 1 3251912"/>
                <a:gd name="f461" fmla="*/ f344 1 5324985"/>
                <a:gd name="f462" fmla="*/ f345 1 3251912"/>
                <a:gd name="f463" fmla="*/ f346 1 5324985"/>
                <a:gd name="f464" fmla="*/ f347 1 3251912"/>
                <a:gd name="f465" fmla="*/ f348 1 5324985"/>
                <a:gd name="f466" fmla="*/ f349 1 3251912"/>
                <a:gd name="f467" fmla="*/ f350 1 5324985"/>
                <a:gd name="f468" fmla="*/ f351 1 3251912"/>
                <a:gd name="f469" fmla="*/ f352 1 5324985"/>
                <a:gd name="f470" fmla="*/ f353 1 3251912"/>
                <a:gd name="f471" fmla="*/ f354 1 5324985"/>
                <a:gd name="f472" fmla="*/ f355 1 3251912"/>
                <a:gd name="f473" fmla="*/ f356 1 5324985"/>
                <a:gd name="f474" fmla="*/ f357 1 3251912"/>
                <a:gd name="f475" fmla="*/ f358 1 5324985"/>
                <a:gd name="f476" fmla="*/ f359 1 3251912"/>
                <a:gd name="f477" fmla="*/ f360 1 5324985"/>
                <a:gd name="f478" fmla="*/ f361 1 3251912"/>
                <a:gd name="f479" fmla="*/ f362 1 5324985"/>
                <a:gd name="f480" fmla="*/ f363 1 3251912"/>
                <a:gd name="f481" fmla="*/ f364 1 5324985"/>
                <a:gd name="f482" fmla="*/ f365 1 3251912"/>
                <a:gd name="f483" fmla="*/ f366 1 5324985"/>
                <a:gd name="f484" fmla="*/ f367 1 3251912"/>
                <a:gd name="f485" fmla="*/ f368 1 5324985"/>
                <a:gd name="f486" fmla="*/ f369 1 3251912"/>
                <a:gd name="f487" fmla="*/ f370 1 5324985"/>
                <a:gd name="f488" fmla="*/ f371 1 3251912"/>
                <a:gd name="f489" fmla="*/ f372 1 5324985"/>
                <a:gd name="f490" fmla="*/ f373 1 3251912"/>
                <a:gd name="f491" fmla="*/ f374 1 5324985"/>
                <a:gd name="f492" fmla="*/ f375 1 3251912"/>
                <a:gd name="f493" fmla="*/ f376 1 5324985"/>
                <a:gd name="f494" fmla="*/ f377 1 3251912"/>
                <a:gd name="f495" fmla="*/ f378 1 5324985"/>
                <a:gd name="f496" fmla="*/ f379 1 3251912"/>
                <a:gd name="f497" fmla="*/ f380 1 5324985"/>
                <a:gd name="f498" fmla="*/ f381 1 3251912"/>
                <a:gd name="f499" fmla="*/ f382 1 3251912"/>
                <a:gd name="f500" fmla="*/ f383 1 5324985"/>
                <a:gd name="f501" fmla="*/ f384 1 3251912"/>
                <a:gd name="f502" fmla="*/ f385 1 5324985"/>
                <a:gd name="f503" fmla="*/ f386 1 3251912"/>
                <a:gd name="f504" fmla="*/ f387 1 5324985"/>
                <a:gd name="f505" fmla="*/ f388 1 3251912"/>
                <a:gd name="f506" fmla="*/ f389 1 5324985"/>
                <a:gd name="f507" fmla="*/ f390 1 3251912"/>
                <a:gd name="f508" fmla="*/ f391 1 5324985"/>
                <a:gd name="f509" fmla="*/ f392 1 3251912"/>
                <a:gd name="f510" fmla="*/ f393 1 5324985"/>
                <a:gd name="f511" fmla="*/ f394 1 3251912"/>
                <a:gd name="f512" fmla="*/ f395 1 5324985"/>
                <a:gd name="f513" fmla="*/ f396 1 3251912"/>
                <a:gd name="f514" fmla="*/ f397 1 5324985"/>
                <a:gd name="f515" fmla="*/ f398 1 3251912"/>
                <a:gd name="f516" fmla="*/ f399 1 5324985"/>
                <a:gd name="f517" fmla="*/ f400 1 3251912"/>
                <a:gd name="f518" fmla="*/ f401 1 5324985"/>
                <a:gd name="f519" fmla="*/ f402 1 3251912"/>
                <a:gd name="f520" fmla="*/ f403 1 5324985"/>
                <a:gd name="f521" fmla="*/ f404 1 3251912"/>
                <a:gd name="f522" fmla="*/ f405 1 5324985"/>
                <a:gd name="f523" fmla="*/ f406 1 3251912"/>
                <a:gd name="f524" fmla="*/ f407 1 5324985"/>
                <a:gd name="f525" fmla="*/ f408 1 3251912"/>
                <a:gd name="f526" fmla="*/ f409 1 5324985"/>
                <a:gd name="f527" fmla="*/ f410 1 3251912"/>
                <a:gd name="f528" fmla="*/ f411 1 5324985"/>
                <a:gd name="f529" fmla="*/ f412 1 3251912"/>
                <a:gd name="f530" fmla="*/ f413 1 5324985"/>
                <a:gd name="f531" fmla="*/ f414 1 3251912"/>
                <a:gd name="f532" fmla="*/ f415 1 5324985"/>
                <a:gd name="f533" fmla="*/ f416 1 3251912"/>
                <a:gd name="f534" fmla="*/ f417 1 5324985"/>
                <a:gd name="f535" fmla="*/ f418 1 3251912"/>
                <a:gd name="f536" fmla="*/ f419 1 5324985"/>
                <a:gd name="f537" fmla="*/ f420 1 3251912"/>
                <a:gd name="f538" fmla="*/ f421 1 5324985"/>
                <a:gd name="f539" fmla="*/ f422 1 3251912"/>
                <a:gd name="f540" fmla="*/ f423 1 5324985"/>
                <a:gd name="f541" fmla="*/ f424 1 3251912"/>
                <a:gd name="f542" fmla="*/ f425 1 5324985"/>
                <a:gd name="f543" fmla="*/ f426 1 3251912"/>
                <a:gd name="f544" fmla="*/ f427 1 5324985"/>
                <a:gd name="f545" fmla="*/ f428 1 3251912"/>
                <a:gd name="f546" fmla="*/ f429 1 5324985"/>
                <a:gd name="f547" fmla="*/ f430 1 3251912"/>
                <a:gd name="f548" fmla="*/ f431 1 5324985"/>
                <a:gd name="f549" fmla="*/ f432 1 3251912"/>
                <a:gd name="f550" fmla="*/ f433 1 5324985"/>
                <a:gd name="f551" fmla="*/ f434 1 3251912"/>
                <a:gd name="f552" fmla="*/ f5 1 f317"/>
                <a:gd name="f553" fmla="*/ f6 1 f317"/>
                <a:gd name="f554" fmla="*/ f5 1 f318"/>
                <a:gd name="f555" fmla="*/ f7 1 f318"/>
                <a:gd name="f556" fmla="+- f435 0 f1"/>
                <a:gd name="f557" fmla="*/ f436 1 f317"/>
                <a:gd name="f558" fmla="*/ f437 1 f318"/>
                <a:gd name="f559" fmla="*/ f438 1 f317"/>
                <a:gd name="f560" fmla="*/ f439 1 f317"/>
                <a:gd name="f561" fmla="*/ f440 1 f318"/>
                <a:gd name="f562" fmla="*/ f441 1 f317"/>
                <a:gd name="f563" fmla="*/ f442 1 f318"/>
                <a:gd name="f564" fmla="*/ f443 1 f317"/>
                <a:gd name="f565" fmla="*/ f444 1 f318"/>
                <a:gd name="f566" fmla="*/ f445 1 f317"/>
                <a:gd name="f567" fmla="*/ f446 1 f318"/>
                <a:gd name="f568" fmla="*/ f447 1 f317"/>
                <a:gd name="f569" fmla="*/ f448 1 f318"/>
                <a:gd name="f570" fmla="*/ f449 1 f317"/>
                <a:gd name="f571" fmla="*/ f450 1 f318"/>
                <a:gd name="f572" fmla="*/ f451 1 f317"/>
                <a:gd name="f573" fmla="*/ f452 1 f318"/>
                <a:gd name="f574" fmla="*/ f453 1 f317"/>
                <a:gd name="f575" fmla="*/ f454 1 f318"/>
                <a:gd name="f576" fmla="*/ f455 1 f317"/>
                <a:gd name="f577" fmla="*/ f456 1 f318"/>
                <a:gd name="f578" fmla="*/ f457 1 f317"/>
                <a:gd name="f579" fmla="*/ f458 1 f318"/>
                <a:gd name="f580" fmla="*/ f459 1 f317"/>
                <a:gd name="f581" fmla="*/ f460 1 f318"/>
                <a:gd name="f582" fmla="*/ f461 1 f317"/>
                <a:gd name="f583" fmla="*/ f462 1 f318"/>
                <a:gd name="f584" fmla="*/ f463 1 f317"/>
                <a:gd name="f585" fmla="*/ f464 1 f318"/>
                <a:gd name="f586" fmla="*/ f465 1 f317"/>
                <a:gd name="f587" fmla="*/ f466 1 f318"/>
                <a:gd name="f588" fmla="*/ f467 1 f317"/>
                <a:gd name="f589" fmla="*/ f468 1 f318"/>
                <a:gd name="f590" fmla="*/ f469 1 f317"/>
                <a:gd name="f591" fmla="*/ f470 1 f318"/>
                <a:gd name="f592" fmla="*/ f471 1 f317"/>
                <a:gd name="f593" fmla="*/ f472 1 f318"/>
                <a:gd name="f594" fmla="*/ f473 1 f317"/>
                <a:gd name="f595" fmla="*/ f474 1 f318"/>
                <a:gd name="f596" fmla="*/ f475 1 f317"/>
                <a:gd name="f597" fmla="*/ f476 1 f318"/>
                <a:gd name="f598" fmla="*/ f477 1 f317"/>
                <a:gd name="f599" fmla="*/ f478 1 f318"/>
                <a:gd name="f600" fmla="*/ f479 1 f317"/>
                <a:gd name="f601" fmla="*/ f480 1 f318"/>
                <a:gd name="f602" fmla="*/ f481 1 f317"/>
                <a:gd name="f603" fmla="*/ f482 1 f318"/>
                <a:gd name="f604" fmla="*/ f483 1 f317"/>
                <a:gd name="f605" fmla="*/ f484 1 f318"/>
                <a:gd name="f606" fmla="*/ f485 1 f317"/>
                <a:gd name="f607" fmla="*/ f486 1 f318"/>
                <a:gd name="f608" fmla="*/ f487 1 f317"/>
                <a:gd name="f609" fmla="*/ f488 1 f318"/>
                <a:gd name="f610" fmla="*/ f489 1 f317"/>
                <a:gd name="f611" fmla="*/ f490 1 f318"/>
                <a:gd name="f612" fmla="*/ f491 1 f317"/>
                <a:gd name="f613" fmla="*/ f492 1 f318"/>
                <a:gd name="f614" fmla="*/ f493 1 f317"/>
                <a:gd name="f615" fmla="*/ f494 1 f318"/>
                <a:gd name="f616" fmla="*/ f495 1 f317"/>
                <a:gd name="f617" fmla="*/ f496 1 f318"/>
                <a:gd name="f618" fmla="*/ f497 1 f317"/>
                <a:gd name="f619" fmla="*/ f498 1 f318"/>
                <a:gd name="f620" fmla="*/ f499 1 f318"/>
                <a:gd name="f621" fmla="*/ f500 1 f317"/>
                <a:gd name="f622" fmla="*/ f501 1 f318"/>
                <a:gd name="f623" fmla="*/ f502 1 f317"/>
                <a:gd name="f624" fmla="*/ f503 1 f318"/>
                <a:gd name="f625" fmla="*/ f504 1 f317"/>
                <a:gd name="f626" fmla="*/ f505 1 f318"/>
                <a:gd name="f627" fmla="*/ f506 1 f317"/>
                <a:gd name="f628" fmla="*/ f507 1 f318"/>
                <a:gd name="f629" fmla="*/ f508 1 f317"/>
                <a:gd name="f630" fmla="*/ f509 1 f318"/>
                <a:gd name="f631" fmla="*/ f510 1 f317"/>
                <a:gd name="f632" fmla="*/ f511 1 f318"/>
                <a:gd name="f633" fmla="*/ f512 1 f317"/>
                <a:gd name="f634" fmla="*/ f513 1 f318"/>
                <a:gd name="f635" fmla="*/ f514 1 f317"/>
                <a:gd name="f636" fmla="*/ f515 1 f318"/>
                <a:gd name="f637" fmla="*/ f516 1 f317"/>
                <a:gd name="f638" fmla="*/ f517 1 f318"/>
                <a:gd name="f639" fmla="*/ f518 1 f317"/>
                <a:gd name="f640" fmla="*/ f519 1 f318"/>
                <a:gd name="f641" fmla="*/ f520 1 f317"/>
                <a:gd name="f642" fmla="*/ f521 1 f318"/>
                <a:gd name="f643" fmla="*/ f522 1 f317"/>
                <a:gd name="f644" fmla="*/ f523 1 f318"/>
                <a:gd name="f645" fmla="*/ f524 1 f317"/>
                <a:gd name="f646" fmla="*/ f525 1 f318"/>
                <a:gd name="f647" fmla="*/ f526 1 f317"/>
                <a:gd name="f648" fmla="*/ f527 1 f318"/>
                <a:gd name="f649" fmla="*/ f528 1 f317"/>
                <a:gd name="f650" fmla="*/ f529 1 f318"/>
                <a:gd name="f651" fmla="*/ f530 1 f317"/>
                <a:gd name="f652" fmla="*/ f531 1 f318"/>
                <a:gd name="f653" fmla="*/ f532 1 f317"/>
                <a:gd name="f654" fmla="*/ f533 1 f318"/>
                <a:gd name="f655" fmla="*/ f534 1 f317"/>
                <a:gd name="f656" fmla="*/ f535 1 f318"/>
                <a:gd name="f657" fmla="*/ f536 1 f317"/>
                <a:gd name="f658" fmla="*/ f537 1 f318"/>
                <a:gd name="f659" fmla="*/ f538 1 f317"/>
                <a:gd name="f660" fmla="*/ f539 1 f318"/>
                <a:gd name="f661" fmla="*/ f540 1 f317"/>
                <a:gd name="f662" fmla="*/ f541 1 f318"/>
                <a:gd name="f663" fmla="*/ f542 1 f317"/>
                <a:gd name="f664" fmla="*/ f543 1 f318"/>
                <a:gd name="f665" fmla="*/ f544 1 f317"/>
                <a:gd name="f666" fmla="*/ f545 1 f318"/>
                <a:gd name="f667" fmla="*/ f546 1 f317"/>
                <a:gd name="f668" fmla="*/ f547 1 f318"/>
                <a:gd name="f669" fmla="*/ f548 1 f317"/>
                <a:gd name="f670" fmla="*/ f549 1 f318"/>
                <a:gd name="f671" fmla="*/ f550 1 f317"/>
                <a:gd name="f672" fmla="*/ f551 1 f318"/>
                <a:gd name="f673" fmla="*/ f552 f312 1"/>
                <a:gd name="f674" fmla="*/ f553 f312 1"/>
                <a:gd name="f675" fmla="*/ f555 f313 1"/>
                <a:gd name="f676" fmla="*/ f554 f313 1"/>
                <a:gd name="f677" fmla="*/ f557 f312 1"/>
                <a:gd name="f678" fmla="*/ f558 f313 1"/>
                <a:gd name="f679" fmla="*/ f559 f312 1"/>
                <a:gd name="f680" fmla="*/ f560 f312 1"/>
                <a:gd name="f681" fmla="*/ f561 f313 1"/>
                <a:gd name="f682" fmla="*/ f562 f312 1"/>
                <a:gd name="f683" fmla="*/ f563 f313 1"/>
                <a:gd name="f684" fmla="*/ f564 f312 1"/>
                <a:gd name="f685" fmla="*/ f565 f313 1"/>
                <a:gd name="f686" fmla="*/ f566 f312 1"/>
                <a:gd name="f687" fmla="*/ f567 f313 1"/>
                <a:gd name="f688" fmla="*/ f568 f312 1"/>
                <a:gd name="f689" fmla="*/ f569 f313 1"/>
                <a:gd name="f690" fmla="*/ f570 f312 1"/>
                <a:gd name="f691" fmla="*/ f571 f313 1"/>
                <a:gd name="f692" fmla="*/ f572 f312 1"/>
                <a:gd name="f693" fmla="*/ f573 f313 1"/>
                <a:gd name="f694" fmla="*/ f574 f312 1"/>
                <a:gd name="f695" fmla="*/ f575 f313 1"/>
                <a:gd name="f696" fmla="*/ f576 f312 1"/>
                <a:gd name="f697" fmla="*/ f577 f313 1"/>
                <a:gd name="f698" fmla="*/ f578 f312 1"/>
                <a:gd name="f699" fmla="*/ f579 f313 1"/>
                <a:gd name="f700" fmla="*/ f580 f312 1"/>
                <a:gd name="f701" fmla="*/ f581 f313 1"/>
                <a:gd name="f702" fmla="*/ f582 f312 1"/>
                <a:gd name="f703" fmla="*/ f583 f313 1"/>
                <a:gd name="f704" fmla="*/ f584 f312 1"/>
                <a:gd name="f705" fmla="*/ f585 f313 1"/>
                <a:gd name="f706" fmla="*/ f586 f312 1"/>
                <a:gd name="f707" fmla="*/ f587 f313 1"/>
                <a:gd name="f708" fmla="*/ f588 f312 1"/>
                <a:gd name="f709" fmla="*/ f589 f313 1"/>
                <a:gd name="f710" fmla="*/ f590 f312 1"/>
                <a:gd name="f711" fmla="*/ f591 f313 1"/>
                <a:gd name="f712" fmla="*/ f592 f312 1"/>
                <a:gd name="f713" fmla="*/ f593 f313 1"/>
                <a:gd name="f714" fmla="*/ f594 f312 1"/>
                <a:gd name="f715" fmla="*/ f595 f313 1"/>
                <a:gd name="f716" fmla="*/ f596 f312 1"/>
                <a:gd name="f717" fmla="*/ f597 f313 1"/>
                <a:gd name="f718" fmla="*/ f598 f312 1"/>
                <a:gd name="f719" fmla="*/ f599 f313 1"/>
                <a:gd name="f720" fmla="*/ f600 f312 1"/>
                <a:gd name="f721" fmla="*/ f601 f313 1"/>
                <a:gd name="f722" fmla="*/ f602 f312 1"/>
                <a:gd name="f723" fmla="*/ f603 f313 1"/>
                <a:gd name="f724" fmla="*/ f604 f312 1"/>
                <a:gd name="f725" fmla="*/ f605 f313 1"/>
                <a:gd name="f726" fmla="*/ f606 f312 1"/>
                <a:gd name="f727" fmla="*/ f607 f313 1"/>
                <a:gd name="f728" fmla="*/ f608 f312 1"/>
                <a:gd name="f729" fmla="*/ f609 f313 1"/>
                <a:gd name="f730" fmla="*/ f610 f312 1"/>
                <a:gd name="f731" fmla="*/ f611 f313 1"/>
                <a:gd name="f732" fmla="*/ f612 f312 1"/>
                <a:gd name="f733" fmla="*/ f613 f313 1"/>
                <a:gd name="f734" fmla="*/ f614 f312 1"/>
                <a:gd name="f735" fmla="*/ f615 f313 1"/>
                <a:gd name="f736" fmla="*/ f616 f312 1"/>
                <a:gd name="f737" fmla="*/ f617 f313 1"/>
                <a:gd name="f738" fmla="*/ f618 f312 1"/>
                <a:gd name="f739" fmla="*/ f619 f313 1"/>
                <a:gd name="f740" fmla="*/ f620 f313 1"/>
                <a:gd name="f741" fmla="*/ f621 f312 1"/>
                <a:gd name="f742" fmla="*/ f622 f313 1"/>
                <a:gd name="f743" fmla="*/ f623 f312 1"/>
                <a:gd name="f744" fmla="*/ f624 f313 1"/>
                <a:gd name="f745" fmla="*/ f625 f312 1"/>
                <a:gd name="f746" fmla="*/ f626 f313 1"/>
                <a:gd name="f747" fmla="*/ f627 f312 1"/>
                <a:gd name="f748" fmla="*/ f628 f313 1"/>
                <a:gd name="f749" fmla="*/ f629 f312 1"/>
                <a:gd name="f750" fmla="*/ f630 f313 1"/>
                <a:gd name="f751" fmla="*/ f631 f312 1"/>
                <a:gd name="f752" fmla="*/ f632 f313 1"/>
                <a:gd name="f753" fmla="*/ f633 f312 1"/>
                <a:gd name="f754" fmla="*/ f634 f313 1"/>
                <a:gd name="f755" fmla="*/ f635 f312 1"/>
                <a:gd name="f756" fmla="*/ f636 f313 1"/>
                <a:gd name="f757" fmla="*/ f637 f312 1"/>
                <a:gd name="f758" fmla="*/ f638 f313 1"/>
                <a:gd name="f759" fmla="*/ f639 f312 1"/>
                <a:gd name="f760" fmla="*/ f640 f313 1"/>
                <a:gd name="f761" fmla="*/ f641 f312 1"/>
                <a:gd name="f762" fmla="*/ f642 f313 1"/>
                <a:gd name="f763" fmla="*/ f643 f312 1"/>
                <a:gd name="f764" fmla="*/ f644 f313 1"/>
                <a:gd name="f765" fmla="*/ f645 f312 1"/>
                <a:gd name="f766" fmla="*/ f646 f313 1"/>
                <a:gd name="f767" fmla="*/ f647 f312 1"/>
                <a:gd name="f768" fmla="*/ f648 f313 1"/>
                <a:gd name="f769" fmla="*/ f649 f312 1"/>
                <a:gd name="f770" fmla="*/ f650 f313 1"/>
                <a:gd name="f771" fmla="*/ f651 f312 1"/>
                <a:gd name="f772" fmla="*/ f652 f313 1"/>
                <a:gd name="f773" fmla="*/ f653 f312 1"/>
                <a:gd name="f774" fmla="*/ f654 f313 1"/>
                <a:gd name="f775" fmla="*/ f655 f312 1"/>
                <a:gd name="f776" fmla="*/ f656 f313 1"/>
                <a:gd name="f777" fmla="*/ f657 f312 1"/>
                <a:gd name="f778" fmla="*/ f658 f313 1"/>
                <a:gd name="f779" fmla="*/ f659 f312 1"/>
                <a:gd name="f780" fmla="*/ f660 f313 1"/>
                <a:gd name="f781" fmla="*/ f661 f312 1"/>
                <a:gd name="f782" fmla="*/ f662 f313 1"/>
                <a:gd name="f783" fmla="*/ f663 f312 1"/>
                <a:gd name="f784" fmla="*/ f664 f313 1"/>
                <a:gd name="f785" fmla="*/ f665 f312 1"/>
                <a:gd name="f786" fmla="*/ f666 f313 1"/>
                <a:gd name="f787" fmla="*/ f667 f312 1"/>
                <a:gd name="f788" fmla="*/ f668 f313 1"/>
                <a:gd name="f789" fmla="*/ f669 f312 1"/>
                <a:gd name="f790" fmla="*/ f670 f313 1"/>
                <a:gd name="f791" fmla="*/ f671 f312 1"/>
                <a:gd name="f792" fmla="*/ f672 f3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6">
                  <a:pos x="f677" y="f678"/>
                </a:cxn>
                <a:cxn ang="f556">
                  <a:pos x="f679" y="f678"/>
                </a:cxn>
                <a:cxn ang="f556">
                  <a:pos x="f680" y="f681"/>
                </a:cxn>
                <a:cxn ang="f556">
                  <a:pos x="f682" y="f683"/>
                </a:cxn>
                <a:cxn ang="f556">
                  <a:pos x="f684" y="f685"/>
                </a:cxn>
                <a:cxn ang="f556">
                  <a:pos x="f686" y="f687"/>
                </a:cxn>
                <a:cxn ang="f556">
                  <a:pos x="f688" y="f689"/>
                </a:cxn>
                <a:cxn ang="f556">
                  <a:pos x="f690" y="f691"/>
                </a:cxn>
                <a:cxn ang="f556">
                  <a:pos x="f692" y="f693"/>
                </a:cxn>
                <a:cxn ang="f556">
                  <a:pos x="f694" y="f695"/>
                </a:cxn>
                <a:cxn ang="f556">
                  <a:pos x="f696" y="f697"/>
                </a:cxn>
                <a:cxn ang="f556">
                  <a:pos x="f698" y="f699"/>
                </a:cxn>
                <a:cxn ang="f556">
                  <a:pos x="f700" y="f701"/>
                </a:cxn>
                <a:cxn ang="f556">
                  <a:pos x="f702" y="f703"/>
                </a:cxn>
                <a:cxn ang="f556">
                  <a:pos x="f704" y="f705"/>
                </a:cxn>
                <a:cxn ang="f556">
                  <a:pos x="f706" y="f707"/>
                </a:cxn>
                <a:cxn ang="f556">
                  <a:pos x="f708" y="f709"/>
                </a:cxn>
                <a:cxn ang="f556">
                  <a:pos x="f710" y="f711"/>
                </a:cxn>
                <a:cxn ang="f556">
                  <a:pos x="f712" y="f713"/>
                </a:cxn>
                <a:cxn ang="f556">
                  <a:pos x="f714" y="f715"/>
                </a:cxn>
                <a:cxn ang="f556">
                  <a:pos x="f716" y="f717"/>
                </a:cxn>
                <a:cxn ang="f556">
                  <a:pos x="f718" y="f719"/>
                </a:cxn>
                <a:cxn ang="f556">
                  <a:pos x="f720" y="f721"/>
                </a:cxn>
                <a:cxn ang="f556">
                  <a:pos x="f722" y="f723"/>
                </a:cxn>
                <a:cxn ang="f556">
                  <a:pos x="f724" y="f725"/>
                </a:cxn>
                <a:cxn ang="f556">
                  <a:pos x="f726" y="f727"/>
                </a:cxn>
                <a:cxn ang="f556">
                  <a:pos x="f728" y="f729"/>
                </a:cxn>
                <a:cxn ang="f556">
                  <a:pos x="f730" y="f731"/>
                </a:cxn>
                <a:cxn ang="f556">
                  <a:pos x="f732" y="f733"/>
                </a:cxn>
                <a:cxn ang="f556">
                  <a:pos x="f734" y="f735"/>
                </a:cxn>
                <a:cxn ang="f556">
                  <a:pos x="f736" y="f737"/>
                </a:cxn>
                <a:cxn ang="f556">
                  <a:pos x="f738" y="f739"/>
                </a:cxn>
                <a:cxn ang="f556">
                  <a:pos x="f738" y="f740"/>
                </a:cxn>
                <a:cxn ang="f556">
                  <a:pos x="f741" y="f742"/>
                </a:cxn>
                <a:cxn ang="f556">
                  <a:pos x="f743" y="f744"/>
                </a:cxn>
                <a:cxn ang="f556">
                  <a:pos x="f745" y="f746"/>
                </a:cxn>
                <a:cxn ang="f556">
                  <a:pos x="f747" y="f748"/>
                </a:cxn>
                <a:cxn ang="f556">
                  <a:pos x="f749" y="f750"/>
                </a:cxn>
                <a:cxn ang="f556">
                  <a:pos x="f751" y="f752"/>
                </a:cxn>
                <a:cxn ang="f556">
                  <a:pos x="f753" y="f754"/>
                </a:cxn>
                <a:cxn ang="f556">
                  <a:pos x="f755" y="f756"/>
                </a:cxn>
                <a:cxn ang="f556">
                  <a:pos x="f757" y="f758"/>
                </a:cxn>
                <a:cxn ang="f556">
                  <a:pos x="f759" y="f760"/>
                </a:cxn>
                <a:cxn ang="f556">
                  <a:pos x="f761" y="f762"/>
                </a:cxn>
                <a:cxn ang="f556">
                  <a:pos x="f763" y="f764"/>
                </a:cxn>
                <a:cxn ang="f556">
                  <a:pos x="f765" y="f766"/>
                </a:cxn>
                <a:cxn ang="f556">
                  <a:pos x="f767" y="f768"/>
                </a:cxn>
                <a:cxn ang="f556">
                  <a:pos x="f769" y="f770"/>
                </a:cxn>
                <a:cxn ang="f556">
                  <a:pos x="f771" y="f772"/>
                </a:cxn>
                <a:cxn ang="f556">
                  <a:pos x="f773" y="f774"/>
                </a:cxn>
                <a:cxn ang="f556">
                  <a:pos x="f775" y="f776"/>
                </a:cxn>
                <a:cxn ang="f556">
                  <a:pos x="f777" y="f778"/>
                </a:cxn>
                <a:cxn ang="f556">
                  <a:pos x="f779" y="f780"/>
                </a:cxn>
                <a:cxn ang="f556">
                  <a:pos x="f781" y="f782"/>
                </a:cxn>
                <a:cxn ang="f556">
                  <a:pos x="f783" y="f784"/>
                </a:cxn>
                <a:cxn ang="f556">
                  <a:pos x="f785" y="f786"/>
                </a:cxn>
                <a:cxn ang="f556">
                  <a:pos x="f787" y="f788"/>
                </a:cxn>
                <a:cxn ang="f556">
                  <a:pos x="f789" y="f790"/>
                </a:cxn>
                <a:cxn ang="f556">
                  <a:pos x="f791" y="f792"/>
                </a:cxn>
              </a:cxnLst>
              <a:rect l="f673" t="f676" r="f674" b="f675"/>
              <a:pathLst>
                <a:path w="5324985" h="3251912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98"/>
                    <a:pt x="f99" y="f100"/>
                  </a:cubicBezTo>
                  <a:cubicBezTo>
                    <a:pt x="f101" y="f102"/>
                    <a:pt x="f103" y="f104"/>
                    <a:pt x="f105" y="f106"/>
                  </a:cubicBezTo>
                  <a:cubicBezTo>
                    <a:pt x="f107" y="f108"/>
                    <a:pt x="f109" y="f110"/>
                    <a:pt x="f111" y="f112"/>
                  </a:cubicBezTo>
                  <a:cubicBezTo>
                    <a:pt x="f113" y="f114"/>
                    <a:pt x="f115" y="f116"/>
                    <a:pt x="f117" y="f118"/>
                  </a:cubicBezTo>
                  <a:cubicBezTo>
                    <a:pt x="f119" y="f120"/>
                    <a:pt x="f121" y="f122"/>
                    <a:pt x="f123" y="f124"/>
                  </a:cubicBezTo>
                  <a:cubicBezTo>
                    <a:pt x="f125" y="f124"/>
                    <a:pt x="f126" y="f127"/>
                    <a:pt x="f128" y="f129"/>
                  </a:cubicBezTo>
                  <a:lnTo>
                    <a:pt x="f130" y="f131"/>
                  </a:lnTo>
                  <a:lnTo>
                    <a:pt x="f132" y="f133"/>
                  </a:ln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lnTo>
                    <a:pt x="f6" y="f170"/>
                  </a:lnTo>
                  <a:lnTo>
                    <a:pt x="f6" y="f171"/>
                  </a:lnTo>
                  <a:lnTo>
                    <a:pt x="f172" y="f173"/>
                  </a:lnTo>
                  <a:cubicBezTo>
                    <a:pt x="f174" y="f175"/>
                    <a:pt x="f176" y="f177"/>
                    <a:pt x="f178" y="f179"/>
                  </a:cubicBezTo>
                  <a:cubicBezTo>
                    <a:pt x="f180" y="f181"/>
                    <a:pt x="f182" y="f183"/>
                    <a:pt x="f184" y="f185"/>
                  </a:cubicBezTo>
                  <a:cubicBezTo>
                    <a:pt x="f186" y="f187"/>
                    <a:pt x="f188" y="f189"/>
                    <a:pt x="f190" y="f191"/>
                  </a:cubicBez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203"/>
                  </a:cubicBezTo>
                  <a:lnTo>
                    <a:pt x="f204" y="f205"/>
                  </a:lnTo>
                  <a:lnTo>
                    <a:pt x="f206" y="f207"/>
                  </a:lnTo>
                  <a:cubicBezTo>
                    <a:pt x="f126" y="f208"/>
                    <a:pt x="f209" y="f210"/>
                    <a:pt x="f211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40"/>
                    <a:pt x="f241" y="f242"/>
                  </a:cubicBezTo>
                  <a:cubicBezTo>
                    <a:pt x="f243" y="f244"/>
                    <a:pt x="f245" y="f246"/>
                    <a:pt x="f247" y="f248"/>
                  </a:cubicBezTo>
                  <a:cubicBezTo>
                    <a:pt x="f249" y="f250"/>
                    <a:pt x="f251" y="f252"/>
                    <a:pt x="f253" y="f254"/>
                  </a:cubicBezTo>
                  <a:cubicBezTo>
                    <a:pt x="f255" y="f256"/>
                    <a:pt x="f257" y="f258"/>
                    <a:pt x="f259" y="f260"/>
                  </a:cubicBezTo>
                  <a:cubicBezTo>
                    <a:pt x="f261" y="f262"/>
                    <a:pt x="f263" y="f264"/>
                    <a:pt x="f265" y="f266"/>
                  </a:cubicBezTo>
                  <a:cubicBezTo>
                    <a:pt x="f267" y="f268"/>
                    <a:pt x="f269" y="f270"/>
                    <a:pt x="f271" y="f272"/>
                  </a:cubicBezTo>
                  <a:cubicBezTo>
                    <a:pt x="f273" y="f274"/>
                    <a:pt x="f275" y="f276"/>
                    <a:pt x="f277" y="f278"/>
                  </a:cubicBezTo>
                  <a:lnTo>
                    <a:pt x="f279" y="f280"/>
                  </a:lnTo>
                  <a:cubicBezTo>
                    <a:pt x="f281" y="f282"/>
                    <a:pt x="f283" y="f284"/>
                    <a:pt x="f285" y="f286"/>
                  </a:cubicBezTo>
                  <a:cubicBezTo>
                    <a:pt x="f287" y="f288"/>
                    <a:pt x="f289" y="f290"/>
                    <a:pt x="f291" y="f292"/>
                  </a:cubicBezTo>
                  <a:cubicBezTo>
                    <a:pt x="f293" y="f294"/>
                    <a:pt x="f295" y="f296"/>
                    <a:pt x="f297" y="f298"/>
                  </a:cubicBezTo>
                  <a:cubicBezTo>
                    <a:pt x="f299" y="f300"/>
                    <a:pt x="f301" y="f302"/>
                    <a:pt x="f303" y="f304"/>
                  </a:cubicBezTo>
                  <a:cubicBezTo>
                    <a:pt x="f305" y="f306"/>
                    <a:pt x="f307" y="f308"/>
                    <a:pt x="f309" y="f31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Freeform: Shape 16">
              <a:extLst>
                <a:ext uri="{FF2B5EF4-FFF2-40B4-BE49-F238E27FC236}">
                  <a16:creationId xmlns:a16="http://schemas.microsoft.com/office/drawing/2014/main" id="{0F95664C-FB91-3A40-3BF5-ABB52307E138}"/>
                </a:ext>
              </a:extLst>
            </p:cNvPr>
            <p:cNvSpPr/>
            <p:nvPr/>
          </p:nvSpPr>
          <p:spPr>
            <a:xfrm>
              <a:off x="7907301" y="0"/>
              <a:ext cx="4284704" cy="242091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5533"/>
                <a:gd name="f7" fmla="val 2980757"/>
                <a:gd name="f8" fmla="val 201166"/>
                <a:gd name="f9" fmla="val 206734"/>
                <a:gd name="f10" fmla="val 89286"/>
                <a:gd name="f11" fmla="val 212220"/>
                <a:gd name="f12" fmla="val 135755"/>
                <a:gd name="f13" fmla="val 220465"/>
                <a:gd name="f14" fmla="val 181731"/>
                <a:gd name="f15" fmla="val 232051"/>
                <a:gd name="f16" fmla="val 226897"/>
                <a:gd name="f17" fmla="val 254855"/>
                <a:gd name="f18" fmla="val 317344"/>
                <a:gd name="f19" fmla="val 290287"/>
                <a:gd name="f20" fmla="val 403854"/>
                <a:gd name="f21" fmla="val 332707"/>
                <a:gd name="f22" fmla="val 487120"/>
                <a:gd name="f23" fmla="val 354163"/>
                <a:gd name="f24" fmla="val 528696"/>
                <a:gd name="f25" fmla="val 377948"/>
                <a:gd name="f26" fmla="val 569461"/>
                <a:gd name="f27" fmla="val 402959"/>
                <a:gd name="f28" fmla="val 609647"/>
                <a:gd name="f29" fmla="val 428337"/>
                <a:gd name="f30" fmla="val 649717"/>
                <a:gd name="f31" fmla="val 455433"/>
                <a:gd name="f32" fmla="val 689209"/>
                <a:gd name="f33" fmla="val 483631"/>
                <a:gd name="f34" fmla="val 728236"/>
                <a:gd name="f35" fmla="val 540764"/>
                <a:gd name="f36" fmla="val 806061"/>
                <a:gd name="f37" fmla="val 604271"/>
                <a:gd name="f38" fmla="val 881569"/>
                <a:gd name="f39" fmla="val 669986"/>
                <a:gd name="f40" fmla="val 957424"/>
                <a:gd name="f41" fmla="val 735701"/>
                <a:gd name="f42" fmla="val 1033395"/>
                <a:gd name="f43" fmla="val 804359"/>
                <a:gd name="f44" fmla="val 1109366"/>
                <a:gd name="f45" fmla="val 871667"/>
                <a:gd name="f46" fmla="val 1188348"/>
                <a:gd name="f47" fmla="val 905383"/>
                <a:gd name="f48" fmla="val 1227723"/>
                <a:gd name="f49" fmla="val 938731"/>
                <a:gd name="f50" fmla="val 1268025"/>
                <a:gd name="f51" fmla="val 971956"/>
                <a:gd name="f52" fmla="val 1308905"/>
                <a:gd name="f53" fmla="val 1020139"/>
                <a:gd name="f54" fmla="val 1368084"/>
                <a:gd name="f55" fmla="val 1035954"/>
                <a:gd name="f56" fmla="val 1386962"/>
                <a:gd name="f57" fmla="val 1051035"/>
                <a:gd name="f58" fmla="val 1406302"/>
                <a:gd name="f59" fmla="val 1067340"/>
                <a:gd name="f60" fmla="val 1424715"/>
                <a:gd name="f61" fmla="val 1194602"/>
                <a:gd name="f62" fmla="val 1574573"/>
                <a:gd name="f63" fmla="val 1332652"/>
                <a:gd name="f64" fmla="val 1712503"/>
                <a:gd name="f65" fmla="val 1472909"/>
                <a:gd name="f66" fmla="val 1843252"/>
                <a:gd name="f67" fmla="val 1543406"/>
                <a:gd name="f68" fmla="val 1908337"/>
                <a:gd name="f69" fmla="val 1615128"/>
                <a:gd name="f70" fmla="val 1971221"/>
                <a:gd name="f71" fmla="val 1688567"/>
                <a:gd name="f72" fmla="val 2031559"/>
                <a:gd name="f73" fmla="val 1762006"/>
                <a:gd name="f74" fmla="val 2091895"/>
                <a:gd name="f75" fmla="val 1836793"/>
                <a:gd name="f76" fmla="val 2150263"/>
                <a:gd name="f77" fmla="val 1914401"/>
                <a:gd name="f78" fmla="val 2205156"/>
                <a:gd name="f79" fmla="val 2069003"/>
                <a:gd name="f80" fmla="val 2315176"/>
                <a:gd name="f81" fmla="val 2235742"/>
                <a:gd name="f82" fmla="val 2413498"/>
                <a:gd name="f83" fmla="val 2418909"/>
                <a:gd name="f84" fmla="val 2479741"/>
                <a:gd name="f85" fmla="val 2510249"/>
                <a:gd name="f86" fmla="val 2512863"/>
                <a:gd name="f87" fmla="val 2604898"/>
                <a:gd name="f88" fmla="val 2538225"/>
                <a:gd name="f89" fmla="val 2701141"/>
                <a:gd name="f90" fmla="val 2557333"/>
                <a:gd name="f91" fmla="val 2725293"/>
                <a:gd name="f92" fmla="val 2561850"/>
                <a:gd name="f93" fmla="val 2749201"/>
                <a:gd name="f94" fmla="val 2567062"/>
                <a:gd name="f95" fmla="val 2773475"/>
                <a:gd name="f96" fmla="val 2570999"/>
                <a:gd name="f97" fmla="val 2846424"/>
                <a:gd name="f98" fmla="val 2582465"/>
                <a:gd name="f99" fmla="val 2895343"/>
                <a:gd name="f100" fmla="val 2588602"/>
                <a:gd name="f101" fmla="val 2944261"/>
                <a:gd name="f102" fmla="val 2595088"/>
                <a:gd name="f103" fmla="val 2993669"/>
                <a:gd name="f104" fmla="val 2598909"/>
                <a:gd name="f105" fmla="val 3018313"/>
                <a:gd name="f106" fmla="val 2601110"/>
                <a:gd name="f107" fmla="val 3042956"/>
                <a:gd name="f108" fmla="val 2603195"/>
                <a:gd name="f109" fmla="val 3067721"/>
                <a:gd name="f110" fmla="val 2604237"/>
                <a:gd name="f111" fmla="val 3092487"/>
                <a:gd name="f112" fmla="val 2605394"/>
                <a:gd name="f113" fmla="val 3117130"/>
                <a:gd name="f114" fmla="val 2607247"/>
                <a:gd name="f115" fmla="val 3142019"/>
                <a:gd name="f116" fmla="val 2607943"/>
                <a:gd name="f117" fmla="val 3216561"/>
                <a:gd name="f118" fmla="val 2609564"/>
                <a:gd name="f119" fmla="val 3241326"/>
                <a:gd name="f120" fmla="val 2610142"/>
                <a:gd name="f121" fmla="val 3266337"/>
                <a:gd name="f122" fmla="val 2609333"/>
                <a:gd name="f123" fmla="val 3291225"/>
                <a:gd name="f124" fmla="val 2609217"/>
                <a:gd name="f125" fmla="val 3328619"/>
                <a:gd name="f126" fmla="val 2608869"/>
                <a:gd name="f127" fmla="val 3340757"/>
                <a:gd name="f128" fmla="val 2608522"/>
                <a:gd name="f129" fmla="val 3352649"/>
                <a:gd name="f130" fmla="val 2607827"/>
                <a:gd name="f131" fmla="val 3364665"/>
                <a:gd name="f132" fmla="val 2607363"/>
                <a:gd name="f133" fmla="val 3376679"/>
                <a:gd name="f134" fmla="val 2606784"/>
                <a:gd name="f135" fmla="val 3388695"/>
                <a:gd name="f136" fmla="val 2606438"/>
                <a:gd name="f137" fmla="val 3400587"/>
                <a:gd name="f138" fmla="val 2605627"/>
                <a:gd name="f139" fmla="val 3436387"/>
                <a:gd name="f140" fmla="val 2602847"/>
                <a:gd name="f141" fmla="val 3484079"/>
                <a:gd name="f142" fmla="val 2599257"/>
                <a:gd name="f143" fmla="val 3531404"/>
                <a:gd name="f144" fmla="val 2593235"/>
                <a:gd name="f145" fmla="val 3578361"/>
                <a:gd name="f146" fmla="val 2586286"/>
                <a:gd name="f147" fmla="val 3766310"/>
                <a:gd name="f148" fmla="val 2556871"/>
                <a:gd name="f149" fmla="val 3947025"/>
                <a:gd name="f150" fmla="val 2499314"/>
                <a:gd name="f151" fmla="val 4119159"/>
                <a:gd name="f152" fmla="val 2418594"/>
                <a:gd name="f153" fmla="val 4291907"/>
                <a:gd name="f154" fmla="val 2338801"/>
                <a:gd name="f155" fmla="val 4456317"/>
                <a:gd name="f156" fmla="val 2236657"/>
                <a:gd name="f157" fmla="val 4618765"/>
                <a:gd name="f158" fmla="val 2124668"/>
                <a:gd name="f159" fmla="val 4659346"/>
                <a:gd name="f160" fmla="val 2096759"/>
                <a:gd name="f161" fmla="val 4699682"/>
                <a:gd name="f162" fmla="val 2067575"/>
                <a:gd name="f163" fmla="val 4739895"/>
                <a:gd name="f164" fmla="val 2038275"/>
                <a:gd name="f165" fmla="val 4780355"/>
                <a:gd name="f166" fmla="val 2008976"/>
                <a:gd name="f167" fmla="val 4820691"/>
                <a:gd name="f168" fmla="val 1979212"/>
                <a:gd name="f169" fmla="val 4861027"/>
                <a:gd name="f170" fmla="val 1948986"/>
                <a:gd name="f171" fmla="val 5106354"/>
                <a:gd name="f172" fmla="val 1763690"/>
                <a:gd name="f173" fmla="val 1641017"/>
                <a:gd name="f174" fmla="val 2257481"/>
                <a:gd name="f175" fmla="val 5168881"/>
                <a:gd name="f176" fmla="val 2332084"/>
                <a:gd name="f177" fmla="val 5125235"/>
                <a:gd name="f178" fmla="val 2362079"/>
                <a:gd name="f179" fmla="val 5081099"/>
                <a:gd name="f180" fmla="val 2391958"/>
                <a:gd name="f181" fmla="val 5036225"/>
                <a:gd name="f182" fmla="val 2421489"/>
                <a:gd name="f183" fmla="val 4991231"/>
                <a:gd name="f184" fmla="val 2450790"/>
                <a:gd name="f185" fmla="val 4945867"/>
                <a:gd name="f186" fmla="val 2479857"/>
                <a:gd name="f187" fmla="val 4899401"/>
                <a:gd name="f188" fmla="val 2508347"/>
                <a:gd name="f189" fmla="val 4806959"/>
                <a:gd name="f190" fmla="val 2565440"/>
                <a:gd name="f191" fmla="val 4711574"/>
                <a:gd name="f192" fmla="val 2620798"/>
                <a:gd name="f193" fmla="val 4612145"/>
                <a:gd name="f194" fmla="val 2671407"/>
                <a:gd name="f195" fmla="val 4512836"/>
                <a:gd name="f196" fmla="val 2722247"/>
                <a:gd name="f197" fmla="val 4410095"/>
                <a:gd name="f198" fmla="val 2769496"/>
                <a:gd name="f199" fmla="val 4303187"/>
                <a:gd name="f200" fmla="val 2810030"/>
                <a:gd name="f201" fmla="val 4090349"/>
                <a:gd name="f202" fmla="val 2892256"/>
                <a:gd name="f203" fmla="val 3861694"/>
                <a:gd name="f204" fmla="val 2947728"/>
                <a:gd name="f205" fmla="val 3630835"/>
                <a:gd name="f206" fmla="val 2969500"/>
                <a:gd name="f207" fmla="val 3573089"/>
                <a:gd name="f208" fmla="val 2974712"/>
                <a:gd name="f209" fmla="val 3515343"/>
                <a:gd name="f210" fmla="val 2978649"/>
                <a:gd name="f211" fmla="val 3457719"/>
                <a:gd name="f212" fmla="val 2979808"/>
                <a:gd name="f213" fmla="val 3414441"/>
                <a:gd name="f214" fmla="val 2980733"/>
                <a:gd name="f215" fmla="val 3400097"/>
                <a:gd name="f216" fmla="val 2980850"/>
                <a:gd name="f217" fmla="val 3385630"/>
                <a:gd name="f218" fmla="val 2980502"/>
                <a:gd name="f219" fmla="val 3371285"/>
                <a:gd name="f220" fmla="val 3328252"/>
                <a:gd name="f221" fmla="val 2980039"/>
                <a:gd name="f222" fmla="val 3286445"/>
                <a:gd name="f223" fmla="val 2978534"/>
                <a:gd name="f224" fmla="val 3175121"/>
                <a:gd name="f225" fmla="val 2975174"/>
                <a:gd name="f226" fmla="val 3063553"/>
                <a:gd name="f227" fmla="val 2966837"/>
                <a:gd name="f228" fmla="val 2952475"/>
                <a:gd name="f229" fmla="val 2953402"/>
                <a:gd name="f230" fmla="val 2841275"/>
                <a:gd name="f231" fmla="val 2940664"/>
                <a:gd name="f232" fmla="val 2730319"/>
                <a:gd name="f233" fmla="val 2922365"/>
                <a:gd name="f234" fmla="val 2620591"/>
                <a:gd name="f235" fmla="val 2898046"/>
                <a:gd name="f236" fmla="val 2510984"/>
                <a:gd name="f237" fmla="val 2873494"/>
                <a:gd name="f238" fmla="val 2402235"/>
                <a:gd name="f239" fmla="val 2844426"/>
                <a:gd name="f240" fmla="val 2294591"/>
                <a:gd name="f241" fmla="val 2811305"/>
                <a:gd name="f242" fmla="val 2079669"/>
                <a:gd name="f243" fmla="val 2744483"/>
                <a:gd name="f244" fmla="val 1867198"/>
                <a:gd name="f245" fmla="val 2661331"/>
                <a:gd name="f246" fmla="val 1670544"/>
                <a:gd name="f247" fmla="val 2550501"/>
                <a:gd name="f248" fmla="val 1473767"/>
                <a:gd name="f249" fmla="val 2439903"/>
                <a:gd name="f250" fmla="val 1298079"/>
                <a:gd name="f251" fmla="val 2299657"/>
                <a:gd name="f252" fmla="val 1144703"/>
                <a:gd name="f253" fmla="val 2144472"/>
                <a:gd name="f254" fmla="val 1067586"/>
                <a:gd name="f255" fmla="val 2066996"/>
                <a:gd name="f256" fmla="val 997458"/>
                <a:gd name="f257" fmla="val 1984539"/>
                <a:gd name="f258" fmla="val 931497"/>
                <a:gd name="f259" fmla="val 1900114"/>
                <a:gd name="f260" fmla="val 865906"/>
                <a:gd name="f261" fmla="val 1815342"/>
                <a:gd name="f262" fmla="val 803500"/>
                <a:gd name="f263" fmla="val 1729295"/>
                <a:gd name="f264" fmla="val 745265"/>
                <a:gd name="f265" fmla="val 1641395"/>
                <a:gd name="f266" fmla="val 730307"/>
                <a:gd name="f267" fmla="val 1619623"/>
                <a:gd name="f268" fmla="val 716207"/>
                <a:gd name="f269" fmla="val 1597503"/>
                <a:gd name="f270" fmla="val 701741"/>
                <a:gd name="f271" fmla="val 1575500"/>
                <a:gd name="f272" fmla="val 660178"/>
                <a:gd name="f273" fmla="val 1511573"/>
                <a:gd name="f274" fmla="val 633574"/>
                <a:gd name="f275" fmla="val 1470229"/>
                <a:gd name="f276" fmla="val 605989"/>
                <a:gd name="f277" fmla="val 1429232"/>
                <a:gd name="f278" fmla="val 578158"/>
                <a:gd name="f279" fmla="val 1387656"/>
                <a:gd name="f280" fmla="val 408230"/>
                <a:gd name="f281" fmla="val 1134497"/>
                <a:gd name="f282" fmla="val 351220"/>
                <a:gd name="f283" fmla="val 1048219"/>
                <a:gd name="f284" fmla="val 294945"/>
                <a:gd name="f285" fmla="val 959392"/>
                <a:gd name="f286" fmla="val 242349"/>
                <a:gd name="f287" fmla="val 866860"/>
                <a:gd name="f288" fmla="val 216112"/>
                <a:gd name="f289" fmla="val 820536"/>
                <a:gd name="f290" fmla="val 190734"/>
                <a:gd name="f291" fmla="val 773402"/>
                <a:gd name="f292" fmla="val 167562"/>
                <a:gd name="f293" fmla="val 724994"/>
                <a:gd name="f294" fmla="val 144513"/>
                <a:gd name="f295" fmla="val 676469"/>
                <a:gd name="f296" fmla="val 123057"/>
                <a:gd name="f297" fmla="val 627019"/>
                <a:gd name="f298" fmla="val 104054"/>
                <a:gd name="f299" fmla="val 576525"/>
                <a:gd name="f300" fmla="val 85418"/>
                <a:gd name="f301" fmla="val 525917"/>
                <a:gd name="f302" fmla="val 68867"/>
                <a:gd name="f303" fmla="val 474613"/>
                <a:gd name="f304" fmla="val 55381"/>
                <a:gd name="f305" fmla="val 422499"/>
                <a:gd name="f306" fmla="val 49006"/>
                <a:gd name="f307" fmla="val 396442"/>
                <a:gd name="f308" fmla="val 42508"/>
                <a:gd name="f309" fmla="val 370269"/>
                <a:gd name="f310" fmla="val 37236"/>
                <a:gd name="f311" fmla="val 343980"/>
                <a:gd name="f312" fmla="val 29267"/>
                <a:gd name="f313" fmla="val 304604"/>
                <a:gd name="f314" fmla="val 22646"/>
                <a:gd name="f315" fmla="val 265113"/>
                <a:gd name="f316" fmla="val 14003"/>
                <a:gd name="f317" fmla="val 212420"/>
                <a:gd name="f318" fmla="val 7872"/>
                <a:gd name="f319" fmla="val 159582"/>
                <a:gd name="f320" fmla="val 3903"/>
                <a:gd name="f321" fmla="val 106787"/>
                <a:gd name="f322" fmla="+- 0 0 -90"/>
                <a:gd name="f323" fmla="*/ f3 1 5275533"/>
                <a:gd name="f324" fmla="*/ f4 1 2980757"/>
                <a:gd name="f325" fmla="+- f7 0 f5"/>
                <a:gd name="f326" fmla="+- f6 0 f5"/>
                <a:gd name="f327" fmla="*/ f322 f0 1"/>
                <a:gd name="f328" fmla="*/ f326 1 5275533"/>
                <a:gd name="f329" fmla="*/ f325 1 2980757"/>
                <a:gd name="f330" fmla="*/ 0 f326 1"/>
                <a:gd name="f331" fmla="*/ 0 f325 1"/>
                <a:gd name="f332" fmla="*/ 201166 f326 1"/>
                <a:gd name="f333" fmla="*/ 206734 f326 1"/>
                <a:gd name="f334" fmla="*/ 89286 f325 1"/>
                <a:gd name="f335" fmla="*/ 232051 f326 1"/>
                <a:gd name="f336" fmla="*/ 226897 f325 1"/>
                <a:gd name="f337" fmla="*/ 332707 f326 1"/>
                <a:gd name="f338" fmla="*/ 487120 f325 1"/>
                <a:gd name="f339" fmla="*/ 402959 f326 1"/>
                <a:gd name="f340" fmla="*/ 609647 f325 1"/>
                <a:gd name="f341" fmla="*/ 483631 f326 1"/>
                <a:gd name="f342" fmla="*/ 728236 f325 1"/>
                <a:gd name="f343" fmla="*/ 669986 f326 1"/>
                <a:gd name="f344" fmla="*/ 957424 f325 1"/>
                <a:gd name="f345" fmla="*/ 871667 f326 1"/>
                <a:gd name="f346" fmla="*/ 1188348 f325 1"/>
                <a:gd name="f347" fmla="*/ 971956 f326 1"/>
                <a:gd name="f348" fmla="*/ 1308905 f325 1"/>
                <a:gd name="f349" fmla="*/ 1020139 f326 1"/>
                <a:gd name="f350" fmla="*/ 1368084 f325 1"/>
                <a:gd name="f351" fmla="*/ 1067340 f326 1"/>
                <a:gd name="f352" fmla="*/ 1424715 f325 1"/>
                <a:gd name="f353" fmla="*/ 1472909 f326 1"/>
                <a:gd name="f354" fmla="*/ 1843252 f325 1"/>
                <a:gd name="f355" fmla="*/ 1688567 f326 1"/>
                <a:gd name="f356" fmla="*/ 2031559 f325 1"/>
                <a:gd name="f357" fmla="*/ 1914401 f326 1"/>
                <a:gd name="f358" fmla="*/ 2205156 f325 1"/>
                <a:gd name="f359" fmla="*/ 2418909 f326 1"/>
                <a:gd name="f360" fmla="*/ 2479741 f325 1"/>
                <a:gd name="f361" fmla="*/ 2701141 f326 1"/>
                <a:gd name="f362" fmla="*/ 2557333 f325 1"/>
                <a:gd name="f363" fmla="*/ 2773475 f326 1"/>
                <a:gd name="f364" fmla="*/ 2570999 f325 1"/>
                <a:gd name="f365" fmla="*/ 2846424 f326 1"/>
                <a:gd name="f366" fmla="*/ 2582465 f325 1"/>
                <a:gd name="f367" fmla="*/ 2993669 f326 1"/>
                <a:gd name="f368" fmla="*/ 2598909 f325 1"/>
                <a:gd name="f369" fmla="*/ 3067721 f326 1"/>
                <a:gd name="f370" fmla="*/ 2604237 f325 1"/>
                <a:gd name="f371" fmla="*/ 3142019 f326 1"/>
                <a:gd name="f372" fmla="*/ 2607943 f325 1"/>
                <a:gd name="f373" fmla="*/ 3216561 f326 1"/>
                <a:gd name="f374" fmla="*/ 2609564 f325 1"/>
                <a:gd name="f375" fmla="*/ 3291225 f326 1"/>
                <a:gd name="f376" fmla="*/ 2609217 f325 1"/>
                <a:gd name="f377" fmla="*/ 3328619 f326 1"/>
                <a:gd name="f378" fmla="*/ 2608869 f325 1"/>
                <a:gd name="f379" fmla="*/ 3364665 f326 1"/>
                <a:gd name="f380" fmla="*/ 2607363 f325 1"/>
                <a:gd name="f381" fmla="*/ 3400587 f326 1"/>
                <a:gd name="f382" fmla="*/ 2605627 f325 1"/>
                <a:gd name="f383" fmla="*/ 3436387 f326 1"/>
                <a:gd name="f384" fmla="*/ 2602847 f325 1"/>
                <a:gd name="f385" fmla="*/ 3578361 f326 1"/>
                <a:gd name="f386" fmla="*/ 2586286 f325 1"/>
                <a:gd name="f387" fmla="*/ 4119159 f326 1"/>
                <a:gd name="f388" fmla="*/ 2418594 f325 1"/>
                <a:gd name="f389" fmla="*/ 4618765 f326 1"/>
                <a:gd name="f390" fmla="*/ 2124668 f325 1"/>
                <a:gd name="f391" fmla="*/ 4739895 f326 1"/>
                <a:gd name="f392" fmla="*/ 2038275 f325 1"/>
                <a:gd name="f393" fmla="*/ 4861027 f326 1"/>
                <a:gd name="f394" fmla="*/ 1948986 f325 1"/>
                <a:gd name="f395" fmla="*/ 5106354 f326 1"/>
                <a:gd name="f396" fmla="*/ 1763690 f325 1"/>
                <a:gd name="f397" fmla="*/ 5275533 f326 1"/>
                <a:gd name="f398" fmla="*/ 1641017 f325 1"/>
                <a:gd name="f399" fmla="*/ 2257481 f325 1"/>
                <a:gd name="f400" fmla="*/ 5168881 f326 1"/>
                <a:gd name="f401" fmla="*/ 2332084 f325 1"/>
                <a:gd name="f402" fmla="*/ 5036225 f326 1"/>
                <a:gd name="f403" fmla="*/ 2421489 f325 1"/>
                <a:gd name="f404" fmla="*/ 4899401 f326 1"/>
                <a:gd name="f405" fmla="*/ 2508347 f325 1"/>
                <a:gd name="f406" fmla="*/ 4612145 f326 1"/>
                <a:gd name="f407" fmla="*/ 2671407 f325 1"/>
                <a:gd name="f408" fmla="*/ 4303187 f326 1"/>
                <a:gd name="f409" fmla="*/ 2810030 f325 1"/>
                <a:gd name="f410" fmla="*/ 3630835 f326 1"/>
                <a:gd name="f411" fmla="*/ 2969500 f325 1"/>
                <a:gd name="f412" fmla="*/ 3457719 f326 1"/>
                <a:gd name="f413" fmla="*/ 2979808 f325 1"/>
                <a:gd name="f414" fmla="*/ 3414441 f326 1"/>
                <a:gd name="f415" fmla="*/ 2980733 f325 1"/>
                <a:gd name="f416" fmla="*/ 3371285 f326 1"/>
                <a:gd name="f417" fmla="*/ 2980502 f325 1"/>
                <a:gd name="f418" fmla="*/ 3328252 f326 1"/>
                <a:gd name="f419" fmla="*/ 2980039 f325 1"/>
                <a:gd name="f420" fmla="*/ 3286445 f326 1"/>
                <a:gd name="f421" fmla="*/ 2978534 f325 1"/>
                <a:gd name="f422" fmla="*/ 2952475 f326 1"/>
                <a:gd name="f423" fmla="*/ 2953402 f325 1"/>
                <a:gd name="f424" fmla="*/ 2620591 f326 1"/>
                <a:gd name="f425" fmla="*/ 2898046 f325 1"/>
                <a:gd name="f426" fmla="*/ 2294591 f326 1"/>
                <a:gd name="f427" fmla="*/ 2811305 f325 1"/>
                <a:gd name="f428" fmla="*/ 1670544 f326 1"/>
                <a:gd name="f429" fmla="*/ 2550501 f325 1"/>
                <a:gd name="f430" fmla="*/ 1144703 f326 1"/>
                <a:gd name="f431" fmla="*/ 2144472 f325 1"/>
                <a:gd name="f432" fmla="*/ 931497 f326 1"/>
                <a:gd name="f433" fmla="*/ 1900114 f325 1"/>
                <a:gd name="f434" fmla="*/ 745265 f326 1"/>
                <a:gd name="f435" fmla="*/ 1641395 f325 1"/>
                <a:gd name="f436" fmla="*/ 701741 f326 1"/>
                <a:gd name="f437" fmla="*/ 1575500 f325 1"/>
                <a:gd name="f438" fmla="*/ 660178 f326 1"/>
                <a:gd name="f439" fmla="*/ 1511573 f325 1"/>
                <a:gd name="f440" fmla="*/ 578158 f326 1"/>
                <a:gd name="f441" fmla="*/ 1387656 f325 1"/>
                <a:gd name="f442" fmla="*/ 408230 f326 1"/>
                <a:gd name="f443" fmla="*/ 1134497 f325 1"/>
                <a:gd name="f444" fmla="*/ 242349 f326 1"/>
                <a:gd name="f445" fmla="*/ 866860 f325 1"/>
                <a:gd name="f446" fmla="*/ 167562 f326 1"/>
                <a:gd name="f447" fmla="*/ 724994 f325 1"/>
                <a:gd name="f448" fmla="*/ 104054 f326 1"/>
                <a:gd name="f449" fmla="*/ 576525 f325 1"/>
                <a:gd name="f450" fmla="*/ 55381 f326 1"/>
                <a:gd name="f451" fmla="*/ 422499 f325 1"/>
                <a:gd name="f452" fmla="*/ 37236 f326 1"/>
                <a:gd name="f453" fmla="*/ 343980 f325 1"/>
                <a:gd name="f454" fmla="*/ 29267 f326 1"/>
                <a:gd name="f455" fmla="*/ 304604 f325 1"/>
                <a:gd name="f456" fmla="*/ 22646 f326 1"/>
                <a:gd name="f457" fmla="*/ 265113 f325 1"/>
                <a:gd name="f458" fmla="*/ 3903 f326 1"/>
                <a:gd name="f459" fmla="*/ 106787 f325 1"/>
                <a:gd name="f460" fmla="*/ f327 1 f2"/>
                <a:gd name="f461" fmla="*/ f330 1 5275533"/>
                <a:gd name="f462" fmla="*/ f331 1 2980757"/>
                <a:gd name="f463" fmla="*/ f332 1 5275533"/>
                <a:gd name="f464" fmla="*/ f333 1 5275533"/>
                <a:gd name="f465" fmla="*/ f334 1 2980757"/>
                <a:gd name="f466" fmla="*/ f335 1 5275533"/>
                <a:gd name="f467" fmla="*/ f336 1 2980757"/>
                <a:gd name="f468" fmla="*/ f337 1 5275533"/>
                <a:gd name="f469" fmla="*/ f338 1 2980757"/>
                <a:gd name="f470" fmla="*/ f339 1 5275533"/>
                <a:gd name="f471" fmla="*/ f340 1 2980757"/>
                <a:gd name="f472" fmla="*/ f341 1 5275533"/>
                <a:gd name="f473" fmla="*/ f342 1 2980757"/>
                <a:gd name="f474" fmla="*/ f343 1 5275533"/>
                <a:gd name="f475" fmla="*/ f344 1 2980757"/>
                <a:gd name="f476" fmla="*/ f345 1 5275533"/>
                <a:gd name="f477" fmla="*/ f346 1 2980757"/>
                <a:gd name="f478" fmla="*/ f347 1 5275533"/>
                <a:gd name="f479" fmla="*/ f348 1 2980757"/>
                <a:gd name="f480" fmla="*/ f349 1 5275533"/>
                <a:gd name="f481" fmla="*/ f350 1 2980757"/>
                <a:gd name="f482" fmla="*/ f351 1 5275533"/>
                <a:gd name="f483" fmla="*/ f352 1 2980757"/>
                <a:gd name="f484" fmla="*/ f353 1 5275533"/>
                <a:gd name="f485" fmla="*/ f354 1 2980757"/>
                <a:gd name="f486" fmla="*/ f355 1 5275533"/>
                <a:gd name="f487" fmla="*/ f356 1 2980757"/>
                <a:gd name="f488" fmla="*/ f357 1 5275533"/>
                <a:gd name="f489" fmla="*/ f358 1 2980757"/>
                <a:gd name="f490" fmla="*/ f359 1 5275533"/>
                <a:gd name="f491" fmla="*/ f360 1 2980757"/>
                <a:gd name="f492" fmla="*/ f361 1 5275533"/>
                <a:gd name="f493" fmla="*/ f362 1 2980757"/>
                <a:gd name="f494" fmla="*/ f363 1 5275533"/>
                <a:gd name="f495" fmla="*/ f364 1 2980757"/>
                <a:gd name="f496" fmla="*/ f365 1 5275533"/>
                <a:gd name="f497" fmla="*/ f366 1 2980757"/>
                <a:gd name="f498" fmla="*/ f367 1 5275533"/>
                <a:gd name="f499" fmla="*/ f368 1 2980757"/>
                <a:gd name="f500" fmla="*/ f369 1 5275533"/>
                <a:gd name="f501" fmla="*/ f370 1 2980757"/>
                <a:gd name="f502" fmla="*/ f371 1 5275533"/>
                <a:gd name="f503" fmla="*/ f372 1 2980757"/>
                <a:gd name="f504" fmla="*/ f373 1 5275533"/>
                <a:gd name="f505" fmla="*/ f374 1 2980757"/>
                <a:gd name="f506" fmla="*/ f375 1 5275533"/>
                <a:gd name="f507" fmla="*/ f376 1 2980757"/>
                <a:gd name="f508" fmla="*/ f377 1 5275533"/>
                <a:gd name="f509" fmla="*/ f378 1 2980757"/>
                <a:gd name="f510" fmla="*/ f379 1 5275533"/>
                <a:gd name="f511" fmla="*/ f380 1 2980757"/>
                <a:gd name="f512" fmla="*/ f381 1 5275533"/>
                <a:gd name="f513" fmla="*/ f382 1 2980757"/>
                <a:gd name="f514" fmla="*/ f383 1 5275533"/>
                <a:gd name="f515" fmla="*/ f384 1 2980757"/>
                <a:gd name="f516" fmla="*/ f385 1 5275533"/>
                <a:gd name="f517" fmla="*/ f386 1 2980757"/>
                <a:gd name="f518" fmla="*/ f387 1 5275533"/>
                <a:gd name="f519" fmla="*/ f388 1 2980757"/>
                <a:gd name="f520" fmla="*/ f389 1 5275533"/>
                <a:gd name="f521" fmla="*/ f390 1 2980757"/>
                <a:gd name="f522" fmla="*/ f391 1 5275533"/>
                <a:gd name="f523" fmla="*/ f392 1 2980757"/>
                <a:gd name="f524" fmla="*/ f393 1 5275533"/>
                <a:gd name="f525" fmla="*/ f394 1 2980757"/>
                <a:gd name="f526" fmla="*/ f395 1 5275533"/>
                <a:gd name="f527" fmla="*/ f396 1 2980757"/>
                <a:gd name="f528" fmla="*/ f397 1 5275533"/>
                <a:gd name="f529" fmla="*/ f398 1 2980757"/>
                <a:gd name="f530" fmla="*/ f399 1 2980757"/>
                <a:gd name="f531" fmla="*/ f400 1 5275533"/>
                <a:gd name="f532" fmla="*/ f401 1 2980757"/>
                <a:gd name="f533" fmla="*/ f402 1 5275533"/>
                <a:gd name="f534" fmla="*/ f403 1 2980757"/>
                <a:gd name="f535" fmla="*/ f404 1 5275533"/>
                <a:gd name="f536" fmla="*/ f405 1 2980757"/>
                <a:gd name="f537" fmla="*/ f406 1 5275533"/>
                <a:gd name="f538" fmla="*/ f407 1 2980757"/>
                <a:gd name="f539" fmla="*/ f408 1 5275533"/>
                <a:gd name="f540" fmla="*/ f409 1 2980757"/>
                <a:gd name="f541" fmla="*/ f410 1 5275533"/>
                <a:gd name="f542" fmla="*/ f411 1 2980757"/>
                <a:gd name="f543" fmla="*/ f412 1 5275533"/>
                <a:gd name="f544" fmla="*/ f413 1 2980757"/>
                <a:gd name="f545" fmla="*/ f414 1 5275533"/>
                <a:gd name="f546" fmla="*/ f415 1 2980757"/>
                <a:gd name="f547" fmla="*/ f416 1 5275533"/>
                <a:gd name="f548" fmla="*/ f417 1 2980757"/>
                <a:gd name="f549" fmla="*/ f418 1 5275533"/>
                <a:gd name="f550" fmla="*/ f419 1 2980757"/>
                <a:gd name="f551" fmla="*/ f420 1 5275533"/>
                <a:gd name="f552" fmla="*/ f421 1 2980757"/>
                <a:gd name="f553" fmla="*/ f422 1 5275533"/>
                <a:gd name="f554" fmla="*/ f423 1 2980757"/>
                <a:gd name="f555" fmla="*/ f424 1 5275533"/>
                <a:gd name="f556" fmla="*/ f425 1 2980757"/>
                <a:gd name="f557" fmla="*/ f426 1 5275533"/>
                <a:gd name="f558" fmla="*/ f427 1 2980757"/>
                <a:gd name="f559" fmla="*/ f428 1 5275533"/>
                <a:gd name="f560" fmla="*/ f429 1 2980757"/>
                <a:gd name="f561" fmla="*/ f430 1 5275533"/>
                <a:gd name="f562" fmla="*/ f431 1 2980757"/>
                <a:gd name="f563" fmla="*/ f432 1 5275533"/>
                <a:gd name="f564" fmla="*/ f433 1 2980757"/>
                <a:gd name="f565" fmla="*/ f434 1 5275533"/>
                <a:gd name="f566" fmla="*/ f435 1 2980757"/>
                <a:gd name="f567" fmla="*/ f436 1 5275533"/>
                <a:gd name="f568" fmla="*/ f437 1 2980757"/>
                <a:gd name="f569" fmla="*/ f438 1 5275533"/>
                <a:gd name="f570" fmla="*/ f439 1 2980757"/>
                <a:gd name="f571" fmla="*/ f440 1 5275533"/>
                <a:gd name="f572" fmla="*/ f441 1 2980757"/>
                <a:gd name="f573" fmla="*/ f442 1 5275533"/>
                <a:gd name="f574" fmla="*/ f443 1 2980757"/>
                <a:gd name="f575" fmla="*/ f444 1 5275533"/>
                <a:gd name="f576" fmla="*/ f445 1 2980757"/>
                <a:gd name="f577" fmla="*/ f446 1 5275533"/>
                <a:gd name="f578" fmla="*/ f447 1 2980757"/>
                <a:gd name="f579" fmla="*/ f448 1 5275533"/>
                <a:gd name="f580" fmla="*/ f449 1 2980757"/>
                <a:gd name="f581" fmla="*/ f450 1 5275533"/>
                <a:gd name="f582" fmla="*/ f451 1 2980757"/>
                <a:gd name="f583" fmla="*/ f452 1 5275533"/>
                <a:gd name="f584" fmla="*/ f453 1 2980757"/>
                <a:gd name="f585" fmla="*/ f454 1 5275533"/>
                <a:gd name="f586" fmla="*/ f455 1 2980757"/>
                <a:gd name="f587" fmla="*/ f456 1 5275533"/>
                <a:gd name="f588" fmla="*/ f457 1 2980757"/>
                <a:gd name="f589" fmla="*/ f458 1 5275533"/>
                <a:gd name="f590" fmla="*/ f459 1 2980757"/>
                <a:gd name="f591" fmla="*/ f5 1 f328"/>
                <a:gd name="f592" fmla="*/ f6 1 f328"/>
                <a:gd name="f593" fmla="*/ f5 1 f329"/>
                <a:gd name="f594" fmla="*/ f7 1 f329"/>
                <a:gd name="f595" fmla="+- f460 0 f1"/>
                <a:gd name="f596" fmla="*/ f461 1 f328"/>
                <a:gd name="f597" fmla="*/ f462 1 f329"/>
                <a:gd name="f598" fmla="*/ f463 1 f328"/>
                <a:gd name="f599" fmla="*/ f464 1 f328"/>
                <a:gd name="f600" fmla="*/ f465 1 f329"/>
                <a:gd name="f601" fmla="*/ f466 1 f328"/>
                <a:gd name="f602" fmla="*/ f467 1 f329"/>
                <a:gd name="f603" fmla="*/ f468 1 f328"/>
                <a:gd name="f604" fmla="*/ f469 1 f329"/>
                <a:gd name="f605" fmla="*/ f470 1 f328"/>
                <a:gd name="f606" fmla="*/ f471 1 f329"/>
                <a:gd name="f607" fmla="*/ f472 1 f328"/>
                <a:gd name="f608" fmla="*/ f473 1 f329"/>
                <a:gd name="f609" fmla="*/ f474 1 f328"/>
                <a:gd name="f610" fmla="*/ f475 1 f329"/>
                <a:gd name="f611" fmla="*/ f476 1 f328"/>
                <a:gd name="f612" fmla="*/ f477 1 f329"/>
                <a:gd name="f613" fmla="*/ f478 1 f328"/>
                <a:gd name="f614" fmla="*/ f479 1 f329"/>
                <a:gd name="f615" fmla="*/ f480 1 f328"/>
                <a:gd name="f616" fmla="*/ f481 1 f329"/>
                <a:gd name="f617" fmla="*/ f482 1 f328"/>
                <a:gd name="f618" fmla="*/ f483 1 f329"/>
                <a:gd name="f619" fmla="*/ f484 1 f328"/>
                <a:gd name="f620" fmla="*/ f485 1 f329"/>
                <a:gd name="f621" fmla="*/ f486 1 f328"/>
                <a:gd name="f622" fmla="*/ f487 1 f329"/>
                <a:gd name="f623" fmla="*/ f488 1 f328"/>
                <a:gd name="f624" fmla="*/ f489 1 f329"/>
                <a:gd name="f625" fmla="*/ f490 1 f328"/>
                <a:gd name="f626" fmla="*/ f491 1 f329"/>
                <a:gd name="f627" fmla="*/ f492 1 f328"/>
                <a:gd name="f628" fmla="*/ f493 1 f329"/>
                <a:gd name="f629" fmla="*/ f494 1 f328"/>
                <a:gd name="f630" fmla="*/ f495 1 f329"/>
                <a:gd name="f631" fmla="*/ f496 1 f328"/>
                <a:gd name="f632" fmla="*/ f497 1 f329"/>
                <a:gd name="f633" fmla="*/ f498 1 f328"/>
                <a:gd name="f634" fmla="*/ f499 1 f329"/>
                <a:gd name="f635" fmla="*/ f500 1 f328"/>
                <a:gd name="f636" fmla="*/ f501 1 f329"/>
                <a:gd name="f637" fmla="*/ f502 1 f328"/>
                <a:gd name="f638" fmla="*/ f503 1 f329"/>
                <a:gd name="f639" fmla="*/ f504 1 f328"/>
                <a:gd name="f640" fmla="*/ f505 1 f329"/>
                <a:gd name="f641" fmla="*/ f506 1 f328"/>
                <a:gd name="f642" fmla="*/ f507 1 f329"/>
                <a:gd name="f643" fmla="*/ f508 1 f328"/>
                <a:gd name="f644" fmla="*/ f509 1 f329"/>
                <a:gd name="f645" fmla="*/ f510 1 f328"/>
                <a:gd name="f646" fmla="*/ f511 1 f329"/>
                <a:gd name="f647" fmla="*/ f512 1 f328"/>
                <a:gd name="f648" fmla="*/ f513 1 f329"/>
                <a:gd name="f649" fmla="*/ f514 1 f328"/>
                <a:gd name="f650" fmla="*/ f515 1 f329"/>
                <a:gd name="f651" fmla="*/ f516 1 f328"/>
                <a:gd name="f652" fmla="*/ f517 1 f329"/>
                <a:gd name="f653" fmla="*/ f518 1 f328"/>
                <a:gd name="f654" fmla="*/ f519 1 f329"/>
                <a:gd name="f655" fmla="*/ f520 1 f328"/>
                <a:gd name="f656" fmla="*/ f521 1 f329"/>
                <a:gd name="f657" fmla="*/ f522 1 f328"/>
                <a:gd name="f658" fmla="*/ f523 1 f329"/>
                <a:gd name="f659" fmla="*/ f524 1 f328"/>
                <a:gd name="f660" fmla="*/ f525 1 f329"/>
                <a:gd name="f661" fmla="*/ f526 1 f328"/>
                <a:gd name="f662" fmla="*/ f527 1 f329"/>
                <a:gd name="f663" fmla="*/ f528 1 f328"/>
                <a:gd name="f664" fmla="*/ f529 1 f329"/>
                <a:gd name="f665" fmla="*/ f530 1 f329"/>
                <a:gd name="f666" fmla="*/ f531 1 f328"/>
                <a:gd name="f667" fmla="*/ f532 1 f329"/>
                <a:gd name="f668" fmla="*/ f533 1 f328"/>
                <a:gd name="f669" fmla="*/ f534 1 f329"/>
                <a:gd name="f670" fmla="*/ f535 1 f328"/>
                <a:gd name="f671" fmla="*/ f536 1 f329"/>
                <a:gd name="f672" fmla="*/ f537 1 f328"/>
                <a:gd name="f673" fmla="*/ f538 1 f329"/>
                <a:gd name="f674" fmla="*/ f539 1 f328"/>
                <a:gd name="f675" fmla="*/ f540 1 f329"/>
                <a:gd name="f676" fmla="*/ f541 1 f328"/>
                <a:gd name="f677" fmla="*/ f542 1 f329"/>
                <a:gd name="f678" fmla="*/ f543 1 f328"/>
                <a:gd name="f679" fmla="*/ f544 1 f329"/>
                <a:gd name="f680" fmla="*/ f545 1 f328"/>
                <a:gd name="f681" fmla="*/ f546 1 f329"/>
                <a:gd name="f682" fmla="*/ f547 1 f328"/>
                <a:gd name="f683" fmla="*/ f548 1 f329"/>
                <a:gd name="f684" fmla="*/ f549 1 f328"/>
                <a:gd name="f685" fmla="*/ f550 1 f329"/>
                <a:gd name="f686" fmla="*/ f551 1 f328"/>
                <a:gd name="f687" fmla="*/ f552 1 f329"/>
                <a:gd name="f688" fmla="*/ f553 1 f328"/>
                <a:gd name="f689" fmla="*/ f554 1 f329"/>
                <a:gd name="f690" fmla="*/ f555 1 f328"/>
                <a:gd name="f691" fmla="*/ f556 1 f329"/>
                <a:gd name="f692" fmla="*/ f557 1 f328"/>
                <a:gd name="f693" fmla="*/ f558 1 f329"/>
                <a:gd name="f694" fmla="*/ f559 1 f328"/>
                <a:gd name="f695" fmla="*/ f560 1 f329"/>
                <a:gd name="f696" fmla="*/ f561 1 f328"/>
                <a:gd name="f697" fmla="*/ f562 1 f329"/>
                <a:gd name="f698" fmla="*/ f563 1 f328"/>
                <a:gd name="f699" fmla="*/ f564 1 f329"/>
                <a:gd name="f700" fmla="*/ f565 1 f328"/>
                <a:gd name="f701" fmla="*/ f566 1 f329"/>
                <a:gd name="f702" fmla="*/ f567 1 f328"/>
                <a:gd name="f703" fmla="*/ f568 1 f329"/>
                <a:gd name="f704" fmla="*/ f569 1 f328"/>
                <a:gd name="f705" fmla="*/ f570 1 f329"/>
                <a:gd name="f706" fmla="*/ f571 1 f328"/>
                <a:gd name="f707" fmla="*/ f572 1 f329"/>
                <a:gd name="f708" fmla="*/ f573 1 f328"/>
                <a:gd name="f709" fmla="*/ f574 1 f329"/>
                <a:gd name="f710" fmla="*/ f575 1 f328"/>
                <a:gd name="f711" fmla="*/ f576 1 f329"/>
                <a:gd name="f712" fmla="*/ f577 1 f328"/>
                <a:gd name="f713" fmla="*/ f578 1 f329"/>
                <a:gd name="f714" fmla="*/ f579 1 f328"/>
                <a:gd name="f715" fmla="*/ f580 1 f329"/>
                <a:gd name="f716" fmla="*/ f581 1 f328"/>
                <a:gd name="f717" fmla="*/ f582 1 f329"/>
                <a:gd name="f718" fmla="*/ f583 1 f328"/>
                <a:gd name="f719" fmla="*/ f584 1 f329"/>
                <a:gd name="f720" fmla="*/ f585 1 f328"/>
                <a:gd name="f721" fmla="*/ f586 1 f329"/>
                <a:gd name="f722" fmla="*/ f587 1 f328"/>
                <a:gd name="f723" fmla="*/ f588 1 f329"/>
                <a:gd name="f724" fmla="*/ f589 1 f328"/>
                <a:gd name="f725" fmla="*/ f590 1 f329"/>
                <a:gd name="f726" fmla="*/ f591 f323 1"/>
                <a:gd name="f727" fmla="*/ f592 f323 1"/>
                <a:gd name="f728" fmla="*/ f594 f324 1"/>
                <a:gd name="f729" fmla="*/ f593 f324 1"/>
                <a:gd name="f730" fmla="*/ f596 f323 1"/>
                <a:gd name="f731" fmla="*/ f597 f324 1"/>
                <a:gd name="f732" fmla="*/ f598 f323 1"/>
                <a:gd name="f733" fmla="*/ f599 f323 1"/>
                <a:gd name="f734" fmla="*/ f600 f324 1"/>
                <a:gd name="f735" fmla="*/ f601 f323 1"/>
                <a:gd name="f736" fmla="*/ f602 f324 1"/>
                <a:gd name="f737" fmla="*/ f603 f323 1"/>
                <a:gd name="f738" fmla="*/ f604 f324 1"/>
                <a:gd name="f739" fmla="*/ f605 f323 1"/>
                <a:gd name="f740" fmla="*/ f606 f324 1"/>
                <a:gd name="f741" fmla="*/ f607 f323 1"/>
                <a:gd name="f742" fmla="*/ f608 f324 1"/>
                <a:gd name="f743" fmla="*/ f609 f323 1"/>
                <a:gd name="f744" fmla="*/ f610 f324 1"/>
                <a:gd name="f745" fmla="*/ f611 f323 1"/>
                <a:gd name="f746" fmla="*/ f612 f324 1"/>
                <a:gd name="f747" fmla="*/ f613 f323 1"/>
                <a:gd name="f748" fmla="*/ f614 f324 1"/>
                <a:gd name="f749" fmla="*/ f615 f323 1"/>
                <a:gd name="f750" fmla="*/ f616 f324 1"/>
                <a:gd name="f751" fmla="*/ f617 f323 1"/>
                <a:gd name="f752" fmla="*/ f618 f324 1"/>
                <a:gd name="f753" fmla="*/ f619 f323 1"/>
                <a:gd name="f754" fmla="*/ f620 f324 1"/>
                <a:gd name="f755" fmla="*/ f621 f323 1"/>
                <a:gd name="f756" fmla="*/ f622 f324 1"/>
                <a:gd name="f757" fmla="*/ f623 f323 1"/>
                <a:gd name="f758" fmla="*/ f624 f324 1"/>
                <a:gd name="f759" fmla="*/ f625 f323 1"/>
                <a:gd name="f760" fmla="*/ f626 f324 1"/>
                <a:gd name="f761" fmla="*/ f627 f323 1"/>
                <a:gd name="f762" fmla="*/ f628 f324 1"/>
                <a:gd name="f763" fmla="*/ f629 f323 1"/>
                <a:gd name="f764" fmla="*/ f630 f324 1"/>
                <a:gd name="f765" fmla="*/ f631 f323 1"/>
                <a:gd name="f766" fmla="*/ f632 f324 1"/>
                <a:gd name="f767" fmla="*/ f633 f323 1"/>
                <a:gd name="f768" fmla="*/ f634 f324 1"/>
                <a:gd name="f769" fmla="*/ f635 f323 1"/>
                <a:gd name="f770" fmla="*/ f636 f324 1"/>
                <a:gd name="f771" fmla="*/ f637 f323 1"/>
                <a:gd name="f772" fmla="*/ f638 f324 1"/>
                <a:gd name="f773" fmla="*/ f639 f323 1"/>
                <a:gd name="f774" fmla="*/ f640 f324 1"/>
                <a:gd name="f775" fmla="*/ f641 f323 1"/>
                <a:gd name="f776" fmla="*/ f642 f324 1"/>
                <a:gd name="f777" fmla="*/ f643 f323 1"/>
                <a:gd name="f778" fmla="*/ f644 f324 1"/>
                <a:gd name="f779" fmla="*/ f645 f323 1"/>
                <a:gd name="f780" fmla="*/ f646 f324 1"/>
                <a:gd name="f781" fmla="*/ f647 f323 1"/>
                <a:gd name="f782" fmla="*/ f648 f324 1"/>
                <a:gd name="f783" fmla="*/ f649 f323 1"/>
                <a:gd name="f784" fmla="*/ f650 f324 1"/>
                <a:gd name="f785" fmla="*/ f651 f323 1"/>
                <a:gd name="f786" fmla="*/ f652 f324 1"/>
                <a:gd name="f787" fmla="*/ f653 f323 1"/>
                <a:gd name="f788" fmla="*/ f654 f324 1"/>
                <a:gd name="f789" fmla="*/ f655 f323 1"/>
                <a:gd name="f790" fmla="*/ f656 f324 1"/>
                <a:gd name="f791" fmla="*/ f657 f323 1"/>
                <a:gd name="f792" fmla="*/ f658 f324 1"/>
                <a:gd name="f793" fmla="*/ f659 f323 1"/>
                <a:gd name="f794" fmla="*/ f660 f324 1"/>
                <a:gd name="f795" fmla="*/ f661 f323 1"/>
                <a:gd name="f796" fmla="*/ f662 f324 1"/>
                <a:gd name="f797" fmla="*/ f663 f323 1"/>
                <a:gd name="f798" fmla="*/ f664 f324 1"/>
                <a:gd name="f799" fmla="*/ f665 f324 1"/>
                <a:gd name="f800" fmla="*/ f666 f323 1"/>
                <a:gd name="f801" fmla="*/ f667 f324 1"/>
                <a:gd name="f802" fmla="*/ f668 f323 1"/>
                <a:gd name="f803" fmla="*/ f669 f324 1"/>
                <a:gd name="f804" fmla="*/ f670 f323 1"/>
                <a:gd name="f805" fmla="*/ f671 f324 1"/>
                <a:gd name="f806" fmla="*/ f672 f323 1"/>
                <a:gd name="f807" fmla="*/ f673 f324 1"/>
                <a:gd name="f808" fmla="*/ f674 f323 1"/>
                <a:gd name="f809" fmla="*/ f675 f324 1"/>
                <a:gd name="f810" fmla="*/ f676 f323 1"/>
                <a:gd name="f811" fmla="*/ f677 f324 1"/>
                <a:gd name="f812" fmla="*/ f678 f323 1"/>
                <a:gd name="f813" fmla="*/ f679 f324 1"/>
                <a:gd name="f814" fmla="*/ f680 f323 1"/>
                <a:gd name="f815" fmla="*/ f681 f324 1"/>
                <a:gd name="f816" fmla="*/ f682 f323 1"/>
                <a:gd name="f817" fmla="*/ f683 f324 1"/>
                <a:gd name="f818" fmla="*/ f684 f323 1"/>
                <a:gd name="f819" fmla="*/ f685 f324 1"/>
                <a:gd name="f820" fmla="*/ f686 f323 1"/>
                <a:gd name="f821" fmla="*/ f687 f324 1"/>
                <a:gd name="f822" fmla="*/ f688 f323 1"/>
                <a:gd name="f823" fmla="*/ f689 f324 1"/>
                <a:gd name="f824" fmla="*/ f690 f323 1"/>
                <a:gd name="f825" fmla="*/ f691 f324 1"/>
                <a:gd name="f826" fmla="*/ f692 f323 1"/>
                <a:gd name="f827" fmla="*/ f693 f324 1"/>
                <a:gd name="f828" fmla="*/ f694 f323 1"/>
                <a:gd name="f829" fmla="*/ f695 f324 1"/>
                <a:gd name="f830" fmla="*/ f696 f323 1"/>
                <a:gd name="f831" fmla="*/ f697 f324 1"/>
                <a:gd name="f832" fmla="*/ f698 f323 1"/>
                <a:gd name="f833" fmla="*/ f699 f324 1"/>
                <a:gd name="f834" fmla="*/ f700 f323 1"/>
                <a:gd name="f835" fmla="*/ f701 f324 1"/>
                <a:gd name="f836" fmla="*/ f702 f323 1"/>
                <a:gd name="f837" fmla="*/ f703 f324 1"/>
                <a:gd name="f838" fmla="*/ f704 f323 1"/>
                <a:gd name="f839" fmla="*/ f705 f324 1"/>
                <a:gd name="f840" fmla="*/ f706 f323 1"/>
                <a:gd name="f841" fmla="*/ f707 f324 1"/>
                <a:gd name="f842" fmla="*/ f708 f323 1"/>
                <a:gd name="f843" fmla="*/ f709 f324 1"/>
                <a:gd name="f844" fmla="*/ f710 f323 1"/>
                <a:gd name="f845" fmla="*/ f711 f324 1"/>
                <a:gd name="f846" fmla="*/ f712 f323 1"/>
                <a:gd name="f847" fmla="*/ f713 f324 1"/>
                <a:gd name="f848" fmla="*/ f714 f323 1"/>
                <a:gd name="f849" fmla="*/ f715 f324 1"/>
                <a:gd name="f850" fmla="*/ f716 f323 1"/>
                <a:gd name="f851" fmla="*/ f717 f324 1"/>
                <a:gd name="f852" fmla="*/ f718 f323 1"/>
                <a:gd name="f853" fmla="*/ f719 f324 1"/>
                <a:gd name="f854" fmla="*/ f720 f323 1"/>
                <a:gd name="f855" fmla="*/ f721 f324 1"/>
                <a:gd name="f856" fmla="*/ f722 f323 1"/>
                <a:gd name="f857" fmla="*/ f723 f324 1"/>
                <a:gd name="f858" fmla="*/ f724 f323 1"/>
                <a:gd name="f859" fmla="*/ f725 f3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5">
                  <a:pos x="f730" y="f731"/>
                </a:cxn>
                <a:cxn ang="f595">
                  <a:pos x="f732" y="f731"/>
                </a:cxn>
                <a:cxn ang="f595">
                  <a:pos x="f733" y="f734"/>
                </a:cxn>
                <a:cxn ang="f595">
                  <a:pos x="f735" y="f736"/>
                </a:cxn>
                <a:cxn ang="f595">
                  <a:pos x="f737" y="f738"/>
                </a:cxn>
                <a:cxn ang="f595">
                  <a:pos x="f739" y="f740"/>
                </a:cxn>
                <a:cxn ang="f595">
                  <a:pos x="f741" y="f742"/>
                </a:cxn>
                <a:cxn ang="f595">
                  <a:pos x="f743" y="f744"/>
                </a:cxn>
                <a:cxn ang="f595">
                  <a:pos x="f745" y="f746"/>
                </a:cxn>
                <a:cxn ang="f595">
                  <a:pos x="f747" y="f748"/>
                </a:cxn>
                <a:cxn ang="f595">
                  <a:pos x="f749" y="f750"/>
                </a:cxn>
                <a:cxn ang="f595">
                  <a:pos x="f751" y="f752"/>
                </a:cxn>
                <a:cxn ang="f595">
                  <a:pos x="f753" y="f754"/>
                </a:cxn>
                <a:cxn ang="f595">
                  <a:pos x="f755" y="f756"/>
                </a:cxn>
                <a:cxn ang="f595">
                  <a:pos x="f757" y="f758"/>
                </a:cxn>
                <a:cxn ang="f595">
                  <a:pos x="f759" y="f760"/>
                </a:cxn>
                <a:cxn ang="f595">
                  <a:pos x="f761" y="f762"/>
                </a:cxn>
                <a:cxn ang="f595">
                  <a:pos x="f763" y="f764"/>
                </a:cxn>
                <a:cxn ang="f595">
                  <a:pos x="f765" y="f766"/>
                </a:cxn>
                <a:cxn ang="f595">
                  <a:pos x="f767" y="f768"/>
                </a:cxn>
                <a:cxn ang="f595">
                  <a:pos x="f769" y="f770"/>
                </a:cxn>
                <a:cxn ang="f595">
                  <a:pos x="f771" y="f772"/>
                </a:cxn>
                <a:cxn ang="f595">
                  <a:pos x="f773" y="f774"/>
                </a:cxn>
                <a:cxn ang="f595">
                  <a:pos x="f775" y="f776"/>
                </a:cxn>
                <a:cxn ang="f595">
                  <a:pos x="f777" y="f778"/>
                </a:cxn>
                <a:cxn ang="f595">
                  <a:pos x="f779" y="f780"/>
                </a:cxn>
                <a:cxn ang="f595">
                  <a:pos x="f781" y="f782"/>
                </a:cxn>
                <a:cxn ang="f595">
                  <a:pos x="f783" y="f784"/>
                </a:cxn>
                <a:cxn ang="f595">
                  <a:pos x="f785" y="f786"/>
                </a:cxn>
                <a:cxn ang="f595">
                  <a:pos x="f787" y="f788"/>
                </a:cxn>
                <a:cxn ang="f595">
                  <a:pos x="f789" y="f790"/>
                </a:cxn>
                <a:cxn ang="f595">
                  <a:pos x="f791" y="f792"/>
                </a:cxn>
                <a:cxn ang="f595">
                  <a:pos x="f793" y="f794"/>
                </a:cxn>
                <a:cxn ang="f595">
                  <a:pos x="f795" y="f796"/>
                </a:cxn>
                <a:cxn ang="f595">
                  <a:pos x="f797" y="f798"/>
                </a:cxn>
                <a:cxn ang="f595">
                  <a:pos x="f797" y="f799"/>
                </a:cxn>
                <a:cxn ang="f595">
                  <a:pos x="f800" y="f801"/>
                </a:cxn>
                <a:cxn ang="f595">
                  <a:pos x="f802" y="f803"/>
                </a:cxn>
                <a:cxn ang="f595">
                  <a:pos x="f804" y="f805"/>
                </a:cxn>
                <a:cxn ang="f595">
                  <a:pos x="f806" y="f807"/>
                </a:cxn>
                <a:cxn ang="f595">
                  <a:pos x="f808" y="f809"/>
                </a:cxn>
                <a:cxn ang="f595">
                  <a:pos x="f810" y="f811"/>
                </a:cxn>
                <a:cxn ang="f595">
                  <a:pos x="f812" y="f813"/>
                </a:cxn>
                <a:cxn ang="f595">
                  <a:pos x="f814" y="f815"/>
                </a:cxn>
                <a:cxn ang="f595">
                  <a:pos x="f816" y="f817"/>
                </a:cxn>
                <a:cxn ang="f595">
                  <a:pos x="f818" y="f819"/>
                </a:cxn>
                <a:cxn ang="f595">
                  <a:pos x="f820" y="f821"/>
                </a:cxn>
                <a:cxn ang="f595">
                  <a:pos x="f822" y="f823"/>
                </a:cxn>
                <a:cxn ang="f595">
                  <a:pos x="f824" y="f825"/>
                </a:cxn>
                <a:cxn ang="f595">
                  <a:pos x="f826" y="f827"/>
                </a:cxn>
                <a:cxn ang="f595">
                  <a:pos x="f828" y="f829"/>
                </a:cxn>
                <a:cxn ang="f595">
                  <a:pos x="f830" y="f831"/>
                </a:cxn>
                <a:cxn ang="f595">
                  <a:pos x="f832" y="f833"/>
                </a:cxn>
                <a:cxn ang="f595">
                  <a:pos x="f834" y="f835"/>
                </a:cxn>
                <a:cxn ang="f595">
                  <a:pos x="f836" y="f837"/>
                </a:cxn>
                <a:cxn ang="f595">
                  <a:pos x="f838" y="f839"/>
                </a:cxn>
                <a:cxn ang="f595">
                  <a:pos x="f840" y="f841"/>
                </a:cxn>
                <a:cxn ang="f595">
                  <a:pos x="f842" y="f843"/>
                </a:cxn>
                <a:cxn ang="f595">
                  <a:pos x="f844" y="f845"/>
                </a:cxn>
                <a:cxn ang="f595">
                  <a:pos x="f846" y="f847"/>
                </a:cxn>
                <a:cxn ang="f595">
                  <a:pos x="f848" y="f849"/>
                </a:cxn>
                <a:cxn ang="f595">
                  <a:pos x="f850" y="f851"/>
                </a:cxn>
                <a:cxn ang="f595">
                  <a:pos x="f852" y="f853"/>
                </a:cxn>
                <a:cxn ang="f595">
                  <a:pos x="f854" y="f855"/>
                </a:cxn>
                <a:cxn ang="f595">
                  <a:pos x="f856" y="f857"/>
                </a:cxn>
                <a:cxn ang="f595">
                  <a:pos x="f858" y="f859"/>
                </a:cxn>
              </a:cxnLst>
              <a:rect l="f726" t="f729" r="f727" b="f728"/>
              <a:pathLst>
                <a:path w="5275533" h="2980757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lnTo>
                    <a:pt x="f53" y="f54"/>
                  </a:ln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84"/>
                  </a:cubicBezTo>
                  <a:cubicBezTo>
                    <a:pt x="f85" y="f86"/>
                    <a:pt x="f87" y="f88"/>
                    <a:pt x="f89" y="f90"/>
                  </a:cubicBezTo>
                  <a:cubicBezTo>
                    <a:pt x="f91" y="f92"/>
                    <a:pt x="f93" y="f94"/>
                    <a:pt x="f95" y="f96"/>
                  </a:cubicBezTo>
                  <a:lnTo>
                    <a:pt x="f97" y="f98"/>
                  </a:lnTo>
                  <a:cubicBezTo>
                    <a:pt x="f99" y="f100"/>
                    <a:pt x="f101" y="f102"/>
                    <a:pt x="f103" y="f104"/>
                  </a:cubicBez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lnTo>
                    <a:pt x="f117" y="f118"/>
                  </a:lnTo>
                  <a:cubicBezTo>
                    <a:pt x="f119" y="f120"/>
                    <a:pt x="f121" y="f122"/>
                    <a:pt x="f123" y="f124"/>
                  </a:cubicBezTo>
                  <a:lnTo>
                    <a:pt x="f125" y="f126"/>
                  </a:lnTo>
                  <a:cubicBezTo>
                    <a:pt x="f12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lnTo>
                    <a:pt x="f139" y="f140"/>
                  </a:lnTo>
                  <a:cubicBezTo>
                    <a:pt x="f141" y="f142"/>
                    <a:pt x="f143" y="f144"/>
                    <a:pt x="f145" y="f146"/>
                  </a:cubicBezTo>
                  <a:cubicBezTo>
                    <a:pt x="f147" y="f148"/>
                    <a:pt x="f149" y="f150"/>
                    <a:pt x="f151" y="f152"/>
                  </a:cubicBezTo>
                  <a:cubicBezTo>
                    <a:pt x="f153" y="f154"/>
                    <a:pt x="f155" y="f156"/>
                    <a:pt x="f157" y="f158"/>
                  </a:cubicBezTo>
                  <a:cubicBezTo>
                    <a:pt x="f159" y="f160"/>
                    <a:pt x="f161" y="f162"/>
                    <a:pt x="f163" y="f164"/>
                  </a:cubicBezTo>
                  <a:cubicBezTo>
                    <a:pt x="f165" y="f166"/>
                    <a:pt x="f167" y="f168"/>
                    <a:pt x="f169" y="f170"/>
                  </a:cubicBezTo>
                  <a:lnTo>
                    <a:pt x="f171" y="f172"/>
                  </a:lnTo>
                  <a:lnTo>
                    <a:pt x="f6" y="f173"/>
                  </a:lnTo>
                  <a:lnTo>
                    <a:pt x="f6" y="f174"/>
                  </a:lnTo>
                  <a:lnTo>
                    <a:pt x="f175" y="f176"/>
                  </a:lnTo>
                  <a:cubicBezTo>
                    <a:pt x="f177" y="f178"/>
                    <a:pt x="f179" y="f180"/>
                    <a:pt x="f181" y="f182"/>
                  </a:cubicBezTo>
                  <a:cubicBezTo>
                    <a:pt x="f183" y="f184"/>
                    <a:pt x="f185" y="f186"/>
                    <a:pt x="f187" y="f188"/>
                  </a:cubicBezTo>
                  <a:cubicBezTo>
                    <a:pt x="f189" y="f190"/>
                    <a:pt x="f191" y="f192"/>
                    <a:pt x="f193" y="f194"/>
                  </a:cubicBezTo>
                  <a:cubicBezTo>
                    <a:pt x="f195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5" y="f206"/>
                  </a:cubicBezTo>
                  <a:cubicBezTo>
                    <a:pt x="f207" y="f208"/>
                    <a:pt x="f209" y="f210"/>
                    <a:pt x="f211" y="f212"/>
                  </a:cubicBezTo>
                  <a:lnTo>
                    <a:pt x="f213" y="f214"/>
                  </a:lnTo>
                  <a:cubicBezTo>
                    <a:pt x="f215" y="f216"/>
                    <a:pt x="f217" y="f218"/>
                    <a:pt x="f219" y="f218"/>
                  </a:cubicBezTo>
                  <a:lnTo>
                    <a:pt x="f220" y="f221"/>
                  </a:lnTo>
                  <a:lnTo>
                    <a:pt x="f222" y="f223"/>
                  </a:lnTo>
                  <a:cubicBezTo>
                    <a:pt x="f224" y="f225"/>
                    <a:pt x="f226" y="f227"/>
                    <a:pt x="f228" y="f229"/>
                  </a:cubicBezTo>
                  <a:cubicBezTo>
                    <a:pt x="f230" y="f231"/>
                    <a:pt x="f232" y="f233"/>
                    <a:pt x="f234" y="f235"/>
                  </a:cubicBezTo>
                  <a:cubicBezTo>
                    <a:pt x="f236" y="f237"/>
                    <a:pt x="f238" y="f239"/>
                    <a:pt x="f240" y="f241"/>
                  </a:cubicBezTo>
                  <a:cubicBezTo>
                    <a:pt x="f242" y="f243"/>
                    <a:pt x="f244" y="f245"/>
                    <a:pt x="f246" y="f247"/>
                  </a:cubicBezTo>
                  <a:cubicBezTo>
                    <a:pt x="f248" y="f249"/>
                    <a:pt x="f250" y="f251"/>
                    <a:pt x="f252" y="f253"/>
                  </a:cubicBezTo>
                  <a:cubicBezTo>
                    <a:pt x="f254" y="f255"/>
                    <a:pt x="f256" y="f257"/>
                    <a:pt x="f258" y="f259"/>
                  </a:cubicBezTo>
                  <a:cubicBezTo>
                    <a:pt x="f260" y="f261"/>
                    <a:pt x="f262" y="f263"/>
                    <a:pt x="f264" y="f265"/>
                  </a:cubicBezTo>
                  <a:cubicBezTo>
                    <a:pt x="f266" y="f267"/>
                    <a:pt x="f268" y="f269"/>
                    <a:pt x="f270" y="f271"/>
                  </a:cubicBezTo>
                  <a:lnTo>
                    <a:pt x="f272" y="f273"/>
                  </a:lnTo>
                  <a:cubicBezTo>
                    <a:pt x="f274" y="f275"/>
                    <a:pt x="f276" y="f277"/>
                    <a:pt x="f278" y="f279"/>
                  </a:cubicBezTo>
                  <a:lnTo>
                    <a:pt x="f280" y="f281"/>
                  </a:lnTo>
                  <a:cubicBezTo>
                    <a:pt x="f282" y="f283"/>
                    <a:pt x="f284" y="f285"/>
                    <a:pt x="f286" y="f287"/>
                  </a:cubicBezTo>
                  <a:cubicBezTo>
                    <a:pt x="f288" y="f289"/>
                    <a:pt x="f290" y="f291"/>
                    <a:pt x="f292" y="f293"/>
                  </a:cubicBezTo>
                  <a:cubicBezTo>
                    <a:pt x="f294" y="f295"/>
                    <a:pt x="f296" y="f297"/>
                    <a:pt x="f298" y="f299"/>
                  </a:cubicBez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lnTo>
                    <a:pt x="f312" y="f313"/>
                  </a:lnTo>
                  <a:lnTo>
                    <a:pt x="f314" y="f315"/>
                  </a:lnTo>
                  <a:cubicBezTo>
                    <a:pt x="f316" y="f317"/>
                    <a:pt x="f318" y="f319"/>
                    <a:pt x="f320" y="f32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Freeform: Shape 17">
              <a:extLst>
                <a:ext uri="{FF2B5EF4-FFF2-40B4-BE49-F238E27FC236}">
                  <a16:creationId xmlns:a16="http://schemas.microsoft.com/office/drawing/2014/main" id="{830BE4E5-6D62-2DA8-AEAD-1ABC73957986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613805"/>
                <a:gd name="f9" fmla="val 618487"/>
                <a:gd name="f10" fmla="val 85404"/>
                <a:gd name="f11" fmla="val 650052"/>
                <a:gd name="f12" fmla="val 360109"/>
                <a:gd name="f13" fmla="val 792650"/>
                <a:gd name="f14" fmla="val 556543"/>
                <a:gd name="f15" fmla="val 1054084"/>
                <a:gd name="f16" fmla="val 895200"/>
                <a:gd name="f17" fmla="val 1126174"/>
                <a:gd name="f18" fmla="val 988542"/>
                <a:gd name="f19" fmla="val 1200716"/>
                <a:gd name="f20" fmla="val 1085128"/>
                <a:gd name="f21" fmla="val 1276976"/>
                <a:gd name="f22" fmla="val 1191325"/>
                <a:gd name="f23" fmla="val 1859704"/>
                <a:gd name="f24" fmla="val 2002688"/>
                <a:gd name="f25" fmla="val 2485223"/>
                <a:gd name="f26" fmla="val 2348843"/>
                <a:gd name="f27" fmla="val 3368450"/>
                <a:gd name="f28" fmla="val 3948114"/>
                <a:gd name="f29" fmla="val 4373422"/>
                <a:gd name="f30" fmla="val 2066846"/>
                <a:gd name="f31" fmla="val 4956151"/>
                <a:gd name="f32" fmla="val 1636730"/>
                <a:gd name="f33" fmla="val 5021253"/>
                <a:gd name="f34" fmla="val 1588668"/>
                <a:gd name="f35" fmla="val 5086356"/>
                <a:gd name="f36" fmla="val 1541186"/>
                <a:gd name="f37" fmla="val 5149372"/>
                <a:gd name="f38" fmla="val 1495325"/>
                <a:gd name="f39" fmla="val 1406110"/>
                <a:gd name="f40" fmla="val 2138641"/>
                <a:gd name="f41" fmla="val 5112925"/>
                <a:gd name="f42" fmla="val 2253730"/>
                <a:gd name="f43" fmla="val 4598179"/>
                <a:gd name="f44" fmla="val 2621786"/>
                <a:gd name="f45" fmla="val 4074961"/>
                <a:gd name="f46" fmla="val 3368327"/>
                <a:gd name="f47" fmla="val 2170746"/>
                <a:gd name="f48" fmla="val 1393203"/>
                <a:gd name="f49" fmla="val 2384512"/>
                <a:gd name="f50" fmla="val 769646"/>
                <a:gd name="f51" fmla="val 1516288"/>
                <a:gd name="f52" fmla="val 418850"/>
                <a:gd name="f53" fmla="val 1027932"/>
                <a:gd name="f54" fmla="val 48120"/>
                <a:gd name="f55" fmla="val 683401"/>
                <a:gd name="f56" fmla="val 3149"/>
                <a:gd name="f57" fmla="val 85252"/>
                <a:gd name="f58" fmla="+- 0 0 -90"/>
                <a:gd name="f59" fmla="*/ f3 1 5270786"/>
                <a:gd name="f60" fmla="*/ f4 1 2927775"/>
                <a:gd name="f61" fmla="+- f7 0 f5"/>
                <a:gd name="f62" fmla="+- f6 0 f5"/>
                <a:gd name="f63" fmla="*/ f58 f0 1"/>
                <a:gd name="f64" fmla="*/ f62 1 5270786"/>
                <a:gd name="f65" fmla="*/ f61 1 2927775"/>
                <a:gd name="f66" fmla="*/ 0 f62 1"/>
                <a:gd name="f67" fmla="*/ 0 f61 1"/>
                <a:gd name="f68" fmla="*/ 613805 f62 1"/>
                <a:gd name="f69" fmla="*/ 618487 f62 1"/>
                <a:gd name="f70" fmla="*/ 85404 f61 1"/>
                <a:gd name="f71" fmla="*/ 1054084 f62 1"/>
                <a:gd name="f72" fmla="*/ 895200 f61 1"/>
                <a:gd name="f73" fmla="*/ 1276976 f62 1"/>
                <a:gd name="f74" fmla="*/ 1191325 f61 1"/>
                <a:gd name="f75" fmla="*/ 3368450 f62 1"/>
                <a:gd name="f76" fmla="*/ 2348843 f61 1"/>
                <a:gd name="f77" fmla="*/ 4956151 f62 1"/>
                <a:gd name="f78" fmla="*/ 1636730 f61 1"/>
                <a:gd name="f79" fmla="*/ 5149372 f62 1"/>
                <a:gd name="f80" fmla="*/ 1495325 f61 1"/>
                <a:gd name="f81" fmla="*/ 5270786 f62 1"/>
                <a:gd name="f82" fmla="*/ 1406110 f61 1"/>
                <a:gd name="f83" fmla="*/ 2138641 f61 1"/>
                <a:gd name="f84" fmla="*/ 5112925 f62 1"/>
                <a:gd name="f85" fmla="*/ 2253730 f61 1"/>
                <a:gd name="f86" fmla="*/ 3368327 f62 1"/>
                <a:gd name="f87" fmla="*/ 2927775 f61 1"/>
                <a:gd name="f88" fmla="*/ 769646 f62 1"/>
                <a:gd name="f89" fmla="*/ 1516288 f61 1"/>
                <a:gd name="f90" fmla="*/ 3149 f62 1"/>
                <a:gd name="f91" fmla="*/ 85252 f61 1"/>
                <a:gd name="f92" fmla="*/ f63 1 f2"/>
                <a:gd name="f93" fmla="*/ f66 1 5270786"/>
                <a:gd name="f94" fmla="*/ f67 1 2927775"/>
                <a:gd name="f95" fmla="*/ f68 1 5270786"/>
                <a:gd name="f96" fmla="*/ f69 1 5270786"/>
                <a:gd name="f97" fmla="*/ f70 1 2927775"/>
                <a:gd name="f98" fmla="*/ f71 1 5270786"/>
                <a:gd name="f99" fmla="*/ f72 1 2927775"/>
                <a:gd name="f100" fmla="*/ f73 1 5270786"/>
                <a:gd name="f101" fmla="*/ f74 1 2927775"/>
                <a:gd name="f102" fmla="*/ f75 1 5270786"/>
                <a:gd name="f103" fmla="*/ f76 1 2927775"/>
                <a:gd name="f104" fmla="*/ f77 1 5270786"/>
                <a:gd name="f105" fmla="*/ f78 1 2927775"/>
                <a:gd name="f106" fmla="*/ f79 1 5270786"/>
                <a:gd name="f107" fmla="*/ f80 1 2927775"/>
                <a:gd name="f108" fmla="*/ f81 1 5270786"/>
                <a:gd name="f109" fmla="*/ f82 1 2927775"/>
                <a:gd name="f110" fmla="*/ f83 1 2927775"/>
                <a:gd name="f111" fmla="*/ f84 1 5270786"/>
                <a:gd name="f112" fmla="*/ f85 1 2927775"/>
                <a:gd name="f113" fmla="*/ f86 1 5270786"/>
                <a:gd name="f114" fmla="*/ f87 1 2927775"/>
                <a:gd name="f115" fmla="*/ f88 1 5270786"/>
                <a:gd name="f116" fmla="*/ f89 1 2927775"/>
                <a:gd name="f117" fmla="*/ f90 1 5270786"/>
                <a:gd name="f118" fmla="*/ f91 1 2927775"/>
                <a:gd name="f119" fmla="*/ f5 1 f64"/>
                <a:gd name="f120" fmla="*/ f6 1 f64"/>
                <a:gd name="f121" fmla="*/ f5 1 f65"/>
                <a:gd name="f122" fmla="*/ f7 1 f65"/>
                <a:gd name="f123" fmla="+- f92 0 f1"/>
                <a:gd name="f124" fmla="*/ f93 1 f64"/>
                <a:gd name="f125" fmla="*/ f94 1 f65"/>
                <a:gd name="f126" fmla="*/ f95 1 f64"/>
                <a:gd name="f127" fmla="*/ f96 1 f64"/>
                <a:gd name="f128" fmla="*/ f97 1 f65"/>
                <a:gd name="f129" fmla="*/ f98 1 f64"/>
                <a:gd name="f130" fmla="*/ f99 1 f65"/>
                <a:gd name="f131" fmla="*/ f100 1 f64"/>
                <a:gd name="f132" fmla="*/ f101 1 f65"/>
                <a:gd name="f133" fmla="*/ f102 1 f64"/>
                <a:gd name="f134" fmla="*/ f103 1 f65"/>
                <a:gd name="f135" fmla="*/ f104 1 f64"/>
                <a:gd name="f136" fmla="*/ f105 1 f65"/>
                <a:gd name="f137" fmla="*/ f106 1 f64"/>
                <a:gd name="f138" fmla="*/ f107 1 f65"/>
                <a:gd name="f139" fmla="*/ f108 1 f64"/>
                <a:gd name="f140" fmla="*/ f109 1 f65"/>
                <a:gd name="f141" fmla="*/ f110 1 f65"/>
                <a:gd name="f142" fmla="*/ f111 1 f64"/>
                <a:gd name="f143" fmla="*/ f112 1 f65"/>
                <a:gd name="f144" fmla="*/ f113 1 f64"/>
                <a:gd name="f145" fmla="*/ f114 1 f65"/>
                <a:gd name="f146" fmla="*/ f115 1 f64"/>
                <a:gd name="f147" fmla="*/ f116 1 f65"/>
                <a:gd name="f148" fmla="*/ f117 1 f64"/>
                <a:gd name="f149" fmla="*/ f118 1 f65"/>
                <a:gd name="f150" fmla="*/ f119 f59 1"/>
                <a:gd name="f151" fmla="*/ f120 f59 1"/>
                <a:gd name="f152" fmla="*/ f122 f60 1"/>
                <a:gd name="f153" fmla="*/ f121 f60 1"/>
                <a:gd name="f154" fmla="*/ f124 f59 1"/>
                <a:gd name="f155" fmla="*/ f125 f60 1"/>
                <a:gd name="f156" fmla="*/ f126 f59 1"/>
                <a:gd name="f157" fmla="*/ f127 f59 1"/>
                <a:gd name="f158" fmla="*/ f128 f60 1"/>
                <a:gd name="f159" fmla="*/ f129 f59 1"/>
                <a:gd name="f160" fmla="*/ f130 f60 1"/>
                <a:gd name="f161" fmla="*/ f131 f59 1"/>
                <a:gd name="f162" fmla="*/ f132 f60 1"/>
                <a:gd name="f163" fmla="*/ f133 f59 1"/>
                <a:gd name="f164" fmla="*/ f134 f60 1"/>
                <a:gd name="f165" fmla="*/ f135 f59 1"/>
                <a:gd name="f166" fmla="*/ f136 f60 1"/>
                <a:gd name="f167" fmla="*/ f137 f59 1"/>
                <a:gd name="f168" fmla="*/ f138 f60 1"/>
                <a:gd name="f169" fmla="*/ f139 f59 1"/>
                <a:gd name="f170" fmla="*/ f140 f60 1"/>
                <a:gd name="f171" fmla="*/ f141 f60 1"/>
                <a:gd name="f172" fmla="*/ f142 f59 1"/>
                <a:gd name="f173" fmla="*/ f143 f60 1"/>
                <a:gd name="f174" fmla="*/ f144 f59 1"/>
                <a:gd name="f175" fmla="*/ f145 f60 1"/>
                <a:gd name="f176" fmla="*/ f146 f59 1"/>
                <a:gd name="f177" fmla="*/ f147 f60 1"/>
                <a:gd name="f178" fmla="*/ f148 f59 1"/>
                <a:gd name="f179" fmla="*/ f149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54" y="f155"/>
                </a:cxn>
                <a:cxn ang="f123">
                  <a:pos x="f156" y="f155"/>
                </a:cxn>
                <a:cxn ang="f123">
                  <a:pos x="f157" y="f158"/>
                </a:cxn>
                <a:cxn ang="f123">
                  <a:pos x="f159" y="f160"/>
                </a:cxn>
                <a:cxn ang="f123">
                  <a:pos x="f161" y="f162"/>
                </a:cxn>
                <a:cxn ang="f123">
                  <a:pos x="f163" y="f164"/>
                </a:cxn>
                <a:cxn ang="f123">
                  <a:pos x="f165" y="f166"/>
                </a:cxn>
                <a:cxn ang="f123">
                  <a:pos x="f167" y="f168"/>
                </a:cxn>
                <a:cxn ang="f123">
                  <a:pos x="f169" y="f170"/>
                </a:cxn>
                <a:cxn ang="f123">
                  <a:pos x="f169" y="f171"/>
                </a:cxn>
                <a:cxn ang="f123">
                  <a:pos x="f172" y="f173"/>
                </a:cxn>
                <a:cxn ang="f123">
                  <a:pos x="f174" y="f175"/>
                </a:cxn>
                <a:cxn ang="f123">
                  <a:pos x="f176" y="f177"/>
                </a:cxn>
                <a:cxn ang="f123">
                  <a:pos x="f178" y="f179"/>
                </a:cxn>
              </a:cxnLst>
              <a:rect l="f150" t="f153" r="f151" b="f15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6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lnTo>
                    <a:pt x="f6" y="f39"/>
                  </a:lnTo>
                  <a:lnTo>
                    <a:pt x="f6" y="f40"/>
                  </a:lnTo>
                  <a:lnTo>
                    <a:pt x="f41" y="f42"/>
                  </a:lnTo>
                  <a:cubicBezTo>
                    <a:pt x="f43" y="f44"/>
                    <a:pt x="f45" y="f7"/>
                    <a:pt x="f46" y="f7"/>
                  </a:cubicBezTo>
                  <a:cubicBezTo>
                    <a:pt x="f47" y="f7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: Shape 18">
              <a:extLst>
                <a:ext uri="{FF2B5EF4-FFF2-40B4-BE49-F238E27FC236}">
                  <a16:creationId xmlns:a16="http://schemas.microsoft.com/office/drawing/2014/main" id="{1828AC45-0204-6435-768C-7B27DA7F8088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736294"/>
                <a:gd name="f9" fmla="val 740298"/>
                <a:gd name="f10" fmla="val 72745"/>
                <a:gd name="f11" fmla="val 768839"/>
                <a:gd name="f12" fmla="val 319371"/>
                <a:gd name="f13" fmla="val 898885"/>
                <a:gd name="f14" fmla="val 497858"/>
                <a:gd name="f15" fmla="val 1153024"/>
                <a:gd name="f16" fmla="val 826989"/>
                <a:gd name="f17" fmla="val 1225727"/>
                <a:gd name="f18" fmla="val 921142"/>
                <a:gd name="f19" fmla="val 1300882"/>
                <a:gd name="f20" fmla="val 1018537"/>
                <a:gd name="f21" fmla="val 1378368"/>
                <a:gd name="f22" fmla="val 1126356"/>
                <a:gd name="f23" fmla="val 1652384"/>
                <a:gd name="f24" fmla="val 1507833"/>
                <a:gd name="f25" fmla="val 1933512"/>
                <a:gd name="f26" fmla="val 1779060"/>
                <a:gd name="f27" fmla="val 2238056"/>
                <a:gd name="f28" fmla="val 1955322"/>
                <a:gd name="f29" fmla="val 2560868"/>
                <a:gd name="f30" fmla="val 2142238"/>
                <a:gd name="f31" fmla="val 2930637"/>
                <a:gd name="f32" fmla="val 2233033"/>
                <a:gd name="f33" fmla="val 3368327"/>
                <a:gd name="f34" fmla="val 3616720"/>
                <a:gd name="f35" fmla="val 3847703"/>
                <a:gd name="f36" fmla="val 2176866"/>
                <a:gd name="f37" fmla="val 4095360"/>
                <a:gd name="f38" fmla="val 2056192"/>
                <a:gd name="f39" fmla="val 4349636"/>
                <a:gd name="f40" fmla="val 1932276"/>
                <a:gd name="f41" fmla="val 4601340"/>
                <a:gd name="f42" fmla="val 1751613"/>
                <a:gd name="f43" fmla="val 4880506"/>
                <a:gd name="f44" fmla="val 1545587"/>
                <a:gd name="f45" fmla="val 4945974"/>
                <a:gd name="f46" fmla="val 1497295"/>
                <a:gd name="f47" fmla="val 5011199"/>
                <a:gd name="f48" fmla="val 1449697"/>
                <a:gd name="f49" fmla="val 5074340"/>
                <a:gd name="f50" fmla="val 1403721"/>
                <a:gd name="f51" fmla="val 1259367"/>
                <a:gd name="f52" fmla="val 2138641"/>
                <a:gd name="f53" fmla="val 5112925"/>
                <a:gd name="f54" fmla="val 2253730"/>
                <a:gd name="f55" fmla="val 4598179"/>
                <a:gd name="f56" fmla="val 2621786"/>
                <a:gd name="f57" fmla="val 4074961"/>
                <a:gd name="f58" fmla="val 2170746"/>
                <a:gd name="f59" fmla="val 1393203"/>
                <a:gd name="f60" fmla="val 2384512"/>
                <a:gd name="f61" fmla="val 769646"/>
                <a:gd name="f62" fmla="val 1516288"/>
                <a:gd name="f63" fmla="val 418850"/>
                <a:gd name="f64" fmla="val 1027932"/>
                <a:gd name="f65" fmla="val 48120"/>
                <a:gd name="f66" fmla="val 683401"/>
                <a:gd name="f67" fmla="val 3149"/>
                <a:gd name="f68" fmla="val 85252"/>
                <a:gd name="f69" fmla="+- 0 0 -90"/>
                <a:gd name="f70" fmla="*/ f3 1 5270786"/>
                <a:gd name="f71" fmla="*/ f4 1 2927775"/>
                <a:gd name="f72" fmla="+- f7 0 f5"/>
                <a:gd name="f73" fmla="+- f6 0 f5"/>
                <a:gd name="f74" fmla="*/ f69 f0 1"/>
                <a:gd name="f75" fmla="*/ f73 1 5270786"/>
                <a:gd name="f76" fmla="*/ f72 1 2927775"/>
                <a:gd name="f77" fmla="*/ 0 f73 1"/>
                <a:gd name="f78" fmla="*/ 0 f72 1"/>
                <a:gd name="f79" fmla="*/ 736294 f73 1"/>
                <a:gd name="f80" fmla="*/ 740298 f73 1"/>
                <a:gd name="f81" fmla="*/ 72745 f72 1"/>
                <a:gd name="f82" fmla="*/ 1153024 f73 1"/>
                <a:gd name="f83" fmla="*/ 826989 f72 1"/>
                <a:gd name="f84" fmla="*/ 1378368 f73 1"/>
                <a:gd name="f85" fmla="*/ 1126356 f72 1"/>
                <a:gd name="f86" fmla="*/ 2238056 f73 1"/>
                <a:gd name="f87" fmla="*/ 1955322 f72 1"/>
                <a:gd name="f88" fmla="*/ 3368327 f73 1"/>
                <a:gd name="f89" fmla="*/ 2233033 f72 1"/>
                <a:gd name="f90" fmla="*/ 4095360 f73 1"/>
                <a:gd name="f91" fmla="*/ 2056192 f72 1"/>
                <a:gd name="f92" fmla="*/ 4880506 f73 1"/>
                <a:gd name="f93" fmla="*/ 1545587 f72 1"/>
                <a:gd name="f94" fmla="*/ 5074340 f73 1"/>
                <a:gd name="f95" fmla="*/ 1403721 f72 1"/>
                <a:gd name="f96" fmla="*/ 5270786 f73 1"/>
                <a:gd name="f97" fmla="*/ 1259367 f72 1"/>
                <a:gd name="f98" fmla="*/ 2138641 f72 1"/>
                <a:gd name="f99" fmla="*/ 5112925 f73 1"/>
                <a:gd name="f100" fmla="*/ 2253730 f72 1"/>
                <a:gd name="f101" fmla="*/ 2927775 f72 1"/>
                <a:gd name="f102" fmla="*/ 769646 f73 1"/>
                <a:gd name="f103" fmla="*/ 1516288 f72 1"/>
                <a:gd name="f104" fmla="*/ 3149 f73 1"/>
                <a:gd name="f105" fmla="*/ 85252 f72 1"/>
                <a:gd name="f106" fmla="*/ f74 1 f2"/>
                <a:gd name="f107" fmla="*/ f77 1 5270786"/>
                <a:gd name="f108" fmla="*/ f78 1 2927775"/>
                <a:gd name="f109" fmla="*/ f79 1 5270786"/>
                <a:gd name="f110" fmla="*/ f80 1 5270786"/>
                <a:gd name="f111" fmla="*/ f81 1 2927775"/>
                <a:gd name="f112" fmla="*/ f82 1 5270786"/>
                <a:gd name="f113" fmla="*/ f83 1 2927775"/>
                <a:gd name="f114" fmla="*/ f84 1 5270786"/>
                <a:gd name="f115" fmla="*/ f85 1 2927775"/>
                <a:gd name="f116" fmla="*/ f86 1 5270786"/>
                <a:gd name="f117" fmla="*/ f87 1 2927775"/>
                <a:gd name="f118" fmla="*/ f88 1 5270786"/>
                <a:gd name="f119" fmla="*/ f89 1 2927775"/>
                <a:gd name="f120" fmla="*/ f90 1 5270786"/>
                <a:gd name="f121" fmla="*/ f91 1 2927775"/>
                <a:gd name="f122" fmla="*/ f92 1 5270786"/>
                <a:gd name="f123" fmla="*/ f93 1 2927775"/>
                <a:gd name="f124" fmla="*/ f94 1 5270786"/>
                <a:gd name="f125" fmla="*/ f95 1 2927775"/>
                <a:gd name="f126" fmla="*/ f96 1 5270786"/>
                <a:gd name="f127" fmla="*/ f97 1 2927775"/>
                <a:gd name="f128" fmla="*/ f98 1 2927775"/>
                <a:gd name="f129" fmla="*/ f99 1 5270786"/>
                <a:gd name="f130" fmla="*/ f100 1 2927775"/>
                <a:gd name="f131" fmla="*/ f101 1 2927775"/>
                <a:gd name="f132" fmla="*/ f102 1 5270786"/>
                <a:gd name="f133" fmla="*/ f103 1 2927775"/>
                <a:gd name="f134" fmla="*/ f104 1 5270786"/>
                <a:gd name="f135" fmla="*/ f105 1 2927775"/>
                <a:gd name="f136" fmla="*/ f5 1 f75"/>
                <a:gd name="f137" fmla="*/ f6 1 f75"/>
                <a:gd name="f138" fmla="*/ f5 1 f76"/>
                <a:gd name="f139" fmla="*/ f7 1 f76"/>
                <a:gd name="f140" fmla="+- f106 0 f1"/>
                <a:gd name="f141" fmla="*/ f107 1 f75"/>
                <a:gd name="f142" fmla="*/ f108 1 f76"/>
                <a:gd name="f143" fmla="*/ f109 1 f75"/>
                <a:gd name="f144" fmla="*/ f110 1 f75"/>
                <a:gd name="f145" fmla="*/ f111 1 f76"/>
                <a:gd name="f146" fmla="*/ f112 1 f75"/>
                <a:gd name="f147" fmla="*/ f113 1 f76"/>
                <a:gd name="f148" fmla="*/ f114 1 f75"/>
                <a:gd name="f149" fmla="*/ f115 1 f76"/>
                <a:gd name="f150" fmla="*/ f116 1 f75"/>
                <a:gd name="f151" fmla="*/ f117 1 f76"/>
                <a:gd name="f152" fmla="*/ f118 1 f75"/>
                <a:gd name="f153" fmla="*/ f119 1 f76"/>
                <a:gd name="f154" fmla="*/ f120 1 f75"/>
                <a:gd name="f155" fmla="*/ f121 1 f76"/>
                <a:gd name="f156" fmla="*/ f122 1 f75"/>
                <a:gd name="f157" fmla="*/ f123 1 f76"/>
                <a:gd name="f158" fmla="*/ f124 1 f75"/>
                <a:gd name="f159" fmla="*/ f125 1 f76"/>
                <a:gd name="f160" fmla="*/ f126 1 f75"/>
                <a:gd name="f161" fmla="*/ f127 1 f76"/>
                <a:gd name="f162" fmla="*/ f128 1 f76"/>
                <a:gd name="f163" fmla="*/ f129 1 f75"/>
                <a:gd name="f164" fmla="*/ f130 1 f76"/>
                <a:gd name="f165" fmla="*/ f131 1 f76"/>
                <a:gd name="f166" fmla="*/ f132 1 f75"/>
                <a:gd name="f167" fmla="*/ f133 1 f76"/>
                <a:gd name="f168" fmla="*/ f134 1 f75"/>
                <a:gd name="f169" fmla="*/ f135 1 f76"/>
                <a:gd name="f170" fmla="*/ f136 f70 1"/>
                <a:gd name="f171" fmla="*/ f137 f70 1"/>
                <a:gd name="f172" fmla="*/ f139 f71 1"/>
                <a:gd name="f173" fmla="*/ f138 f71 1"/>
                <a:gd name="f174" fmla="*/ f141 f70 1"/>
                <a:gd name="f175" fmla="*/ f142 f71 1"/>
                <a:gd name="f176" fmla="*/ f143 f70 1"/>
                <a:gd name="f177" fmla="*/ f144 f70 1"/>
                <a:gd name="f178" fmla="*/ f145 f71 1"/>
                <a:gd name="f179" fmla="*/ f146 f70 1"/>
                <a:gd name="f180" fmla="*/ f147 f71 1"/>
                <a:gd name="f181" fmla="*/ f148 f70 1"/>
                <a:gd name="f182" fmla="*/ f149 f71 1"/>
                <a:gd name="f183" fmla="*/ f150 f70 1"/>
                <a:gd name="f184" fmla="*/ f151 f71 1"/>
                <a:gd name="f185" fmla="*/ f152 f70 1"/>
                <a:gd name="f186" fmla="*/ f153 f71 1"/>
                <a:gd name="f187" fmla="*/ f154 f70 1"/>
                <a:gd name="f188" fmla="*/ f155 f71 1"/>
                <a:gd name="f189" fmla="*/ f156 f70 1"/>
                <a:gd name="f190" fmla="*/ f157 f71 1"/>
                <a:gd name="f191" fmla="*/ f158 f70 1"/>
                <a:gd name="f192" fmla="*/ f159 f71 1"/>
                <a:gd name="f193" fmla="*/ f160 f70 1"/>
                <a:gd name="f194" fmla="*/ f161 f71 1"/>
                <a:gd name="f195" fmla="*/ f162 f71 1"/>
                <a:gd name="f196" fmla="*/ f163 f70 1"/>
                <a:gd name="f197" fmla="*/ f164 f71 1"/>
                <a:gd name="f198" fmla="*/ f165 f71 1"/>
                <a:gd name="f199" fmla="*/ f166 f70 1"/>
                <a:gd name="f200" fmla="*/ f167 f71 1"/>
                <a:gd name="f201" fmla="*/ f168 f70 1"/>
                <a:gd name="f202" fmla="*/ f169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0">
                  <a:pos x="f174" y="f175"/>
                </a:cxn>
                <a:cxn ang="f140">
                  <a:pos x="f176" y="f175"/>
                </a:cxn>
                <a:cxn ang="f140">
                  <a:pos x="f177" y="f178"/>
                </a:cxn>
                <a:cxn ang="f140">
                  <a:pos x="f179" y="f180"/>
                </a:cxn>
                <a:cxn ang="f140">
                  <a:pos x="f181" y="f182"/>
                </a:cxn>
                <a:cxn ang="f140">
                  <a:pos x="f183" y="f184"/>
                </a:cxn>
                <a:cxn ang="f140">
                  <a:pos x="f185" y="f186"/>
                </a:cxn>
                <a:cxn ang="f140">
                  <a:pos x="f187" y="f188"/>
                </a:cxn>
                <a:cxn ang="f140">
                  <a:pos x="f189" y="f190"/>
                </a:cxn>
                <a:cxn ang="f140">
                  <a:pos x="f191" y="f192"/>
                </a:cxn>
                <a:cxn ang="f140">
                  <a:pos x="f193" y="f194"/>
                </a:cxn>
                <a:cxn ang="f140">
                  <a:pos x="f193" y="f195"/>
                </a:cxn>
                <a:cxn ang="f140">
                  <a:pos x="f196" y="f197"/>
                </a:cxn>
                <a:cxn ang="f140">
                  <a:pos x="f185" y="f198"/>
                </a:cxn>
                <a:cxn ang="f140">
                  <a:pos x="f199" y="f200"/>
                </a:cxn>
                <a:cxn ang="f140">
                  <a:pos x="f201" y="f202"/>
                </a:cxn>
              </a:cxnLst>
              <a:rect l="f170" t="f173" r="f171" b="f17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2"/>
                  </a:cubicBezTo>
                  <a:cubicBezTo>
                    <a:pt x="f34" y="f32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lnTo>
                    <a:pt x="f6" y="f51"/>
                  </a:lnTo>
                  <a:lnTo>
                    <a:pt x="f6" y="f52"/>
                  </a:lnTo>
                  <a:lnTo>
                    <a:pt x="f53" y="f54"/>
                  </a:lnTo>
                  <a:cubicBezTo>
                    <a:pt x="f55" y="f56"/>
                    <a:pt x="f57" y="f7"/>
                    <a:pt x="f33" y="f7"/>
                  </a:cubicBezTo>
                  <a:cubicBezTo>
                    <a:pt x="f58" y="f7"/>
                    <a:pt x="f59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EEA3F64-E392-8DEC-5865-A601B98D02A5}"/>
              </a:ext>
            </a:extLst>
          </p:cNvPr>
          <p:cNvSpPr txBox="1"/>
          <p:nvPr/>
        </p:nvSpPr>
        <p:spPr>
          <a:xfrm>
            <a:off x="804672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35435FE-47B3-454C-B491-693A8C042146}" type="datetime1">
              <a:rPr lang="hu-H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2023. 06. 25.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54DA207-20E0-8CA8-735A-579F72436297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Simon Botond - Átfedő csoportok keresése hipergráfokon - Fizika BSc Szakdolgozat védés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99A9D6-601B-D2C4-660E-96DD8541E398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2">
                <a:extLst>
                  <a:ext uri="{FF2B5EF4-FFF2-40B4-BE49-F238E27FC236}">
                    <a16:creationId xmlns:a16="http://schemas.microsoft.com/office/drawing/2014/main" id="{34B79F1E-917A-6280-1EBB-A1AEBAF454AD}"/>
                  </a:ext>
                </a:extLst>
              </p:cNvPr>
              <p:cNvSpPr/>
              <p:nvPr/>
            </p:nvSpPr>
            <p:spPr>
              <a:xfrm>
                <a:off x="4696212" y="176369"/>
                <a:ext cx="2799271" cy="1144207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360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E2F0D9"/>
              </a:solidFill>
              <a:ln w="12701" cap="flat">
                <a:solidFill>
                  <a:srgbClr val="172C5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GB" sz="2400" b="0" i="0" u="none" strike="noStrike" kern="1200" cap="none" spc="0" baseline="0">
                  <a:solidFill>
                    <a:srgbClr val="C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12" name="Rectangle: Rounded Corners 2">
                <a:extLst>
                  <a:ext uri="{FF2B5EF4-FFF2-40B4-BE49-F238E27FC236}">
                    <a16:creationId xmlns:a16="http://schemas.microsoft.com/office/drawing/2014/main" id="{34B79F1E-917A-6280-1EBB-A1AEBAF45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212" y="176369"/>
                <a:ext cx="2799271" cy="1144207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360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12701" cap="flat">
                <a:solidFill>
                  <a:srgbClr val="172C51"/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8">
            <a:extLst>
              <a:ext uri="{FF2B5EF4-FFF2-40B4-BE49-F238E27FC236}">
                <a16:creationId xmlns:a16="http://schemas.microsoft.com/office/drawing/2014/main" id="{55A1AB8A-CE17-29CF-39E6-751B2320F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60" y="2228045"/>
            <a:ext cx="3248195" cy="32481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Picture 7" descr="A picture containing diagram, screenshot, line, text&#10;&#10;Description automatically generated">
            <a:extLst>
              <a:ext uri="{FF2B5EF4-FFF2-40B4-BE49-F238E27FC236}">
                <a16:creationId xmlns:a16="http://schemas.microsoft.com/office/drawing/2014/main" id="{EF86F704-80DA-BB0B-B210-AF11DD35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128" y="2212089"/>
            <a:ext cx="8377988" cy="29455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8ABA9733-4063-FD83-EB4E-260776CF264A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86DC28C-95BC-3F17-41C0-76C0CBA00519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2AA1416B-EB4A-2DA6-CC5C-0D26A4D1D09B}"/>
              </a:ext>
            </a:extLst>
          </p:cNvPr>
          <p:cNvGrpSpPr/>
          <p:nvPr/>
        </p:nvGrpSpPr>
        <p:grpSpPr>
          <a:xfrm>
            <a:off x="-21863" y="508836"/>
            <a:ext cx="5217959" cy="6239664"/>
            <a:chOff x="-21863" y="508836"/>
            <a:chExt cx="5217959" cy="6239664"/>
          </a:xfrm>
        </p:grpSpPr>
        <p:sp>
          <p:nvSpPr>
            <p:cNvPr id="5" name="Freeform: Shape 15">
              <a:extLst>
                <a:ext uri="{FF2B5EF4-FFF2-40B4-BE49-F238E27FC236}">
                  <a16:creationId xmlns:a16="http://schemas.microsoft.com/office/drawing/2014/main" id="{593A7E85-A1F0-20BB-F80F-9C78F3D3056D}"/>
                </a:ext>
              </a:extLst>
            </p:cNvPr>
            <p:cNvSpPr/>
            <p:nvPr/>
          </p:nvSpPr>
          <p:spPr>
            <a:xfrm>
              <a:off x="-21863" y="508836"/>
              <a:ext cx="5187199" cy="62396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87198"/>
                <a:gd name="f7" fmla="val 6239661"/>
                <a:gd name="f8" fmla="val 2011811"/>
                <a:gd name="f9" fmla="val 4"/>
                <a:gd name="f10" fmla="val 2217306"/>
                <a:gd name="f11" fmla="val 120"/>
                <a:gd name="f12" fmla="val 2420903"/>
                <a:gd name="f13" fmla="val 25925"/>
                <a:gd name="f14" fmla="val 2617011"/>
                <a:gd name="f15" fmla="val 70590"/>
                <a:gd name="f16" fmla="val 2690321"/>
                <a:gd name="f17" fmla="val 88146"/>
                <a:gd name="f18" fmla="val 2726863"/>
                <a:gd name="f19" fmla="val 97127"/>
                <a:gd name="f20" fmla="val 2762951"/>
                <a:gd name="f21" fmla="val 107375"/>
                <a:gd name="f22" fmla="val 2834843"/>
                <a:gd name="f23" fmla="val 128493"/>
                <a:gd name="f24" fmla="val 2858788"/>
                <a:gd name="f25" fmla="val 135605"/>
                <a:gd name="f26" fmla="val 2882632"/>
                <a:gd name="f27" fmla="val 142226"/>
                <a:gd name="f28" fmla="val 2906574"/>
                <a:gd name="f29" fmla="val 151076"/>
                <a:gd name="f30" fmla="val 2954475"/>
                <a:gd name="f31" fmla="val 167852"/>
                <a:gd name="f32" fmla="val 3002363"/>
                <a:gd name="f33" fmla="val 183813"/>
                <a:gd name="f34" fmla="val 3049504"/>
                <a:gd name="f35" fmla="val 202124"/>
                <a:gd name="f36" fmla="val 3189518"/>
                <a:gd name="f37" fmla="val 260159"/>
                <a:gd name="f38" fmla="val 3326048"/>
                <a:gd name="f39" fmla="val 325143"/>
                <a:gd name="f40" fmla="val 3370687"/>
                <a:gd name="f41" fmla="val 348464"/>
                <a:gd name="f42" fmla="val 3414908"/>
                <a:gd name="f43" fmla="val 372485"/>
                <a:gd name="f44" fmla="val 3459166"/>
                <a:gd name="f45" fmla="val 395936"/>
                <a:gd name="f46" fmla="val 3502947"/>
                <a:gd name="f47" fmla="val 420302"/>
                <a:gd name="f48" fmla="val 3545491"/>
                <a:gd name="f49" fmla="val 447118"/>
                <a:gd name="f50" fmla="val 3588578"/>
                <a:gd name="f51" fmla="val 472343"/>
                <a:gd name="f52" fmla="val 3610346"/>
                <a:gd name="f53" fmla="val 484551"/>
                <a:gd name="f54" fmla="val 3630797"/>
                <a:gd name="f55" fmla="val 499072"/>
                <a:gd name="f56" fmla="val 3651864"/>
                <a:gd name="f57" fmla="val 512600"/>
                <a:gd name="f58" fmla="val 3714514"/>
                <a:gd name="f59" fmla="val 553499"/>
                <a:gd name="f60" fmla="val 3880005"/>
                <a:gd name="f61" fmla="val 664844"/>
                <a:gd name="f62" fmla="val 4036083"/>
                <a:gd name="f63" fmla="val 788388"/>
                <a:gd name="f64" fmla="val 4181221"/>
                <a:gd name="f65" fmla="val 922912"/>
                <a:gd name="f66" fmla="val 4326221"/>
                <a:gd name="f67" fmla="val 1057515"/>
                <a:gd name="f68" fmla="val 4461955"/>
                <a:gd name="f69" fmla="val 1202038"/>
                <a:gd name="f70" fmla="val 4582963"/>
                <a:gd name="f71" fmla="val 1358264"/>
                <a:gd name="f72" fmla="val 4614206"/>
                <a:gd name="f73" fmla="val 1396543"/>
                <a:gd name="f74" fmla="val 4642091"/>
                <a:gd name="f75" fmla="val 1437400"/>
                <a:gd name="f76" fmla="val 4670721"/>
                <a:gd name="f77" fmla="val 1477644"/>
                <a:gd name="f78" fmla="val 4700172"/>
                <a:gd name="f79" fmla="val 1517414"/>
                <a:gd name="f80" fmla="val 4725864"/>
                <a:gd name="f81" fmla="val 1559538"/>
                <a:gd name="f82" fmla="val 4752378"/>
                <a:gd name="f83" fmla="val 1601187"/>
                <a:gd name="f84" fmla="val 4772168"/>
                <a:gd name="f85" fmla="val 1632456"/>
                <a:gd name="f86" fmla="val 4782117"/>
                <a:gd name="f87" fmla="val 1648104"/>
                <a:gd name="f88" fmla="val 4791381"/>
                <a:gd name="f89" fmla="val 1664150"/>
                <a:gd name="f90" fmla="val 4828190"/>
                <a:gd name="f91" fmla="val 1728379"/>
                <a:gd name="f92" fmla="val 4840266"/>
                <a:gd name="f93" fmla="val 1749930"/>
                <a:gd name="f94" fmla="val 4853470"/>
                <a:gd name="f95" fmla="val 1770740"/>
                <a:gd name="f96" fmla="val 4864832"/>
                <a:gd name="f97" fmla="val 1792796"/>
                <a:gd name="f98" fmla="val 4899201"/>
                <a:gd name="f99" fmla="val 1858342"/>
                <a:gd name="f100" fmla="val 4910484"/>
                <a:gd name="f101" fmla="val 1880260"/>
                <a:gd name="f102" fmla="val 4922532"/>
                <a:gd name="f103" fmla="val 1901920"/>
                <a:gd name="f104" fmla="val 4933266"/>
                <a:gd name="f105" fmla="val 1924155"/>
                <a:gd name="f106" fmla="val 4964403"/>
                <a:gd name="f107" fmla="val 1991384"/>
                <a:gd name="f108" fmla="val 4974618"/>
                <a:gd name="f109" fmla="val 2013829"/>
                <a:gd name="f110" fmla="val 4985323"/>
                <a:gd name="f111" fmla="val 2036171"/>
                <a:gd name="f112" fmla="val 4995019"/>
                <a:gd name="f113" fmla="val 2058823"/>
                <a:gd name="f114" fmla="val 5021999"/>
                <a:gd name="f115" fmla="val 2127723"/>
                <a:gd name="f116" fmla="val 5048321"/>
                <a:gd name="f117" fmla="val 2196908"/>
                <a:gd name="f118" fmla="val 5070546"/>
                <a:gd name="f119" fmla="val 2267547"/>
                <a:gd name="f120" fmla="val 5078054"/>
                <a:gd name="f121" fmla="val 2291004"/>
                <a:gd name="f122" fmla="val 5085044"/>
                <a:gd name="f123" fmla="val 2314670"/>
                <a:gd name="f124" fmla="val 5092171"/>
                <a:gd name="f125" fmla="val 2338256"/>
                <a:gd name="f126" fmla="val 5098670"/>
                <a:gd name="f127" fmla="val 2362023"/>
                <a:gd name="f128" fmla="val 5104296"/>
                <a:gd name="f129" fmla="val 2386019"/>
                <a:gd name="f130" fmla="val 5110305"/>
                <a:gd name="f131" fmla="val 2409886"/>
                <a:gd name="f132" fmla="val 5158097"/>
                <a:gd name="f133" fmla="val 2600976"/>
                <a:gd name="f134" fmla="val 5182068"/>
                <a:gd name="f135" fmla="val 2797044"/>
                <a:gd name="f136" fmla="val 5186393"/>
                <a:gd name="f137" fmla="val 2992022"/>
                <a:gd name="f138" fmla="val 5191013"/>
                <a:gd name="f139" fmla="val 3187195"/>
                <a:gd name="f140" fmla="val 5175397"/>
                <a:gd name="f141" fmla="val 3380886"/>
                <a:gd name="f142" fmla="val 5149045"/>
                <a:gd name="f143" fmla="val 3571816"/>
                <a:gd name="f144" fmla="val 5141154"/>
                <a:gd name="f145" fmla="val 3619431"/>
                <a:gd name="f146" fmla="val 5133539"/>
                <a:gd name="f147" fmla="val 3666889"/>
                <a:gd name="f148" fmla="val 5126572"/>
                <a:gd name="f149" fmla="val 3714520"/>
                <a:gd name="f150" fmla="val 5117276"/>
                <a:gd name="f151" fmla="val 3761759"/>
                <a:gd name="f152" fmla="val 5107793"/>
                <a:gd name="f153" fmla="val 3808831"/>
                <a:gd name="f154" fmla="val 5099067"/>
                <a:gd name="f155" fmla="val 3856108"/>
                <a:gd name="f156" fmla="val 5095699"/>
                <a:gd name="f157" fmla="val 3873868"/>
                <a:gd name="f158" fmla="val 5091573"/>
                <a:gd name="f159" fmla="val 3891426"/>
                <a:gd name="f160" fmla="val 5083324"/>
                <a:gd name="f161" fmla="val 3926541"/>
                <a:gd name="f162" fmla="val 5067256"/>
                <a:gd name="f163" fmla="val 3996889"/>
                <a:gd name="f164" fmla="val 5064451"/>
                <a:gd name="f165" fmla="val 4008657"/>
                <a:gd name="f166" fmla="val 5062244"/>
                <a:gd name="f167" fmla="val 4020353"/>
                <a:gd name="f168" fmla="val 5059194"/>
                <a:gd name="f169" fmla="val 4032171"/>
                <a:gd name="f170" fmla="val 5049522"/>
                <a:gd name="f171" fmla="val 4067833"/>
                <a:gd name="f172" fmla="val 5040067"/>
                <a:gd name="f173" fmla="val 4103553"/>
                <a:gd name="f174" fmla="val 5036554"/>
                <a:gd name="f175" fmla="val 4115363"/>
                <a:gd name="f176" fmla="val 5032689"/>
                <a:gd name="f177" fmla="val 4127194"/>
                <a:gd name="f178" fmla="val 5028960"/>
                <a:gd name="f179" fmla="val 4138946"/>
                <a:gd name="f180" fmla="val 4999693"/>
                <a:gd name="f181" fmla="val 4233462"/>
                <a:gd name="f182" fmla="val 4962869"/>
                <a:gd name="f183" fmla="val 4326764"/>
                <a:gd name="f184" fmla="val 4917351"/>
                <a:gd name="f185" fmla="val 4417041"/>
                <a:gd name="f186" fmla="val 4871860"/>
                <a:gd name="f187" fmla="val 4507209"/>
                <a:gd name="f188" fmla="val 4817597"/>
                <a:gd name="f189" fmla="val 4594215"/>
                <a:gd name="f190" fmla="val 4756163"/>
                <a:gd name="f191" fmla="val 4676402"/>
                <a:gd name="f192" fmla="val 4632803"/>
                <a:gd name="f193" fmla="val 4840875"/>
                <a:gd name="f194" fmla="val 4480597"/>
                <a:gd name="f195" fmla="val 4982783"/>
                <a:gd name="f196" fmla="val 4322493"/>
                <a:gd name="f197" fmla="val 5105604"/>
                <a:gd name="f198" fmla="val 4163928"/>
                <a:gd name="f199" fmla="val 5228420"/>
                <a:gd name="f200" fmla="val 3999564"/>
                <a:gd name="f201" fmla="val 5332640"/>
                <a:gd name="f202" fmla="val 3840510"/>
                <a:gd name="f203" fmla="val 5429590"/>
                <a:gd name="f204" fmla="val 3760954"/>
                <a:gd name="f205" fmla="val 5478172"/>
                <a:gd name="f206" fmla="val 3682353"/>
                <a:gd name="f207" fmla="val 5524924"/>
                <a:gd name="f208" fmla="val 3606447"/>
                <a:gd name="f209" fmla="val 5572862"/>
                <a:gd name="f210" fmla="val 3488814"/>
                <a:gd name="f211" fmla="val 5647178"/>
                <a:gd name="f212" fmla="val 3448270"/>
                <a:gd name="f213" fmla="val 5672597"/>
                <a:gd name="f214" fmla="val 3407323"/>
                <a:gd name="f215" fmla="val 5697792"/>
                <a:gd name="f216" fmla="val 3365864"/>
                <a:gd name="f217" fmla="val 5722735"/>
                <a:gd name="f218" fmla="val 3200163"/>
                <a:gd name="f219" fmla="val 5822424"/>
                <a:gd name="f220" fmla="val 3026125"/>
                <a:gd name="f221" fmla="val 5917328"/>
                <a:gd name="f222" fmla="val 2839486"/>
                <a:gd name="f223" fmla="val 5999120"/>
                <a:gd name="f224" fmla="val 2653201"/>
                <a:gd name="f225" fmla="val 6080891"/>
                <a:gd name="f226" fmla="val 2453560"/>
                <a:gd name="f227" fmla="val 6149344"/>
                <a:gd name="f228" fmla="val 2242423"/>
                <a:gd name="f229" fmla="val 6192346"/>
                <a:gd name="f230" fmla="val 2031719"/>
                <a:gd name="f231" fmla="val 6235463"/>
                <a:gd name="f232" fmla="val 1808952"/>
                <a:gd name="f233" fmla="val 6251353"/>
                <a:gd name="f234" fmla="val 1589380"/>
                <a:gd name="f235" fmla="val 6230657"/>
                <a:gd name="f236" fmla="val 1548244"/>
                <a:gd name="f237" fmla="val 6226706"/>
                <a:gd name="f238" fmla="val 1534528"/>
                <a:gd name="f239" fmla="val 6225117"/>
                <a:gd name="f240" fmla="val 1520898"/>
                <a:gd name="f241" fmla="val 6223203"/>
                <a:gd name="f242" fmla="val 1507348"/>
                <a:gd name="f243" fmla="val 6221428"/>
                <a:gd name="f244" fmla="val 1466401"/>
                <a:gd name="f245" fmla="val 6215904"/>
                <a:gd name="f246" fmla="val 1452772"/>
                <a:gd name="f247" fmla="val 6213991"/>
                <a:gd name="f248" fmla="val 1439316"/>
                <a:gd name="f249" fmla="val 6211428"/>
                <a:gd name="f250" fmla="val 1425773"/>
                <a:gd name="f251" fmla="val 6209191"/>
                <a:gd name="f252" fmla="val 1398775"/>
                <a:gd name="f253" fmla="val 6204391"/>
                <a:gd name="f254" fmla="val 1371610"/>
                <a:gd name="f255" fmla="val 6199779"/>
                <a:gd name="f256" fmla="val 1344960"/>
                <a:gd name="f257" fmla="val 6193681"/>
                <a:gd name="f258" fmla="val 1318251"/>
                <a:gd name="f259" fmla="val 6187799"/>
                <a:gd name="f260" fmla="val 1291260"/>
                <a:gd name="f261" fmla="val 6182538"/>
                <a:gd name="f262" fmla="val 1265007"/>
                <a:gd name="f263" fmla="val 6175388"/>
                <a:gd name="f264" fmla="val 1225415"/>
                <a:gd name="f265" fmla="val 6165243"/>
                <a:gd name="f266" fmla="val 1212163"/>
                <a:gd name="f267" fmla="val 6161924"/>
                <a:gd name="f268" fmla="val 1198939"/>
                <a:gd name="f269" fmla="val 6158496"/>
                <a:gd name="f270" fmla="val 1186567"/>
                <a:gd name="f271" fmla="val 6154486"/>
                <a:gd name="f272" fmla="val 1111158"/>
                <a:gd name="f273" fmla="val 6130918"/>
                <a:gd name="f274" fmla="val 1035915"/>
                <a:gd name="f275" fmla="val 6107163"/>
                <a:gd name="f276" fmla="val 1010846"/>
                <a:gd name="f277" fmla="val 6099055"/>
                <a:gd name="f278" fmla="val 986357"/>
                <a:gd name="f279" fmla="val 6088784"/>
                <a:gd name="f280" fmla="val 961579"/>
                <a:gd name="f281" fmla="val 6079594"/>
                <a:gd name="f282" fmla="val 763709"/>
                <a:gd name="f283" fmla="val 6005594"/>
                <a:gd name="f284" fmla="val 572401"/>
                <a:gd name="f285" fmla="val 5909703"/>
                <a:gd name="f286" fmla="val 395297"/>
                <a:gd name="f287" fmla="val 5792812"/>
                <a:gd name="f288" fmla="val 265239"/>
                <a:gd name="f289" fmla="val 5701511"/>
                <a:gd name="f290" fmla="val 254227"/>
                <a:gd name="f291" fmla="val 5694155"/>
                <a:gd name="f292" fmla="val 244103"/>
                <a:gd name="f293" fmla="val 5685646"/>
                <a:gd name="f294" fmla="val 233756"/>
                <a:gd name="f295" fmla="val 5677542"/>
                <a:gd name="f296" fmla="val 202800"/>
                <a:gd name="f297" fmla="val 5652902"/>
                <a:gd name="f298" fmla="val 140918"/>
                <a:gd name="f299" fmla="val 5603515"/>
                <a:gd name="f300" fmla="val 130598"/>
                <a:gd name="f301" fmla="val 5595302"/>
                <a:gd name="f302" fmla="val 120280"/>
                <a:gd name="f303" fmla="val 5587089"/>
                <a:gd name="f304" fmla="val 110625"/>
                <a:gd name="f305" fmla="val 5578127"/>
                <a:gd name="f306" fmla="val 105647"/>
                <a:gd name="f307" fmla="val 5573779"/>
                <a:gd name="f308" fmla="val 100444"/>
                <a:gd name="f309" fmla="val 5569834"/>
                <a:gd name="f310" fmla="val 95631"/>
                <a:gd name="f311" fmla="val 5565299"/>
                <a:gd name="f312" fmla="val 90955"/>
                <a:gd name="f313" fmla="val 5560684"/>
                <a:gd name="f314" fmla="val 86505"/>
                <a:gd name="f315" fmla="val 5555666"/>
                <a:gd name="f316" fmla="val 81966"/>
                <a:gd name="f317" fmla="val 5550973"/>
                <a:gd name="f318" fmla="val 27991"/>
                <a:gd name="f319" fmla="val 5493272"/>
                <a:gd name="f320" fmla="val 19109"/>
                <a:gd name="f321" fmla="val 5483589"/>
                <a:gd name="f322" fmla="val 9758"/>
                <a:gd name="f323" fmla="val 5474359"/>
                <a:gd name="f324" fmla="val 1454"/>
                <a:gd name="f325" fmla="val 5464252"/>
                <a:gd name="f326" fmla="val 5462518"/>
                <a:gd name="f327" fmla="val 4720187"/>
                <a:gd name="f328" fmla="val 109684"/>
                <a:gd name="f329" fmla="val 4836724"/>
                <a:gd name="f330" fmla="val 173316"/>
                <a:gd name="f331" fmla="val 4897375"/>
                <a:gd name="f332" fmla="val 239447"/>
                <a:gd name="f333" fmla="val 4954160"/>
                <a:gd name="f334" fmla="val 306959"/>
                <a:gd name="f335" fmla="val 5007200"/>
                <a:gd name="f336" fmla="val 358101"/>
                <a:gd name="f337" fmla="val 5046057"/>
                <a:gd name="f338" fmla="val 383328"/>
                <a:gd name="f339" fmla="val 5065684"/>
                <a:gd name="f340" fmla="val 391637"/>
                <a:gd name="f341" fmla="val 5072316"/>
                <a:gd name="f342" fmla="val 400805"/>
                <a:gd name="f343" fmla="val 5077902"/>
                <a:gd name="f344" fmla="val 409503"/>
                <a:gd name="f345" fmla="val 5083942"/>
                <a:gd name="f346" fmla="val 461889"/>
                <a:gd name="f347" fmla="val 5119888"/>
                <a:gd name="f348" fmla="val 466184"/>
                <a:gd name="f349" fmla="val 5122893"/>
                <a:gd name="f350" fmla="val 470616"/>
                <a:gd name="f351" fmla="val 5125820"/>
                <a:gd name="f352" fmla="val 474883"/>
                <a:gd name="f353" fmla="val 5128933"/>
                <a:gd name="f354" fmla="val 478982"/>
                <a:gd name="f355" fmla="val 5132235"/>
                <a:gd name="f356" fmla="val 482476"/>
                <a:gd name="f357" fmla="val 5136069"/>
                <a:gd name="f358" fmla="val 486410"/>
                <a:gd name="f359" fmla="val 5139557"/>
                <a:gd name="f360" fmla="val 494140"/>
                <a:gd name="f361" fmla="val 5146613"/>
                <a:gd name="f362" fmla="val 502565"/>
                <a:gd name="f363" fmla="val 5152812"/>
                <a:gd name="f364" fmla="val 510852"/>
                <a:gd name="f365" fmla="val 5159089"/>
                <a:gd name="f366" fmla="val 560653"/>
                <a:gd name="f367" fmla="val 5196893"/>
                <a:gd name="f368" fmla="val 585485"/>
                <a:gd name="f369" fmla="val 5215834"/>
                <a:gd name="f370" fmla="val 593773"/>
                <a:gd name="f371" fmla="val 5222111"/>
                <a:gd name="f372" fmla="val 601864"/>
                <a:gd name="f373" fmla="val 5228685"/>
                <a:gd name="f374" fmla="val 610707"/>
                <a:gd name="f375" fmla="val 5234185"/>
                <a:gd name="f376" fmla="val 714768"/>
                <a:gd name="f377" fmla="val 5303103"/>
                <a:gd name="f378" fmla="val 856162"/>
                <a:gd name="f379" fmla="val 5390603"/>
                <a:gd name="f380" fmla="val 1008099"/>
                <a:gd name="f381" fmla="val 5459947"/>
                <a:gd name="f382" fmla="val 1166634"/>
                <a:gd name="f383" fmla="val 5513322"/>
                <a:gd name="f384" fmla="val 1186540"/>
                <a:gd name="f385" fmla="val 5519932"/>
                <a:gd name="f386" fmla="val 1205774"/>
                <a:gd name="f387" fmla="val 5527751"/>
                <a:gd name="f388" fmla="val 1225991"/>
                <a:gd name="f389" fmla="val 5533632"/>
                <a:gd name="f390" fmla="val 1286680"/>
                <a:gd name="f391" fmla="val 5550705"/>
                <a:gd name="f392" fmla="val 1347310"/>
                <a:gd name="f393" fmla="val 5567995"/>
                <a:gd name="f394" fmla="val 1357469"/>
                <a:gd name="f395" fmla="val 5571180"/>
                <a:gd name="f396" fmla="val 1367261"/>
                <a:gd name="f397" fmla="val 5573572"/>
                <a:gd name="f398" fmla="val 1377002"/>
                <a:gd name="f399" fmla="val 5575719"/>
                <a:gd name="f400" fmla="val 1406328"/>
                <a:gd name="f401" fmla="val 5582649"/>
                <a:gd name="f402" fmla="val 1425825"/>
                <a:gd name="f403" fmla="val 5587757"/>
                <a:gd name="f404" fmla="val 1445490"/>
                <a:gd name="f405" fmla="val 5590939"/>
                <a:gd name="f406" fmla="val 1465060"/>
                <a:gd name="f407" fmla="val 5594909"/>
                <a:gd name="f408" fmla="val 1484652"/>
                <a:gd name="f409" fmla="val 5599231"/>
                <a:gd name="f410" fmla="val 1504324"/>
                <a:gd name="f411" fmla="val 5601952"/>
                <a:gd name="f412" fmla="val 1523881"/>
                <a:gd name="f413" fmla="val 5605105"/>
                <a:gd name="f414" fmla="val 1533660"/>
                <a:gd name="f415" fmla="val 5606682"/>
                <a:gd name="f416" fmla="val 1543460"/>
                <a:gd name="f417" fmla="val 5608613"/>
                <a:gd name="f418" fmla="val 1553325"/>
                <a:gd name="f419" fmla="val 5609865"/>
                <a:gd name="f420" fmla="val 1582813"/>
                <a:gd name="f421" fmla="val 5613593"/>
                <a:gd name="f422" fmla="val 1612301"/>
                <a:gd name="f423" fmla="val 5617321"/>
                <a:gd name="f424" fmla="val 1641863"/>
                <a:gd name="f425" fmla="val 5619910"/>
                <a:gd name="f426" fmla="val 1799348"/>
                <a:gd name="f427" fmla="val 5633940"/>
                <a:gd name="f428" fmla="val 1957913"/>
                <a:gd name="f429" fmla="val 5625770"/>
                <a:gd name="f430" fmla="val 2117508"/>
                <a:gd name="f431" fmla="val 5595156"/>
                <a:gd name="f432" fmla="val 2277124"/>
                <a:gd name="f433" fmla="val 5564895"/>
                <a:gd name="f434" fmla="val 2437004"/>
                <a:gd name="f435" fmla="val 5512449"/>
                <a:gd name="f436" fmla="val 2597368"/>
                <a:gd name="f437" fmla="val 5447381"/>
                <a:gd name="f438" fmla="val 2757791"/>
                <a:gd name="f439" fmla="val 5382096"/>
                <a:gd name="f440" fmla="val 2918855"/>
                <a:gd name="f441" fmla="val 5304464"/>
                <a:gd name="f442" fmla="val 3082968"/>
                <a:gd name="f443" fmla="val 5223245"/>
                <a:gd name="f444" fmla="val 3334855"/>
                <a:gd name="f445" fmla="val 5097383"/>
                <a:gd name="f446" fmla="val 3423528"/>
                <a:gd name="f447" fmla="val 5054142"/>
                <a:gd name="f448" fmla="val 3511773"/>
                <a:gd name="f449" fmla="val 5013798"/>
                <a:gd name="f450" fmla="val 3599509"/>
                <a:gd name="f451" fmla="val 4976217"/>
                <a:gd name="f452" fmla="val 3774960"/>
                <a:gd name="f453" fmla="val 4900701"/>
                <a:gd name="f454" fmla="val 3948276"/>
                <a:gd name="f455" fmla="val 4837481"/>
                <a:gd name="f456" fmla="val 4112002"/>
                <a:gd name="f457" fmla="val 4766359"/>
                <a:gd name="f458" fmla="val 4193972"/>
                <a:gd name="f459" fmla="val 4730827"/>
                <a:gd name="f460" fmla="val 4273429"/>
                <a:gd name="f461" fmla="val 4692997"/>
                <a:gd name="f462" fmla="val 4348983"/>
                <a:gd name="f463" fmla="val 4649833"/>
                <a:gd name="f464" fmla="val 4424508"/>
                <a:gd name="f465" fmla="val 4606778"/>
                <a:gd name="f466" fmla="val 4496050"/>
                <a:gd name="f467" fmla="val 4558250"/>
                <a:gd name="f468" fmla="val 4560505"/>
                <a:gd name="f469" fmla="val 4501564"/>
                <a:gd name="f470" fmla="val 4625198"/>
                <a:gd name="f471" fmla="val 4445289"/>
                <a:gd name="f472" fmla="val 4682991"/>
                <a:gd name="f473" fmla="val 4381021"/>
                <a:gd name="f474" fmla="val 4731963"/>
                <a:gd name="f475" fmla="val 4309870"/>
                <a:gd name="f476" fmla="val 4781043"/>
                <a:gd name="f477" fmla="val 4238747"/>
                <a:gd name="f478" fmla="val 4821275"/>
                <a:gd name="f479" fmla="val 4160848"/>
                <a:gd name="f480" fmla="val 4852344"/>
                <a:gd name="f481" fmla="val 4078640"/>
                <a:gd name="f482" fmla="val 4863972"/>
                <a:gd name="f483" fmla="val 4047790"/>
                <a:gd name="f484" fmla="val 4874144"/>
                <a:gd name="f485" fmla="val 4016320"/>
                <a:gd name="f486" fmla="val 4884127"/>
                <a:gd name="f487" fmla="val 3984682"/>
                <a:gd name="f488" fmla="val 4887242"/>
                <a:gd name="f489" fmla="val 3973925"/>
                <a:gd name="f490" fmla="val 4889981"/>
                <a:gd name="f491" fmla="val 3962835"/>
                <a:gd name="f492" fmla="val 4892800"/>
                <a:gd name="f493" fmla="val 3951883"/>
                <a:gd name="f494" fmla="val 4909526"/>
                <a:gd name="f495" fmla="val 3886001"/>
                <a:gd name="f496" fmla="val 4917687"/>
                <a:gd name="f497" fmla="val 3852948"/>
                <a:gd name="f498" fmla="val 4921768"/>
                <a:gd name="f499" fmla="val 3836422"/>
                <a:gd name="f500" fmla="val 4924845"/>
                <a:gd name="f501" fmla="val 3819742"/>
                <a:gd name="f502" fmla="val 4933092"/>
                <a:gd name="f503" fmla="val 3775120"/>
                <a:gd name="f504" fmla="val 4941231"/>
                <a:gd name="f505" fmla="val 3730469"/>
                <a:gd name="f506" fmla="val 4948230"/>
                <a:gd name="f507" fmla="val 3685744"/>
                <a:gd name="f508" fmla="val 4953579"/>
                <a:gd name="f509" fmla="val 3640694"/>
                <a:gd name="f510" fmla="val 4958249"/>
                <a:gd name="f511" fmla="val 3595577"/>
                <a:gd name="f512" fmla="val 4962782"/>
                <a:gd name="f513" fmla="val 3550540"/>
                <a:gd name="f514" fmla="val 4976580"/>
                <a:gd name="f515" fmla="val 3369692"/>
                <a:gd name="f516" fmla="val 4965812"/>
                <a:gd name="f517" fmla="val 3187942"/>
                <a:gd name="f518" fmla="val 4939468"/>
                <a:gd name="f519" fmla="val 3010249"/>
                <a:gd name="f520" fmla="val 4912965"/>
                <a:gd name="f521" fmla="val 2832281"/>
                <a:gd name="f522" fmla="val 4870237"/>
                <a:gd name="f523" fmla="val 2658196"/>
                <a:gd name="f524" fmla="val 4816901"/>
                <a:gd name="f525" fmla="val 2488224"/>
                <a:gd name="f526" fmla="val 4810197"/>
                <a:gd name="f527" fmla="val 2466954"/>
                <a:gd name="f528" fmla="val 4803984"/>
                <a:gd name="f529" fmla="val 2445582"/>
                <a:gd name="f530" fmla="val 4797005"/>
                <a:gd name="f531" fmla="val 2424470"/>
                <a:gd name="f532" fmla="val 4789399"/>
                <a:gd name="f533" fmla="val 2403537"/>
                <a:gd name="f534" fmla="val 4781686"/>
                <a:gd name="f535" fmla="val 2382574"/>
                <a:gd name="f536" fmla="val 4774433"/>
                <a:gd name="f537" fmla="val 2361620"/>
                <a:gd name="f538" fmla="val 4752459"/>
                <a:gd name="f539" fmla="val 2298700"/>
                <a:gd name="f540" fmla="val 4728083"/>
                <a:gd name="f541" fmla="val 2236526"/>
                <a:gd name="f542" fmla="val 4719957"/>
                <a:gd name="f543" fmla="val 2215802"/>
                <a:gd name="f544" fmla="val 4712352"/>
                <a:gd name="f545" fmla="val 2194869"/>
                <a:gd name="f546" fmla="val 4704471"/>
                <a:gd name="f547" fmla="val 2174095"/>
                <a:gd name="f548" fmla="val 4678399"/>
                <a:gd name="f549" fmla="val 2112626"/>
                <a:gd name="f550" fmla="val 4652601"/>
                <a:gd name="f551" fmla="val 2050999"/>
                <a:gd name="f552" fmla="val 4643711"/>
                <a:gd name="f553" fmla="val 2030533"/>
                <a:gd name="f554" fmla="val 4633616"/>
                <a:gd name="f555" fmla="val 2010672"/>
                <a:gd name="f556" fmla="val 4624205"/>
                <a:gd name="f557" fmla="val 1990415"/>
                <a:gd name="f558" fmla="val 4595398"/>
                <a:gd name="f559" fmla="val 1930069"/>
                <a:gd name="f560" fmla="val 4585714"/>
                <a:gd name="f561" fmla="val 1909969"/>
                <a:gd name="f562" fmla="val 4574413"/>
                <a:gd name="f563" fmla="val 1890713"/>
                <a:gd name="f564" fmla="val 4563827"/>
                <a:gd name="f565" fmla="val 1870952"/>
                <a:gd name="f566" fmla="val 4531433"/>
                <a:gd name="f567" fmla="val 1812311"/>
                <a:gd name="f568" fmla="val 4523315"/>
                <a:gd name="f569" fmla="val 1797616"/>
                <a:gd name="f570" fmla="val 4514482"/>
                <a:gd name="f571" fmla="val 1783425"/>
                <a:gd name="f572" fmla="val 4496845"/>
                <a:gd name="f573" fmla="val 1754936"/>
                <a:gd name="f574" fmla="val 4461463"/>
                <a:gd name="f575" fmla="val 1697929"/>
                <a:gd name="f576" fmla="val 4452660"/>
                <a:gd name="f577" fmla="val 1683629"/>
                <a:gd name="f578" fmla="val 4443141"/>
                <a:gd name="f579" fmla="val 1669834"/>
                <a:gd name="f580" fmla="val 4424241"/>
                <a:gd name="f581" fmla="val 1642166"/>
                <a:gd name="f582" fmla="val 4399005"/>
                <a:gd name="f583" fmla="val 1605265"/>
                <a:gd name="f584" fmla="val 4374512"/>
                <a:gd name="f585" fmla="val 1567751"/>
                <a:gd name="f586" fmla="val 4346886"/>
                <a:gd name="f587" fmla="val 1532412"/>
                <a:gd name="f588" fmla="val 4240477"/>
                <a:gd name="f589" fmla="val 1388328"/>
                <a:gd name="f590" fmla="val 4120362"/>
                <a:gd name="f591" fmla="val 1253437"/>
                <a:gd name="f592" fmla="val 3985497"/>
                <a:gd name="f593" fmla="val 1134649"/>
                <a:gd name="f594" fmla="val 3850799"/>
                <a:gd name="f595" fmla="val 1015675"/>
                <a:gd name="f596" fmla="val 3702920"/>
                <a:gd name="f597" fmla="val 911715"/>
                <a:gd name="f598" fmla="val 3545665"/>
                <a:gd name="f599" fmla="val 825877"/>
                <a:gd name="f600" fmla="val 3486190"/>
                <a:gd name="f601" fmla="val 794756"/>
                <a:gd name="f602" fmla="val 3466181"/>
                <a:gd name="f603" fmla="val 784640"/>
                <a:gd name="f604" fmla="val 3446893"/>
                <a:gd name="f605" fmla="val 773560"/>
                <a:gd name="f606" fmla="val 3426182"/>
                <a:gd name="f607" fmla="val 764765"/>
                <a:gd name="f608" fmla="val 3365044"/>
                <a:gd name="f609" fmla="val 737255"/>
                <a:gd name="f610" fmla="val 3334529"/>
                <a:gd name="f611" fmla="val 723514"/>
                <a:gd name="f612" fmla="val 3324394"/>
                <a:gd name="f613" fmla="val 718943"/>
                <a:gd name="f614" fmla="val 3314287"/>
                <a:gd name="f615" fmla="val 714265"/>
                <a:gd name="f616" fmla="val 3303733"/>
                <a:gd name="f617" fmla="val 710395"/>
                <a:gd name="f618" fmla="val 3262013"/>
                <a:gd name="f619" fmla="val 694346"/>
                <a:gd name="f620" fmla="val 3220711"/>
                <a:gd name="f621" fmla="val 677599"/>
                <a:gd name="f622" fmla="val 3179033"/>
                <a:gd name="f623" fmla="val 662259"/>
                <a:gd name="f624" fmla="val 3052408"/>
                <a:gd name="f625" fmla="val 620447"/>
                <a:gd name="f626" fmla="val 2924325"/>
                <a:gd name="f627" fmla="val 584505"/>
                <a:gd name="f628" fmla="val 2903106"/>
                <a:gd name="f629" fmla="val 578471"/>
                <a:gd name="f630" fmla="val 2881119"/>
                <a:gd name="f631" fmla="val 574434"/>
                <a:gd name="f632" fmla="val 2859667"/>
                <a:gd name="f633" fmla="val 569266"/>
                <a:gd name="f634" fmla="val 2795226"/>
                <a:gd name="f635" fmla="val 554085"/>
                <a:gd name="f636" fmla="val 2774078"/>
                <a:gd name="f637" fmla="val 548652"/>
                <a:gd name="f638" fmla="val 2751709"/>
                <a:gd name="f639" fmla="val 544744"/>
                <a:gd name="f640" fmla="val 2729702"/>
                <a:gd name="f641" fmla="val 540354"/>
                <a:gd name="f642" fmla="val 2663758"/>
                <a:gd name="f643" fmla="val 527322"/>
                <a:gd name="f644" fmla="val 2630927"/>
                <a:gd name="f645" fmla="val 520495"/>
                <a:gd name="f646" fmla="val 2597965"/>
                <a:gd name="f647" fmla="val 515024"/>
                <a:gd name="f648" fmla="val 2575970"/>
                <a:gd name="f649" fmla="val 511449"/>
                <a:gd name="f650" fmla="val 2554112"/>
                <a:gd name="f651" fmla="val 507795"/>
                <a:gd name="f652" fmla="val 2532205"/>
                <a:gd name="f653" fmla="val 503895"/>
                <a:gd name="f654" fmla="val 2357016"/>
                <a:gd name="f655" fmla="val 475037"/>
                <a:gd name="f656" fmla="val 2182954"/>
                <a:gd name="f657" fmla="val 456682"/>
                <a:gd name="f658" fmla="val 2010064"/>
                <a:gd name="f659" fmla="val 452552"/>
                <a:gd name="f660" fmla="val 1837255"/>
                <a:gd name="f661" fmla="val 448558"/>
                <a:gd name="f662" fmla="val 1665388"/>
                <a:gd name="f663" fmla="val 457916"/>
                <a:gd name="f664" fmla="val 1494552"/>
                <a:gd name="f665" fmla="val 485055"/>
                <a:gd name="f666" fmla="val 1452133"/>
                <a:gd name="f667" fmla="val 492816"/>
                <a:gd name="f668" fmla="val 1409569"/>
                <a:gd name="f669" fmla="val 501117"/>
                <a:gd name="f670" fmla="val 1366896"/>
                <a:gd name="f671" fmla="val 509389"/>
                <a:gd name="f672" fmla="val 1324862"/>
                <a:gd name="f673" fmla="val 520035"/>
                <a:gd name="f674" fmla="val 1282333"/>
                <a:gd name="f675" fmla="val 529505"/>
                <a:gd name="f676" fmla="val 1240175"/>
                <a:gd name="f677" fmla="val 541045"/>
                <a:gd name="f678" fmla="val 1177438"/>
                <a:gd name="f679" fmla="val 560170"/>
                <a:gd name="f680" fmla="val 1145987"/>
                <a:gd name="f681" fmla="val 569826"/>
                <a:gd name="f682" fmla="val 1130315"/>
                <a:gd name="f683" fmla="val 574669"/>
                <a:gd name="f684" fmla="val 1114873"/>
                <a:gd name="f685" fmla="val 580384"/>
                <a:gd name="f686" fmla="val 1052839"/>
                <a:gd name="f687" fmla="val 602943"/>
                <a:gd name="f688" fmla="val 1032151"/>
                <a:gd name="f689" fmla="val 610499"/>
                <a:gd name="f690" fmla="val 1011255"/>
                <a:gd name="f691" fmla="val 617535"/>
                <a:gd name="f692" fmla="val 991135"/>
                <a:gd name="f693" fmla="val 626866"/>
                <a:gd name="f694" fmla="val 930179"/>
                <a:gd name="f695" fmla="val 653191"/>
                <a:gd name="f696" fmla="val 909850"/>
                <a:gd name="f697" fmla="val 662002"/>
                <a:gd name="f698" fmla="val 889443"/>
                <a:gd name="f699" fmla="val 670676"/>
                <a:gd name="f700" fmla="val 869768"/>
                <a:gd name="f701" fmla="val 680937"/>
                <a:gd name="f702" fmla="val 810085"/>
                <a:gd name="f703" fmla="val 710734"/>
                <a:gd name="f704" fmla="val 790331"/>
                <a:gd name="f705" fmla="val 720859"/>
                <a:gd name="f706" fmla="val 770124"/>
                <a:gd name="f707" fmla="val 730514"/>
                <a:gd name="f708" fmla="val 751220"/>
                <a:gd name="f709" fmla="val 741794"/>
                <a:gd name="f710" fmla="val 673929"/>
                <a:gd name="f711" fmla="val 784955"/>
                <a:gd name="f712" fmla="val 598827"/>
                <a:gd name="f713" fmla="val 830326"/>
                <a:gd name="f714" fmla="val 532669"/>
                <a:gd name="f715" fmla="val 881688"/>
                <a:gd name="f716" fmla="val 464226"/>
                <a:gd name="f717" fmla="val 931625"/>
                <a:gd name="f718" fmla="val 406969"/>
                <a:gd name="f719" fmla="val 988270"/>
                <a:gd name="f720" fmla="val 354185"/>
                <a:gd name="f721" fmla="val 1050286"/>
                <a:gd name="f722" fmla="val 315980"/>
                <a:gd name="f723" fmla="val 1098125"/>
                <a:gd name="f724" fmla="val 280345"/>
                <a:gd name="f725" fmla="val 1149782"/>
                <a:gd name="f726" fmla="val 268144"/>
                <a:gd name="f727" fmla="val 1166335"/>
                <a:gd name="f728" fmla="val 257438"/>
                <a:gd name="f729" fmla="val 1185955"/>
                <a:gd name="f730" fmla="val 245890"/>
                <a:gd name="f731" fmla="val 1203959"/>
                <a:gd name="f732" fmla="val 234552"/>
                <a:gd name="f733" fmla="val 1222481"/>
                <a:gd name="f734" fmla="val 223171"/>
                <a:gd name="f735" fmla="val 1240298"/>
                <a:gd name="f736" fmla="val 212162"/>
                <a:gd name="f737" fmla="val 1260184"/>
                <a:gd name="f738" fmla="val 168299"/>
                <a:gd name="f739" fmla="val 1337574"/>
                <a:gd name="f740" fmla="val 125055"/>
                <a:gd name="f741" fmla="val 1419360"/>
                <a:gd name="f742" fmla="val 80716"/>
                <a:gd name="f743" fmla="val 1502476"/>
                <a:gd name="f744" fmla="val 1648841"/>
                <a:gd name="f745" fmla="val 954863"/>
                <a:gd name="f746" fmla="val 43491"/>
                <a:gd name="f747" fmla="val 895513"/>
                <a:gd name="f748" fmla="val 59888"/>
                <a:gd name="f749" fmla="val 874984"/>
                <a:gd name="f750" fmla="val 77014"/>
                <a:gd name="f751" fmla="val 854766"/>
                <a:gd name="f752" fmla="val 93923"/>
                <a:gd name="f753" fmla="val 834489"/>
                <a:gd name="f754" fmla="val 163245"/>
                <a:gd name="f755" fmla="val 754880"/>
                <a:gd name="f756" fmla="val 240806"/>
                <a:gd name="f757" fmla="val 679565"/>
                <a:gd name="f758" fmla="val 323465"/>
                <a:gd name="f759" fmla="val 617671"/>
                <a:gd name="f760" fmla="val 405002"/>
                <a:gd name="f761" fmla="val 553042"/>
                <a:gd name="f762" fmla="val 490132"/>
                <a:gd name="f763" fmla="val 499230"/>
                <a:gd name="f764" fmla="val 574777"/>
                <a:gd name="f765" fmla="val 446794"/>
                <a:gd name="f766" fmla="val 595733"/>
                <a:gd name="f767" fmla="val 433050"/>
                <a:gd name="f768" fmla="val 617442"/>
                <a:gd name="f769" fmla="val 421248"/>
                <a:gd name="f770" fmla="val 638943"/>
                <a:gd name="f771" fmla="val 408925"/>
                <a:gd name="f772" fmla="val 703505"/>
                <a:gd name="f773" fmla="val 371742"/>
                <a:gd name="f774" fmla="val 724798"/>
                <a:gd name="f775" fmla="val 358900"/>
                <a:gd name="f776" fmla="val 747120"/>
                <a:gd name="f777" fmla="val 347842"/>
                <a:gd name="f778" fmla="val 769262"/>
                <a:gd name="f779" fmla="val 336154"/>
                <a:gd name="f780" fmla="val 835552"/>
                <a:gd name="f781" fmla="val 301173"/>
                <a:gd name="f782" fmla="val 857427"/>
                <a:gd name="f783" fmla="val 289183"/>
                <a:gd name="f784" fmla="val 880470"/>
                <a:gd name="f785" fmla="val 278896"/>
                <a:gd name="f786" fmla="val 902979"/>
                <a:gd name="f787" fmla="val 268004"/>
                <a:gd name="f788" fmla="val 971127"/>
                <a:gd name="f789" fmla="val 235607"/>
                <a:gd name="f790" fmla="val 988238"/>
                <a:gd name="f791" fmla="val 227556"/>
                <a:gd name="f792" fmla="val 1005744"/>
                <a:gd name="f793" fmla="val 220191"/>
                <a:gd name="f794" fmla="val 1040729"/>
                <a:gd name="f795" fmla="val 205569"/>
                <a:gd name="f796" fmla="val 1110835"/>
                <a:gd name="f797" fmla="val 176248"/>
                <a:gd name="f798" fmla="val 1157999"/>
                <a:gd name="f799" fmla="val 157703"/>
                <a:gd name="f800" fmla="val 1206322"/>
                <a:gd name="f801" fmla="val 141323"/>
                <a:gd name="f802" fmla="val 1254256"/>
                <a:gd name="f803" fmla="val 123796"/>
                <a:gd name="f804" fmla="val 1302938"/>
                <a:gd name="f805" fmla="val 108671"/>
                <a:gd name="f806" fmla="val 1352074"/>
                <a:gd name="f807" fmla="val 94017"/>
                <a:gd name="f808" fmla="val 1401310"/>
                <a:gd name="f809" fmla="val 79852"/>
                <a:gd name="f810" fmla="val 1599497"/>
                <a:gd name="f811" fmla="val 26774"/>
                <a:gd name="f812" fmla="val 1806373"/>
                <a:gd name="f813" fmla="+- 0 0 329"/>
                <a:gd name="f814" fmla="+- 0 0 -90"/>
                <a:gd name="f815" fmla="*/ f3 1 5187198"/>
                <a:gd name="f816" fmla="*/ f4 1 6239661"/>
                <a:gd name="f817" fmla="+- f7 0 f5"/>
                <a:gd name="f818" fmla="+- f6 0 f5"/>
                <a:gd name="f819" fmla="*/ f814 f0 1"/>
                <a:gd name="f820" fmla="*/ f818 1 5187198"/>
                <a:gd name="f821" fmla="*/ f817 1 6239661"/>
                <a:gd name="f822" fmla="*/ 2011811 f818 1"/>
                <a:gd name="f823" fmla="*/ 4 f817 1"/>
                <a:gd name="f824" fmla="*/ 2617011 f818 1"/>
                <a:gd name="f825" fmla="*/ 70590 f817 1"/>
                <a:gd name="f826" fmla="*/ 2690321 f818 1"/>
                <a:gd name="f827" fmla="*/ 88146 f817 1"/>
                <a:gd name="f828" fmla="*/ 2726863 f818 1"/>
                <a:gd name="f829" fmla="*/ 97127 f817 1"/>
                <a:gd name="f830" fmla="*/ 2762951 f818 1"/>
                <a:gd name="f831" fmla="*/ 107375 f817 1"/>
                <a:gd name="f832" fmla="*/ 2834843 f818 1"/>
                <a:gd name="f833" fmla="*/ 128493 f817 1"/>
                <a:gd name="f834" fmla="*/ 2906574 f818 1"/>
                <a:gd name="f835" fmla="*/ 151076 f817 1"/>
                <a:gd name="f836" fmla="*/ 3049504 f818 1"/>
                <a:gd name="f837" fmla="*/ 202124 f817 1"/>
                <a:gd name="f838" fmla="*/ 3189518 f818 1"/>
                <a:gd name="f839" fmla="*/ 260159 f817 1"/>
                <a:gd name="f840" fmla="*/ 3326048 f818 1"/>
                <a:gd name="f841" fmla="*/ 325143 f817 1"/>
                <a:gd name="f842" fmla="*/ 3459166 f818 1"/>
                <a:gd name="f843" fmla="*/ 395936 f817 1"/>
                <a:gd name="f844" fmla="*/ 3588578 f818 1"/>
                <a:gd name="f845" fmla="*/ 472343 f817 1"/>
                <a:gd name="f846" fmla="*/ 3651864 f818 1"/>
                <a:gd name="f847" fmla="*/ 512600 f817 1"/>
                <a:gd name="f848" fmla="*/ 3714514 f818 1"/>
                <a:gd name="f849" fmla="*/ 553499 f817 1"/>
                <a:gd name="f850" fmla="*/ 4181221 f818 1"/>
                <a:gd name="f851" fmla="*/ 922912 f817 1"/>
                <a:gd name="f852" fmla="*/ 4582963 f818 1"/>
                <a:gd name="f853" fmla="*/ 1358264 f817 1"/>
                <a:gd name="f854" fmla="*/ 4670721 f818 1"/>
                <a:gd name="f855" fmla="*/ 1477644 f817 1"/>
                <a:gd name="f856" fmla="*/ 4752378 f818 1"/>
                <a:gd name="f857" fmla="*/ 1601187 f817 1"/>
                <a:gd name="f858" fmla="*/ 4772168 f818 1"/>
                <a:gd name="f859" fmla="*/ 1632456 f817 1"/>
                <a:gd name="f860" fmla="*/ 4782117 f818 1"/>
                <a:gd name="f861" fmla="*/ 1648104 f817 1"/>
                <a:gd name="f862" fmla="*/ 4791381 f818 1"/>
                <a:gd name="f863" fmla="*/ 1664150 f817 1"/>
                <a:gd name="f864" fmla="*/ 4828190 f818 1"/>
                <a:gd name="f865" fmla="*/ 1728379 f817 1"/>
                <a:gd name="f866" fmla="*/ 4864832 f818 1"/>
                <a:gd name="f867" fmla="*/ 1792796 f817 1"/>
                <a:gd name="f868" fmla="*/ 4899201 f818 1"/>
                <a:gd name="f869" fmla="*/ 1858342 f817 1"/>
                <a:gd name="f870" fmla="*/ 4933266 f818 1"/>
                <a:gd name="f871" fmla="*/ 1924155 f817 1"/>
                <a:gd name="f872" fmla="*/ 4964403 f818 1"/>
                <a:gd name="f873" fmla="*/ 1991384 f817 1"/>
                <a:gd name="f874" fmla="*/ 4995019 f818 1"/>
                <a:gd name="f875" fmla="*/ 2058823 f817 1"/>
                <a:gd name="f876" fmla="*/ 5021999 f818 1"/>
                <a:gd name="f877" fmla="*/ 2127723 f817 1"/>
                <a:gd name="f878" fmla="*/ 5048321 f818 1"/>
                <a:gd name="f879" fmla="*/ 2196908 f817 1"/>
                <a:gd name="f880" fmla="*/ 5070546 f818 1"/>
                <a:gd name="f881" fmla="*/ 2267547 f817 1"/>
                <a:gd name="f882" fmla="*/ 5092171 f818 1"/>
                <a:gd name="f883" fmla="*/ 2338256 f817 1"/>
                <a:gd name="f884" fmla="*/ 5110305 f818 1"/>
                <a:gd name="f885" fmla="*/ 2409886 f817 1"/>
                <a:gd name="f886" fmla="*/ 5186393 f818 1"/>
                <a:gd name="f887" fmla="*/ 2992022 f817 1"/>
                <a:gd name="f888" fmla="*/ 5149045 f818 1"/>
                <a:gd name="f889" fmla="*/ 3571816 f817 1"/>
                <a:gd name="f890" fmla="*/ 5126572 f818 1"/>
                <a:gd name="f891" fmla="*/ 3714520 f817 1"/>
                <a:gd name="f892" fmla="*/ 5099067 f818 1"/>
                <a:gd name="f893" fmla="*/ 3856108 f817 1"/>
                <a:gd name="f894" fmla="*/ 5095699 f818 1"/>
                <a:gd name="f895" fmla="*/ 3873868 f817 1"/>
                <a:gd name="f896" fmla="*/ 5091573 f818 1"/>
                <a:gd name="f897" fmla="*/ 3891426 f817 1"/>
                <a:gd name="f898" fmla="*/ 5083324 f818 1"/>
                <a:gd name="f899" fmla="*/ 3926541 f817 1"/>
                <a:gd name="f900" fmla="*/ 5067256 f818 1"/>
                <a:gd name="f901" fmla="*/ 3996889 f817 1"/>
                <a:gd name="f902" fmla="*/ 5059194 f818 1"/>
                <a:gd name="f903" fmla="*/ 4032171 f817 1"/>
                <a:gd name="f904" fmla="*/ 5049522 f818 1"/>
                <a:gd name="f905" fmla="*/ 4067833 f817 1"/>
                <a:gd name="f906" fmla="*/ 5040067 f818 1"/>
                <a:gd name="f907" fmla="*/ 4103553 f817 1"/>
                <a:gd name="f908" fmla="*/ 5028960 f818 1"/>
                <a:gd name="f909" fmla="*/ 4138946 f817 1"/>
                <a:gd name="f910" fmla="*/ 4917351 f818 1"/>
                <a:gd name="f911" fmla="*/ 4417041 f817 1"/>
                <a:gd name="f912" fmla="*/ 4756163 f818 1"/>
                <a:gd name="f913" fmla="*/ 4676402 f817 1"/>
                <a:gd name="f914" fmla="*/ 4322493 f818 1"/>
                <a:gd name="f915" fmla="*/ 5105604 f817 1"/>
                <a:gd name="f916" fmla="*/ 3840510 f818 1"/>
                <a:gd name="f917" fmla="*/ 5429590 f817 1"/>
                <a:gd name="f918" fmla="*/ 3606447 f818 1"/>
                <a:gd name="f919" fmla="*/ 5572862 f817 1"/>
                <a:gd name="f920" fmla="*/ 3488814 f818 1"/>
                <a:gd name="f921" fmla="*/ 5647178 f817 1"/>
                <a:gd name="f922" fmla="*/ 3365864 f818 1"/>
                <a:gd name="f923" fmla="*/ 5722735 f817 1"/>
                <a:gd name="f924" fmla="*/ 2839486 f818 1"/>
                <a:gd name="f925" fmla="*/ 5999120 f817 1"/>
                <a:gd name="f926" fmla="*/ 2242423 f818 1"/>
                <a:gd name="f927" fmla="*/ 6192346 f817 1"/>
                <a:gd name="f928" fmla="*/ 1589380 f818 1"/>
                <a:gd name="f929" fmla="*/ 6230657 f817 1"/>
                <a:gd name="f930" fmla="*/ 1548244 f818 1"/>
                <a:gd name="f931" fmla="*/ 6226706 f817 1"/>
                <a:gd name="f932" fmla="*/ 1507348 f818 1"/>
                <a:gd name="f933" fmla="*/ 6221428 f817 1"/>
                <a:gd name="f934" fmla="*/ 1466401 f818 1"/>
                <a:gd name="f935" fmla="*/ 6215904 f817 1"/>
                <a:gd name="f936" fmla="*/ 1425773 f818 1"/>
                <a:gd name="f937" fmla="*/ 6209191 f817 1"/>
                <a:gd name="f938" fmla="*/ 1344960 f818 1"/>
                <a:gd name="f939" fmla="*/ 6193681 f817 1"/>
                <a:gd name="f940" fmla="*/ 1265007 f818 1"/>
                <a:gd name="f941" fmla="*/ 6175388 f817 1"/>
                <a:gd name="f942" fmla="*/ 1225415 f818 1"/>
                <a:gd name="f943" fmla="*/ 6165243 f817 1"/>
                <a:gd name="f944" fmla="*/ 1186567 f818 1"/>
                <a:gd name="f945" fmla="*/ 6154486 f817 1"/>
                <a:gd name="f946" fmla="*/ 1111158 f818 1"/>
                <a:gd name="f947" fmla="*/ 6130918 f817 1"/>
                <a:gd name="f948" fmla="*/ 1035915 f818 1"/>
                <a:gd name="f949" fmla="*/ 6107163 f817 1"/>
                <a:gd name="f950" fmla="*/ 961579 f818 1"/>
                <a:gd name="f951" fmla="*/ 6079594 f817 1"/>
                <a:gd name="f952" fmla="*/ 395297 f818 1"/>
                <a:gd name="f953" fmla="*/ 5792812 f817 1"/>
                <a:gd name="f954" fmla="*/ 265239 f818 1"/>
                <a:gd name="f955" fmla="*/ 5701511 f817 1"/>
                <a:gd name="f956" fmla="*/ 233756 f818 1"/>
                <a:gd name="f957" fmla="*/ 5677542 f817 1"/>
                <a:gd name="f958" fmla="*/ 202800 f818 1"/>
                <a:gd name="f959" fmla="*/ 5652902 f817 1"/>
                <a:gd name="f960" fmla="*/ 140918 f818 1"/>
                <a:gd name="f961" fmla="*/ 5603515 f817 1"/>
                <a:gd name="f962" fmla="*/ 110625 f818 1"/>
                <a:gd name="f963" fmla="*/ 5578127 f817 1"/>
                <a:gd name="f964" fmla="*/ 95631 f818 1"/>
                <a:gd name="f965" fmla="*/ 5565299 f817 1"/>
                <a:gd name="f966" fmla="*/ 81966 f818 1"/>
                <a:gd name="f967" fmla="*/ 5550973 f817 1"/>
                <a:gd name="f968" fmla="*/ 27991 f818 1"/>
                <a:gd name="f969" fmla="*/ 5493272 f817 1"/>
                <a:gd name="f970" fmla="*/ 1454 f818 1"/>
                <a:gd name="f971" fmla="*/ 5464252 f817 1"/>
                <a:gd name="f972" fmla="*/ 0 f818 1"/>
                <a:gd name="f973" fmla="*/ 5462518 f817 1"/>
                <a:gd name="f974" fmla="*/ 4720187 f817 1"/>
                <a:gd name="f975" fmla="*/ 109684 f818 1"/>
                <a:gd name="f976" fmla="*/ 4836724 f817 1"/>
                <a:gd name="f977" fmla="*/ 306959 f818 1"/>
                <a:gd name="f978" fmla="*/ 5007200 f817 1"/>
                <a:gd name="f979" fmla="*/ 358101 f818 1"/>
                <a:gd name="f980" fmla="*/ 5046057 f817 1"/>
                <a:gd name="f981" fmla="*/ 383328 f818 1"/>
                <a:gd name="f982" fmla="*/ 5065684 f817 1"/>
                <a:gd name="f983" fmla="*/ 409503 f818 1"/>
                <a:gd name="f984" fmla="*/ 5083942 f817 1"/>
                <a:gd name="f985" fmla="*/ 461889 f818 1"/>
                <a:gd name="f986" fmla="*/ 5119888 f817 1"/>
                <a:gd name="f987" fmla="*/ 474883 f818 1"/>
                <a:gd name="f988" fmla="*/ 5128933 f817 1"/>
                <a:gd name="f989" fmla="*/ 486410 f818 1"/>
                <a:gd name="f990" fmla="*/ 5139557 f817 1"/>
                <a:gd name="f991" fmla="*/ 510852 f818 1"/>
                <a:gd name="f992" fmla="*/ 5159089 f817 1"/>
                <a:gd name="f993" fmla="*/ 560653 f818 1"/>
                <a:gd name="f994" fmla="*/ 5196893 f817 1"/>
                <a:gd name="f995" fmla="*/ 585485 f818 1"/>
                <a:gd name="f996" fmla="*/ 5215834 f817 1"/>
                <a:gd name="f997" fmla="*/ 610707 f818 1"/>
                <a:gd name="f998" fmla="*/ 5234185 f817 1"/>
                <a:gd name="f999" fmla="*/ 714768 f818 1"/>
                <a:gd name="f1000" fmla="*/ 5303103 f817 1"/>
                <a:gd name="f1001" fmla="*/ 1166634 f818 1"/>
                <a:gd name="f1002" fmla="*/ 5513322 f817 1"/>
                <a:gd name="f1003" fmla="*/ 1225991 f818 1"/>
                <a:gd name="f1004" fmla="*/ 5533632 f817 1"/>
                <a:gd name="f1005" fmla="*/ 1286680 f818 1"/>
                <a:gd name="f1006" fmla="*/ 5550705 f817 1"/>
                <a:gd name="f1007" fmla="*/ 1347310 f818 1"/>
                <a:gd name="f1008" fmla="*/ 5567995 f817 1"/>
                <a:gd name="f1009" fmla="*/ 1377002 f818 1"/>
                <a:gd name="f1010" fmla="*/ 5575719 f817 1"/>
                <a:gd name="f1011" fmla="*/ 1406328 f818 1"/>
                <a:gd name="f1012" fmla="*/ 5582649 f817 1"/>
                <a:gd name="f1013" fmla="*/ 1465060 f818 1"/>
                <a:gd name="f1014" fmla="*/ 5594909 f817 1"/>
                <a:gd name="f1015" fmla="*/ 1523881 f818 1"/>
                <a:gd name="f1016" fmla="*/ 5605105 f817 1"/>
                <a:gd name="f1017" fmla="*/ 1553325 f818 1"/>
                <a:gd name="f1018" fmla="*/ 5609865 f817 1"/>
                <a:gd name="f1019" fmla="*/ 1582813 f818 1"/>
                <a:gd name="f1020" fmla="*/ 5613593 f817 1"/>
                <a:gd name="f1021" fmla="*/ 1612301 f818 1"/>
                <a:gd name="f1022" fmla="*/ 5617321 f817 1"/>
                <a:gd name="f1023" fmla="*/ 1641863 f818 1"/>
                <a:gd name="f1024" fmla="*/ 5619910 f817 1"/>
                <a:gd name="f1025" fmla="*/ 2117508 f818 1"/>
                <a:gd name="f1026" fmla="*/ 5595156 f817 1"/>
                <a:gd name="f1027" fmla="*/ 2597368 f818 1"/>
                <a:gd name="f1028" fmla="*/ 5447381 f817 1"/>
                <a:gd name="f1029" fmla="*/ 3082968 f818 1"/>
                <a:gd name="f1030" fmla="*/ 5223245 f817 1"/>
                <a:gd name="f1031" fmla="*/ 3334855 f818 1"/>
                <a:gd name="f1032" fmla="*/ 5097383 f817 1"/>
                <a:gd name="f1033" fmla="*/ 3599509 f818 1"/>
                <a:gd name="f1034" fmla="*/ 4976217 f817 1"/>
                <a:gd name="f1035" fmla="*/ 4112002 f818 1"/>
                <a:gd name="f1036" fmla="*/ 4766359 f817 1"/>
                <a:gd name="f1037" fmla="*/ 4348983 f818 1"/>
                <a:gd name="f1038" fmla="*/ 4649833 f817 1"/>
                <a:gd name="f1039" fmla="*/ 4560505 f818 1"/>
                <a:gd name="f1040" fmla="*/ 4501564 f817 1"/>
                <a:gd name="f1041" fmla="*/ 4731963 f818 1"/>
                <a:gd name="f1042" fmla="*/ 4309870 f817 1"/>
                <a:gd name="f1043" fmla="*/ 4852344 f818 1"/>
                <a:gd name="f1044" fmla="*/ 4078640 f817 1"/>
                <a:gd name="f1045" fmla="*/ 4863972 f818 1"/>
                <a:gd name="f1046" fmla="*/ 4047790 f817 1"/>
                <a:gd name="f1047" fmla="*/ 4874144 f818 1"/>
                <a:gd name="f1048" fmla="*/ 4016320 f817 1"/>
                <a:gd name="f1049" fmla="*/ 4884127 f818 1"/>
                <a:gd name="f1050" fmla="*/ 3984682 f817 1"/>
                <a:gd name="f1051" fmla="*/ 4892800 f818 1"/>
                <a:gd name="f1052" fmla="*/ 3951883 f817 1"/>
                <a:gd name="f1053" fmla="*/ 4909526 f818 1"/>
                <a:gd name="f1054" fmla="*/ 3886001 f817 1"/>
                <a:gd name="f1055" fmla="*/ 4917687 f818 1"/>
                <a:gd name="f1056" fmla="*/ 3852948 f817 1"/>
                <a:gd name="f1057" fmla="*/ 4921768 f818 1"/>
                <a:gd name="f1058" fmla="*/ 3836422 f817 1"/>
                <a:gd name="f1059" fmla="*/ 4924845 f818 1"/>
                <a:gd name="f1060" fmla="*/ 3819742 f817 1"/>
                <a:gd name="f1061" fmla="*/ 4948230 f818 1"/>
                <a:gd name="f1062" fmla="*/ 3685744 f817 1"/>
                <a:gd name="f1063" fmla="*/ 4962782 f818 1"/>
                <a:gd name="f1064" fmla="*/ 3550540 f817 1"/>
                <a:gd name="f1065" fmla="*/ 4939468 f818 1"/>
                <a:gd name="f1066" fmla="*/ 3010249 f817 1"/>
                <a:gd name="f1067" fmla="*/ 4816901 f818 1"/>
                <a:gd name="f1068" fmla="*/ 2488224 f817 1"/>
                <a:gd name="f1069" fmla="*/ 4797005 f818 1"/>
                <a:gd name="f1070" fmla="*/ 2424470 f817 1"/>
                <a:gd name="f1071" fmla="*/ 4774433 f818 1"/>
                <a:gd name="f1072" fmla="*/ 2361620 f817 1"/>
                <a:gd name="f1073" fmla="*/ 4752459 f818 1"/>
                <a:gd name="f1074" fmla="*/ 2298700 f817 1"/>
                <a:gd name="f1075" fmla="*/ 4728083 f818 1"/>
                <a:gd name="f1076" fmla="*/ 2236526 f817 1"/>
                <a:gd name="f1077" fmla="*/ 4704471 f818 1"/>
                <a:gd name="f1078" fmla="*/ 2174095 f817 1"/>
                <a:gd name="f1079" fmla="*/ 4678399 f818 1"/>
                <a:gd name="f1080" fmla="*/ 2112626 f817 1"/>
                <a:gd name="f1081" fmla="*/ 4652601 f818 1"/>
                <a:gd name="f1082" fmla="*/ 2050999 f817 1"/>
                <a:gd name="f1083" fmla="*/ 4624205 f818 1"/>
                <a:gd name="f1084" fmla="*/ 1990415 f817 1"/>
                <a:gd name="f1085" fmla="*/ 4595398 f818 1"/>
                <a:gd name="f1086" fmla="*/ 1930069 f817 1"/>
                <a:gd name="f1087" fmla="*/ 4563827 f818 1"/>
                <a:gd name="f1088" fmla="*/ 1870952 f817 1"/>
                <a:gd name="f1089" fmla="*/ 4531433 f818 1"/>
                <a:gd name="f1090" fmla="*/ 1812311 f817 1"/>
                <a:gd name="f1091" fmla="*/ 4523315 f818 1"/>
                <a:gd name="f1092" fmla="*/ 1797616 f817 1"/>
                <a:gd name="f1093" fmla="*/ 4514482 f818 1"/>
                <a:gd name="f1094" fmla="*/ 1783425 f817 1"/>
                <a:gd name="f1095" fmla="*/ 4496845 f818 1"/>
                <a:gd name="f1096" fmla="*/ 1754936 f817 1"/>
                <a:gd name="f1097" fmla="*/ 4461463 f818 1"/>
                <a:gd name="f1098" fmla="*/ 1697929 f817 1"/>
                <a:gd name="f1099" fmla="*/ 4452660 f818 1"/>
                <a:gd name="f1100" fmla="*/ 1683629 f817 1"/>
                <a:gd name="f1101" fmla="*/ 4443141 f818 1"/>
                <a:gd name="f1102" fmla="*/ 1669834 f817 1"/>
                <a:gd name="f1103" fmla="*/ 4424241 f818 1"/>
                <a:gd name="f1104" fmla="*/ 1642166 f817 1"/>
                <a:gd name="f1105" fmla="*/ 4346886 f818 1"/>
                <a:gd name="f1106" fmla="*/ 1532412 f817 1"/>
                <a:gd name="f1107" fmla="*/ 3985497 f818 1"/>
                <a:gd name="f1108" fmla="*/ 1134649 f817 1"/>
                <a:gd name="f1109" fmla="*/ 3545665 f818 1"/>
                <a:gd name="f1110" fmla="*/ 825877 f817 1"/>
                <a:gd name="f1111" fmla="*/ 3486190 f818 1"/>
                <a:gd name="f1112" fmla="*/ 794756 f817 1"/>
                <a:gd name="f1113" fmla="*/ 3426182 f818 1"/>
                <a:gd name="f1114" fmla="*/ 764765 f817 1"/>
                <a:gd name="f1115" fmla="*/ 3365044 f818 1"/>
                <a:gd name="f1116" fmla="*/ 737255 f817 1"/>
                <a:gd name="f1117" fmla="*/ 3334529 f818 1"/>
                <a:gd name="f1118" fmla="*/ 723514 f817 1"/>
                <a:gd name="f1119" fmla="*/ 3303733 f818 1"/>
                <a:gd name="f1120" fmla="*/ 710395 f817 1"/>
                <a:gd name="f1121" fmla="*/ 3179033 f818 1"/>
                <a:gd name="f1122" fmla="*/ 662259 f817 1"/>
                <a:gd name="f1123" fmla="*/ 3052408 f818 1"/>
                <a:gd name="f1124" fmla="*/ 620447 f817 1"/>
                <a:gd name="f1125" fmla="*/ 2924325 f818 1"/>
                <a:gd name="f1126" fmla="*/ 584505 f817 1"/>
                <a:gd name="f1127" fmla="*/ 2859667 f818 1"/>
                <a:gd name="f1128" fmla="*/ 569266 f817 1"/>
                <a:gd name="f1129" fmla="*/ 2795226 f818 1"/>
                <a:gd name="f1130" fmla="*/ 554085 f817 1"/>
                <a:gd name="f1131" fmla="*/ 2729702 f818 1"/>
                <a:gd name="f1132" fmla="*/ 540354 f817 1"/>
                <a:gd name="f1133" fmla="*/ 2663758 f818 1"/>
                <a:gd name="f1134" fmla="*/ 527322 f817 1"/>
                <a:gd name="f1135" fmla="*/ 2630927 f818 1"/>
                <a:gd name="f1136" fmla="*/ 520495 f817 1"/>
                <a:gd name="f1137" fmla="*/ 2597965 f818 1"/>
                <a:gd name="f1138" fmla="*/ 515024 f817 1"/>
                <a:gd name="f1139" fmla="*/ 2532205 f818 1"/>
                <a:gd name="f1140" fmla="*/ 503895 f817 1"/>
                <a:gd name="f1141" fmla="*/ 2010064 f818 1"/>
                <a:gd name="f1142" fmla="*/ 452552 f817 1"/>
                <a:gd name="f1143" fmla="*/ 1494552 f818 1"/>
                <a:gd name="f1144" fmla="*/ 485055 f817 1"/>
                <a:gd name="f1145" fmla="*/ 1366896 f818 1"/>
                <a:gd name="f1146" fmla="*/ 509389 f817 1"/>
                <a:gd name="f1147" fmla="*/ 1240175 f818 1"/>
                <a:gd name="f1148" fmla="*/ 541045 f817 1"/>
                <a:gd name="f1149" fmla="*/ 1177438 f818 1"/>
                <a:gd name="f1150" fmla="*/ 560170 f817 1"/>
                <a:gd name="f1151" fmla="*/ 1145987 f818 1"/>
                <a:gd name="f1152" fmla="*/ 569826 f817 1"/>
                <a:gd name="f1153" fmla="*/ 1130315 f818 1"/>
                <a:gd name="f1154" fmla="*/ 574669 f817 1"/>
                <a:gd name="f1155" fmla="*/ 1114873 f818 1"/>
                <a:gd name="f1156" fmla="*/ 580384 f817 1"/>
                <a:gd name="f1157" fmla="*/ 1052839 f818 1"/>
                <a:gd name="f1158" fmla="*/ 602943 f817 1"/>
                <a:gd name="f1159" fmla="*/ 991135 f818 1"/>
                <a:gd name="f1160" fmla="*/ 626866 f817 1"/>
                <a:gd name="f1161" fmla="*/ 930179 f818 1"/>
                <a:gd name="f1162" fmla="*/ 653191 f817 1"/>
                <a:gd name="f1163" fmla="*/ 869768 f818 1"/>
                <a:gd name="f1164" fmla="*/ 680937 f817 1"/>
                <a:gd name="f1165" fmla="*/ 810085 f818 1"/>
                <a:gd name="f1166" fmla="*/ 710734 f817 1"/>
                <a:gd name="f1167" fmla="*/ 751220 f818 1"/>
                <a:gd name="f1168" fmla="*/ 741794 f817 1"/>
                <a:gd name="f1169" fmla="*/ 532669 f818 1"/>
                <a:gd name="f1170" fmla="*/ 881688 f817 1"/>
                <a:gd name="f1171" fmla="*/ 354185 f818 1"/>
                <a:gd name="f1172" fmla="*/ 1050286 f817 1"/>
                <a:gd name="f1173" fmla="*/ 315980 f818 1"/>
                <a:gd name="f1174" fmla="*/ 1098125 f817 1"/>
                <a:gd name="f1175" fmla="*/ 280345 f818 1"/>
                <a:gd name="f1176" fmla="*/ 1149782 f817 1"/>
                <a:gd name="f1177" fmla="*/ 245890 f818 1"/>
                <a:gd name="f1178" fmla="*/ 1203959 f817 1"/>
                <a:gd name="f1179" fmla="*/ 212162 f818 1"/>
                <a:gd name="f1180" fmla="*/ 1260184 f817 1"/>
                <a:gd name="f1181" fmla="*/ 80716 f818 1"/>
                <a:gd name="f1182" fmla="*/ 1502476 f817 1"/>
                <a:gd name="f1183" fmla="*/ 1648841 f817 1"/>
                <a:gd name="f1184" fmla="*/ 954863 f817 1"/>
                <a:gd name="f1185" fmla="*/ 43491 f818 1"/>
                <a:gd name="f1186" fmla="*/ 895513 f817 1"/>
                <a:gd name="f1187" fmla="*/ 93923 f818 1"/>
                <a:gd name="f1188" fmla="*/ 834489 f817 1"/>
                <a:gd name="f1189" fmla="*/ 323465 f818 1"/>
                <a:gd name="f1190" fmla="*/ 617671 f817 1"/>
                <a:gd name="f1191" fmla="*/ 574777 f818 1"/>
                <a:gd name="f1192" fmla="*/ 446794 f817 1"/>
                <a:gd name="f1193" fmla="*/ 638943 f818 1"/>
                <a:gd name="f1194" fmla="*/ 408925 f817 1"/>
                <a:gd name="f1195" fmla="*/ 703505 f818 1"/>
                <a:gd name="f1196" fmla="*/ 371742 f817 1"/>
                <a:gd name="f1197" fmla="*/ 769262 f818 1"/>
                <a:gd name="f1198" fmla="*/ 336154 f817 1"/>
                <a:gd name="f1199" fmla="*/ 835552 f818 1"/>
                <a:gd name="f1200" fmla="*/ 301173 f817 1"/>
                <a:gd name="f1201" fmla="*/ 902979 f818 1"/>
                <a:gd name="f1202" fmla="*/ 268004 f817 1"/>
                <a:gd name="f1203" fmla="*/ 971127 f818 1"/>
                <a:gd name="f1204" fmla="*/ 235607 f817 1"/>
                <a:gd name="f1205" fmla="*/ 988238 f818 1"/>
                <a:gd name="f1206" fmla="*/ 227556 f817 1"/>
                <a:gd name="f1207" fmla="*/ 1005744 f818 1"/>
                <a:gd name="f1208" fmla="*/ 220191 f817 1"/>
                <a:gd name="f1209" fmla="*/ 1040729 f818 1"/>
                <a:gd name="f1210" fmla="*/ 205569 f817 1"/>
                <a:gd name="f1211" fmla="*/ 1110835 f818 1"/>
                <a:gd name="f1212" fmla="*/ 176248 f817 1"/>
                <a:gd name="f1213" fmla="*/ 1254256 f818 1"/>
                <a:gd name="f1214" fmla="*/ 123796 f817 1"/>
                <a:gd name="f1215" fmla="*/ 1401310 f818 1"/>
                <a:gd name="f1216" fmla="*/ 79852 f817 1"/>
                <a:gd name="f1217" fmla="*/ f819 1 f2"/>
                <a:gd name="f1218" fmla="*/ f822 1 5187198"/>
                <a:gd name="f1219" fmla="*/ f823 1 6239661"/>
                <a:gd name="f1220" fmla="*/ f824 1 5187198"/>
                <a:gd name="f1221" fmla="*/ f825 1 6239661"/>
                <a:gd name="f1222" fmla="*/ f826 1 5187198"/>
                <a:gd name="f1223" fmla="*/ f827 1 6239661"/>
                <a:gd name="f1224" fmla="*/ f828 1 5187198"/>
                <a:gd name="f1225" fmla="*/ f829 1 6239661"/>
                <a:gd name="f1226" fmla="*/ f830 1 5187198"/>
                <a:gd name="f1227" fmla="*/ f831 1 6239661"/>
                <a:gd name="f1228" fmla="*/ f832 1 5187198"/>
                <a:gd name="f1229" fmla="*/ f833 1 6239661"/>
                <a:gd name="f1230" fmla="*/ f834 1 5187198"/>
                <a:gd name="f1231" fmla="*/ f835 1 6239661"/>
                <a:gd name="f1232" fmla="*/ f836 1 5187198"/>
                <a:gd name="f1233" fmla="*/ f837 1 6239661"/>
                <a:gd name="f1234" fmla="*/ f838 1 5187198"/>
                <a:gd name="f1235" fmla="*/ f839 1 6239661"/>
                <a:gd name="f1236" fmla="*/ f840 1 5187198"/>
                <a:gd name="f1237" fmla="*/ f841 1 6239661"/>
                <a:gd name="f1238" fmla="*/ f842 1 5187198"/>
                <a:gd name="f1239" fmla="*/ f843 1 6239661"/>
                <a:gd name="f1240" fmla="*/ f844 1 5187198"/>
                <a:gd name="f1241" fmla="*/ f845 1 6239661"/>
                <a:gd name="f1242" fmla="*/ f846 1 5187198"/>
                <a:gd name="f1243" fmla="*/ f847 1 6239661"/>
                <a:gd name="f1244" fmla="*/ f848 1 5187198"/>
                <a:gd name="f1245" fmla="*/ f849 1 6239661"/>
                <a:gd name="f1246" fmla="*/ f850 1 5187198"/>
                <a:gd name="f1247" fmla="*/ f851 1 6239661"/>
                <a:gd name="f1248" fmla="*/ f852 1 5187198"/>
                <a:gd name="f1249" fmla="*/ f853 1 6239661"/>
                <a:gd name="f1250" fmla="*/ f854 1 5187198"/>
                <a:gd name="f1251" fmla="*/ f855 1 6239661"/>
                <a:gd name="f1252" fmla="*/ f856 1 5187198"/>
                <a:gd name="f1253" fmla="*/ f857 1 6239661"/>
                <a:gd name="f1254" fmla="*/ f858 1 5187198"/>
                <a:gd name="f1255" fmla="*/ f859 1 6239661"/>
                <a:gd name="f1256" fmla="*/ f860 1 5187198"/>
                <a:gd name="f1257" fmla="*/ f861 1 6239661"/>
                <a:gd name="f1258" fmla="*/ f862 1 5187198"/>
                <a:gd name="f1259" fmla="*/ f863 1 6239661"/>
                <a:gd name="f1260" fmla="*/ f864 1 5187198"/>
                <a:gd name="f1261" fmla="*/ f865 1 6239661"/>
                <a:gd name="f1262" fmla="*/ f866 1 5187198"/>
                <a:gd name="f1263" fmla="*/ f867 1 6239661"/>
                <a:gd name="f1264" fmla="*/ f868 1 5187198"/>
                <a:gd name="f1265" fmla="*/ f869 1 6239661"/>
                <a:gd name="f1266" fmla="*/ f870 1 5187198"/>
                <a:gd name="f1267" fmla="*/ f871 1 6239661"/>
                <a:gd name="f1268" fmla="*/ f872 1 5187198"/>
                <a:gd name="f1269" fmla="*/ f873 1 6239661"/>
                <a:gd name="f1270" fmla="*/ f874 1 5187198"/>
                <a:gd name="f1271" fmla="*/ f875 1 6239661"/>
                <a:gd name="f1272" fmla="*/ f876 1 5187198"/>
                <a:gd name="f1273" fmla="*/ f877 1 6239661"/>
                <a:gd name="f1274" fmla="*/ f878 1 5187198"/>
                <a:gd name="f1275" fmla="*/ f879 1 6239661"/>
                <a:gd name="f1276" fmla="*/ f880 1 5187198"/>
                <a:gd name="f1277" fmla="*/ f881 1 6239661"/>
                <a:gd name="f1278" fmla="*/ f882 1 5187198"/>
                <a:gd name="f1279" fmla="*/ f883 1 6239661"/>
                <a:gd name="f1280" fmla="*/ f884 1 5187198"/>
                <a:gd name="f1281" fmla="*/ f885 1 6239661"/>
                <a:gd name="f1282" fmla="*/ f886 1 5187198"/>
                <a:gd name="f1283" fmla="*/ f887 1 6239661"/>
                <a:gd name="f1284" fmla="*/ f888 1 5187198"/>
                <a:gd name="f1285" fmla="*/ f889 1 6239661"/>
                <a:gd name="f1286" fmla="*/ f890 1 5187198"/>
                <a:gd name="f1287" fmla="*/ f891 1 6239661"/>
                <a:gd name="f1288" fmla="*/ f892 1 5187198"/>
                <a:gd name="f1289" fmla="*/ f893 1 6239661"/>
                <a:gd name="f1290" fmla="*/ f894 1 5187198"/>
                <a:gd name="f1291" fmla="*/ f895 1 6239661"/>
                <a:gd name="f1292" fmla="*/ f896 1 5187198"/>
                <a:gd name="f1293" fmla="*/ f897 1 6239661"/>
                <a:gd name="f1294" fmla="*/ f898 1 5187198"/>
                <a:gd name="f1295" fmla="*/ f899 1 6239661"/>
                <a:gd name="f1296" fmla="*/ f900 1 5187198"/>
                <a:gd name="f1297" fmla="*/ f901 1 6239661"/>
                <a:gd name="f1298" fmla="*/ f902 1 5187198"/>
                <a:gd name="f1299" fmla="*/ f903 1 6239661"/>
                <a:gd name="f1300" fmla="*/ f904 1 5187198"/>
                <a:gd name="f1301" fmla="*/ f905 1 6239661"/>
                <a:gd name="f1302" fmla="*/ f906 1 5187198"/>
                <a:gd name="f1303" fmla="*/ f907 1 6239661"/>
                <a:gd name="f1304" fmla="*/ f908 1 5187198"/>
                <a:gd name="f1305" fmla="*/ f909 1 6239661"/>
                <a:gd name="f1306" fmla="*/ f910 1 5187198"/>
                <a:gd name="f1307" fmla="*/ f911 1 6239661"/>
                <a:gd name="f1308" fmla="*/ f912 1 5187198"/>
                <a:gd name="f1309" fmla="*/ f913 1 6239661"/>
                <a:gd name="f1310" fmla="*/ f914 1 5187198"/>
                <a:gd name="f1311" fmla="*/ f915 1 6239661"/>
                <a:gd name="f1312" fmla="*/ f916 1 5187198"/>
                <a:gd name="f1313" fmla="*/ f917 1 6239661"/>
                <a:gd name="f1314" fmla="*/ f918 1 5187198"/>
                <a:gd name="f1315" fmla="*/ f919 1 6239661"/>
                <a:gd name="f1316" fmla="*/ f920 1 5187198"/>
                <a:gd name="f1317" fmla="*/ f921 1 6239661"/>
                <a:gd name="f1318" fmla="*/ f922 1 5187198"/>
                <a:gd name="f1319" fmla="*/ f923 1 6239661"/>
                <a:gd name="f1320" fmla="*/ f924 1 5187198"/>
                <a:gd name="f1321" fmla="*/ f925 1 6239661"/>
                <a:gd name="f1322" fmla="*/ f926 1 5187198"/>
                <a:gd name="f1323" fmla="*/ f927 1 6239661"/>
                <a:gd name="f1324" fmla="*/ f928 1 5187198"/>
                <a:gd name="f1325" fmla="*/ f929 1 6239661"/>
                <a:gd name="f1326" fmla="*/ f930 1 5187198"/>
                <a:gd name="f1327" fmla="*/ f931 1 6239661"/>
                <a:gd name="f1328" fmla="*/ f932 1 5187198"/>
                <a:gd name="f1329" fmla="*/ f933 1 6239661"/>
                <a:gd name="f1330" fmla="*/ f934 1 5187198"/>
                <a:gd name="f1331" fmla="*/ f935 1 6239661"/>
                <a:gd name="f1332" fmla="*/ f936 1 5187198"/>
                <a:gd name="f1333" fmla="*/ f937 1 6239661"/>
                <a:gd name="f1334" fmla="*/ f938 1 5187198"/>
                <a:gd name="f1335" fmla="*/ f939 1 6239661"/>
                <a:gd name="f1336" fmla="*/ f940 1 5187198"/>
                <a:gd name="f1337" fmla="*/ f941 1 6239661"/>
                <a:gd name="f1338" fmla="*/ f942 1 5187198"/>
                <a:gd name="f1339" fmla="*/ f943 1 6239661"/>
                <a:gd name="f1340" fmla="*/ f944 1 5187198"/>
                <a:gd name="f1341" fmla="*/ f945 1 6239661"/>
                <a:gd name="f1342" fmla="*/ f946 1 5187198"/>
                <a:gd name="f1343" fmla="*/ f947 1 6239661"/>
                <a:gd name="f1344" fmla="*/ f948 1 5187198"/>
                <a:gd name="f1345" fmla="*/ f949 1 6239661"/>
                <a:gd name="f1346" fmla="*/ f950 1 5187198"/>
                <a:gd name="f1347" fmla="*/ f951 1 6239661"/>
                <a:gd name="f1348" fmla="*/ f952 1 5187198"/>
                <a:gd name="f1349" fmla="*/ f953 1 6239661"/>
                <a:gd name="f1350" fmla="*/ f954 1 5187198"/>
                <a:gd name="f1351" fmla="*/ f955 1 6239661"/>
                <a:gd name="f1352" fmla="*/ f956 1 5187198"/>
                <a:gd name="f1353" fmla="*/ f957 1 6239661"/>
                <a:gd name="f1354" fmla="*/ f958 1 5187198"/>
                <a:gd name="f1355" fmla="*/ f959 1 6239661"/>
                <a:gd name="f1356" fmla="*/ f960 1 5187198"/>
                <a:gd name="f1357" fmla="*/ f961 1 6239661"/>
                <a:gd name="f1358" fmla="*/ f962 1 5187198"/>
                <a:gd name="f1359" fmla="*/ f963 1 6239661"/>
                <a:gd name="f1360" fmla="*/ f964 1 5187198"/>
                <a:gd name="f1361" fmla="*/ f965 1 6239661"/>
                <a:gd name="f1362" fmla="*/ f966 1 5187198"/>
                <a:gd name="f1363" fmla="*/ f967 1 6239661"/>
                <a:gd name="f1364" fmla="*/ f968 1 5187198"/>
                <a:gd name="f1365" fmla="*/ f969 1 6239661"/>
                <a:gd name="f1366" fmla="*/ f970 1 5187198"/>
                <a:gd name="f1367" fmla="*/ f971 1 6239661"/>
                <a:gd name="f1368" fmla="*/ f972 1 5187198"/>
                <a:gd name="f1369" fmla="*/ f973 1 6239661"/>
                <a:gd name="f1370" fmla="*/ f974 1 6239661"/>
                <a:gd name="f1371" fmla="*/ f975 1 5187198"/>
                <a:gd name="f1372" fmla="*/ f976 1 6239661"/>
                <a:gd name="f1373" fmla="*/ f977 1 5187198"/>
                <a:gd name="f1374" fmla="*/ f978 1 6239661"/>
                <a:gd name="f1375" fmla="*/ f979 1 5187198"/>
                <a:gd name="f1376" fmla="*/ f980 1 6239661"/>
                <a:gd name="f1377" fmla="*/ f981 1 5187198"/>
                <a:gd name="f1378" fmla="*/ f982 1 6239661"/>
                <a:gd name="f1379" fmla="*/ f983 1 5187198"/>
                <a:gd name="f1380" fmla="*/ f984 1 6239661"/>
                <a:gd name="f1381" fmla="*/ f985 1 5187198"/>
                <a:gd name="f1382" fmla="*/ f986 1 6239661"/>
                <a:gd name="f1383" fmla="*/ f987 1 5187198"/>
                <a:gd name="f1384" fmla="*/ f988 1 6239661"/>
                <a:gd name="f1385" fmla="*/ f989 1 5187198"/>
                <a:gd name="f1386" fmla="*/ f990 1 6239661"/>
                <a:gd name="f1387" fmla="*/ f991 1 5187198"/>
                <a:gd name="f1388" fmla="*/ f992 1 6239661"/>
                <a:gd name="f1389" fmla="*/ f993 1 5187198"/>
                <a:gd name="f1390" fmla="*/ f994 1 6239661"/>
                <a:gd name="f1391" fmla="*/ f995 1 5187198"/>
                <a:gd name="f1392" fmla="*/ f996 1 6239661"/>
                <a:gd name="f1393" fmla="*/ f997 1 5187198"/>
                <a:gd name="f1394" fmla="*/ f998 1 6239661"/>
                <a:gd name="f1395" fmla="*/ f999 1 5187198"/>
                <a:gd name="f1396" fmla="*/ f1000 1 6239661"/>
                <a:gd name="f1397" fmla="*/ f1001 1 5187198"/>
                <a:gd name="f1398" fmla="*/ f1002 1 6239661"/>
                <a:gd name="f1399" fmla="*/ f1003 1 5187198"/>
                <a:gd name="f1400" fmla="*/ f1004 1 6239661"/>
                <a:gd name="f1401" fmla="*/ f1005 1 5187198"/>
                <a:gd name="f1402" fmla="*/ f1006 1 6239661"/>
                <a:gd name="f1403" fmla="*/ f1007 1 5187198"/>
                <a:gd name="f1404" fmla="*/ f1008 1 6239661"/>
                <a:gd name="f1405" fmla="*/ f1009 1 5187198"/>
                <a:gd name="f1406" fmla="*/ f1010 1 6239661"/>
                <a:gd name="f1407" fmla="*/ f1011 1 5187198"/>
                <a:gd name="f1408" fmla="*/ f1012 1 6239661"/>
                <a:gd name="f1409" fmla="*/ f1013 1 5187198"/>
                <a:gd name="f1410" fmla="*/ f1014 1 6239661"/>
                <a:gd name="f1411" fmla="*/ f1015 1 5187198"/>
                <a:gd name="f1412" fmla="*/ f1016 1 6239661"/>
                <a:gd name="f1413" fmla="*/ f1017 1 5187198"/>
                <a:gd name="f1414" fmla="*/ f1018 1 6239661"/>
                <a:gd name="f1415" fmla="*/ f1019 1 5187198"/>
                <a:gd name="f1416" fmla="*/ f1020 1 6239661"/>
                <a:gd name="f1417" fmla="*/ f1021 1 5187198"/>
                <a:gd name="f1418" fmla="*/ f1022 1 6239661"/>
                <a:gd name="f1419" fmla="*/ f1023 1 5187198"/>
                <a:gd name="f1420" fmla="*/ f1024 1 6239661"/>
                <a:gd name="f1421" fmla="*/ f1025 1 5187198"/>
                <a:gd name="f1422" fmla="*/ f1026 1 6239661"/>
                <a:gd name="f1423" fmla="*/ f1027 1 5187198"/>
                <a:gd name="f1424" fmla="*/ f1028 1 6239661"/>
                <a:gd name="f1425" fmla="*/ f1029 1 5187198"/>
                <a:gd name="f1426" fmla="*/ f1030 1 6239661"/>
                <a:gd name="f1427" fmla="*/ f1031 1 5187198"/>
                <a:gd name="f1428" fmla="*/ f1032 1 6239661"/>
                <a:gd name="f1429" fmla="*/ f1033 1 5187198"/>
                <a:gd name="f1430" fmla="*/ f1034 1 6239661"/>
                <a:gd name="f1431" fmla="*/ f1035 1 5187198"/>
                <a:gd name="f1432" fmla="*/ f1036 1 6239661"/>
                <a:gd name="f1433" fmla="*/ f1037 1 5187198"/>
                <a:gd name="f1434" fmla="*/ f1038 1 6239661"/>
                <a:gd name="f1435" fmla="*/ f1039 1 5187198"/>
                <a:gd name="f1436" fmla="*/ f1040 1 6239661"/>
                <a:gd name="f1437" fmla="*/ f1041 1 5187198"/>
                <a:gd name="f1438" fmla="*/ f1042 1 6239661"/>
                <a:gd name="f1439" fmla="*/ f1043 1 5187198"/>
                <a:gd name="f1440" fmla="*/ f1044 1 6239661"/>
                <a:gd name="f1441" fmla="*/ f1045 1 5187198"/>
                <a:gd name="f1442" fmla="*/ f1046 1 6239661"/>
                <a:gd name="f1443" fmla="*/ f1047 1 5187198"/>
                <a:gd name="f1444" fmla="*/ f1048 1 6239661"/>
                <a:gd name="f1445" fmla="*/ f1049 1 5187198"/>
                <a:gd name="f1446" fmla="*/ f1050 1 6239661"/>
                <a:gd name="f1447" fmla="*/ f1051 1 5187198"/>
                <a:gd name="f1448" fmla="*/ f1052 1 6239661"/>
                <a:gd name="f1449" fmla="*/ f1053 1 5187198"/>
                <a:gd name="f1450" fmla="*/ f1054 1 6239661"/>
                <a:gd name="f1451" fmla="*/ f1055 1 5187198"/>
                <a:gd name="f1452" fmla="*/ f1056 1 6239661"/>
                <a:gd name="f1453" fmla="*/ f1057 1 5187198"/>
                <a:gd name="f1454" fmla="*/ f1058 1 6239661"/>
                <a:gd name="f1455" fmla="*/ f1059 1 5187198"/>
                <a:gd name="f1456" fmla="*/ f1060 1 6239661"/>
                <a:gd name="f1457" fmla="*/ f1061 1 5187198"/>
                <a:gd name="f1458" fmla="*/ f1062 1 6239661"/>
                <a:gd name="f1459" fmla="*/ f1063 1 5187198"/>
                <a:gd name="f1460" fmla="*/ f1064 1 6239661"/>
                <a:gd name="f1461" fmla="*/ f1065 1 5187198"/>
                <a:gd name="f1462" fmla="*/ f1066 1 6239661"/>
                <a:gd name="f1463" fmla="*/ f1067 1 5187198"/>
                <a:gd name="f1464" fmla="*/ f1068 1 6239661"/>
                <a:gd name="f1465" fmla="*/ f1069 1 5187198"/>
                <a:gd name="f1466" fmla="*/ f1070 1 6239661"/>
                <a:gd name="f1467" fmla="*/ f1071 1 5187198"/>
                <a:gd name="f1468" fmla="*/ f1072 1 6239661"/>
                <a:gd name="f1469" fmla="*/ f1073 1 5187198"/>
                <a:gd name="f1470" fmla="*/ f1074 1 6239661"/>
                <a:gd name="f1471" fmla="*/ f1075 1 5187198"/>
                <a:gd name="f1472" fmla="*/ f1076 1 6239661"/>
                <a:gd name="f1473" fmla="*/ f1077 1 5187198"/>
                <a:gd name="f1474" fmla="*/ f1078 1 6239661"/>
                <a:gd name="f1475" fmla="*/ f1079 1 5187198"/>
                <a:gd name="f1476" fmla="*/ f1080 1 6239661"/>
                <a:gd name="f1477" fmla="*/ f1081 1 5187198"/>
                <a:gd name="f1478" fmla="*/ f1082 1 6239661"/>
                <a:gd name="f1479" fmla="*/ f1083 1 5187198"/>
                <a:gd name="f1480" fmla="*/ f1084 1 6239661"/>
                <a:gd name="f1481" fmla="*/ f1085 1 5187198"/>
                <a:gd name="f1482" fmla="*/ f1086 1 6239661"/>
                <a:gd name="f1483" fmla="*/ f1087 1 5187198"/>
                <a:gd name="f1484" fmla="*/ f1088 1 6239661"/>
                <a:gd name="f1485" fmla="*/ f1089 1 5187198"/>
                <a:gd name="f1486" fmla="*/ f1090 1 6239661"/>
                <a:gd name="f1487" fmla="*/ f1091 1 5187198"/>
                <a:gd name="f1488" fmla="*/ f1092 1 6239661"/>
                <a:gd name="f1489" fmla="*/ f1093 1 5187198"/>
                <a:gd name="f1490" fmla="*/ f1094 1 6239661"/>
                <a:gd name="f1491" fmla="*/ f1095 1 5187198"/>
                <a:gd name="f1492" fmla="*/ f1096 1 6239661"/>
                <a:gd name="f1493" fmla="*/ f1097 1 5187198"/>
                <a:gd name="f1494" fmla="*/ f1098 1 6239661"/>
                <a:gd name="f1495" fmla="*/ f1099 1 5187198"/>
                <a:gd name="f1496" fmla="*/ f1100 1 6239661"/>
                <a:gd name="f1497" fmla="*/ f1101 1 5187198"/>
                <a:gd name="f1498" fmla="*/ f1102 1 6239661"/>
                <a:gd name="f1499" fmla="*/ f1103 1 5187198"/>
                <a:gd name="f1500" fmla="*/ f1104 1 6239661"/>
                <a:gd name="f1501" fmla="*/ f1105 1 5187198"/>
                <a:gd name="f1502" fmla="*/ f1106 1 6239661"/>
                <a:gd name="f1503" fmla="*/ f1107 1 5187198"/>
                <a:gd name="f1504" fmla="*/ f1108 1 6239661"/>
                <a:gd name="f1505" fmla="*/ f1109 1 5187198"/>
                <a:gd name="f1506" fmla="*/ f1110 1 6239661"/>
                <a:gd name="f1507" fmla="*/ f1111 1 5187198"/>
                <a:gd name="f1508" fmla="*/ f1112 1 6239661"/>
                <a:gd name="f1509" fmla="*/ f1113 1 5187198"/>
                <a:gd name="f1510" fmla="*/ f1114 1 6239661"/>
                <a:gd name="f1511" fmla="*/ f1115 1 5187198"/>
                <a:gd name="f1512" fmla="*/ f1116 1 6239661"/>
                <a:gd name="f1513" fmla="*/ f1117 1 5187198"/>
                <a:gd name="f1514" fmla="*/ f1118 1 6239661"/>
                <a:gd name="f1515" fmla="*/ f1119 1 5187198"/>
                <a:gd name="f1516" fmla="*/ f1120 1 6239661"/>
                <a:gd name="f1517" fmla="*/ f1121 1 5187198"/>
                <a:gd name="f1518" fmla="*/ f1122 1 6239661"/>
                <a:gd name="f1519" fmla="*/ f1123 1 5187198"/>
                <a:gd name="f1520" fmla="*/ f1124 1 6239661"/>
                <a:gd name="f1521" fmla="*/ f1125 1 5187198"/>
                <a:gd name="f1522" fmla="*/ f1126 1 6239661"/>
                <a:gd name="f1523" fmla="*/ f1127 1 5187198"/>
                <a:gd name="f1524" fmla="*/ f1128 1 6239661"/>
                <a:gd name="f1525" fmla="*/ f1129 1 5187198"/>
                <a:gd name="f1526" fmla="*/ f1130 1 6239661"/>
                <a:gd name="f1527" fmla="*/ f1131 1 5187198"/>
                <a:gd name="f1528" fmla="*/ f1132 1 6239661"/>
                <a:gd name="f1529" fmla="*/ f1133 1 5187198"/>
                <a:gd name="f1530" fmla="*/ f1134 1 6239661"/>
                <a:gd name="f1531" fmla="*/ f1135 1 5187198"/>
                <a:gd name="f1532" fmla="*/ f1136 1 6239661"/>
                <a:gd name="f1533" fmla="*/ f1137 1 5187198"/>
                <a:gd name="f1534" fmla="*/ f1138 1 6239661"/>
                <a:gd name="f1535" fmla="*/ f1139 1 5187198"/>
                <a:gd name="f1536" fmla="*/ f1140 1 6239661"/>
                <a:gd name="f1537" fmla="*/ f1141 1 5187198"/>
                <a:gd name="f1538" fmla="*/ f1142 1 6239661"/>
                <a:gd name="f1539" fmla="*/ f1143 1 5187198"/>
                <a:gd name="f1540" fmla="*/ f1144 1 6239661"/>
                <a:gd name="f1541" fmla="*/ f1145 1 5187198"/>
                <a:gd name="f1542" fmla="*/ f1146 1 6239661"/>
                <a:gd name="f1543" fmla="*/ f1147 1 5187198"/>
                <a:gd name="f1544" fmla="*/ f1148 1 6239661"/>
                <a:gd name="f1545" fmla="*/ f1149 1 5187198"/>
                <a:gd name="f1546" fmla="*/ f1150 1 6239661"/>
                <a:gd name="f1547" fmla="*/ f1151 1 5187198"/>
                <a:gd name="f1548" fmla="*/ f1152 1 6239661"/>
                <a:gd name="f1549" fmla="*/ f1153 1 5187198"/>
                <a:gd name="f1550" fmla="*/ f1154 1 6239661"/>
                <a:gd name="f1551" fmla="*/ f1155 1 5187198"/>
                <a:gd name="f1552" fmla="*/ f1156 1 6239661"/>
                <a:gd name="f1553" fmla="*/ f1157 1 5187198"/>
                <a:gd name="f1554" fmla="*/ f1158 1 6239661"/>
                <a:gd name="f1555" fmla="*/ f1159 1 5187198"/>
                <a:gd name="f1556" fmla="*/ f1160 1 6239661"/>
                <a:gd name="f1557" fmla="*/ f1161 1 5187198"/>
                <a:gd name="f1558" fmla="*/ f1162 1 6239661"/>
                <a:gd name="f1559" fmla="*/ f1163 1 5187198"/>
                <a:gd name="f1560" fmla="*/ f1164 1 6239661"/>
                <a:gd name="f1561" fmla="*/ f1165 1 5187198"/>
                <a:gd name="f1562" fmla="*/ f1166 1 6239661"/>
                <a:gd name="f1563" fmla="*/ f1167 1 5187198"/>
                <a:gd name="f1564" fmla="*/ f1168 1 6239661"/>
                <a:gd name="f1565" fmla="*/ f1169 1 5187198"/>
                <a:gd name="f1566" fmla="*/ f1170 1 6239661"/>
                <a:gd name="f1567" fmla="*/ f1171 1 5187198"/>
                <a:gd name="f1568" fmla="*/ f1172 1 6239661"/>
                <a:gd name="f1569" fmla="*/ f1173 1 5187198"/>
                <a:gd name="f1570" fmla="*/ f1174 1 6239661"/>
                <a:gd name="f1571" fmla="*/ f1175 1 5187198"/>
                <a:gd name="f1572" fmla="*/ f1176 1 6239661"/>
                <a:gd name="f1573" fmla="*/ f1177 1 5187198"/>
                <a:gd name="f1574" fmla="*/ f1178 1 6239661"/>
                <a:gd name="f1575" fmla="*/ f1179 1 5187198"/>
                <a:gd name="f1576" fmla="*/ f1180 1 6239661"/>
                <a:gd name="f1577" fmla="*/ f1181 1 5187198"/>
                <a:gd name="f1578" fmla="*/ f1182 1 6239661"/>
                <a:gd name="f1579" fmla="*/ f1183 1 6239661"/>
                <a:gd name="f1580" fmla="*/ f1184 1 6239661"/>
                <a:gd name="f1581" fmla="*/ f1185 1 5187198"/>
                <a:gd name="f1582" fmla="*/ f1186 1 6239661"/>
                <a:gd name="f1583" fmla="*/ f1187 1 5187198"/>
                <a:gd name="f1584" fmla="*/ f1188 1 6239661"/>
                <a:gd name="f1585" fmla="*/ f1189 1 5187198"/>
                <a:gd name="f1586" fmla="*/ f1190 1 6239661"/>
                <a:gd name="f1587" fmla="*/ f1191 1 5187198"/>
                <a:gd name="f1588" fmla="*/ f1192 1 6239661"/>
                <a:gd name="f1589" fmla="*/ f1193 1 5187198"/>
                <a:gd name="f1590" fmla="*/ f1194 1 6239661"/>
                <a:gd name="f1591" fmla="*/ f1195 1 5187198"/>
                <a:gd name="f1592" fmla="*/ f1196 1 6239661"/>
                <a:gd name="f1593" fmla="*/ f1197 1 5187198"/>
                <a:gd name="f1594" fmla="*/ f1198 1 6239661"/>
                <a:gd name="f1595" fmla="*/ f1199 1 5187198"/>
                <a:gd name="f1596" fmla="*/ f1200 1 6239661"/>
                <a:gd name="f1597" fmla="*/ f1201 1 5187198"/>
                <a:gd name="f1598" fmla="*/ f1202 1 6239661"/>
                <a:gd name="f1599" fmla="*/ f1203 1 5187198"/>
                <a:gd name="f1600" fmla="*/ f1204 1 6239661"/>
                <a:gd name="f1601" fmla="*/ f1205 1 5187198"/>
                <a:gd name="f1602" fmla="*/ f1206 1 6239661"/>
                <a:gd name="f1603" fmla="*/ f1207 1 5187198"/>
                <a:gd name="f1604" fmla="*/ f1208 1 6239661"/>
                <a:gd name="f1605" fmla="*/ f1209 1 5187198"/>
                <a:gd name="f1606" fmla="*/ f1210 1 6239661"/>
                <a:gd name="f1607" fmla="*/ f1211 1 5187198"/>
                <a:gd name="f1608" fmla="*/ f1212 1 6239661"/>
                <a:gd name="f1609" fmla="*/ f1213 1 5187198"/>
                <a:gd name="f1610" fmla="*/ f1214 1 6239661"/>
                <a:gd name="f1611" fmla="*/ f1215 1 5187198"/>
                <a:gd name="f1612" fmla="*/ f1216 1 6239661"/>
                <a:gd name="f1613" fmla="*/ f5 1 f820"/>
                <a:gd name="f1614" fmla="*/ f6 1 f820"/>
                <a:gd name="f1615" fmla="*/ f5 1 f821"/>
                <a:gd name="f1616" fmla="*/ f7 1 f821"/>
                <a:gd name="f1617" fmla="+- f1217 0 f1"/>
                <a:gd name="f1618" fmla="*/ f1218 1 f820"/>
                <a:gd name="f1619" fmla="*/ f1219 1 f821"/>
                <a:gd name="f1620" fmla="*/ f1220 1 f820"/>
                <a:gd name="f1621" fmla="*/ f1221 1 f821"/>
                <a:gd name="f1622" fmla="*/ f1222 1 f820"/>
                <a:gd name="f1623" fmla="*/ f1223 1 f821"/>
                <a:gd name="f1624" fmla="*/ f1224 1 f820"/>
                <a:gd name="f1625" fmla="*/ f1225 1 f821"/>
                <a:gd name="f1626" fmla="*/ f1226 1 f820"/>
                <a:gd name="f1627" fmla="*/ f1227 1 f821"/>
                <a:gd name="f1628" fmla="*/ f1228 1 f820"/>
                <a:gd name="f1629" fmla="*/ f1229 1 f821"/>
                <a:gd name="f1630" fmla="*/ f1230 1 f820"/>
                <a:gd name="f1631" fmla="*/ f1231 1 f821"/>
                <a:gd name="f1632" fmla="*/ f1232 1 f820"/>
                <a:gd name="f1633" fmla="*/ f1233 1 f821"/>
                <a:gd name="f1634" fmla="*/ f1234 1 f820"/>
                <a:gd name="f1635" fmla="*/ f1235 1 f821"/>
                <a:gd name="f1636" fmla="*/ f1236 1 f820"/>
                <a:gd name="f1637" fmla="*/ f1237 1 f821"/>
                <a:gd name="f1638" fmla="*/ f1238 1 f820"/>
                <a:gd name="f1639" fmla="*/ f1239 1 f821"/>
                <a:gd name="f1640" fmla="*/ f1240 1 f820"/>
                <a:gd name="f1641" fmla="*/ f1241 1 f821"/>
                <a:gd name="f1642" fmla="*/ f1242 1 f820"/>
                <a:gd name="f1643" fmla="*/ f1243 1 f821"/>
                <a:gd name="f1644" fmla="*/ f1244 1 f820"/>
                <a:gd name="f1645" fmla="*/ f1245 1 f821"/>
                <a:gd name="f1646" fmla="*/ f1246 1 f820"/>
                <a:gd name="f1647" fmla="*/ f1247 1 f821"/>
                <a:gd name="f1648" fmla="*/ f1248 1 f820"/>
                <a:gd name="f1649" fmla="*/ f1249 1 f821"/>
                <a:gd name="f1650" fmla="*/ f1250 1 f820"/>
                <a:gd name="f1651" fmla="*/ f1251 1 f821"/>
                <a:gd name="f1652" fmla="*/ f1252 1 f820"/>
                <a:gd name="f1653" fmla="*/ f1253 1 f821"/>
                <a:gd name="f1654" fmla="*/ f1254 1 f820"/>
                <a:gd name="f1655" fmla="*/ f1255 1 f821"/>
                <a:gd name="f1656" fmla="*/ f1256 1 f820"/>
                <a:gd name="f1657" fmla="*/ f1257 1 f821"/>
                <a:gd name="f1658" fmla="*/ f1258 1 f820"/>
                <a:gd name="f1659" fmla="*/ f1259 1 f821"/>
                <a:gd name="f1660" fmla="*/ f1260 1 f820"/>
                <a:gd name="f1661" fmla="*/ f1261 1 f821"/>
                <a:gd name="f1662" fmla="*/ f1262 1 f820"/>
                <a:gd name="f1663" fmla="*/ f1263 1 f821"/>
                <a:gd name="f1664" fmla="*/ f1264 1 f820"/>
                <a:gd name="f1665" fmla="*/ f1265 1 f821"/>
                <a:gd name="f1666" fmla="*/ f1266 1 f820"/>
                <a:gd name="f1667" fmla="*/ f1267 1 f821"/>
                <a:gd name="f1668" fmla="*/ f1268 1 f820"/>
                <a:gd name="f1669" fmla="*/ f1269 1 f821"/>
                <a:gd name="f1670" fmla="*/ f1270 1 f820"/>
                <a:gd name="f1671" fmla="*/ f1271 1 f821"/>
                <a:gd name="f1672" fmla="*/ f1272 1 f820"/>
                <a:gd name="f1673" fmla="*/ f1273 1 f821"/>
                <a:gd name="f1674" fmla="*/ f1274 1 f820"/>
                <a:gd name="f1675" fmla="*/ f1275 1 f821"/>
                <a:gd name="f1676" fmla="*/ f1276 1 f820"/>
                <a:gd name="f1677" fmla="*/ f1277 1 f821"/>
                <a:gd name="f1678" fmla="*/ f1278 1 f820"/>
                <a:gd name="f1679" fmla="*/ f1279 1 f821"/>
                <a:gd name="f1680" fmla="*/ f1280 1 f820"/>
                <a:gd name="f1681" fmla="*/ f1281 1 f821"/>
                <a:gd name="f1682" fmla="*/ f1282 1 f820"/>
                <a:gd name="f1683" fmla="*/ f1283 1 f821"/>
                <a:gd name="f1684" fmla="*/ f1284 1 f820"/>
                <a:gd name="f1685" fmla="*/ f1285 1 f821"/>
                <a:gd name="f1686" fmla="*/ f1286 1 f820"/>
                <a:gd name="f1687" fmla="*/ f1287 1 f821"/>
                <a:gd name="f1688" fmla="*/ f1288 1 f820"/>
                <a:gd name="f1689" fmla="*/ f1289 1 f821"/>
                <a:gd name="f1690" fmla="*/ f1290 1 f820"/>
                <a:gd name="f1691" fmla="*/ f1291 1 f821"/>
                <a:gd name="f1692" fmla="*/ f1292 1 f820"/>
                <a:gd name="f1693" fmla="*/ f1293 1 f821"/>
                <a:gd name="f1694" fmla="*/ f1294 1 f820"/>
                <a:gd name="f1695" fmla="*/ f1295 1 f821"/>
                <a:gd name="f1696" fmla="*/ f1296 1 f820"/>
                <a:gd name="f1697" fmla="*/ f1297 1 f821"/>
                <a:gd name="f1698" fmla="*/ f1298 1 f820"/>
                <a:gd name="f1699" fmla="*/ f1299 1 f821"/>
                <a:gd name="f1700" fmla="*/ f1300 1 f820"/>
                <a:gd name="f1701" fmla="*/ f1301 1 f821"/>
                <a:gd name="f1702" fmla="*/ f1302 1 f820"/>
                <a:gd name="f1703" fmla="*/ f1303 1 f821"/>
                <a:gd name="f1704" fmla="*/ f1304 1 f820"/>
                <a:gd name="f1705" fmla="*/ f1305 1 f821"/>
                <a:gd name="f1706" fmla="*/ f1306 1 f820"/>
                <a:gd name="f1707" fmla="*/ f1307 1 f821"/>
                <a:gd name="f1708" fmla="*/ f1308 1 f820"/>
                <a:gd name="f1709" fmla="*/ f1309 1 f821"/>
                <a:gd name="f1710" fmla="*/ f1310 1 f820"/>
                <a:gd name="f1711" fmla="*/ f1311 1 f821"/>
                <a:gd name="f1712" fmla="*/ f1312 1 f820"/>
                <a:gd name="f1713" fmla="*/ f1313 1 f821"/>
                <a:gd name="f1714" fmla="*/ f1314 1 f820"/>
                <a:gd name="f1715" fmla="*/ f1315 1 f821"/>
                <a:gd name="f1716" fmla="*/ f1316 1 f820"/>
                <a:gd name="f1717" fmla="*/ f1317 1 f821"/>
                <a:gd name="f1718" fmla="*/ f1318 1 f820"/>
                <a:gd name="f1719" fmla="*/ f1319 1 f821"/>
                <a:gd name="f1720" fmla="*/ f1320 1 f820"/>
                <a:gd name="f1721" fmla="*/ f1321 1 f821"/>
                <a:gd name="f1722" fmla="*/ f1322 1 f820"/>
                <a:gd name="f1723" fmla="*/ f1323 1 f821"/>
                <a:gd name="f1724" fmla="*/ f1324 1 f820"/>
                <a:gd name="f1725" fmla="*/ f1325 1 f821"/>
                <a:gd name="f1726" fmla="*/ f1326 1 f820"/>
                <a:gd name="f1727" fmla="*/ f1327 1 f821"/>
                <a:gd name="f1728" fmla="*/ f1328 1 f820"/>
                <a:gd name="f1729" fmla="*/ f1329 1 f821"/>
                <a:gd name="f1730" fmla="*/ f1330 1 f820"/>
                <a:gd name="f1731" fmla="*/ f1331 1 f821"/>
                <a:gd name="f1732" fmla="*/ f1332 1 f820"/>
                <a:gd name="f1733" fmla="*/ f1333 1 f821"/>
                <a:gd name="f1734" fmla="*/ f1334 1 f820"/>
                <a:gd name="f1735" fmla="*/ f1335 1 f821"/>
                <a:gd name="f1736" fmla="*/ f1336 1 f820"/>
                <a:gd name="f1737" fmla="*/ f1337 1 f821"/>
                <a:gd name="f1738" fmla="*/ f1338 1 f820"/>
                <a:gd name="f1739" fmla="*/ f1339 1 f821"/>
                <a:gd name="f1740" fmla="*/ f1340 1 f820"/>
                <a:gd name="f1741" fmla="*/ f1341 1 f821"/>
                <a:gd name="f1742" fmla="*/ f1342 1 f820"/>
                <a:gd name="f1743" fmla="*/ f1343 1 f821"/>
                <a:gd name="f1744" fmla="*/ f1344 1 f820"/>
                <a:gd name="f1745" fmla="*/ f1345 1 f821"/>
                <a:gd name="f1746" fmla="*/ f1346 1 f820"/>
                <a:gd name="f1747" fmla="*/ f1347 1 f821"/>
                <a:gd name="f1748" fmla="*/ f1348 1 f820"/>
                <a:gd name="f1749" fmla="*/ f1349 1 f821"/>
                <a:gd name="f1750" fmla="*/ f1350 1 f820"/>
                <a:gd name="f1751" fmla="*/ f1351 1 f821"/>
                <a:gd name="f1752" fmla="*/ f1352 1 f820"/>
                <a:gd name="f1753" fmla="*/ f1353 1 f821"/>
                <a:gd name="f1754" fmla="*/ f1354 1 f820"/>
                <a:gd name="f1755" fmla="*/ f1355 1 f821"/>
                <a:gd name="f1756" fmla="*/ f1356 1 f820"/>
                <a:gd name="f1757" fmla="*/ f1357 1 f821"/>
                <a:gd name="f1758" fmla="*/ f1358 1 f820"/>
                <a:gd name="f1759" fmla="*/ f1359 1 f821"/>
                <a:gd name="f1760" fmla="*/ f1360 1 f820"/>
                <a:gd name="f1761" fmla="*/ f1361 1 f821"/>
                <a:gd name="f1762" fmla="*/ f1362 1 f820"/>
                <a:gd name="f1763" fmla="*/ f1363 1 f821"/>
                <a:gd name="f1764" fmla="*/ f1364 1 f820"/>
                <a:gd name="f1765" fmla="*/ f1365 1 f821"/>
                <a:gd name="f1766" fmla="*/ f1366 1 f820"/>
                <a:gd name="f1767" fmla="*/ f1367 1 f821"/>
                <a:gd name="f1768" fmla="*/ f1368 1 f820"/>
                <a:gd name="f1769" fmla="*/ f1369 1 f821"/>
                <a:gd name="f1770" fmla="*/ f1370 1 f821"/>
                <a:gd name="f1771" fmla="*/ f1371 1 f820"/>
                <a:gd name="f1772" fmla="*/ f1372 1 f821"/>
                <a:gd name="f1773" fmla="*/ f1373 1 f820"/>
                <a:gd name="f1774" fmla="*/ f1374 1 f821"/>
                <a:gd name="f1775" fmla="*/ f1375 1 f820"/>
                <a:gd name="f1776" fmla="*/ f1376 1 f821"/>
                <a:gd name="f1777" fmla="*/ f1377 1 f820"/>
                <a:gd name="f1778" fmla="*/ f1378 1 f821"/>
                <a:gd name="f1779" fmla="*/ f1379 1 f820"/>
                <a:gd name="f1780" fmla="*/ f1380 1 f821"/>
                <a:gd name="f1781" fmla="*/ f1381 1 f820"/>
                <a:gd name="f1782" fmla="*/ f1382 1 f821"/>
                <a:gd name="f1783" fmla="*/ f1383 1 f820"/>
                <a:gd name="f1784" fmla="*/ f1384 1 f821"/>
                <a:gd name="f1785" fmla="*/ f1385 1 f820"/>
                <a:gd name="f1786" fmla="*/ f1386 1 f821"/>
                <a:gd name="f1787" fmla="*/ f1387 1 f820"/>
                <a:gd name="f1788" fmla="*/ f1388 1 f821"/>
                <a:gd name="f1789" fmla="*/ f1389 1 f820"/>
                <a:gd name="f1790" fmla="*/ f1390 1 f821"/>
                <a:gd name="f1791" fmla="*/ f1391 1 f820"/>
                <a:gd name="f1792" fmla="*/ f1392 1 f821"/>
                <a:gd name="f1793" fmla="*/ f1393 1 f820"/>
                <a:gd name="f1794" fmla="*/ f1394 1 f821"/>
                <a:gd name="f1795" fmla="*/ f1395 1 f820"/>
                <a:gd name="f1796" fmla="*/ f1396 1 f821"/>
                <a:gd name="f1797" fmla="*/ f1397 1 f820"/>
                <a:gd name="f1798" fmla="*/ f1398 1 f821"/>
                <a:gd name="f1799" fmla="*/ f1399 1 f820"/>
                <a:gd name="f1800" fmla="*/ f1400 1 f821"/>
                <a:gd name="f1801" fmla="*/ f1401 1 f820"/>
                <a:gd name="f1802" fmla="*/ f1402 1 f821"/>
                <a:gd name="f1803" fmla="*/ f1403 1 f820"/>
                <a:gd name="f1804" fmla="*/ f1404 1 f821"/>
                <a:gd name="f1805" fmla="*/ f1405 1 f820"/>
                <a:gd name="f1806" fmla="*/ f1406 1 f821"/>
                <a:gd name="f1807" fmla="*/ f1407 1 f820"/>
                <a:gd name="f1808" fmla="*/ f1408 1 f821"/>
                <a:gd name="f1809" fmla="*/ f1409 1 f820"/>
                <a:gd name="f1810" fmla="*/ f1410 1 f821"/>
                <a:gd name="f1811" fmla="*/ f1411 1 f820"/>
                <a:gd name="f1812" fmla="*/ f1412 1 f821"/>
                <a:gd name="f1813" fmla="*/ f1413 1 f820"/>
                <a:gd name="f1814" fmla="*/ f1414 1 f821"/>
                <a:gd name="f1815" fmla="*/ f1415 1 f820"/>
                <a:gd name="f1816" fmla="*/ f1416 1 f821"/>
                <a:gd name="f1817" fmla="*/ f1417 1 f820"/>
                <a:gd name="f1818" fmla="*/ f1418 1 f821"/>
                <a:gd name="f1819" fmla="*/ f1419 1 f820"/>
                <a:gd name="f1820" fmla="*/ f1420 1 f821"/>
                <a:gd name="f1821" fmla="*/ f1421 1 f820"/>
                <a:gd name="f1822" fmla="*/ f1422 1 f821"/>
                <a:gd name="f1823" fmla="*/ f1423 1 f820"/>
                <a:gd name="f1824" fmla="*/ f1424 1 f821"/>
                <a:gd name="f1825" fmla="*/ f1425 1 f820"/>
                <a:gd name="f1826" fmla="*/ f1426 1 f821"/>
                <a:gd name="f1827" fmla="*/ f1427 1 f820"/>
                <a:gd name="f1828" fmla="*/ f1428 1 f821"/>
                <a:gd name="f1829" fmla="*/ f1429 1 f820"/>
                <a:gd name="f1830" fmla="*/ f1430 1 f821"/>
                <a:gd name="f1831" fmla="*/ f1431 1 f820"/>
                <a:gd name="f1832" fmla="*/ f1432 1 f821"/>
                <a:gd name="f1833" fmla="*/ f1433 1 f820"/>
                <a:gd name="f1834" fmla="*/ f1434 1 f821"/>
                <a:gd name="f1835" fmla="*/ f1435 1 f820"/>
                <a:gd name="f1836" fmla="*/ f1436 1 f821"/>
                <a:gd name="f1837" fmla="*/ f1437 1 f820"/>
                <a:gd name="f1838" fmla="*/ f1438 1 f821"/>
                <a:gd name="f1839" fmla="*/ f1439 1 f820"/>
                <a:gd name="f1840" fmla="*/ f1440 1 f821"/>
                <a:gd name="f1841" fmla="*/ f1441 1 f820"/>
                <a:gd name="f1842" fmla="*/ f1442 1 f821"/>
                <a:gd name="f1843" fmla="*/ f1443 1 f820"/>
                <a:gd name="f1844" fmla="*/ f1444 1 f821"/>
                <a:gd name="f1845" fmla="*/ f1445 1 f820"/>
                <a:gd name="f1846" fmla="*/ f1446 1 f821"/>
                <a:gd name="f1847" fmla="*/ f1447 1 f820"/>
                <a:gd name="f1848" fmla="*/ f1448 1 f821"/>
                <a:gd name="f1849" fmla="*/ f1449 1 f820"/>
                <a:gd name="f1850" fmla="*/ f1450 1 f821"/>
                <a:gd name="f1851" fmla="*/ f1451 1 f820"/>
                <a:gd name="f1852" fmla="*/ f1452 1 f821"/>
                <a:gd name="f1853" fmla="*/ f1453 1 f820"/>
                <a:gd name="f1854" fmla="*/ f1454 1 f821"/>
                <a:gd name="f1855" fmla="*/ f1455 1 f820"/>
                <a:gd name="f1856" fmla="*/ f1456 1 f821"/>
                <a:gd name="f1857" fmla="*/ f1457 1 f820"/>
                <a:gd name="f1858" fmla="*/ f1458 1 f821"/>
                <a:gd name="f1859" fmla="*/ f1459 1 f820"/>
                <a:gd name="f1860" fmla="*/ f1460 1 f821"/>
                <a:gd name="f1861" fmla="*/ f1461 1 f820"/>
                <a:gd name="f1862" fmla="*/ f1462 1 f821"/>
                <a:gd name="f1863" fmla="*/ f1463 1 f820"/>
                <a:gd name="f1864" fmla="*/ f1464 1 f821"/>
                <a:gd name="f1865" fmla="*/ f1465 1 f820"/>
                <a:gd name="f1866" fmla="*/ f1466 1 f821"/>
                <a:gd name="f1867" fmla="*/ f1467 1 f820"/>
                <a:gd name="f1868" fmla="*/ f1468 1 f821"/>
                <a:gd name="f1869" fmla="*/ f1469 1 f820"/>
                <a:gd name="f1870" fmla="*/ f1470 1 f821"/>
                <a:gd name="f1871" fmla="*/ f1471 1 f820"/>
                <a:gd name="f1872" fmla="*/ f1472 1 f821"/>
                <a:gd name="f1873" fmla="*/ f1473 1 f820"/>
                <a:gd name="f1874" fmla="*/ f1474 1 f821"/>
                <a:gd name="f1875" fmla="*/ f1475 1 f820"/>
                <a:gd name="f1876" fmla="*/ f1476 1 f821"/>
                <a:gd name="f1877" fmla="*/ f1477 1 f820"/>
                <a:gd name="f1878" fmla="*/ f1478 1 f821"/>
                <a:gd name="f1879" fmla="*/ f1479 1 f820"/>
                <a:gd name="f1880" fmla="*/ f1480 1 f821"/>
                <a:gd name="f1881" fmla="*/ f1481 1 f820"/>
                <a:gd name="f1882" fmla="*/ f1482 1 f821"/>
                <a:gd name="f1883" fmla="*/ f1483 1 f820"/>
                <a:gd name="f1884" fmla="*/ f1484 1 f821"/>
                <a:gd name="f1885" fmla="*/ f1485 1 f820"/>
                <a:gd name="f1886" fmla="*/ f1486 1 f821"/>
                <a:gd name="f1887" fmla="*/ f1487 1 f820"/>
                <a:gd name="f1888" fmla="*/ f1488 1 f821"/>
                <a:gd name="f1889" fmla="*/ f1489 1 f820"/>
                <a:gd name="f1890" fmla="*/ f1490 1 f821"/>
                <a:gd name="f1891" fmla="*/ f1491 1 f820"/>
                <a:gd name="f1892" fmla="*/ f1492 1 f821"/>
                <a:gd name="f1893" fmla="*/ f1493 1 f820"/>
                <a:gd name="f1894" fmla="*/ f1494 1 f821"/>
                <a:gd name="f1895" fmla="*/ f1495 1 f820"/>
                <a:gd name="f1896" fmla="*/ f1496 1 f821"/>
                <a:gd name="f1897" fmla="*/ f1497 1 f820"/>
                <a:gd name="f1898" fmla="*/ f1498 1 f821"/>
                <a:gd name="f1899" fmla="*/ f1499 1 f820"/>
                <a:gd name="f1900" fmla="*/ f1500 1 f821"/>
                <a:gd name="f1901" fmla="*/ f1501 1 f820"/>
                <a:gd name="f1902" fmla="*/ f1502 1 f821"/>
                <a:gd name="f1903" fmla="*/ f1503 1 f820"/>
                <a:gd name="f1904" fmla="*/ f1504 1 f821"/>
                <a:gd name="f1905" fmla="*/ f1505 1 f820"/>
                <a:gd name="f1906" fmla="*/ f1506 1 f821"/>
                <a:gd name="f1907" fmla="*/ f1507 1 f820"/>
                <a:gd name="f1908" fmla="*/ f1508 1 f821"/>
                <a:gd name="f1909" fmla="*/ f1509 1 f820"/>
                <a:gd name="f1910" fmla="*/ f1510 1 f821"/>
                <a:gd name="f1911" fmla="*/ f1511 1 f820"/>
                <a:gd name="f1912" fmla="*/ f1512 1 f821"/>
                <a:gd name="f1913" fmla="*/ f1513 1 f820"/>
                <a:gd name="f1914" fmla="*/ f1514 1 f821"/>
                <a:gd name="f1915" fmla="*/ f1515 1 f820"/>
                <a:gd name="f1916" fmla="*/ f1516 1 f821"/>
                <a:gd name="f1917" fmla="*/ f1517 1 f820"/>
                <a:gd name="f1918" fmla="*/ f1518 1 f821"/>
                <a:gd name="f1919" fmla="*/ f1519 1 f820"/>
                <a:gd name="f1920" fmla="*/ f1520 1 f821"/>
                <a:gd name="f1921" fmla="*/ f1521 1 f820"/>
                <a:gd name="f1922" fmla="*/ f1522 1 f821"/>
                <a:gd name="f1923" fmla="*/ f1523 1 f820"/>
                <a:gd name="f1924" fmla="*/ f1524 1 f821"/>
                <a:gd name="f1925" fmla="*/ f1525 1 f820"/>
                <a:gd name="f1926" fmla="*/ f1526 1 f821"/>
                <a:gd name="f1927" fmla="*/ f1527 1 f820"/>
                <a:gd name="f1928" fmla="*/ f1528 1 f821"/>
                <a:gd name="f1929" fmla="*/ f1529 1 f820"/>
                <a:gd name="f1930" fmla="*/ f1530 1 f821"/>
                <a:gd name="f1931" fmla="*/ f1531 1 f820"/>
                <a:gd name="f1932" fmla="*/ f1532 1 f821"/>
                <a:gd name="f1933" fmla="*/ f1533 1 f820"/>
                <a:gd name="f1934" fmla="*/ f1534 1 f821"/>
                <a:gd name="f1935" fmla="*/ f1535 1 f820"/>
                <a:gd name="f1936" fmla="*/ f1536 1 f821"/>
                <a:gd name="f1937" fmla="*/ f1537 1 f820"/>
                <a:gd name="f1938" fmla="*/ f1538 1 f821"/>
                <a:gd name="f1939" fmla="*/ f1539 1 f820"/>
                <a:gd name="f1940" fmla="*/ f1540 1 f821"/>
                <a:gd name="f1941" fmla="*/ f1541 1 f820"/>
                <a:gd name="f1942" fmla="*/ f1542 1 f821"/>
                <a:gd name="f1943" fmla="*/ f1543 1 f820"/>
                <a:gd name="f1944" fmla="*/ f1544 1 f821"/>
                <a:gd name="f1945" fmla="*/ f1545 1 f820"/>
                <a:gd name="f1946" fmla="*/ f1546 1 f821"/>
                <a:gd name="f1947" fmla="*/ f1547 1 f820"/>
                <a:gd name="f1948" fmla="*/ f1548 1 f821"/>
                <a:gd name="f1949" fmla="*/ f1549 1 f820"/>
                <a:gd name="f1950" fmla="*/ f1550 1 f821"/>
                <a:gd name="f1951" fmla="*/ f1551 1 f820"/>
                <a:gd name="f1952" fmla="*/ f1552 1 f821"/>
                <a:gd name="f1953" fmla="*/ f1553 1 f820"/>
                <a:gd name="f1954" fmla="*/ f1554 1 f821"/>
                <a:gd name="f1955" fmla="*/ f1555 1 f820"/>
                <a:gd name="f1956" fmla="*/ f1556 1 f821"/>
                <a:gd name="f1957" fmla="*/ f1557 1 f820"/>
                <a:gd name="f1958" fmla="*/ f1558 1 f821"/>
                <a:gd name="f1959" fmla="*/ f1559 1 f820"/>
                <a:gd name="f1960" fmla="*/ f1560 1 f821"/>
                <a:gd name="f1961" fmla="*/ f1561 1 f820"/>
                <a:gd name="f1962" fmla="*/ f1562 1 f821"/>
                <a:gd name="f1963" fmla="*/ f1563 1 f820"/>
                <a:gd name="f1964" fmla="*/ f1564 1 f821"/>
                <a:gd name="f1965" fmla="*/ f1565 1 f820"/>
                <a:gd name="f1966" fmla="*/ f1566 1 f821"/>
                <a:gd name="f1967" fmla="*/ f1567 1 f820"/>
                <a:gd name="f1968" fmla="*/ f1568 1 f821"/>
                <a:gd name="f1969" fmla="*/ f1569 1 f820"/>
                <a:gd name="f1970" fmla="*/ f1570 1 f821"/>
                <a:gd name="f1971" fmla="*/ f1571 1 f820"/>
                <a:gd name="f1972" fmla="*/ f1572 1 f821"/>
                <a:gd name="f1973" fmla="*/ f1573 1 f820"/>
                <a:gd name="f1974" fmla="*/ f1574 1 f821"/>
                <a:gd name="f1975" fmla="*/ f1575 1 f820"/>
                <a:gd name="f1976" fmla="*/ f1576 1 f821"/>
                <a:gd name="f1977" fmla="*/ f1577 1 f820"/>
                <a:gd name="f1978" fmla="*/ f1578 1 f821"/>
                <a:gd name="f1979" fmla="*/ f1579 1 f821"/>
                <a:gd name="f1980" fmla="*/ f1580 1 f821"/>
                <a:gd name="f1981" fmla="*/ f1581 1 f820"/>
                <a:gd name="f1982" fmla="*/ f1582 1 f821"/>
                <a:gd name="f1983" fmla="*/ f1583 1 f820"/>
                <a:gd name="f1984" fmla="*/ f1584 1 f821"/>
                <a:gd name="f1985" fmla="*/ f1585 1 f820"/>
                <a:gd name="f1986" fmla="*/ f1586 1 f821"/>
                <a:gd name="f1987" fmla="*/ f1587 1 f820"/>
                <a:gd name="f1988" fmla="*/ f1588 1 f821"/>
                <a:gd name="f1989" fmla="*/ f1589 1 f820"/>
                <a:gd name="f1990" fmla="*/ f1590 1 f821"/>
                <a:gd name="f1991" fmla="*/ f1591 1 f820"/>
                <a:gd name="f1992" fmla="*/ f1592 1 f821"/>
                <a:gd name="f1993" fmla="*/ f1593 1 f820"/>
                <a:gd name="f1994" fmla="*/ f1594 1 f821"/>
                <a:gd name="f1995" fmla="*/ f1595 1 f820"/>
                <a:gd name="f1996" fmla="*/ f1596 1 f821"/>
                <a:gd name="f1997" fmla="*/ f1597 1 f820"/>
                <a:gd name="f1998" fmla="*/ f1598 1 f821"/>
                <a:gd name="f1999" fmla="*/ f1599 1 f820"/>
                <a:gd name="f2000" fmla="*/ f1600 1 f821"/>
                <a:gd name="f2001" fmla="*/ f1601 1 f820"/>
                <a:gd name="f2002" fmla="*/ f1602 1 f821"/>
                <a:gd name="f2003" fmla="*/ f1603 1 f820"/>
                <a:gd name="f2004" fmla="*/ f1604 1 f821"/>
                <a:gd name="f2005" fmla="*/ f1605 1 f820"/>
                <a:gd name="f2006" fmla="*/ f1606 1 f821"/>
                <a:gd name="f2007" fmla="*/ f1607 1 f820"/>
                <a:gd name="f2008" fmla="*/ f1608 1 f821"/>
                <a:gd name="f2009" fmla="*/ f1609 1 f820"/>
                <a:gd name="f2010" fmla="*/ f1610 1 f821"/>
                <a:gd name="f2011" fmla="*/ f1611 1 f820"/>
                <a:gd name="f2012" fmla="*/ f1612 1 f821"/>
                <a:gd name="f2013" fmla="*/ f1613 f815 1"/>
                <a:gd name="f2014" fmla="*/ f1614 f815 1"/>
                <a:gd name="f2015" fmla="*/ f1616 f816 1"/>
                <a:gd name="f2016" fmla="*/ f1615 f816 1"/>
                <a:gd name="f2017" fmla="*/ f1618 f815 1"/>
                <a:gd name="f2018" fmla="*/ f1619 f816 1"/>
                <a:gd name="f2019" fmla="*/ f1620 f815 1"/>
                <a:gd name="f2020" fmla="*/ f1621 f816 1"/>
                <a:gd name="f2021" fmla="*/ f1622 f815 1"/>
                <a:gd name="f2022" fmla="*/ f1623 f816 1"/>
                <a:gd name="f2023" fmla="*/ f1624 f815 1"/>
                <a:gd name="f2024" fmla="*/ f1625 f816 1"/>
                <a:gd name="f2025" fmla="*/ f1626 f815 1"/>
                <a:gd name="f2026" fmla="*/ f1627 f816 1"/>
                <a:gd name="f2027" fmla="*/ f1628 f815 1"/>
                <a:gd name="f2028" fmla="*/ f1629 f816 1"/>
                <a:gd name="f2029" fmla="*/ f1630 f815 1"/>
                <a:gd name="f2030" fmla="*/ f1631 f816 1"/>
                <a:gd name="f2031" fmla="*/ f1632 f815 1"/>
                <a:gd name="f2032" fmla="*/ f1633 f816 1"/>
                <a:gd name="f2033" fmla="*/ f1634 f815 1"/>
                <a:gd name="f2034" fmla="*/ f1635 f816 1"/>
                <a:gd name="f2035" fmla="*/ f1636 f815 1"/>
                <a:gd name="f2036" fmla="*/ f1637 f816 1"/>
                <a:gd name="f2037" fmla="*/ f1638 f815 1"/>
                <a:gd name="f2038" fmla="*/ f1639 f816 1"/>
                <a:gd name="f2039" fmla="*/ f1640 f815 1"/>
                <a:gd name="f2040" fmla="*/ f1641 f816 1"/>
                <a:gd name="f2041" fmla="*/ f1642 f815 1"/>
                <a:gd name="f2042" fmla="*/ f1643 f816 1"/>
                <a:gd name="f2043" fmla="*/ f1644 f815 1"/>
                <a:gd name="f2044" fmla="*/ f1645 f816 1"/>
                <a:gd name="f2045" fmla="*/ f1646 f815 1"/>
                <a:gd name="f2046" fmla="*/ f1647 f816 1"/>
                <a:gd name="f2047" fmla="*/ f1648 f815 1"/>
                <a:gd name="f2048" fmla="*/ f1649 f816 1"/>
                <a:gd name="f2049" fmla="*/ f1650 f815 1"/>
                <a:gd name="f2050" fmla="*/ f1651 f816 1"/>
                <a:gd name="f2051" fmla="*/ f1652 f815 1"/>
                <a:gd name="f2052" fmla="*/ f1653 f816 1"/>
                <a:gd name="f2053" fmla="*/ f1654 f815 1"/>
                <a:gd name="f2054" fmla="*/ f1655 f816 1"/>
                <a:gd name="f2055" fmla="*/ f1656 f815 1"/>
                <a:gd name="f2056" fmla="*/ f1657 f816 1"/>
                <a:gd name="f2057" fmla="*/ f1658 f815 1"/>
                <a:gd name="f2058" fmla="*/ f1659 f816 1"/>
                <a:gd name="f2059" fmla="*/ f1660 f815 1"/>
                <a:gd name="f2060" fmla="*/ f1661 f816 1"/>
                <a:gd name="f2061" fmla="*/ f1662 f815 1"/>
                <a:gd name="f2062" fmla="*/ f1663 f816 1"/>
                <a:gd name="f2063" fmla="*/ f1664 f815 1"/>
                <a:gd name="f2064" fmla="*/ f1665 f816 1"/>
                <a:gd name="f2065" fmla="*/ f1666 f815 1"/>
                <a:gd name="f2066" fmla="*/ f1667 f816 1"/>
                <a:gd name="f2067" fmla="*/ f1668 f815 1"/>
                <a:gd name="f2068" fmla="*/ f1669 f816 1"/>
                <a:gd name="f2069" fmla="*/ f1670 f815 1"/>
                <a:gd name="f2070" fmla="*/ f1671 f816 1"/>
                <a:gd name="f2071" fmla="*/ f1672 f815 1"/>
                <a:gd name="f2072" fmla="*/ f1673 f816 1"/>
                <a:gd name="f2073" fmla="*/ f1674 f815 1"/>
                <a:gd name="f2074" fmla="*/ f1675 f816 1"/>
                <a:gd name="f2075" fmla="*/ f1676 f815 1"/>
                <a:gd name="f2076" fmla="*/ f1677 f816 1"/>
                <a:gd name="f2077" fmla="*/ f1678 f815 1"/>
                <a:gd name="f2078" fmla="*/ f1679 f816 1"/>
                <a:gd name="f2079" fmla="*/ f1680 f815 1"/>
                <a:gd name="f2080" fmla="*/ f1681 f816 1"/>
                <a:gd name="f2081" fmla="*/ f1682 f815 1"/>
                <a:gd name="f2082" fmla="*/ f1683 f816 1"/>
                <a:gd name="f2083" fmla="*/ f1684 f815 1"/>
                <a:gd name="f2084" fmla="*/ f1685 f816 1"/>
                <a:gd name="f2085" fmla="*/ f1686 f815 1"/>
                <a:gd name="f2086" fmla="*/ f1687 f816 1"/>
                <a:gd name="f2087" fmla="*/ f1688 f815 1"/>
                <a:gd name="f2088" fmla="*/ f1689 f816 1"/>
                <a:gd name="f2089" fmla="*/ f1690 f815 1"/>
                <a:gd name="f2090" fmla="*/ f1691 f816 1"/>
                <a:gd name="f2091" fmla="*/ f1692 f815 1"/>
                <a:gd name="f2092" fmla="*/ f1693 f816 1"/>
                <a:gd name="f2093" fmla="*/ f1694 f815 1"/>
                <a:gd name="f2094" fmla="*/ f1695 f816 1"/>
                <a:gd name="f2095" fmla="*/ f1696 f815 1"/>
                <a:gd name="f2096" fmla="*/ f1697 f816 1"/>
                <a:gd name="f2097" fmla="*/ f1698 f815 1"/>
                <a:gd name="f2098" fmla="*/ f1699 f816 1"/>
                <a:gd name="f2099" fmla="*/ f1700 f815 1"/>
                <a:gd name="f2100" fmla="*/ f1701 f816 1"/>
                <a:gd name="f2101" fmla="*/ f1702 f815 1"/>
                <a:gd name="f2102" fmla="*/ f1703 f816 1"/>
                <a:gd name="f2103" fmla="*/ f1704 f815 1"/>
                <a:gd name="f2104" fmla="*/ f1705 f816 1"/>
                <a:gd name="f2105" fmla="*/ f1706 f815 1"/>
                <a:gd name="f2106" fmla="*/ f1707 f816 1"/>
                <a:gd name="f2107" fmla="*/ f1708 f815 1"/>
                <a:gd name="f2108" fmla="*/ f1709 f816 1"/>
                <a:gd name="f2109" fmla="*/ f1710 f815 1"/>
                <a:gd name="f2110" fmla="*/ f1711 f816 1"/>
                <a:gd name="f2111" fmla="*/ f1712 f815 1"/>
                <a:gd name="f2112" fmla="*/ f1713 f816 1"/>
                <a:gd name="f2113" fmla="*/ f1714 f815 1"/>
                <a:gd name="f2114" fmla="*/ f1715 f816 1"/>
                <a:gd name="f2115" fmla="*/ f1716 f815 1"/>
                <a:gd name="f2116" fmla="*/ f1717 f816 1"/>
                <a:gd name="f2117" fmla="*/ f1718 f815 1"/>
                <a:gd name="f2118" fmla="*/ f1719 f816 1"/>
                <a:gd name="f2119" fmla="*/ f1720 f815 1"/>
                <a:gd name="f2120" fmla="*/ f1721 f816 1"/>
                <a:gd name="f2121" fmla="*/ f1722 f815 1"/>
                <a:gd name="f2122" fmla="*/ f1723 f816 1"/>
                <a:gd name="f2123" fmla="*/ f1724 f815 1"/>
                <a:gd name="f2124" fmla="*/ f1725 f816 1"/>
                <a:gd name="f2125" fmla="*/ f1726 f815 1"/>
                <a:gd name="f2126" fmla="*/ f1727 f816 1"/>
                <a:gd name="f2127" fmla="*/ f1728 f815 1"/>
                <a:gd name="f2128" fmla="*/ f1729 f816 1"/>
                <a:gd name="f2129" fmla="*/ f1730 f815 1"/>
                <a:gd name="f2130" fmla="*/ f1731 f816 1"/>
                <a:gd name="f2131" fmla="*/ f1732 f815 1"/>
                <a:gd name="f2132" fmla="*/ f1733 f816 1"/>
                <a:gd name="f2133" fmla="*/ f1734 f815 1"/>
                <a:gd name="f2134" fmla="*/ f1735 f816 1"/>
                <a:gd name="f2135" fmla="*/ f1736 f815 1"/>
                <a:gd name="f2136" fmla="*/ f1737 f816 1"/>
                <a:gd name="f2137" fmla="*/ f1738 f815 1"/>
                <a:gd name="f2138" fmla="*/ f1739 f816 1"/>
                <a:gd name="f2139" fmla="*/ f1740 f815 1"/>
                <a:gd name="f2140" fmla="*/ f1741 f816 1"/>
                <a:gd name="f2141" fmla="*/ f1742 f815 1"/>
                <a:gd name="f2142" fmla="*/ f1743 f816 1"/>
                <a:gd name="f2143" fmla="*/ f1744 f815 1"/>
                <a:gd name="f2144" fmla="*/ f1745 f816 1"/>
                <a:gd name="f2145" fmla="*/ f1746 f815 1"/>
                <a:gd name="f2146" fmla="*/ f1747 f816 1"/>
                <a:gd name="f2147" fmla="*/ f1748 f815 1"/>
                <a:gd name="f2148" fmla="*/ f1749 f816 1"/>
                <a:gd name="f2149" fmla="*/ f1750 f815 1"/>
                <a:gd name="f2150" fmla="*/ f1751 f816 1"/>
                <a:gd name="f2151" fmla="*/ f1752 f815 1"/>
                <a:gd name="f2152" fmla="*/ f1753 f816 1"/>
                <a:gd name="f2153" fmla="*/ f1754 f815 1"/>
                <a:gd name="f2154" fmla="*/ f1755 f816 1"/>
                <a:gd name="f2155" fmla="*/ f1756 f815 1"/>
                <a:gd name="f2156" fmla="*/ f1757 f816 1"/>
                <a:gd name="f2157" fmla="*/ f1758 f815 1"/>
                <a:gd name="f2158" fmla="*/ f1759 f816 1"/>
                <a:gd name="f2159" fmla="*/ f1760 f815 1"/>
                <a:gd name="f2160" fmla="*/ f1761 f816 1"/>
                <a:gd name="f2161" fmla="*/ f1762 f815 1"/>
                <a:gd name="f2162" fmla="*/ f1763 f816 1"/>
                <a:gd name="f2163" fmla="*/ f1764 f815 1"/>
                <a:gd name="f2164" fmla="*/ f1765 f816 1"/>
                <a:gd name="f2165" fmla="*/ f1766 f815 1"/>
                <a:gd name="f2166" fmla="*/ f1767 f816 1"/>
                <a:gd name="f2167" fmla="*/ f1768 f815 1"/>
                <a:gd name="f2168" fmla="*/ f1769 f816 1"/>
                <a:gd name="f2169" fmla="*/ f1770 f816 1"/>
                <a:gd name="f2170" fmla="*/ f1771 f815 1"/>
                <a:gd name="f2171" fmla="*/ f1772 f816 1"/>
                <a:gd name="f2172" fmla="*/ f1773 f815 1"/>
                <a:gd name="f2173" fmla="*/ f1774 f816 1"/>
                <a:gd name="f2174" fmla="*/ f1775 f815 1"/>
                <a:gd name="f2175" fmla="*/ f1776 f816 1"/>
                <a:gd name="f2176" fmla="*/ f1777 f815 1"/>
                <a:gd name="f2177" fmla="*/ f1778 f816 1"/>
                <a:gd name="f2178" fmla="*/ f1779 f815 1"/>
                <a:gd name="f2179" fmla="*/ f1780 f816 1"/>
                <a:gd name="f2180" fmla="*/ f1781 f815 1"/>
                <a:gd name="f2181" fmla="*/ f1782 f816 1"/>
                <a:gd name="f2182" fmla="*/ f1783 f815 1"/>
                <a:gd name="f2183" fmla="*/ f1784 f816 1"/>
                <a:gd name="f2184" fmla="*/ f1785 f815 1"/>
                <a:gd name="f2185" fmla="*/ f1786 f816 1"/>
                <a:gd name="f2186" fmla="*/ f1787 f815 1"/>
                <a:gd name="f2187" fmla="*/ f1788 f816 1"/>
                <a:gd name="f2188" fmla="*/ f1789 f815 1"/>
                <a:gd name="f2189" fmla="*/ f1790 f816 1"/>
                <a:gd name="f2190" fmla="*/ f1791 f815 1"/>
                <a:gd name="f2191" fmla="*/ f1792 f816 1"/>
                <a:gd name="f2192" fmla="*/ f1793 f815 1"/>
                <a:gd name="f2193" fmla="*/ f1794 f816 1"/>
                <a:gd name="f2194" fmla="*/ f1795 f815 1"/>
                <a:gd name="f2195" fmla="*/ f1796 f816 1"/>
                <a:gd name="f2196" fmla="*/ f1797 f815 1"/>
                <a:gd name="f2197" fmla="*/ f1798 f816 1"/>
                <a:gd name="f2198" fmla="*/ f1799 f815 1"/>
                <a:gd name="f2199" fmla="*/ f1800 f816 1"/>
                <a:gd name="f2200" fmla="*/ f1801 f815 1"/>
                <a:gd name="f2201" fmla="*/ f1802 f816 1"/>
                <a:gd name="f2202" fmla="*/ f1803 f815 1"/>
                <a:gd name="f2203" fmla="*/ f1804 f816 1"/>
                <a:gd name="f2204" fmla="*/ f1805 f815 1"/>
                <a:gd name="f2205" fmla="*/ f1806 f816 1"/>
                <a:gd name="f2206" fmla="*/ f1807 f815 1"/>
                <a:gd name="f2207" fmla="*/ f1808 f816 1"/>
                <a:gd name="f2208" fmla="*/ f1809 f815 1"/>
                <a:gd name="f2209" fmla="*/ f1810 f816 1"/>
                <a:gd name="f2210" fmla="*/ f1811 f815 1"/>
                <a:gd name="f2211" fmla="*/ f1812 f816 1"/>
                <a:gd name="f2212" fmla="*/ f1813 f815 1"/>
                <a:gd name="f2213" fmla="*/ f1814 f816 1"/>
                <a:gd name="f2214" fmla="*/ f1815 f815 1"/>
                <a:gd name="f2215" fmla="*/ f1816 f816 1"/>
                <a:gd name="f2216" fmla="*/ f1817 f815 1"/>
                <a:gd name="f2217" fmla="*/ f1818 f816 1"/>
                <a:gd name="f2218" fmla="*/ f1819 f815 1"/>
                <a:gd name="f2219" fmla="*/ f1820 f816 1"/>
                <a:gd name="f2220" fmla="*/ f1821 f815 1"/>
                <a:gd name="f2221" fmla="*/ f1822 f816 1"/>
                <a:gd name="f2222" fmla="*/ f1823 f815 1"/>
                <a:gd name="f2223" fmla="*/ f1824 f816 1"/>
                <a:gd name="f2224" fmla="*/ f1825 f815 1"/>
                <a:gd name="f2225" fmla="*/ f1826 f816 1"/>
                <a:gd name="f2226" fmla="*/ f1827 f815 1"/>
                <a:gd name="f2227" fmla="*/ f1828 f816 1"/>
                <a:gd name="f2228" fmla="*/ f1829 f815 1"/>
                <a:gd name="f2229" fmla="*/ f1830 f816 1"/>
                <a:gd name="f2230" fmla="*/ f1831 f815 1"/>
                <a:gd name="f2231" fmla="*/ f1832 f816 1"/>
                <a:gd name="f2232" fmla="*/ f1833 f815 1"/>
                <a:gd name="f2233" fmla="*/ f1834 f816 1"/>
                <a:gd name="f2234" fmla="*/ f1835 f815 1"/>
                <a:gd name="f2235" fmla="*/ f1836 f816 1"/>
                <a:gd name="f2236" fmla="*/ f1837 f815 1"/>
                <a:gd name="f2237" fmla="*/ f1838 f816 1"/>
                <a:gd name="f2238" fmla="*/ f1839 f815 1"/>
                <a:gd name="f2239" fmla="*/ f1840 f816 1"/>
                <a:gd name="f2240" fmla="*/ f1841 f815 1"/>
                <a:gd name="f2241" fmla="*/ f1842 f816 1"/>
                <a:gd name="f2242" fmla="*/ f1843 f815 1"/>
                <a:gd name="f2243" fmla="*/ f1844 f816 1"/>
                <a:gd name="f2244" fmla="*/ f1845 f815 1"/>
                <a:gd name="f2245" fmla="*/ f1846 f816 1"/>
                <a:gd name="f2246" fmla="*/ f1847 f815 1"/>
                <a:gd name="f2247" fmla="*/ f1848 f816 1"/>
                <a:gd name="f2248" fmla="*/ f1849 f815 1"/>
                <a:gd name="f2249" fmla="*/ f1850 f816 1"/>
                <a:gd name="f2250" fmla="*/ f1851 f815 1"/>
                <a:gd name="f2251" fmla="*/ f1852 f816 1"/>
                <a:gd name="f2252" fmla="*/ f1853 f815 1"/>
                <a:gd name="f2253" fmla="*/ f1854 f816 1"/>
                <a:gd name="f2254" fmla="*/ f1855 f815 1"/>
                <a:gd name="f2255" fmla="*/ f1856 f816 1"/>
                <a:gd name="f2256" fmla="*/ f1857 f815 1"/>
                <a:gd name="f2257" fmla="*/ f1858 f816 1"/>
                <a:gd name="f2258" fmla="*/ f1859 f815 1"/>
                <a:gd name="f2259" fmla="*/ f1860 f816 1"/>
                <a:gd name="f2260" fmla="*/ f1861 f815 1"/>
                <a:gd name="f2261" fmla="*/ f1862 f816 1"/>
                <a:gd name="f2262" fmla="*/ f1863 f815 1"/>
                <a:gd name="f2263" fmla="*/ f1864 f816 1"/>
                <a:gd name="f2264" fmla="*/ f1865 f815 1"/>
                <a:gd name="f2265" fmla="*/ f1866 f816 1"/>
                <a:gd name="f2266" fmla="*/ f1867 f815 1"/>
                <a:gd name="f2267" fmla="*/ f1868 f816 1"/>
                <a:gd name="f2268" fmla="*/ f1869 f815 1"/>
                <a:gd name="f2269" fmla="*/ f1870 f816 1"/>
                <a:gd name="f2270" fmla="*/ f1871 f815 1"/>
                <a:gd name="f2271" fmla="*/ f1872 f816 1"/>
                <a:gd name="f2272" fmla="*/ f1873 f815 1"/>
                <a:gd name="f2273" fmla="*/ f1874 f816 1"/>
                <a:gd name="f2274" fmla="*/ f1875 f815 1"/>
                <a:gd name="f2275" fmla="*/ f1876 f816 1"/>
                <a:gd name="f2276" fmla="*/ f1877 f815 1"/>
                <a:gd name="f2277" fmla="*/ f1878 f816 1"/>
                <a:gd name="f2278" fmla="*/ f1879 f815 1"/>
                <a:gd name="f2279" fmla="*/ f1880 f816 1"/>
                <a:gd name="f2280" fmla="*/ f1881 f815 1"/>
                <a:gd name="f2281" fmla="*/ f1882 f816 1"/>
                <a:gd name="f2282" fmla="*/ f1883 f815 1"/>
                <a:gd name="f2283" fmla="*/ f1884 f816 1"/>
                <a:gd name="f2284" fmla="*/ f1885 f815 1"/>
                <a:gd name="f2285" fmla="*/ f1886 f816 1"/>
                <a:gd name="f2286" fmla="*/ f1887 f815 1"/>
                <a:gd name="f2287" fmla="*/ f1888 f816 1"/>
                <a:gd name="f2288" fmla="*/ f1889 f815 1"/>
                <a:gd name="f2289" fmla="*/ f1890 f816 1"/>
                <a:gd name="f2290" fmla="*/ f1891 f815 1"/>
                <a:gd name="f2291" fmla="*/ f1892 f816 1"/>
                <a:gd name="f2292" fmla="*/ f1893 f815 1"/>
                <a:gd name="f2293" fmla="*/ f1894 f816 1"/>
                <a:gd name="f2294" fmla="*/ f1895 f815 1"/>
                <a:gd name="f2295" fmla="*/ f1896 f816 1"/>
                <a:gd name="f2296" fmla="*/ f1897 f815 1"/>
                <a:gd name="f2297" fmla="*/ f1898 f816 1"/>
                <a:gd name="f2298" fmla="*/ f1899 f815 1"/>
                <a:gd name="f2299" fmla="*/ f1900 f816 1"/>
                <a:gd name="f2300" fmla="*/ f1901 f815 1"/>
                <a:gd name="f2301" fmla="*/ f1902 f816 1"/>
                <a:gd name="f2302" fmla="*/ f1903 f815 1"/>
                <a:gd name="f2303" fmla="*/ f1904 f816 1"/>
                <a:gd name="f2304" fmla="*/ f1905 f815 1"/>
                <a:gd name="f2305" fmla="*/ f1906 f816 1"/>
                <a:gd name="f2306" fmla="*/ f1907 f815 1"/>
                <a:gd name="f2307" fmla="*/ f1908 f816 1"/>
                <a:gd name="f2308" fmla="*/ f1909 f815 1"/>
                <a:gd name="f2309" fmla="*/ f1910 f816 1"/>
                <a:gd name="f2310" fmla="*/ f1911 f815 1"/>
                <a:gd name="f2311" fmla="*/ f1912 f816 1"/>
                <a:gd name="f2312" fmla="*/ f1913 f815 1"/>
                <a:gd name="f2313" fmla="*/ f1914 f816 1"/>
                <a:gd name="f2314" fmla="*/ f1915 f815 1"/>
                <a:gd name="f2315" fmla="*/ f1916 f816 1"/>
                <a:gd name="f2316" fmla="*/ f1917 f815 1"/>
                <a:gd name="f2317" fmla="*/ f1918 f816 1"/>
                <a:gd name="f2318" fmla="*/ f1919 f815 1"/>
                <a:gd name="f2319" fmla="*/ f1920 f816 1"/>
                <a:gd name="f2320" fmla="*/ f1921 f815 1"/>
                <a:gd name="f2321" fmla="*/ f1922 f816 1"/>
                <a:gd name="f2322" fmla="*/ f1923 f815 1"/>
                <a:gd name="f2323" fmla="*/ f1924 f816 1"/>
                <a:gd name="f2324" fmla="*/ f1925 f815 1"/>
                <a:gd name="f2325" fmla="*/ f1926 f816 1"/>
                <a:gd name="f2326" fmla="*/ f1927 f815 1"/>
                <a:gd name="f2327" fmla="*/ f1928 f816 1"/>
                <a:gd name="f2328" fmla="*/ f1929 f815 1"/>
                <a:gd name="f2329" fmla="*/ f1930 f816 1"/>
                <a:gd name="f2330" fmla="*/ f1931 f815 1"/>
                <a:gd name="f2331" fmla="*/ f1932 f816 1"/>
                <a:gd name="f2332" fmla="*/ f1933 f815 1"/>
                <a:gd name="f2333" fmla="*/ f1934 f816 1"/>
                <a:gd name="f2334" fmla="*/ f1935 f815 1"/>
                <a:gd name="f2335" fmla="*/ f1936 f816 1"/>
                <a:gd name="f2336" fmla="*/ f1937 f815 1"/>
                <a:gd name="f2337" fmla="*/ f1938 f816 1"/>
                <a:gd name="f2338" fmla="*/ f1939 f815 1"/>
                <a:gd name="f2339" fmla="*/ f1940 f816 1"/>
                <a:gd name="f2340" fmla="*/ f1941 f815 1"/>
                <a:gd name="f2341" fmla="*/ f1942 f816 1"/>
                <a:gd name="f2342" fmla="*/ f1943 f815 1"/>
                <a:gd name="f2343" fmla="*/ f1944 f816 1"/>
                <a:gd name="f2344" fmla="*/ f1945 f815 1"/>
                <a:gd name="f2345" fmla="*/ f1946 f816 1"/>
                <a:gd name="f2346" fmla="*/ f1947 f815 1"/>
                <a:gd name="f2347" fmla="*/ f1948 f816 1"/>
                <a:gd name="f2348" fmla="*/ f1949 f815 1"/>
                <a:gd name="f2349" fmla="*/ f1950 f816 1"/>
                <a:gd name="f2350" fmla="*/ f1951 f815 1"/>
                <a:gd name="f2351" fmla="*/ f1952 f816 1"/>
                <a:gd name="f2352" fmla="*/ f1953 f815 1"/>
                <a:gd name="f2353" fmla="*/ f1954 f816 1"/>
                <a:gd name="f2354" fmla="*/ f1955 f815 1"/>
                <a:gd name="f2355" fmla="*/ f1956 f816 1"/>
                <a:gd name="f2356" fmla="*/ f1957 f815 1"/>
                <a:gd name="f2357" fmla="*/ f1958 f816 1"/>
                <a:gd name="f2358" fmla="*/ f1959 f815 1"/>
                <a:gd name="f2359" fmla="*/ f1960 f816 1"/>
                <a:gd name="f2360" fmla="*/ f1961 f815 1"/>
                <a:gd name="f2361" fmla="*/ f1962 f816 1"/>
                <a:gd name="f2362" fmla="*/ f1963 f815 1"/>
                <a:gd name="f2363" fmla="*/ f1964 f816 1"/>
                <a:gd name="f2364" fmla="*/ f1965 f815 1"/>
                <a:gd name="f2365" fmla="*/ f1966 f816 1"/>
                <a:gd name="f2366" fmla="*/ f1967 f815 1"/>
                <a:gd name="f2367" fmla="*/ f1968 f816 1"/>
                <a:gd name="f2368" fmla="*/ f1969 f815 1"/>
                <a:gd name="f2369" fmla="*/ f1970 f816 1"/>
                <a:gd name="f2370" fmla="*/ f1971 f815 1"/>
                <a:gd name="f2371" fmla="*/ f1972 f816 1"/>
                <a:gd name="f2372" fmla="*/ f1973 f815 1"/>
                <a:gd name="f2373" fmla="*/ f1974 f816 1"/>
                <a:gd name="f2374" fmla="*/ f1975 f815 1"/>
                <a:gd name="f2375" fmla="*/ f1976 f816 1"/>
                <a:gd name="f2376" fmla="*/ f1977 f815 1"/>
                <a:gd name="f2377" fmla="*/ f1978 f816 1"/>
                <a:gd name="f2378" fmla="*/ f1979 f816 1"/>
                <a:gd name="f2379" fmla="*/ f1980 f816 1"/>
                <a:gd name="f2380" fmla="*/ f1981 f815 1"/>
                <a:gd name="f2381" fmla="*/ f1982 f816 1"/>
                <a:gd name="f2382" fmla="*/ f1983 f815 1"/>
                <a:gd name="f2383" fmla="*/ f1984 f816 1"/>
                <a:gd name="f2384" fmla="*/ f1985 f815 1"/>
                <a:gd name="f2385" fmla="*/ f1986 f816 1"/>
                <a:gd name="f2386" fmla="*/ f1987 f815 1"/>
                <a:gd name="f2387" fmla="*/ f1988 f816 1"/>
                <a:gd name="f2388" fmla="*/ f1989 f815 1"/>
                <a:gd name="f2389" fmla="*/ f1990 f816 1"/>
                <a:gd name="f2390" fmla="*/ f1991 f815 1"/>
                <a:gd name="f2391" fmla="*/ f1992 f816 1"/>
                <a:gd name="f2392" fmla="*/ f1993 f815 1"/>
                <a:gd name="f2393" fmla="*/ f1994 f816 1"/>
                <a:gd name="f2394" fmla="*/ f1995 f815 1"/>
                <a:gd name="f2395" fmla="*/ f1996 f816 1"/>
                <a:gd name="f2396" fmla="*/ f1997 f815 1"/>
                <a:gd name="f2397" fmla="*/ f1998 f816 1"/>
                <a:gd name="f2398" fmla="*/ f1999 f815 1"/>
                <a:gd name="f2399" fmla="*/ f2000 f816 1"/>
                <a:gd name="f2400" fmla="*/ f2001 f815 1"/>
                <a:gd name="f2401" fmla="*/ f2002 f816 1"/>
                <a:gd name="f2402" fmla="*/ f2003 f815 1"/>
                <a:gd name="f2403" fmla="*/ f2004 f816 1"/>
                <a:gd name="f2404" fmla="*/ f2005 f815 1"/>
                <a:gd name="f2405" fmla="*/ f2006 f816 1"/>
                <a:gd name="f2406" fmla="*/ f2007 f815 1"/>
                <a:gd name="f2407" fmla="*/ f2008 f816 1"/>
                <a:gd name="f2408" fmla="*/ f2009 f815 1"/>
                <a:gd name="f2409" fmla="*/ f2010 f816 1"/>
                <a:gd name="f2410" fmla="*/ f2011 f815 1"/>
                <a:gd name="f2411" fmla="*/ f2012 f8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617">
                  <a:pos x="f2017" y="f2018"/>
                </a:cxn>
                <a:cxn ang="f1617">
                  <a:pos x="f2019" y="f2020"/>
                </a:cxn>
                <a:cxn ang="f1617">
                  <a:pos x="f2021" y="f2022"/>
                </a:cxn>
                <a:cxn ang="f1617">
                  <a:pos x="f2023" y="f2024"/>
                </a:cxn>
                <a:cxn ang="f1617">
                  <a:pos x="f2025" y="f2026"/>
                </a:cxn>
                <a:cxn ang="f1617">
                  <a:pos x="f2027" y="f2028"/>
                </a:cxn>
                <a:cxn ang="f1617">
                  <a:pos x="f2029" y="f2030"/>
                </a:cxn>
                <a:cxn ang="f1617">
                  <a:pos x="f2031" y="f2032"/>
                </a:cxn>
                <a:cxn ang="f1617">
                  <a:pos x="f2033" y="f2034"/>
                </a:cxn>
                <a:cxn ang="f1617">
                  <a:pos x="f2035" y="f2036"/>
                </a:cxn>
                <a:cxn ang="f1617">
                  <a:pos x="f2037" y="f2038"/>
                </a:cxn>
                <a:cxn ang="f1617">
                  <a:pos x="f2039" y="f2040"/>
                </a:cxn>
                <a:cxn ang="f1617">
                  <a:pos x="f2041" y="f2042"/>
                </a:cxn>
                <a:cxn ang="f1617">
                  <a:pos x="f2043" y="f2044"/>
                </a:cxn>
                <a:cxn ang="f1617">
                  <a:pos x="f2045" y="f2046"/>
                </a:cxn>
                <a:cxn ang="f1617">
                  <a:pos x="f2047" y="f2048"/>
                </a:cxn>
                <a:cxn ang="f1617">
                  <a:pos x="f2049" y="f2050"/>
                </a:cxn>
                <a:cxn ang="f1617">
                  <a:pos x="f2051" y="f2052"/>
                </a:cxn>
                <a:cxn ang="f1617">
                  <a:pos x="f2053" y="f2054"/>
                </a:cxn>
                <a:cxn ang="f1617">
                  <a:pos x="f2055" y="f2056"/>
                </a:cxn>
                <a:cxn ang="f1617">
                  <a:pos x="f2057" y="f2058"/>
                </a:cxn>
                <a:cxn ang="f1617">
                  <a:pos x="f2059" y="f2060"/>
                </a:cxn>
                <a:cxn ang="f1617">
                  <a:pos x="f2061" y="f2062"/>
                </a:cxn>
                <a:cxn ang="f1617">
                  <a:pos x="f2063" y="f2064"/>
                </a:cxn>
                <a:cxn ang="f1617">
                  <a:pos x="f2065" y="f2066"/>
                </a:cxn>
                <a:cxn ang="f1617">
                  <a:pos x="f2067" y="f2068"/>
                </a:cxn>
                <a:cxn ang="f1617">
                  <a:pos x="f2069" y="f2070"/>
                </a:cxn>
                <a:cxn ang="f1617">
                  <a:pos x="f2071" y="f2072"/>
                </a:cxn>
                <a:cxn ang="f1617">
                  <a:pos x="f2073" y="f2074"/>
                </a:cxn>
                <a:cxn ang="f1617">
                  <a:pos x="f2075" y="f2076"/>
                </a:cxn>
                <a:cxn ang="f1617">
                  <a:pos x="f2077" y="f2078"/>
                </a:cxn>
                <a:cxn ang="f1617">
                  <a:pos x="f2079" y="f2080"/>
                </a:cxn>
                <a:cxn ang="f1617">
                  <a:pos x="f2081" y="f2082"/>
                </a:cxn>
                <a:cxn ang="f1617">
                  <a:pos x="f2083" y="f2084"/>
                </a:cxn>
                <a:cxn ang="f1617">
                  <a:pos x="f2085" y="f2086"/>
                </a:cxn>
                <a:cxn ang="f1617">
                  <a:pos x="f2087" y="f2088"/>
                </a:cxn>
                <a:cxn ang="f1617">
                  <a:pos x="f2089" y="f2090"/>
                </a:cxn>
                <a:cxn ang="f1617">
                  <a:pos x="f2091" y="f2092"/>
                </a:cxn>
                <a:cxn ang="f1617">
                  <a:pos x="f2093" y="f2094"/>
                </a:cxn>
                <a:cxn ang="f1617">
                  <a:pos x="f2095" y="f2096"/>
                </a:cxn>
                <a:cxn ang="f1617">
                  <a:pos x="f2097" y="f2098"/>
                </a:cxn>
                <a:cxn ang="f1617">
                  <a:pos x="f2099" y="f2100"/>
                </a:cxn>
                <a:cxn ang="f1617">
                  <a:pos x="f2101" y="f2102"/>
                </a:cxn>
                <a:cxn ang="f1617">
                  <a:pos x="f2103" y="f2104"/>
                </a:cxn>
                <a:cxn ang="f1617">
                  <a:pos x="f2105" y="f2106"/>
                </a:cxn>
                <a:cxn ang="f1617">
                  <a:pos x="f2107" y="f2108"/>
                </a:cxn>
                <a:cxn ang="f1617">
                  <a:pos x="f2109" y="f2110"/>
                </a:cxn>
                <a:cxn ang="f1617">
                  <a:pos x="f2111" y="f2112"/>
                </a:cxn>
                <a:cxn ang="f1617">
                  <a:pos x="f2113" y="f2114"/>
                </a:cxn>
                <a:cxn ang="f1617">
                  <a:pos x="f2115" y="f2116"/>
                </a:cxn>
                <a:cxn ang="f1617">
                  <a:pos x="f2117" y="f2118"/>
                </a:cxn>
                <a:cxn ang="f1617">
                  <a:pos x="f2119" y="f2120"/>
                </a:cxn>
                <a:cxn ang="f1617">
                  <a:pos x="f2121" y="f2122"/>
                </a:cxn>
                <a:cxn ang="f1617">
                  <a:pos x="f2123" y="f2124"/>
                </a:cxn>
                <a:cxn ang="f1617">
                  <a:pos x="f2125" y="f2126"/>
                </a:cxn>
                <a:cxn ang="f1617">
                  <a:pos x="f2127" y="f2128"/>
                </a:cxn>
                <a:cxn ang="f1617">
                  <a:pos x="f2129" y="f2130"/>
                </a:cxn>
                <a:cxn ang="f1617">
                  <a:pos x="f2131" y="f2132"/>
                </a:cxn>
                <a:cxn ang="f1617">
                  <a:pos x="f2133" y="f2134"/>
                </a:cxn>
                <a:cxn ang="f1617">
                  <a:pos x="f2135" y="f2136"/>
                </a:cxn>
                <a:cxn ang="f1617">
                  <a:pos x="f2137" y="f2138"/>
                </a:cxn>
                <a:cxn ang="f1617">
                  <a:pos x="f2139" y="f2140"/>
                </a:cxn>
                <a:cxn ang="f1617">
                  <a:pos x="f2141" y="f2142"/>
                </a:cxn>
                <a:cxn ang="f1617">
                  <a:pos x="f2143" y="f2144"/>
                </a:cxn>
                <a:cxn ang="f1617">
                  <a:pos x="f2145" y="f2146"/>
                </a:cxn>
                <a:cxn ang="f1617">
                  <a:pos x="f2147" y="f2148"/>
                </a:cxn>
                <a:cxn ang="f1617">
                  <a:pos x="f2149" y="f2150"/>
                </a:cxn>
                <a:cxn ang="f1617">
                  <a:pos x="f2151" y="f2152"/>
                </a:cxn>
                <a:cxn ang="f1617">
                  <a:pos x="f2153" y="f2154"/>
                </a:cxn>
                <a:cxn ang="f1617">
                  <a:pos x="f2155" y="f2156"/>
                </a:cxn>
                <a:cxn ang="f1617">
                  <a:pos x="f2157" y="f2158"/>
                </a:cxn>
                <a:cxn ang="f1617">
                  <a:pos x="f2159" y="f2160"/>
                </a:cxn>
                <a:cxn ang="f1617">
                  <a:pos x="f2161" y="f2162"/>
                </a:cxn>
                <a:cxn ang="f1617">
                  <a:pos x="f2163" y="f2164"/>
                </a:cxn>
                <a:cxn ang="f1617">
                  <a:pos x="f2165" y="f2166"/>
                </a:cxn>
                <a:cxn ang="f1617">
                  <a:pos x="f2167" y="f2168"/>
                </a:cxn>
                <a:cxn ang="f1617">
                  <a:pos x="f2167" y="f2169"/>
                </a:cxn>
                <a:cxn ang="f1617">
                  <a:pos x="f2170" y="f2171"/>
                </a:cxn>
                <a:cxn ang="f1617">
                  <a:pos x="f2172" y="f2173"/>
                </a:cxn>
                <a:cxn ang="f1617">
                  <a:pos x="f2174" y="f2175"/>
                </a:cxn>
                <a:cxn ang="f1617">
                  <a:pos x="f2176" y="f2177"/>
                </a:cxn>
                <a:cxn ang="f1617">
                  <a:pos x="f2178" y="f2179"/>
                </a:cxn>
                <a:cxn ang="f1617">
                  <a:pos x="f2180" y="f2181"/>
                </a:cxn>
                <a:cxn ang="f1617">
                  <a:pos x="f2182" y="f2183"/>
                </a:cxn>
                <a:cxn ang="f1617">
                  <a:pos x="f2184" y="f2185"/>
                </a:cxn>
                <a:cxn ang="f1617">
                  <a:pos x="f2186" y="f2187"/>
                </a:cxn>
                <a:cxn ang="f1617">
                  <a:pos x="f2188" y="f2189"/>
                </a:cxn>
                <a:cxn ang="f1617">
                  <a:pos x="f2190" y="f2191"/>
                </a:cxn>
                <a:cxn ang="f1617">
                  <a:pos x="f2192" y="f2193"/>
                </a:cxn>
                <a:cxn ang="f1617">
                  <a:pos x="f2194" y="f2195"/>
                </a:cxn>
                <a:cxn ang="f1617">
                  <a:pos x="f2196" y="f2197"/>
                </a:cxn>
                <a:cxn ang="f1617">
                  <a:pos x="f2198" y="f2199"/>
                </a:cxn>
                <a:cxn ang="f1617">
                  <a:pos x="f2200" y="f2201"/>
                </a:cxn>
                <a:cxn ang="f1617">
                  <a:pos x="f2202" y="f2203"/>
                </a:cxn>
                <a:cxn ang="f1617">
                  <a:pos x="f2204" y="f2205"/>
                </a:cxn>
                <a:cxn ang="f1617">
                  <a:pos x="f2206" y="f2207"/>
                </a:cxn>
                <a:cxn ang="f1617">
                  <a:pos x="f2208" y="f2209"/>
                </a:cxn>
                <a:cxn ang="f1617">
                  <a:pos x="f2210" y="f2211"/>
                </a:cxn>
                <a:cxn ang="f1617">
                  <a:pos x="f2212" y="f2213"/>
                </a:cxn>
                <a:cxn ang="f1617">
                  <a:pos x="f2214" y="f2215"/>
                </a:cxn>
                <a:cxn ang="f1617">
                  <a:pos x="f2216" y="f2217"/>
                </a:cxn>
                <a:cxn ang="f1617">
                  <a:pos x="f2218" y="f2219"/>
                </a:cxn>
                <a:cxn ang="f1617">
                  <a:pos x="f2220" y="f2221"/>
                </a:cxn>
                <a:cxn ang="f1617">
                  <a:pos x="f2222" y="f2223"/>
                </a:cxn>
                <a:cxn ang="f1617">
                  <a:pos x="f2224" y="f2225"/>
                </a:cxn>
                <a:cxn ang="f1617">
                  <a:pos x="f2226" y="f2227"/>
                </a:cxn>
                <a:cxn ang="f1617">
                  <a:pos x="f2228" y="f2229"/>
                </a:cxn>
                <a:cxn ang="f1617">
                  <a:pos x="f2230" y="f2231"/>
                </a:cxn>
                <a:cxn ang="f1617">
                  <a:pos x="f2232" y="f2233"/>
                </a:cxn>
                <a:cxn ang="f1617">
                  <a:pos x="f2234" y="f2235"/>
                </a:cxn>
                <a:cxn ang="f1617">
                  <a:pos x="f2236" y="f2237"/>
                </a:cxn>
                <a:cxn ang="f1617">
                  <a:pos x="f2238" y="f2239"/>
                </a:cxn>
                <a:cxn ang="f1617">
                  <a:pos x="f2240" y="f2241"/>
                </a:cxn>
                <a:cxn ang="f1617">
                  <a:pos x="f2242" y="f2243"/>
                </a:cxn>
                <a:cxn ang="f1617">
                  <a:pos x="f2244" y="f2245"/>
                </a:cxn>
                <a:cxn ang="f1617">
                  <a:pos x="f2246" y="f2247"/>
                </a:cxn>
                <a:cxn ang="f1617">
                  <a:pos x="f2248" y="f2249"/>
                </a:cxn>
                <a:cxn ang="f1617">
                  <a:pos x="f2250" y="f2251"/>
                </a:cxn>
                <a:cxn ang="f1617">
                  <a:pos x="f2252" y="f2253"/>
                </a:cxn>
                <a:cxn ang="f1617">
                  <a:pos x="f2254" y="f2255"/>
                </a:cxn>
                <a:cxn ang="f1617">
                  <a:pos x="f2256" y="f2257"/>
                </a:cxn>
                <a:cxn ang="f1617">
                  <a:pos x="f2258" y="f2259"/>
                </a:cxn>
                <a:cxn ang="f1617">
                  <a:pos x="f2260" y="f2261"/>
                </a:cxn>
                <a:cxn ang="f1617">
                  <a:pos x="f2262" y="f2263"/>
                </a:cxn>
                <a:cxn ang="f1617">
                  <a:pos x="f2264" y="f2265"/>
                </a:cxn>
                <a:cxn ang="f1617">
                  <a:pos x="f2266" y="f2267"/>
                </a:cxn>
                <a:cxn ang="f1617">
                  <a:pos x="f2268" y="f2269"/>
                </a:cxn>
                <a:cxn ang="f1617">
                  <a:pos x="f2270" y="f2271"/>
                </a:cxn>
                <a:cxn ang="f1617">
                  <a:pos x="f2272" y="f2273"/>
                </a:cxn>
                <a:cxn ang="f1617">
                  <a:pos x="f2274" y="f2275"/>
                </a:cxn>
                <a:cxn ang="f1617">
                  <a:pos x="f2276" y="f2277"/>
                </a:cxn>
                <a:cxn ang="f1617">
                  <a:pos x="f2278" y="f2279"/>
                </a:cxn>
                <a:cxn ang="f1617">
                  <a:pos x="f2280" y="f2281"/>
                </a:cxn>
                <a:cxn ang="f1617">
                  <a:pos x="f2282" y="f2283"/>
                </a:cxn>
                <a:cxn ang="f1617">
                  <a:pos x="f2284" y="f2285"/>
                </a:cxn>
                <a:cxn ang="f1617">
                  <a:pos x="f2286" y="f2287"/>
                </a:cxn>
                <a:cxn ang="f1617">
                  <a:pos x="f2288" y="f2289"/>
                </a:cxn>
                <a:cxn ang="f1617">
                  <a:pos x="f2290" y="f2291"/>
                </a:cxn>
                <a:cxn ang="f1617">
                  <a:pos x="f2292" y="f2293"/>
                </a:cxn>
                <a:cxn ang="f1617">
                  <a:pos x="f2294" y="f2295"/>
                </a:cxn>
                <a:cxn ang="f1617">
                  <a:pos x="f2296" y="f2297"/>
                </a:cxn>
                <a:cxn ang="f1617">
                  <a:pos x="f2298" y="f2299"/>
                </a:cxn>
                <a:cxn ang="f1617">
                  <a:pos x="f2300" y="f2301"/>
                </a:cxn>
                <a:cxn ang="f1617">
                  <a:pos x="f2302" y="f2303"/>
                </a:cxn>
                <a:cxn ang="f1617">
                  <a:pos x="f2304" y="f2305"/>
                </a:cxn>
                <a:cxn ang="f1617">
                  <a:pos x="f2306" y="f2307"/>
                </a:cxn>
                <a:cxn ang="f1617">
                  <a:pos x="f2308" y="f2309"/>
                </a:cxn>
                <a:cxn ang="f1617">
                  <a:pos x="f2310" y="f2311"/>
                </a:cxn>
                <a:cxn ang="f1617">
                  <a:pos x="f2312" y="f2313"/>
                </a:cxn>
                <a:cxn ang="f1617">
                  <a:pos x="f2314" y="f2315"/>
                </a:cxn>
                <a:cxn ang="f1617">
                  <a:pos x="f2316" y="f2317"/>
                </a:cxn>
                <a:cxn ang="f1617">
                  <a:pos x="f2318" y="f2319"/>
                </a:cxn>
                <a:cxn ang="f1617">
                  <a:pos x="f2320" y="f2321"/>
                </a:cxn>
                <a:cxn ang="f1617">
                  <a:pos x="f2322" y="f2323"/>
                </a:cxn>
                <a:cxn ang="f1617">
                  <a:pos x="f2324" y="f2325"/>
                </a:cxn>
                <a:cxn ang="f1617">
                  <a:pos x="f2326" y="f2327"/>
                </a:cxn>
                <a:cxn ang="f1617">
                  <a:pos x="f2328" y="f2329"/>
                </a:cxn>
                <a:cxn ang="f1617">
                  <a:pos x="f2330" y="f2331"/>
                </a:cxn>
                <a:cxn ang="f1617">
                  <a:pos x="f2332" y="f2333"/>
                </a:cxn>
                <a:cxn ang="f1617">
                  <a:pos x="f2334" y="f2335"/>
                </a:cxn>
                <a:cxn ang="f1617">
                  <a:pos x="f2336" y="f2337"/>
                </a:cxn>
                <a:cxn ang="f1617">
                  <a:pos x="f2338" y="f2339"/>
                </a:cxn>
                <a:cxn ang="f1617">
                  <a:pos x="f2340" y="f2341"/>
                </a:cxn>
                <a:cxn ang="f1617">
                  <a:pos x="f2342" y="f2343"/>
                </a:cxn>
                <a:cxn ang="f1617">
                  <a:pos x="f2344" y="f2345"/>
                </a:cxn>
                <a:cxn ang="f1617">
                  <a:pos x="f2346" y="f2347"/>
                </a:cxn>
                <a:cxn ang="f1617">
                  <a:pos x="f2348" y="f2349"/>
                </a:cxn>
                <a:cxn ang="f1617">
                  <a:pos x="f2350" y="f2351"/>
                </a:cxn>
                <a:cxn ang="f1617">
                  <a:pos x="f2352" y="f2353"/>
                </a:cxn>
                <a:cxn ang="f1617">
                  <a:pos x="f2354" y="f2355"/>
                </a:cxn>
                <a:cxn ang="f1617">
                  <a:pos x="f2356" y="f2357"/>
                </a:cxn>
                <a:cxn ang="f1617">
                  <a:pos x="f2358" y="f2359"/>
                </a:cxn>
                <a:cxn ang="f1617">
                  <a:pos x="f2360" y="f2361"/>
                </a:cxn>
                <a:cxn ang="f1617">
                  <a:pos x="f2362" y="f2363"/>
                </a:cxn>
                <a:cxn ang="f1617">
                  <a:pos x="f2364" y="f2365"/>
                </a:cxn>
                <a:cxn ang="f1617">
                  <a:pos x="f2366" y="f2367"/>
                </a:cxn>
                <a:cxn ang="f1617">
                  <a:pos x="f2368" y="f2369"/>
                </a:cxn>
                <a:cxn ang="f1617">
                  <a:pos x="f2370" y="f2371"/>
                </a:cxn>
                <a:cxn ang="f1617">
                  <a:pos x="f2372" y="f2373"/>
                </a:cxn>
                <a:cxn ang="f1617">
                  <a:pos x="f2374" y="f2375"/>
                </a:cxn>
                <a:cxn ang="f1617">
                  <a:pos x="f2376" y="f2377"/>
                </a:cxn>
                <a:cxn ang="f1617">
                  <a:pos x="f2167" y="f2378"/>
                </a:cxn>
                <a:cxn ang="f1617">
                  <a:pos x="f2167" y="f2379"/>
                </a:cxn>
                <a:cxn ang="f1617">
                  <a:pos x="f2380" y="f2381"/>
                </a:cxn>
                <a:cxn ang="f1617">
                  <a:pos x="f2382" y="f2383"/>
                </a:cxn>
                <a:cxn ang="f1617">
                  <a:pos x="f2384" y="f2385"/>
                </a:cxn>
                <a:cxn ang="f1617">
                  <a:pos x="f2386" y="f2387"/>
                </a:cxn>
                <a:cxn ang="f1617">
                  <a:pos x="f2388" y="f2389"/>
                </a:cxn>
                <a:cxn ang="f1617">
                  <a:pos x="f2390" y="f2391"/>
                </a:cxn>
                <a:cxn ang="f1617">
                  <a:pos x="f2392" y="f2393"/>
                </a:cxn>
                <a:cxn ang="f1617">
                  <a:pos x="f2394" y="f2395"/>
                </a:cxn>
                <a:cxn ang="f1617">
                  <a:pos x="f2396" y="f2397"/>
                </a:cxn>
                <a:cxn ang="f1617">
                  <a:pos x="f2398" y="f2399"/>
                </a:cxn>
                <a:cxn ang="f1617">
                  <a:pos x="f2400" y="f2401"/>
                </a:cxn>
                <a:cxn ang="f1617">
                  <a:pos x="f2402" y="f2403"/>
                </a:cxn>
                <a:cxn ang="f1617">
                  <a:pos x="f2404" y="f2405"/>
                </a:cxn>
                <a:cxn ang="f1617">
                  <a:pos x="f2406" y="f2407"/>
                </a:cxn>
                <a:cxn ang="f1617">
                  <a:pos x="f2408" y="f2409"/>
                </a:cxn>
                <a:cxn ang="f1617">
                  <a:pos x="f2410" y="f2411"/>
                </a:cxn>
                <a:cxn ang="f1617">
                  <a:pos x="f2017" y="f2018"/>
                </a:cxn>
              </a:cxnLst>
              <a:rect l="f2013" t="f2016" r="f2014" b="f2015"/>
              <a:pathLst>
                <a:path w="5187198" h="6239661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34" y="f35"/>
                  </a:cubicBezTo>
                  <a:lnTo>
                    <a:pt x="f36" y="f37"/>
                  </a:lnTo>
                  <a:lnTo>
                    <a:pt x="f38" y="f39"/>
                  </a:ln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7"/>
                  </a:cubicBezTo>
                  <a:lnTo>
                    <a:pt x="f58" y="f59"/>
                  </a:lnTo>
                  <a:cubicBezTo>
                    <a:pt x="f60" y="f61"/>
                    <a:pt x="f62" y="f63"/>
                    <a:pt x="f64" y="f65"/>
                  </a:cubicBezTo>
                  <a:cubicBezTo>
                    <a:pt x="f66" y="f67"/>
                    <a:pt x="f68" y="f69"/>
                    <a:pt x="f70" y="f71"/>
                  </a:cubicBezTo>
                  <a:cubicBezTo>
                    <a:pt x="f72" y="f73"/>
                    <a:pt x="f74" y="f75"/>
                    <a:pt x="f76" y="f77"/>
                  </a:cubicBezTo>
                  <a:cubicBezTo>
                    <a:pt x="f78" y="f79"/>
                    <a:pt x="f80" y="f81"/>
                    <a:pt x="f82" y="f83"/>
                  </a:cubicBezTo>
                  <a:lnTo>
                    <a:pt x="f84" y="f85"/>
                  </a:lnTo>
                  <a:lnTo>
                    <a:pt x="f86" y="f87"/>
                  </a:lnTo>
                  <a:lnTo>
                    <a:pt x="f88" y="f89"/>
                  </a:lnTo>
                  <a:lnTo>
                    <a:pt x="f90" y="f91"/>
                  </a:ln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lnTo>
                    <a:pt x="f106" y="f107"/>
                  </a:lnTo>
                  <a:cubicBezTo>
                    <a:pt x="f108" y="f109"/>
                    <a:pt x="f110" y="f111"/>
                    <a:pt x="f112" y="f113"/>
                  </a:cubicBezTo>
                  <a:lnTo>
                    <a:pt x="f114" y="f115"/>
                  </a:lnTo>
                  <a:lnTo>
                    <a:pt x="f116" y="f117"/>
                  </a:lnTo>
                  <a:lnTo>
                    <a:pt x="f118" y="f119"/>
                  </a:lnTo>
                  <a:cubicBezTo>
                    <a:pt x="f120" y="f121"/>
                    <a:pt x="f122" y="f123"/>
                    <a:pt x="f124" y="f125"/>
                  </a:cubicBezTo>
                  <a:cubicBezTo>
                    <a:pt x="f126" y="f127"/>
                    <a:pt x="f128" y="f129"/>
                    <a:pt x="f130" y="f131"/>
                  </a:cubicBezTo>
                  <a:cubicBezTo>
                    <a:pt x="f132" y="f133"/>
                    <a:pt x="f134" y="f135"/>
                    <a:pt x="f136" y="f137"/>
                  </a:cubicBezTo>
                  <a:cubicBezTo>
                    <a:pt x="f138" y="f139"/>
                    <a:pt x="f140" y="f141"/>
                    <a:pt x="f142" y="f143"/>
                  </a:cubicBezTo>
                  <a:cubicBezTo>
                    <a:pt x="f144" y="f145"/>
                    <a:pt x="f146" y="f147"/>
                    <a:pt x="f148" y="f149"/>
                  </a:cubicBezTo>
                  <a:cubicBezTo>
                    <a:pt x="f150" y="f151"/>
                    <a:pt x="f152" y="f153"/>
                    <a:pt x="f154" y="f155"/>
                  </a:cubicBez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cubicBezTo>
                    <a:pt x="f164" y="f165"/>
                    <a:pt x="f166" y="f167"/>
                    <a:pt x="f168" y="f169"/>
                  </a:cubicBezTo>
                  <a:lnTo>
                    <a:pt x="f170" y="f171"/>
                  </a:lnTo>
                  <a:lnTo>
                    <a:pt x="f172" y="f173"/>
                  </a:lnTo>
                  <a:cubicBezTo>
                    <a:pt x="f174" y="f175"/>
                    <a:pt x="f176" y="f177"/>
                    <a:pt x="f178" y="f179"/>
                  </a:cubicBezTo>
                  <a:cubicBezTo>
                    <a:pt x="f180" y="f181"/>
                    <a:pt x="f182" y="f183"/>
                    <a:pt x="f184" y="f185"/>
                  </a:cubicBezTo>
                  <a:cubicBezTo>
                    <a:pt x="f186" y="f187"/>
                    <a:pt x="f188" y="f189"/>
                    <a:pt x="f190" y="f191"/>
                  </a:cubicBez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203"/>
                  </a:cubicBezTo>
                  <a:cubicBezTo>
                    <a:pt x="f204" y="f205"/>
                    <a:pt x="f206" y="f207"/>
                    <a:pt x="f208" y="f209"/>
                  </a:cubicBezTo>
                  <a:lnTo>
                    <a:pt x="f210" y="f211"/>
                  </a:lnTo>
                  <a:cubicBezTo>
                    <a:pt x="f212" y="f213"/>
                    <a:pt x="f214" y="f215"/>
                    <a:pt x="f216" y="f217"/>
                  </a:cubicBezTo>
                  <a:cubicBezTo>
                    <a:pt x="f218" y="f219"/>
                    <a:pt x="f220" y="f221"/>
                    <a:pt x="f222" y="f223"/>
                  </a:cubicBezTo>
                  <a:cubicBezTo>
                    <a:pt x="f224" y="f225"/>
                    <a:pt x="f226" y="f227"/>
                    <a:pt x="f228" y="f229"/>
                  </a:cubicBezTo>
                  <a:cubicBezTo>
                    <a:pt x="f230" y="f231"/>
                    <a:pt x="f232" y="f233"/>
                    <a:pt x="f234" y="f235"/>
                  </a:cubicBezTo>
                  <a:lnTo>
                    <a:pt x="f236" y="f237"/>
                  </a:lnTo>
                  <a:cubicBezTo>
                    <a:pt x="f238" y="f239"/>
                    <a:pt x="f240" y="f241"/>
                    <a:pt x="f242" y="f243"/>
                  </a:cubicBezTo>
                  <a:lnTo>
                    <a:pt x="f244" y="f245"/>
                  </a:lnTo>
                  <a:cubicBezTo>
                    <a:pt x="f246" y="f247"/>
                    <a:pt x="f248" y="f249"/>
                    <a:pt x="f250" y="f251"/>
                  </a:cubicBezTo>
                  <a:cubicBezTo>
                    <a:pt x="f252" y="f253"/>
                    <a:pt x="f254" y="f255"/>
                    <a:pt x="f256" y="f257"/>
                  </a:cubicBezTo>
                  <a:cubicBezTo>
                    <a:pt x="f258" y="f259"/>
                    <a:pt x="f260" y="f261"/>
                    <a:pt x="f262" y="f263"/>
                  </a:cubicBezTo>
                  <a:lnTo>
                    <a:pt x="f264" y="f265"/>
                  </a:lnTo>
                  <a:cubicBezTo>
                    <a:pt x="f266" y="f267"/>
                    <a:pt x="f268" y="f269"/>
                    <a:pt x="f270" y="f271"/>
                  </a:cubicBezTo>
                  <a:lnTo>
                    <a:pt x="f272" y="f273"/>
                  </a:lnTo>
                  <a:lnTo>
                    <a:pt x="f274" y="f275"/>
                  </a:lnTo>
                  <a:cubicBezTo>
                    <a:pt x="f276" y="f277"/>
                    <a:pt x="f278" y="f279"/>
                    <a:pt x="f280" y="f281"/>
                  </a:cubicBezTo>
                  <a:cubicBezTo>
                    <a:pt x="f282" y="f283"/>
                    <a:pt x="f284" y="f285"/>
                    <a:pt x="f286" y="f287"/>
                  </a:cubicBezTo>
                  <a:lnTo>
                    <a:pt x="f288" y="f289"/>
                  </a:lnTo>
                  <a:cubicBezTo>
                    <a:pt x="f290" y="f291"/>
                    <a:pt x="f292" y="f293"/>
                    <a:pt x="f294" y="f295"/>
                  </a:cubicBezTo>
                  <a:lnTo>
                    <a:pt x="f296" y="f297"/>
                  </a:lnTo>
                  <a:lnTo>
                    <a:pt x="f298" y="f299"/>
                  </a:ln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cubicBezTo>
                    <a:pt x="f312" y="f313"/>
                    <a:pt x="f314" y="f315"/>
                    <a:pt x="f316" y="f317"/>
                  </a:cubicBezTo>
                  <a:lnTo>
                    <a:pt x="f318" y="f319"/>
                  </a:lnTo>
                  <a:cubicBezTo>
                    <a:pt x="f320" y="f321"/>
                    <a:pt x="f322" y="f323"/>
                    <a:pt x="f324" y="f325"/>
                  </a:cubicBezTo>
                  <a:lnTo>
                    <a:pt x="f5" y="f326"/>
                  </a:lnTo>
                  <a:lnTo>
                    <a:pt x="f5" y="f327"/>
                  </a:lnTo>
                  <a:lnTo>
                    <a:pt x="f328" y="f329"/>
                  </a:lnTo>
                  <a:cubicBezTo>
                    <a:pt x="f330" y="f331"/>
                    <a:pt x="f332" y="f333"/>
                    <a:pt x="f334" y="f335"/>
                  </a:cubicBezTo>
                  <a:lnTo>
                    <a:pt x="f336" y="f337"/>
                  </a:lnTo>
                  <a:lnTo>
                    <a:pt x="f338" y="f339"/>
                  </a:lnTo>
                  <a:cubicBezTo>
                    <a:pt x="f340" y="f341"/>
                    <a:pt x="f342" y="f343"/>
                    <a:pt x="f344" y="f345"/>
                  </a:cubicBezTo>
                  <a:lnTo>
                    <a:pt x="f346" y="f347"/>
                  </a:lnTo>
                  <a:cubicBezTo>
                    <a:pt x="f348" y="f349"/>
                    <a:pt x="f350" y="f351"/>
                    <a:pt x="f352" y="f353"/>
                  </a:cubicBezTo>
                  <a:cubicBezTo>
                    <a:pt x="f354" y="f355"/>
                    <a:pt x="f356" y="f357"/>
                    <a:pt x="f358" y="f359"/>
                  </a:cubicBezTo>
                  <a:cubicBezTo>
                    <a:pt x="f360" y="f361"/>
                    <a:pt x="f362" y="f363"/>
                    <a:pt x="f364" y="f365"/>
                  </a:cubicBezTo>
                  <a:lnTo>
                    <a:pt x="f366" y="f367"/>
                  </a:lnTo>
                  <a:lnTo>
                    <a:pt x="f368" y="f369"/>
                  </a:lnTo>
                  <a:cubicBezTo>
                    <a:pt x="f370" y="f371"/>
                    <a:pt x="f372" y="f373"/>
                    <a:pt x="f374" y="f375"/>
                  </a:cubicBezTo>
                  <a:lnTo>
                    <a:pt x="f376" y="f377"/>
                  </a:lnTo>
                  <a:cubicBezTo>
                    <a:pt x="f378" y="f379"/>
                    <a:pt x="f380" y="f381"/>
                    <a:pt x="f382" y="f383"/>
                  </a:cubicBezTo>
                  <a:cubicBezTo>
                    <a:pt x="f384" y="f385"/>
                    <a:pt x="f386" y="f387"/>
                    <a:pt x="f388" y="f389"/>
                  </a:cubicBezTo>
                  <a:lnTo>
                    <a:pt x="f390" y="f391"/>
                  </a:lnTo>
                  <a:lnTo>
                    <a:pt x="f392" y="f393"/>
                  </a:lnTo>
                  <a:cubicBezTo>
                    <a:pt x="f394" y="f395"/>
                    <a:pt x="f396" y="f397"/>
                    <a:pt x="f398" y="f399"/>
                  </a:cubicBezTo>
                  <a:lnTo>
                    <a:pt x="f400" y="f401"/>
                  </a:lnTo>
                  <a:cubicBezTo>
                    <a:pt x="f402" y="f403"/>
                    <a:pt x="f404" y="f405"/>
                    <a:pt x="f406" y="f407"/>
                  </a:cubicBezTo>
                  <a:cubicBezTo>
                    <a:pt x="f408" y="f409"/>
                    <a:pt x="f410" y="f411"/>
                    <a:pt x="f412" y="f413"/>
                  </a:cubicBezTo>
                  <a:cubicBezTo>
                    <a:pt x="f414" y="f415"/>
                    <a:pt x="f416" y="f417"/>
                    <a:pt x="f418" y="f419"/>
                  </a:cubicBezTo>
                  <a:lnTo>
                    <a:pt x="f420" y="f421"/>
                  </a:lnTo>
                  <a:lnTo>
                    <a:pt x="f422" y="f423"/>
                  </a:lnTo>
                  <a:lnTo>
                    <a:pt x="f424" y="f425"/>
                  </a:lnTo>
                  <a:cubicBezTo>
                    <a:pt x="f426" y="f427"/>
                    <a:pt x="f428" y="f429"/>
                    <a:pt x="f430" y="f431"/>
                  </a:cubicBezTo>
                  <a:cubicBezTo>
                    <a:pt x="f432" y="f433"/>
                    <a:pt x="f434" y="f435"/>
                    <a:pt x="f436" y="f437"/>
                  </a:cubicBezTo>
                  <a:cubicBezTo>
                    <a:pt x="f438" y="f439"/>
                    <a:pt x="f440" y="f441"/>
                    <a:pt x="f442" y="f443"/>
                  </a:cubicBezTo>
                  <a:lnTo>
                    <a:pt x="f444" y="f445"/>
                  </a:lnTo>
                  <a:cubicBezTo>
                    <a:pt x="f446" y="f447"/>
                    <a:pt x="f448" y="f449"/>
                    <a:pt x="f450" y="f451"/>
                  </a:cubicBezTo>
                  <a:cubicBezTo>
                    <a:pt x="f452" y="f453"/>
                    <a:pt x="f454" y="f455"/>
                    <a:pt x="f456" y="f457"/>
                  </a:cubicBezTo>
                  <a:cubicBezTo>
                    <a:pt x="f458" y="f459"/>
                    <a:pt x="f460" y="f461"/>
                    <a:pt x="f462" y="f463"/>
                  </a:cubicBezTo>
                  <a:cubicBezTo>
                    <a:pt x="f464" y="f465"/>
                    <a:pt x="f466" y="f467"/>
                    <a:pt x="f468" y="f469"/>
                  </a:cubicBezTo>
                  <a:cubicBezTo>
                    <a:pt x="f470" y="f471"/>
                    <a:pt x="f472" y="f473"/>
                    <a:pt x="f474" y="f475"/>
                  </a:cubicBezTo>
                  <a:cubicBezTo>
                    <a:pt x="f476" y="f477"/>
                    <a:pt x="f478" y="f479"/>
                    <a:pt x="f480" y="f481"/>
                  </a:cubicBezTo>
                  <a:lnTo>
                    <a:pt x="f482" y="f483"/>
                  </a:lnTo>
                  <a:lnTo>
                    <a:pt x="f484" y="f485"/>
                  </a:lnTo>
                  <a:lnTo>
                    <a:pt x="f486" y="f487"/>
                  </a:lnTo>
                  <a:cubicBezTo>
                    <a:pt x="f488" y="f489"/>
                    <a:pt x="f490" y="f491"/>
                    <a:pt x="f492" y="f493"/>
                  </a:cubicBezTo>
                  <a:lnTo>
                    <a:pt x="f494" y="f495"/>
                  </a:lnTo>
                  <a:lnTo>
                    <a:pt x="f496" y="f497"/>
                  </a:lnTo>
                  <a:lnTo>
                    <a:pt x="f498" y="f499"/>
                  </a:lnTo>
                  <a:lnTo>
                    <a:pt x="f500" y="f501"/>
                  </a:lnTo>
                  <a:cubicBezTo>
                    <a:pt x="f502" y="f503"/>
                    <a:pt x="f504" y="f505"/>
                    <a:pt x="f506" y="f507"/>
                  </a:cubicBezTo>
                  <a:cubicBezTo>
                    <a:pt x="f508" y="f509"/>
                    <a:pt x="f510" y="f511"/>
                    <a:pt x="f512" y="f513"/>
                  </a:cubicBezTo>
                  <a:cubicBezTo>
                    <a:pt x="f514" y="f515"/>
                    <a:pt x="f516" y="f517"/>
                    <a:pt x="f518" y="f519"/>
                  </a:cubicBezTo>
                  <a:cubicBezTo>
                    <a:pt x="f520" y="f521"/>
                    <a:pt x="f522" y="f523"/>
                    <a:pt x="f524" y="f525"/>
                  </a:cubicBezTo>
                  <a:cubicBezTo>
                    <a:pt x="f526" y="f527"/>
                    <a:pt x="f528" y="f529"/>
                    <a:pt x="f530" y="f531"/>
                  </a:cubicBezTo>
                  <a:cubicBezTo>
                    <a:pt x="f532" y="f533"/>
                    <a:pt x="f534" y="f535"/>
                    <a:pt x="f536" y="f537"/>
                  </a:cubicBezTo>
                  <a:lnTo>
                    <a:pt x="f538" y="f539"/>
                  </a:lnTo>
                  <a:lnTo>
                    <a:pt x="f540" y="f541"/>
                  </a:lnTo>
                  <a:cubicBezTo>
                    <a:pt x="f542" y="f543"/>
                    <a:pt x="f544" y="f545"/>
                    <a:pt x="f546" y="f547"/>
                  </a:cubicBezTo>
                  <a:lnTo>
                    <a:pt x="f548" y="f549"/>
                  </a:lnTo>
                  <a:lnTo>
                    <a:pt x="f550" y="f551"/>
                  </a:lnTo>
                  <a:cubicBezTo>
                    <a:pt x="f552" y="f553"/>
                    <a:pt x="f554" y="f555"/>
                    <a:pt x="f556" y="f557"/>
                  </a:cubicBezTo>
                  <a:lnTo>
                    <a:pt x="f558" y="f559"/>
                  </a:lnTo>
                  <a:cubicBezTo>
                    <a:pt x="f560" y="f561"/>
                    <a:pt x="f562" y="f563"/>
                    <a:pt x="f564" y="f565"/>
                  </a:cubicBezTo>
                  <a:lnTo>
                    <a:pt x="f566" y="f567"/>
                  </a:lnTo>
                  <a:lnTo>
                    <a:pt x="f568" y="f569"/>
                  </a:lnTo>
                  <a:lnTo>
                    <a:pt x="f570" y="f571"/>
                  </a:lnTo>
                  <a:lnTo>
                    <a:pt x="f572" y="f573"/>
                  </a:lnTo>
                  <a:lnTo>
                    <a:pt x="f574" y="f575"/>
                  </a:lnTo>
                  <a:lnTo>
                    <a:pt x="f576" y="f577"/>
                  </a:lnTo>
                  <a:lnTo>
                    <a:pt x="f578" y="f579"/>
                  </a:lnTo>
                  <a:lnTo>
                    <a:pt x="f580" y="f581"/>
                  </a:lnTo>
                  <a:cubicBezTo>
                    <a:pt x="f582" y="f583"/>
                    <a:pt x="f584" y="f585"/>
                    <a:pt x="f586" y="f587"/>
                  </a:cubicBezTo>
                  <a:cubicBezTo>
                    <a:pt x="f588" y="f589"/>
                    <a:pt x="f590" y="f591"/>
                    <a:pt x="f592" y="f593"/>
                  </a:cubicBezTo>
                  <a:cubicBezTo>
                    <a:pt x="f594" y="f595"/>
                    <a:pt x="f596" y="f597"/>
                    <a:pt x="f598" y="f599"/>
                  </a:cubicBezTo>
                  <a:lnTo>
                    <a:pt x="f600" y="f601"/>
                  </a:lnTo>
                  <a:cubicBezTo>
                    <a:pt x="f602" y="f603"/>
                    <a:pt x="f604" y="f605"/>
                    <a:pt x="f606" y="f607"/>
                  </a:cubicBezTo>
                  <a:lnTo>
                    <a:pt x="f608" y="f609"/>
                  </a:lnTo>
                  <a:lnTo>
                    <a:pt x="f610" y="f611"/>
                  </a:lnTo>
                  <a:cubicBezTo>
                    <a:pt x="f612" y="f613"/>
                    <a:pt x="f614" y="f615"/>
                    <a:pt x="f616" y="f617"/>
                  </a:cubicBezTo>
                  <a:cubicBezTo>
                    <a:pt x="f618" y="f619"/>
                    <a:pt x="f620" y="f621"/>
                    <a:pt x="f622" y="f623"/>
                  </a:cubicBezTo>
                  <a:lnTo>
                    <a:pt x="f624" y="f625"/>
                  </a:lnTo>
                  <a:lnTo>
                    <a:pt x="f626" y="f627"/>
                  </a:lnTo>
                  <a:cubicBezTo>
                    <a:pt x="f628" y="f629"/>
                    <a:pt x="f630" y="f631"/>
                    <a:pt x="f632" y="f633"/>
                  </a:cubicBezTo>
                  <a:lnTo>
                    <a:pt x="f634" y="f635"/>
                  </a:lnTo>
                  <a:cubicBezTo>
                    <a:pt x="f636" y="f637"/>
                    <a:pt x="f638" y="f639"/>
                    <a:pt x="f640" y="f641"/>
                  </a:cubicBezTo>
                  <a:lnTo>
                    <a:pt x="f642" y="f643"/>
                  </a:lnTo>
                  <a:lnTo>
                    <a:pt x="f644" y="f645"/>
                  </a:lnTo>
                  <a:lnTo>
                    <a:pt x="f646" y="f647"/>
                  </a:lnTo>
                  <a:cubicBezTo>
                    <a:pt x="f648" y="f649"/>
                    <a:pt x="f650" y="f651"/>
                    <a:pt x="f652" y="f653"/>
                  </a:cubicBezTo>
                  <a:cubicBezTo>
                    <a:pt x="f654" y="f655"/>
                    <a:pt x="f656" y="f657"/>
                    <a:pt x="f658" y="f659"/>
                  </a:cubicBezTo>
                  <a:cubicBezTo>
                    <a:pt x="f660" y="f661"/>
                    <a:pt x="f662" y="f663"/>
                    <a:pt x="f664" y="f665"/>
                  </a:cubicBezTo>
                  <a:cubicBezTo>
                    <a:pt x="f666" y="f667"/>
                    <a:pt x="f668" y="f669"/>
                    <a:pt x="f670" y="f671"/>
                  </a:cubicBezTo>
                  <a:cubicBezTo>
                    <a:pt x="f672" y="f673"/>
                    <a:pt x="f674" y="f675"/>
                    <a:pt x="f676" y="f677"/>
                  </a:cubicBezTo>
                  <a:lnTo>
                    <a:pt x="f678" y="f679"/>
                  </a:lnTo>
                  <a:lnTo>
                    <a:pt x="f680" y="f681"/>
                  </a:lnTo>
                  <a:lnTo>
                    <a:pt x="f682" y="f683"/>
                  </a:lnTo>
                  <a:lnTo>
                    <a:pt x="f684" y="f685"/>
                  </a:lnTo>
                  <a:lnTo>
                    <a:pt x="f686" y="f687"/>
                  </a:lnTo>
                  <a:cubicBezTo>
                    <a:pt x="f688" y="f689"/>
                    <a:pt x="f690" y="f691"/>
                    <a:pt x="f692" y="f693"/>
                  </a:cubicBezTo>
                  <a:lnTo>
                    <a:pt x="f694" y="f695"/>
                  </a:lnTo>
                  <a:cubicBezTo>
                    <a:pt x="f696" y="f697"/>
                    <a:pt x="f698" y="f699"/>
                    <a:pt x="f700" y="f701"/>
                  </a:cubicBezTo>
                  <a:lnTo>
                    <a:pt x="f702" y="f703"/>
                  </a:lnTo>
                  <a:cubicBezTo>
                    <a:pt x="f704" y="f705"/>
                    <a:pt x="f706" y="f707"/>
                    <a:pt x="f708" y="f709"/>
                  </a:cubicBezTo>
                  <a:cubicBezTo>
                    <a:pt x="f710" y="f711"/>
                    <a:pt x="f712" y="f713"/>
                    <a:pt x="f714" y="f715"/>
                  </a:cubicBezTo>
                  <a:cubicBezTo>
                    <a:pt x="f716" y="f717"/>
                    <a:pt x="f718" y="f719"/>
                    <a:pt x="f720" y="f721"/>
                  </a:cubicBezTo>
                  <a:lnTo>
                    <a:pt x="f722" y="f723"/>
                  </a:lnTo>
                  <a:lnTo>
                    <a:pt x="f724" y="f725"/>
                  </a:lnTo>
                  <a:cubicBezTo>
                    <a:pt x="f726" y="f727"/>
                    <a:pt x="f728" y="f729"/>
                    <a:pt x="f730" y="f731"/>
                  </a:cubicBezTo>
                  <a:cubicBezTo>
                    <a:pt x="f732" y="f733"/>
                    <a:pt x="f734" y="f735"/>
                    <a:pt x="f736" y="f737"/>
                  </a:cubicBezTo>
                  <a:cubicBezTo>
                    <a:pt x="f738" y="f739"/>
                    <a:pt x="f740" y="f741"/>
                    <a:pt x="f742" y="f743"/>
                  </a:cubicBezTo>
                  <a:lnTo>
                    <a:pt x="f5" y="f744"/>
                  </a:lnTo>
                  <a:lnTo>
                    <a:pt x="f5" y="f745"/>
                  </a:lnTo>
                  <a:lnTo>
                    <a:pt x="f746" y="f747"/>
                  </a:lnTo>
                  <a:cubicBezTo>
                    <a:pt x="f748" y="f749"/>
                    <a:pt x="f750" y="f751"/>
                    <a:pt x="f752" y="f753"/>
                  </a:cubicBezTo>
                  <a:cubicBezTo>
                    <a:pt x="f754" y="f755"/>
                    <a:pt x="f756" y="f757"/>
                    <a:pt x="f758" y="f759"/>
                  </a:cubicBezTo>
                  <a:cubicBezTo>
                    <a:pt x="f760" y="f761"/>
                    <a:pt x="f762" y="f763"/>
                    <a:pt x="f764" y="f765"/>
                  </a:cubicBezTo>
                  <a:cubicBezTo>
                    <a:pt x="f766" y="f767"/>
                    <a:pt x="f768" y="f769"/>
                    <a:pt x="f770" y="f771"/>
                  </a:cubicBezTo>
                  <a:lnTo>
                    <a:pt x="f772" y="f773"/>
                  </a:lnTo>
                  <a:cubicBezTo>
                    <a:pt x="f774" y="f775"/>
                    <a:pt x="f776" y="f777"/>
                    <a:pt x="f778" y="f779"/>
                  </a:cubicBezTo>
                  <a:lnTo>
                    <a:pt x="f780" y="f781"/>
                  </a:lnTo>
                  <a:cubicBezTo>
                    <a:pt x="f782" y="f783"/>
                    <a:pt x="f784" y="f785"/>
                    <a:pt x="f786" y="f787"/>
                  </a:cubicBezTo>
                  <a:lnTo>
                    <a:pt x="f788" y="f789"/>
                  </a:lnTo>
                  <a:lnTo>
                    <a:pt x="f790" y="f791"/>
                  </a:lnTo>
                  <a:lnTo>
                    <a:pt x="f792" y="f793"/>
                  </a:lnTo>
                  <a:lnTo>
                    <a:pt x="f794" y="f795"/>
                  </a:lnTo>
                  <a:lnTo>
                    <a:pt x="f796" y="f797"/>
                  </a:lnTo>
                  <a:cubicBezTo>
                    <a:pt x="f798" y="f799"/>
                    <a:pt x="f800" y="f801"/>
                    <a:pt x="f802" y="f803"/>
                  </a:cubicBezTo>
                  <a:cubicBezTo>
                    <a:pt x="f804" y="f805"/>
                    <a:pt x="f806" y="f807"/>
                    <a:pt x="f808" y="f809"/>
                  </a:cubicBezTo>
                  <a:cubicBezTo>
                    <a:pt x="f810" y="f811"/>
                    <a:pt x="f812" y="f813"/>
                    <a:pt x="f8" y="f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Freeform: Shape 16">
              <a:extLst>
                <a:ext uri="{FF2B5EF4-FFF2-40B4-BE49-F238E27FC236}">
                  <a16:creationId xmlns:a16="http://schemas.microsoft.com/office/drawing/2014/main" id="{D1A06D1B-5CA4-5013-5FFF-BE5001661ABC}"/>
                </a:ext>
              </a:extLst>
            </p:cNvPr>
            <p:cNvSpPr/>
            <p:nvPr/>
          </p:nvSpPr>
          <p:spPr>
            <a:xfrm>
              <a:off x="-21863" y="555095"/>
              <a:ext cx="5215810" cy="610738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15811"/>
                <a:gd name="f7" fmla="val 6107388"/>
                <a:gd name="f8" fmla="val 1869139"/>
                <a:gd name="f9" fmla="val 9"/>
                <a:gd name="f10" fmla="val 2160924"/>
                <a:gd name="f11" fmla="+- 0 0 706"/>
                <a:gd name="f12" fmla="val 2465752"/>
                <a:gd name="f13" fmla="val 43039"/>
                <a:gd name="f14" fmla="val 2791149"/>
                <a:gd name="f15" fmla="val 130229"/>
                <a:gd name="f16" fmla="val 3651198"/>
                <a:gd name="f17" fmla="val 360678"/>
                <a:gd name="f18" fmla="val 4339884"/>
                <a:gd name="f19" fmla="val 907924"/>
                <a:gd name="f20" fmla="val 4760307"/>
                <a:gd name="f21" fmla="val 1608408"/>
                <a:gd name="f22" fmla="val 5188180"/>
                <a:gd name="f23" fmla="val 2321320"/>
                <a:gd name="f24" fmla="val 5338357"/>
                <a:gd name="f25" fmla="val 3192822"/>
                <a:gd name="f26" fmla="val 5108574"/>
                <a:gd name="f27" fmla="val 4050383"/>
                <a:gd name="f28" fmla="val 4880820"/>
                <a:gd name="f29" fmla="val 4900373"/>
                <a:gd name="f30" fmla="val 4152841"/>
                <a:gd name="f31" fmla="val 5098512"/>
                <a:gd name="f32" fmla="val 3434916"/>
                <a:gd name="f33" fmla="val 5503134"/>
                <a:gd name="f34" fmla="val 2717099"/>
                <a:gd name="f35" fmla="val 5907783"/>
                <a:gd name="f36" fmla="val 2005568"/>
                <a:gd name="f37" fmla="val 6266474"/>
                <a:gd name="f38" fmla="val 1137841"/>
                <a:gd name="f39" fmla="val 6033968"/>
                <a:gd name="f40" fmla="val 783079"/>
                <a:gd name="f41" fmla="val 5938910"/>
                <a:gd name="f42" fmla="val 479573"/>
                <a:gd name="f43" fmla="val 5790114"/>
                <a:gd name="f44" fmla="val 217555"/>
                <a:gd name="f45" fmla="val 5598945"/>
                <a:gd name="f46" fmla="val 5419622"/>
                <a:gd name="f47" fmla="val 4571683"/>
                <a:gd name="f48" fmla="val 18056"/>
                <a:gd name="f49" fmla="val 4599282"/>
                <a:gd name="f50" fmla="val 124071"/>
                <a:gd name="f51" fmla="val 4746782"/>
                <a:gd name="f52" fmla="val 237002"/>
                <a:gd name="f53" fmla="val 4875718"/>
                <a:gd name="f54" fmla="val 358324"/>
                <a:gd name="f55" fmla="val 4988154"/>
                <a:gd name="f56" fmla="val 621323"/>
                <a:gd name="f57" fmla="val 5231809"/>
                <a:gd name="f58" fmla="val 923667"/>
                <a:gd name="f59" fmla="val 5396979"/>
                <a:gd name="f60" fmla="val 1282741"/>
                <a:gd name="f61" fmla="val 5493193"/>
                <a:gd name="f62" fmla="val 1573894"/>
                <a:gd name="f63" fmla="val 5571207"/>
                <a:gd name="f64" fmla="val 1856732"/>
                <a:gd name="f65" fmla="val 5563878"/>
                <a:gd name="f66" fmla="val 2172794"/>
                <a:gd name="f67" fmla="val 5470630"/>
                <a:gd name="f68" fmla="val 2498985"/>
                <a:gd name="f69" fmla="val 5374183"/>
                <a:gd name="f70" fmla="val 2832844"/>
                <a:gd name="f71" fmla="val 5193315"/>
                <a:gd name="f72" fmla="val 3146893"/>
                <a:gd name="f73" fmla="val 5016296"/>
                <a:gd name="f74" fmla="val 3293538"/>
                <a:gd name="f75" fmla="val 4933641"/>
                <a:gd name="f76" fmla="val 3436182"/>
                <a:gd name="f77" fmla="val 4861160"/>
                <a:gd name="f78" fmla="val 3574114"/>
                <a:gd name="f79" fmla="val 4791124"/>
                <a:gd name="f80" fmla="val 3841238"/>
                <a:gd name="f81" fmla="val 4655550"/>
                <a:gd name="f82" fmla="val 4071901"/>
                <a:gd name="f83" fmla="val 4538375"/>
                <a:gd name="f84" fmla="val 4244948"/>
                <a:gd name="f85" fmla="val 4392664"/>
                <a:gd name="f86" fmla="val 4405844"/>
                <a:gd name="f87" fmla="val 4257259"/>
                <a:gd name="f88" fmla="val 4501845"/>
                <a:gd name="f89" fmla="val 4106204"/>
                <a:gd name="f90" fmla="val 4556385"/>
                <a:gd name="f91" fmla="val 3902656"/>
                <a:gd name="f92" fmla="val 4649063"/>
                <a:gd name="f93" fmla="val 3556776"/>
                <a:gd name="f94" fmla="val 4669271"/>
                <a:gd name="f95" fmla="val 3203187"/>
                <a:gd name="f96" fmla="val 4616354"/>
                <a:gd name="f97" fmla="val 2851680"/>
                <a:gd name="f98" fmla="val 4565198"/>
                <a:gd name="f99" fmla="val 2511774"/>
                <a:gd name="f100" fmla="val 4448474"/>
                <a:gd name="f101" fmla="val 2188147"/>
                <a:gd name="f102" fmla="val 4269266"/>
                <a:gd name="f103" fmla="val 1889625"/>
                <a:gd name="f104" fmla="val 3907781"/>
                <a:gd name="f105" fmla="val 1287586"/>
                <a:gd name="f106" fmla="val 3331245"/>
                <a:gd name="f107" fmla="val 854780"/>
                <a:gd name="f108" fmla="val 2645976"/>
                <a:gd name="f109" fmla="val 671162"/>
                <a:gd name="f110" fmla="val 2278249"/>
                <a:gd name="f111" fmla="val 572630"/>
                <a:gd name="f112" fmla="val 1952074"/>
                <a:gd name="f113" fmla="val 540526"/>
                <a:gd name="f114" fmla="val 1648930"/>
                <a:gd name="f115" fmla="val 573017"/>
                <a:gd name="f116" fmla="val 1351746"/>
                <a:gd name="f117" fmla="val 604901"/>
                <a:gd name="f118" fmla="val 1064785"/>
                <a:gd name="f119" fmla="val 700731"/>
                <a:gd name="f120" fmla="val 771768"/>
                <a:gd name="f121" fmla="val 865882"/>
                <a:gd name="f122" fmla="val 568061"/>
                <a:gd name="f123" fmla="val 980657"/>
                <a:gd name="f124" fmla="val 486465"/>
                <a:gd name="f125" fmla="val 1058486"/>
                <a:gd name="f126" fmla="val 433617"/>
                <a:gd name="f127" fmla="val 1119441"/>
                <a:gd name="f128" fmla="val 358307"/>
                <a:gd name="f129" fmla="val 1206256"/>
                <a:gd name="f130" fmla="val 292149"/>
                <a:gd name="f131" fmla="val 1323808"/>
                <a:gd name="f132" fmla="val 200571"/>
                <a:gd name="f133" fmla="val 1486480"/>
                <a:gd name="f134" fmla="val 156644"/>
                <a:gd name="f135" fmla="val 1564432"/>
                <a:gd name="f136" fmla="val 106654"/>
                <a:gd name="f137" fmla="val 1653214"/>
                <a:gd name="f138" fmla="val 47077"/>
                <a:gd name="f139" fmla="val 1753604"/>
                <a:gd name="f140" fmla="val 1831655"/>
                <a:gd name="f141" fmla="val 751112"/>
                <a:gd name="f142" fmla="val 6994"/>
                <a:gd name="f143" fmla="val 742614"/>
                <a:gd name="f144" fmla="val 117721"/>
                <a:gd name="f145" fmla="val 617683"/>
                <a:gd name="f146" fmla="val 259696"/>
                <a:gd name="f147" fmla="val 505222"/>
                <a:gd name="f148" fmla="val 484047"/>
                <a:gd name="f149" fmla="val 378777"/>
                <a:gd name="f150" fmla="val 932751"/>
                <a:gd name="f151" fmla="val 125890"/>
                <a:gd name="f152" fmla="val 1382831"/>
                <a:gd name="f153" fmla="val 1200"/>
                <a:gd name="f154" fmla="+- 0 0 -90"/>
                <a:gd name="f155" fmla="*/ f3 1 5215811"/>
                <a:gd name="f156" fmla="*/ f4 1 6107388"/>
                <a:gd name="f157" fmla="+- f7 0 f5"/>
                <a:gd name="f158" fmla="+- f6 0 f5"/>
                <a:gd name="f159" fmla="*/ f154 f0 1"/>
                <a:gd name="f160" fmla="*/ f158 1 5215811"/>
                <a:gd name="f161" fmla="*/ f157 1 6107388"/>
                <a:gd name="f162" fmla="*/ 1869139 f158 1"/>
                <a:gd name="f163" fmla="*/ 9 f157 1"/>
                <a:gd name="f164" fmla="*/ 2791149 f158 1"/>
                <a:gd name="f165" fmla="*/ 130229 f157 1"/>
                <a:gd name="f166" fmla="*/ 4760307 f158 1"/>
                <a:gd name="f167" fmla="*/ 1608408 f157 1"/>
                <a:gd name="f168" fmla="*/ 5108574 f158 1"/>
                <a:gd name="f169" fmla="*/ 4050383 f157 1"/>
                <a:gd name="f170" fmla="*/ 3434916 f158 1"/>
                <a:gd name="f171" fmla="*/ 5503134 f157 1"/>
                <a:gd name="f172" fmla="*/ 1137841 f158 1"/>
                <a:gd name="f173" fmla="*/ 6033968 f157 1"/>
                <a:gd name="f174" fmla="*/ 217555 f158 1"/>
                <a:gd name="f175" fmla="*/ 5598945 f157 1"/>
                <a:gd name="f176" fmla="*/ 0 f158 1"/>
                <a:gd name="f177" fmla="*/ 5419622 f157 1"/>
                <a:gd name="f178" fmla="*/ 4571683 f157 1"/>
                <a:gd name="f179" fmla="*/ 18056 f158 1"/>
                <a:gd name="f180" fmla="*/ 4599282 f157 1"/>
                <a:gd name="f181" fmla="*/ 358324 f158 1"/>
                <a:gd name="f182" fmla="*/ 4988154 f157 1"/>
                <a:gd name="f183" fmla="*/ 1282741 f158 1"/>
                <a:gd name="f184" fmla="*/ 5493193 f157 1"/>
                <a:gd name="f185" fmla="*/ 2172794 f158 1"/>
                <a:gd name="f186" fmla="*/ 5470630 f157 1"/>
                <a:gd name="f187" fmla="*/ 3146893 f158 1"/>
                <a:gd name="f188" fmla="*/ 5016296 f157 1"/>
                <a:gd name="f189" fmla="*/ 3574114 f158 1"/>
                <a:gd name="f190" fmla="*/ 4791124 f157 1"/>
                <a:gd name="f191" fmla="*/ 4244948 f158 1"/>
                <a:gd name="f192" fmla="*/ 4392664 f157 1"/>
                <a:gd name="f193" fmla="*/ 4556385 f158 1"/>
                <a:gd name="f194" fmla="*/ 3902656 f157 1"/>
                <a:gd name="f195" fmla="*/ 4616354 f158 1"/>
                <a:gd name="f196" fmla="*/ 2851680 f157 1"/>
                <a:gd name="f197" fmla="*/ 4269266 f158 1"/>
                <a:gd name="f198" fmla="*/ 1889625 f157 1"/>
                <a:gd name="f199" fmla="*/ 2645976 f158 1"/>
                <a:gd name="f200" fmla="*/ 671162 f157 1"/>
                <a:gd name="f201" fmla="*/ 1648930 f158 1"/>
                <a:gd name="f202" fmla="*/ 573017 f157 1"/>
                <a:gd name="f203" fmla="*/ 771768 f158 1"/>
                <a:gd name="f204" fmla="*/ 865882 f157 1"/>
                <a:gd name="f205" fmla="*/ 433617 f158 1"/>
                <a:gd name="f206" fmla="*/ 1119441 f157 1"/>
                <a:gd name="f207" fmla="*/ 200571 f158 1"/>
                <a:gd name="f208" fmla="*/ 1486480 f157 1"/>
                <a:gd name="f209" fmla="*/ 47077 f158 1"/>
                <a:gd name="f210" fmla="*/ 1753604 f157 1"/>
                <a:gd name="f211" fmla="*/ 1831655 f157 1"/>
                <a:gd name="f212" fmla="*/ 751112 f157 1"/>
                <a:gd name="f213" fmla="*/ 6994 f158 1"/>
                <a:gd name="f214" fmla="*/ 742614 f157 1"/>
                <a:gd name="f215" fmla="*/ 484047 f158 1"/>
                <a:gd name="f216" fmla="*/ 378777 f157 1"/>
                <a:gd name="f217" fmla="*/ f159 1 f2"/>
                <a:gd name="f218" fmla="*/ f162 1 5215811"/>
                <a:gd name="f219" fmla="*/ f163 1 6107388"/>
                <a:gd name="f220" fmla="*/ f164 1 5215811"/>
                <a:gd name="f221" fmla="*/ f165 1 6107388"/>
                <a:gd name="f222" fmla="*/ f166 1 5215811"/>
                <a:gd name="f223" fmla="*/ f167 1 6107388"/>
                <a:gd name="f224" fmla="*/ f168 1 5215811"/>
                <a:gd name="f225" fmla="*/ f169 1 6107388"/>
                <a:gd name="f226" fmla="*/ f170 1 5215811"/>
                <a:gd name="f227" fmla="*/ f171 1 6107388"/>
                <a:gd name="f228" fmla="*/ f172 1 5215811"/>
                <a:gd name="f229" fmla="*/ f173 1 6107388"/>
                <a:gd name="f230" fmla="*/ f174 1 5215811"/>
                <a:gd name="f231" fmla="*/ f175 1 6107388"/>
                <a:gd name="f232" fmla="*/ f176 1 5215811"/>
                <a:gd name="f233" fmla="*/ f177 1 6107388"/>
                <a:gd name="f234" fmla="*/ f178 1 6107388"/>
                <a:gd name="f235" fmla="*/ f179 1 5215811"/>
                <a:gd name="f236" fmla="*/ f180 1 6107388"/>
                <a:gd name="f237" fmla="*/ f181 1 5215811"/>
                <a:gd name="f238" fmla="*/ f182 1 6107388"/>
                <a:gd name="f239" fmla="*/ f183 1 5215811"/>
                <a:gd name="f240" fmla="*/ f184 1 6107388"/>
                <a:gd name="f241" fmla="*/ f185 1 5215811"/>
                <a:gd name="f242" fmla="*/ f186 1 6107388"/>
                <a:gd name="f243" fmla="*/ f187 1 5215811"/>
                <a:gd name="f244" fmla="*/ f188 1 6107388"/>
                <a:gd name="f245" fmla="*/ f189 1 5215811"/>
                <a:gd name="f246" fmla="*/ f190 1 6107388"/>
                <a:gd name="f247" fmla="*/ f191 1 5215811"/>
                <a:gd name="f248" fmla="*/ f192 1 6107388"/>
                <a:gd name="f249" fmla="*/ f193 1 5215811"/>
                <a:gd name="f250" fmla="*/ f194 1 6107388"/>
                <a:gd name="f251" fmla="*/ f195 1 5215811"/>
                <a:gd name="f252" fmla="*/ f196 1 6107388"/>
                <a:gd name="f253" fmla="*/ f197 1 5215811"/>
                <a:gd name="f254" fmla="*/ f198 1 6107388"/>
                <a:gd name="f255" fmla="*/ f199 1 5215811"/>
                <a:gd name="f256" fmla="*/ f200 1 6107388"/>
                <a:gd name="f257" fmla="*/ f201 1 5215811"/>
                <a:gd name="f258" fmla="*/ f202 1 6107388"/>
                <a:gd name="f259" fmla="*/ f203 1 5215811"/>
                <a:gd name="f260" fmla="*/ f204 1 6107388"/>
                <a:gd name="f261" fmla="*/ f205 1 5215811"/>
                <a:gd name="f262" fmla="*/ f206 1 6107388"/>
                <a:gd name="f263" fmla="*/ f207 1 5215811"/>
                <a:gd name="f264" fmla="*/ f208 1 6107388"/>
                <a:gd name="f265" fmla="*/ f209 1 5215811"/>
                <a:gd name="f266" fmla="*/ f210 1 6107388"/>
                <a:gd name="f267" fmla="*/ f211 1 6107388"/>
                <a:gd name="f268" fmla="*/ f212 1 6107388"/>
                <a:gd name="f269" fmla="*/ f213 1 5215811"/>
                <a:gd name="f270" fmla="*/ f214 1 6107388"/>
                <a:gd name="f271" fmla="*/ f215 1 5215811"/>
                <a:gd name="f272" fmla="*/ f216 1 6107388"/>
                <a:gd name="f273" fmla="*/ f5 1 f160"/>
                <a:gd name="f274" fmla="*/ f6 1 f160"/>
                <a:gd name="f275" fmla="*/ f5 1 f161"/>
                <a:gd name="f276" fmla="*/ f7 1 f161"/>
                <a:gd name="f277" fmla="+- f217 0 f1"/>
                <a:gd name="f278" fmla="*/ f218 1 f160"/>
                <a:gd name="f279" fmla="*/ f219 1 f161"/>
                <a:gd name="f280" fmla="*/ f220 1 f160"/>
                <a:gd name="f281" fmla="*/ f221 1 f161"/>
                <a:gd name="f282" fmla="*/ f222 1 f160"/>
                <a:gd name="f283" fmla="*/ f223 1 f161"/>
                <a:gd name="f284" fmla="*/ f224 1 f160"/>
                <a:gd name="f285" fmla="*/ f225 1 f161"/>
                <a:gd name="f286" fmla="*/ f226 1 f160"/>
                <a:gd name="f287" fmla="*/ f227 1 f161"/>
                <a:gd name="f288" fmla="*/ f228 1 f160"/>
                <a:gd name="f289" fmla="*/ f229 1 f161"/>
                <a:gd name="f290" fmla="*/ f230 1 f160"/>
                <a:gd name="f291" fmla="*/ f231 1 f161"/>
                <a:gd name="f292" fmla="*/ f232 1 f160"/>
                <a:gd name="f293" fmla="*/ f233 1 f161"/>
                <a:gd name="f294" fmla="*/ f234 1 f161"/>
                <a:gd name="f295" fmla="*/ f235 1 f160"/>
                <a:gd name="f296" fmla="*/ f236 1 f161"/>
                <a:gd name="f297" fmla="*/ f237 1 f160"/>
                <a:gd name="f298" fmla="*/ f238 1 f161"/>
                <a:gd name="f299" fmla="*/ f239 1 f160"/>
                <a:gd name="f300" fmla="*/ f240 1 f161"/>
                <a:gd name="f301" fmla="*/ f241 1 f160"/>
                <a:gd name="f302" fmla="*/ f242 1 f161"/>
                <a:gd name="f303" fmla="*/ f243 1 f160"/>
                <a:gd name="f304" fmla="*/ f244 1 f161"/>
                <a:gd name="f305" fmla="*/ f245 1 f160"/>
                <a:gd name="f306" fmla="*/ f246 1 f161"/>
                <a:gd name="f307" fmla="*/ f247 1 f160"/>
                <a:gd name="f308" fmla="*/ f248 1 f161"/>
                <a:gd name="f309" fmla="*/ f249 1 f160"/>
                <a:gd name="f310" fmla="*/ f250 1 f161"/>
                <a:gd name="f311" fmla="*/ f251 1 f160"/>
                <a:gd name="f312" fmla="*/ f252 1 f161"/>
                <a:gd name="f313" fmla="*/ f253 1 f160"/>
                <a:gd name="f314" fmla="*/ f254 1 f161"/>
                <a:gd name="f315" fmla="*/ f255 1 f160"/>
                <a:gd name="f316" fmla="*/ f256 1 f161"/>
                <a:gd name="f317" fmla="*/ f257 1 f160"/>
                <a:gd name="f318" fmla="*/ f258 1 f161"/>
                <a:gd name="f319" fmla="*/ f259 1 f160"/>
                <a:gd name="f320" fmla="*/ f260 1 f161"/>
                <a:gd name="f321" fmla="*/ f261 1 f160"/>
                <a:gd name="f322" fmla="*/ f262 1 f161"/>
                <a:gd name="f323" fmla="*/ f263 1 f160"/>
                <a:gd name="f324" fmla="*/ f264 1 f161"/>
                <a:gd name="f325" fmla="*/ f265 1 f160"/>
                <a:gd name="f326" fmla="*/ f266 1 f161"/>
                <a:gd name="f327" fmla="*/ f267 1 f161"/>
                <a:gd name="f328" fmla="*/ f268 1 f161"/>
                <a:gd name="f329" fmla="*/ f269 1 f160"/>
                <a:gd name="f330" fmla="*/ f270 1 f161"/>
                <a:gd name="f331" fmla="*/ f271 1 f160"/>
                <a:gd name="f332" fmla="*/ f272 1 f161"/>
                <a:gd name="f333" fmla="*/ f273 f155 1"/>
                <a:gd name="f334" fmla="*/ f274 f155 1"/>
                <a:gd name="f335" fmla="*/ f276 f156 1"/>
                <a:gd name="f336" fmla="*/ f275 f156 1"/>
                <a:gd name="f337" fmla="*/ f278 f155 1"/>
                <a:gd name="f338" fmla="*/ f279 f156 1"/>
                <a:gd name="f339" fmla="*/ f280 f155 1"/>
                <a:gd name="f340" fmla="*/ f281 f156 1"/>
                <a:gd name="f341" fmla="*/ f282 f155 1"/>
                <a:gd name="f342" fmla="*/ f283 f156 1"/>
                <a:gd name="f343" fmla="*/ f284 f155 1"/>
                <a:gd name="f344" fmla="*/ f285 f156 1"/>
                <a:gd name="f345" fmla="*/ f286 f155 1"/>
                <a:gd name="f346" fmla="*/ f287 f156 1"/>
                <a:gd name="f347" fmla="*/ f288 f155 1"/>
                <a:gd name="f348" fmla="*/ f289 f156 1"/>
                <a:gd name="f349" fmla="*/ f290 f155 1"/>
                <a:gd name="f350" fmla="*/ f291 f156 1"/>
                <a:gd name="f351" fmla="*/ f292 f155 1"/>
                <a:gd name="f352" fmla="*/ f293 f156 1"/>
                <a:gd name="f353" fmla="*/ f294 f156 1"/>
                <a:gd name="f354" fmla="*/ f295 f155 1"/>
                <a:gd name="f355" fmla="*/ f296 f156 1"/>
                <a:gd name="f356" fmla="*/ f297 f155 1"/>
                <a:gd name="f357" fmla="*/ f298 f156 1"/>
                <a:gd name="f358" fmla="*/ f299 f155 1"/>
                <a:gd name="f359" fmla="*/ f300 f156 1"/>
                <a:gd name="f360" fmla="*/ f301 f155 1"/>
                <a:gd name="f361" fmla="*/ f302 f156 1"/>
                <a:gd name="f362" fmla="*/ f303 f155 1"/>
                <a:gd name="f363" fmla="*/ f304 f156 1"/>
                <a:gd name="f364" fmla="*/ f305 f155 1"/>
                <a:gd name="f365" fmla="*/ f306 f156 1"/>
                <a:gd name="f366" fmla="*/ f307 f155 1"/>
                <a:gd name="f367" fmla="*/ f308 f156 1"/>
                <a:gd name="f368" fmla="*/ f309 f155 1"/>
                <a:gd name="f369" fmla="*/ f310 f156 1"/>
                <a:gd name="f370" fmla="*/ f311 f155 1"/>
                <a:gd name="f371" fmla="*/ f312 f156 1"/>
                <a:gd name="f372" fmla="*/ f313 f155 1"/>
                <a:gd name="f373" fmla="*/ f314 f156 1"/>
                <a:gd name="f374" fmla="*/ f315 f155 1"/>
                <a:gd name="f375" fmla="*/ f316 f156 1"/>
                <a:gd name="f376" fmla="*/ f317 f155 1"/>
                <a:gd name="f377" fmla="*/ f318 f156 1"/>
                <a:gd name="f378" fmla="*/ f319 f155 1"/>
                <a:gd name="f379" fmla="*/ f320 f156 1"/>
                <a:gd name="f380" fmla="*/ f321 f155 1"/>
                <a:gd name="f381" fmla="*/ f322 f156 1"/>
                <a:gd name="f382" fmla="*/ f323 f155 1"/>
                <a:gd name="f383" fmla="*/ f324 f156 1"/>
                <a:gd name="f384" fmla="*/ f325 f155 1"/>
                <a:gd name="f385" fmla="*/ f326 f156 1"/>
                <a:gd name="f386" fmla="*/ f327 f156 1"/>
                <a:gd name="f387" fmla="*/ f328 f156 1"/>
                <a:gd name="f388" fmla="*/ f329 f155 1"/>
                <a:gd name="f389" fmla="*/ f330 f156 1"/>
                <a:gd name="f390" fmla="*/ f331 f155 1"/>
                <a:gd name="f391" fmla="*/ f332 f15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7">
                  <a:pos x="f337" y="f338"/>
                </a:cxn>
                <a:cxn ang="f277">
                  <a:pos x="f339" y="f340"/>
                </a:cxn>
                <a:cxn ang="f277">
                  <a:pos x="f341" y="f342"/>
                </a:cxn>
                <a:cxn ang="f277">
                  <a:pos x="f343" y="f344"/>
                </a:cxn>
                <a:cxn ang="f277">
                  <a:pos x="f345" y="f346"/>
                </a:cxn>
                <a:cxn ang="f277">
                  <a:pos x="f347" y="f348"/>
                </a:cxn>
                <a:cxn ang="f277">
                  <a:pos x="f349" y="f350"/>
                </a:cxn>
                <a:cxn ang="f277">
                  <a:pos x="f351" y="f352"/>
                </a:cxn>
                <a:cxn ang="f277">
                  <a:pos x="f351" y="f353"/>
                </a:cxn>
                <a:cxn ang="f277">
                  <a:pos x="f354" y="f355"/>
                </a:cxn>
                <a:cxn ang="f277">
                  <a:pos x="f356" y="f357"/>
                </a:cxn>
                <a:cxn ang="f277">
                  <a:pos x="f358" y="f359"/>
                </a:cxn>
                <a:cxn ang="f277">
                  <a:pos x="f360" y="f361"/>
                </a:cxn>
                <a:cxn ang="f277">
                  <a:pos x="f362" y="f363"/>
                </a:cxn>
                <a:cxn ang="f277">
                  <a:pos x="f364" y="f365"/>
                </a:cxn>
                <a:cxn ang="f277">
                  <a:pos x="f366" y="f367"/>
                </a:cxn>
                <a:cxn ang="f277">
                  <a:pos x="f368" y="f369"/>
                </a:cxn>
                <a:cxn ang="f277">
                  <a:pos x="f370" y="f371"/>
                </a:cxn>
                <a:cxn ang="f277">
                  <a:pos x="f372" y="f373"/>
                </a:cxn>
                <a:cxn ang="f277">
                  <a:pos x="f374" y="f375"/>
                </a:cxn>
                <a:cxn ang="f277">
                  <a:pos x="f376" y="f377"/>
                </a:cxn>
                <a:cxn ang="f277">
                  <a:pos x="f378" y="f379"/>
                </a:cxn>
                <a:cxn ang="f277">
                  <a:pos x="f380" y="f381"/>
                </a:cxn>
                <a:cxn ang="f277">
                  <a:pos x="f382" y="f383"/>
                </a:cxn>
                <a:cxn ang="f277">
                  <a:pos x="f384" y="f385"/>
                </a:cxn>
                <a:cxn ang="f277">
                  <a:pos x="f351" y="f386"/>
                </a:cxn>
                <a:cxn ang="f277">
                  <a:pos x="f351" y="f387"/>
                </a:cxn>
                <a:cxn ang="f277">
                  <a:pos x="f388" y="f389"/>
                </a:cxn>
                <a:cxn ang="f277">
                  <a:pos x="f390" y="f391"/>
                </a:cxn>
                <a:cxn ang="f277">
                  <a:pos x="f337" y="f338"/>
                </a:cxn>
              </a:cxnLst>
              <a:rect l="f333" t="f336" r="f334" b="f335"/>
              <a:pathLst>
                <a:path w="5215811" h="6107388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lnTo>
                    <a:pt x="f5" y="f46"/>
                  </a:lnTo>
                  <a:lnTo>
                    <a:pt x="f5" y="f47"/>
                  </a:lnTo>
                  <a:lnTo>
                    <a:pt x="f48" y="f49"/>
                  </a:lnTo>
                  <a:cubicBezTo>
                    <a:pt x="f50" y="f51"/>
                    <a:pt x="f52" y="f53"/>
                    <a:pt x="f54" y="f55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cubicBezTo>
                    <a:pt x="f98" y="f99"/>
                    <a:pt x="f100" y="f101"/>
                    <a:pt x="f102" y="f103"/>
                  </a:cubicBezTo>
                  <a:cubicBezTo>
                    <a:pt x="f104" y="f105"/>
                    <a:pt x="f106" y="f107"/>
                    <a:pt x="f108" y="f109"/>
                  </a:cubicBezTo>
                  <a:cubicBezTo>
                    <a:pt x="f110" y="f111"/>
                    <a:pt x="f112" y="f113"/>
                    <a:pt x="f114" y="f115"/>
                  </a:cubicBezTo>
                  <a:cubicBezTo>
                    <a:pt x="f116" y="f117"/>
                    <a:pt x="f118" y="f119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28" y="f129"/>
                    <a:pt x="f130" y="f131"/>
                    <a:pt x="f132" y="f133"/>
                  </a:cubicBezTo>
                  <a:cubicBezTo>
                    <a:pt x="f134" y="f135"/>
                    <a:pt x="f136" y="f137"/>
                    <a:pt x="f138" y="f139"/>
                  </a:cubicBezTo>
                  <a:lnTo>
                    <a:pt x="f5" y="f140"/>
                  </a:lnTo>
                  <a:lnTo>
                    <a:pt x="f5" y="f141"/>
                  </a:lnTo>
                  <a:lnTo>
                    <a:pt x="f142" y="f143"/>
                  </a:lnTo>
                  <a:cubicBezTo>
                    <a:pt x="f144" y="f145"/>
                    <a:pt x="f146" y="f147"/>
                    <a:pt x="f148" y="f149"/>
                  </a:cubicBezTo>
                  <a:cubicBezTo>
                    <a:pt x="f150" y="f151"/>
                    <a:pt x="f152" y="f153"/>
                    <a:pt x="f8" y="f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Freeform: Shape 17">
              <a:extLst>
                <a:ext uri="{FF2B5EF4-FFF2-40B4-BE49-F238E27FC236}">
                  <a16:creationId xmlns:a16="http://schemas.microsoft.com/office/drawing/2014/main" id="{04B0006F-0FF4-08F0-395A-D021278802EA}"/>
                </a:ext>
              </a:extLst>
            </p:cNvPr>
            <p:cNvSpPr/>
            <p:nvPr/>
          </p:nvSpPr>
          <p:spPr>
            <a:xfrm>
              <a:off x="-21863" y="577059"/>
              <a:ext cx="5217959" cy="610008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17956"/>
                <a:gd name="f7" fmla="val 6100079"/>
                <a:gd name="f8" fmla="val 1951393"/>
                <a:gd name="f9" fmla="val 82"/>
                <a:gd name="f10" fmla="val 2237631"/>
                <a:gd name="f11" fmla="+- 0 0 2119"/>
                <a:gd name="f12" fmla="val 2536431"/>
                <a:gd name="f13" fmla="val 40011"/>
                <a:gd name="f14" fmla="val 2855177"/>
                <a:gd name="f15" fmla="val 125419"/>
                <a:gd name="f16" fmla="val 3697704"/>
                <a:gd name="f17" fmla="val 351173"/>
                <a:gd name="f18" fmla="val 4370490"/>
                <a:gd name="f19" fmla="val 894159"/>
                <a:gd name="f20" fmla="val 4779341"/>
                <a:gd name="f21" fmla="val 1591542"/>
                <a:gd name="f22" fmla="val 5195534"/>
                <a:gd name="f23" fmla="val 2301324"/>
                <a:gd name="f24" fmla="val 5338356"/>
                <a:gd name="f25" fmla="val 3170855"/>
                <a:gd name="f26" fmla="val 5108573"/>
                <a:gd name="f27" fmla="val 4028416"/>
                <a:gd name="f28" fmla="val 4880819"/>
                <a:gd name="f29" fmla="val 4878406"/>
                <a:gd name="f30" fmla="val 4165603"/>
                <a:gd name="f31" fmla="val 5079965"/>
                <a:gd name="f32" fmla="val 3459358"/>
                <a:gd name="f33" fmla="val 5487716"/>
                <a:gd name="f34" fmla="val 2753114"/>
                <a:gd name="f35" fmla="val 5895466"/>
                <a:gd name="f36" fmla="val 2053264"/>
                <a:gd name="f37" fmla="val 6257288"/>
                <a:gd name="f38" fmla="val 1203274"/>
                <a:gd name="f39" fmla="val 6029534"/>
                <a:gd name="f40" fmla="val 739884"/>
                <a:gd name="f41" fmla="val 5905369"/>
                <a:gd name="f42" fmla="val 366399"/>
                <a:gd name="f43" fmla="val 5685345"/>
                <a:gd name="f44" fmla="val 59920"/>
                <a:gd name="f45" fmla="val 5396467"/>
                <a:gd name="f46" fmla="val 5333382"/>
                <a:gd name="f47" fmla="val 4205833"/>
                <a:gd name="f48" fmla="val 58036"/>
                <a:gd name="f49" fmla="val 4310048"/>
                <a:gd name="f50" fmla="val 197935"/>
                <a:gd name="f51" fmla="val 4550245"/>
                <a:gd name="f52" fmla="val 350594"/>
                <a:gd name="f53" fmla="val 4747142"/>
                <a:gd name="f54" fmla="val 520779"/>
                <a:gd name="f55" fmla="val 4907591"/>
                <a:gd name="f56" fmla="val 763600"/>
                <a:gd name="f57" fmla="val 5136565"/>
                <a:gd name="f58" fmla="val 1043821"/>
                <a:gd name="f59" fmla="val 5291288"/>
                <a:gd name="f60" fmla="val 1377154"/>
                <a:gd name="f61" fmla="val 5380604"/>
                <a:gd name="f62" fmla="val 1963029"/>
                <a:gd name="f63" fmla="val 5537589"/>
                <a:gd name="f64" fmla="val 2470519"/>
                <a:gd name="f65" fmla="val 5282804"/>
                <a:gd name="f66" fmla="val 3123340"/>
                <a:gd name="f67" fmla="val 4905715"/>
                <a:gd name="f68" fmla="val 3269800"/>
                <a:gd name="f69" fmla="val 4821157"/>
                <a:gd name="f70" fmla="val 3411134"/>
                <a:gd name="f71" fmla="val 4747512"/>
                <a:gd name="f72" fmla="val 3547863"/>
                <a:gd name="f73" fmla="val 4676342"/>
                <a:gd name="f74" fmla="val 3804497"/>
                <a:gd name="f75" fmla="val 4542710"/>
                <a:gd name="f76" fmla="val 4026085"/>
                <a:gd name="f77" fmla="val 4427393"/>
                <a:gd name="f78" fmla="val 4186753"/>
                <a:gd name="f79" fmla="val 4289376"/>
                <a:gd name="f80" fmla="val 4329009"/>
                <a:gd name="f81" fmla="val 4167293"/>
                <a:gd name="f82" fmla="val 4410589"/>
                <a:gd name="f83" fmla="val 4037181"/>
                <a:gd name="f84" fmla="val 4459565"/>
                <a:gd name="f85" fmla="val 3854399"/>
                <a:gd name="f86" fmla="val 4548302"/>
                <a:gd name="f87" fmla="val 3523229"/>
                <a:gd name="f88" fmla="val 4568981"/>
                <a:gd name="f89" fmla="val 3185183"/>
                <a:gd name="f90" fmla="val 4521015"/>
                <a:gd name="f91" fmla="val 2849377"/>
                <a:gd name="f92" fmla="val 4474709"/>
                <a:gd name="f93" fmla="val 2524680"/>
                <a:gd name="f94" fmla="val 4366564"/>
                <a:gd name="f95" fmla="val 2215756"/>
                <a:gd name="f96" fmla="val 4199723"/>
                <a:gd name="f97" fmla="val 1931213"/>
                <a:gd name="f98" fmla="val 3863270"/>
                <a:gd name="f99" fmla="val 1357325"/>
                <a:gd name="f100" fmla="val 3323982"/>
                <a:gd name="f101" fmla="val 946439"/>
                <a:gd name="f102" fmla="val 2681217"/>
                <a:gd name="f103" fmla="val 774211"/>
                <a:gd name="f104" fmla="val 2001139"/>
                <a:gd name="f105" fmla="val 591984"/>
                <a:gd name="f106" fmla="val 1476322"/>
                <a:gd name="f107" fmla="val 649699"/>
                <a:gd name="f108" fmla="val 926547"/>
                <a:gd name="f109" fmla="val 967112"/>
                <a:gd name="f110" fmla="val 740730"/>
                <a:gd name="f111" fmla="val 1074393"/>
                <a:gd name="f112" fmla="val 668642"/>
                <a:gd name="f113" fmla="val 1143989"/>
                <a:gd name="f114" fmla="val 622677"/>
                <a:gd name="f115" fmla="val 1197863"/>
                <a:gd name="f116" fmla="val 555599"/>
                <a:gd name="f117" fmla="val 1276450"/>
                <a:gd name="f118" fmla="val 492360"/>
                <a:gd name="f119" fmla="val 1390031"/>
                <a:gd name="f120" fmla="val 404892"/>
                <a:gd name="f121" fmla="val 1547314"/>
                <a:gd name="f122" fmla="val 317047"/>
                <a:gd name="f123" fmla="val 1705133"/>
                <a:gd name="f124" fmla="val 204816"/>
                <a:gd name="f125" fmla="val 1906756"/>
                <a:gd name="f126" fmla="val 40135"/>
                <a:gd name="f127" fmla="val 2159090"/>
                <a:gd name="f128" fmla="val 2219367"/>
                <a:gd name="f129" fmla="val 915659"/>
                <a:gd name="f130" fmla="val 58609"/>
                <a:gd name="f131" fmla="val 828051"/>
                <a:gd name="f132" fmla="val 177453"/>
                <a:gd name="f133" fmla="val 670481"/>
                <a:gd name="f134" fmla="val 325846"/>
                <a:gd name="f135" fmla="val 538291"/>
                <a:gd name="f136" fmla="val 590688"/>
                <a:gd name="f137" fmla="val 385385"/>
                <a:gd name="f138" fmla="val 1032158"/>
                <a:gd name="f139" fmla="val 130559"/>
                <a:gd name="f140" fmla="val 1474329"/>
                <a:gd name="f141" fmla="val 3750"/>
                <a:gd name="f142" fmla="+- 0 0 -90"/>
                <a:gd name="f143" fmla="*/ f3 1 5217956"/>
                <a:gd name="f144" fmla="*/ f4 1 6100079"/>
                <a:gd name="f145" fmla="+- f7 0 f5"/>
                <a:gd name="f146" fmla="+- f6 0 f5"/>
                <a:gd name="f147" fmla="*/ f142 f0 1"/>
                <a:gd name="f148" fmla="*/ f146 1 5217956"/>
                <a:gd name="f149" fmla="*/ f145 1 6100079"/>
                <a:gd name="f150" fmla="*/ 1951393 f146 1"/>
                <a:gd name="f151" fmla="*/ 82 f145 1"/>
                <a:gd name="f152" fmla="*/ 2855177 f146 1"/>
                <a:gd name="f153" fmla="*/ 125419 f145 1"/>
                <a:gd name="f154" fmla="*/ 4779341 f146 1"/>
                <a:gd name="f155" fmla="*/ 1591542 f145 1"/>
                <a:gd name="f156" fmla="*/ 5108573 f146 1"/>
                <a:gd name="f157" fmla="*/ 4028416 f145 1"/>
                <a:gd name="f158" fmla="*/ 3459358 f146 1"/>
                <a:gd name="f159" fmla="*/ 5487716 f145 1"/>
                <a:gd name="f160" fmla="*/ 1203274 f146 1"/>
                <a:gd name="f161" fmla="*/ 6029534 f145 1"/>
                <a:gd name="f162" fmla="*/ 59920 f146 1"/>
                <a:gd name="f163" fmla="*/ 5396467 f145 1"/>
                <a:gd name="f164" fmla="*/ 0 f146 1"/>
                <a:gd name="f165" fmla="*/ 5333382 f145 1"/>
                <a:gd name="f166" fmla="*/ 4205833 f145 1"/>
                <a:gd name="f167" fmla="*/ 58036 f146 1"/>
                <a:gd name="f168" fmla="*/ 4310048 f145 1"/>
                <a:gd name="f169" fmla="*/ 520779 f146 1"/>
                <a:gd name="f170" fmla="*/ 4907591 f145 1"/>
                <a:gd name="f171" fmla="*/ 1377154 f146 1"/>
                <a:gd name="f172" fmla="*/ 5380604 f145 1"/>
                <a:gd name="f173" fmla="*/ 3123340 f146 1"/>
                <a:gd name="f174" fmla="*/ 4905715 f145 1"/>
                <a:gd name="f175" fmla="*/ 3547863 f146 1"/>
                <a:gd name="f176" fmla="*/ 4676342 f145 1"/>
                <a:gd name="f177" fmla="*/ 4186753 f146 1"/>
                <a:gd name="f178" fmla="*/ 4289376 f145 1"/>
                <a:gd name="f179" fmla="*/ 4459565 f146 1"/>
                <a:gd name="f180" fmla="*/ 3854399 f145 1"/>
                <a:gd name="f181" fmla="*/ 4521015 f146 1"/>
                <a:gd name="f182" fmla="*/ 2849377 f145 1"/>
                <a:gd name="f183" fmla="*/ 4199723 f146 1"/>
                <a:gd name="f184" fmla="*/ 1931213 f145 1"/>
                <a:gd name="f185" fmla="*/ 2681217 f146 1"/>
                <a:gd name="f186" fmla="*/ 774211 f145 1"/>
                <a:gd name="f187" fmla="*/ 926547 f146 1"/>
                <a:gd name="f188" fmla="*/ 967112 f145 1"/>
                <a:gd name="f189" fmla="*/ 622677 f146 1"/>
                <a:gd name="f190" fmla="*/ 1197863 f145 1"/>
                <a:gd name="f191" fmla="*/ 404892 f146 1"/>
                <a:gd name="f192" fmla="*/ 1547314 f145 1"/>
                <a:gd name="f193" fmla="*/ 40135 f146 1"/>
                <a:gd name="f194" fmla="*/ 2159090 f145 1"/>
                <a:gd name="f195" fmla="*/ 2219367 f145 1"/>
                <a:gd name="f196" fmla="*/ 915659 f145 1"/>
                <a:gd name="f197" fmla="*/ 58609 f146 1"/>
                <a:gd name="f198" fmla="*/ 828051 f145 1"/>
                <a:gd name="f199" fmla="*/ 590688 f146 1"/>
                <a:gd name="f200" fmla="*/ 385385 f145 1"/>
                <a:gd name="f201" fmla="*/ f147 1 f2"/>
                <a:gd name="f202" fmla="*/ f150 1 5217956"/>
                <a:gd name="f203" fmla="*/ f151 1 6100079"/>
                <a:gd name="f204" fmla="*/ f152 1 5217956"/>
                <a:gd name="f205" fmla="*/ f153 1 6100079"/>
                <a:gd name="f206" fmla="*/ f154 1 5217956"/>
                <a:gd name="f207" fmla="*/ f155 1 6100079"/>
                <a:gd name="f208" fmla="*/ f156 1 5217956"/>
                <a:gd name="f209" fmla="*/ f157 1 6100079"/>
                <a:gd name="f210" fmla="*/ f158 1 5217956"/>
                <a:gd name="f211" fmla="*/ f159 1 6100079"/>
                <a:gd name="f212" fmla="*/ f160 1 5217956"/>
                <a:gd name="f213" fmla="*/ f161 1 6100079"/>
                <a:gd name="f214" fmla="*/ f162 1 5217956"/>
                <a:gd name="f215" fmla="*/ f163 1 6100079"/>
                <a:gd name="f216" fmla="*/ f164 1 5217956"/>
                <a:gd name="f217" fmla="*/ f165 1 6100079"/>
                <a:gd name="f218" fmla="*/ f166 1 6100079"/>
                <a:gd name="f219" fmla="*/ f167 1 5217956"/>
                <a:gd name="f220" fmla="*/ f168 1 6100079"/>
                <a:gd name="f221" fmla="*/ f169 1 5217956"/>
                <a:gd name="f222" fmla="*/ f170 1 6100079"/>
                <a:gd name="f223" fmla="*/ f171 1 5217956"/>
                <a:gd name="f224" fmla="*/ f172 1 6100079"/>
                <a:gd name="f225" fmla="*/ f173 1 5217956"/>
                <a:gd name="f226" fmla="*/ f174 1 6100079"/>
                <a:gd name="f227" fmla="*/ f175 1 5217956"/>
                <a:gd name="f228" fmla="*/ f176 1 6100079"/>
                <a:gd name="f229" fmla="*/ f177 1 5217956"/>
                <a:gd name="f230" fmla="*/ f178 1 6100079"/>
                <a:gd name="f231" fmla="*/ f179 1 5217956"/>
                <a:gd name="f232" fmla="*/ f180 1 6100079"/>
                <a:gd name="f233" fmla="*/ f181 1 5217956"/>
                <a:gd name="f234" fmla="*/ f182 1 6100079"/>
                <a:gd name="f235" fmla="*/ f183 1 5217956"/>
                <a:gd name="f236" fmla="*/ f184 1 6100079"/>
                <a:gd name="f237" fmla="*/ f185 1 5217956"/>
                <a:gd name="f238" fmla="*/ f186 1 6100079"/>
                <a:gd name="f239" fmla="*/ f187 1 5217956"/>
                <a:gd name="f240" fmla="*/ f188 1 6100079"/>
                <a:gd name="f241" fmla="*/ f189 1 5217956"/>
                <a:gd name="f242" fmla="*/ f190 1 6100079"/>
                <a:gd name="f243" fmla="*/ f191 1 5217956"/>
                <a:gd name="f244" fmla="*/ f192 1 6100079"/>
                <a:gd name="f245" fmla="*/ f193 1 5217956"/>
                <a:gd name="f246" fmla="*/ f194 1 6100079"/>
                <a:gd name="f247" fmla="*/ f195 1 6100079"/>
                <a:gd name="f248" fmla="*/ f196 1 6100079"/>
                <a:gd name="f249" fmla="*/ f197 1 5217956"/>
                <a:gd name="f250" fmla="*/ f198 1 6100079"/>
                <a:gd name="f251" fmla="*/ f199 1 5217956"/>
                <a:gd name="f252" fmla="*/ f200 1 6100079"/>
                <a:gd name="f253" fmla="*/ f5 1 f148"/>
                <a:gd name="f254" fmla="*/ f6 1 f148"/>
                <a:gd name="f255" fmla="*/ f5 1 f149"/>
                <a:gd name="f256" fmla="*/ f7 1 f149"/>
                <a:gd name="f257" fmla="+- f201 0 f1"/>
                <a:gd name="f258" fmla="*/ f202 1 f148"/>
                <a:gd name="f259" fmla="*/ f203 1 f149"/>
                <a:gd name="f260" fmla="*/ f204 1 f148"/>
                <a:gd name="f261" fmla="*/ f205 1 f149"/>
                <a:gd name="f262" fmla="*/ f206 1 f148"/>
                <a:gd name="f263" fmla="*/ f207 1 f149"/>
                <a:gd name="f264" fmla="*/ f208 1 f148"/>
                <a:gd name="f265" fmla="*/ f209 1 f149"/>
                <a:gd name="f266" fmla="*/ f210 1 f148"/>
                <a:gd name="f267" fmla="*/ f211 1 f149"/>
                <a:gd name="f268" fmla="*/ f212 1 f148"/>
                <a:gd name="f269" fmla="*/ f213 1 f149"/>
                <a:gd name="f270" fmla="*/ f214 1 f148"/>
                <a:gd name="f271" fmla="*/ f215 1 f149"/>
                <a:gd name="f272" fmla="*/ f216 1 f148"/>
                <a:gd name="f273" fmla="*/ f217 1 f149"/>
                <a:gd name="f274" fmla="*/ f218 1 f149"/>
                <a:gd name="f275" fmla="*/ f219 1 f148"/>
                <a:gd name="f276" fmla="*/ f220 1 f149"/>
                <a:gd name="f277" fmla="*/ f221 1 f148"/>
                <a:gd name="f278" fmla="*/ f222 1 f149"/>
                <a:gd name="f279" fmla="*/ f223 1 f148"/>
                <a:gd name="f280" fmla="*/ f224 1 f149"/>
                <a:gd name="f281" fmla="*/ f225 1 f148"/>
                <a:gd name="f282" fmla="*/ f226 1 f149"/>
                <a:gd name="f283" fmla="*/ f227 1 f148"/>
                <a:gd name="f284" fmla="*/ f228 1 f149"/>
                <a:gd name="f285" fmla="*/ f229 1 f148"/>
                <a:gd name="f286" fmla="*/ f230 1 f149"/>
                <a:gd name="f287" fmla="*/ f231 1 f148"/>
                <a:gd name="f288" fmla="*/ f232 1 f149"/>
                <a:gd name="f289" fmla="*/ f233 1 f148"/>
                <a:gd name="f290" fmla="*/ f234 1 f149"/>
                <a:gd name="f291" fmla="*/ f235 1 f148"/>
                <a:gd name="f292" fmla="*/ f236 1 f149"/>
                <a:gd name="f293" fmla="*/ f237 1 f148"/>
                <a:gd name="f294" fmla="*/ f238 1 f149"/>
                <a:gd name="f295" fmla="*/ f239 1 f148"/>
                <a:gd name="f296" fmla="*/ f240 1 f149"/>
                <a:gd name="f297" fmla="*/ f241 1 f148"/>
                <a:gd name="f298" fmla="*/ f242 1 f149"/>
                <a:gd name="f299" fmla="*/ f243 1 f148"/>
                <a:gd name="f300" fmla="*/ f244 1 f149"/>
                <a:gd name="f301" fmla="*/ f245 1 f148"/>
                <a:gd name="f302" fmla="*/ f246 1 f149"/>
                <a:gd name="f303" fmla="*/ f247 1 f149"/>
                <a:gd name="f304" fmla="*/ f248 1 f149"/>
                <a:gd name="f305" fmla="*/ f249 1 f148"/>
                <a:gd name="f306" fmla="*/ f250 1 f149"/>
                <a:gd name="f307" fmla="*/ f251 1 f148"/>
                <a:gd name="f308" fmla="*/ f252 1 f149"/>
                <a:gd name="f309" fmla="*/ f253 f143 1"/>
                <a:gd name="f310" fmla="*/ f254 f143 1"/>
                <a:gd name="f311" fmla="*/ f256 f144 1"/>
                <a:gd name="f312" fmla="*/ f255 f144 1"/>
                <a:gd name="f313" fmla="*/ f258 f143 1"/>
                <a:gd name="f314" fmla="*/ f259 f144 1"/>
                <a:gd name="f315" fmla="*/ f260 f143 1"/>
                <a:gd name="f316" fmla="*/ f261 f144 1"/>
                <a:gd name="f317" fmla="*/ f262 f143 1"/>
                <a:gd name="f318" fmla="*/ f263 f144 1"/>
                <a:gd name="f319" fmla="*/ f264 f143 1"/>
                <a:gd name="f320" fmla="*/ f265 f144 1"/>
                <a:gd name="f321" fmla="*/ f266 f143 1"/>
                <a:gd name="f322" fmla="*/ f267 f144 1"/>
                <a:gd name="f323" fmla="*/ f268 f143 1"/>
                <a:gd name="f324" fmla="*/ f269 f144 1"/>
                <a:gd name="f325" fmla="*/ f270 f143 1"/>
                <a:gd name="f326" fmla="*/ f271 f144 1"/>
                <a:gd name="f327" fmla="*/ f272 f143 1"/>
                <a:gd name="f328" fmla="*/ f273 f144 1"/>
                <a:gd name="f329" fmla="*/ f274 f144 1"/>
                <a:gd name="f330" fmla="*/ f275 f143 1"/>
                <a:gd name="f331" fmla="*/ f276 f144 1"/>
                <a:gd name="f332" fmla="*/ f277 f143 1"/>
                <a:gd name="f333" fmla="*/ f278 f144 1"/>
                <a:gd name="f334" fmla="*/ f279 f143 1"/>
                <a:gd name="f335" fmla="*/ f280 f144 1"/>
                <a:gd name="f336" fmla="*/ f281 f143 1"/>
                <a:gd name="f337" fmla="*/ f282 f144 1"/>
                <a:gd name="f338" fmla="*/ f283 f143 1"/>
                <a:gd name="f339" fmla="*/ f284 f144 1"/>
                <a:gd name="f340" fmla="*/ f285 f143 1"/>
                <a:gd name="f341" fmla="*/ f286 f144 1"/>
                <a:gd name="f342" fmla="*/ f287 f143 1"/>
                <a:gd name="f343" fmla="*/ f288 f144 1"/>
                <a:gd name="f344" fmla="*/ f289 f143 1"/>
                <a:gd name="f345" fmla="*/ f290 f144 1"/>
                <a:gd name="f346" fmla="*/ f291 f143 1"/>
                <a:gd name="f347" fmla="*/ f292 f144 1"/>
                <a:gd name="f348" fmla="*/ f293 f143 1"/>
                <a:gd name="f349" fmla="*/ f294 f144 1"/>
                <a:gd name="f350" fmla="*/ f295 f143 1"/>
                <a:gd name="f351" fmla="*/ f296 f144 1"/>
                <a:gd name="f352" fmla="*/ f297 f143 1"/>
                <a:gd name="f353" fmla="*/ f298 f144 1"/>
                <a:gd name="f354" fmla="*/ f299 f143 1"/>
                <a:gd name="f355" fmla="*/ f300 f144 1"/>
                <a:gd name="f356" fmla="*/ f301 f143 1"/>
                <a:gd name="f357" fmla="*/ f302 f144 1"/>
                <a:gd name="f358" fmla="*/ f303 f144 1"/>
                <a:gd name="f359" fmla="*/ f304 f144 1"/>
                <a:gd name="f360" fmla="*/ f305 f143 1"/>
                <a:gd name="f361" fmla="*/ f306 f144 1"/>
                <a:gd name="f362" fmla="*/ f307 f143 1"/>
                <a:gd name="f363" fmla="*/ f308 f1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7">
                  <a:pos x="f313" y="f314"/>
                </a:cxn>
                <a:cxn ang="f257">
                  <a:pos x="f315" y="f316"/>
                </a:cxn>
                <a:cxn ang="f257">
                  <a:pos x="f317" y="f318"/>
                </a:cxn>
                <a:cxn ang="f257">
                  <a:pos x="f319" y="f320"/>
                </a:cxn>
                <a:cxn ang="f257">
                  <a:pos x="f321" y="f322"/>
                </a:cxn>
                <a:cxn ang="f257">
                  <a:pos x="f323" y="f324"/>
                </a:cxn>
                <a:cxn ang="f257">
                  <a:pos x="f325" y="f326"/>
                </a:cxn>
                <a:cxn ang="f257">
                  <a:pos x="f327" y="f328"/>
                </a:cxn>
                <a:cxn ang="f257">
                  <a:pos x="f327" y="f329"/>
                </a:cxn>
                <a:cxn ang="f257">
                  <a:pos x="f330" y="f331"/>
                </a:cxn>
                <a:cxn ang="f257">
                  <a:pos x="f332" y="f333"/>
                </a:cxn>
                <a:cxn ang="f257">
                  <a:pos x="f334" y="f335"/>
                </a:cxn>
                <a:cxn ang="f257">
                  <a:pos x="f336" y="f337"/>
                </a:cxn>
                <a:cxn ang="f257">
                  <a:pos x="f338" y="f339"/>
                </a:cxn>
                <a:cxn ang="f257">
                  <a:pos x="f340" y="f341"/>
                </a:cxn>
                <a:cxn ang="f257">
                  <a:pos x="f342" y="f343"/>
                </a:cxn>
                <a:cxn ang="f257">
                  <a:pos x="f344" y="f345"/>
                </a:cxn>
                <a:cxn ang="f257">
                  <a:pos x="f346" y="f347"/>
                </a:cxn>
                <a:cxn ang="f257">
                  <a:pos x="f348" y="f349"/>
                </a:cxn>
                <a:cxn ang="f257">
                  <a:pos x="f350" y="f351"/>
                </a:cxn>
                <a:cxn ang="f257">
                  <a:pos x="f352" y="f353"/>
                </a:cxn>
                <a:cxn ang="f257">
                  <a:pos x="f354" y="f355"/>
                </a:cxn>
                <a:cxn ang="f257">
                  <a:pos x="f356" y="f357"/>
                </a:cxn>
                <a:cxn ang="f257">
                  <a:pos x="f327" y="f358"/>
                </a:cxn>
                <a:cxn ang="f257">
                  <a:pos x="f327" y="f359"/>
                </a:cxn>
                <a:cxn ang="f257">
                  <a:pos x="f360" y="f361"/>
                </a:cxn>
                <a:cxn ang="f257">
                  <a:pos x="f362" y="f363"/>
                </a:cxn>
                <a:cxn ang="f257">
                  <a:pos x="f313" y="f314"/>
                </a:cxn>
              </a:cxnLst>
              <a:rect l="f309" t="f312" r="f310" b="f311"/>
              <a:pathLst>
                <a:path w="5217956" h="6100079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lnTo>
                    <a:pt x="f5" y="f46"/>
                  </a:lnTo>
                  <a:lnTo>
                    <a:pt x="f5" y="f47"/>
                  </a:lnTo>
                  <a:lnTo>
                    <a:pt x="f48" y="f49"/>
                  </a:lnTo>
                  <a:cubicBezTo>
                    <a:pt x="f50" y="f51"/>
                    <a:pt x="f52" y="f53"/>
                    <a:pt x="f54" y="f55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cubicBezTo>
                    <a:pt x="f98" y="f99"/>
                    <a:pt x="f100" y="f101"/>
                    <a:pt x="f102" y="f103"/>
                  </a:cubicBezTo>
                  <a:cubicBezTo>
                    <a:pt x="f104" y="f105"/>
                    <a:pt x="f106" y="f107"/>
                    <a:pt x="f108" y="f109"/>
                  </a:cubicBezTo>
                  <a:cubicBezTo>
                    <a:pt x="f110" y="f111"/>
                    <a:pt x="f112" y="f113"/>
                    <a:pt x="f114" y="f115"/>
                  </a:cubicBezTo>
                  <a:cubicBezTo>
                    <a:pt x="f116" y="f117"/>
                    <a:pt x="f118" y="f119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lnTo>
                    <a:pt x="f5" y="f128"/>
                  </a:lnTo>
                  <a:lnTo>
                    <a:pt x="f5" y="f129"/>
                  </a:lnTo>
                  <a:lnTo>
                    <a:pt x="f130" y="f131"/>
                  </a:lnTo>
                  <a:cubicBezTo>
                    <a:pt x="f132" y="f133"/>
                    <a:pt x="f134" y="f135"/>
                    <a:pt x="f136" y="f137"/>
                  </a:cubicBezTo>
                  <a:cubicBezTo>
                    <a:pt x="f138" y="f139"/>
                    <a:pt x="f140" y="f141"/>
                    <a:pt x="f8" y="f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: Shape 18">
              <a:extLst>
                <a:ext uri="{FF2B5EF4-FFF2-40B4-BE49-F238E27FC236}">
                  <a16:creationId xmlns:a16="http://schemas.microsoft.com/office/drawing/2014/main" id="{38917264-52B9-1D76-BBD4-F2B06593C22D}"/>
                </a:ext>
              </a:extLst>
            </p:cNvPr>
            <p:cNvSpPr/>
            <p:nvPr/>
          </p:nvSpPr>
          <p:spPr>
            <a:xfrm>
              <a:off x="-21863" y="577059"/>
              <a:ext cx="5217959" cy="610008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17957"/>
                <a:gd name="f7" fmla="val 6100079"/>
                <a:gd name="f8" fmla="val 1951394"/>
                <a:gd name="f9" fmla="val 82"/>
                <a:gd name="f10" fmla="val 2237632"/>
                <a:gd name="f11" fmla="+- 0 0 2119"/>
                <a:gd name="f12" fmla="val 2536431"/>
                <a:gd name="f13" fmla="val 40011"/>
                <a:gd name="f14" fmla="val 2855178"/>
                <a:gd name="f15" fmla="val 125419"/>
                <a:gd name="f16" fmla="val 3697704"/>
                <a:gd name="f17" fmla="val 351173"/>
                <a:gd name="f18" fmla="val 4370491"/>
                <a:gd name="f19" fmla="val 894159"/>
                <a:gd name="f20" fmla="val 4779341"/>
                <a:gd name="f21" fmla="val 1591542"/>
                <a:gd name="f22" fmla="val 5195535"/>
                <a:gd name="f23" fmla="val 2301324"/>
                <a:gd name="f24" fmla="val 5338357"/>
                <a:gd name="f25" fmla="val 3170855"/>
                <a:gd name="f26" fmla="val 5108574"/>
                <a:gd name="f27" fmla="val 4028416"/>
                <a:gd name="f28" fmla="val 4880820"/>
                <a:gd name="f29" fmla="val 4878406"/>
                <a:gd name="f30" fmla="val 4165604"/>
                <a:gd name="f31" fmla="val 5079965"/>
                <a:gd name="f32" fmla="val 3459359"/>
                <a:gd name="f33" fmla="val 5487716"/>
                <a:gd name="f34" fmla="val 2753115"/>
                <a:gd name="f35" fmla="val 5895466"/>
                <a:gd name="f36" fmla="val 2053265"/>
                <a:gd name="f37" fmla="val 6257288"/>
                <a:gd name="f38" fmla="val 1203275"/>
                <a:gd name="f39" fmla="val 6029534"/>
                <a:gd name="f40" fmla="val 739885"/>
                <a:gd name="f41" fmla="val 5905369"/>
                <a:gd name="f42" fmla="val 366400"/>
                <a:gd name="f43" fmla="val 5685345"/>
                <a:gd name="f44" fmla="val 59921"/>
                <a:gd name="f45" fmla="val 5396467"/>
                <a:gd name="f46" fmla="val 5333381"/>
                <a:gd name="f47" fmla="val 4427327"/>
                <a:gd name="f48" fmla="val 112056"/>
                <a:gd name="f49" fmla="val 4602502"/>
                <a:gd name="f50" fmla="val 215300"/>
                <a:gd name="f51" fmla="val 4749260"/>
                <a:gd name="f52" fmla="val 325419"/>
                <a:gd name="f53" fmla="val 4877443"/>
                <a:gd name="f54" fmla="val 443875"/>
                <a:gd name="f55" fmla="val 4989110"/>
                <a:gd name="f56" fmla="val 700709"/>
                <a:gd name="f57" fmla="val 5231113"/>
                <a:gd name="f58" fmla="val 996455"/>
                <a:gd name="f59" fmla="val 5394516"/>
                <a:gd name="f60" fmla="val 1348175"/>
                <a:gd name="f61" fmla="val 5488759"/>
                <a:gd name="f62" fmla="val 1633379"/>
                <a:gd name="f63" fmla="val 5565179"/>
                <a:gd name="f64" fmla="val 1910917"/>
                <a:gd name="f65" fmla="val 5556430"/>
                <a:gd name="f66" fmla="val 2221463"/>
                <a:gd name="f67" fmla="val 5461704"/>
                <a:gd name="f68" fmla="val 2541923"/>
                <a:gd name="f69" fmla="val 5363721"/>
                <a:gd name="f70" fmla="val 2870374"/>
                <a:gd name="f71" fmla="val 5181404"/>
                <a:gd name="f72" fmla="val 3179339"/>
                <a:gd name="f73" fmla="val 5003023"/>
                <a:gd name="f74" fmla="val 3323713"/>
                <a:gd name="f75" fmla="val 4919760"/>
                <a:gd name="f76" fmla="val 3463978"/>
                <a:gd name="f77" fmla="val 4846641"/>
                <a:gd name="f78" fmla="val 3599638"/>
                <a:gd name="f79" fmla="val 4775996"/>
                <a:gd name="f80" fmla="val 3862436"/>
                <a:gd name="f81" fmla="val 4639263"/>
                <a:gd name="f82" fmla="val 4089314"/>
                <a:gd name="f83" fmla="val 4521074"/>
                <a:gd name="f84" fmla="val 4259765"/>
                <a:gd name="f85" fmla="val 4374667"/>
                <a:gd name="f86" fmla="val 4418282"/>
                <a:gd name="f87" fmla="val 4238625"/>
                <a:gd name="f88" fmla="val 4513201"/>
                <a:gd name="f89" fmla="val 4087280"/>
                <a:gd name="f90" fmla="val 4567742"/>
                <a:gd name="f91" fmla="val 3883732"/>
                <a:gd name="f92" fmla="val 4660420"/>
                <a:gd name="f93" fmla="val 3537853"/>
                <a:gd name="f94" fmla="val 4682033"/>
                <a:gd name="f95" fmla="val 3184640"/>
                <a:gd name="f96" fmla="val 4631929"/>
                <a:gd name="f97" fmla="val 2833886"/>
                <a:gd name="f98" fmla="val 4583584"/>
                <a:gd name="f99" fmla="val 2494734"/>
                <a:gd name="f100" fmla="val 4470646"/>
                <a:gd name="f101" fmla="val 2172121"/>
                <a:gd name="f102" fmla="val 4296412"/>
                <a:gd name="f103" fmla="val 1874932"/>
                <a:gd name="f104" fmla="val 3944879"/>
                <a:gd name="f105" fmla="val 1275559"/>
                <a:gd name="f106" fmla="val 3381537"/>
                <a:gd name="f107" fmla="val 846289"/>
                <a:gd name="f108" fmla="val 2710219"/>
                <a:gd name="f109" fmla="val 666410"/>
                <a:gd name="f110" fmla="val 2349955"/>
                <a:gd name="f111" fmla="val 569877"/>
                <a:gd name="f112" fmla="val 2030161"/>
                <a:gd name="f113" fmla="val 539483"/>
                <a:gd name="f114" fmla="val 1732642"/>
                <a:gd name="f115" fmla="val 573480"/>
                <a:gd name="f116" fmla="val 1440866"/>
                <a:gd name="f117" fmla="val 606814"/>
                <a:gd name="f118" fmla="val 1158880"/>
                <a:gd name="f119" fmla="val 703976"/>
                <a:gd name="f120" fmla="val 870621"/>
                <a:gd name="f121" fmla="val 870402"/>
                <a:gd name="f122" fmla="val 670160"/>
                <a:gd name="f123" fmla="val 986048"/>
                <a:gd name="f124" fmla="val 589753"/>
                <a:gd name="f125" fmla="val 1064195"/>
                <a:gd name="f126" fmla="val 537555"/>
                <a:gd name="f127" fmla="val 1125324"/>
                <a:gd name="f128" fmla="val 463218"/>
                <a:gd name="f129" fmla="val 1212400"/>
                <a:gd name="f130" fmla="val 397708"/>
                <a:gd name="f131" fmla="val 1330125"/>
                <a:gd name="f132" fmla="val 306995"/>
                <a:gd name="f133" fmla="val 1493030"/>
                <a:gd name="f134" fmla="val 234596"/>
                <a:gd name="f135" fmla="val 1623167"/>
                <a:gd name="f136" fmla="val 145436"/>
                <a:gd name="f137" fmla="val 1783409"/>
                <a:gd name="f138" fmla="val 23579"/>
                <a:gd name="f139" fmla="val 1977465"/>
                <a:gd name="f140" fmla="val 2014291"/>
                <a:gd name="f141" fmla="val 915660"/>
                <a:gd name="f142" fmla="val 58609"/>
                <a:gd name="f143" fmla="val 828051"/>
                <a:gd name="f144" fmla="val 177453"/>
                <a:gd name="f145" fmla="val 670481"/>
                <a:gd name="f146" fmla="val 325847"/>
                <a:gd name="f147" fmla="val 538291"/>
                <a:gd name="f148" fmla="val 590689"/>
                <a:gd name="f149" fmla="val 385385"/>
                <a:gd name="f150" fmla="val 1032159"/>
                <a:gd name="f151" fmla="val 130559"/>
                <a:gd name="f152" fmla="val 1474330"/>
                <a:gd name="f153" fmla="val 3750"/>
                <a:gd name="f154" fmla="+- 0 0 -90"/>
                <a:gd name="f155" fmla="*/ f3 1 5217957"/>
                <a:gd name="f156" fmla="*/ f4 1 6100079"/>
                <a:gd name="f157" fmla="+- f7 0 f5"/>
                <a:gd name="f158" fmla="+- f6 0 f5"/>
                <a:gd name="f159" fmla="*/ f154 f0 1"/>
                <a:gd name="f160" fmla="*/ f158 1 5217957"/>
                <a:gd name="f161" fmla="*/ f157 1 6100079"/>
                <a:gd name="f162" fmla="*/ 1951394 f158 1"/>
                <a:gd name="f163" fmla="*/ 82 f157 1"/>
                <a:gd name="f164" fmla="*/ 2855178 f158 1"/>
                <a:gd name="f165" fmla="*/ 125419 f157 1"/>
                <a:gd name="f166" fmla="*/ 4779341 f158 1"/>
                <a:gd name="f167" fmla="*/ 1591542 f157 1"/>
                <a:gd name="f168" fmla="*/ 5108574 f158 1"/>
                <a:gd name="f169" fmla="*/ 4028416 f157 1"/>
                <a:gd name="f170" fmla="*/ 3459359 f158 1"/>
                <a:gd name="f171" fmla="*/ 5487716 f157 1"/>
                <a:gd name="f172" fmla="*/ 1203275 f158 1"/>
                <a:gd name="f173" fmla="*/ 6029534 f157 1"/>
                <a:gd name="f174" fmla="*/ 59921 f158 1"/>
                <a:gd name="f175" fmla="*/ 5396467 f157 1"/>
                <a:gd name="f176" fmla="*/ 0 f158 1"/>
                <a:gd name="f177" fmla="*/ 5333381 f157 1"/>
                <a:gd name="f178" fmla="*/ 4427327 f157 1"/>
                <a:gd name="f179" fmla="*/ 112056 f158 1"/>
                <a:gd name="f180" fmla="*/ 4602502 f157 1"/>
                <a:gd name="f181" fmla="*/ 443875 f158 1"/>
                <a:gd name="f182" fmla="*/ 4989110 f157 1"/>
                <a:gd name="f183" fmla="*/ 1348175 f158 1"/>
                <a:gd name="f184" fmla="*/ 5488759 f157 1"/>
                <a:gd name="f185" fmla="*/ 2221463 f158 1"/>
                <a:gd name="f186" fmla="*/ 5461704 f157 1"/>
                <a:gd name="f187" fmla="*/ 3179339 f158 1"/>
                <a:gd name="f188" fmla="*/ 5003023 f157 1"/>
                <a:gd name="f189" fmla="*/ 3599638 f158 1"/>
                <a:gd name="f190" fmla="*/ 4775996 f157 1"/>
                <a:gd name="f191" fmla="*/ 4259765 f158 1"/>
                <a:gd name="f192" fmla="*/ 4374667 f157 1"/>
                <a:gd name="f193" fmla="*/ 4567742 f158 1"/>
                <a:gd name="f194" fmla="*/ 3883732 f157 1"/>
                <a:gd name="f195" fmla="*/ 4631929 f158 1"/>
                <a:gd name="f196" fmla="*/ 2833886 f157 1"/>
                <a:gd name="f197" fmla="*/ 4296412 f158 1"/>
                <a:gd name="f198" fmla="*/ 1874932 f157 1"/>
                <a:gd name="f199" fmla="*/ 2710219 f158 1"/>
                <a:gd name="f200" fmla="*/ 666410 f157 1"/>
                <a:gd name="f201" fmla="*/ 1732642 f158 1"/>
                <a:gd name="f202" fmla="*/ 573480 f157 1"/>
                <a:gd name="f203" fmla="*/ 870621 f158 1"/>
                <a:gd name="f204" fmla="*/ 870402 f157 1"/>
                <a:gd name="f205" fmla="*/ 537555 f158 1"/>
                <a:gd name="f206" fmla="*/ 1125324 f157 1"/>
                <a:gd name="f207" fmla="*/ 306995 f158 1"/>
                <a:gd name="f208" fmla="*/ 1493030 f157 1"/>
                <a:gd name="f209" fmla="*/ 23579 f158 1"/>
                <a:gd name="f210" fmla="*/ 1977465 f157 1"/>
                <a:gd name="f211" fmla="*/ 2014291 f157 1"/>
                <a:gd name="f212" fmla="*/ 915660 f157 1"/>
                <a:gd name="f213" fmla="*/ 58609 f158 1"/>
                <a:gd name="f214" fmla="*/ 828051 f157 1"/>
                <a:gd name="f215" fmla="*/ 590689 f158 1"/>
                <a:gd name="f216" fmla="*/ 385385 f157 1"/>
                <a:gd name="f217" fmla="*/ f159 1 f2"/>
                <a:gd name="f218" fmla="*/ f162 1 5217957"/>
                <a:gd name="f219" fmla="*/ f163 1 6100079"/>
                <a:gd name="f220" fmla="*/ f164 1 5217957"/>
                <a:gd name="f221" fmla="*/ f165 1 6100079"/>
                <a:gd name="f222" fmla="*/ f166 1 5217957"/>
                <a:gd name="f223" fmla="*/ f167 1 6100079"/>
                <a:gd name="f224" fmla="*/ f168 1 5217957"/>
                <a:gd name="f225" fmla="*/ f169 1 6100079"/>
                <a:gd name="f226" fmla="*/ f170 1 5217957"/>
                <a:gd name="f227" fmla="*/ f171 1 6100079"/>
                <a:gd name="f228" fmla="*/ f172 1 5217957"/>
                <a:gd name="f229" fmla="*/ f173 1 6100079"/>
                <a:gd name="f230" fmla="*/ f174 1 5217957"/>
                <a:gd name="f231" fmla="*/ f175 1 6100079"/>
                <a:gd name="f232" fmla="*/ f176 1 5217957"/>
                <a:gd name="f233" fmla="*/ f177 1 6100079"/>
                <a:gd name="f234" fmla="*/ f178 1 6100079"/>
                <a:gd name="f235" fmla="*/ f179 1 5217957"/>
                <a:gd name="f236" fmla="*/ f180 1 6100079"/>
                <a:gd name="f237" fmla="*/ f181 1 5217957"/>
                <a:gd name="f238" fmla="*/ f182 1 6100079"/>
                <a:gd name="f239" fmla="*/ f183 1 5217957"/>
                <a:gd name="f240" fmla="*/ f184 1 6100079"/>
                <a:gd name="f241" fmla="*/ f185 1 5217957"/>
                <a:gd name="f242" fmla="*/ f186 1 6100079"/>
                <a:gd name="f243" fmla="*/ f187 1 5217957"/>
                <a:gd name="f244" fmla="*/ f188 1 6100079"/>
                <a:gd name="f245" fmla="*/ f189 1 5217957"/>
                <a:gd name="f246" fmla="*/ f190 1 6100079"/>
                <a:gd name="f247" fmla="*/ f191 1 5217957"/>
                <a:gd name="f248" fmla="*/ f192 1 6100079"/>
                <a:gd name="f249" fmla="*/ f193 1 5217957"/>
                <a:gd name="f250" fmla="*/ f194 1 6100079"/>
                <a:gd name="f251" fmla="*/ f195 1 5217957"/>
                <a:gd name="f252" fmla="*/ f196 1 6100079"/>
                <a:gd name="f253" fmla="*/ f197 1 5217957"/>
                <a:gd name="f254" fmla="*/ f198 1 6100079"/>
                <a:gd name="f255" fmla="*/ f199 1 5217957"/>
                <a:gd name="f256" fmla="*/ f200 1 6100079"/>
                <a:gd name="f257" fmla="*/ f201 1 5217957"/>
                <a:gd name="f258" fmla="*/ f202 1 6100079"/>
                <a:gd name="f259" fmla="*/ f203 1 5217957"/>
                <a:gd name="f260" fmla="*/ f204 1 6100079"/>
                <a:gd name="f261" fmla="*/ f205 1 5217957"/>
                <a:gd name="f262" fmla="*/ f206 1 6100079"/>
                <a:gd name="f263" fmla="*/ f207 1 5217957"/>
                <a:gd name="f264" fmla="*/ f208 1 6100079"/>
                <a:gd name="f265" fmla="*/ f209 1 5217957"/>
                <a:gd name="f266" fmla="*/ f210 1 6100079"/>
                <a:gd name="f267" fmla="*/ f211 1 6100079"/>
                <a:gd name="f268" fmla="*/ f212 1 6100079"/>
                <a:gd name="f269" fmla="*/ f213 1 5217957"/>
                <a:gd name="f270" fmla="*/ f214 1 6100079"/>
                <a:gd name="f271" fmla="*/ f215 1 5217957"/>
                <a:gd name="f272" fmla="*/ f216 1 6100079"/>
                <a:gd name="f273" fmla="*/ f5 1 f160"/>
                <a:gd name="f274" fmla="*/ f6 1 f160"/>
                <a:gd name="f275" fmla="*/ f5 1 f161"/>
                <a:gd name="f276" fmla="*/ f7 1 f161"/>
                <a:gd name="f277" fmla="+- f217 0 f1"/>
                <a:gd name="f278" fmla="*/ f218 1 f160"/>
                <a:gd name="f279" fmla="*/ f219 1 f161"/>
                <a:gd name="f280" fmla="*/ f220 1 f160"/>
                <a:gd name="f281" fmla="*/ f221 1 f161"/>
                <a:gd name="f282" fmla="*/ f222 1 f160"/>
                <a:gd name="f283" fmla="*/ f223 1 f161"/>
                <a:gd name="f284" fmla="*/ f224 1 f160"/>
                <a:gd name="f285" fmla="*/ f225 1 f161"/>
                <a:gd name="f286" fmla="*/ f226 1 f160"/>
                <a:gd name="f287" fmla="*/ f227 1 f161"/>
                <a:gd name="f288" fmla="*/ f228 1 f160"/>
                <a:gd name="f289" fmla="*/ f229 1 f161"/>
                <a:gd name="f290" fmla="*/ f230 1 f160"/>
                <a:gd name="f291" fmla="*/ f231 1 f161"/>
                <a:gd name="f292" fmla="*/ f232 1 f160"/>
                <a:gd name="f293" fmla="*/ f233 1 f161"/>
                <a:gd name="f294" fmla="*/ f234 1 f161"/>
                <a:gd name="f295" fmla="*/ f235 1 f160"/>
                <a:gd name="f296" fmla="*/ f236 1 f161"/>
                <a:gd name="f297" fmla="*/ f237 1 f160"/>
                <a:gd name="f298" fmla="*/ f238 1 f161"/>
                <a:gd name="f299" fmla="*/ f239 1 f160"/>
                <a:gd name="f300" fmla="*/ f240 1 f161"/>
                <a:gd name="f301" fmla="*/ f241 1 f160"/>
                <a:gd name="f302" fmla="*/ f242 1 f161"/>
                <a:gd name="f303" fmla="*/ f243 1 f160"/>
                <a:gd name="f304" fmla="*/ f244 1 f161"/>
                <a:gd name="f305" fmla="*/ f245 1 f160"/>
                <a:gd name="f306" fmla="*/ f246 1 f161"/>
                <a:gd name="f307" fmla="*/ f247 1 f160"/>
                <a:gd name="f308" fmla="*/ f248 1 f161"/>
                <a:gd name="f309" fmla="*/ f249 1 f160"/>
                <a:gd name="f310" fmla="*/ f250 1 f161"/>
                <a:gd name="f311" fmla="*/ f251 1 f160"/>
                <a:gd name="f312" fmla="*/ f252 1 f161"/>
                <a:gd name="f313" fmla="*/ f253 1 f160"/>
                <a:gd name="f314" fmla="*/ f254 1 f161"/>
                <a:gd name="f315" fmla="*/ f255 1 f160"/>
                <a:gd name="f316" fmla="*/ f256 1 f161"/>
                <a:gd name="f317" fmla="*/ f257 1 f160"/>
                <a:gd name="f318" fmla="*/ f258 1 f161"/>
                <a:gd name="f319" fmla="*/ f259 1 f160"/>
                <a:gd name="f320" fmla="*/ f260 1 f161"/>
                <a:gd name="f321" fmla="*/ f261 1 f160"/>
                <a:gd name="f322" fmla="*/ f262 1 f161"/>
                <a:gd name="f323" fmla="*/ f263 1 f160"/>
                <a:gd name="f324" fmla="*/ f264 1 f161"/>
                <a:gd name="f325" fmla="*/ f265 1 f160"/>
                <a:gd name="f326" fmla="*/ f266 1 f161"/>
                <a:gd name="f327" fmla="*/ f267 1 f161"/>
                <a:gd name="f328" fmla="*/ f268 1 f161"/>
                <a:gd name="f329" fmla="*/ f269 1 f160"/>
                <a:gd name="f330" fmla="*/ f270 1 f161"/>
                <a:gd name="f331" fmla="*/ f271 1 f160"/>
                <a:gd name="f332" fmla="*/ f272 1 f161"/>
                <a:gd name="f333" fmla="*/ f273 f155 1"/>
                <a:gd name="f334" fmla="*/ f274 f155 1"/>
                <a:gd name="f335" fmla="*/ f276 f156 1"/>
                <a:gd name="f336" fmla="*/ f275 f156 1"/>
                <a:gd name="f337" fmla="*/ f278 f155 1"/>
                <a:gd name="f338" fmla="*/ f279 f156 1"/>
                <a:gd name="f339" fmla="*/ f280 f155 1"/>
                <a:gd name="f340" fmla="*/ f281 f156 1"/>
                <a:gd name="f341" fmla="*/ f282 f155 1"/>
                <a:gd name="f342" fmla="*/ f283 f156 1"/>
                <a:gd name="f343" fmla="*/ f284 f155 1"/>
                <a:gd name="f344" fmla="*/ f285 f156 1"/>
                <a:gd name="f345" fmla="*/ f286 f155 1"/>
                <a:gd name="f346" fmla="*/ f287 f156 1"/>
                <a:gd name="f347" fmla="*/ f288 f155 1"/>
                <a:gd name="f348" fmla="*/ f289 f156 1"/>
                <a:gd name="f349" fmla="*/ f290 f155 1"/>
                <a:gd name="f350" fmla="*/ f291 f156 1"/>
                <a:gd name="f351" fmla="*/ f292 f155 1"/>
                <a:gd name="f352" fmla="*/ f293 f156 1"/>
                <a:gd name="f353" fmla="*/ f294 f156 1"/>
                <a:gd name="f354" fmla="*/ f295 f155 1"/>
                <a:gd name="f355" fmla="*/ f296 f156 1"/>
                <a:gd name="f356" fmla="*/ f297 f155 1"/>
                <a:gd name="f357" fmla="*/ f298 f156 1"/>
                <a:gd name="f358" fmla="*/ f299 f155 1"/>
                <a:gd name="f359" fmla="*/ f300 f156 1"/>
                <a:gd name="f360" fmla="*/ f301 f155 1"/>
                <a:gd name="f361" fmla="*/ f302 f156 1"/>
                <a:gd name="f362" fmla="*/ f303 f155 1"/>
                <a:gd name="f363" fmla="*/ f304 f156 1"/>
                <a:gd name="f364" fmla="*/ f305 f155 1"/>
                <a:gd name="f365" fmla="*/ f306 f156 1"/>
                <a:gd name="f366" fmla="*/ f307 f155 1"/>
                <a:gd name="f367" fmla="*/ f308 f156 1"/>
                <a:gd name="f368" fmla="*/ f309 f155 1"/>
                <a:gd name="f369" fmla="*/ f310 f156 1"/>
                <a:gd name="f370" fmla="*/ f311 f155 1"/>
                <a:gd name="f371" fmla="*/ f312 f156 1"/>
                <a:gd name="f372" fmla="*/ f313 f155 1"/>
                <a:gd name="f373" fmla="*/ f314 f156 1"/>
                <a:gd name="f374" fmla="*/ f315 f155 1"/>
                <a:gd name="f375" fmla="*/ f316 f156 1"/>
                <a:gd name="f376" fmla="*/ f317 f155 1"/>
                <a:gd name="f377" fmla="*/ f318 f156 1"/>
                <a:gd name="f378" fmla="*/ f319 f155 1"/>
                <a:gd name="f379" fmla="*/ f320 f156 1"/>
                <a:gd name="f380" fmla="*/ f321 f155 1"/>
                <a:gd name="f381" fmla="*/ f322 f156 1"/>
                <a:gd name="f382" fmla="*/ f323 f155 1"/>
                <a:gd name="f383" fmla="*/ f324 f156 1"/>
                <a:gd name="f384" fmla="*/ f325 f155 1"/>
                <a:gd name="f385" fmla="*/ f326 f156 1"/>
                <a:gd name="f386" fmla="*/ f327 f156 1"/>
                <a:gd name="f387" fmla="*/ f328 f156 1"/>
                <a:gd name="f388" fmla="*/ f329 f155 1"/>
                <a:gd name="f389" fmla="*/ f330 f156 1"/>
                <a:gd name="f390" fmla="*/ f331 f155 1"/>
                <a:gd name="f391" fmla="*/ f332 f15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7">
                  <a:pos x="f337" y="f338"/>
                </a:cxn>
                <a:cxn ang="f277">
                  <a:pos x="f339" y="f340"/>
                </a:cxn>
                <a:cxn ang="f277">
                  <a:pos x="f341" y="f342"/>
                </a:cxn>
                <a:cxn ang="f277">
                  <a:pos x="f343" y="f344"/>
                </a:cxn>
                <a:cxn ang="f277">
                  <a:pos x="f345" y="f346"/>
                </a:cxn>
                <a:cxn ang="f277">
                  <a:pos x="f347" y="f348"/>
                </a:cxn>
                <a:cxn ang="f277">
                  <a:pos x="f349" y="f350"/>
                </a:cxn>
                <a:cxn ang="f277">
                  <a:pos x="f351" y="f352"/>
                </a:cxn>
                <a:cxn ang="f277">
                  <a:pos x="f351" y="f353"/>
                </a:cxn>
                <a:cxn ang="f277">
                  <a:pos x="f354" y="f355"/>
                </a:cxn>
                <a:cxn ang="f277">
                  <a:pos x="f356" y="f357"/>
                </a:cxn>
                <a:cxn ang="f277">
                  <a:pos x="f358" y="f359"/>
                </a:cxn>
                <a:cxn ang="f277">
                  <a:pos x="f360" y="f361"/>
                </a:cxn>
                <a:cxn ang="f277">
                  <a:pos x="f362" y="f363"/>
                </a:cxn>
                <a:cxn ang="f277">
                  <a:pos x="f364" y="f365"/>
                </a:cxn>
                <a:cxn ang="f277">
                  <a:pos x="f366" y="f367"/>
                </a:cxn>
                <a:cxn ang="f277">
                  <a:pos x="f368" y="f369"/>
                </a:cxn>
                <a:cxn ang="f277">
                  <a:pos x="f370" y="f371"/>
                </a:cxn>
                <a:cxn ang="f277">
                  <a:pos x="f372" y="f373"/>
                </a:cxn>
                <a:cxn ang="f277">
                  <a:pos x="f374" y="f375"/>
                </a:cxn>
                <a:cxn ang="f277">
                  <a:pos x="f376" y="f377"/>
                </a:cxn>
                <a:cxn ang="f277">
                  <a:pos x="f378" y="f379"/>
                </a:cxn>
                <a:cxn ang="f277">
                  <a:pos x="f380" y="f381"/>
                </a:cxn>
                <a:cxn ang="f277">
                  <a:pos x="f382" y="f383"/>
                </a:cxn>
                <a:cxn ang="f277">
                  <a:pos x="f384" y="f385"/>
                </a:cxn>
                <a:cxn ang="f277">
                  <a:pos x="f351" y="f386"/>
                </a:cxn>
                <a:cxn ang="f277">
                  <a:pos x="f351" y="f387"/>
                </a:cxn>
                <a:cxn ang="f277">
                  <a:pos x="f388" y="f389"/>
                </a:cxn>
                <a:cxn ang="f277">
                  <a:pos x="f390" y="f391"/>
                </a:cxn>
                <a:cxn ang="f277">
                  <a:pos x="f337" y="f338"/>
                </a:cxn>
              </a:cxnLst>
              <a:rect l="f333" t="f336" r="f334" b="f335"/>
              <a:pathLst>
                <a:path w="5217957" h="6100079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lnTo>
                    <a:pt x="f5" y="f46"/>
                  </a:lnTo>
                  <a:lnTo>
                    <a:pt x="f5" y="f47"/>
                  </a:lnTo>
                  <a:lnTo>
                    <a:pt x="f48" y="f49"/>
                  </a:lnTo>
                  <a:cubicBezTo>
                    <a:pt x="f50" y="f51"/>
                    <a:pt x="f52" y="f53"/>
                    <a:pt x="f54" y="f55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cubicBezTo>
                    <a:pt x="f98" y="f99"/>
                    <a:pt x="f100" y="f101"/>
                    <a:pt x="f102" y="f103"/>
                  </a:cubicBezTo>
                  <a:cubicBezTo>
                    <a:pt x="f104" y="f105"/>
                    <a:pt x="f106" y="f107"/>
                    <a:pt x="f108" y="f109"/>
                  </a:cubicBezTo>
                  <a:cubicBezTo>
                    <a:pt x="f110" y="f111"/>
                    <a:pt x="f112" y="f113"/>
                    <a:pt x="f114" y="f115"/>
                  </a:cubicBezTo>
                  <a:cubicBezTo>
                    <a:pt x="f116" y="f117"/>
                    <a:pt x="f118" y="f119"/>
                    <a:pt x="f120" y="f121"/>
                  </a:cubicBezTo>
                  <a:cubicBezTo>
                    <a:pt x="f122" y="f123"/>
                    <a:pt x="f124" y="f125"/>
                    <a:pt x="f126" y="f127"/>
                  </a:cubicBezTo>
                  <a:cubicBezTo>
                    <a:pt x="f128" y="f129"/>
                    <a:pt x="f130" y="f131"/>
                    <a:pt x="f132" y="f133"/>
                  </a:cubicBezTo>
                  <a:cubicBezTo>
                    <a:pt x="f134" y="f135"/>
                    <a:pt x="f136" y="f137"/>
                    <a:pt x="f138" y="f139"/>
                  </a:cubicBezTo>
                  <a:lnTo>
                    <a:pt x="f5" y="f140"/>
                  </a:lnTo>
                  <a:lnTo>
                    <a:pt x="f5" y="f141"/>
                  </a:lnTo>
                  <a:lnTo>
                    <a:pt x="f142" y="f143"/>
                  </a:lnTo>
                  <a:cubicBezTo>
                    <a:pt x="f144" y="f145"/>
                    <a:pt x="f146" y="f147"/>
                    <a:pt x="f148" y="f149"/>
                  </a:cubicBezTo>
                  <a:cubicBezTo>
                    <a:pt x="f150" y="f151"/>
                    <a:pt x="f152" y="f153"/>
                    <a:pt x="f8" y="f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B5ECD741-B8C8-B7DA-E8F9-3601D1698B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214" y="1243017"/>
            <a:ext cx="4114800" cy="4371975"/>
          </a:xfrm>
        </p:spPr>
        <p:txBody>
          <a:bodyPr/>
          <a:lstStyle/>
          <a:p>
            <a:pPr lvl="0"/>
            <a:r>
              <a:rPr lang="en-GB" sz="3600">
                <a:solidFill>
                  <a:srgbClr val="44546A"/>
                </a:solidFill>
              </a:rPr>
              <a:t>Bevezető – </a:t>
            </a:r>
            <a:r>
              <a:rPr lang="hu-HU" sz="3600">
                <a:solidFill>
                  <a:srgbClr val="44546A"/>
                </a:solidFill>
              </a:rPr>
              <a:t>Hálózatok magasabb rendű kölcsönhatásokkal</a:t>
            </a:r>
            <a:endParaRPr lang="en-GB" sz="3600">
              <a:solidFill>
                <a:srgbClr val="44546A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9A8A50-3FDE-48FD-2972-102121A9FC9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69041" y="813816"/>
            <a:ext cx="7194041" cy="5230368"/>
          </a:xfrm>
        </p:spPr>
        <p:txBody>
          <a:bodyPr anchor="ctr"/>
          <a:lstStyle/>
          <a:p>
            <a:pPr lvl="0">
              <a:buFont typeface="Wingdings" pitchFamily="2"/>
              <a:buChar char="Ø"/>
            </a:pPr>
            <a:r>
              <a:rPr lang="hu-HU" sz="2400">
                <a:solidFill>
                  <a:srgbClr val="44546A"/>
                </a:solidFill>
              </a:rPr>
              <a:t>Komplex rendszerek hálózati ábrázolása különféle problémák megoldására, kérdések megválaszolására ad lehetőséget.</a:t>
            </a:r>
            <a:endParaRPr lang="en-GB" sz="2400">
              <a:solidFill>
                <a:srgbClr val="44546A"/>
              </a:solidFill>
            </a:endParaRPr>
          </a:p>
          <a:p>
            <a:pPr lvl="0">
              <a:buFont typeface="Wingdings" pitchFamily="2"/>
              <a:buChar char="Ø"/>
            </a:pPr>
            <a:r>
              <a:rPr lang="en-GB" sz="2400">
                <a:solidFill>
                  <a:srgbClr val="44546A"/>
                </a:solidFill>
              </a:rPr>
              <a:t>Komplex problémák </a:t>
            </a:r>
            <a:r>
              <a:rPr lang="fr-FR" sz="2400">
                <a:solidFill>
                  <a:srgbClr val="44546A"/>
                </a:solidFill>
              </a:rPr>
              <a:t>→</a:t>
            </a:r>
            <a:r>
              <a:rPr lang="en-GB" sz="2400">
                <a:solidFill>
                  <a:srgbClr val="44546A"/>
                </a:solidFill>
              </a:rPr>
              <a:t> komplex reprezentációk</a:t>
            </a:r>
          </a:p>
          <a:p>
            <a:pPr lvl="0">
              <a:buFont typeface="Wingdings" pitchFamily="2"/>
              <a:buChar char="Ø"/>
            </a:pPr>
            <a:r>
              <a:rPr lang="en-GB" sz="2400">
                <a:solidFill>
                  <a:srgbClr val="44546A"/>
                </a:solidFill>
              </a:rPr>
              <a:t>Információhordozás kompakt módon</a:t>
            </a:r>
          </a:p>
          <a:p>
            <a:pPr lvl="0">
              <a:buFont typeface="Wingdings" pitchFamily="2"/>
              <a:buChar char="Ø"/>
            </a:pPr>
            <a:r>
              <a:rPr lang="en-GB" sz="2400">
                <a:solidFill>
                  <a:srgbClr val="44546A"/>
                </a:solidFill>
              </a:rPr>
              <a:t>Egyszerű de mégis sokrétű megoldás →Hipergráfok,</a:t>
            </a:r>
            <a:r>
              <a:rPr lang="hu-HU" sz="2400">
                <a:solidFill>
                  <a:srgbClr val="44546A"/>
                </a:solidFill>
              </a:rPr>
              <a:t> nem csak párkölcsönhatás megengedett</a:t>
            </a:r>
            <a:endParaRPr lang="en-GB" sz="2400">
              <a:solidFill>
                <a:srgbClr val="44546A"/>
              </a:solidFill>
            </a:endParaRPr>
          </a:p>
          <a:p>
            <a:pPr lvl="0">
              <a:buFont typeface="Wingdings" pitchFamily="2"/>
              <a:buChar char="Ø"/>
            </a:pPr>
            <a:r>
              <a:rPr lang="en-GB" sz="2400">
                <a:solidFill>
                  <a:srgbClr val="44546A"/>
                </a:solidFill>
              </a:rPr>
              <a:t>Magasabb rendű hálókon:</a:t>
            </a:r>
          </a:p>
          <a:p>
            <a:pPr lvl="1">
              <a:buFont typeface="Wingdings" pitchFamily="2"/>
              <a:buChar char="Ø"/>
            </a:pPr>
            <a:r>
              <a:rPr lang="en-GB" sz="2000">
                <a:solidFill>
                  <a:srgbClr val="44546A"/>
                </a:solidFill>
              </a:rPr>
              <a:t>Azonos jelenségek figyelhetőek meg</a:t>
            </a:r>
          </a:p>
          <a:p>
            <a:pPr lvl="1">
              <a:buFont typeface="Wingdings" pitchFamily="2"/>
              <a:buChar char="Ø"/>
            </a:pPr>
            <a:r>
              <a:rPr lang="en-GB" sz="2000">
                <a:solidFill>
                  <a:srgbClr val="44546A"/>
                </a:solidFill>
              </a:rPr>
              <a:t>Csoportstruktúrát megfeleltehetjük alacsonyabb rendű társaiknak</a:t>
            </a:r>
          </a:p>
          <a:p>
            <a:pPr lvl="1">
              <a:buFont typeface="Wingdings" pitchFamily="2"/>
              <a:buChar char="Ø"/>
            </a:pPr>
            <a:r>
              <a:rPr lang="en-GB" sz="2000">
                <a:solidFill>
                  <a:srgbClr val="44546A"/>
                </a:solidFill>
              </a:rPr>
              <a:t>K-klikk méretek, élsúlyküszöbök választása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0EEF7CB-7C98-1870-D270-8FE64E77575F}"/>
              </a:ext>
            </a:extLst>
          </p:cNvPr>
          <p:cNvSpPr txBox="1"/>
          <p:nvPr/>
        </p:nvSpPr>
        <p:spPr>
          <a:xfrm>
            <a:off x="804672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77447A2-F215-49F9-9298-3D3CC4D2DC07}" type="datetime1">
              <a:rPr lang="hu-H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2023. 06. 25.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63DFF19-BF0E-AFCD-F418-E25E3F0A1890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Simon Botond - Átfedő csoportok keresése hipergráfokon - Fizika BSc  Szakdolgozat védés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05842B-71FC-5037-DD1D-70D393D0C867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62DA94B-11F6-4511-B89E-4A7EE556EAE5}" type="slidenum">
              <a:rPr/>
              <a:t>2</a:t>
            </a:fld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/16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0C88A541-D726-8DE3-B766-7FFB0C8DC2C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91F365A-BB50-545B-4A2E-ADF7DD94EFAF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44554DED-D14C-BFA4-4722-24CAF69352E0}"/>
              </a:ext>
            </a:extLst>
          </p:cNvPr>
          <p:cNvGrpSpPr/>
          <p:nvPr/>
        </p:nvGrpSpPr>
        <p:grpSpPr>
          <a:xfrm>
            <a:off x="7867131" y="0"/>
            <a:ext cx="4324874" cy="2641152"/>
            <a:chOff x="7867131" y="0"/>
            <a:chExt cx="4324874" cy="2641152"/>
          </a:xfrm>
        </p:grpSpPr>
        <p:sp>
          <p:nvSpPr>
            <p:cNvPr id="5" name="Freeform: Shape 15">
              <a:extLst>
                <a:ext uri="{FF2B5EF4-FFF2-40B4-BE49-F238E27FC236}">
                  <a16:creationId xmlns:a16="http://schemas.microsoft.com/office/drawing/2014/main" id="{CD41FF4A-A7BE-DE9B-23E9-29C91018D0B0}"/>
                </a:ext>
              </a:extLst>
            </p:cNvPr>
            <p:cNvSpPr/>
            <p:nvPr/>
          </p:nvSpPr>
          <p:spPr>
            <a:xfrm>
              <a:off x="7867131" y="0"/>
              <a:ext cx="4324865" cy="2641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24985"/>
                <a:gd name="f7" fmla="val 3251912"/>
                <a:gd name="f8" fmla="val 36826"/>
                <a:gd name="f9" fmla="val 45003"/>
                <a:gd name="f10" fmla="val 152909"/>
                <a:gd name="f11" fmla="val 50351"/>
                <a:gd name="f12" fmla="val 205154"/>
                <a:gd name="f13" fmla="val 58290"/>
                <a:gd name="f14" fmla="val 257123"/>
                <a:gd name="f15" fmla="val 68956"/>
                <a:gd name="f16" fmla="val 308600"/>
                <a:gd name="f17" fmla="val 91393"/>
                <a:gd name="f18" fmla="val 411324"/>
                <a:gd name="f19" fmla="val 123882"/>
                <a:gd name="f20" fmla="val 511847"/>
                <a:gd name="f21" fmla="val 167774"/>
                <a:gd name="f22" fmla="val 607968"/>
                <a:gd name="f23" fmla="val 178195"/>
                <a:gd name="f24" fmla="val 632173"/>
                <a:gd name="f25" fmla="val 190333"/>
                <a:gd name="f26" fmla="val 655798"/>
                <a:gd name="f27" fmla="val 201857"/>
                <a:gd name="f28" fmla="val 679539"/>
                <a:gd name="f29" fmla="val 214363"/>
                <a:gd name="f30" fmla="val 702933"/>
                <a:gd name="f31" fmla="val 226255"/>
                <a:gd name="f32" fmla="val 726557"/>
                <a:gd name="f33" fmla="val 239741"/>
                <a:gd name="f34" fmla="val 749488"/>
                <a:gd name="f35" fmla="val 265488"/>
                <a:gd name="f36" fmla="val 795812"/>
                <a:gd name="f37" fmla="val 294176"/>
                <a:gd name="f38" fmla="val 840746"/>
                <a:gd name="f39" fmla="val 323724"/>
                <a:gd name="f40" fmla="val 885101"/>
                <a:gd name="f41" fmla="val 353149"/>
                <a:gd name="f42" fmla="val 929572"/>
                <a:gd name="f43" fmla="val 384657"/>
                <a:gd name="f44" fmla="val 972885"/>
                <a:gd name="f45" fmla="val 416412"/>
                <a:gd name="f46" fmla="val 1016081"/>
                <a:gd name="f47" fmla="val 448655"/>
                <a:gd name="f48" fmla="val 1058931"/>
                <a:gd name="f49" fmla="val 482127"/>
                <a:gd name="f50" fmla="val 1101202"/>
                <a:gd name="f51" fmla="val 515719"/>
                <a:gd name="f52" fmla="val 1143356"/>
                <a:gd name="f53" fmla="val 583027"/>
                <a:gd name="f54" fmla="val 1227782"/>
                <a:gd name="f55" fmla="val 653402"/>
                <a:gd name="f56" fmla="val 1310470"/>
                <a:gd name="f57" fmla="val 722427"/>
                <a:gd name="f58" fmla="val 1395127"/>
                <a:gd name="f59" fmla="val 757123"/>
                <a:gd name="f60" fmla="val 1437282"/>
                <a:gd name="f61" fmla="val 791697"/>
                <a:gd name="f62" fmla="val 1479783"/>
                <a:gd name="f63" fmla="val 825780"/>
                <a:gd name="f64" fmla="val 1522749"/>
                <a:gd name="f65" fmla="val 859742"/>
                <a:gd name="f66" fmla="val 1565367"/>
                <a:gd name="f67" fmla="val 893457"/>
                <a:gd name="f68" fmla="val 1610649"/>
                <a:gd name="f69" fmla="val 926314"/>
                <a:gd name="f70" fmla="val 1651992"/>
                <a:gd name="f71" fmla="val 958927"/>
                <a:gd name="f72" fmla="val 1694379"/>
                <a:gd name="f73" fmla="val 993132"/>
                <a:gd name="f74" fmla="val 1735492"/>
                <a:gd name="f75" fmla="val 1026848"/>
                <a:gd name="f76" fmla="val 1776836"/>
                <a:gd name="f77" fmla="val 1061545"/>
                <a:gd name="f78" fmla="val 1817485"/>
                <a:gd name="f79" fmla="val 1095996"/>
                <a:gd name="f80" fmla="val 1858133"/>
                <a:gd name="f81" fmla="val 1131918"/>
                <a:gd name="f82" fmla="val 1897393"/>
                <a:gd name="f83" fmla="val 1203273"/>
                <a:gd name="f84" fmla="val 1976376"/>
                <a:gd name="f85" fmla="val 1277447"/>
                <a:gd name="f86" fmla="val 2052463"/>
                <a:gd name="f87" fmla="val 1354688"/>
                <a:gd name="f88" fmla="val 2124728"/>
                <a:gd name="f89" fmla="val 1509411"/>
                <a:gd name="f90" fmla="val 2268911"/>
                <a:gd name="f91" fmla="val 1676396"/>
                <a:gd name="f92" fmla="val 2397575"/>
                <a:gd name="f93" fmla="val 1855027"/>
                <a:gd name="f94" fmla="val 2504236"/>
                <a:gd name="f95" fmla="val 1944528"/>
                <a:gd name="f96" fmla="val 2557277"/>
                <a:gd name="f97" fmla="val 2036357"/>
                <a:gd name="f98" fmla="val 2605917"/>
                <a:gd name="f99" fmla="val 2131618"/>
                <a:gd name="f100" fmla="val 2646913"/>
                <a:gd name="f101" fmla="val 2226267"/>
                <a:gd name="f102" fmla="val 2689068"/>
                <a:gd name="f103" fmla="val 2323981"/>
                <a:gd name="f104" fmla="val 2724622"/>
                <a:gd name="f105" fmla="val 2423534"/>
                <a:gd name="f106" fmla="val 2754732"/>
                <a:gd name="f107" fmla="val 2523087"/>
                <a:gd name="f108" fmla="val 2784958"/>
                <a:gd name="f109" fmla="val 2624602"/>
                <a:gd name="f110" fmla="val 2809394"/>
                <a:gd name="f111" fmla="val 2727588"/>
                <a:gd name="f112" fmla="val 2829197"/>
                <a:gd name="f113" fmla="val 2830698"/>
                <a:gd name="f114" fmla="val 2848653"/>
                <a:gd name="f115" fmla="val 2935522"/>
                <a:gd name="f116" fmla="val 2861971"/>
                <a:gd name="f117" fmla="val 3041083"/>
                <a:gd name="f118" fmla="val 2870890"/>
                <a:gd name="f119" fmla="val 3146644"/>
                <a:gd name="f120" fmla="val 2879922"/>
                <a:gd name="f121" fmla="val 3253307"/>
                <a:gd name="f122" fmla="val 2883860"/>
                <a:gd name="f123" fmla="val 3360340"/>
                <a:gd name="f124" fmla="val 2883976"/>
                <a:gd name="f125" fmla="val 3387067"/>
                <a:gd name="f126" fmla="val 3414162"/>
                <a:gd name="f127" fmla="val 2884439"/>
                <a:gd name="f128" fmla="val 3439663"/>
                <a:gd name="f129" fmla="val 2883396"/>
                <a:gd name="f130" fmla="val 3478529"/>
                <a:gd name="f131" fmla="val 2882471"/>
                <a:gd name="f132" fmla="val 3517271"/>
                <a:gd name="f133" fmla="val 2880616"/>
                <a:gd name="f134" fmla="val 3568887"/>
                <a:gd name="f135" fmla="val 2878417"/>
                <a:gd name="f136" fmla="val 3620257"/>
                <a:gd name="f137" fmla="val 2873552"/>
                <a:gd name="f138" fmla="val 3671260"/>
                <a:gd name="f139" fmla="val 2867878"/>
                <a:gd name="f140" fmla="val 3875515"/>
                <a:gd name="f141" fmla="val 2844253"/>
                <a:gd name="f142" fmla="val 4074253"/>
                <a:gd name="f143" fmla="val 2792486"/>
                <a:gd name="f144" fmla="val 4265268"/>
                <a:gd name="f145" fmla="val 2716283"/>
                <a:gd name="f146" fmla="val 4361020"/>
                <a:gd name="f147" fmla="val 2678529"/>
                <a:gd name="f148" fmla="val 4454444"/>
                <a:gd name="f149" fmla="val 2633710"/>
                <a:gd name="f150" fmla="val 4546395"/>
                <a:gd name="f151" fmla="val 2584724"/>
                <a:gd name="f152" fmla="val 4638470"/>
                <a:gd name="f153" fmla="val 2535967"/>
                <a:gd name="f154" fmla="val 4728827"/>
                <a:gd name="f155" fmla="val 2481885"/>
                <a:gd name="f156" fmla="val 4817837"/>
                <a:gd name="f157" fmla="val 2424674"/>
                <a:gd name="f158" fmla="val 4906846"/>
                <a:gd name="f159" fmla="val 2367348"/>
                <a:gd name="f160" fmla="val 4994385"/>
                <a:gd name="f161" fmla="val 2306317"/>
                <a:gd name="f162" fmla="val 5081677"/>
                <a:gd name="f163" fmla="val 2243548"/>
                <a:gd name="f164" fmla="val 5125201"/>
                <a:gd name="f165" fmla="val 2212164"/>
                <a:gd name="f166" fmla="val 5168603"/>
                <a:gd name="f167" fmla="val 2179969"/>
                <a:gd name="f168" fmla="val 5211881"/>
                <a:gd name="f169" fmla="val 2147658"/>
                <a:gd name="f170" fmla="val 2062128"/>
                <a:gd name="f171" fmla="val 2514993"/>
                <a:gd name="f172" fmla="val 5314867"/>
                <a:gd name="f173" fmla="val 2522881"/>
                <a:gd name="f174" fmla="val 5225490"/>
                <a:gd name="f175" fmla="val 2591325"/>
                <a:gd name="f176" fmla="val 5133783"/>
                <a:gd name="f177" fmla="val 2658379"/>
                <a:gd name="f178" fmla="val 5038276"/>
                <a:gd name="f179" fmla="val 2722421"/>
                <a:gd name="f180" fmla="val 4942892"/>
                <a:gd name="f181" fmla="val 2786348"/>
                <a:gd name="f182" fmla="val 4844810"/>
                <a:gd name="f183" fmla="val 2848422"/>
                <a:gd name="f184" fmla="val 4741701"/>
                <a:gd name="f185" fmla="val 2904937"/>
                <a:gd name="f186" fmla="val 4638592"/>
                <a:gd name="f187" fmla="val 2961337"/>
                <a:gd name="f188" fmla="val 4531929"/>
                <a:gd name="f189" fmla="val 3013683"/>
                <a:gd name="f190" fmla="val 4420728"/>
                <a:gd name="f191" fmla="val 3058848"/>
                <a:gd name="f192" fmla="val 4199063"/>
                <a:gd name="f193" fmla="val 3150338"/>
                <a:gd name="f194" fmla="val 3959621"/>
                <a:gd name="f195" fmla="val 3211485"/>
                <a:gd name="f196" fmla="val 3717481"/>
                <a:gd name="f197" fmla="val 3237079"/>
                <a:gd name="f198" fmla="val 3656914"/>
                <a:gd name="f199" fmla="val 3243101"/>
                <a:gd name="f200" fmla="val 3596227"/>
                <a:gd name="f201" fmla="val 3247966"/>
                <a:gd name="f202" fmla="val 3535661"/>
                <a:gd name="f203" fmla="val 3249934"/>
                <a:gd name="f204" fmla="val 3490175"/>
                <a:gd name="f205" fmla="val 3251555"/>
                <a:gd name="f206" fmla="val 3444813"/>
                <a:gd name="f207" fmla="val 3251787"/>
                <a:gd name="f208" fmla="val 3252250"/>
                <a:gd name="f209" fmla="val 3385105"/>
                <a:gd name="f210" fmla="val 3251324"/>
                <a:gd name="f211" fmla="val 3355681"/>
                <a:gd name="f212" fmla="val 3250745"/>
                <a:gd name="f213" fmla="val 3296954"/>
                <a:gd name="f214" fmla="val 3250050"/>
                <a:gd name="f215" fmla="val 3237860"/>
                <a:gd name="f216" fmla="val 3246692"/>
                <a:gd name="f217" fmla="val 3179011"/>
                <a:gd name="f218" fmla="val 3243795"/>
                <a:gd name="f219" fmla="val 3120039"/>
                <a:gd name="f220" fmla="val 3239164"/>
                <a:gd name="f221" fmla="val 3061067"/>
                <a:gd name="f222" fmla="val 3234878"/>
                <a:gd name="f223" fmla="val 3002217"/>
                <a:gd name="f224" fmla="val 3227814"/>
                <a:gd name="f225" fmla="val 2884397"/>
                <a:gd name="f226" fmla="val 3214496"/>
                <a:gd name="f227" fmla="val 2766699"/>
                <a:gd name="f228" fmla="val 3196314"/>
                <a:gd name="f229" fmla="val 2650103"/>
                <a:gd name="f230" fmla="val 3170836"/>
                <a:gd name="f231" fmla="val 2533510"/>
                <a:gd name="f232" fmla="val 3145358"/>
                <a:gd name="f233" fmla="val 2418263"/>
                <a:gd name="f234" fmla="val 3112583"/>
                <a:gd name="f235" fmla="val 2305836"/>
                <a:gd name="f236" fmla="val 3072514"/>
                <a:gd name="f237" fmla="val 2193410"/>
                <a:gd name="f238" fmla="val 3032328"/>
                <a:gd name="f239" fmla="val 2083926"/>
                <a:gd name="f240" fmla="val 2984383"/>
                <a:gd name="f241" fmla="val 1978611"/>
                <a:gd name="f242" fmla="val 2929952"/>
                <a:gd name="f243" fmla="val 1873663"/>
                <a:gd name="f244" fmla="val 2874711"/>
                <a:gd name="f245" fmla="val 1772884"/>
                <a:gd name="f246" fmla="val 2812985"/>
                <a:gd name="f247" fmla="val 1678235"/>
                <a:gd name="f248" fmla="val 2744424"/>
                <a:gd name="f249" fmla="val 1488201"/>
                <a:gd name="f250" fmla="val 2608001"/>
                <a:gd name="f251" fmla="val 1321708"/>
                <a:gd name="f252" fmla="val 2448068"/>
                <a:gd name="f253" fmla="val 1175688"/>
                <a:gd name="f254" fmla="val 2277018"/>
                <a:gd name="f255" fmla="val 1102985"/>
                <a:gd name="f256" fmla="val 2191086"/>
                <a:gd name="f257" fmla="val 1035309"/>
                <a:gd name="f258" fmla="val 2102377"/>
                <a:gd name="f259" fmla="val 971310"/>
                <a:gd name="f260" fmla="val 2012044"/>
                <a:gd name="f261" fmla="val 907188"/>
                <a:gd name="f262" fmla="val 1921714"/>
                <a:gd name="f263" fmla="val 847358"/>
                <a:gd name="f264" fmla="val 1829413"/>
                <a:gd name="f265" fmla="val 790717"/>
                <a:gd name="f266" fmla="val 1735723"/>
                <a:gd name="f267" fmla="val 761782"/>
                <a:gd name="f268" fmla="val 1688357"/>
                <a:gd name="f269" fmla="val 735300"/>
                <a:gd name="f270" fmla="val 1644002"/>
                <a:gd name="f271" fmla="val 706488"/>
                <a:gd name="f272" fmla="val 1598604"/>
                <a:gd name="f273" fmla="val 677922"/>
                <a:gd name="f274" fmla="val 1553555"/>
                <a:gd name="f275" fmla="val 648866"/>
                <a:gd name="f276" fmla="val 1508505"/>
                <a:gd name="f277" fmla="val 618951"/>
                <a:gd name="f278" fmla="val 1463802"/>
                <a:gd name="f279" fmla="val 436273"/>
                <a:gd name="f280" fmla="val 1195355"/>
                <a:gd name="f281" fmla="val 405990"/>
                <a:gd name="f282" fmla="val 1150189"/>
                <a:gd name="f283" fmla="val 376075"/>
                <a:gd name="f284" fmla="val 1104792"/>
                <a:gd name="f285" fmla="val 346896"/>
                <a:gd name="f286" fmla="val 1058816"/>
                <a:gd name="f287" fmla="val 317716"/>
                <a:gd name="f288" fmla="val 1012838"/>
                <a:gd name="f289" fmla="val 288782"/>
                <a:gd name="f290" fmla="val 966747"/>
                <a:gd name="f291" fmla="val 261809"/>
                <a:gd name="f292" fmla="val 919264"/>
                <a:gd name="f293" fmla="val 207742"/>
                <a:gd name="f294" fmla="val 824764"/>
                <a:gd name="f295" fmla="val 158088"/>
                <a:gd name="f296" fmla="val 727485"/>
                <a:gd name="f297" fmla="val 118487"/>
                <a:gd name="f298" fmla="val 626498"/>
                <a:gd name="f299" fmla="val 78151"/>
                <a:gd name="f300" fmla="val 525859"/>
                <a:gd name="f301" fmla="val 48237"/>
                <a:gd name="f302" fmla="val 421515"/>
                <a:gd name="f303" fmla="val 28130"/>
                <a:gd name="f304" fmla="val 315781"/>
                <a:gd name="f305" fmla="val 18506"/>
                <a:gd name="f306" fmla="val 262914"/>
                <a:gd name="f307" fmla="val 11425"/>
                <a:gd name="f308" fmla="val 209642"/>
                <a:gd name="f309" fmla="val 6751"/>
                <a:gd name="f310" fmla="val 156195"/>
                <a:gd name="f311" fmla="+- 0 0 -90"/>
                <a:gd name="f312" fmla="*/ f3 1 5324985"/>
                <a:gd name="f313" fmla="*/ f4 1 3251912"/>
                <a:gd name="f314" fmla="+- f7 0 f5"/>
                <a:gd name="f315" fmla="+- f6 0 f5"/>
                <a:gd name="f316" fmla="*/ f311 f0 1"/>
                <a:gd name="f317" fmla="*/ f315 1 5324985"/>
                <a:gd name="f318" fmla="*/ f314 1 3251912"/>
                <a:gd name="f319" fmla="*/ 0 f315 1"/>
                <a:gd name="f320" fmla="*/ 0 f314 1"/>
                <a:gd name="f321" fmla="*/ 36826 f315 1"/>
                <a:gd name="f322" fmla="*/ 45003 f315 1"/>
                <a:gd name="f323" fmla="*/ 152909 f314 1"/>
                <a:gd name="f324" fmla="*/ 68956 f315 1"/>
                <a:gd name="f325" fmla="*/ 308600 f314 1"/>
                <a:gd name="f326" fmla="*/ 167774 f315 1"/>
                <a:gd name="f327" fmla="*/ 607968 f314 1"/>
                <a:gd name="f328" fmla="*/ 201857 f315 1"/>
                <a:gd name="f329" fmla="*/ 679539 f314 1"/>
                <a:gd name="f330" fmla="*/ 239741 f315 1"/>
                <a:gd name="f331" fmla="*/ 749488 f314 1"/>
                <a:gd name="f332" fmla="*/ 323724 f315 1"/>
                <a:gd name="f333" fmla="*/ 885101 f314 1"/>
                <a:gd name="f334" fmla="*/ 416412 f315 1"/>
                <a:gd name="f335" fmla="*/ 1016081 f314 1"/>
                <a:gd name="f336" fmla="*/ 515719 f315 1"/>
                <a:gd name="f337" fmla="*/ 1143356 f314 1"/>
                <a:gd name="f338" fmla="*/ 722427 f315 1"/>
                <a:gd name="f339" fmla="*/ 1395127 f314 1"/>
                <a:gd name="f340" fmla="*/ 825780 f315 1"/>
                <a:gd name="f341" fmla="*/ 1522749 f314 1"/>
                <a:gd name="f342" fmla="*/ 926314 f315 1"/>
                <a:gd name="f343" fmla="*/ 1651992 f314 1"/>
                <a:gd name="f344" fmla="*/ 1026848 f315 1"/>
                <a:gd name="f345" fmla="*/ 1776836 f314 1"/>
                <a:gd name="f346" fmla="*/ 1131918 f315 1"/>
                <a:gd name="f347" fmla="*/ 1897393 f314 1"/>
                <a:gd name="f348" fmla="*/ 1354688 f315 1"/>
                <a:gd name="f349" fmla="*/ 2124728 f314 1"/>
                <a:gd name="f350" fmla="*/ 1855027 f315 1"/>
                <a:gd name="f351" fmla="*/ 2504236 f314 1"/>
                <a:gd name="f352" fmla="*/ 2131618 f315 1"/>
                <a:gd name="f353" fmla="*/ 2646913 f314 1"/>
                <a:gd name="f354" fmla="*/ 2423534 f315 1"/>
                <a:gd name="f355" fmla="*/ 2754732 f314 1"/>
                <a:gd name="f356" fmla="*/ 2727588 f315 1"/>
                <a:gd name="f357" fmla="*/ 2829197 f314 1"/>
                <a:gd name="f358" fmla="*/ 3041083 f315 1"/>
                <a:gd name="f359" fmla="*/ 2870890 f314 1"/>
                <a:gd name="f360" fmla="*/ 3360340 f315 1"/>
                <a:gd name="f361" fmla="*/ 2883976 f314 1"/>
                <a:gd name="f362" fmla="*/ 3439663 f315 1"/>
                <a:gd name="f363" fmla="*/ 2883396 f314 1"/>
                <a:gd name="f364" fmla="*/ 3478529 f315 1"/>
                <a:gd name="f365" fmla="*/ 2882471 f314 1"/>
                <a:gd name="f366" fmla="*/ 3517271 f315 1"/>
                <a:gd name="f367" fmla="*/ 2880616 f314 1"/>
                <a:gd name="f368" fmla="*/ 3671260 f315 1"/>
                <a:gd name="f369" fmla="*/ 2867878 f314 1"/>
                <a:gd name="f370" fmla="*/ 4265268 f315 1"/>
                <a:gd name="f371" fmla="*/ 2716283 f314 1"/>
                <a:gd name="f372" fmla="*/ 4546395 f315 1"/>
                <a:gd name="f373" fmla="*/ 2584724 f314 1"/>
                <a:gd name="f374" fmla="*/ 4817837 f315 1"/>
                <a:gd name="f375" fmla="*/ 2424674 f314 1"/>
                <a:gd name="f376" fmla="*/ 5081677 f315 1"/>
                <a:gd name="f377" fmla="*/ 2243548 f314 1"/>
                <a:gd name="f378" fmla="*/ 5211881 f315 1"/>
                <a:gd name="f379" fmla="*/ 2147658 f314 1"/>
                <a:gd name="f380" fmla="*/ 5324985 f315 1"/>
                <a:gd name="f381" fmla="*/ 2062128 f314 1"/>
                <a:gd name="f382" fmla="*/ 2514993 f314 1"/>
                <a:gd name="f383" fmla="*/ 5314867 f315 1"/>
                <a:gd name="f384" fmla="*/ 2522881 f314 1"/>
                <a:gd name="f385" fmla="*/ 5038276 f315 1"/>
                <a:gd name="f386" fmla="*/ 2722421 f314 1"/>
                <a:gd name="f387" fmla="*/ 4741701 f315 1"/>
                <a:gd name="f388" fmla="*/ 2904937 f314 1"/>
                <a:gd name="f389" fmla="*/ 4420728 f315 1"/>
                <a:gd name="f390" fmla="*/ 3058848 f314 1"/>
                <a:gd name="f391" fmla="*/ 3717481 f315 1"/>
                <a:gd name="f392" fmla="*/ 3237079 f314 1"/>
                <a:gd name="f393" fmla="*/ 3535661 f315 1"/>
                <a:gd name="f394" fmla="*/ 3249934 f314 1"/>
                <a:gd name="f395" fmla="*/ 3490175 f315 1"/>
                <a:gd name="f396" fmla="*/ 3251555 f314 1"/>
                <a:gd name="f397" fmla="*/ 3444813 f315 1"/>
                <a:gd name="f398" fmla="*/ 3251787 f314 1"/>
                <a:gd name="f399" fmla="*/ 3355681 f315 1"/>
                <a:gd name="f400" fmla="*/ 3250745 f314 1"/>
                <a:gd name="f401" fmla="*/ 3179011 f315 1"/>
                <a:gd name="f402" fmla="*/ 3243795 f314 1"/>
                <a:gd name="f403" fmla="*/ 3002217 f315 1"/>
                <a:gd name="f404" fmla="*/ 3227814 f314 1"/>
                <a:gd name="f405" fmla="*/ 2650103 f315 1"/>
                <a:gd name="f406" fmla="*/ 3170836 f314 1"/>
                <a:gd name="f407" fmla="*/ 2305836 f315 1"/>
                <a:gd name="f408" fmla="*/ 3072514 f314 1"/>
                <a:gd name="f409" fmla="*/ 1978611 f315 1"/>
                <a:gd name="f410" fmla="*/ 2929952 f314 1"/>
                <a:gd name="f411" fmla="*/ 1678235 f315 1"/>
                <a:gd name="f412" fmla="*/ 2744424 f314 1"/>
                <a:gd name="f413" fmla="*/ 1175688 f315 1"/>
                <a:gd name="f414" fmla="*/ 2277018 f314 1"/>
                <a:gd name="f415" fmla="*/ 971310 f315 1"/>
                <a:gd name="f416" fmla="*/ 2012044 f314 1"/>
                <a:gd name="f417" fmla="*/ 790717 f315 1"/>
                <a:gd name="f418" fmla="*/ 1735723 f314 1"/>
                <a:gd name="f419" fmla="*/ 706488 f315 1"/>
                <a:gd name="f420" fmla="*/ 1598604 f314 1"/>
                <a:gd name="f421" fmla="*/ 618951 f315 1"/>
                <a:gd name="f422" fmla="*/ 1463802 f314 1"/>
                <a:gd name="f423" fmla="*/ 436273 f315 1"/>
                <a:gd name="f424" fmla="*/ 1195355 f314 1"/>
                <a:gd name="f425" fmla="*/ 346896 f315 1"/>
                <a:gd name="f426" fmla="*/ 1058816 f314 1"/>
                <a:gd name="f427" fmla="*/ 261809 f315 1"/>
                <a:gd name="f428" fmla="*/ 919264 f314 1"/>
                <a:gd name="f429" fmla="*/ 118487 f315 1"/>
                <a:gd name="f430" fmla="*/ 626498 f314 1"/>
                <a:gd name="f431" fmla="*/ 28130 f315 1"/>
                <a:gd name="f432" fmla="*/ 315781 f314 1"/>
                <a:gd name="f433" fmla="*/ 6751 f315 1"/>
                <a:gd name="f434" fmla="*/ 156195 f314 1"/>
                <a:gd name="f435" fmla="*/ f316 1 f2"/>
                <a:gd name="f436" fmla="*/ f319 1 5324985"/>
                <a:gd name="f437" fmla="*/ f320 1 3251912"/>
                <a:gd name="f438" fmla="*/ f321 1 5324985"/>
                <a:gd name="f439" fmla="*/ f322 1 5324985"/>
                <a:gd name="f440" fmla="*/ f323 1 3251912"/>
                <a:gd name="f441" fmla="*/ f324 1 5324985"/>
                <a:gd name="f442" fmla="*/ f325 1 3251912"/>
                <a:gd name="f443" fmla="*/ f326 1 5324985"/>
                <a:gd name="f444" fmla="*/ f327 1 3251912"/>
                <a:gd name="f445" fmla="*/ f328 1 5324985"/>
                <a:gd name="f446" fmla="*/ f329 1 3251912"/>
                <a:gd name="f447" fmla="*/ f330 1 5324985"/>
                <a:gd name="f448" fmla="*/ f331 1 3251912"/>
                <a:gd name="f449" fmla="*/ f332 1 5324985"/>
                <a:gd name="f450" fmla="*/ f333 1 3251912"/>
                <a:gd name="f451" fmla="*/ f334 1 5324985"/>
                <a:gd name="f452" fmla="*/ f335 1 3251912"/>
                <a:gd name="f453" fmla="*/ f336 1 5324985"/>
                <a:gd name="f454" fmla="*/ f337 1 3251912"/>
                <a:gd name="f455" fmla="*/ f338 1 5324985"/>
                <a:gd name="f456" fmla="*/ f339 1 3251912"/>
                <a:gd name="f457" fmla="*/ f340 1 5324985"/>
                <a:gd name="f458" fmla="*/ f341 1 3251912"/>
                <a:gd name="f459" fmla="*/ f342 1 5324985"/>
                <a:gd name="f460" fmla="*/ f343 1 3251912"/>
                <a:gd name="f461" fmla="*/ f344 1 5324985"/>
                <a:gd name="f462" fmla="*/ f345 1 3251912"/>
                <a:gd name="f463" fmla="*/ f346 1 5324985"/>
                <a:gd name="f464" fmla="*/ f347 1 3251912"/>
                <a:gd name="f465" fmla="*/ f348 1 5324985"/>
                <a:gd name="f466" fmla="*/ f349 1 3251912"/>
                <a:gd name="f467" fmla="*/ f350 1 5324985"/>
                <a:gd name="f468" fmla="*/ f351 1 3251912"/>
                <a:gd name="f469" fmla="*/ f352 1 5324985"/>
                <a:gd name="f470" fmla="*/ f353 1 3251912"/>
                <a:gd name="f471" fmla="*/ f354 1 5324985"/>
                <a:gd name="f472" fmla="*/ f355 1 3251912"/>
                <a:gd name="f473" fmla="*/ f356 1 5324985"/>
                <a:gd name="f474" fmla="*/ f357 1 3251912"/>
                <a:gd name="f475" fmla="*/ f358 1 5324985"/>
                <a:gd name="f476" fmla="*/ f359 1 3251912"/>
                <a:gd name="f477" fmla="*/ f360 1 5324985"/>
                <a:gd name="f478" fmla="*/ f361 1 3251912"/>
                <a:gd name="f479" fmla="*/ f362 1 5324985"/>
                <a:gd name="f480" fmla="*/ f363 1 3251912"/>
                <a:gd name="f481" fmla="*/ f364 1 5324985"/>
                <a:gd name="f482" fmla="*/ f365 1 3251912"/>
                <a:gd name="f483" fmla="*/ f366 1 5324985"/>
                <a:gd name="f484" fmla="*/ f367 1 3251912"/>
                <a:gd name="f485" fmla="*/ f368 1 5324985"/>
                <a:gd name="f486" fmla="*/ f369 1 3251912"/>
                <a:gd name="f487" fmla="*/ f370 1 5324985"/>
                <a:gd name="f488" fmla="*/ f371 1 3251912"/>
                <a:gd name="f489" fmla="*/ f372 1 5324985"/>
                <a:gd name="f490" fmla="*/ f373 1 3251912"/>
                <a:gd name="f491" fmla="*/ f374 1 5324985"/>
                <a:gd name="f492" fmla="*/ f375 1 3251912"/>
                <a:gd name="f493" fmla="*/ f376 1 5324985"/>
                <a:gd name="f494" fmla="*/ f377 1 3251912"/>
                <a:gd name="f495" fmla="*/ f378 1 5324985"/>
                <a:gd name="f496" fmla="*/ f379 1 3251912"/>
                <a:gd name="f497" fmla="*/ f380 1 5324985"/>
                <a:gd name="f498" fmla="*/ f381 1 3251912"/>
                <a:gd name="f499" fmla="*/ f382 1 3251912"/>
                <a:gd name="f500" fmla="*/ f383 1 5324985"/>
                <a:gd name="f501" fmla="*/ f384 1 3251912"/>
                <a:gd name="f502" fmla="*/ f385 1 5324985"/>
                <a:gd name="f503" fmla="*/ f386 1 3251912"/>
                <a:gd name="f504" fmla="*/ f387 1 5324985"/>
                <a:gd name="f505" fmla="*/ f388 1 3251912"/>
                <a:gd name="f506" fmla="*/ f389 1 5324985"/>
                <a:gd name="f507" fmla="*/ f390 1 3251912"/>
                <a:gd name="f508" fmla="*/ f391 1 5324985"/>
                <a:gd name="f509" fmla="*/ f392 1 3251912"/>
                <a:gd name="f510" fmla="*/ f393 1 5324985"/>
                <a:gd name="f511" fmla="*/ f394 1 3251912"/>
                <a:gd name="f512" fmla="*/ f395 1 5324985"/>
                <a:gd name="f513" fmla="*/ f396 1 3251912"/>
                <a:gd name="f514" fmla="*/ f397 1 5324985"/>
                <a:gd name="f515" fmla="*/ f398 1 3251912"/>
                <a:gd name="f516" fmla="*/ f399 1 5324985"/>
                <a:gd name="f517" fmla="*/ f400 1 3251912"/>
                <a:gd name="f518" fmla="*/ f401 1 5324985"/>
                <a:gd name="f519" fmla="*/ f402 1 3251912"/>
                <a:gd name="f520" fmla="*/ f403 1 5324985"/>
                <a:gd name="f521" fmla="*/ f404 1 3251912"/>
                <a:gd name="f522" fmla="*/ f405 1 5324985"/>
                <a:gd name="f523" fmla="*/ f406 1 3251912"/>
                <a:gd name="f524" fmla="*/ f407 1 5324985"/>
                <a:gd name="f525" fmla="*/ f408 1 3251912"/>
                <a:gd name="f526" fmla="*/ f409 1 5324985"/>
                <a:gd name="f527" fmla="*/ f410 1 3251912"/>
                <a:gd name="f528" fmla="*/ f411 1 5324985"/>
                <a:gd name="f529" fmla="*/ f412 1 3251912"/>
                <a:gd name="f530" fmla="*/ f413 1 5324985"/>
                <a:gd name="f531" fmla="*/ f414 1 3251912"/>
                <a:gd name="f532" fmla="*/ f415 1 5324985"/>
                <a:gd name="f533" fmla="*/ f416 1 3251912"/>
                <a:gd name="f534" fmla="*/ f417 1 5324985"/>
                <a:gd name="f535" fmla="*/ f418 1 3251912"/>
                <a:gd name="f536" fmla="*/ f419 1 5324985"/>
                <a:gd name="f537" fmla="*/ f420 1 3251912"/>
                <a:gd name="f538" fmla="*/ f421 1 5324985"/>
                <a:gd name="f539" fmla="*/ f422 1 3251912"/>
                <a:gd name="f540" fmla="*/ f423 1 5324985"/>
                <a:gd name="f541" fmla="*/ f424 1 3251912"/>
                <a:gd name="f542" fmla="*/ f425 1 5324985"/>
                <a:gd name="f543" fmla="*/ f426 1 3251912"/>
                <a:gd name="f544" fmla="*/ f427 1 5324985"/>
                <a:gd name="f545" fmla="*/ f428 1 3251912"/>
                <a:gd name="f546" fmla="*/ f429 1 5324985"/>
                <a:gd name="f547" fmla="*/ f430 1 3251912"/>
                <a:gd name="f548" fmla="*/ f431 1 5324985"/>
                <a:gd name="f549" fmla="*/ f432 1 3251912"/>
                <a:gd name="f550" fmla="*/ f433 1 5324985"/>
                <a:gd name="f551" fmla="*/ f434 1 3251912"/>
                <a:gd name="f552" fmla="*/ f5 1 f317"/>
                <a:gd name="f553" fmla="*/ f6 1 f317"/>
                <a:gd name="f554" fmla="*/ f5 1 f318"/>
                <a:gd name="f555" fmla="*/ f7 1 f318"/>
                <a:gd name="f556" fmla="+- f435 0 f1"/>
                <a:gd name="f557" fmla="*/ f436 1 f317"/>
                <a:gd name="f558" fmla="*/ f437 1 f318"/>
                <a:gd name="f559" fmla="*/ f438 1 f317"/>
                <a:gd name="f560" fmla="*/ f439 1 f317"/>
                <a:gd name="f561" fmla="*/ f440 1 f318"/>
                <a:gd name="f562" fmla="*/ f441 1 f317"/>
                <a:gd name="f563" fmla="*/ f442 1 f318"/>
                <a:gd name="f564" fmla="*/ f443 1 f317"/>
                <a:gd name="f565" fmla="*/ f444 1 f318"/>
                <a:gd name="f566" fmla="*/ f445 1 f317"/>
                <a:gd name="f567" fmla="*/ f446 1 f318"/>
                <a:gd name="f568" fmla="*/ f447 1 f317"/>
                <a:gd name="f569" fmla="*/ f448 1 f318"/>
                <a:gd name="f570" fmla="*/ f449 1 f317"/>
                <a:gd name="f571" fmla="*/ f450 1 f318"/>
                <a:gd name="f572" fmla="*/ f451 1 f317"/>
                <a:gd name="f573" fmla="*/ f452 1 f318"/>
                <a:gd name="f574" fmla="*/ f453 1 f317"/>
                <a:gd name="f575" fmla="*/ f454 1 f318"/>
                <a:gd name="f576" fmla="*/ f455 1 f317"/>
                <a:gd name="f577" fmla="*/ f456 1 f318"/>
                <a:gd name="f578" fmla="*/ f457 1 f317"/>
                <a:gd name="f579" fmla="*/ f458 1 f318"/>
                <a:gd name="f580" fmla="*/ f459 1 f317"/>
                <a:gd name="f581" fmla="*/ f460 1 f318"/>
                <a:gd name="f582" fmla="*/ f461 1 f317"/>
                <a:gd name="f583" fmla="*/ f462 1 f318"/>
                <a:gd name="f584" fmla="*/ f463 1 f317"/>
                <a:gd name="f585" fmla="*/ f464 1 f318"/>
                <a:gd name="f586" fmla="*/ f465 1 f317"/>
                <a:gd name="f587" fmla="*/ f466 1 f318"/>
                <a:gd name="f588" fmla="*/ f467 1 f317"/>
                <a:gd name="f589" fmla="*/ f468 1 f318"/>
                <a:gd name="f590" fmla="*/ f469 1 f317"/>
                <a:gd name="f591" fmla="*/ f470 1 f318"/>
                <a:gd name="f592" fmla="*/ f471 1 f317"/>
                <a:gd name="f593" fmla="*/ f472 1 f318"/>
                <a:gd name="f594" fmla="*/ f473 1 f317"/>
                <a:gd name="f595" fmla="*/ f474 1 f318"/>
                <a:gd name="f596" fmla="*/ f475 1 f317"/>
                <a:gd name="f597" fmla="*/ f476 1 f318"/>
                <a:gd name="f598" fmla="*/ f477 1 f317"/>
                <a:gd name="f599" fmla="*/ f478 1 f318"/>
                <a:gd name="f600" fmla="*/ f479 1 f317"/>
                <a:gd name="f601" fmla="*/ f480 1 f318"/>
                <a:gd name="f602" fmla="*/ f481 1 f317"/>
                <a:gd name="f603" fmla="*/ f482 1 f318"/>
                <a:gd name="f604" fmla="*/ f483 1 f317"/>
                <a:gd name="f605" fmla="*/ f484 1 f318"/>
                <a:gd name="f606" fmla="*/ f485 1 f317"/>
                <a:gd name="f607" fmla="*/ f486 1 f318"/>
                <a:gd name="f608" fmla="*/ f487 1 f317"/>
                <a:gd name="f609" fmla="*/ f488 1 f318"/>
                <a:gd name="f610" fmla="*/ f489 1 f317"/>
                <a:gd name="f611" fmla="*/ f490 1 f318"/>
                <a:gd name="f612" fmla="*/ f491 1 f317"/>
                <a:gd name="f613" fmla="*/ f492 1 f318"/>
                <a:gd name="f614" fmla="*/ f493 1 f317"/>
                <a:gd name="f615" fmla="*/ f494 1 f318"/>
                <a:gd name="f616" fmla="*/ f495 1 f317"/>
                <a:gd name="f617" fmla="*/ f496 1 f318"/>
                <a:gd name="f618" fmla="*/ f497 1 f317"/>
                <a:gd name="f619" fmla="*/ f498 1 f318"/>
                <a:gd name="f620" fmla="*/ f499 1 f318"/>
                <a:gd name="f621" fmla="*/ f500 1 f317"/>
                <a:gd name="f622" fmla="*/ f501 1 f318"/>
                <a:gd name="f623" fmla="*/ f502 1 f317"/>
                <a:gd name="f624" fmla="*/ f503 1 f318"/>
                <a:gd name="f625" fmla="*/ f504 1 f317"/>
                <a:gd name="f626" fmla="*/ f505 1 f318"/>
                <a:gd name="f627" fmla="*/ f506 1 f317"/>
                <a:gd name="f628" fmla="*/ f507 1 f318"/>
                <a:gd name="f629" fmla="*/ f508 1 f317"/>
                <a:gd name="f630" fmla="*/ f509 1 f318"/>
                <a:gd name="f631" fmla="*/ f510 1 f317"/>
                <a:gd name="f632" fmla="*/ f511 1 f318"/>
                <a:gd name="f633" fmla="*/ f512 1 f317"/>
                <a:gd name="f634" fmla="*/ f513 1 f318"/>
                <a:gd name="f635" fmla="*/ f514 1 f317"/>
                <a:gd name="f636" fmla="*/ f515 1 f318"/>
                <a:gd name="f637" fmla="*/ f516 1 f317"/>
                <a:gd name="f638" fmla="*/ f517 1 f318"/>
                <a:gd name="f639" fmla="*/ f518 1 f317"/>
                <a:gd name="f640" fmla="*/ f519 1 f318"/>
                <a:gd name="f641" fmla="*/ f520 1 f317"/>
                <a:gd name="f642" fmla="*/ f521 1 f318"/>
                <a:gd name="f643" fmla="*/ f522 1 f317"/>
                <a:gd name="f644" fmla="*/ f523 1 f318"/>
                <a:gd name="f645" fmla="*/ f524 1 f317"/>
                <a:gd name="f646" fmla="*/ f525 1 f318"/>
                <a:gd name="f647" fmla="*/ f526 1 f317"/>
                <a:gd name="f648" fmla="*/ f527 1 f318"/>
                <a:gd name="f649" fmla="*/ f528 1 f317"/>
                <a:gd name="f650" fmla="*/ f529 1 f318"/>
                <a:gd name="f651" fmla="*/ f530 1 f317"/>
                <a:gd name="f652" fmla="*/ f531 1 f318"/>
                <a:gd name="f653" fmla="*/ f532 1 f317"/>
                <a:gd name="f654" fmla="*/ f533 1 f318"/>
                <a:gd name="f655" fmla="*/ f534 1 f317"/>
                <a:gd name="f656" fmla="*/ f535 1 f318"/>
                <a:gd name="f657" fmla="*/ f536 1 f317"/>
                <a:gd name="f658" fmla="*/ f537 1 f318"/>
                <a:gd name="f659" fmla="*/ f538 1 f317"/>
                <a:gd name="f660" fmla="*/ f539 1 f318"/>
                <a:gd name="f661" fmla="*/ f540 1 f317"/>
                <a:gd name="f662" fmla="*/ f541 1 f318"/>
                <a:gd name="f663" fmla="*/ f542 1 f317"/>
                <a:gd name="f664" fmla="*/ f543 1 f318"/>
                <a:gd name="f665" fmla="*/ f544 1 f317"/>
                <a:gd name="f666" fmla="*/ f545 1 f318"/>
                <a:gd name="f667" fmla="*/ f546 1 f317"/>
                <a:gd name="f668" fmla="*/ f547 1 f318"/>
                <a:gd name="f669" fmla="*/ f548 1 f317"/>
                <a:gd name="f670" fmla="*/ f549 1 f318"/>
                <a:gd name="f671" fmla="*/ f550 1 f317"/>
                <a:gd name="f672" fmla="*/ f551 1 f318"/>
                <a:gd name="f673" fmla="*/ f552 f312 1"/>
                <a:gd name="f674" fmla="*/ f553 f312 1"/>
                <a:gd name="f675" fmla="*/ f555 f313 1"/>
                <a:gd name="f676" fmla="*/ f554 f313 1"/>
                <a:gd name="f677" fmla="*/ f557 f312 1"/>
                <a:gd name="f678" fmla="*/ f558 f313 1"/>
                <a:gd name="f679" fmla="*/ f559 f312 1"/>
                <a:gd name="f680" fmla="*/ f560 f312 1"/>
                <a:gd name="f681" fmla="*/ f561 f313 1"/>
                <a:gd name="f682" fmla="*/ f562 f312 1"/>
                <a:gd name="f683" fmla="*/ f563 f313 1"/>
                <a:gd name="f684" fmla="*/ f564 f312 1"/>
                <a:gd name="f685" fmla="*/ f565 f313 1"/>
                <a:gd name="f686" fmla="*/ f566 f312 1"/>
                <a:gd name="f687" fmla="*/ f567 f313 1"/>
                <a:gd name="f688" fmla="*/ f568 f312 1"/>
                <a:gd name="f689" fmla="*/ f569 f313 1"/>
                <a:gd name="f690" fmla="*/ f570 f312 1"/>
                <a:gd name="f691" fmla="*/ f571 f313 1"/>
                <a:gd name="f692" fmla="*/ f572 f312 1"/>
                <a:gd name="f693" fmla="*/ f573 f313 1"/>
                <a:gd name="f694" fmla="*/ f574 f312 1"/>
                <a:gd name="f695" fmla="*/ f575 f313 1"/>
                <a:gd name="f696" fmla="*/ f576 f312 1"/>
                <a:gd name="f697" fmla="*/ f577 f313 1"/>
                <a:gd name="f698" fmla="*/ f578 f312 1"/>
                <a:gd name="f699" fmla="*/ f579 f313 1"/>
                <a:gd name="f700" fmla="*/ f580 f312 1"/>
                <a:gd name="f701" fmla="*/ f581 f313 1"/>
                <a:gd name="f702" fmla="*/ f582 f312 1"/>
                <a:gd name="f703" fmla="*/ f583 f313 1"/>
                <a:gd name="f704" fmla="*/ f584 f312 1"/>
                <a:gd name="f705" fmla="*/ f585 f313 1"/>
                <a:gd name="f706" fmla="*/ f586 f312 1"/>
                <a:gd name="f707" fmla="*/ f587 f313 1"/>
                <a:gd name="f708" fmla="*/ f588 f312 1"/>
                <a:gd name="f709" fmla="*/ f589 f313 1"/>
                <a:gd name="f710" fmla="*/ f590 f312 1"/>
                <a:gd name="f711" fmla="*/ f591 f313 1"/>
                <a:gd name="f712" fmla="*/ f592 f312 1"/>
                <a:gd name="f713" fmla="*/ f593 f313 1"/>
                <a:gd name="f714" fmla="*/ f594 f312 1"/>
                <a:gd name="f715" fmla="*/ f595 f313 1"/>
                <a:gd name="f716" fmla="*/ f596 f312 1"/>
                <a:gd name="f717" fmla="*/ f597 f313 1"/>
                <a:gd name="f718" fmla="*/ f598 f312 1"/>
                <a:gd name="f719" fmla="*/ f599 f313 1"/>
                <a:gd name="f720" fmla="*/ f600 f312 1"/>
                <a:gd name="f721" fmla="*/ f601 f313 1"/>
                <a:gd name="f722" fmla="*/ f602 f312 1"/>
                <a:gd name="f723" fmla="*/ f603 f313 1"/>
                <a:gd name="f724" fmla="*/ f604 f312 1"/>
                <a:gd name="f725" fmla="*/ f605 f313 1"/>
                <a:gd name="f726" fmla="*/ f606 f312 1"/>
                <a:gd name="f727" fmla="*/ f607 f313 1"/>
                <a:gd name="f728" fmla="*/ f608 f312 1"/>
                <a:gd name="f729" fmla="*/ f609 f313 1"/>
                <a:gd name="f730" fmla="*/ f610 f312 1"/>
                <a:gd name="f731" fmla="*/ f611 f313 1"/>
                <a:gd name="f732" fmla="*/ f612 f312 1"/>
                <a:gd name="f733" fmla="*/ f613 f313 1"/>
                <a:gd name="f734" fmla="*/ f614 f312 1"/>
                <a:gd name="f735" fmla="*/ f615 f313 1"/>
                <a:gd name="f736" fmla="*/ f616 f312 1"/>
                <a:gd name="f737" fmla="*/ f617 f313 1"/>
                <a:gd name="f738" fmla="*/ f618 f312 1"/>
                <a:gd name="f739" fmla="*/ f619 f313 1"/>
                <a:gd name="f740" fmla="*/ f620 f313 1"/>
                <a:gd name="f741" fmla="*/ f621 f312 1"/>
                <a:gd name="f742" fmla="*/ f622 f313 1"/>
                <a:gd name="f743" fmla="*/ f623 f312 1"/>
                <a:gd name="f744" fmla="*/ f624 f313 1"/>
                <a:gd name="f745" fmla="*/ f625 f312 1"/>
                <a:gd name="f746" fmla="*/ f626 f313 1"/>
                <a:gd name="f747" fmla="*/ f627 f312 1"/>
                <a:gd name="f748" fmla="*/ f628 f313 1"/>
                <a:gd name="f749" fmla="*/ f629 f312 1"/>
                <a:gd name="f750" fmla="*/ f630 f313 1"/>
                <a:gd name="f751" fmla="*/ f631 f312 1"/>
                <a:gd name="f752" fmla="*/ f632 f313 1"/>
                <a:gd name="f753" fmla="*/ f633 f312 1"/>
                <a:gd name="f754" fmla="*/ f634 f313 1"/>
                <a:gd name="f755" fmla="*/ f635 f312 1"/>
                <a:gd name="f756" fmla="*/ f636 f313 1"/>
                <a:gd name="f757" fmla="*/ f637 f312 1"/>
                <a:gd name="f758" fmla="*/ f638 f313 1"/>
                <a:gd name="f759" fmla="*/ f639 f312 1"/>
                <a:gd name="f760" fmla="*/ f640 f313 1"/>
                <a:gd name="f761" fmla="*/ f641 f312 1"/>
                <a:gd name="f762" fmla="*/ f642 f313 1"/>
                <a:gd name="f763" fmla="*/ f643 f312 1"/>
                <a:gd name="f764" fmla="*/ f644 f313 1"/>
                <a:gd name="f765" fmla="*/ f645 f312 1"/>
                <a:gd name="f766" fmla="*/ f646 f313 1"/>
                <a:gd name="f767" fmla="*/ f647 f312 1"/>
                <a:gd name="f768" fmla="*/ f648 f313 1"/>
                <a:gd name="f769" fmla="*/ f649 f312 1"/>
                <a:gd name="f770" fmla="*/ f650 f313 1"/>
                <a:gd name="f771" fmla="*/ f651 f312 1"/>
                <a:gd name="f772" fmla="*/ f652 f313 1"/>
                <a:gd name="f773" fmla="*/ f653 f312 1"/>
                <a:gd name="f774" fmla="*/ f654 f313 1"/>
                <a:gd name="f775" fmla="*/ f655 f312 1"/>
                <a:gd name="f776" fmla="*/ f656 f313 1"/>
                <a:gd name="f777" fmla="*/ f657 f312 1"/>
                <a:gd name="f778" fmla="*/ f658 f313 1"/>
                <a:gd name="f779" fmla="*/ f659 f312 1"/>
                <a:gd name="f780" fmla="*/ f660 f313 1"/>
                <a:gd name="f781" fmla="*/ f661 f312 1"/>
                <a:gd name="f782" fmla="*/ f662 f313 1"/>
                <a:gd name="f783" fmla="*/ f663 f312 1"/>
                <a:gd name="f784" fmla="*/ f664 f313 1"/>
                <a:gd name="f785" fmla="*/ f665 f312 1"/>
                <a:gd name="f786" fmla="*/ f666 f313 1"/>
                <a:gd name="f787" fmla="*/ f667 f312 1"/>
                <a:gd name="f788" fmla="*/ f668 f313 1"/>
                <a:gd name="f789" fmla="*/ f669 f312 1"/>
                <a:gd name="f790" fmla="*/ f670 f313 1"/>
                <a:gd name="f791" fmla="*/ f671 f312 1"/>
                <a:gd name="f792" fmla="*/ f672 f3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6">
                  <a:pos x="f677" y="f678"/>
                </a:cxn>
                <a:cxn ang="f556">
                  <a:pos x="f679" y="f678"/>
                </a:cxn>
                <a:cxn ang="f556">
                  <a:pos x="f680" y="f681"/>
                </a:cxn>
                <a:cxn ang="f556">
                  <a:pos x="f682" y="f683"/>
                </a:cxn>
                <a:cxn ang="f556">
                  <a:pos x="f684" y="f685"/>
                </a:cxn>
                <a:cxn ang="f556">
                  <a:pos x="f686" y="f687"/>
                </a:cxn>
                <a:cxn ang="f556">
                  <a:pos x="f688" y="f689"/>
                </a:cxn>
                <a:cxn ang="f556">
                  <a:pos x="f690" y="f691"/>
                </a:cxn>
                <a:cxn ang="f556">
                  <a:pos x="f692" y="f693"/>
                </a:cxn>
                <a:cxn ang="f556">
                  <a:pos x="f694" y="f695"/>
                </a:cxn>
                <a:cxn ang="f556">
                  <a:pos x="f696" y="f697"/>
                </a:cxn>
                <a:cxn ang="f556">
                  <a:pos x="f698" y="f699"/>
                </a:cxn>
                <a:cxn ang="f556">
                  <a:pos x="f700" y="f701"/>
                </a:cxn>
                <a:cxn ang="f556">
                  <a:pos x="f702" y="f703"/>
                </a:cxn>
                <a:cxn ang="f556">
                  <a:pos x="f704" y="f705"/>
                </a:cxn>
                <a:cxn ang="f556">
                  <a:pos x="f706" y="f707"/>
                </a:cxn>
                <a:cxn ang="f556">
                  <a:pos x="f708" y="f709"/>
                </a:cxn>
                <a:cxn ang="f556">
                  <a:pos x="f710" y="f711"/>
                </a:cxn>
                <a:cxn ang="f556">
                  <a:pos x="f712" y="f713"/>
                </a:cxn>
                <a:cxn ang="f556">
                  <a:pos x="f714" y="f715"/>
                </a:cxn>
                <a:cxn ang="f556">
                  <a:pos x="f716" y="f717"/>
                </a:cxn>
                <a:cxn ang="f556">
                  <a:pos x="f718" y="f719"/>
                </a:cxn>
                <a:cxn ang="f556">
                  <a:pos x="f720" y="f721"/>
                </a:cxn>
                <a:cxn ang="f556">
                  <a:pos x="f722" y="f723"/>
                </a:cxn>
                <a:cxn ang="f556">
                  <a:pos x="f724" y="f725"/>
                </a:cxn>
                <a:cxn ang="f556">
                  <a:pos x="f726" y="f727"/>
                </a:cxn>
                <a:cxn ang="f556">
                  <a:pos x="f728" y="f729"/>
                </a:cxn>
                <a:cxn ang="f556">
                  <a:pos x="f730" y="f731"/>
                </a:cxn>
                <a:cxn ang="f556">
                  <a:pos x="f732" y="f733"/>
                </a:cxn>
                <a:cxn ang="f556">
                  <a:pos x="f734" y="f735"/>
                </a:cxn>
                <a:cxn ang="f556">
                  <a:pos x="f736" y="f737"/>
                </a:cxn>
                <a:cxn ang="f556">
                  <a:pos x="f738" y="f739"/>
                </a:cxn>
                <a:cxn ang="f556">
                  <a:pos x="f738" y="f740"/>
                </a:cxn>
                <a:cxn ang="f556">
                  <a:pos x="f741" y="f742"/>
                </a:cxn>
                <a:cxn ang="f556">
                  <a:pos x="f743" y="f744"/>
                </a:cxn>
                <a:cxn ang="f556">
                  <a:pos x="f745" y="f746"/>
                </a:cxn>
                <a:cxn ang="f556">
                  <a:pos x="f747" y="f748"/>
                </a:cxn>
                <a:cxn ang="f556">
                  <a:pos x="f749" y="f750"/>
                </a:cxn>
                <a:cxn ang="f556">
                  <a:pos x="f751" y="f752"/>
                </a:cxn>
                <a:cxn ang="f556">
                  <a:pos x="f753" y="f754"/>
                </a:cxn>
                <a:cxn ang="f556">
                  <a:pos x="f755" y="f756"/>
                </a:cxn>
                <a:cxn ang="f556">
                  <a:pos x="f757" y="f758"/>
                </a:cxn>
                <a:cxn ang="f556">
                  <a:pos x="f759" y="f760"/>
                </a:cxn>
                <a:cxn ang="f556">
                  <a:pos x="f761" y="f762"/>
                </a:cxn>
                <a:cxn ang="f556">
                  <a:pos x="f763" y="f764"/>
                </a:cxn>
                <a:cxn ang="f556">
                  <a:pos x="f765" y="f766"/>
                </a:cxn>
                <a:cxn ang="f556">
                  <a:pos x="f767" y="f768"/>
                </a:cxn>
                <a:cxn ang="f556">
                  <a:pos x="f769" y="f770"/>
                </a:cxn>
                <a:cxn ang="f556">
                  <a:pos x="f771" y="f772"/>
                </a:cxn>
                <a:cxn ang="f556">
                  <a:pos x="f773" y="f774"/>
                </a:cxn>
                <a:cxn ang="f556">
                  <a:pos x="f775" y="f776"/>
                </a:cxn>
                <a:cxn ang="f556">
                  <a:pos x="f777" y="f778"/>
                </a:cxn>
                <a:cxn ang="f556">
                  <a:pos x="f779" y="f780"/>
                </a:cxn>
                <a:cxn ang="f556">
                  <a:pos x="f781" y="f782"/>
                </a:cxn>
                <a:cxn ang="f556">
                  <a:pos x="f783" y="f784"/>
                </a:cxn>
                <a:cxn ang="f556">
                  <a:pos x="f785" y="f786"/>
                </a:cxn>
                <a:cxn ang="f556">
                  <a:pos x="f787" y="f788"/>
                </a:cxn>
                <a:cxn ang="f556">
                  <a:pos x="f789" y="f790"/>
                </a:cxn>
                <a:cxn ang="f556">
                  <a:pos x="f791" y="f792"/>
                </a:cxn>
              </a:cxnLst>
              <a:rect l="f673" t="f676" r="f674" b="f675"/>
              <a:pathLst>
                <a:path w="5324985" h="3251912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98"/>
                    <a:pt x="f99" y="f100"/>
                  </a:cubicBezTo>
                  <a:cubicBezTo>
                    <a:pt x="f101" y="f102"/>
                    <a:pt x="f103" y="f104"/>
                    <a:pt x="f105" y="f106"/>
                  </a:cubicBezTo>
                  <a:cubicBezTo>
                    <a:pt x="f107" y="f108"/>
                    <a:pt x="f109" y="f110"/>
                    <a:pt x="f111" y="f112"/>
                  </a:cubicBezTo>
                  <a:cubicBezTo>
                    <a:pt x="f113" y="f114"/>
                    <a:pt x="f115" y="f116"/>
                    <a:pt x="f117" y="f118"/>
                  </a:cubicBezTo>
                  <a:cubicBezTo>
                    <a:pt x="f119" y="f120"/>
                    <a:pt x="f121" y="f122"/>
                    <a:pt x="f123" y="f124"/>
                  </a:cubicBezTo>
                  <a:cubicBezTo>
                    <a:pt x="f125" y="f124"/>
                    <a:pt x="f126" y="f127"/>
                    <a:pt x="f128" y="f129"/>
                  </a:cubicBezTo>
                  <a:lnTo>
                    <a:pt x="f130" y="f131"/>
                  </a:lnTo>
                  <a:lnTo>
                    <a:pt x="f132" y="f133"/>
                  </a:ln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lnTo>
                    <a:pt x="f6" y="f170"/>
                  </a:lnTo>
                  <a:lnTo>
                    <a:pt x="f6" y="f171"/>
                  </a:lnTo>
                  <a:lnTo>
                    <a:pt x="f172" y="f173"/>
                  </a:lnTo>
                  <a:cubicBezTo>
                    <a:pt x="f174" y="f175"/>
                    <a:pt x="f176" y="f177"/>
                    <a:pt x="f178" y="f179"/>
                  </a:cubicBezTo>
                  <a:cubicBezTo>
                    <a:pt x="f180" y="f181"/>
                    <a:pt x="f182" y="f183"/>
                    <a:pt x="f184" y="f185"/>
                  </a:cubicBezTo>
                  <a:cubicBezTo>
                    <a:pt x="f186" y="f187"/>
                    <a:pt x="f188" y="f189"/>
                    <a:pt x="f190" y="f191"/>
                  </a:cubicBez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203"/>
                  </a:cubicBezTo>
                  <a:lnTo>
                    <a:pt x="f204" y="f205"/>
                  </a:lnTo>
                  <a:lnTo>
                    <a:pt x="f206" y="f207"/>
                  </a:lnTo>
                  <a:cubicBezTo>
                    <a:pt x="f126" y="f208"/>
                    <a:pt x="f209" y="f210"/>
                    <a:pt x="f211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40"/>
                    <a:pt x="f241" y="f242"/>
                  </a:cubicBezTo>
                  <a:cubicBezTo>
                    <a:pt x="f243" y="f244"/>
                    <a:pt x="f245" y="f246"/>
                    <a:pt x="f247" y="f248"/>
                  </a:cubicBezTo>
                  <a:cubicBezTo>
                    <a:pt x="f249" y="f250"/>
                    <a:pt x="f251" y="f252"/>
                    <a:pt x="f253" y="f254"/>
                  </a:cubicBezTo>
                  <a:cubicBezTo>
                    <a:pt x="f255" y="f256"/>
                    <a:pt x="f257" y="f258"/>
                    <a:pt x="f259" y="f260"/>
                  </a:cubicBezTo>
                  <a:cubicBezTo>
                    <a:pt x="f261" y="f262"/>
                    <a:pt x="f263" y="f264"/>
                    <a:pt x="f265" y="f266"/>
                  </a:cubicBezTo>
                  <a:cubicBezTo>
                    <a:pt x="f267" y="f268"/>
                    <a:pt x="f269" y="f270"/>
                    <a:pt x="f271" y="f272"/>
                  </a:cubicBezTo>
                  <a:cubicBezTo>
                    <a:pt x="f273" y="f274"/>
                    <a:pt x="f275" y="f276"/>
                    <a:pt x="f277" y="f278"/>
                  </a:cubicBezTo>
                  <a:lnTo>
                    <a:pt x="f279" y="f280"/>
                  </a:lnTo>
                  <a:cubicBezTo>
                    <a:pt x="f281" y="f282"/>
                    <a:pt x="f283" y="f284"/>
                    <a:pt x="f285" y="f286"/>
                  </a:cubicBezTo>
                  <a:cubicBezTo>
                    <a:pt x="f287" y="f288"/>
                    <a:pt x="f289" y="f290"/>
                    <a:pt x="f291" y="f292"/>
                  </a:cubicBezTo>
                  <a:cubicBezTo>
                    <a:pt x="f293" y="f294"/>
                    <a:pt x="f295" y="f296"/>
                    <a:pt x="f297" y="f298"/>
                  </a:cubicBezTo>
                  <a:cubicBezTo>
                    <a:pt x="f299" y="f300"/>
                    <a:pt x="f301" y="f302"/>
                    <a:pt x="f303" y="f304"/>
                  </a:cubicBezTo>
                  <a:cubicBezTo>
                    <a:pt x="f305" y="f306"/>
                    <a:pt x="f307" y="f308"/>
                    <a:pt x="f309" y="f31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Freeform: Shape 16">
              <a:extLst>
                <a:ext uri="{FF2B5EF4-FFF2-40B4-BE49-F238E27FC236}">
                  <a16:creationId xmlns:a16="http://schemas.microsoft.com/office/drawing/2014/main" id="{D15C0FBB-EBE3-CB87-DD4C-27E772706F12}"/>
                </a:ext>
              </a:extLst>
            </p:cNvPr>
            <p:cNvSpPr/>
            <p:nvPr/>
          </p:nvSpPr>
          <p:spPr>
            <a:xfrm>
              <a:off x="7907301" y="0"/>
              <a:ext cx="4284704" cy="242091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5533"/>
                <a:gd name="f7" fmla="val 2980757"/>
                <a:gd name="f8" fmla="val 201166"/>
                <a:gd name="f9" fmla="val 206734"/>
                <a:gd name="f10" fmla="val 89286"/>
                <a:gd name="f11" fmla="val 212220"/>
                <a:gd name="f12" fmla="val 135755"/>
                <a:gd name="f13" fmla="val 220465"/>
                <a:gd name="f14" fmla="val 181731"/>
                <a:gd name="f15" fmla="val 232051"/>
                <a:gd name="f16" fmla="val 226897"/>
                <a:gd name="f17" fmla="val 254855"/>
                <a:gd name="f18" fmla="val 317344"/>
                <a:gd name="f19" fmla="val 290287"/>
                <a:gd name="f20" fmla="val 403854"/>
                <a:gd name="f21" fmla="val 332707"/>
                <a:gd name="f22" fmla="val 487120"/>
                <a:gd name="f23" fmla="val 354163"/>
                <a:gd name="f24" fmla="val 528696"/>
                <a:gd name="f25" fmla="val 377948"/>
                <a:gd name="f26" fmla="val 569461"/>
                <a:gd name="f27" fmla="val 402959"/>
                <a:gd name="f28" fmla="val 609647"/>
                <a:gd name="f29" fmla="val 428337"/>
                <a:gd name="f30" fmla="val 649717"/>
                <a:gd name="f31" fmla="val 455433"/>
                <a:gd name="f32" fmla="val 689209"/>
                <a:gd name="f33" fmla="val 483631"/>
                <a:gd name="f34" fmla="val 728236"/>
                <a:gd name="f35" fmla="val 540764"/>
                <a:gd name="f36" fmla="val 806061"/>
                <a:gd name="f37" fmla="val 604271"/>
                <a:gd name="f38" fmla="val 881569"/>
                <a:gd name="f39" fmla="val 669986"/>
                <a:gd name="f40" fmla="val 957424"/>
                <a:gd name="f41" fmla="val 735701"/>
                <a:gd name="f42" fmla="val 1033395"/>
                <a:gd name="f43" fmla="val 804359"/>
                <a:gd name="f44" fmla="val 1109366"/>
                <a:gd name="f45" fmla="val 871667"/>
                <a:gd name="f46" fmla="val 1188348"/>
                <a:gd name="f47" fmla="val 905383"/>
                <a:gd name="f48" fmla="val 1227723"/>
                <a:gd name="f49" fmla="val 938731"/>
                <a:gd name="f50" fmla="val 1268025"/>
                <a:gd name="f51" fmla="val 971956"/>
                <a:gd name="f52" fmla="val 1308905"/>
                <a:gd name="f53" fmla="val 1020139"/>
                <a:gd name="f54" fmla="val 1368084"/>
                <a:gd name="f55" fmla="val 1035954"/>
                <a:gd name="f56" fmla="val 1386962"/>
                <a:gd name="f57" fmla="val 1051035"/>
                <a:gd name="f58" fmla="val 1406302"/>
                <a:gd name="f59" fmla="val 1067340"/>
                <a:gd name="f60" fmla="val 1424715"/>
                <a:gd name="f61" fmla="val 1194602"/>
                <a:gd name="f62" fmla="val 1574573"/>
                <a:gd name="f63" fmla="val 1332652"/>
                <a:gd name="f64" fmla="val 1712503"/>
                <a:gd name="f65" fmla="val 1472909"/>
                <a:gd name="f66" fmla="val 1843252"/>
                <a:gd name="f67" fmla="val 1543406"/>
                <a:gd name="f68" fmla="val 1908337"/>
                <a:gd name="f69" fmla="val 1615128"/>
                <a:gd name="f70" fmla="val 1971221"/>
                <a:gd name="f71" fmla="val 1688567"/>
                <a:gd name="f72" fmla="val 2031559"/>
                <a:gd name="f73" fmla="val 1762006"/>
                <a:gd name="f74" fmla="val 2091895"/>
                <a:gd name="f75" fmla="val 1836793"/>
                <a:gd name="f76" fmla="val 2150263"/>
                <a:gd name="f77" fmla="val 1914401"/>
                <a:gd name="f78" fmla="val 2205156"/>
                <a:gd name="f79" fmla="val 2069003"/>
                <a:gd name="f80" fmla="val 2315176"/>
                <a:gd name="f81" fmla="val 2235742"/>
                <a:gd name="f82" fmla="val 2413498"/>
                <a:gd name="f83" fmla="val 2418909"/>
                <a:gd name="f84" fmla="val 2479741"/>
                <a:gd name="f85" fmla="val 2510249"/>
                <a:gd name="f86" fmla="val 2512863"/>
                <a:gd name="f87" fmla="val 2604898"/>
                <a:gd name="f88" fmla="val 2538225"/>
                <a:gd name="f89" fmla="val 2701141"/>
                <a:gd name="f90" fmla="val 2557333"/>
                <a:gd name="f91" fmla="val 2725293"/>
                <a:gd name="f92" fmla="val 2561850"/>
                <a:gd name="f93" fmla="val 2749201"/>
                <a:gd name="f94" fmla="val 2567062"/>
                <a:gd name="f95" fmla="val 2773475"/>
                <a:gd name="f96" fmla="val 2570999"/>
                <a:gd name="f97" fmla="val 2846424"/>
                <a:gd name="f98" fmla="val 2582465"/>
                <a:gd name="f99" fmla="val 2895343"/>
                <a:gd name="f100" fmla="val 2588602"/>
                <a:gd name="f101" fmla="val 2944261"/>
                <a:gd name="f102" fmla="val 2595088"/>
                <a:gd name="f103" fmla="val 2993669"/>
                <a:gd name="f104" fmla="val 2598909"/>
                <a:gd name="f105" fmla="val 3018313"/>
                <a:gd name="f106" fmla="val 2601110"/>
                <a:gd name="f107" fmla="val 3042956"/>
                <a:gd name="f108" fmla="val 2603195"/>
                <a:gd name="f109" fmla="val 3067721"/>
                <a:gd name="f110" fmla="val 2604237"/>
                <a:gd name="f111" fmla="val 3092487"/>
                <a:gd name="f112" fmla="val 2605394"/>
                <a:gd name="f113" fmla="val 3117130"/>
                <a:gd name="f114" fmla="val 2607247"/>
                <a:gd name="f115" fmla="val 3142019"/>
                <a:gd name="f116" fmla="val 2607943"/>
                <a:gd name="f117" fmla="val 3216561"/>
                <a:gd name="f118" fmla="val 2609564"/>
                <a:gd name="f119" fmla="val 3241326"/>
                <a:gd name="f120" fmla="val 2610142"/>
                <a:gd name="f121" fmla="val 3266337"/>
                <a:gd name="f122" fmla="val 2609333"/>
                <a:gd name="f123" fmla="val 3291225"/>
                <a:gd name="f124" fmla="val 2609217"/>
                <a:gd name="f125" fmla="val 3328619"/>
                <a:gd name="f126" fmla="val 2608869"/>
                <a:gd name="f127" fmla="val 3340757"/>
                <a:gd name="f128" fmla="val 2608522"/>
                <a:gd name="f129" fmla="val 3352649"/>
                <a:gd name="f130" fmla="val 2607827"/>
                <a:gd name="f131" fmla="val 3364665"/>
                <a:gd name="f132" fmla="val 2607363"/>
                <a:gd name="f133" fmla="val 3376679"/>
                <a:gd name="f134" fmla="val 2606784"/>
                <a:gd name="f135" fmla="val 3388695"/>
                <a:gd name="f136" fmla="val 2606438"/>
                <a:gd name="f137" fmla="val 3400587"/>
                <a:gd name="f138" fmla="val 2605627"/>
                <a:gd name="f139" fmla="val 3436387"/>
                <a:gd name="f140" fmla="val 2602847"/>
                <a:gd name="f141" fmla="val 3484079"/>
                <a:gd name="f142" fmla="val 2599257"/>
                <a:gd name="f143" fmla="val 3531404"/>
                <a:gd name="f144" fmla="val 2593235"/>
                <a:gd name="f145" fmla="val 3578361"/>
                <a:gd name="f146" fmla="val 2586286"/>
                <a:gd name="f147" fmla="val 3766310"/>
                <a:gd name="f148" fmla="val 2556871"/>
                <a:gd name="f149" fmla="val 3947025"/>
                <a:gd name="f150" fmla="val 2499314"/>
                <a:gd name="f151" fmla="val 4119159"/>
                <a:gd name="f152" fmla="val 2418594"/>
                <a:gd name="f153" fmla="val 4291907"/>
                <a:gd name="f154" fmla="val 2338801"/>
                <a:gd name="f155" fmla="val 4456317"/>
                <a:gd name="f156" fmla="val 2236657"/>
                <a:gd name="f157" fmla="val 4618765"/>
                <a:gd name="f158" fmla="val 2124668"/>
                <a:gd name="f159" fmla="val 4659346"/>
                <a:gd name="f160" fmla="val 2096759"/>
                <a:gd name="f161" fmla="val 4699682"/>
                <a:gd name="f162" fmla="val 2067575"/>
                <a:gd name="f163" fmla="val 4739895"/>
                <a:gd name="f164" fmla="val 2038275"/>
                <a:gd name="f165" fmla="val 4780355"/>
                <a:gd name="f166" fmla="val 2008976"/>
                <a:gd name="f167" fmla="val 4820691"/>
                <a:gd name="f168" fmla="val 1979212"/>
                <a:gd name="f169" fmla="val 4861027"/>
                <a:gd name="f170" fmla="val 1948986"/>
                <a:gd name="f171" fmla="val 5106354"/>
                <a:gd name="f172" fmla="val 1763690"/>
                <a:gd name="f173" fmla="val 1641017"/>
                <a:gd name="f174" fmla="val 2257481"/>
                <a:gd name="f175" fmla="val 5168881"/>
                <a:gd name="f176" fmla="val 2332084"/>
                <a:gd name="f177" fmla="val 5125235"/>
                <a:gd name="f178" fmla="val 2362079"/>
                <a:gd name="f179" fmla="val 5081099"/>
                <a:gd name="f180" fmla="val 2391958"/>
                <a:gd name="f181" fmla="val 5036225"/>
                <a:gd name="f182" fmla="val 2421489"/>
                <a:gd name="f183" fmla="val 4991231"/>
                <a:gd name="f184" fmla="val 2450790"/>
                <a:gd name="f185" fmla="val 4945867"/>
                <a:gd name="f186" fmla="val 2479857"/>
                <a:gd name="f187" fmla="val 4899401"/>
                <a:gd name="f188" fmla="val 2508347"/>
                <a:gd name="f189" fmla="val 4806959"/>
                <a:gd name="f190" fmla="val 2565440"/>
                <a:gd name="f191" fmla="val 4711574"/>
                <a:gd name="f192" fmla="val 2620798"/>
                <a:gd name="f193" fmla="val 4612145"/>
                <a:gd name="f194" fmla="val 2671407"/>
                <a:gd name="f195" fmla="val 4512836"/>
                <a:gd name="f196" fmla="val 2722247"/>
                <a:gd name="f197" fmla="val 4410095"/>
                <a:gd name="f198" fmla="val 2769496"/>
                <a:gd name="f199" fmla="val 4303187"/>
                <a:gd name="f200" fmla="val 2810030"/>
                <a:gd name="f201" fmla="val 4090349"/>
                <a:gd name="f202" fmla="val 2892256"/>
                <a:gd name="f203" fmla="val 3861694"/>
                <a:gd name="f204" fmla="val 2947728"/>
                <a:gd name="f205" fmla="val 3630835"/>
                <a:gd name="f206" fmla="val 2969500"/>
                <a:gd name="f207" fmla="val 3573089"/>
                <a:gd name="f208" fmla="val 2974712"/>
                <a:gd name="f209" fmla="val 3515343"/>
                <a:gd name="f210" fmla="val 2978649"/>
                <a:gd name="f211" fmla="val 3457719"/>
                <a:gd name="f212" fmla="val 2979808"/>
                <a:gd name="f213" fmla="val 3414441"/>
                <a:gd name="f214" fmla="val 2980733"/>
                <a:gd name="f215" fmla="val 3400097"/>
                <a:gd name="f216" fmla="val 2980850"/>
                <a:gd name="f217" fmla="val 3385630"/>
                <a:gd name="f218" fmla="val 2980502"/>
                <a:gd name="f219" fmla="val 3371285"/>
                <a:gd name="f220" fmla="val 3328252"/>
                <a:gd name="f221" fmla="val 2980039"/>
                <a:gd name="f222" fmla="val 3286445"/>
                <a:gd name="f223" fmla="val 2978534"/>
                <a:gd name="f224" fmla="val 3175121"/>
                <a:gd name="f225" fmla="val 2975174"/>
                <a:gd name="f226" fmla="val 3063553"/>
                <a:gd name="f227" fmla="val 2966837"/>
                <a:gd name="f228" fmla="val 2952475"/>
                <a:gd name="f229" fmla="val 2953402"/>
                <a:gd name="f230" fmla="val 2841275"/>
                <a:gd name="f231" fmla="val 2940664"/>
                <a:gd name="f232" fmla="val 2730319"/>
                <a:gd name="f233" fmla="val 2922365"/>
                <a:gd name="f234" fmla="val 2620591"/>
                <a:gd name="f235" fmla="val 2898046"/>
                <a:gd name="f236" fmla="val 2510984"/>
                <a:gd name="f237" fmla="val 2873494"/>
                <a:gd name="f238" fmla="val 2402235"/>
                <a:gd name="f239" fmla="val 2844426"/>
                <a:gd name="f240" fmla="val 2294591"/>
                <a:gd name="f241" fmla="val 2811305"/>
                <a:gd name="f242" fmla="val 2079669"/>
                <a:gd name="f243" fmla="val 2744483"/>
                <a:gd name="f244" fmla="val 1867198"/>
                <a:gd name="f245" fmla="val 2661331"/>
                <a:gd name="f246" fmla="val 1670544"/>
                <a:gd name="f247" fmla="val 2550501"/>
                <a:gd name="f248" fmla="val 1473767"/>
                <a:gd name="f249" fmla="val 2439903"/>
                <a:gd name="f250" fmla="val 1298079"/>
                <a:gd name="f251" fmla="val 2299657"/>
                <a:gd name="f252" fmla="val 1144703"/>
                <a:gd name="f253" fmla="val 2144472"/>
                <a:gd name="f254" fmla="val 1067586"/>
                <a:gd name="f255" fmla="val 2066996"/>
                <a:gd name="f256" fmla="val 997458"/>
                <a:gd name="f257" fmla="val 1984539"/>
                <a:gd name="f258" fmla="val 931497"/>
                <a:gd name="f259" fmla="val 1900114"/>
                <a:gd name="f260" fmla="val 865906"/>
                <a:gd name="f261" fmla="val 1815342"/>
                <a:gd name="f262" fmla="val 803500"/>
                <a:gd name="f263" fmla="val 1729295"/>
                <a:gd name="f264" fmla="val 745265"/>
                <a:gd name="f265" fmla="val 1641395"/>
                <a:gd name="f266" fmla="val 730307"/>
                <a:gd name="f267" fmla="val 1619623"/>
                <a:gd name="f268" fmla="val 716207"/>
                <a:gd name="f269" fmla="val 1597503"/>
                <a:gd name="f270" fmla="val 701741"/>
                <a:gd name="f271" fmla="val 1575500"/>
                <a:gd name="f272" fmla="val 660178"/>
                <a:gd name="f273" fmla="val 1511573"/>
                <a:gd name="f274" fmla="val 633574"/>
                <a:gd name="f275" fmla="val 1470229"/>
                <a:gd name="f276" fmla="val 605989"/>
                <a:gd name="f277" fmla="val 1429232"/>
                <a:gd name="f278" fmla="val 578158"/>
                <a:gd name="f279" fmla="val 1387656"/>
                <a:gd name="f280" fmla="val 408230"/>
                <a:gd name="f281" fmla="val 1134497"/>
                <a:gd name="f282" fmla="val 351220"/>
                <a:gd name="f283" fmla="val 1048219"/>
                <a:gd name="f284" fmla="val 294945"/>
                <a:gd name="f285" fmla="val 959392"/>
                <a:gd name="f286" fmla="val 242349"/>
                <a:gd name="f287" fmla="val 866860"/>
                <a:gd name="f288" fmla="val 216112"/>
                <a:gd name="f289" fmla="val 820536"/>
                <a:gd name="f290" fmla="val 190734"/>
                <a:gd name="f291" fmla="val 773402"/>
                <a:gd name="f292" fmla="val 167562"/>
                <a:gd name="f293" fmla="val 724994"/>
                <a:gd name="f294" fmla="val 144513"/>
                <a:gd name="f295" fmla="val 676469"/>
                <a:gd name="f296" fmla="val 123057"/>
                <a:gd name="f297" fmla="val 627019"/>
                <a:gd name="f298" fmla="val 104054"/>
                <a:gd name="f299" fmla="val 576525"/>
                <a:gd name="f300" fmla="val 85418"/>
                <a:gd name="f301" fmla="val 525917"/>
                <a:gd name="f302" fmla="val 68867"/>
                <a:gd name="f303" fmla="val 474613"/>
                <a:gd name="f304" fmla="val 55381"/>
                <a:gd name="f305" fmla="val 422499"/>
                <a:gd name="f306" fmla="val 49006"/>
                <a:gd name="f307" fmla="val 396442"/>
                <a:gd name="f308" fmla="val 42508"/>
                <a:gd name="f309" fmla="val 370269"/>
                <a:gd name="f310" fmla="val 37236"/>
                <a:gd name="f311" fmla="val 343980"/>
                <a:gd name="f312" fmla="val 29267"/>
                <a:gd name="f313" fmla="val 304604"/>
                <a:gd name="f314" fmla="val 22646"/>
                <a:gd name="f315" fmla="val 265113"/>
                <a:gd name="f316" fmla="val 14003"/>
                <a:gd name="f317" fmla="val 212420"/>
                <a:gd name="f318" fmla="val 7872"/>
                <a:gd name="f319" fmla="val 159582"/>
                <a:gd name="f320" fmla="val 3903"/>
                <a:gd name="f321" fmla="val 106787"/>
                <a:gd name="f322" fmla="+- 0 0 -90"/>
                <a:gd name="f323" fmla="*/ f3 1 5275533"/>
                <a:gd name="f324" fmla="*/ f4 1 2980757"/>
                <a:gd name="f325" fmla="+- f7 0 f5"/>
                <a:gd name="f326" fmla="+- f6 0 f5"/>
                <a:gd name="f327" fmla="*/ f322 f0 1"/>
                <a:gd name="f328" fmla="*/ f326 1 5275533"/>
                <a:gd name="f329" fmla="*/ f325 1 2980757"/>
                <a:gd name="f330" fmla="*/ 0 f326 1"/>
                <a:gd name="f331" fmla="*/ 0 f325 1"/>
                <a:gd name="f332" fmla="*/ 201166 f326 1"/>
                <a:gd name="f333" fmla="*/ 206734 f326 1"/>
                <a:gd name="f334" fmla="*/ 89286 f325 1"/>
                <a:gd name="f335" fmla="*/ 232051 f326 1"/>
                <a:gd name="f336" fmla="*/ 226897 f325 1"/>
                <a:gd name="f337" fmla="*/ 332707 f326 1"/>
                <a:gd name="f338" fmla="*/ 487120 f325 1"/>
                <a:gd name="f339" fmla="*/ 402959 f326 1"/>
                <a:gd name="f340" fmla="*/ 609647 f325 1"/>
                <a:gd name="f341" fmla="*/ 483631 f326 1"/>
                <a:gd name="f342" fmla="*/ 728236 f325 1"/>
                <a:gd name="f343" fmla="*/ 669986 f326 1"/>
                <a:gd name="f344" fmla="*/ 957424 f325 1"/>
                <a:gd name="f345" fmla="*/ 871667 f326 1"/>
                <a:gd name="f346" fmla="*/ 1188348 f325 1"/>
                <a:gd name="f347" fmla="*/ 971956 f326 1"/>
                <a:gd name="f348" fmla="*/ 1308905 f325 1"/>
                <a:gd name="f349" fmla="*/ 1020139 f326 1"/>
                <a:gd name="f350" fmla="*/ 1368084 f325 1"/>
                <a:gd name="f351" fmla="*/ 1067340 f326 1"/>
                <a:gd name="f352" fmla="*/ 1424715 f325 1"/>
                <a:gd name="f353" fmla="*/ 1472909 f326 1"/>
                <a:gd name="f354" fmla="*/ 1843252 f325 1"/>
                <a:gd name="f355" fmla="*/ 1688567 f326 1"/>
                <a:gd name="f356" fmla="*/ 2031559 f325 1"/>
                <a:gd name="f357" fmla="*/ 1914401 f326 1"/>
                <a:gd name="f358" fmla="*/ 2205156 f325 1"/>
                <a:gd name="f359" fmla="*/ 2418909 f326 1"/>
                <a:gd name="f360" fmla="*/ 2479741 f325 1"/>
                <a:gd name="f361" fmla="*/ 2701141 f326 1"/>
                <a:gd name="f362" fmla="*/ 2557333 f325 1"/>
                <a:gd name="f363" fmla="*/ 2773475 f326 1"/>
                <a:gd name="f364" fmla="*/ 2570999 f325 1"/>
                <a:gd name="f365" fmla="*/ 2846424 f326 1"/>
                <a:gd name="f366" fmla="*/ 2582465 f325 1"/>
                <a:gd name="f367" fmla="*/ 2993669 f326 1"/>
                <a:gd name="f368" fmla="*/ 2598909 f325 1"/>
                <a:gd name="f369" fmla="*/ 3067721 f326 1"/>
                <a:gd name="f370" fmla="*/ 2604237 f325 1"/>
                <a:gd name="f371" fmla="*/ 3142019 f326 1"/>
                <a:gd name="f372" fmla="*/ 2607943 f325 1"/>
                <a:gd name="f373" fmla="*/ 3216561 f326 1"/>
                <a:gd name="f374" fmla="*/ 2609564 f325 1"/>
                <a:gd name="f375" fmla="*/ 3291225 f326 1"/>
                <a:gd name="f376" fmla="*/ 2609217 f325 1"/>
                <a:gd name="f377" fmla="*/ 3328619 f326 1"/>
                <a:gd name="f378" fmla="*/ 2608869 f325 1"/>
                <a:gd name="f379" fmla="*/ 3364665 f326 1"/>
                <a:gd name="f380" fmla="*/ 2607363 f325 1"/>
                <a:gd name="f381" fmla="*/ 3400587 f326 1"/>
                <a:gd name="f382" fmla="*/ 2605627 f325 1"/>
                <a:gd name="f383" fmla="*/ 3436387 f326 1"/>
                <a:gd name="f384" fmla="*/ 2602847 f325 1"/>
                <a:gd name="f385" fmla="*/ 3578361 f326 1"/>
                <a:gd name="f386" fmla="*/ 2586286 f325 1"/>
                <a:gd name="f387" fmla="*/ 4119159 f326 1"/>
                <a:gd name="f388" fmla="*/ 2418594 f325 1"/>
                <a:gd name="f389" fmla="*/ 4618765 f326 1"/>
                <a:gd name="f390" fmla="*/ 2124668 f325 1"/>
                <a:gd name="f391" fmla="*/ 4739895 f326 1"/>
                <a:gd name="f392" fmla="*/ 2038275 f325 1"/>
                <a:gd name="f393" fmla="*/ 4861027 f326 1"/>
                <a:gd name="f394" fmla="*/ 1948986 f325 1"/>
                <a:gd name="f395" fmla="*/ 5106354 f326 1"/>
                <a:gd name="f396" fmla="*/ 1763690 f325 1"/>
                <a:gd name="f397" fmla="*/ 5275533 f326 1"/>
                <a:gd name="f398" fmla="*/ 1641017 f325 1"/>
                <a:gd name="f399" fmla="*/ 2257481 f325 1"/>
                <a:gd name="f400" fmla="*/ 5168881 f326 1"/>
                <a:gd name="f401" fmla="*/ 2332084 f325 1"/>
                <a:gd name="f402" fmla="*/ 5036225 f326 1"/>
                <a:gd name="f403" fmla="*/ 2421489 f325 1"/>
                <a:gd name="f404" fmla="*/ 4899401 f326 1"/>
                <a:gd name="f405" fmla="*/ 2508347 f325 1"/>
                <a:gd name="f406" fmla="*/ 4612145 f326 1"/>
                <a:gd name="f407" fmla="*/ 2671407 f325 1"/>
                <a:gd name="f408" fmla="*/ 4303187 f326 1"/>
                <a:gd name="f409" fmla="*/ 2810030 f325 1"/>
                <a:gd name="f410" fmla="*/ 3630835 f326 1"/>
                <a:gd name="f411" fmla="*/ 2969500 f325 1"/>
                <a:gd name="f412" fmla="*/ 3457719 f326 1"/>
                <a:gd name="f413" fmla="*/ 2979808 f325 1"/>
                <a:gd name="f414" fmla="*/ 3414441 f326 1"/>
                <a:gd name="f415" fmla="*/ 2980733 f325 1"/>
                <a:gd name="f416" fmla="*/ 3371285 f326 1"/>
                <a:gd name="f417" fmla="*/ 2980502 f325 1"/>
                <a:gd name="f418" fmla="*/ 3328252 f326 1"/>
                <a:gd name="f419" fmla="*/ 2980039 f325 1"/>
                <a:gd name="f420" fmla="*/ 3286445 f326 1"/>
                <a:gd name="f421" fmla="*/ 2978534 f325 1"/>
                <a:gd name="f422" fmla="*/ 2952475 f326 1"/>
                <a:gd name="f423" fmla="*/ 2953402 f325 1"/>
                <a:gd name="f424" fmla="*/ 2620591 f326 1"/>
                <a:gd name="f425" fmla="*/ 2898046 f325 1"/>
                <a:gd name="f426" fmla="*/ 2294591 f326 1"/>
                <a:gd name="f427" fmla="*/ 2811305 f325 1"/>
                <a:gd name="f428" fmla="*/ 1670544 f326 1"/>
                <a:gd name="f429" fmla="*/ 2550501 f325 1"/>
                <a:gd name="f430" fmla="*/ 1144703 f326 1"/>
                <a:gd name="f431" fmla="*/ 2144472 f325 1"/>
                <a:gd name="f432" fmla="*/ 931497 f326 1"/>
                <a:gd name="f433" fmla="*/ 1900114 f325 1"/>
                <a:gd name="f434" fmla="*/ 745265 f326 1"/>
                <a:gd name="f435" fmla="*/ 1641395 f325 1"/>
                <a:gd name="f436" fmla="*/ 701741 f326 1"/>
                <a:gd name="f437" fmla="*/ 1575500 f325 1"/>
                <a:gd name="f438" fmla="*/ 660178 f326 1"/>
                <a:gd name="f439" fmla="*/ 1511573 f325 1"/>
                <a:gd name="f440" fmla="*/ 578158 f326 1"/>
                <a:gd name="f441" fmla="*/ 1387656 f325 1"/>
                <a:gd name="f442" fmla="*/ 408230 f326 1"/>
                <a:gd name="f443" fmla="*/ 1134497 f325 1"/>
                <a:gd name="f444" fmla="*/ 242349 f326 1"/>
                <a:gd name="f445" fmla="*/ 866860 f325 1"/>
                <a:gd name="f446" fmla="*/ 167562 f326 1"/>
                <a:gd name="f447" fmla="*/ 724994 f325 1"/>
                <a:gd name="f448" fmla="*/ 104054 f326 1"/>
                <a:gd name="f449" fmla="*/ 576525 f325 1"/>
                <a:gd name="f450" fmla="*/ 55381 f326 1"/>
                <a:gd name="f451" fmla="*/ 422499 f325 1"/>
                <a:gd name="f452" fmla="*/ 37236 f326 1"/>
                <a:gd name="f453" fmla="*/ 343980 f325 1"/>
                <a:gd name="f454" fmla="*/ 29267 f326 1"/>
                <a:gd name="f455" fmla="*/ 304604 f325 1"/>
                <a:gd name="f456" fmla="*/ 22646 f326 1"/>
                <a:gd name="f457" fmla="*/ 265113 f325 1"/>
                <a:gd name="f458" fmla="*/ 3903 f326 1"/>
                <a:gd name="f459" fmla="*/ 106787 f325 1"/>
                <a:gd name="f460" fmla="*/ f327 1 f2"/>
                <a:gd name="f461" fmla="*/ f330 1 5275533"/>
                <a:gd name="f462" fmla="*/ f331 1 2980757"/>
                <a:gd name="f463" fmla="*/ f332 1 5275533"/>
                <a:gd name="f464" fmla="*/ f333 1 5275533"/>
                <a:gd name="f465" fmla="*/ f334 1 2980757"/>
                <a:gd name="f466" fmla="*/ f335 1 5275533"/>
                <a:gd name="f467" fmla="*/ f336 1 2980757"/>
                <a:gd name="f468" fmla="*/ f337 1 5275533"/>
                <a:gd name="f469" fmla="*/ f338 1 2980757"/>
                <a:gd name="f470" fmla="*/ f339 1 5275533"/>
                <a:gd name="f471" fmla="*/ f340 1 2980757"/>
                <a:gd name="f472" fmla="*/ f341 1 5275533"/>
                <a:gd name="f473" fmla="*/ f342 1 2980757"/>
                <a:gd name="f474" fmla="*/ f343 1 5275533"/>
                <a:gd name="f475" fmla="*/ f344 1 2980757"/>
                <a:gd name="f476" fmla="*/ f345 1 5275533"/>
                <a:gd name="f477" fmla="*/ f346 1 2980757"/>
                <a:gd name="f478" fmla="*/ f347 1 5275533"/>
                <a:gd name="f479" fmla="*/ f348 1 2980757"/>
                <a:gd name="f480" fmla="*/ f349 1 5275533"/>
                <a:gd name="f481" fmla="*/ f350 1 2980757"/>
                <a:gd name="f482" fmla="*/ f351 1 5275533"/>
                <a:gd name="f483" fmla="*/ f352 1 2980757"/>
                <a:gd name="f484" fmla="*/ f353 1 5275533"/>
                <a:gd name="f485" fmla="*/ f354 1 2980757"/>
                <a:gd name="f486" fmla="*/ f355 1 5275533"/>
                <a:gd name="f487" fmla="*/ f356 1 2980757"/>
                <a:gd name="f488" fmla="*/ f357 1 5275533"/>
                <a:gd name="f489" fmla="*/ f358 1 2980757"/>
                <a:gd name="f490" fmla="*/ f359 1 5275533"/>
                <a:gd name="f491" fmla="*/ f360 1 2980757"/>
                <a:gd name="f492" fmla="*/ f361 1 5275533"/>
                <a:gd name="f493" fmla="*/ f362 1 2980757"/>
                <a:gd name="f494" fmla="*/ f363 1 5275533"/>
                <a:gd name="f495" fmla="*/ f364 1 2980757"/>
                <a:gd name="f496" fmla="*/ f365 1 5275533"/>
                <a:gd name="f497" fmla="*/ f366 1 2980757"/>
                <a:gd name="f498" fmla="*/ f367 1 5275533"/>
                <a:gd name="f499" fmla="*/ f368 1 2980757"/>
                <a:gd name="f500" fmla="*/ f369 1 5275533"/>
                <a:gd name="f501" fmla="*/ f370 1 2980757"/>
                <a:gd name="f502" fmla="*/ f371 1 5275533"/>
                <a:gd name="f503" fmla="*/ f372 1 2980757"/>
                <a:gd name="f504" fmla="*/ f373 1 5275533"/>
                <a:gd name="f505" fmla="*/ f374 1 2980757"/>
                <a:gd name="f506" fmla="*/ f375 1 5275533"/>
                <a:gd name="f507" fmla="*/ f376 1 2980757"/>
                <a:gd name="f508" fmla="*/ f377 1 5275533"/>
                <a:gd name="f509" fmla="*/ f378 1 2980757"/>
                <a:gd name="f510" fmla="*/ f379 1 5275533"/>
                <a:gd name="f511" fmla="*/ f380 1 2980757"/>
                <a:gd name="f512" fmla="*/ f381 1 5275533"/>
                <a:gd name="f513" fmla="*/ f382 1 2980757"/>
                <a:gd name="f514" fmla="*/ f383 1 5275533"/>
                <a:gd name="f515" fmla="*/ f384 1 2980757"/>
                <a:gd name="f516" fmla="*/ f385 1 5275533"/>
                <a:gd name="f517" fmla="*/ f386 1 2980757"/>
                <a:gd name="f518" fmla="*/ f387 1 5275533"/>
                <a:gd name="f519" fmla="*/ f388 1 2980757"/>
                <a:gd name="f520" fmla="*/ f389 1 5275533"/>
                <a:gd name="f521" fmla="*/ f390 1 2980757"/>
                <a:gd name="f522" fmla="*/ f391 1 5275533"/>
                <a:gd name="f523" fmla="*/ f392 1 2980757"/>
                <a:gd name="f524" fmla="*/ f393 1 5275533"/>
                <a:gd name="f525" fmla="*/ f394 1 2980757"/>
                <a:gd name="f526" fmla="*/ f395 1 5275533"/>
                <a:gd name="f527" fmla="*/ f396 1 2980757"/>
                <a:gd name="f528" fmla="*/ f397 1 5275533"/>
                <a:gd name="f529" fmla="*/ f398 1 2980757"/>
                <a:gd name="f530" fmla="*/ f399 1 2980757"/>
                <a:gd name="f531" fmla="*/ f400 1 5275533"/>
                <a:gd name="f532" fmla="*/ f401 1 2980757"/>
                <a:gd name="f533" fmla="*/ f402 1 5275533"/>
                <a:gd name="f534" fmla="*/ f403 1 2980757"/>
                <a:gd name="f535" fmla="*/ f404 1 5275533"/>
                <a:gd name="f536" fmla="*/ f405 1 2980757"/>
                <a:gd name="f537" fmla="*/ f406 1 5275533"/>
                <a:gd name="f538" fmla="*/ f407 1 2980757"/>
                <a:gd name="f539" fmla="*/ f408 1 5275533"/>
                <a:gd name="f540" fmla="*/ f409 1 2980757"/>
                <a:gd name="f541" fmla="*/ f410 1 5275533"/>
                <a:gd name="f542" fmla="*/ f411 1 2980757"/>
                <a:gd name="f543" fmla="*/ f412 1 5275533"/>
                <a:gd name="f544" fmla="*/ f413 1 2980757"/>
                <a:gd name="f545" fmla="*/ f414 1 5275533"/>
                <a:gd name="f546" fmla="*/ f415 1 2980757"/>
                <a:gd name="f547" fmla="*/ f416 1 5275533"/>
                <a:gd name="f548" fmla="*/ f417 1 2980757"/>
                <a:gd name="f549" fmla="*/ f418 1 5275533"/>
                <a:gd name="f550" fmla="*/ f419 1 2980757"/>
                <a:gd name="f551" fmla="*/ f420 1 5275533"/>
                <a:gd name="f552" fmla="*/ f421 1 2980757"/>
                <a:gd name="f553" fmla="*/ f422 1 5275533"/>
                <a:gd name="f554" fmla="*/ f423 1 2980757"/>
                <a:gd name="f555" fmla="*/ f424 1 5275533"/>
                <a:gd name="f556" fmla="*/ f425 1 2980757"/>
                <a:gd name="f557" fmla="*/ f426 1 5275533"/>
                <a:gd name="f558" fmla="*/ f427 1 2980757"/>
                <a:gd name="f559" fmla="*/ f428 1 5275533"/>
                <a:gd name="f560" fmla="*/ f429 1 2980757"/>
                <a:gd name="f561" fmla="*/ f430 1 5275533"/>
                <a:gd name="f562" fmla="*/ f431 1 2980757"/>
                <a:gd name="f563" fmla="*/ f432 1 5275533"/>
                <a:gd name="f564" fmla="*/ f433 1 2980757"/>
                <a:gd name="f565" fmla="*/ f434 1 5275533"/>
                <a:gd name="f566" fmla="*/ f435 1 2980757"/>
                <a:gd name="f567" fmla="*/ f436 1 5275533"/>
                <a:gd name="f568" fmla="*/ f437 1 2980757"/>
                <a:gd name="f569" fmla="*/ f438 1 5275533"/>
                <a:gd name="f570" fmla="*/ f439 1 2980757"/>
                <a:gd name="f571" fmla="*/ f440 1 5275533"/>
                <a:gd name="f572" fmla="*/ f441 1 2980757"/>
                <a:gd name="f573" fmla="*/ f442 1 5275533"/>
                <a:gd name="f574" fmla="*/ f443 1 2980757"/>
                <a:gd name="f575" fmla="*/ f444 1 5275533"/>
                <a:gd name="f576" fmla="*/ f445 1 2980757"/>
                <a:gd name="f577" fmla="*/ f446 1 5275533"/>
                <a:gd name="f578" fmla="*/ f447 1 2980757"/>
                <a:gd name="f579" fmla="*/ f448 1 5275533"/>
                <a:gd name="f580" fmla="*/ f449 1 2980757"/>
                <a:gd name="f581" fmla="*/ f450 1 5275533"/>
                <a:gd name="f582" fmla="*/ f451 1 2980757"/>
                <a:gd name="f583" fmla="*/ f452 1 5275533"/>
                <a:gd name="f584" fmla="*/ f453 1 2980757"/>
                <a:gd name="f585" fmla="*/ f454 1 5275533"/>
                <a:gd name="f586" fmla="*/ f455 1 2980757"/>
                <a:gd name="f587" fmla="*/ f456 1 5275533"/>
                <a:gd name="f588" fmla="*/ f457 1 2980757"/>
                <a:gd name="f589" fmla="*/ f458 1 5275533"/>
                <a:gd name="f590" fmla="*/ f459 1 2980757"/>
                <a:gd name="f591" fmla="*/ f5 1 f328"/>
                <a:gd name="f592" fmla="*/ f6 1 f328"/>
                <a:gd name="f593" fmla="*/ f5 1 f329"/>
                <a:gd name="f594" fmla="*/ f7 1 f329"/>
                <a:gd name="f595" fmla="+- f460 0 f1"/>
                <a:gd name="f596" fmla="*/ f461 1 f328"/>
                <a:gd name="f597" fmla="*/ f462 1 f329"/>
                <a:gd name="f598" fmla="*/ f463 1 f328"/>
                <a:gd name="f599" fmla="*/ f464 1 f328"/>
                <a:gd name="f600" fmla="*/ f465 1 f329"/>
                <a:gd name="f601" fmla="*/ f466 1 f328"/>
                <a:gd name="f602" fmla="*/ f467 1 f329"/>
                <a:gd name="f603" fmla="*/ f468 1 f328"/>
                <a:gd name="f604" fmla="*/ f469 1 f329"/>
                <a:gd name="f605" fmla="*/ f470 1 f328"/>
                <a:gd name="f606" fmla="*/ f471 1 f329"/>
                <a:gd name="f607" fmla="*/ f472 1 f328"/>
                <a:gd name="f608" fmla="*/ f473 1 f329"/>
                <a:gd name="f609" fmla="*/ f474 1 f328"/>
                <a:gd name="f610" fmla="*/ f475 1 f329"/>
                <a:gd name="f611" fmla="*/ f476 1 f328"/>
                <a:gd name="f612" fmla="*/ f477 1 f329"/>
                <a:gd name="f613" fmla="*/ f478 1 f328"/>
                <a:gd name="f614" fmla="*/ f479 1 f329"/>
                <a:gd name="f615" fmla="*/ f480 1 f328"/>
                <a:gd name="f616" fmla="*/ f481 1 f329"/>
                <a:gd name="f617" fmla="*/ f482 1 f328"/>
                <a:gd name="f618" fmla="*/ f483 1 f329"/>
                <a:gd name="f619" fmla="*/ f484 1 f328"/>
                <a:gd name="f620" fmla="*/ f485 1 f329"/>
                <a:gd name="f621" fmla="*/ f486 1 f328"/>
                <a:gd name="f622" fmla="*/ f487 1 f329"/>
                <a:gd name="f623" fmla="*/ f488 1 f328"/>
                <a:gd name="f624" fmla="*/ f489 1 f329"/>
                <a:gd name="f625" fmla="*/ f490 1 f328"/>
                <a:gd name="f626" fmla="*/ f491 1 f329"/>
                <a:gd name="f627" fmla="*/ f492 1 f328"/>
                <a:gd name="f628" fmla="*/ f493 1 f329"/>
                <a:gd name="f629" fmla="*/ f494 1 f328"/>
                <a:gd name="f630" fmla="*/ f495 1 f329"/>
                <a:gd name="f631" fmla="*/ f496 1 f328"/>
                <a:gd name="f632" fmla="*/ f497 1 f329"/>
                <a:gd name="f633" fmla="*/ f498 1 f328"/>
                <a:gd name="f634" fmla="*/ f499 1 f329"/>
                <a:gd name="f635" fmla="*/ f500 1 f328"/>
                <a:gd name="f636" fmla="*/ f501 1 f329"/>
                <a:gd name="f637" fmla="*/ f502 1 f328"/>
                <a:gd name="f638" fmla="*/ f503 1 f329"/>
                <a:gd name="f639" fmla="*/ f504 1 f328"/>
                <a:gd name="f640" fmla="*/ f505 1 f329"/>
                <a:gd name="f641" fmla="*/ f506 1 f328"/>
                <a:gd name="f642" fmla="*/ f507 1 f329"/>
                <a:gd name="f643" fmla="*/ f508 1 f328"/>
                <a:gd name="f644" fmla="*/ f509 1 f329"/>
                <a:gd name="f645" fmla="*/ f510 1 f328"/>
                <a:gd name="f646" fmla="*/ f511 1 f329"/>
                <a:gd name="f647" fmla="*/ f512 1 f328"/>
                <a:gd name="f648" fmla="*/ f513 1 f329"/>
                <a:gd name="f649" fmla="*/ f514 1 f328"/>
                <a:gd name="f650" fmla="*/ f515 1 f329"/>
                <a:gd name="f651" fmla="*/ f516 1 f328"/>
                <a:gd name="f652" fmla="*/ f517 1 f329"/>
                <a:gd name="f653" fmla="*/ f518 1 f328"/>
                <a:gd name="f654" fmla="*/ f519 1 f329"/>
                <a:gd name="f655" fmla="*/ f520 1 f328"/>
                <a:gd name="f656" fmla="*/ f521 1 f329"/>
                <a:gd name="f657" fmla="*/ f522 1 f328"/>
                <a:gd name="f658" fmla="*/ f523 1 f329"/>
                <a:gd name="f659" fmla="*/ f524 1 f328"/>
                <a:gd name="f660" fmla="*/ f525 1 f329"/>
                <a:gd name="f661" fmla="*/ f526 1 f328"/>
                <a:gd name="f662" fmla="*/ f527 1 f329"/>
                <a:gd name="f663" fmla="*/ f528 1 f328"/>
                <a:gd name="f664" fmla="*/ f529 1 f329"/>
                <a:gd name="f665" fmla="*/ f530 1 f329"/>
                <a:gd name="f666" fmla="*/ f531 1 f328"/>
                <a:gd name="f667" fmla="*/ f532 1 f329"/>
                <a:gd name="f668" fmla="*/ f533 1 f328"/>
                <a:gd name="f669" fmla="*/ f534 1 f329"/>
                <a:gd name="f670" fmla="*/ f535 1 f328"/>
                <a:gd name="f671" fmla="*/ f536 1 f329"/>
                <a:gd name="f672" fmla="*/ f537 1 f328"/>
                <a:gd name="f673" fmla="*/ f538 1 f329"/>
                <a:gd name="f674" fmla="*/ f539 1 f328"/>
                <a:gd name="f675" fmla="*/ f540 1 f329"/>
                <a:gd name="f676" fmla="*/ f541 1 f328"/>
                <a:gd name="f677" fmla="*/ f542 1 f329"/>
                <a:gd name="f678" fmla="*/ f543 1 f328"/>
                <a:gd name="f679" fmla="*/ f544 1 f329"/>
                <a:gd name="f680" fmla="*/ f545 1 f328"/>
                <a:gd name="f681" fmla="*/ f546 1 f329"/>
                <a:gd name="f682" fmla="*/ f547 1 f328"/>
                <a:gd name="f683" fmla="*/ f548 1 f329"/>
                <a:gd name="f684" fmla="*/ f549 1 f328"/>
                <a:gd name="f685" fmla="*/ f550 1 f329"/>
                <a:gd name="f686" fmla="*/ f551 1 f328"/>
                <a:gd name="f687" fmla="*/ f552 1 f329"/>
                <a:gd name="f688" fmla="*/ f553 1 f328"/>
                <a:gd name="f689" fmla="*/ f554 1 f329"/>
                <a:gd name="f690" fmla="*/ f555 1 f328"/>
                <a:gd name="f691" fmla="*/ f556 1 f329"/>
                <a:gd name="f692" fmla="*/ f557 1 f328"/>
                <a:gd name="f693" fmla="*/ f558 1 f329"/>
                <a:gd name="f694" fmla="*/ f559 1 f328"/>
                <a:gd name="f695" fmla="*/ f560 1 f329"/>
                <a:gd name="f696" fmla="*/ f561 1 f328"/>
                <a:gd name="f697" fmla="*/ f562 1 f329"/>
                <a:gd name="f698" fmla="*/ f563 1 f328"/>
                <a:gd name="f699" fmla="*/ f564 1 f329"/>
                <a:gd name="f700" fmla="*/ f565 1 f328"/>
                <a:gd name="f701" fmla="*/ f566 1 f329"/>
                <a:gd name="f702" fmla="*/ f567 1 f328"/>
                <a:gd name="f703" fmla="*/ f568 1 f329"/>
                <a:gd name="f704" fmla="*/ f569 1 f328"/>
                <a:gd name="f705" fmla="*/ f570 1 f329"/>
                <a:gd name="f706" fmla="*/ f571 1 f328"/>
                <a:gd name="f707" fmla="*/ f572 1 f329"/>
                <a:gd name="f708" fmla="*/ f573 1 f328"/>
                <a:gd name="f709" fmla="*/ f574 1 f329"/>
                <a:gd name="f710" fmla="*/ f575 1 f328"/>
                <a:gd name="f711" fmla="*/ f576 1 f329"/>
                <a:gd name="f712" fmla="*/ f577 1 f328"/>
                <a:gd name="f713" fmla="*/ f578 1 f329"/>
                <a:gd name="f714" fmla="*/ f579 1 f328"/>
                <a:gd name="f715" fmla="*/ f580 1 f329"/>
                <a:gd name="f716" fmla="*/ f581 1 f328"/>
                <a:gd name="f717" fmla="*/ f582 1 f329"/>
                <a:gd name="f718" fmla="*/ f583 1 f328"/>
                <a:gd name="f719" fmla="*/ f584 1 f329"/>
                <a:gd name="f720" fmla="*/ f585 1 f328"/>
                <a:gd name="f721" fmla="*/ f586 1 f329"/>
                <a:gd name="f722" fmla="*/ f587 1 f328"/>
                <a:gd name="f723" fmla="*/ f588 1 f329"/>
                <a:gd name="f724" fmla="*/ f589 1 f328"/>
                <a:gd name="f725" fmla="*/ f590 1 f329"/>
                <a:gd name="f726" fmla="*/ f591 f323 1"/>
                <a:gd name="f727" fmla="*/ f592 f323 1"/>
                <a:gd name="f728" fmla="*/ f594 f324 1"/>
                <a:gd name="f729" fmla="*/ f593 f324 1"/>
                <a:gd name="f730" fmla="*/ f596 f323 1"/>
                <a:gd name="f731" fmla="*/ f597 f324 1"/>
                <a:gd name="f732" fmla="*/ f598 f323 1"/>
                <a:gd name="f733" fmla="*/ f599 f323 1"/>
                <a:gd name="f734" fmla="*/ f600 f324 1"/>
                <a:gd name="f735" fmla="*/ f601 f323 1"/>
                <a:gd name="f736" fmla="*/ f602 f324 1"/>
                <a:gd name="f737" fmla="*/ f603 f323 1"/>
                <a:gd name="f738" fmla="*/ f604 f324 1"/>
                <a:gd name="f739" fmla="*/ f605 f323 1"/>
                <a:gd name="f740" fmla="*/ f606 f324 1"/>
                <a:gd name="f741" fmla="*/ f607 f323 1"/>
                <a:gd name="f742" fmla="*/ f608 f324 1"/>
                <a:gd name="f743" fmla="*/ f609 f323 1"/>
                <a:gd name="f744" fmla="*/ f610 f324 1"/>
                <a:gd name="f745" fmla="*/ f611 f323 1"/>
                <a:gd name="f746" fmla="*/ f612 f324 1"/>
                <a:gd name="f747" fmla="*/ f613 f323 1"/>
                <a:gd name="f748" fmla="*/ f614 f324 1"/>
                <a:gd name="f749" fmla="*/ f615 f323 1"/>
                <a:gd name="f750" fmla="*/ f616 f324 1"/>
                <a:gd name="f751" fmla="*/ f617 f323 1"/>
                <a:gd name="f752" fmla="*/ f618 f324 1"/>
                <a:gd name="f753" fmla="*/ f619 f323 1"/>
                <a:gd name="f754" fmla="*/ f620 f324 1"/>
                <a:gd name="f755" fmla="*/ f621 f323 1"/>
                <a:gd name="f756" fmla="*/ f622 f324 1"/>
                <a:gd name="f757" fmla="*/ f623 f323 1"/>
                <a:gd name="f758" fmla="*/ f624 f324 1"/>
                <a:gd name="f759" fmla="*/ f625 f323 1"/>
                <a:gd name="f760" fmla="*/ f626 f324 1"/>
                <a:gd name="f761" fmla="*/ f627 f323 1"/>
                <a:gd name="f762" fmla="*/ f628 f324 1"/>
                <a:gd name="f763" fmla="*/ f629 f323 1"/>
                <a:gd name="f764" fmla="*/ f630 f324 1"/>
                <a:gd name="f765" fmla="*/ f631 f323 1"/>
                <a:gd name="f766" fmla="*/ f632 f324 1"/>
                <a:gd name="f767" fmla="*/ f633 f323 1"/>
                <a:gd name="f768" fmla="*/ f634 f324 1"/>
                <a:gd name="f769" fmla="*/ f635 f323 1"/>
                <a:gd name="f770" fmla="*/ f636 f324 1"/>
                <a:gd name="f771" fmla="*/ f637 f323 1"/>
                <a:gd name="f772" fmla="*/ f638 f324 1"/>
                <a:gd name="f773" fmla="*/ f639 f323 1"/>
                <a:gd name="f774" fmla="*/ f640 f324 1"/>
                <a:gd name="f775" fmla="*/ f641 f323 1"/>
                <a:gd name="f776" fmla="*/ f642 f324 1"/>
                <a:gd name="f777" fmla="*/ f643 f323 1"/>
                <a:gd name="f778" fmla="*/ f644 f324 1"/>
                <a:gd name="f779" fmla="*/ f645 f323 1"/>
                <a:gd name="f780" fmla="*/ f646 f324 1"/>
                <a:gd name="f781" fmla="*/ f647 f323 1"/>
                <a:gd name="f782" fmla="*/ f648 f324 1"/>
                <a:gd name="f783" fmla="*/ f649 f323 1"/>
                <a:gd name="f784" fmla="*/ f650 f324 1"/>
                <a:gd name="f785" fmla="*/ f651 f323 1"/>
                <a:gd name="f786" fmla="*/ f652 f324 1"/>
                <a:gd name="f787" fmla="*/ f653 f323 1"/>
                <a:gd name="f788" fmla="*/ f654 f324 1"/>
                <a:gd name="f789" fmla="*/ f655 f323 1"/>
                <a:gd name="f790" fmla="*/ f656 f324 1"/>
                <a:gd name="f791" fmla="*/ f657 f323 1"/>
                <a:gd name="f792" fmla="*/ f658 f324 1"/>
                <a:gd name="f793" fmla="*/ f659 f323 1"/>
                <a:gd name="f794" fmla="*/ f660 f324 1"/>
                <a:gd name="f795" fmla="*/ f661 f323 1"/>
                <a:gd name="f796" fmla="*/ f662 f324 1"/>
                <a:gd name="f797" fmla="*/ f663 f323 1"/>
                <a:gd name="f798" fmla="*/ f664 f324 1"/>
                <a:gd name="f799" fmla="*/ f665 f324 1"/>
                <a:gd name="f800" fmla="*/ f666 f323 1"/>
                <a:gd name="f801" fmla="*/ f667 f324 1"/>
                <a:gd name="f802" fmla="*/ f668 f323 1"/>
                <a:gd name="f803" fmla="*/ f669 f324 1"/>
                <a:gd name="f804" fmla="*/ f670 f323 1"/>
                <a:gd name="f805" fmla="*/ f671 f324 1"/>
                <a:gd name="f806" fmla="*/ f672 f323 1"/>
                <a:gd name="f807" fmla="*/ f673 f324 1"/>
                <a:gd name="f808" fmla="*/ f674 f323 1"/>
                <a:gd name="f809" fmla="*/ f675 f324 1"/>
                <a:gd name="f810" fmla="*/ f676 f323 1"/>
                <a:gd name="f811" fmla="*/ f677 f324 1"/>
                <a:gd name="f812" fmla="*/ f678 f323 1"/>
                <a:gd name="f813" fmla="*/ f679 f324 1"/>
                <a:gd name="f814" fmla="*/ f680 f323 1"/>
                <a:gd name="f815" fmla="*/ f681 f324 1"/>
                <a:gd name="f816" fmla="*/ f682 f323 1"/>
                <a:gd name="f817" fmla="*/ f683 f324 1"/>
                <a:gd name="f818" fmla="*/ f684 f323 1"/>
                <a:gd name="f819" fmla="*/ f685 f324 1"/>
                <a:gd name="f820" fmla="*/ f686 f323 1"/>
                <a:gd name="f821" fmla="*/ f687 f324 1"/>
                <a:gd name="f822" fmla="*/ f688 f323 1"/>
                <a:gd name="f823" fmla="*/ f689 f324 1"/>
                <a:gd name="f824" fmla="*/ f690 f323 1"/>
                <a:gd name="f825" fmla="*/ f691 f324 1"/>
                <a:gd name="f826" fmla="*/ f692 f323 1"/>
                <a:gd name="f827" fmla="*/ f693 f324 1"/>
                <a:gd name="f828" fmla="*/ f694 f323 1"/>
                <a:gd name="f829" fmla="*/ f695 f324 1"/>
                <a:gd name="f830" fmla="*/ f696 f323 1"/>
                <a:gd name="f831" fmla="*/ f697 f324 1"/>
                <a:gd name="f832" fmla="*/ f698 f323 1"/>
                <a:gd name="f833" fmla="*/ f699 f324 1"/>
                <a:gd name="f834" fmla="*/ f700 f323 1"/>
                <a:gd name="f835" fmla="*/ f701 f324 1"/>
                <a:gd name="f836" fmla="*/ f702 f323 1"/>
                <a:gd name="f837" fmla="*/ f703 f324 1"/>
                <a:gd name="f838" fmla="*/ f704 f323 1"/>
                <a:gd name="f839" fmla="*/ f705 f324 1"/>
                <a:gd name="f840" fmla="*/ f706 f323 1"/>
                <a:gd name="f841" fmla="*/ f707 f324 1"/>
                <a:gd name="f842" fmla="*/ f708 f323 1"/>
                <a:gd name="f843" fmla="*/ f709 f324 1"/>
                <a:gd name="f844" fmla="*/ f710 f323 1"/>
                <a:gd name="f845" fmla="*/ f711 f324 1"/>
                <a:gd name="f846" fmla="*/ f712 f323 1"/>
                <a:gd name="f847" fmla="*/ f713 f324 1"/>
                <a:gd name="f848" fmla="*/ f714 f323 1"/>
                <a:gd name="f849" fmla="*/ f715 f324 1"/>
                <a:gd name="f850" fmla="*/ f716 f323 1"/>
                <a:gd name="f851" fmla="*/ f717 f324 1"/>
                <a:gd name="f852" fmla="*/ f718 f323 1"/>
                <a:gd name="f853" fmla="*/ f719 f324 1"/>
                <a:gd name="f854" fmla="*/ f720 f323 1"/>
                <a:gd name="f855" fmla="*/ f721 f324 1"/>
                <a:gd name="f856" fmla="*/ f722 f323 1"/>
                <a:gd name="f857" fmla="*/ f723 f324 1"/>
                <a:gd name="f858" fmla="*/ f724 f323 1"/>
                <a:gd name="f859" fmla="*/ f725 f3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5">
                  <a:pos x="f730" y="f731"/>
                </a:cxn>
                <a:cxn ang="f595">
                  <a:pos x="f732" y="f731"/>
                </a:cxn>
                <a:cxn ang="f595">
                  <a:pos x="f733" y="f734"/>
                </a:cxn>
                <a:cxn ang="f595">
                  <a:pos x="f735" y="f736"/>
                </a:cxn>
                <a:cxn ang="f595">
                  <a:pos x="f737" y="f738"/>
                </a:cxn>
                <a:cxn ang="f595">
                  <a:pos x="f739" y="f740"/>
                </a:cxn>
                <a:cxn ang="f595">
                  <a:pos x="f741" y="f742"/>
                </a:cxn>
                <a:cxn ang="f595">
                  <a:pos x="f743" y="f744"/>
                </a:cxn>
                <a:cxn ang="f595">
                  <a:pos x="f745" y="f746"/>
                </a:cxn>
                <a:cxn ang="f595">
                  <a:pos x="f747" y="f748"/>
                </a:cxn>
                <a:cxn ang="f595">
                  <a:pos x="f749" y="f750"/>
                </a:cxn>
                <a:cxn ang="f595">
                  <a:pos x="f751" y="f752"/>
                </a:cxn>
                <a:cxn ang="f595">
                  <a:pos x="f753" y="f754"/>
                </a:cxn>
                <a:cxn ang="f595">
                  <a:pos x="f755" y="f756"/>
                </a:cxn>
                <a:cxn ang="f595">
                  <a:pos x="f757" y="f758"/>
                </a:cxn>
                <a:cxn ang="f595">
                  <a:pos x="f759" y="f760"/>
                </a:cxn>
                <a:cxn ang="f595">
                  <a:pos x="f761" y="f762"/>
                </a:cxn>
                <a:cxn ang="f595">
                  <a:pos x="f763" y="f764"/>
                </a:cxn>
                <a:cxn ang="f595">
                  <a:pos x="f765" y="f766"/>
                </a:cxn>
                <a:cxn ang="f595">
                  <a:pos x="f767" y="f768"/>
                </a:cxn>
                <a:cxn ang="f595">
                  <a:pos x="f769" y="f770"/>
                </a:cxn>
                <a:cxn ang="f595">
                  <a:pos x="f771" y="f772"/>
                </a:cxn>
                <a:cxn ang="f595">
                  <a:pos x="f773" y="f774"/>
                </a:cxn>
                <a:cxn ang="f595">
                  <a:pos x="f775" y="f776"/>
                </a:cxn>
                <a:cxn ang="f595">
                  <a:pos x="f777" y="f778"/>
                </a:cxn>
                <a:cxn ang="f595">
                  <a:pos x="f779" y="f780"/>
                </a:cxn>
                <a:cxn ang="f595">
                  <a:pos x="f781" y="f782"/>
                </a:cxn>
                <a:cxn ang="f595">
                  <a:pos x="f783" y="f784"/>
                </a:cxn>
                <a:cxn ang="f595">
                  <a:pos x="f785" y="f786"/>
                </a:cxn>
                <a:cxn ang="f595">
                  <a:pos x="f787" y="f788"/>
                </a:cxn>
                <a:cxn ang="f595">
                  <a:pos x="f789" y="f790"/>
                </a:cxn>
                <a:cxn ang="f595">
                  <a:pos x="f791" y="f792"/>
                </a:cxn>
                <a:cxn ang="f595">
                  <a:pos x="f793" y="f794"/>
                </a:cxn>
                <a:cxn ang="f595">
                  <a:pos x="f795" y="f796"/>
                </a:cxn>
                <a:cxn ang="f595">
                  <a:pos x="f797" y="f798"/>
                </a:cxn>
                <a:cxn ang="f595">
                  <a:pos x="f797" y="f799"/>
                </a:cxn>
                <a:cxn ang="f595">
                  <a:pos x="f800" y="f801"/>
                </a:cxn>
                <a:cxn ang="f595">
                  <a:pos x="f802" y="f803"/>
                </a:cxn>
                <a:cxn ang="f595">
                  <a:pos x="f804" y="f805"/>
                </a:cxn>
                <a:cxn ang="f595">
                  <a:pos x="f806" y="f807"/>
                </a:cxn>
                <a:cxn ang="f595">
                  <a:pos x="f808" y="f809"/>
                </a:cxn>
                <a:cxn ang="f595">
                  <a:pos x="f810" y="f811"/>
                </a:cxn>
                <a:cxn ang="f595">
                  <a:pos x="f812" y="f813"/>
                </a:cxn>
                <a:cxn ang="f595">
                  <a:pos x="f814" y="f815"/>
                </a:cxn>
                <a:cxn ang="f595">
                  <a:pos x="f816" y="f817"/>
                </a:cxn>
                <a:cxn ang="f595">
                  <a:pos x="f818" y="f819"/>
                </a:cxn>
                <a:cxn ang="f595">
                  <a:pos x="f820" y="f821"/>
                </a:cxn>
                <a:cxn ang="f595">
                  <a:pos x="f822" y="f823"/>
                </a:cxn>
                <a:cxn ang="f595">
                  <a:pos x="f824" y="f825"/>
                </a:cxn>
                <a:cxn ang="f595">
                  <a:pos x="f826" y="f827"/>
                </a:cxn>
                <a:cxn ang="f595">
                  <a:pos x="f828" y="f829"/>
                </a:cxn>
                <a:cxn ang="f595">
                  <a:pos x="f830" y="f831"/>
                </a:cxn>
                <a:cxn ang="f595">
                  <a:pos x="f832" y="f833"/>
                </a:cxn>
                <a:cxn ang="f595">
                  <a:pos x="f834" y="f835"/>
                </a:cxn>
                <a:cxn ang="f595">
                  <a:pos x="f836" y="f837"/>
                </a:cxn>
                <a:cxn ang="f595">
                  <a:pos x="f838" y="f839"/>
                </a:cxn>
                <a:cxn ang="f595">
                  <a:pos x="f840" y="f841"/>
                </a:cxn>
                <a:cxn ang="f595">
                  <a:pos x="f842" y="f843"/>
                </a:cxn>
                <a:cxn ang="f595">
                  <a:pos x="f844" y="f845"/>
                </a:cxn>
                <a:cxn ang="f595">
                  <a:pos x="f846" y="f847"/>
                </a:cxn>
                <a:cxn ang="f595">
                  <a:pos x="f848" y="f849"/>
                </a:cxn>
                <a:cxn ang="f595">
                  <a:pos x="f850" y="f851"/>
                </a:cxn>
                <a:cxn ang="f595">
                  <a:pos x="f852" y="f853"/>
                </a:cxn>
                <a:cxn ang="f595">
                  <a:pos x="f854" y="f855"/>
                </a:cxn>
                <a:cxn ang="f595">
                  <a:pos x="f856" y="f857"/>
                </a:cxn>
                <a:cxn ang="f595">
                  <a:pos x="f858" y="f859"/>
                </a:cxn>
              </a:cxnLst>
              <a:rect l="f726" t="f729" r="f727" b="f728"/>
              <a:pathLst>
                <a:path w="5275533" h="2980757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lnTo>
                    <a:pt x="f53" y="f54"/>
                  </a:ln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84"/>
                  </a:cubicBezTo>
                  <a:cubicBezTo>
                    <a:pt x="f85" y="f86"/>
                    <a:pt x="f87" y="f88"/>
                    <a:pt x="f89" y="f90"/>
                  </a:cubicBezTo>
                  <a:cubicBezTo>
                    <a:pt x="f91" y="f92"/>
                    <a:pt x="f93" y="f94"/>
                    <a:pt x="f95" y="f96"/>
                  </a:cubicBezTo>
                  <a:lnTo>
                    <a:pt x="f97" y="f98"/>
                  </a:lnTo>
                  <a:cubicBezTo>
                    <a:pt x="f99" y="f100"/>
                    <a:pt x="f101" y="f102"/>
                    <a:pt x="f103" y="f104"/>
                  </a:cubicBez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lnTo>
                    <a:pt x="f117" y="f118"/>
                  </a:lnTo>
                  <a:cubicBezTo>
                    <a:pt x="f119" y="f120"/>
                    <a:pt x="f121" y="f122"/>
                    <a:pt x="f123" y="f124"/>
                  </a:cubicBezTo>
                  <a:lnTo>
                    <a:pt x="f125" y="f126"/>
                  </a:lnTo>
                  <a:cubicBezTo>
                    <a:pt x="f12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lnTo>
                    <a:pt x="f139" y="f140"/>
                  </a:lnTo>
                  <a:cubicBezTo>
                    <a:pt x="f141" y="f142"/>
                    <a:pt x="f143" y="f144"/>
                    <a:pt x="f145" y="f146"/>
                  </a:cubicBezTo>
                  <a:cubicBezTo>
                    <a:pt x="f147" y="f148"/>
                    <a:pt x="f149" y="f150"/>
                    <a:pt x="f151" y="f152"/>
                  </a:cubicBezTo>
                  <a:cubicBezTo>
                    <a:pt x="f153" y="f154"/>
                    <a:pt x="f155" y="f156"/>
                    <a:pt x="f157" y="f158"/>
                  </a:cubicBezTo>
                  <a:cubicBezTo>
                    <a:pt x="f159" y="f160"/>
                    <a:pt x="f161" y="f162"/>
                    <a:pt x="f163" y="f164"/>
                  </a:cubicBezTo>
                  <a:cubicBezTo>
                    <a:pt x="f165" y="f166"/>
                    <a:pt x="f167" y="f168"/>
                    <a:pt x="f169" y="f170"/>
                  </a:cubicBezTo>
                  <a:lnTo>
                    <a:pt x="f171" y="f172"/>
                  </a:lnTo>
                  <a:lnTo>
                    <a:pt x="f6" y="f173"/>
                  </a:lnTo>
                  <a:lnTo>
                    <a:pt x="f6" y="f174"/>
                  </a:lnTo>
                  <a:lnTo>
                    <a:pt x="f175" y="f176"/>
                  </a:lnTo>
                  <a:cubicBezTo>
                    <a:pt x="f177" y="f178"/>
                    <a:pt x="f179" y="f180"/>
                    <a:pt x="f181" y="f182"/>
                  </a:cubicBezTo>
                  <a:cubicBezTo>
                    <a:pt x="f183" y="f184"/>
                    <a:pt x="f185" y="f186"/>
                    <a:pt x="f187" y="f188"/>
                  </a:cubicBezTo>
                  <a:cubicBezTo>
                    <a:pt x="f189" y="f190"/>
                    <a:pt x="f191" y="f192"/>
                    <a:pt x="f193" y="f194"/>
                  </a:cubicBezTo>
                  <a:cubicBezTo>
                    <a:pt x="f195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5" y="f206"/>
                  </a:cubicBezTo>
                  <a:cubicBezTo>
                    <a:pt x="f207" y="f208"/>
                    <a:pt x="f209" y="f210"/>
                    <a:pt x="f211" y="f212"/>
                  </a:cubicBezTo>
                  <a:lnTo>
                    <a:pt x="f213" y="f214"/>
                  </a:lnTo>
                  <a:cubicBezTo>
                    <a:pt x="f215" y="f216"/>
                    <a:pt x="f217" y="f218"/>
                    <a:pt x="f219" y="f218"/>
                  </a:cubicBezTo>
                  <a:lnTo>
                    <a:pt x="f220" y="f221"/>
                  </a:lnTo>
                  <a:lnTo>
                    <a:pt x="f222" y="f223"/>
                  </a:lnTo>
                  <a:cubicBezTo>
                    <a:pt x="f224" y="f225"/>
                    <a:pt x="f226" y="f227"/>
                    <a:pt x="f228" y="f229"/>
                  </a:cubicBezTo>
                  <a:cubicBezTo>
                    <a:pt x="f230" y="f231"/>
                    <a:pt x="f232" y="f233"/>
                    <a:pt x="f234" y="f235"/>
                  </a:cubicBezTo>
                  <a:cubicBezTo>
                    <a:pt x="f236" y="f237"/>
                    <a:pt x="f238" y="f239"/>
                    <a:pt x="f240" y="f241"/>
                  </a:cubicBezTo>
                  <a:cubicBezTo>
                    <a:pt x="f242" y="f243"/>
                    <a:pt x="f244" y="f245"/>
                    <a:pt x="f246" y="f247"/>
                  </a:cubicBezTo>
                  <a:cubicBezTo>
                    <a:pt x="f248" y="f249"/>
                    <a:pt x="f250" y="f251"/>
                    <a:pt x="f252" y="f253"/>
                  </a:cubicBezTo>
                  <a:cubicBezTo>
                    <a:pt x="f254" y="f255"/>
                    <a:pt x="f256" y="f257"/>
                    <a:pt x="f258" y="f259"/>
                  </a:cubicBezTo>
                  <a:cubicBezTo>
                    <a:pt x="f260" y="f261"/>
                    <a:pt x="f262" y="f263"/>
                    <a:pt x="f264" y="f265"/>
                  </a:cubicBezTo>
                  <a:cubicBezTo>
                    <a:pt x="f266" y="f267"/>
                    <a:pt x="f268" y="f269"/>
                    <a:pt x="f270" y="f271"/>
                  </a:cubicBezTo>
                  <a:lnTo>
                    <a:pt x="f272" y="f273"/>
                  </a:lnTo>
                  <a:cubicBezTo>
                    <a:pt x="f274" y="f275"/>
                    <a:pt x="f276" y="f277"/>
                    <a:pt x="f278" y="f279"/>
                  </a:cubicBezTo>
                  <a:lnTo>
                    <a:pt x="f280" y="f281"/>
                  </a:lnTo>
                  <a:cubicBezTo>
                    <a:pt x="f282" y="f283"/>
                    <a:pt x="f284" y="f285"/>
                    <a:pt x="f286" y="f287"/>
                  </a:cubicBezTo>
                  <a:cubicBezTo>
                    <a:pt x="f288" y="f289"/>
                    <a:pt x="f290" y="f291"/>
                    <a:pt x="f292" y="f293"/>
                  </a:cubicBezTo>
                  <a:cubicBezTo>
                    <a:pt x="f294" y="f295"/>
                    <a:pt x="f296" y="f297"/>
                    <a:pt x="f298" y="f299"/>
                  </a:cubicBez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lnTo>
                    <a:pt x="f312" y="f313"/>
                  </a:lnTo>
                  <a:lnTo>
                    <a:pt x="f314" y="f315"/>
                  </a:lnTo>
                  <a:cubicBezTo>
                    <a:pt x="f316" y="f317"/>
                    <a:pt x="f318" y="f319"/>
                    <a:pt x="f320" y="f32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Freeform: Shape 17">
              <a:extLst>
                <a:ext uri="{FF2B5EF4-FFF2-40B4-BE49-F238E27FC236}">
                  <a16:creationId xmlns:a16="http://schemas.microsoft.com/office/drawing/2014/main" id="{61FBB1C4-DACA-409F-D68E-4D53EC1DF747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613805"/>
                <a:gd name="f9" fmla="val 618487"/>
                <a:gd name="f10" fmla="val 85404"/>
                <a:gd name="f11" fmla="val 650052"/>
                <a:gd name="f12" fmla="val 360109"/>
                <a:gd name="f13" fmla="val 792650"/>
                <a:gd name="f14" fmla="val 556543"/>
                <a:gd name="f15" fmla="val 1054084"/>
                <a:gd name="f16" fmla="val 895200"/>
                <a:gd name="f17" fmla="val 1126174"/>
                <a:gd name="f18" fmla="val 988542"/>
                <a:gd name="f19" fmla="val 1200716"/>
                <a:gd name="f20" fmla="val 1085128"/>
                <a:gd name="f21" fmla="val 1276976"/>
                <a:gd name="f22" fmla="val 1191325"/>
                <a:gd name="f23" fmla="val 1859704"/>
                <a:gd name="f24" fmla="val 2002688"/>
                <a:gd name="f25" fmla="val 2485223"/>
                <a:gd name="f26" fmla="val 2348843"/>
                <a:gd name="f27" fmla="val 3368450"/>
                <a:gd name="f28" fmla="val 3948114"/>
                <a:gd name="f29" fmla="val 4373422"/>
                <a:gd name="f30" fmla="val 2066846"/>
                <a:gd name="f31" fmla="val 4956151"/>
                <a:gd name="f32" fmla="val 1636730"/>
                <a:gd name="f33" fmla="val 5021253"/>
                <a:gd name="f34" fmla="val 1588668"/>
                <a:gd name="f35" fmla="val 5086356"/>
                <a:gd name="f36" fmla="val 1541186"/>
                <a:gd name="f37" fmla="val 5149372"/>
                <a:gd name="f38" fmla="val 1495325"/>
                <a:gd name="f39" fmla="val 1406110"/>
                <a:gd name="f40" fmla="val 2138641"/>
                <a:gd name="f41" fmla="val 5112925"/>
                <a:gd name="f42" fmla="val 2253730"/>
                <a:gd name="f43" fmla="val 4598179"/>
                <a:gd name="f44" fmla="val 2621786"/>
                <a:gd name="f45" fmla="val 4074961"/>
                <a:gd name="f46" fmla="val 3368327"/>
                <a:gd name="f47" fmla="val 2170746"/>
                <a:gd name="f48" fmla="val 1393203"/>
                <a:gd name="f49" fmla="val 2384512"/>
                <a:gd name="f50" fmla="val 769646"/>
                <a:gd name="f51" fmla="val 1516288"/>
                <a:gd name="f52" fmla="val 418850"/>
                <a:gd name="f53" fmla="val 1027932"/>
                <a:gd name="f54" fmla="val 48120"/>
                <a:gd name="f55" fmla="val 683401"/>
                <a:gd name="f56" fmla="val 3149"/>
                <a:gd name="f57" fmla="val 85252"/>
                <a:gd name="f58" fmla="+- 0 0 -90"/>
                <a:gd name="f59" fmla="*/ f3 1 5270786"/>
                <a:gd name="f60" fmla="*/ f4 1 2927775"/>
                <a:gd name="f61" fmla="+- f7 0 f5"/>
                <a:gd name="f62" fmla="+- f6 0 f5"/>
                <a:gd name="f63" fmla="*/ f58 f0 1"/>
                <a:gd name="f64" fmla="*/ f62 1 5270786"/>
                <a:gd name="f65" fmla="*/ f61 1 2927775"/>
                <a:gd name="f66" fmla="*/ 0 f62 1"/>
                <a:gd name="f67" fmla="*/ 0 f61 1"/>
                <a:gd name="f68" fmla="*/ 613805 f62 1"/>
                <a:gd name="f69" fmla="*/ 618487 f62 1"/>
                <a:gd name="f70" fmla="*/ 85404 f61 1"/>
                <a:gd name="f71" fmla="*/ 1054084 f62 1"/>
                <a:gd name="f72" fmla="*/ 895200 f61 1"/>
                <a:gd name="f73" fmla="*/ 1276976 f62 1"/>
                <a:gd name="f74" fmla="*/ 1191325 f61 1"/>
                <a:gd name="f75" fmla="*/ 3368450 f62 1"/>
                <a:gd name="f76" fmla="*/ 2348843 f61 1"/>
                <a:gd name="f77" fmla="*/ 4956151 f62 1"/>
                <a:gd name="f78" fmla="*/ 1636730 f61 1"/>
                <a:gd name="f79" fmla="*/ 5149372 f62 1"/>
                <a:gd name="f80" fmla="*/ 1495325 f61 1"/>
                <a:gd name="f81" fmla="*/ 5270786 f62 1"/>
                <a:gd name="f82" fmla="*/ 1406110 f61 1"/>
                <a:gd name="f83" fmla="*/ 2138641 f61 1"/>
                <a:gd name="f84" fmla="*/ 5112925 f62 1"/>
                <a:gd name="f85" fmla="*/ 2253730 f61 1"/>
                <a:gd name="f86" fmla="*/ 3368327 f62 1"/>
                <a:gd name="f87" fmla="*/ 2927775 f61 1"/>
                <a:gd name="f88" fmla="*/ 769646 f62 1"/>
                <a:gd name="f89" fmla="*/ 1516288 f61 1"/>
                <a:gd name="f90" fmla="*/ 3149 f62 1"/>
                <a:gd name="f91" fmla="*/ 85252 f61 1"/>
                <a:gd name="f92" fmla="*/ f63 1 f2"/>
                <a:gd name="f93" fmla="*/ f66 1 5270786"/>
                <a:gd name="f94" fmla="*/ f67 1 2927775"/>
                <a:gd name="f95" fmla="*/ f68 1 5270786"/>
                <a:gd name="f96" fmla="*/ f69 1 5270786"/>
                <a:gd name="f97" fmla="*/ f70 1 2927775"/>
                <a:gd name="f98" fmla="*/ f71 1 5270786"/>
                <a:gd name="f99" fmla="*/ f72 1 2927775"/>
                <a:gd name="f100" fmla="*/ f73 1 5270786"/>
                <a:gd name="f101" fmla="*/ f74 1 2927775"/>
                <a:gd name="f102" fmla="*/ f75 1 5270786"/>
                <a:gd name="f103" fmla="*/ f76 1 2927775"/>
                <a:gd name="f104" fmla="*/ f77 1 5270786"/>
                <a:gd name="f105" fmla="*/ f78 1 2927775"/>
                <a:gd name="f106" fmla="*/ f79 1 5270786"/>
                <a:gd name="f107" fmla="*/ f80 1 2927775"/>
                <a:gd name="f108" fmla="*/ f81 1 5270786"/>
                <a:gd name="f109" fmla="*/ f82 1 2927775"/>
                <a:gd name="f110" fmla="*/ f83 1 2927775"/>
                <a:gd name="f111" fmla="*/ f84 1 5270786"/>
                <a:gd name="f112" fmla="*/ f85 1 2927775"/>
                <a:gd name="f113" fmla="*/ f86 1 5270786"/>
                <a:gd name="f114" fmla="*/ f87 1 2927775"/>
                <a:gd name="f115" fmla="*/ f88 1 5270786"/>
                <a:gd name="f116" fmla="*/ f89 1 2927775"/>
                <a:gd name="f117" fmla="*/ f90 1 5270786"/>
                <a:gd name="f118" fmla="*/ f91 1 2927775"/>
                <a:gd name="f119" fmla="*/ f5 1 f64"/>
                <a:gd name="f120" fmla="*/ f6 1 f64"/>
                <a:gd name="f121" fmla="*/ f5 1 f65"/>
                <a:gd name="f122" fmla="*/ f7 1 f65"/>
                <a:gd name="f123" fmla="+- f92 0 f1"/>
                <a:gd name="f124" fmla="*/ f93 1 f64"/>
                <a:gd name="f125" fmla="*/ f94 1 f65"/>
                <a:gd name="f126" fmla="*/ f95 1 f64"/>
                <a:gd name="f127" fmla="*/ f96 1 f64"/>
                <a:gd name="f128" fmla="*/ f97 1 f65"/>
                <a:gd name="f129" fmla="*/ f98 1 f64"/>
                <a:gd name="f130" fmla="*/ f99 1 f65"/>
                <a:gd name="f131" fmla="*/ f100 1 f64"/>
                <a:gd name="f132" fmla="*/ f101 1 f65"/>
                <a:gd name="f133" fmla="*/ f102 1 f64"/>
                <a:gd name="f134" fmla="*/ f103 1 f65"/>
                <a:gd name="f135" fmla="*/ f104 1 f64"/>
                <a:gd name="f136" fmla="*/ f105 1 f65"/>
                <a:gd name="f137" fmla="*/ f106 1 f64"/>
                <a:gd name="f138" fmla="*/ f107 1 f65"/>
                <a:gd name="f139" fmla="*/ f108 1 f64"/>
                <a:gd name="f140" fmla="*/ f109 1 f65"/>
                <a:gd name="f141" fmla="*/ f110 1 f65"/>
                <a:gd name="f142" fmla="*/ f111 1 f64"/>
                <a:gd name="f143" fmla="*/ f112 1 f65"/>
                <a:gd name="f144" fmla="*/ f113 1 f64"/>
                <a:gd name="f145" fmla="*/ f114 1 f65"/>
                <a:gd name="f146" fmla="*/ f115 1 f64"/>
                <a:gd name="f147" fmla="*/ f116 1 f65"/>
                <a:gd name="f148" fmla="*/ f117 1 f64"/>
                <a:gd name="f149" fmla="*/ f118 1 f65"/>
                <a:gd name="f150" fmla="*/ f119 f59 1"/>
                <a:gd name="f151" fmla="*/ f120 f59 1"/>
                <a:gd name="f152" fmla="*/ f122 f60 1"/>
                <a:gd name="f153" fmla="*/ f121 f60 1"/>
                <a:gd name="f154" fmla="*/ f124 f59 1"/>
                <a:gd name="f155" fmla="*/ f125 f60 1"/>
                <a:gd name="f156" fmla="*/ f126 f59 1"/>
                <a:gd name="f157" fmla="*/ f127 f59 1"/>
                <a:gd name="f158" fmla="*/ f128 f60 1"/>
                <a:gd name="f159" fmla="*/ f129 f59 1"/>
                <a:gd name="f160" fmla="*/ f130 f60 1"/>
                <a:gd name="f161" fmla="*/ f131 f59 1"/>
                <a:gd name="f162" fmla="*/ f132 f60 1"/>
                <a:gd name="f163" fmla="*/ f133 f59 1"/>
                <a:gd name="f164" fmla="*/ f134 f60 1"/>
                <a:gd name="f165" fmla="*/ f135 f59 1"/>
                <a:gd name="f166" fmla="*/ f136 f60 1"/>
                <a:gd name="f167" fmla="*/ f137 f59 1"/>
                <a:gd name="f168" fmla="*/ f138 f60 1"/>
                <a:gd name="f169" fmla="*/ f139 f59 1"/>
                <a:gd name="f170" fmla="*/ f140 f60 1"/>
                <a:gd name="f171" fmla="*/ f141 f60 1"/>
                <a:gd name="f172" fmla="*/ f142 f59 1"/>
                <a:gd name="f173" fmla="*/ f143 f60 1"/>
                <a:gd name="f174" fmla="*/ f144 f59 1"/>
                <a:gd name="f175" fmla="*/ f145 f60 1"/>
                <a:gd name="f176" fmla="*/ f146 f59 1"/>
                <a:gd name="f177" fmla="*/ f147 f60 1"/>
                <a:gd name="f178" fmla="*/ f148 f59 1"/>
                <a:gd name="f179" fmla="*/ f149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54" y="f155"/>
                </a:cxn>
                <a:cxn ang="f123">
                  <a:pos x="f156" y="f155"/>
                </a:cxn>
                <a:cxn ang="f123">
                  <a:pos x="f157" y="f158"/>
                </a:cxn>
                <a:cxn ang="f123">
                  <a:pos x="f159" y="f160"/>
                </a:cxn>
                <a:cxn ang="f123">
                  <a:pos x="f161" y="f162"/>
                </a:cxn>
                <a:cxn ang="f123">
                  <a:pos x="f163" y="f164"/>
                </a:cxn>
                <a:cxn ang="f123">
                  <a:pos x="f165" y="f166"/>
                </a:cxn>
                <a:cxn ang="f123">
                  <a:pos x="f167" y="f168"/>
                </a:cxn>
                <a:cxn ang="f123">
                  <a:pos x="f169" y="f170"/>
                </a:cxn>
                <a:cxn ang="f123">
                  <a:pos x="f169" y="f171"/>
                </a:cxn>
                <a:cxn ang="f123">
                  <a:pos x="f172" y="f173"/>
                </a:cxn>
                <a:cxn ang="f123">
                  <a:pos x="f174" y="f175"/>
                </a:cxn>
                <a:cxn ang="f123">
                  <a:pos x="f176" y="f177"/>
                </a:cxn>
                <a:cxn ang="f123">
                  <a:pos x="f178" y="f179"/>
                </a:cxn>
              </a:cxnLst>
              <a:rect l="f150" t="f153" r="f151" b="f15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6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lnTo>
                    <a:pt x="f6" y="f39"/>
                  </a:lnTo>
                  <a:lnTo>
                    <a:pt x="f6" y="f40"/>
                  </a:lnTo>
                  <a:lnTo>
                    <a:pt x="f41" y="f42"/>
                  </a:lnTo>
                  <a:cubicBezTo>
                    <a:pt x="f43" y="f44"/>
                    <a:pt x="f45" y="f7"/>
                    <a:pt x="f46" y="f7"/>
                  </a:cubicBezTo>
                  <a:cubicBezTo>
                    <a:pt x="f47" y="f7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: Shape 18">
              <a:extLst>
                <a:ext uri="{FF2B5EF4-FFF2-40B4-BE49-F238E27FC236}">
                  <a16:creationId xmlns:a16="http://schemas.microsoft.com/office/drawing/2014/main" id="{B6E42D4D-6C00-80F4-8B95-9E2F817DF8E3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736294"/>
                <a:gd name="f9" fmla="val 740298"/>
                <a:gd name="f10" fmla="val 72745"/>
                <a:gd name="f11" fmla="val 768839"/>
                <a:gd name="f12" fmla="val 319371"/>
                <a:gd name="f13" fmla="val 898885"/>
                <a:gd name="f14" fmla="val 497858"/>
                <a:gd name="f15" fmla="val 1153024"/>
                <a:gd name="f16" fmla="val 826989"/>
                <a:gd name="f17" fmla="val 1225727"/>
                <a:gd name="f18" fmla="val 921142"/>
                <a:gd name="f19" fmla="val 1300882"/>
                <a:gd name="f20" fmla="val 1018537"/>
                <a:gd name="f21" fmla="val 1378368"/>
                <a:gd name="f22" fmla="val 1126356"/>
                <a:gd name="f23" fmla="val 1652384"/>
                <a:gd name="f24" fmla="val 1507833"/>
                <a:gd name="f25" fmla="val 1933512"/>
                <a:gd name="f26" fmla="val 1779060"/>
                <a:gd name="f27" fmla="val 2238056"/>
                <a:gd name="f28" fmla="val 1955322"/>
                <a:gd name="f29" fmla="val 2560868"/>
                <a:gd name="f30" fmla="val 2142238"/>
                <a:gd name="f31" fmla="val 2930637"/>
                <a:gd name="f32" fmla="val 2233033"/>
                <a:gd name="f33" fmla="val 3368327"/>
                <a:gd name="f34" fmla="val 3616720"/>
                <a:gd name="f35" fmla="val 3847703"/>
                <a:gd name="f36" fmla="val 2176866"/>
                <a:gd name="f37" fmla="val 4095360"/>
                <a:gd name="f38" fmla="val 2056192"/>
                <a:gd name="f39" fmla="val 4349636"/>
                <a:gd name="f40" fmla="val 1932276"/>
                <a:gd name="f41" fmla="val 4601340"/>
                <a:gd name="f42" fmla="val 1751613"/>
                <a:gd name="f43" fmla="val 4880506"/>
                <a:gd name="f44" fmla="val 1545587"/>
                <a:gd name="f45" fmla="val 4945974"/>
                <a:gd name="f46" fmla="val 1497295"/>
                <a:gd name="f47" fmla="val 5011199"/>
                <a:gd name="f48" fmla="val 1449697"/>
                <a:gd name="f49" fmla="val 5074340"/>
                <a:gd name="f50" fmla="val 1403721"/>
                <a:gd name="f51" fmla="val 1259367"/>
                <a:gd name="f52" fmla="val 2138641"/>
                <a:gd name="f53" fmla="val 5112925"/>
                <a:gd name="f54" fmla="val 2253730"/>
                <a:gd name="f55" fmla="val 4598179"/>
                <a:gd name="f56" fmla="val 2621786"/>
                <a:gd name="f57" fmla="val 4074961"/>
                <a:gd name="f58" fmla="val 2170746"/>
                <a:gd name="f59" fmla="val 1393203"/>
                <a:gd name="f60" fmla="val 2384512"/>
                <a:gd name="f61" fmla="val 769646"/>
                <a:gd name="f62" fmla="val 1516288"/>
                <a:gd name="f63" fmla="val 418850"/>
                <a:gd name="f64" fmla="val 1027932"/>
                <a:gd name="f65" fmla="val 48120"/>
                <a:gd name="f66" fmla="val 683401"/>
                <a:gd name="f67" fmla="val 3149"/>
                <a:gd name="f68" fmla="val 85252"/>
                <a:gd name="f69" fmla="+- 0 0 -90"/>
                <a:gd name="f70" fmla="*/ f3 1 5270786"/>
                <a:gd name="f71" fmla="*/ f4 1 2927775"/>
                <a:gd name="f72" fmla="+- f7 0 f5"/>
                <a:gd name="f73" fmla="+- f6 0 f5"/>
                <a:gd name="f74" fmla="*/ f69 f0 1"/>
                <a:gd name="f75" fmla="*/ f73 1 5270786"/>
                <a:gd name="f76" fmla="*/ f72 1 2927775"/>
                <a:gd name="f77" fmla="*/ 0 f73 1"/>
                <a:gd name="f78" fmla="*/ 0 f72 1"/>
                <a:gd name="f79" fmla="*/ 736294 f73 1"/>
                <a:gd name="f80" fmla="*/ 740298 f73 1"/>
                <a:gd name="f81" fmla="*/ 72745 f72 1"/>
                <a:gd name="f82" fmla="*/ 1153024 f73 1"/>
                <a:gd name="f83" fmla="*/ 826989 f72 1"/>
                <a:gd name="f84" fmla="*/ 1378368 f73 1"/>
                <a:gd name="f85" fmla="*/ 1126356 f72 1"/>
                <a:gd name="f86" fmla="*/ 2238056 f73 1"/>
                <a:gd name="f87" fmla="*/ 1955322 f72 1"/>
                <a:gd name="f88" fmla="*/ 3368327 f73 1"/>
                <a:gd name="f89" fmla="*/ 2233033 f72 1"/>
                <a:gd name="f90" fmla="*/ 4095360 f73 1"/>
                <a:gd name="f91" fmla="*/ 2056192 f72 1"/>
                <a:gd name="f92" fmla="*/ 4880506 f73 1"/>
                <a:gd name="f93" fmla="*/ 1545587 f72 1"/>
                <a:gd name="f94" fmla="*/ 5074340 f73 1"/>
                <a:gd name="f95" fmla="*/ 1403721 f72 1"/>
                <a:gd name="f96" fmla="*/ 5270786 f73 1"/>
                <a:gd name="f97" fmla="*/ 1259367 f72 1"/>
                <a:gd name="f98" fmla="*/ 2138641 f72 1"/>
                <a:gd name="f99" fmla="*/ 5112925 f73 1"/>
                <a:gd name="f100" fmla="*/ 2253730 f72 1"/>
                <a:gd name="f101" fmla="*/ 2927775 f72 1"/>
                <a:gd name="f102" fmla="*/ 769646 f73 1"/>
                <a:gd name="f103" fmla="*/ 1516288 f72 1"/>
                <a:gd name="f104" fmla="*/ 3149 f73 1"/>
                <a:gd name="f105" fmla="*/ 85252 f72 1"/>
                <a:gd name="f106" fmla="*/ f74 1 f2"/>
                <a:gd name="f107" fmla="*/ f77 1 5270786"/>
                <a:gd name="f108" fmla="*/ f78 1 2927775"/>
                <a:gd name="f109" fmla="*/ f79 1 5270786"/>
                <a:gd name="f110" fmla="*/ f80 1 5270786"/>
                <a:gd name="f111" fmla="*/ f81 1 2927775"/>
                <a:gd name="f112" fmla="*/ f82 1 5270786"/>
                <a:gd name="f113" fmla="*/ f83 1 2927775"/>
                <a:gd name="f114" fmla="*/ f84 1 5270786"/>
                <a:gd name="f115" fmla="*/ f85 1 2927775"/>
                <a:gd name="f116" fmla="*/ f86 1 5270786"/>
                <a:gd name="f117" fmla="*/ f87 1 2927775"/>
                <a:gd name="f118" fmla="*/ f88 1 5270786"/>
                <a:gd name="f119" fmla="*/ f89 1 2927775"/>
                <a:gd name="f120" fmla="*/ f90 1 5270786"/>
                <a:gd name="f121" fmla="*/ f91 1 2927775"/>
                <a:gd name="f122" fmla="*/ f92 1 5270786"/>
                <a:gd name="f123" fmla="*/ f93 1 2927775"/>
                <a:gd name="f124" fmla="*/ f94 1 5270786"/>
                <a:gd name="f125" fmla="*/ f95 1 2927775"/>
                <a:gd name="f126" fmla="*/ f96 1 5270786"/>
                <a:gd name="f127" fmla="*/ f97 1 2927775"/>
                <a:gd name="f128" fmla="*/ f98 1 2927775"/>
                <a:gd name="f129" fmla="*/ f99 1 5270786"/>
                <a:gd name="f130" fmla="*/ f100 1 2927775"/>
                <a:gd name="f131" fmla="*/ f101 1 2927775"/>
                <a:gd name="f132" fmla="*/ f102 1 5270786"/>
                <a:gd name="f133" fmla="*/ f103 1 2927775"/>
                <a:gd name="f134" fmla="*/ f104 1 5270786"/>
                <a:gd name="f135" fmla="*/ f105 1 2927775"/>
                <a:gd name="f136" fmla="*/ f5 1 f75"/>
                <a:gd name="f137" fmla="*/ f6 1 f75"/>
                <a:gd name="f138" fmla="*/ f5 1 f76"/>
                <a:gd name="f139" fmla="*/ f7 1 f76"/>
                <a:gd name="f140" fmla="+- f106 0 f1"/>
                <a:gd name="f141" fmla="*/ f107 1 f75"/>
                <a:gd name="f142" fmla="*/ f108 1 f76"/>
                <a:gd name="f143" fmla="*/ f109 1 f75"/>
                <a:gd name="f144" fmla="*/ f110 1 f75"/>
                <a:gd name="f145" fmla="*/ f111 1 f76"/>
                <a:gd name="f146" fmla="*/ f112 1 f75"/>
                <a:gd name="f147" fmla="*/ f113 1 f76"/>
                <a:gd name="f148" fmla="*/ f114 1 f75"/>
                <a:gd name="f149" fmla="*/ f115 1 f76"/>
                <a:gd name="f150" fmla="*/ f116 1 f75"/>
                <a:gd name="f151" fmla="*/ f117 1 f76"/>
                <a:gd name="f152" fmla="*/ f118 1 f75"/>
                <a:gd name="f153" fmla="*/ f119 1 f76"/>
                <a:gd name="f154" fmla="*/ f120 1 f75"/>
                <a:gd name="f155" fmla="*/ f121 1 f76"/>
                <a:gd name="f156" fmla="*/ f122 1 f75"/>
                <a:gd name="f157" fmla="*/ f123 1 f76"/>
                <a:gd name="f158" fmla="*/ f124 1 f75"/>
                <a:gd name="f159" fmla="*/ f125 1 f76"/>
                <a:gd name="f160" fmla="*/ f126 1 f75"/>
                <a:gd name="f161" fmla="*/ f127 1 f76"/>
                <a:gd name="f162" fmla="*/ f128 1 f76"/>
                <a:gd name="f163" fmla="*/ f129 1 f75"/>
                <a:gd name="f164" fmla="*/ f130 1 f76"/>
                <a:gd name="f165" fmla="*/ f131 1 f76"/>
                <a:gd name="f166" fmla="*/ f132 1 f75"/>
                <a:gd name="f167" fmla="*/ f133 1 f76"/>
                <a:gd name="f168" fmla="*/ f134 1 f75"/>
                <a:gd name="f169" fmla="*/ f135 1 f76"/>
                <a:gd name="f170" fmla="*/ f136 f70 1"/>
                <a:gd name="f171" fmla="*/ f137 f70 1"/>
                <a:gd name="f172" fmla="*/ f139 f71 1"/>
                <a:gd name="f173" fmla="*/ f138 f71 1"/>
                <a:gd name="f174" fmla="*/ f141 f70 1"/>
                <a:gd name="f175" fmla="*/ f142 f71 1"/>
                <a:gd name="f176" fmla="*/ f143 f70 1"/>
                <a:gd name="f177" fmla="*/ f144 f70 1"/>
                <a:gd name="f178" fmla="*/ f145 f71 1"/>
                <a:gd name="f179" fmla="*/ f146 f70 1"/>
                <a:gd name="f180" fmla="*/ f147 f71 1"/>
                <a:gd name="f181" fmla="*/ f148 f70 1"/>
                <a:gd name="f182" fmla="*/ f149 f71 1"/>
                <a:gd name="f183" fmla="*/ f150 f70 1"/>
                <a:gd name="f184" fmla="*/ f151 f71 1"/>
                <a:gd name="f185" fmla="*/ f152 f70 1"/>
                <a:gd name="f186" fmla="*/ f153 f71 1"/>
                <a:gd name="f187" fmla="*/ f154 f70 1"/>
                <a:gd name="f188" fmla="*/ f155 f71 1"/>
                <a:gd name="f189" fmla="*/ f156 f70 1"/>
                <a:gd name="f190" fmla="*/ f157 f71 1"/>
                <a:gd name="f191" fmla="*/ f158 f70 1"/>
                <a:gd name="f192" fmla="*/ f159 f71 1"/>
                <a:gd name="f193" fmla="*/ f160 f70 1"/>
                <a:gd name="f194" fmla="*/ f161 f71 1"/>
                <a:gd name="f195" fmla="*/ f162 f71 1"/>
                <a:gd name="f196" fmla="*/ f163 f70 1"/>
                <a:gd name="f197" fmla="*/ f164 f71 1"/>
                <a:gd name="f198" fmla="*/ f165 f71 1"/>
                <a:gd name="f199" fmla="*/ f166 f70 1"/>
                <a:gd name="f200" fmla="*/ f167 f71 1"/>
                <a:gd name="f201" fmla="*/ f168 f70 1"/>
                <a:gd name="f202" fmla="*/ f169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0">
                  <a:pos x="f174" y="f175"/>
                </a:cxn>
                <a:cxn ang="f140">
                  <a:pos x="f176" y="f175"/>
                </a:cxn>
                <a:cxn ang="f140">
                  <a:pos x="f177" y="f178"/>
                </a:cxn>
                <a:cxn ang="f140">
                  <a:pos x="f179" y="f180"/>
                </a:cxn>
                <a:cxn ang="f140">
                  <a:pos x="f181" y="f182"/>
                </a:cxn>
                <a:cxn ang="f140">
                  <a:pos x="f183" y="f184"/>
                </a:cxn>
                <a:cxn ang="f140">
                  <a:pos x="f185" y="f186"/>
                </a:cxn>
                <a:cxn ang="f140">
                  <a:pos x="f187" y="f188"/>
                </a:cxn>
                <a:cxn ang="f140">
                  <a:pos x="f189" y="f190"/>
                </a:cxn>
                <a:cxn ang="f140">
                  <a:pos x="f191" y="f192"/>
                </a:cxn>
                <a:cxn ang="f140">
                  <a:pos x="f193" y="f194"/>
                </a:cxn>
                <a:cxn ang="f140">
                  <a:pos x="f193" y="f195"/>
                </a:cxn>
                <a:cxn ang="f140">
                  <a:pos x="f196" y="f197"/>
                </a:cxn>
                <a:cxn ang="f140">
                  <a:pos x="f185" y="f198"/>
                </a:cxn>
                <a:cxn ang="f140">
                  <a:pos x="f199" y="f200"/>
                </a:cxn>
                <a:cxn ang="f140">
                  <a:pos x="f201" y="f202"/>
                </a:cxn>
              </a:cxnLst>
              <a:rect l="f170" t="f173" r="f171" b="f17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2"/>
                  </a:cubicBezTo>
                  <a:cubicBezTo>
                    <a:pt x="f34" y="f32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lnTo>
                    <a:pt x="f6" y="f51"/>
                  </a:lnTo>
                  <a:lnTo>
                    <a:pt x="f6" y="f52"/>
                  </a:lnTo>
                  <a:lnTo>
                    <a:pt x="f53" y="f54"/>
                  </a:lnTo>
                  <a:cubicBezTo>
                    <a:pt x="f55" y="f56"/>
                    <a:pt x="f57" y="f7"/>
                    <a:pt x="f33" y="f7"/>
                  </a:cubicBezTo>
                  <a:cubicBezTo>
                    <a:pt x="f58" y="f7"/>
                    <a:pt x="f59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DF4BC2A-338E-254C-1DC0-6884142CAB0D}"/>
              </a:ext>
            </a:extLst>
          </p:cNvPr>
          <p:cNvSpPr txBox="1"/>
          <p:nvPr/>
        </p:nvSpPr>
        <p:spPr>
          <a:xfrm>
            <a:off x="804672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F42E698-408B-41F7-8D69-BE3DE8845EA3}" type="datetime1">
              <a:rPr lang="hu-H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2023. 06. 25.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E14C194-613C-94C8-C7A6-E68EDFF6D9EF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Simon Botond - Átfedő csoportok keresése hipergráfokon - Fizika BSc Szakdolgozat védés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FCEF19A-4FE6-2EDA-600D-637E52A22819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pic>
        <p:nvPicPr>
          <p:cNvPr id="12" name="Picture 3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EC7EB15A-9A9C-00AF-7F62-933AD821D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72" y="791495"/>
            <a:ext cx="6782589" cy="25021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12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967965FF-A458-4B2E-8FAC-ACAF78599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72" y="3377830"/>
            <a:ext cx="6744074" cy="24659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Picture 13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379CC5FB-1DE2-2260-4BD8-88657F95A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479" y="1748021"/>
            <a:ext cx="4397121" cy="345216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E56A3C44-91C0-1870-341A-9EE1D353DC3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FF42560-F6A0-9339-C8C7-F916F1F787B1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72FB4F3C-7586-F2E3-A8FB-D7138052FE9D}"/>
              </a:ext>
            </a:extLst>
          </p:cNvPr>
          <p:cNvGrpSpPr/>
          <p:nvPr/>
        </p:nvGrpSpPr>
        <p:grpSpPr>
          <a:xfrm>
            <a:off x="7867131" y="0"/>
            <a:ext cx="4324874" cy="2641152"/>
            <a:chOff x="7867131" y="0"/>
            <a:chExt cx="4324874" cy="2641152"/>
          </a:xfrm>
        </p:grpSpPr>
        <p:sp>
          <p:nvSpPr>
            <p:cNvPr id="5" name="Freeform: Shape 15">
              <a:extLst>
                <a:ext uri="{FF2B5EF4-FFF2-40B4-BE49-F238E27FC236}">
                  <a16:creationId xmlns:a16="http://schemas.microsoft.com/office/drawing/2014/main" id="{1B20C641-44F0-BF50-95A9-69F6540E2DEA}"/>
                </a:ext>
              </a:extLst>
            </p:cNvPr>
            <p:cNvSpPr/>
            <p:nvPr/>
          </p:nvSpPr>
          <p:spPr>
            <a:xfrm>
              <a:off x="7867131" y="0"/>
              <a:ext cx="4324865" cy="2641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24985"/>
                <a:gd name="f7" fmla="val 3251912"/>
                <a:gd name="f8" fmla="val 36826"/>
                <a:gd name="f9" fmla="val 45003"/>
                <a:gd name="f10" fmla="val 152909"/>
                <a:gd name="f11" fmla="val 50351"/>
                <a:gd name="f12" fmla="val 205154"/>
                <a:gd name="f13" fmla="val 58290"/>
                <a:gd name="f14" fmla="val 257123"/>
                <a:gd name="f15" fmla="val 68956"/>
                <a:gd name="f16" fmla="val 308600"/>
                <a:gd name="f17" fmla="val 91393"/>
                <a:gd name="f18" fmla="val 411324"/>
                <a:gd name="f19" fmla="val 123882"/>
                <a:gd name="f20" fmla="val 511847"/>
                <a:gd name="f21" fmla="val 167774"/>
                <a:gd name="f22" fmla="val 607968"/>
                <a:gd name="f23" fmla="val 178195"/>
                <a:gd name="f24" fmla="val 632173"/>
                <a:gd name="f25" fmla="val 190333"/>
                <a:gd name="f26" fmla="val 655798"/>
                <a:gd name="f27" fmla="val 201857"/>
                <a:gd name="f28" fmla="val 679539"/>
                <a:gd name="f29" fmla="val 214363"/>
                <a:gd name="f30" fmla="val 702933"/>
                <a:gd name="f31" fmla="val 226255"/>
                <a:gd name="f32" fmla="val 726557"/>
                <a:gd name="f33" fmla="val 239741"/>
                <a:gd name="f34" fmla="val 749488"/>
                <a:gd name="f35" fmla="val 265488"/>
                <a:gd name="f36" fmla="val 795812"/>
                <a:gd name="f37" fmla="val 294176"/>
                <a:gd name="f38" fmla="val 840746"/>
                <a:gd name="f39" fmla="val 323724"/>
                <a:gd name="f40" fmla="val 885101"/>
                <a:gd name="f41" fmla="val 353149"/>
                <a:gd name="f42" fmla="val 929572"/>
                <a:gd name="f43" fmla="val 384657"/>
                <a:gd name="f44" fmla="val 972885"/>
                <a:gd name="f45" fmla="val 416412"/>
                <a:gd name="f46" fmla="val 1016081"/>
                <a:gd name="f47" fmla="val 448655"/>
                <a:gd name="f48" fmla="val 1058931"/>
                <a:gd name="f49" fmla="val 482127"/>
                <a:gd name="f50" fmla="val 1101202"/>
                <a:gd name="f51" fmla="val 515719"/>
                <a:gd name="f52" fmla="val 1143356"/>
                <a:gd name="f53" fmla="val 583027"/>
                <a:gd name="f54" fmla="val 1227782"/>
                <a:gd name="f55" fmla="val 653402"/>
                <a:gd name="f56" fmla="val 1310470"/>
                <a:gd name="f57" fmla="val 722427"/>
                <a:gd name="f58" fmla="val 1395127"/>
                <a:gd name="f59" fmla="val 757123"/>
                <a:gd name="f60" fmla="val 1437282"/>
                <a:gd name="f61" fmla="val 791697"/>
                <a:gd name="f62" fmla="val 1479783"/>
                <a:gd name="f63" fmla="val 825780"/>
                <a:gd name="f64" fmla="val 1522749"/>
                <a:gd name="f65" fmla="val 859742"/>
                <a:gd name="f66" fmla="val 1565367"/>
                <a:gd name="f67" fmla="val 893457"/>
                <a:gd name="f68" fmla="val 1610649"/>
                <a:gd name="f69" fmla="val 926314"/>
                <a:gd name="f70" fmla="val 1651992"/>
                <a:gd name="f71" fmla="val 958927"/>
                <a:gd name="f72" fmla="val 1694379"/>
                <a:gd name="f73" fmla="val 993132"/>
                <a:gd name="f74" fmla="val 1735492"/>
                <a:gd name="f75" fmla="val 1026848"/>
                <a:gd name="f76" fmla="val 1776836"/>
                <a:gd name="f77" fmla="val 1061545"/>
                <a:gd name="f78" fmla="val 1817485"/>
                <a:gd name="f79" fmla="val 1095996"/>
                <a:gd name="f80" fmla="val 1858133"/>
                <a:gd name="f81" fmla="val 1131918"/>
                <a:gd name="f82" fmla="val 1897393"/>
                <a:gd name="f83" fmla="val 1203273"/>
                <a:gd name="f84" fmla="val 1976376"/>
                <a:gd name="f85" fmla="val 1277447"/>
                <a:gd name="f86" fmla="val 2052463"/>
                <a:gd name="f87" fmla="val 1354688"/>
                <a:gd name="f88" fmla="val 2124728"/>
                <a:gd name="f89" fmla="val 1509411"/>
                <a:gd name="f90" fmla="val 2268911"/>
                <a:gd name="f91" fmla="val 1676396"/>
                <a:gd name="f92" fmla="val 2397575"/>
                <a:gd name="f93" fmla="val 1855027"/>
                <a:gd name="f94" fmla="val 2504236"/>
                <a:gd name="f95" fmla="val 1944528"/>
                <a:gd name="f96" fmla="val 2557277"/>
                <a:gd name="f97" fmla="val 2036357"/>
                <a:gd name="f98" fmla="val 2605917"/>
                <a:gd name="f99" fmla="val 2131618"/>
                <a:gd name="f100" fmla="val 2646913"/>
                <a:gd name="f101" fmla="val 2226267"/>
                <a:gd name="f102" fmla="val 2689068"/>
                <a:gd name="f103" fmla="val 2323981"/>
                <a:gd name="f104" fmla="val 2724622"/>
                <a:gd name="f105" fmla="val 2423534"/>
                <a:gd name="f106" fmla="val 2754732"/>
                <a:gd name="f107" fmla="val 2523087"/>
                <a:gd name="f108" fmla="val 2784958"/>
                <a:gd name="f109" fmla="val 2624602"/>
                <a:gd name="f110" fmla="val 2809394"/>
                <a:gd name="f111" fmla="val 2727588"/>
                <a:gd name="f112" fmla="val 2829197"/>
                <a:gd name="f113" fmla="val 2830698"/>
                <a:gd name="f114" fmla="val 2848653"/>
                <a:gd name="f115" fmla="val 2935522"/>
                <a:gd name="f116" fmla="val 2861971"/>
                <a:gd name="f117" fmla="val 3041083"/>
                <a:gd name="f118" fmla="val 2870890"/>
                <a:gd name="f119" fmla="val 3146644"/>
                <a:gd name="f120" fmla="val 2879922"/>
                <a:gd name="f121" fmla="val 3253307"/>
                <a:gd name="f122" fmla="val 2883860"/>
                <a:gd name="f123" fmla="val 3360340"/>
                <a:gd name="f124" fmla="val 2883976"/>
                <a:gd name="f125" fmla="val 3387067"/>
                <a:gd name="f126" fmla="val 3414162"/>
                <a:gd name="f127" fmla="val 2884439"/>
                <a:gd name="f128" fmla="val 3439663"/>
                <a:gd name="f129" fmla="val 2883396"/>
                <a:gd name="f130" fmla="val 3478529"/>
                <a:gd name="f131" fmla="val 2882471"/>
                <a:gd name="f132" fmla="val 3517271"/>
                <a:gd name="f133" fmla="val 2880616"/>
                <a:gd name="f134" fmla="val 3568887"/>
                <a:gd name="f135" fmla="val 2878417"/>
                <a:gd name="f136" fmla="val 3620257"/>
                <a:gd name="f137" fmla="val 2873552"/>
                <a:gd name="f138" fmla="val 3671260"/>
                <a:gd name="f139" fmla="val 2867878"/>
                <a:gd name="f140" fmla="val 3875515"/>
                <a:gd name="f141" fmla="val 2844253"/>
                <a:gd name="f142" fmla="val 4074253"/>
                <a:gd name="f143" fmla="val 2792486"/>
                <a:gd name="f144" fmla="val 4265268"/>
                <a:gd name="f145" fmla="val 2716283"/>
                <a:gd name="f146" fmla="val 4361020"/>
                <a:gd name="f147" fmla="val 2678529"/>
                <a:gd name="f148" fmla="val 4454444"/>
                <a:gd name="f149" fmla="val 2633710"/>
                <a:gd name="f150" fmla="val 4546395"/>
                <a:gd name="f151" fmla="val 2584724"/>
                <a:gd name="f152" fmla="val 4638470"/>
                <a:gd name="f153" fmla="val 2535967"/>
                <a:gd name="f154" fmla="val 4728827"/>
                <a:gd name="f155" fmla="val 2481885"/>
                <a:gd name="f156" fmla="val 4817837"/>
                <a:gd name="f157" fmla="val 2424674"/>
                <a:gd name="f158" fmla="val 4906846"/>
                <a:gd name="f159" fmla="val 2367348"/>
                <a:gd name="f160" fmla="val 4994385"/>
                <a:gd name="f161" fmla="val 2306317"/>
                <a:gd name="f162" fmla="val 5081677"/>
                <a:gd name="f163" fmla="val 2243548"/>
                <a:gd name="f164" fmla="val 5125201"/>
                <a:gd name="f165" fmla="val 2212164"/>
                <a:gd name="f166" fmla="val 5168603"/>
                <a:gd name="f167" fmla="val 2179969"/>
                <a:gd name="f168" fmla="val 5211881"/>
                <a:gd name="f169" fmla="val 2147658"/>
                <a:gd name="f170" fmla="val 2062128"/>
                <a:gd name="f171" fmla="val 2514993"/>
                <a:gd name="f172" fmla="val 5314867"/>
                <a:gd name="f173" fmla="val 2522881"/>
                <a:gd name="f174" fmla="val 5225490"/>
                <a:gd name="f175" fmla="val 2591325"/>
                <a:gd name="f176" fmla="val 5133783"/>
                <a:gd name="f177" fmla="val 2658379"/>
                <a:gd name="f178" fmla="val 5038276"/>
                <a:gd name="f179" fmla="val 2722421"/>
                <a:gd name="f180" fmla="val 4942892"/>
                <a:gd name="f181" fmla="val 2786348"/>
                <a:gd name="f182" fmla="val 4844810"/>
                <a:gd name="f183" fmla="val 2848422"/>
                <a:gd name="f184" fmla="val 4741701"/>
                <a:gd name="f185" fmla="val 2904937"/>
                <a:gd name="f186" fmla="val 4638592"/>
                <a:gd name="f187" fmla="val 2961337"/>
                <a:gd name="f188" fmla="val 4531929"/>
                <a:gd name="f189" fmla="val 3013683"/>
                <a:gd name="f190" fmla="val 4420728"/>
                <a:gd name="f191" fmla="val 3058848"/>
                <a:gd name="f192" fmla="val 4199063"/>
                <a:gd name="f193" fmla="val 3150338"/>
                <a:gd name="f194" fmla="val 3959621"/>
                <a:gd name="f195" fmla="val 3211485"/>
                <a:gd name="f196" fmla="val 3717481"/>
                <a:gd name="f197" fmla="val 3237079"/>
                <a:gd name="f198" fmla="val 3656914"/>
                <a:gd name="f199" fmla="val 3243101"/>
                <a:gd name="f200" fmla="val 3596227"/>
                <a:gd name="f201" fmla="val 3247966"/>
                <a:gd name="f202" fmla="val 3535661"/>
                <a:gd name="f203" fmla="val 3249934"/>
                <a:gd name="f204" fmla="val 3490175"/>
                <a:gd name="f205" fmla="val 3251555"/>
                <a:gd name="f206" fmla="val 3444813"/>
                <a:gd name="f207" fmla="val 3251787"/>
                <a:gd name="f208" fmla="val 3252250"/>
                <a:gd name="f209" fmla="val 3385105"/>
                <a:gd name="f210" fmla="val 3251324"/>
                <a:gd name="f211" fmla="val 3355681"/>
                <a:gd name="f212" fmla="val 3250745"/>
                <a:gd name="f213" fmla="val 3296954"/>
                <a:gd name="f214" fmla="val 3250050"/>
                <a:gd name="f215" fmla="val 3237860"/>
                <a:gd name="f216" fmla="val 3246692"/>
                <a:gd name="f217" fmla="val 3179011"/>
                <a:gd name="f218" fmla="val 3243795"/>
                <a:gd name="f219" fmla="val 3120039"/>
                <a:gd name="f220" fmla="val 3239164"/>
                <a:gd name="f221" fmla="val 3061067"/>
                <a:gd name="f222" fmla="val 3234878"/>
                <a:gd name="f223" fmla="val 3002217"/>
                <a:gd name="f224" fmla="val 3227814"/>
                <a:gd name="f225" fmla="val 2884397"/>
                <a:gd name="f226" fmla="val 3214496"/>
                <a:gd name="f227" fmla="val 2766699"/>
                <a:gd name="f228" fmla="val 3196314"/>
                <a:gd name="f229" fmla="val 2650103"/>
                <a:gd name="f230" fmla="val 3170836"/>
                <a:gd name="f231" fmla="val 2533510"/>
                <a:gd name="f232" fmla="val 3145358"/>
                <a:gd name="f233" fmla="val 2418263"/>
                <a:gd name="f234" fmla="val 3112583"/>
                <a:gd name="f235" fmla="val 2305836"/>
                <a:gd name="f236" fmla="val 3072514"/>
                <a:gd name="f237" fmla="val 2193410"/>
                <a:gd name="f238" fmla="val 3032328"/>
                <a:gd name="f239" fmla="val 2083926"/>
                <a:gd name="f240" fmla="val 2984383"/>
                <a:gd name="f241" fmla="val 1978611"/>
                <a:gd name="f242" fmla="val 2929952"/>
                <a:gd name="f243" fmla="val 1873663"/>
                <a:gd name="f244" fmla="val 2874711"/>
                <a:gd name="f245" fmla="val 1772884"/>
                <a:gd name="f246" fmla="val 2812985"/>
                <a:gd name="f247" fmla="val 1678235"/>
                <a:gd name="f248" fmla="val 2744424"/>
                <a:gd name="f249" fmla="val 1488201"/>
                <a:gd name="f250" fmla="val 2608001"/>
                <a:gd name="f251" fmla="val 1321708"/>
                <a:gd name="f252" fmla="val 2448068"/>
                <a:gd name="f253" fmla="val 1175688"/>
                <a:gd name="f254" fmla="val 2277018"/>
                <a:gd name="f255" fmla="val 1102985"/>
                <a:gd name="f256" fmla="val 2191086"/>
                <a:gd name="f257" fmla="val 1035309"/>
                <a:gd name="f258" fmla="val 2102377"/>
                <a:gd name="f259" fmla="val 971310"/>
                <a:gd name="f260" fmla="val 2012044"/>
                <a:gd name="f261" fmla="val 907188"/>
                <a:gd name="f262" fmla="val 1921714"/>
                <a:gd name="f263" fmla="val 847358"/>
                <a:gd name="f264" fmla="val 1829413"/>
                <a:gd name="f265" fmla="val 790717"/>
                <a:gd name="f266" fmla="val 1735723"/>
                <a:gd name="f267" fmla="val 761782"/>
                <a:gd name="f268" fmla="val 1688357"/>
                <a:gd name="f269" fmla="val 735300"/>
                <a:gd name="f270" fmla="val 1644002"/>
                <a:gd name="f271" fmla="val 706488"/>
                <a:gd name="f272" fmla="val 1598604"/>
                <a:gd name="f273" fmla="val 677922"/>
                <a:gd name="f274" fmla="val 1553555"/>
                <a:gd name="f275" fmla="val 648866"/>
                <a:gd name="f276" fmla="val 1508505"/>
                <a:gd name="f277" fmla="val 618951"/>
                <a:gd name="f278" fmla="val 1463802"/>
                <a:gd name="f279" fmla="val 436273"/>
                <a:gd name="f280" fmla="val 1195355"/>
                <a:gd name="f281" fmla="val 405990"/>
                <a:gd name="f282" fmla="val 1150189"/>
                <a:gd name="f283" fmla="val 376075"/>
                <a:gd name="f284" fmla="val 1104792"/>
                <a:gd name="f285" fmla="val 346896"/>
                <a:gd name="f286" fmla="val 1058816"/>
                <a:gd name="f287" fmla="val 317716"/>
                <a:gd name="f288" fmla="val 1012838"/>
                <a:gd name="f289" fmla="val 288782"/>
                <a:gd name="f290" fmla="val 966747"/>
                <a:gd name="f291" fmla="val 261809"/>
                <a:gd name="f292" fmla="val 919264"/>
                <a:gd name="f293" fmla="val 207742"/>
                <a:gd name="f294" fmla="val 824764"/>
                <a:gd name="f295" fmla="val 158088"/>
                <a:gd name="f296" fmla="val 727485"/>
                <a:gd name="f297" fmla="val 118487"/>
                <a:gd name="f298" fmla="val 626498"/>
                <a:gd name="f299" fmla="val 78151"/>
                <a:gd name="f300" fmla="val 525859"/>
                <a:gd name="f301" fmla="val 48237"/>
                <a:gd name="f302" fmla="val 421515"/>
                <a:gd name="f303" fmla="val 28130"/>
                <a:gd name="f304" fmla="val 315781"/>
                <a:gd name="f305" fmla="val 18506"/>
                <a:gd name="f306" fmla="val 262914"/>
                <a:gd name="f307" fmla="val 11425"/>
                <a:gd name="f308" fmla="val 209642"/>
                <a:gd name="f309" fmla="val 6751"/>
                <a:gd name="f310" fmla="val 156195"/>
                <a:gd name="f311" fmla="+- 0 0 -90"/>
                <a:gd name="f312" fmla="*/ f3 1 5324985"/>
                <a:gd name="f313" fmla="*/ f4 1 3251912"/>
                <a:gd name="f314" fmla="+- f7 0 f5"/>
                <a:gd name="f315" fmla="+- f6 0 f5"/>
                <a:gd name="f316" fmla="*/ f311 f0 1"/>
                <a:gd name="f317" fmla="*/ f315 1 5324985"/>
                <a:gd name="f318" fmla="*/ f314 1 3251912"/>
                <a:gd name="f319" fmla="*/ 0 f315 1"/>
                <a:gd name="f320" fmla="*/ 0 f314 1"/>
                <a:gd name="f321" fmla="*/ 36826 f315 1"/>
                <a:gd name="f322" fmla="*/ 45003 f315 1"/>
                <a:gd name="f323" fmla="*/ 152909 f314 1"/>
                <a:gd name="f324" fmla="*/ 68956 f315 1"/>
                <a:gd name="f325" fmla="*/ 308600 f314 1"/>
                <a:gd name="f326" fmla="*/ 167774 f315 1"/>
                <a:gd name="f327" fmla="*/ 607968 f314 1"/>
                <a:gd name="f328" fmla="*/ 201857 f315 1"/>
                <a:gd name="f329" fmla="*/ 679539 f314 1"/>
                <a:gd name="f330" fmla="*/ 239741 f315 1"/>
                <a:gd name="f331" fmla="*/ 749488 f314 1"/>
                <a:gd name="f332" fmla="*/ 323724 f315 1"/>
                <a:gd name="f333" fmla="*/ 885101 f314 1"/>
                <a:gd name="f334" fmla="*/ 416412 f315 1"/>
                <a:gd name="f335" fmla="*/ 1016081 f314 1"/>
                <a:gd name="f336" fmla="*/ 515719 f315 1"/>
                <a:gd name="f337" fmla="*/ 1143356 f314 1"/>
                <a:gd name="f338" fmla="*/ 722427 f315 1"/>
                <a:gd name="f339" fmla="*/ 1395127 f314 1"/>
                <a:gd name="f340" fmla="*/ 825780 f315 1"/>
                <a:gd name="f341" fmla="*/ 1522749 f314 1"/>
                <a:gd name="f342" fmla="*/ 926314 f315 1"/>
                <a:gd name="f343" fmla="*/ 1651992 f314 1"/>
                <a:gd name="f344" fmla="*/ 1026848 f315 1"/>
                <a:gd name="f345" fmla="*/ 1776836 f314 1"/>
                <a:gd name="f346" fmla="*/ 1131918 f315 1"/>
                <a:gd name="f347" fmla="*/ 1897393 f314 1"/>
                <a:gd name="f348" fmla="*/ 1354688 f315 1"/>
                <a:gd name="f349" fmla="*/ 2124728 f314 1"/>
                <a:gd name="f350" fmla="*/ 1855027 f315 1"/>
                <a:gd name="f351" fmla="*/ 2504236 f314 1"/>
                <a:gd name="f352" fmla="*/ 2131618 f315 1"/>
                <a:gd name="f353" fmla="*/ 2646913 f314 1"/>
                <a:gd name="f354" fmla="*/ 2423534 f315 1"/>
                <a:gd name="f355" fmla="*/ 2754732 f314 1"/>
                <a:gd name="f356" fmla="*/ 2727588 f315 1"/>
                <a:gd name="f357" fmla="*/ 2829197 f314 1"/>
                <a:gd name="f358" fmla="*/ 3041083 f315 1"/>
                <a:gd name="f359" fmla="*/ 2870890 f314 1"/>
                <a:gd name="f360" fmla="*/ 3360340 f315 1"/>
                <a:gd name="f361" fmla="*/ 2883976 f314 1"/>
                <a:gd name="f362" fmla="*/ 3439663 f315 1"/>
                <a:gd name="f363" fmla="*/ 2883396 f314 1"/>
                <a:gd name="f364" fmla="*/ 3478529 f315 1"/>
                <a:gd name="f365" fmla="*/ 2882471 f314 1"/>
                <a:gd name="f366" fmla="*/ 3517271 f315 1"/>
                <a:gd name="f367" fmla="*/ 2880616 f314 1"/>
                <a:gd name="f368" fmla="*/ 3671260 f315 1"/>
                <a:gd name="f369" fmla="*/ 2867878 f314 1"/>
                <a:gd name="f370" fmla="*/ 4265268 f315 1"/>
                <a:gd name="f371" fmla="*/ 2716283 f314 1"/>
                <a:gd name="f372" fmla="*/ 4546395 f315 1"/>
                <a:gd name="f373" fmla="*/ 2584724 f314 1"/>
                <a:gd name="f374" fmla="*/ 4817837 f315 1"/>
                <a:gd name="f375" fmla="*/ 2424674 f314 1"/>
                <a:gd name="f376" fmla="*/ 5081677 f315 1"/>
                <a:gd name="f377" fmla="*/ 2243548 f314 1"/>
                <a:gd name="f378" fmla="*/ 5211881 f315 1"/>
                <a:gd name="f379" fmla="*/ 2147658 f314 1"/>
                <a:gd name="f380" fmla="*/ 5324985 f315 1"/>
                <a:gd name="f381" fmla="*/ 2062128 f314 1"/>
                <a:gd name="f382" fmla="*/ 2514993 f314 1"/>
                <a:gd name="f383" fmla="*/ 5314867 f315 1"/>
                <a:gd name="f384" fmla="*/ 2522881 f314 1"/>
                <a:gd name="f385" fmla="*/ 5038276 f315 1"/>
                <a:gd name="f386" fmla="*/ 2722421 f314 1"/>
                <a:gd name="f387" fmla="*/ 4741701 f315 1"/>
                <a:gd name="f388" fmla="*/ 2904937 f314 1"/>
                <a:gd name="f389" fmla="*/ 4420728 f315 1"/>
                <a:gd name="f390" fmla="*/ 3058848 f314 1"/>
                <a:gd name="f391" fmla="*/ 3717481 f315 1"/>
                <a:gd name="f392" fmla="*/ 3237079 f314 1"/>
                <a:gd name="f393" fmla="*/ 3535661 f315 1"/>
                <a:gd name="f394" fmla="*/ 3249934 f314 1"/>
                <a:gd name="f395" fmla="*/ 3490175 f315 1"/>
                <a:gd name="f396" fmla="*/ 3251555 f314 1"/>
                <a:gd name="f397" fmla="*/ 3444813 f315 1"/>
                <a:gd name="f398" fmla="*/ 3251787 f314 1"/>
                <a:gd name="f399" fmla="*/ 3355681 f315 1"/>
                <a:gd name="f400" fmla="*/ 3250745 f314 1"/>
                <a:gd name="f401" fmla="*/ 3179011 f315 1"/>
                <a:gd name="f402" fmla="*/ 3243795 f314 1"/>
                <a:gd name="f403" fmla="*/ 3002217 f315 1"/>
                <a:gd name="f404" fmla="*/ 3227814 f314 1"/>
                <a:gd name="f405" fmla="*/ 2650103 f315 1"/>
                <a:gd name="f406" fmla="*/ 3170836 f314 1"/>
                <a:gd name="f407" fmla="*/ 2305836 f315 1"/>
                <a:gd name="f408" fmla="*/ 3072514 f314 1"/>
                <a:gd name="f409" fmla="*/ 1978611 f315 1"/>
                <a:gd name="f410" fmla="*/ 2929952 f314 1"/>
                <a:gd name="f411" fmla="*/ 1678235 f315 1"/>
                <a:gd name="f412" fmla="*/ 2744424 f314 1"/>
                <a:gd name="f413" fmla="*/ 1175688 f315 1"/>
                <a:gd name="f414" fmla="*/ 2277018 f314 1"/>
                <a:gd name="f415" fmla="*/ 971310 f315 1"/>
                <a:gd name="f416" fmla="*/ 2012044 f314 1"/>
                <a:gd name="f417" fmla="*/ 790717 f315 1"/>
                <a:gd name="f418" fmla="*/ 1735723 f314 1"/>
                <a:gd name="f419" fmla="*/ 706488 f315 1"/>
                <a:gd name="f420" fmla="*/ 1598604 f314 1"/>
                <a:gd name="f421" fmla="*/ 618951 f315 1"/>
                <a:gd name="f422" fmla="*/ 1463802 f314 1"/>
                <a:gd name="f423" fmla="*/ 436273 f315 1"/>
                <a:gd name="f424" fmla="*/ 1195355 f314 1"/>
                <a:gd name="f425" fmla="*/ 346896 f315 1"/>
                <a:gd name="f426" fmla="*/ 1058816 f314 1"/>
                <a:gd name="f427" fmla="*/ 261809 f315 1"/>
                <a:gd name="f428" fmla="*/ 919264 f314 1"/>
                <a:gd name="f429" fmla="*/ 118487 f315 1"/>
                <a:gd name="f430" fmla="*/ 626498 f314 1"/>
                <a:gd name="f431" fmla="*/ 28130 f315 1"/>
                <a:gd name="f432" fmla="*/ 315781 f314 1"/>
                <a:gd name="f433" fmla="*/ 6751 f315 1"/>
                <a:gd name="f434" fmla="*/ 156195 f314 1"/>
                <a:gd name="f435" fmla="*/ f316 1 f2"/>
                <a:gd name="f436" fmla="*/ f319 1 5324985"/>
                <a:gd name="f437" fmla="*/ f320 1 3251912"/>
                <a:gd name="f438" fmla="*/ f321 1 5324985"/>
                <a:gd name="f439" fmla="*/ f322 1 5324985"/>
                <a:gd name="f440" fmla="*/ f323 1 3251912"/>
                <a:gd name="f441" fmla="*/ f324 1 5324985"/>
                <a:gd name="f442" fmla="*/ f325 1 3251912"/>
                <a:gd name="f443" fmla="*/ f326 1 5324985"/>
                <a:gd name="f444" fmla="*/ f327 1 3251912"/>
                <a:gd name="f445" fmla="*/ f328 1 5324985"/>
                <a:gd name="f446" fmla="*/ f329 1 3251912"/>
                <a:gd name="f447" fmla="*/ f330 1 5324985"/>
                <a:gd name="f448" fmla="*/ f331 1 3251912"/>
                <a:gd name="f449" fmla="*/ f332 1 5324985"/>
                <a:gd name="f450" fmla="*/ f333 1 3251912"/>
                <a:gd name="f451" fmla="*/ f334 1 5324985"/>
                <a:gd name="f452" fmla="*/ f335 1 3251912"/>
                <a:gd name="f453" fmla="*/ f336 1 5324985"/>
                <a:gd name="f454" fmla="*/ f337 1 3251912"/>
                <a:gd name="f455" fmla="*/ f338 1 5324985"/>
                <a:gd name="f456" fmla="*/ f339 1 3251912"/>
                <a:gd name="f457" fmla="*/ f340 1 5324985"/>
                <a:gd name="f458" fmla="*/ f341 1 3251912"/>
                <a:gd name="f459" fmla="*/ f342 1 5324985"/>
                <a:gd name="f460" fmla="*/ f343 1 3251912"/>
                <a:gd name="f461" fmla="*/ f344 1 5324985"/>
                <a:gd name="f462" fmla="*/ f345 1 3251912"/>
                <a:gd name="f463" fmla="*/ f346 1 5324985"/>
                <a:gd name="f464" fmla="*/ f347 1 3251912"/>
                <a:gd name="f465" fmla="*/ f348 1 5324985"/>
                <a:gd name="f466" fmla="*/ f349 1 3251912"/>
                <a:gd name="f467" fmla="*/ f350 1 5324985"/>
                <a:gd name="f468" fmla="*/ f351 1 3251912"/>
                <a:gd name="f469" fmla="*/ f352 1 5324985"/>
                <a:gd name="f470" fmla="*/ f353 1 3251912"/>
                <a:gd name="f471" fmla="*/ f354 1 5324985"/>
                <a:gd name="f472" fmla="*/ f355 1 3251912"/>
                <a:gd name="f473" fmla="*/ f356 1 5324985"/>
                <a:gd name="f474" fmla="*/ f357 1 3251912"/>
                <a:gd name="f475" fmla="*/ f358 1 5324985"/>
                <a:gd name="f476" fmla="*/ f359 1 3251912"/>
                <a:gd name="f477" fmla="*/ f360 1 5324985"/>
                <a:gd name="f478" fmla="*/ f361 1 3251912"/>
                <a:gd name="f479" fmla="*/ f362 1 5324985"/>
                <a:gd name="f480" fmla="*/ f363 1 3251912"/>
                <a:gd name="f481" fmla="*/ f364 1 5324985"/>
                <a:gd name="f482" fmla="*/ f365 1 3251912"/>
                <a:gd name="f483" fmla="*/ f366 1 5324985"/>
                <a:gd name="f484" fmla="*/ f367 1 3251912"/>
                <a:gd name="f485" fmla="*/ f368 1 5324985"/>
                <a:gd name="f486" fmla="*/ f369 1 3251912"/>
                <a:gd name="f487" fmla="*/ f370 1 5324985"/>
                <a:gd name="f488" fmla="*/ f371 1 3251912"/>
                <a:gd name="f489" fmla="*/ f372 1 5324985"/>
                <a:gd name="f490" fmla="*/ f373 1 3251912"/>
                <a:gd name="f491" fmla="*/ f374 1 5324985"/>
                <a:gd name="f492" fmla="*/ f375 1 3251912"/>
                <a:gd name="f493" fmla="*/ f376 1 5324985"/>
                <a:gd name="f494" fmla="*/ f377 1 3251912"/>
                <a:gd name="f495" fmla="*/ f378 1 5324985"/>
                <a:gd name="f496" fmla="*/ f379 1 3251912"/>
                <a:gd name="f497" fmla="*/ f380 1 5324985"/>
                <a:gd name="f498" fmla="*/ f381 1 3251912"/>
                <a:gd name="f499" fmla="*/ f382 1 3251912"/>
                <a:gd name="f500" fmla="*/ f383 1 5324985"/>
                <a:gd name="f501" fmla="*/ f384 1 3251912"/>
                <a:gd name="f502" fmla="*/ f385 1 5324985"/>
                <a:gd name="f503" fmla="*/ f386 1 3251912"/>
                <a:gd name="f504" fmla="*/ f387 1 5324985"/>
                <a:gd name="f505" fmla="*/ f388 1 3251912"/>
                <a:gd name="f506" fmla="*/ f389 1 5324985"/>
                <a:gd name="f507" fmla="*/ f390 1 3251912"/>
                <a:gd name="f508" fmla="*/ f391 1 5324985"/>
                <a:gd name="f509" fmla="*/ f392 1 3251912"/>
                <a:gd name="f510" fmla="*/ f393 1 5324985"/>
                <a:gd name="f511" fmla="*/ f394 1 3251912"/>
                <a:gd name="f512" fmla="*/ f395 1 5324985"/>
                <a:gd name="f513" fmla="*/ f396 1 3251912"/>
                <a:gd name="f514" fmla="*/ f397 1 5324985"/>
                <a:gd name="f515" fmla="*/ f398 1 3251912"/>
                <a:gd name="f516" fmla="*/ f399 1 5324985"/>
                <a:gd name="f517" fmla="*/ f400 1 3251912"/>
                <a:gd name="f518" fmla="*/ f401 1 5324985"/>
                <a:gd name="f519" fmla="*/ f402 1 3251912"/>
                <a:gd name="f520" fmla="*/ f403 1 5324985"/>
                <a:gd name="f521" fmla="*/ f404 1 3251912"/>
                <a:gd name="f522" fmla="*/ f405 1 5324985"/>
                <a:gd name="f523" fmla="*/ f406 1 3251912"/>
                <a:gd name="f524" fmla="*/ f407 1 5324985"/>
                <a:gd name="f525" fmla="*/ f408 1 3251912"/>
                <a:gd name="f526" fmla="*/ f409 1 5324985"/>
                <a:gd name="f527" fmla="*/ f410 1 3251912"/>
                <a:gd name="f528" fmla="*/ f411 1 5324985"/>
                <a:gd name="f529" fmla="*/ f412 1 3251912"/>
                <a:gd name="f530" fmla="*/ f413 1 5324985"/>
                <a:gd name="f531" fmla="*/ f414 1 3251912"/>
                <a:gd name="f532" fmla="*/ f415 1 5324985"/>
                <a:gd name="f533" fmla="*/ f416 1 3251912"/>
                <a:gd name="f534" fmla="*/ f417 1 5324985"/>
                <a:gd name="f535" fmla="*/ f418 1 3251912"/>
                <a:gd name="f536" fmla="*/ f419 1 5324985"/>
                <a:gd name="f537" fmla="*/ f420 1 3251912"/>
                <a:gd name="f538" fmla="*/ f421 1 5324985"/>
                <a:gd name="f539" fmla="*/ f422 1 3251912"/>
                <a:gd name="f540" fmla="*/ f423 1 5324985"/>
                <a:gd name="f541" fmla="*/ f424 1 3251912"/>
                <a:gd name="f542" fmla="*/ f425 1 5324985"/>
                <a:gd name="f543" fmla="*/ f426 1 3251912"/>
                <a:gd name="f544" fmla="*/ f427 1 5324985"/>
                <a:gd name="f545" fmla="*/ f428 1 3251912"/>
                <a:gd name="f546" fmla="*/ f429 1 5324985"/>
                <a:gd name="f547" fmla="*/ f430 1 3251912"/>
                <a:gd name="f548" fmla="*/ f431 1 5324985"/>
                <a:gd name="f549" fmla="*/ f432 1 3251912"/>
                <a:gd name="f550" fmla="*/ f433 1 5324985"/>
                <a:gd name="f551" fmla="*/ f434 1 3251912"/>
                <a:gd name="f552" fmla="*/ f5 1 f317"/>
                <a:gd name="f553" fmla="*/ f6 1 f317"/>
                <a:gd name="f554" fmla="*/ f5 1 f318"/>
                <a:gd name="f555" fmla="*/ f7 1 f318"/>
                <a:gd name="f556" fmla="+- f435 0 f1"/>
                <a:gd name="f557" fmla="*/ f436 1 f317"/>
                <a:gd name="f558" fmla="*/ f437 1 f318"/>
                <a:gd name="f559" fmla="*/ f438 1 f317"/>
                <a:gd name="f560" fmla="*/ f439 1 f317"/>
                <a:gd name="f561" fmla="*/ f440 1 f318"/>
                <a:gd name="f562" fmla="*/ f441 1 f317"/>
                <a:gd name="f563" fmla="*/ f442 1 f318"/>
                <a:gd name="f564" fmla="*/ f443 1 f317"/>
                <a:gd name="f565" fmla="*/ f444 1 f318"/>
                <a:gd name="f566" fmla="*/ f445 1 f317"/>
                <a:gd name="f567" fmla="*/ f446 1 f318"/>
                <a:gd name="f568" fmla="*/ f447 1 f317"/>
                <a:gd name="f569" fmla="*/ f448 1 f318"/>
                <a:gd name="f570" fmla="*/ f449 1 f317"/>
                <a:gd name="f571" fmla="*/ f450 1 f318"/>
                <a:gd name="f572" fmla="*/ f451 1 f317"/>
                <a:gd name="f573" fmla="*/ f452 1 f318"/>
                <a:gd name="f574" fmla="*/ f453 1 f317"/>
                <a:gd name="f575" fmla="*/ f454 1 f318"/>
                <a:gd name="f576" fmla="*/ f455 1 f317"/>
                <a:gd name="f577" fmla="*/ f456 1 f318"/>
                <a:gd name="f578" fmla="*/ f457 1 f317"/>
                <a:gd name="f579" fmla="*/ f458 1 f318"/>
                <a:gd name="f580" fmla="*/ f459 1 f317"/>
                <a:gd name="f581" fmla="*/ f460 1 f318"/>
                <a:gd name="f582" fmla="*/ f461 1 f317"/>
                <a:gd name="f583" fmla="*/ f462 1 f318"/>
                <a:gd name="f584" fmla="*/ f463 1 f317"/>
                <a:gd name="f585" fmla="*/ f464 1 f318"/>
                <a:gd name="f586" fmla="*/ f465 1 f317"/>
                <a:gd name="f587" fmla="*/ f466 1 f318"/>
                <a:gd name="f588" fmla="*/ f467 1 f317"/>
                <a:gd name="f589" fmla="*/ f468 1 f318"/>
                <a:gd name="f590" fmla="*/ f469 1 f317"/>
                <a:gd name="f591" fmla="*/ f470 1 f318"/>
                <a:gd name="f592" fmla="*/ f471 1 f317"/>
                <a:gd name="f593" fmla="*/ f472 1 f318"/>
                <a:gd name="f594" fmla="*/ f473 1 f317"/>
                <a:gd name="f595" fmla="*/ f474 1 f318"/>
                <a:gd name="f596" fmla="*/ f475 1 f317"/>
                <a:gd name="f597" fmla="*/ f476 1 f318"/>
                <a:gd name="f598" fmla="*/ f477 1 f317"/>
                <a:gd name="f599" fmla="*/ f478 1 f318"/>
                <a:gd name="f600" fmla="*/ f479 1 f317"/>
                <a:gd name="f601" fmla="*/ f480 1 f318"/>
                <a:gd name="f602" fmla="*/ f481 1 f317"/>
                <a:gd name="f603" fmla="*/ f482 1 f318"/>
                <a:gd name="f604" fmla="*/ f483 1 f317"/>
                <a:gd name="f605" fmla="*/ f484 1 f318"/>
                <a:gd name="f606" fmla="*/ f485 1 f317"/>
                <a:gd name="f607" fmla="*/ f486 1 f318"/>
                <a:gd name="f608" fmla="*/ f487 1 f317"/>
                <a:gd name="f609" fmla="*/ f488 1 f318"/>
                <a:gd name="f610" fmla="*/ f489 1 f317"/>
                <a:gd name="f611" fmla="*/ f490 1 f318"/>
                <a:gd name="f612" fmla="*/ f491 1 f317"/>
                <a:gd name="f613" fmla="*/ f492 1 f318"/>
                <a:gd name="f614" fmla="*/ f493 1 f317"/>
                <a:gd name="f615" fmla="*/ f494 1 f318"/>
                <a:gd name="f616" fmla="*/ f495 1 f317"/>
                <a:gd name="f617" fmla="*/ f496 1 f318"/>
                <a:gd name="f618" fmla="*/ f497 1 f317"/>
                <a:gd name="f619" fmla="*/ f498 1 f318"/>
                <a:gd name="f620" fmla="*/ f499 1 f318"/>
                <a:gd name="f621" fmla="*/ f500 1 f317"/>
                <a:gd name="f622" fmla="*/ f501 1 f318"/>
                <a:gd name="f623" fmla="*/ f502 1 f317"/>
                <a:gd name="f624" fmla="*/ f503 1 f318"/>
                <a:gd name="f625" fmla="*/ f504 1 f317"/>
                <a:gd name="f626" fmla="*/ f505 1 f318"/>
                <a:gd name="f627" fmla="*/ f506 1 f317"/>
                <a:gd name="f628" fmla="*/ f507 1 f318"/>
                <a:gd name="f629" fmla="*/ f508 1 f317"/>
                <a:gd name="f630" fmla="*/ f509 1 f318"/>
                <a:gd name="f631" fmla="*/ f510 1 f317"/>
                <a:gd name="f632" fmla="*/ f511 1 f318"/>
                <a:gd name="f633" fmla="*/ f512 1 f317"/>
                <a:gd name="f634" fmla="*/ f513 1 f318"/>
                <a:gd name="f635" fmla="*/ f514 1 f317"/>
                <a:gd name="f636" fmla="*/ f515 1 f318"/>
                <a:gd name="f637" fmla="*/ f516 1 f317"/>
                <a:gd name="f638" fmla="*/ f517 1 f318"/>
                <a:gd name="f639" fmla="*/ f518 1 f317"/>
                <a:gd name="f640" fmla="*/ f519 1 f318"/>
                <a:gd name="f641" fmla="*/ f520 1 f317"/>
                <a:gd name="f642" fmla="*/ f521 1 f318"/>
                <a:gd name="f643" fmla="*/ f522 1 f317"/>
                <a:gd name="f644" fmla="*/ f523 1 f318"/>
                <a:gd name="f645" fmla="*/ f524 1 f317"/>
                <a:gd name="f646" fmla="*/ f525 1 f318"/>
                <a:gd name="f647" fmla="*/ f526 1 f317"/>
                <a:gd name="f648" fmla="*/ f527 1 f318"/>
                <a:gd name="f649" fmla="*/ f528 1 f317"/>
                <a:gd name="f650" fmla="*/ f529 1 f318"/>
                <a:gd name="f651" fmla="*/ f530 1 f317"/>
                <a:gd name="f652" fmla="*/ f531 1 f318"/>
                <a:gd name="f653" fmla="*/ f532 1 f317"/>
                <a:gd name="f654" fmla="*/ f533 1 f318"/>
                <a:gd name="f655" fmla="*/ f534 1 f317"/>
                <a:gd name="f656" fmla="*/ f535 1 f318"/>
                <a:gd name="f657" fmla="*/ f536 1 f317"/>
                <a:gd name="f658" fmla="*/ f537 1 f318"/>
                <a:gd name="f659" fmla="*/ f538 1 f317"/>
                <a:gd name="f660" fmla="*/ f539 1 f318"/>
                <a:gd name="f661" fmla="*/ f540 1 f317"/>
                <a:gd name="f662" fmla="*/ f541 1 f318"/>
                <a:gd name="f663" fmla="*/ f542 1 f317"/>
                <a:gd name="f664" fmla="*/ f543 1 f318"/>
                <a:gd name="f665" fmla="*/ f544 1 f317"/>
                <a:gd name="f666" fmla="*/ f545 1 f318"/>
                <a:gd name="f667" fmla="*/ f546 1 f317"/>
                <a:gd name="f668" fmla="*/ f547 1 f318"/>
                <a:gd name="f669" fmla="*/ f548 1 f317"/>
                <a:gd name="f670" fmla="*/ f549 1 f318"/>
                <a:gd name="f671" fmla="*/ f550 1 f317"/>
                <a:gd name="f672" fmla="*/ f551 1 f318"/>
                <a:gd name="f673" fmla="*/ f552 f312 1"/>
                <a:gd name="f674" fmla="*/ f553 f312 1"/>
                <a:gd name="f675" fmla="*/ f555 f313 1"/>
                <a:gd name="f676" fmla="*/ f554 f313 1"/>
                <a:gd name="f677" fmla="*/ f557 f312 1"/>
                <a:gd name="f678" fmla="*/ f558 f313 1"/>
                <a:gd name="f679" fmla="*/ f559 f312 1"/>
                <a:gd name="f680" fmla="*/ f560 f312 1"/>
                <a:gd name="f681" fmla="*/ f561 f313 1"/>
                <a:gd name="f682" fmla="*/ f562 f312 1"/>
                <a:gd name="f683" fmla="*/ f563 f313 1"/>
                <a:gd name="f684" fmla="*/ f564 f312 1"/>
                <a:gd name="f685" fmla="*/ f565 f313 1"/>
                <a:gd name="f686" fmla="*/ f566 f312 1"/>
                <a:gd name="f687" fmla="*/ f567 f313 1"/>
                <a:gd name="f688" fmla="*/ f568 f312 1"/>
                <a:gd name="f689" fmla="*/ f569 f313 1"/>
                <a:gd name="f690" fmla="*/ f570 f312 1"/>
                <a:gd name="f691" fmla="*/ f571 f313 1"/>
                <a:gd name="f692" fmla="*/ f572 f312 1"/>
                <a:gd name="f693" fmla="*/ f573 f313 1"/>
                <a:gd name="f694" fmla="*/ f574 f312 1"/>
                <a:gd name="f695" fmla="*/ f575 f313 1"/>
                <a:gd name="f696" fmla="*/ f576 f312 1"/>
                <a:gd name="f697" fmla="*/ f577 f313 1"/>
                <a:gd name="f698" fmla="*/ f578 f312 1"/>
                <a:gd name="f699" fmla="*/ f579 f313 1"/>
                <a:gd name="f700" fmla="*/ f580 f312 1"/>
                <a:gd name="f701" fmla="*/ f581 f313 1"/>
                <a:gd name="f702" fmla="*/ f582 f312 1"/>
                <a:gd name="f703" fmla="*/ f583 f313 1"/>
                <a:gd name="f704" fmla="*/ f584 f312 1"/>
                <a:gd name="f705" fmla="*/ f585 f313 1"/>
                <a:gd name="f706" fmla="*/ f586 f312 1"/>
                <a:gd name="f707" fmla="*/ f587 f313 1"/>
                <a:gd name="f708" fmla="*/ f588 f312 1"/>
                <a:gd name="f709" fmla="*/ f589 f313 1"/>
                <a:gd name="f710" fmla="*/ f590 f312 1"/>
                <a:gd name="f711" fmla="*/ f591 f313 1"/>
                <a:gd name="f712" fmla="*/ f592 f312 1"/>
                <a:gd name="f713" fmla="*/ f593 f313 1"/>
                <a:gd name="f714" fmla="*/ f594 f312 1"/>
                <a:gd name="f715" fmla="*/ f595 f313 1"/>
                <a:gd name="f716" fmla="*/ f596 f312 1"/>
                <a:gd name="f717" fmla="*/ f597 f313 1"/>
                <a:gd name="f718" fmla="*/ f598 f312 1"/>
                <a:gd name="f719" fmla="*/ f599 f313 1"/>
                <a:gd name="f720" fmla="*/ f600 f312 1"/>
                <a:gd name="f721" fmla="*/ f601 f313 1"/>
                <a:gd name="f722" fmla="*/ f602 f312 1"/>
                <a:gd name="f723" fmla="*/ f603 f313 1"/>
                <a:gd name="f724" fmla="*/ f604 f312 1"/>
                <a:gd name="f725" fmla="*/ f605 f313 1"/>
                <a:gd name="f726" fmla="*/ f606 f312 1"/>
                <a:gd name="f727" fmla="*/ f607 f313 1"/>
                <a:gd name="f728" fmla="*/ f608 f312 1"/>
                <a:gd name="f729" fmla="*/ f609 f313 1"/>
                <a:gd name="f730" fmla="*/ f610 f312 1"/>
                <a:gd name="f731" fmla="*/ f611 f313 1"/>
                <a:gd name="f732" fmla="*/ f612 f312 1"/>
                <a:gd name="f733" fmla="*/ f613 f313 1"/>
                <a:gd name="f734" fmla="*/ f614 f312 1"/>
                <a:gd name="f735" fmla="*/ f615 f313 1"/>
                <a:gd name="f736" fmla="*/ f616 f312 1"/>
                <a:gd name="f737" fmla="*/ f617 f313 1"/>
                <a:gd name="f738" fmla="*/ f618 f312 1"/>
                <a:gd name="f739" fmla="*/ f619 f313 1"/>
                <a:gd name="f740" fmla="*/ f620 f313 1"/>
                <a:gd name="f741" fmla="*/ f621 f312 1"/>
                <a:gd name="f742" fmla="*/ f622 f313 1"/>
                <a:gd name="f743" fmla="*/ f623 f312 1"/>
                <a:gd name="f744" fmla="*/ f624 f313 1"/>
                <a:gd name="f745" fmla="*/ f625 f312 1"/>
                <a:gd name="f746" fmla="*/ f626 f313 1"/>
                <a:gd name="f747" fmla="*/ f627 f312 1"/>
                <a:gd name="f748" fmla="*/ f628 f313 1"/>
                <a:gd name="f749" fmla="*/ f629 f312 1"/>
                <a:gd name="f750" fmla="*/ f630 f313 1"/>
                <a:gd name="f751" fmla="*/ f631 f312 1"/>
                <a:gd name="f752" fmla="*/ f632 f313 1"/>
                <a:gd name="f753" fmla="*/ f633 f312 1"/>
                <a:gd name="f754" fmla="*/ f634 f313 1"/>
                <a:gd name="f755" fmla="*/ f635 f312 1"/>
                <a:gd name="f756" fmla="*/ f636 f313 1"/>
                <a:gd name="f757" fmla="*/ f637 f312 1"/>
                <a:gd name="f758" fmla="*/ f638 f313 1"/>
                <a:gd name="f759" fmla="*/ f639 f312 1"/>
                <a:gd name="f760" fmla="*/ f640 f313 1"/>
                <a:gd name="f761" fmla="*/ f641 f312 1"/>
                <a:gd name="f762" fmla="*/ f642 f313 1"/>
                <a:gd name="f763" fmla="*/ f643 f312 1"/>
                <a:gd name="f764" fmla="*/ f644 f313 1"/>
                <a:gd name="f765" fmla="*/ f645 f312 1"/>
                <a:gd name="f766" fmla="*/ f646 f313 1"/>
                <a:gd name="f767" fmla="*/ f647 f312 1"/>
                <a:gd name="f768" fmla="*/ f648 f313 1"/>
                <a:gd name="f769" fmla="*/ f649 f312 1"/>
                <a:gd name="f770" fmla="*/ f650 f313 1"/>
                <a:gd name="f771" fmla="*/ f651 f312 1"/>
                <a:gd name="f772" fmla="*/ f652 f313 1"/>
                <a:gd name="f773" fmla="*/ f653 f312 1"/>
                <a:gd name="f774" fmla="*/ f654 f313 1"/>
                <a:gd name="f775" fmla="*/ f655 f312 1"/>
                <a:gd name="f776" fmla="*/ f656 f313 1"/>
                <a:gd name="f777" fmla="*/ f657 f312 1"/>
                <a:gd name="f778" fmla="*/ f658 f313 1"/>
                <a:gd name="f779" fmla="*/ f659 f312 1"/>
                <a:gd name="f780" fmla="*/ f660 f313 1"/>
                <a:gd name="f781" fmla="*/ f661 f312 1"/>
                <a:gd name="f782" fmla="*/ f662 f313 1"/>
                <a:gd name="f783" fmla="*/ f663 f312 1"/>
                <a:gd name="f784" fmla="*/ f664 f313 1"/>
                <a:gd name="f785" fmla="*/ f665 f312 1"/>
                <a:gd name="f786" fmla="*/ f666 f313 1"/>
                <a:gd name="f787" fmla="*/ f667 f312 1"/>
                <a:gd name="f788" fmla="*/ f668 f313 1"/>
                <a:gd name="f789" fmla="*/ f669 f312 1"/>
                <a:gd name="f790" fmla="*/ f670 f313 1"/>
                <a:gd name="f791" fmla="*/ f671 f312 1"/>
                <a:gd name="f792" fmla="*/ f672 f3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6">
                  <a:pos x="f677" y="f678"/>
                </a:cxn>
                <a:cxn ang="f556">
                  <a:pos x="f679" y="f678"/>
                </a:cxn>
                <a:cxn ang="f556">
                  <a:pos x="f680" y="f681"/>
                </a:cxn>
                <a:cxn ang="f556">
                  <a:pos x="f682" y="f683"/>
                </a:cxn>
                <a:cxn ang="f556">
                  <a:pos x="f684" y="f685"/>
                </a:cxn>
                <a:cxn ang="f556">
                  <a:pos x="f686" y="f687"/>
                </a:cxn>
                <a:cxn ang="f556">
                  <a:pos x="f688" y="f689"/>
                </a:cxn>
                <a:cxn ang="f556">
                  <a:pos x="f690" y="f691"/>
                </a:cxn>
                <a:cxn ang="f556">
                  <a:pos x="f692" y="f693"/>
                </a:cxn>
                <a:cxn ang="f556">
                  <a:pos x="f694" y="f695"/>
                </a:cxn>
                <a:cxn ang="f556">
                  <a:pos x="f696" y="f697"/>
                </a:cxn>
                <a:cxn ang="f556">
                  <a:pos x="f698" y="f699"/>
                </a:cxn>
                <a:cxn ang="f556">
                  <a:pos x="f700" y="f701"/>
                </a:cxn>
                <a:cxn ang="f556">
                  <a:pos x="f702" y="f703"/>
                </a:cxn>
                <a:cxn ang="f556">
                  <a:pos x="f704" y="f705"/>
                </a:cxn>
                <a:cxn ang="f556">
                  <a:pos x="f706" y="f707"/>
                </a:cxn>
                <a:cxn ang="f556">
                  <a:pos x="f708" y="f709"/>
                </a:cxn>
                <a:cxn ang="f556">
                  <a:pos x="f710" y="f711"/>
                </a:cxn>
                <a:cxn ang="f556">
                  <a:pos x="f712" y="f713"/>
                </a:cxn>
                <a:cxn ang="f556">
                  <a:pos x="f714" y="f715"/>
                </a:cxn>
                <a:cxn ang="f556">
                  <a:pos x="f716" y="f717"/>
                </a:cxn>
                <a:cxn ang="f556">
                  <a:pos x="f718" y="f719"/>
                </a:cxn>
                <a:cxn ang="f556">
                  <a:pos x="f720" y="f721"/>
                </a:cxn>
                <a:cxn ang="f556">
                  <a:pos x="f722" y="f723"/>
                </a:cxn>
                <a:cxn ang="f556">
                  <a:pos x="f724" y="f725"/>
                </a:cxn>
                <a:cxn ang="f556">
                  <a:pos x="f726" y="f727"/>
                </a:cxn>
                <a:cxn ang="f556">
                  <a:pos x="f728" y="f729"/>
                </a:cxn>
                <a:cxn ang="f556">
                  <a:pos x="f730" y="f731"/>
                </a:cxn>
                <a:cxn ang="f556">
                  <a:pos x="f732" y="f733"/>
                </a:cxn>
                <a:cxn ang="f556">
                  <a:pos x="f734" y="f735"/>
                </a:cxn>
                <a:cxn ang="f556">
                  <a:pos x="f736" y="f737"/>
                </a:cxn>
                <a:cxn ang="f556">
                  <a:pos x="f738" y="f739"/>
                </a:cxn>
                <a:cxn ang="f556">
                  <a:pos x="f738" y="f740"/>
                </a:cxn>
                <a:cxn ang="f556">
                  <a:pos x="f741" y="f742"/>
                </a:cxn>
                <a:cxn ang="f556">
                  <a:pos x="f743" y="f744"/>
                </a:cxn>
                <a:cxn ang="f556">
                  <a:pos x="f745" y="f746"/>
                </a:cxn>
                <a:cxn ang="f556">
                  <a:pos x="f747" y="f748"/>
                </a:cxn>
                <a:cxn ang="f556">
                  <a:pos x="f749" y="f750"/>
                </a:cxn>
                <a:cxn ang="f556">
                  <a:pos x="f751" y="f752"/>
                </a:cxn>
                <a:cxn ang="f556">
                  <a:pos x="f753" y="f754"/>
                </a:cxn>
                <a:cxn ang="f556">
                  <a:pos x="f755" y="f756"/>
                </a:cxn>
                <a:cxn ang="f556">
                  <a:pos x="f757" y="f758"/>
                </a:cxn>
                <a:cxn ang="f556">
                  <a:pos x="f759" y="f760"/>
                </a:cxn>
                <a:cxn ang="f556">
                  <a:pos x="f761" y="f762"/>
                </a:cxn>
                <a:cxn ang="f556">
                  <a:pos x="f763" y="f764"/>
                </a:cxn>
                <a:cxn ang="f556">
                  <a:pos x="f765" y="f766"/>
                </a:cxn>
                <a:cxn ang="f556">
                  <a:pos x="f767" y="f768"/>
                </a:cxn>
                <a:cxn ang="f556">
                  <a:pos x="f769" y="f770"/>
                </a:cxn>
                <a:cxn ang="f556">
                  <a:pos x="f771" y="f772"/>
                </a:cxn>
                <a:cxn ang="f556">
                  <a:pos x="f773" y="f774"/>
                </a:cxn>
                <a:cxn ang="f556">
                  <a:pos x="f775" y="f776"/>
                </a:cxn>
                <a:cxn ang="f556">
                  <a:pos x="f777" y="f778"/>
                </a:cxn>
                <a:cxn ang="f556">
                  <a:pos x="f779" y="f780"/>
                </a:cxn>
                <a:cxn ang="f556">
                  <a:pos x="f781" y="f782"/>
                </a:cxn>
                <a:cxn ang="f556">
                  <a:pos x="f783" y="f784"/>
                </a:cxn>
                <a:cxn ang="f556">
                  <a:pos x="f785" y="f786"/>
                </a:cxn>
                <a:cxn ang="f556">
                  <a:pos x="f787" y="f788"/>
                </a:cxn>
                <a:cxn ang="f556">
                  <a:pos x="f789" y="f790"/>
                </a:cxn>
                <a:cxn ang="f556">
                  <a:pos x="f791" y="f792"/>
                </a:cxn>
              </a:cxnLst>
              <a:rect l="f673" t="f676" r="f674" b="f675"/>
              <a:pathLst>
                <a:path w="5324985" h="3251912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98"/>
                    <a:pt x="f99" y="f100"/>
                  </a:cubicBezTo>
                  <a:cubicBezTo>
                    <a:pt x="f101" y="f102"/>
                    <a:pt x="f103" y="f104"/>
                    <a:pt x="f105" y="f106"/>
                  </a:cubicBezTo>
                  <a:cubicBezTo>
                    <a:pt x="f107" y="f108"/>
                    <a:pt x="f109" y="f110"/>
                    <a:pt x="f111" y="f112"/>
                  </a:cubicBezTo>
                  <a:cubicBezTo>
                    <a:pt x="f113" y="f114"/>
                    <a:pt x="f115" y="f116"/>
                    <a:pt x="f117" y="f118"/>
                  </a:cubicBezTo>
                  <a:cubicBezTo>
                    <a:pt x="f119" y="f120"/>
                    <a:pt x="f121" y="f122"/>
                    <a:pt x="f123" y="f124"/>
                  </a:cubicBezTo>
                  <a:cubicBezTo>
                    <a:pt x="f125" y="f124"/>
                    <a:pt x="f126" y="f127"/>
                    <a:pt x="f128" y="f129"/>
                  </a:cubicBezTo>
                  <a:lnTo>
                    <a:pt x="f130" y="f131"/>
                  </a:lnTo>
                  <a:lnTo>
                    <a:pt x="f132" y="f133"/>
                  </a:ln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lnTo>
                    <a:pt x="f6" y="f170"/>
                  </a:lnTo>
                  <a:lnTo>
                    <a:pt x="f6" y="f171"/>
                  </a:lnTo>
                  <a:lnTo>
                    <a:pt x="f172" y="f173"/>
                  </a:lnTo>
                  <a:cubicBezTo>
                    <a:pt x="f174" y="f175"/>
                    <a:pt x="f176" y="f177"/>
                    <a:pt x="f178" y="f179"/>
                  </a:cubicBezTo>
                  <a:cubicBezTo>
                    <a:pt x="f180" y="f181"/>
                    <a:pt x="f182" y="f183"/>
                    <a:pt x="f184" y="f185"/>
                  </a:cubicBezTo>
                  <a:cubicBezTo>
                    <a:pt x="f186" y="f187"/>
                    <a:pt x="f188" y="f189"/>
                    <a:pt x="f190" y="f191"/>
                  </a:cubicBez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203"/>
                  </a:cubicBezTo>
                  <a:lnTo>
                    <a:pt x="f204" y="f205"/>
                  </a:lnTo>
                  <a:lnTo>
                    <a:pt x="f206" y="f207"/>
                  </a:lnTo>
                  <a:cubicBezTo>
                    <a:pt x="f126" y="f208"/>
                    <a:pt x="f209" y="f210"/>
                    <a:pt x="f211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40"/>
                    <a:pt x="f241" y="f242"/>
                  </a:cubicBezTo>
                  <a:cubicBezTo>
                    <a:pt x="f243" y="f244"/>
                    <a:pt x="f245" y="f246"/>
                    <a:pt x="f247" y="f248"/>
                  </a:cubicBezTo>
                  <a:cubicBezTo>
                    <a:pt x="f249" y="f250"/>
                    <a:pt x="f251" y="f252"/>
                    <a:pt x="f253" y="f254"/>
                  </a:cubicBezTo>
                  <a:cubicBezTo>
                    <a:pt x="f255" y="f256"/>
                    <a:pt x="f257" y="f258"/>
                    <a:pt x="f259" y="f260"/>
                  </a:cubicBezTo>
                  <a:cubicBezTo>
                    <a:pt x="f261" y="f262"/>
                    <a:pt x="f263" y="f264"/>
                    <a:pt x="f265" y="f266"/>
                  </a:cubicBezTo>
                  <a:cubicBezTo>
                    <a:pt x="f267" y="f268"/>
                    <a:pt x="f269" y="f270"/>
                    <a:pt x="f271" y="f272"/>
                  </a:cubicBezTo>
                  <a:cubicBezTo>
                    <a:pt x="f273" y="f274"/>
                    <a:pt x="f275" y="f276"/>
                    <a:pt x="f277" y="f278"/>
                  </a:cubicBezTo>
                  <a:lnTo>
                    <a:pt x="f279" y="f280"/>
                  </a:lnTo>
                  <a:cubicBezTo>
                    <a:pt x="f281" y="f282"/>
                    <a:pt x="f283" y="f284"/>
                    <a:pt x="f285" y="f286"/>
                  </a:cubicBezTo>
                  <a:cubicBezTo>
                    <a:pt x="f287" y="f288"/>
                    <a:pt x="f289" y="f290"/>
                    <a:pt x="f291" y="f292"/>
                  </a:cubicBezTo>
                  <a:cubicBezTo>
                    <a:pt x="f293" y="f294"/>
                    <a:pt x="f295" y="f296"/>
                    <a:pt x="f297" y="f298"/>
                  </a:cubicBezTo>
                  <a:cubicBezTo>
                    <a:pt x="f299" y="f300"/>
                    <a:pt x="f301" y="f302"/>
                    <a:pt x="f303" y="f304"/>
                  </a:cubicBezTo>
                  <a:cubicBezTo>
                    <a:pt x="f305" y="f306"/>
                    <a:pt x="f307" y="f308"/>
                    <a:pt x="f309" y="f31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Freeform: Shape 16">
              <a:extLst>
                <a:ext uri="{FF2B5EF4-FFF2-40B4-BE49-F238E27FC236}">
                  <a16:creationId xmlns:a16="http://schemas.microsoft.com/office/drawing/2014/main" id="{F4AB6894-E9EE-9039-D68E-DF177520E354}"/>
                </a:ext>
              </a:extLst>
            </p:cNvPr>
            <p:cNvSpPr/>
            <p:nvPr/>
          </p:nvSpPr>
          <p:spPr>
            <a:xfrm>
              <a:off x="7907301" y="0"/>
              <a:ext cx="4284704" cy="242091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5533"/>
                <a:gd name="f7" fmla="val 2980757"/>
                <a:gd name="f8" fmla="val 201166"/>
                <a:gd name="f9" fmla="val 206734"/>
                <a:gd name="f10" fmla="val 89286"/>
                <a:gd name="f11" fmla="val 212220"/>
                <a:gd name="f12" fmla="val 135755"/>
                <a:gd name="f13" fmla="val 220465"/>
                <a:gd name="f14" fmla="val 181731"/>
                <a:gd name="f15" fmla="val 232051"/>
                <a:gd name="f16" fmla="val 226897"/>
                <a:gd name="f17" fmla="val 254855"/>
                <a:gd name="f18" fmla="val 317344"/>
                <a:gd name="f19" fmla="val 290287"/>
                <a:gd name="f20" fmla="val 403854"/>
                <a:gd name="f21" fmla="val 332707"/>
                <a:gd name="f22" fmla="val 487120"/>
                <a:gd name="f23" fmla="val 354163"/>
                <a:gd name="f24" fmla="val 528696"/>
                <a:gd name="f25" fmla="val 377948"/>
                <a:gd name="f26" fmla="val 569461"/>
                <a:gd name="f27" fmla="val 402959"/>
                <a:gd name="f28" fmla="val 609647"/>
                <a:gd name="f29" fmla="val 428337"/>
                <a:gd name="f30" fmla="val 649717"/>
                <a:gd name="f31" fmla="val 455433"/>
                <a:gd name="f32" fmla="val 689209"/>
                <a:gd name="f33" fmla="val 483631"/>
                <a:gd name="f34" fmla="val 728236"/>
                <a:gd name="f35" fmla="val 540764"/>
                <a:gd name="f36" fmla="val 806061"/>
                <a:gd name="f37" fmla="val 604271"/>
                <a:gd name="f38" fmla="val 881569"/>
                <a:gd name="f39" fmla="val 669986"/>
                <a:gd name="f40" fmla="val 957424"/>
                <a:gd name="f41" fmla="val 735701"/>
                <a:gd name="f42" fmla="val 1033395"/>
                <a:gd name="f43" fmla="val 804359"/>
                <a:gd name="f44" fmla="val 1109366"/>
                <a:gd name="f45" fmla="val 871667"/>
                <a:gd name="f46" fmla="val 1188348"/>
                <a:gd name="f47" fmla="val 905383"/>
                <a:gd name="f48" fmla="val 1227723"/>
                <a:gd name="f49" fmla="val 938731"/>
                <a:gd name="f50" fmla="val 1268025"/>
                <a:gd name="f51" fmla="val 971956"/>
                <a:gd name="f52" fmla="val 1308905"/>
                <a:gd name="f53" fmla="val 1020139"/>
                <a:gd name="f54" fmla="val 1368084"/>
                <a:gd name="f55" fmla="val 1035954"/>
                <a:gd name="f56" fmla="val 1386962"/>
                <a:gd name="f57" fmla="val 1051035"/>
                <a:gd name="f58" fmla="val 1406302"/>
                <a:gd name="f59" fmla="val 1067340"/>
                <a:gd name="f60" fmla="val 1424715"/>
                <a:gd name="f61" fmla="val 1194602"/>
                <a:gd name="f62" fmla="val 1574573"/>
                <a:gd name="f63" fmla="val 1332652"/>
                <a:gd name="f64" fmla="val 1712503"/>
                <a:gd name="f65" fmla="val 1472909"/>
                <a:gd name="f66" fmla="val 1843252"/>
                <a:gd name="f67" fmla="val 1543406"/>
                <a:gd name="f68" fmla="val 1908337"/>
                <a:gd name="f69" fmla="val 1615128"/>
                <a:gd name="f70" fmla="val 1971221"/>
                <a:gd name="f71" fmla="val 1688567"/>
                <a:gd name="f72" fmla="val 2031559"/>
                <a:gd name="f73" fmla="val 1762006"/>
                <a:gd name="f74" fmla="val 2091895"/>
                <a:gd name="f75" fmla="val 1836793"/>
                <a:gd name="f76" fmla="val 2150263"/>
                <a:gd name="f77" fmla="val 1914401"/>
                <a:gd name="f78" fmla="val 2205156"/>
                <a:gd name="f79" fmla="val 2069003"/>
                <a:gd name="f80" fmla="val 2315176"/>
                <a:gd name="f81" fmla="val 2235742"/>
                <a:gd name="f82" fmla="val 2413498"/>
                <a:gd name="f83" fmla="val 2418909"/>
                <a:gd name="f84" fmla="val 2479741"/>
                <a:gd name="f85" fmla="val 2510249"/>
                <a:gd name="f86" fmla="val 2512863"/>
                <a:gd name="f87" fmla="val 2604898"/>
                <a:gd name="f88" fmla="val 2538225"/>
                <a:gd name="f89" fmla="val 2701141"/>
                <a:gd name="f90" fmla="val 2557333"/>
                <a:gd name="f91" fmla="val 2725293"/>
                <a:gd name="f92" fmla="val 2561850"/>
                <a:gd name="f93" fmla="val 2749201"/>
                <a:gd name="f94" fmla="val 2567062"/>
                <a:gd name="f95" fmla="val 2773475"/>
                <a:gd name="f96" fmla="val 2570999"/>
                <a:gd name="f97" fmla="val 2846424"/>
                <a:gd name="f98" fmla="val 2582465"/>
                <a:gd name="f99" fmla="val 2895343"/>
                <a:gd name="f100" fmla="val 2588602"/>
                <a:gd name="f101" fmla="val 2944261"/>
                <a:gd name="f102" fmla="val 2595088"/>
                <a:gd name="f103" fmla="val 2993669"/>
                <a:gd name="f104" fmla="val 2598909"/>
                <a:gd name="f105" fmla="val 3018313"/>
                <a:gd name="f106" fmla="val 2601110"/>
                <a:gd name="f107" fmla="val 3042956"/>
                <a:gd name="f108" fmla="val 2603195"/>
                <a:gd name="f109" fmla="val 3067721"/>
                <a:gd name="f110" fmla="val 2604237"/>
                <a:gd name="f111" fmla="val 3092487"/>
                <a:gd name="f112" fmla="val 2605394"/>
                <a:gd name="f113" fmla="val 3117130"/>
                <a:gd name="f114" fmla="val 2607247"/>
                <a:gd name="f115" fmla="val 3142019"/>
                <a:gd name="f116" fmla="val 2607943"/>
                <a:gd name="f117" fmla="val 3216561"/>
                <a:gd name="f118" fmla="val 2609564"/>
                <a:gd name="f119" fmla="val 3241326"/>
                <a:gd name="f120" fmla="val 2610142"/>
                <a:gd name="f121" fmla="val 3266337"/>
                <a:gd name="f122" fmla="val 2609333"/>
                <a:gd name="f123" fmla="val 3291225"/>
                <a:gd name="f124" fmla="val 2609217"/>
                <a:gd name="f125" fmla="val 3328619"/>
                <a:gd name="f126" fmla="val 2608869"/>
                <a:gd name="f127" fmla="val 3340757"/>
                <a:gd name="f128" fmla="val 2608522"/>
                <a:gd name="f129" fmla="val 3352649"/>
                <a:gd name="f130" fmla="val 2607827"/>
                <a:gd name="f131" fmla="val 3364665"/>
                <a:gd name="f132" fmla="val 2607363"/>
                <a:gd name="f133" fmla="val 3376679"/>
                <a:gd name="f134" fmla="val 2606784"/>
                <a:gd name="f135" fmla="val 3388695"/>
                <a:gd name="f136" fmla="val 2606438"/>
                <a:gd name="f137" fmla="val 3400587"/>
                <a:gd name="f138" fmla="val 2605627"/>
                <a:gd name="f139" fmla="val 3436387"/>
                <a:gd name="f140" fmla="val 2602847"/>
                <a:gd name="f141" fmla="val 3484079"/>
                <a:gd name="f142" fmla="val 2599257"/>
                <a:gd name="f143" fmla="val 3531404"/>
                <a:gd name="f144" fmla="val 2593235"/>
                <a:gd name="f145" fmla="val 3578361"/>
                <a:gd name="f146" fmla="val 2586286"/>
                <a:gd name="f147" fmla="val 3766310"/>
                <a:gd name="f148" fmla="val 2556871"/>
                <a:gd name="f149" fmla="val 3947025"/>
                <a:gd name="f150" fmla="val 2499314"/>
                <a:gd name="f151" fmla="val 4119159"/>
                <a:gd name="f152" fmla="val 2418594"/>
                <a:gd name="f153" fmla="val 4291907"/>
                <a:gd name="f154" fmla="val 2338801"/>
                <a:gd name="f155" fmla="val 4456317"/>
                <a:gd name="f156" fmla="val 2236657"/>
                <a:gd name="f157" fmla="val 4618765"/>
                <a:gd name="f158" fmla="val 2124668"/>
                <a:gd name="f159" fmla="val 4659346"/>
                <a:gd name="f160" fmla="val 2096759"/>
                <a:gd name="f161" fmla="val 4699682"/>
                <a:gd name="f162" fmla="val 2067575"/>
                <a:gd name="f163" fmla="val 4739895"/>
                <a:gd name="f164" fmla="val 2038275"/>
                <a:gd name="f165" fmla="val 4780355"/>
                <a:gd name="f166" fmla="val 2008976"/>
                <a:gd name="f167" fmla="val 4820691"/>
                <a:gd name="f168" fmla="val 1979212"/>
                <a:gd name="f169" fmla="val 4861027"/>
                <a:gd name="f170" fmla="val 1948986"/>
                <a:gd name="f171" fmla="val 5106354"/>
                <a:gd name="f172" fmla="val 1763690"/>
                <a:gd name="f173" fmla="val 1641017"/>
                <a:gd name="f174" fmla="val 2257481"/>
                <a:gd name="f175" fmla="val 5168881"/>
                <a:gd name="f176" fmla="val 2332084"/>
                <a:gd name="f177" fmla="val 5125235"/>
                <a:gd name="f178" fmla="val 2362079"/>
                <a:gd name="f179" fmla="val 5081099"/>
                <a:gd name="f180" fmla="val 2391958"/>
                <a:gd name="f181" fmla="val 5036225"/>
                <a:gd name="f182" fmla="val 2421489"/>
                <a:gd name="f183" fmla="val 4991231"/>
                <a:gd name="f184" fmla="val 2450790"/>
                <a:gd name="f185" fmla="val 4945867"/>
                <a:gd name="f186" fmla="val 2479857"/>
                <a:gd name="f187" fmla="val 4899401"/>
                <a:gd name="f188" fmla="val 2508347"/>
                <a:gd name="f189" fmla="val 4806959"/>
                <a:gd name="f190" fmla="val 2565440"/>
                <a:gd name="f191" fmla="val 4711574"/>
                <a:gd name="f192" fmla="val 2620798"/>
                <a:gd name="f193" fmla="val 4612145"/>
                <a:gd name="f194" fmla="val 2671407"/>
                <a:gd name="f195" fmla="val 4512836"/>
                <a:gd name="f196" fmla="val 2722247"/>
                <a:gd name="f197" fmla="val 4410095"/>
                <a:gd name="f198" fmla="val 2769496"/>
                <a:gd name="f199" fmla="val 4303187"/>
                <a:gd name="f200" fmla="val 2810030"/>
                <a:gd name="f201" fmla="val 4090349"/>
                <a:gd name="f202" fmla="val 2892256"/>
                <a:gd name="f203" fmla="val 3861694"/>
                <a:gd name="f204" fmla="val 2947728"/>
                <a:gd name="f205" fmla="val 3630835"/>
                <a:gd name="f206" fmla="val 2969500"/>
                <a:gd name="f207" fmla="val 3573089"/>
                <a:gd name="f208" fmla="val 2974712"/>
                <a:gd name="f209" fmla="val 3515343"/>
                <a:gd name="f210" fmla="val 2978649"/>
                <a:gd name="f211" fmla="val 3457719"/>
                <a:gd name="f212" fmla="val 2979808"/>
                <a:gd name="f213" fmla="val 3414441"/>
                <a:gd name="f214" fmla="val 2980733"/>
                <a:gd name="f215" fmla="val 3400097"/>
                <a:gd name="f216" fmla="val 2980850"/>
                <a:gd name="f217" fmla="val 3385630"/>
                <a:gd name="f218" fmla="val 2980502"/>
                <a:gd name="f219" fmla="val 3371285"/>
                <a:gd name="f220" fmla="val 3328252"/>
                <a:gd name="f221" fmla="val 2980039"/>
                <a:gd name="f222" fmla="val 3286445"/>
                <a:gd name="f223" fmla="val 2978534"/>
                <a:gd name="f224" fmla="val 3175121"/>
                <a:gd name="f225" fmla="val 2975174"/>
                <a:gd name="f226" fmla="val 3063553"/>
                <a:gd name="f227" fmla="val 2966837"/>
                <a:gd name="f228" fmla="val 2952475"/>
                <a:gd name="f229" fmla="val 2953402"/>
                <a:gd name="f230" fmla="val 2841275"/>
                <a:gd name="f231" fmla="val 2940664"/>
                <a:gd name="f232" fmla="val 2730319"/>
                <a:gd name="f233" fmla="val 2922365"/>
                <a:gd name="f234" fmla="val 2620591"/>
                <a:gd name="f235" fmla="val 2898046"/>
                <a:gd name="f236" fmla="val 2510984"/>
                <a:gd name="f237" fmla="val 2873494"/>
                <a:gd name="f238" fmla="val 2402235"/>
                <a:gd name="f239" fmla="val 2844426"/>
                <a:gd name="f240" fmla="val 2294591"/>
                <a:gd name="f241" fmla="val 2811305"/>
                <a:gd name="f242" fmla="val 2079669"/>
                <a:gd name="f243" fmla="val 2744483"/>
                <a:gd name="f244" fmla="val 1867198"/>
                <a:gd name="f245" fmla="val 2661331"/>
                <a:gd name="f246" fmla="val 1670544"/>
                <a:gd name="f247" fmla="val 2550501"/>
                <a:gd name="f248" fmla="val 1473767"/>
                <a:gd name="f249" fmla="val 2439903"/>
                <a:gd name="f250" fmla="val 1298079"/>
                <a:gd name="f251" fmla="val 2299657"/>
                <a:gd name="f252" fmla="val 1144703"/>
                <a:gd name="f253" fmla="val 2144472"/>
                <a:gd name="f254" fmla="val 1067586"/>
                <a:gd name="f255" fmla="val 2066996"/>
                <a:gd name="f256" fmla="val 997458"/>
                <a:gd name="f257" fmla="val 1984539"/>
                <a:gd name="f258" fmla="val 931497"/>
                <a:gd name="f259" fmla="val 1900114"/>
                <a:gd name="f260" fmla="val 865906"/>
                <a:gd name="f261" fmla="val 1815342"/>
                <a:gd name="f262" fmla="val 803500"/>
                <a:gd name="f263" fmla="val 1729295"/>
                <a:gd name="f264" fmla="val 745265"/>
                <a:gd name="f265" fmla="val 1641395"/>
                <a:gd name="f266" fmla="val 730307"/>
                <a:gd name="f267" fmla="val 1619623"/>
                <a:gd name="f268" fmla="val 716207"/>
                <a:gd name="f269" fmla="val 1597503"/>
                <a:gd name="f270" fmla="val 701741"/>
                <a:gd name="f271" fmla="val 1575500"/>
                <a:gd name="f272" fmla="val 660178"/>
                <a:gd name="f273" fmla="val 1511573"/>
                <a:gd name="f274" fmla="val 633574"/>
                <a:gd name="f275" fmla="val 1470229"/>
                <a:gd name="f276" fmla="val 605989"/>
                <a:gd name="f277" fmla="val 1429232"/>
                <a:gd name="f278" fmla="val 578158"/>
                <a:gd name="f279" fmla="val 1387656"/>
                <a:gd name="f280" fmla="val 408230"/>
                <a:gd name="f281" fmla="val 1134497"/>
                <a:gd name="f282" fmla="val 351220"/>
                <a:gd name="f283" fmla="val 1048219"/>
                <a:gd name="f284" fmla="val 294945"/>
                <a:gd name="f285" fmla="val 959392"/>
                <a:gd name="f286" fmla="val 242349"/>
                <a:gd name="f287" fmla="val 866860"/>
                <a:gd name="f288" fmla="val 216112"/>
                <a:gd name="f289" fmla="val 820536"/>
                <a:gd name="f290" fmla="val 190734"/>
                <a:gd name="f291" fmla="val 773402"/>
                <a:gd name="f292" fmla="val 167562"/>
                <a:gd name="f293" fmla="val 724994"/>
                <a:gd name="f294" fmla="val 144513"/>
                <a:gd name="f295" fmla="val 676469"/>
                <a:gd name="f296" fmla="val 123057"/>
                <a:gd name="f297" fmla="val 627019"/>
                <a:gd name="f298" fmla="val 104054"/>
                <a:gd name="f299" fmla="val 576525"/>
                <a:gd name="f300" fmla="val 85418"/>
                <a:gd name="f301" fmla="val 525917"/>
                <a:gd name="f302" fmla="val 68867"/>
                <a:gd name="f303" fmla="val 474613"/>
                <a:gd name="f304" fmla="val 55381"/>
                <a:gd name="f305" fmla="val 422499"/>
                <a:gd name="f306" fmla="val 49006"/>
                <a:gd name="f307" fmla="val 396442"/>
                <a:gd name="f308" fmla="val 42508"/>
                <a:gd name="f309" fmla="val 370269"/>
                <a:gd name="f310" fmla="val 37236"/>
                <a:gd name="f311" fmla="val 343980"/>
                <a:gd name="f312" fmla="val 29267"/>
                <a:gd name="f313" fmla="val 304604"/>
                <a:gd name="f314" fmla="val 22646"/>
                <a:gd name="f315" fmla="val 265113"/>
                <a:gd name="f316" fmla="val 14003"/>
                <a:gd name="f317" fmla="val 212420"/>
                <a:gd name="f318" fmla="val 7872"/>
                <a:gd name="f319" fmla="val 159582"/>
                <a:gd name="f320" fmla="val 3903"/>
                <a:gd name="f321" fmla="val 106787"/>
                <a:gd name="f322" fmla="+- 0 0 -90"/>
                <a:gd name="f323" fmla="*/ f3 1 5275533"/>
                <a:gd name="f324" fmla="*/ f4 1 2980757"/>
                <a:gd name="f325" fmla="+- f7 0 f5"/>
                <a:gd name="f326" fmla="+- f6 0 f5"/>
                <a:gd name="f327" fmla="*/ f322 f0 1"/>
                <a:gd name="f328" fmla="*/ f326 1 5275533"/>
                <a:gd name="f329" fmla="*/ f325 1 2980757"/>
                <a:gd name="f330" fmla="*/ 0 f326 1"/>
                <a:gd name="f331" fmla="*/ 0 f325 1"/>
                <a:gd name="f332" fmla="*/ 201166 f326 1"/>
                <a:gd name="f333" fmla="*/ 206734 f326 1"/>
                <a:gd name="f334" fmla="*/ 89286 f325 1"/>
                <a:gd name="f335" fmla="*/ 232051 f326 1"/>
                <a:gd name="f336" fmla="*/ 226897 f325 1"/>
                <a:gd name="f337" fmla="*/ 332707 f326 1"/>
                <a:gd name="f338" fmla="*/ 487120 f325 1"/>
                <a:gd name="f339" fmla="*/ 402959 f326 1"/>
                <a:gd name="f340" fmla="*/ 609647 f325 1"/>
                <a:gd name="f341" fmla="*/ 483631 f326 1"/>
                <a:gd name="f342" fmla="*/ 728236 f325 1"/>
                <a:gd name="f343" fmla="*/ 669986 f326 1"/>
                <a:gd name="f344" fmla="*/ 957424 f325 1"/>
                <a:gd name="f345" fmla="*/ 871667 f326 1"/>
                <a:gd name="f346" fmla="*/ 1188348 f325 1"/>
                <a:gd name="f347" fmla="*/ 971956 f326 1"/>
                <a:gd name="f348" fmla="*/ 1308905 f325 1"/>
                <a:gd name="f349" fmla="*/ 1020139 f326 1"/>
                <a:gd name="f350" fmla="*/ 1368084 f325 1"/>
                <a:gd name="f351" fmla="*/ 1067340 f326 1"/>
                <a:gd name="f352" fmla="*/ 1424715 f325 1"/>
                <a:gd name="f353" fmla="*/ 1472909 f326 1"/>
                <a:gd name="f354" fmla="*/ 1843252 f325 1"/>
                <a:gd name="f355" fmla="*/ 1688567 f326 1"/>
                <a:gd name="f356" fmla="*/ 2031559 f325 1"/>
                <a:gd name="f357" fmla="*/ 1914401 f326 1"/>
                <a:gd name="f358" fmla="*/ 2205156 f325 1"/>
                <a:gd name="f359" fmla="*/ 2418909 f326 1"/>
                <a:gd name="f360" fmla="*/ 2479741 f325 1"/>
                <a:gd name="f361" fmla="*/ 2701141 f326 1"/>
                <a:gd name="f362" fmla="*/ 2557333 f325 1"/>
                <a:gd name="f363" fmla="*/ 2773475 f326 1"/>
                <a:gd name="f364" fmla="*/ 2570999 f325 1"/>
                <a:gd name="f365" fmla="*/ 2846424 f326 1"/>
                <a:gd name="f366" fmla="*/ 2582465 f325 1"/>
                <a:gd name="f367" fmla="*/ 2993669 f326 1"/>
                <a:gd name="f368" fmla="*/ 2598909 f325 1"/>
                <a:gd name="f369" fmla="*/ 3067721 f326 1"/>
                <a:gd name="f370" fmla="*/ 2604237 f325 1"/>
                <a:gd name="f371" fmla="*/ 3142019 f326 1"/>
                <a:gd name="f372" fmla="*/ 2607943 f325 1"/>
                <a:gd name="f373" fmla="*/ 3216561 f326 1"/>
                <a:gd name="f374" fmla="*/ 2609564 f325 1"/>
                <a:gd name="f375" fmla="*/ 3291225 f326 1"/>
                <a:gd name="f376" fmla="*/ 2609217 f325 1"/>
                <a:gd name="f377" fmla="*/ 3328619 f326 1"/>
                <a:gd name="f378" fmla="*/ 2608869 f325 1"/>
                <a:gd name="f379" fmla="*/ 3364665 f326 1"/>
                <a:gd name="f380" fmla="*/ 2607363 f325 1"/>
                <a:gd name="f381" fmla="*/ 3400587 f326 1"/>
                <a:gd name="f382" fmla="*/ 2605627 f325 1"/>
                <a:gd name="f383" fmla="*/ 3436387 f326 1"/>
                <a:gd name="f384" fmla="*/ 2602847 f325 1"/>
                <a:gd name="f385" fmla="*/ 3578361 f326 1"/>
                <a:gd name="f386" fmla="*/ 2586286 f325 1"/>
                <a:gd name="f387" fmla="*/ 4119159 f326 1"/>
                <a:gd name="f388" fmla="*/ 2418594 f325 1"/>
                <a:gd name="f389" fmla="*/ 4618765 f326 1"/>
                <a:gd name="f390" fmla="*/ 2124668 f325 1"/>
                <a:gd name="f391" fmla="*/ 4739895 f326 1"/>
                <a:gd name="f392" fmla="*/ 2038275 f325 1"/>
                <a:gd name="f393" fmla="*/ 4861027 f326 1"/>
                <a:gd name="f394" fmla="*/ 1948986 f325 1"/>
                <a:gd name="f395" fmla="*/ 5106354 f326 1"/>
                <a:gd name="f396" fmla="*/ 1763690 f325 1"/>
                <a:gd name="f397" fmla="*/ 5275533 f326 1"/>
                <a:gd name="f398" fmla="*/ 1641017 f325 1"/>
                <a:gd name="f399" fmla="*/ 2257481 f325 1"/>
                <a:gd name="f400" fmla="*/ 5168881 f326 1"/>
                <a:gd name="f401" fmla="*/ 2332084 f325 1"/>
                <a:gd name="f402" fmla="*/ 5036225 f326 1"/>
                <a:gd name="f403" fmla="*/ 2421489 f325 1"/>
                <a:gd name="f404" fmla="*/ 4899401 f326 1"/>
                <a:gd name="f405" fmla="*/ 2508347 f325 1"/>
                <a:gd name="f406" fmla="*/ 4612145 f326 1"/>
                <a:gd name="f407" fmla="*/ 2671407 f325 1"/>
                <a:gd name="f408" fmla="*/ 4303187 f326 1"/>
                <a:gd name="f409" fmla="*/ 2810030 f325 1"/>
                <a:gd name="f410" fmla="*/ 3630835 f326 1"/>
                <a:gd name="f411" fmla="*/ 2969500 f325 1"/>
                <a:gd name="f412" fmla="*/ 3457719 f326 1"/>
                <a:gd name="f413" fmla="*/ 2979808 f325 1"/>
                <a:gd name="f414" fmla="*/ 3414441 f326 1"/>
                <a:gd name="f415" fmla="*/ 2980733 f325 1"/>
                <a:gd name="f416" fmla="*/ 3371285 f326 1"/>
                <a:gd name="f417" fmla="*/ 2980502 f325 1"/>
                <a:gd name="f418" fmla="*/ 3328252 f326 1"/>
                <a:gd name="f419" fmla="*/ 2980039 f325 1"/>
                <a:gd name="f420" fmla="*/ 3286445 f326 1"/>
                <a:gd name="f421" fmla="*/ 2978534 f325 1"/>
                <a:gd name="f422" fmla="*/ 2952475 f326 1"/>
                <a:gd name="f423" fmla="*/ 2953402 f325 1"/>
                <a:gd name="f424" fmla="*/ 2620591 f326 1"/>
                <a:gd name="f425" fmla="*/ 2898046 f325 1"/>
                <a:gd name="f426" fmla="*/ 2294591 f326 1"/>
                <a:gd name="f427" fmla="*/ 2811305 f325 1"/>
                <a:gd name="f428" fmla="*/ 1670544 f326 1"/>
                <a:gd name="f429" fmla="*/ 2550501 f325 1"/>
                <a:gd name="f430" fmla="*/ 1144703 f326 1"/>
                <a:gd name="f431" fmla="*/ 2144472 f325 1"/>
                <a:gd name="f432" fmla="*/ 931497 f326 1"/>
                <a:gd name="f433" fmla="*/ 1900114 f325 1"/>
                <a:gd name="f434" fmla="*/ 745265 f326 1"/>
                <a:gd name="f435" fmla="*/ 1641395 f325 1"/>
                <a:gd name="f436" fmla="*/ 701741 f326 1"/>
                <a:gd name="f437" fmla="*/ 1575500 f325 1"/>
                <a:gd name="f438" fmla="*/ 660178 f326 1"/>
                <a:gd name="f439" fmla="*/ 1511573 f325 1"/>
                <a:gd name="f440" fmla="*/ 578158 f326 1"/>
                <a:gd name="f441" fmla="*/ 1387656 f325 1"/>
                <a:gd name="f442" fmla="*/ 408230 f326 1"/>
                <a:gd name="f443" fmla="*/ 1134497 f325 1"/>
                <a:gd name="f444" fmla="*/ 242349 f326 1"/>
                <a:gd name="f445" fmla="*/ 866860 f325 1"/>
                <a:gd name="f446" fmla="*/ 167562 f326 1"/>
                <a:gd name="f447" fmla="*/ 724994 f325 1"/>
                <a:gd name="f448" fmla="*/ 104054 f326 1"/>
                <a:gd name="f449" fmla="*/ 576525 f325 1"/>
                <a:gd name="f450" fmla="*/ 55381 f326 1"/>
                <a:gd name="f451" fmla="*/ 422499 f325 1"/>
                <a:gd name="f452" fmla="*/ 37236 f326 1"/>
                <a:gd name="f453" fmla="*/ 343980 f325 1"/>
                <a:gd name="f454" fmla="*/ 29267 f326 1"/>
                <a:gd name="f455" fmla="*/ 304604 f325 1"/>
                <a:gd name="f456" fmla="*/ 22646 f326 1"/>
                <a:gd name="f457" fmla="*/ 265113 f325 1"/>
                <a:gd name="f458" fmla="*/ 3903 f326 1"/>
                <a:gd name="f459" fmla="*/ 106787 f325 1"/>
                <a:gd name="f460" fmla="*/ f327 1 f2"/>
                <a:gd name="f461" fmla="*/ f330 1 5275533"/>
                <a:gd name="f462" fmla="*/ f331 1 2980757"/>
                <a:gd name="f463" fmla="*/ f332 1 5275533"/>
                <a:gd name="f464" fmla="*/ f333 1 5275533"/>
                <a:gd name="f465" fmla="*/ f334 1 2980757"/>
                <a:gd name="f466" fmla="*/ f335 1 5275533"/>
                <a:gd name="f467" fmla="*/ f336 1 2980757"/>
                <a:gd name="f468" fmla="*/ f337 1 5275533"/>
                <a:gd name="f469" fmla="*/ f338 1 2980757"/>
                <a:gd name="f470" fmla="*/ f339 1 5275533"/>
                <a:gd name="f471" fmla="*/ f340 1 2980757"/>
                <a:gd name="f472" fmla="*/ f341 1 5275533"/>
                <a:gd name="f473" fmla="*/ f342 1 2980757"/>
                <a:gd name="f474" fmla="*/ f343 1 5275533"/>
                <a:gd name="f475" fmla="*/ f344 1 2980757"/>
                <a:gd name="f476" fmla="*/ f345 1 5275533"/>
                <a:gd name="f477" fmla="*/ f346 1 2980757"/>
                <a:gd name="f478" fmla="*/ f347 1 5275533"/>
                <a:gd name="f479" fmla="*/ f348 1 2980757"/>
                <a:gd name="f480" fmla="*/ f349 1 5275533"/>
                <a:gd name="f481" fmla="*/ f350 1 2980757"/>
                <a:gd name="f482" fmla="*/ f351 1 5275533"/>
                <a:gd name="f483" fmla="*/ f352 1 2980757"/>
                <a:gd name="f484" fmla="*/ f353 1 5275533"/>
                <a:gd name="f485" fmla="*/ f354 1 2980757"/>
                <a:gd name="f486" fmla="*/ f355 1 5275533"/>
                <a:gd name="f487" fmla="*/ f356 1 2980757"/>
                <a:gd name="f488" fmla="*/ f357 1 5275533"/>
                <a:gd name="f489" fmla="*/ f358 1 2980757"/>
                <a:gd name="f490" fmla="*/ f359 1 5275533"/>
                <a:gd name="f491" fmla="*/ f360 1 2980757"/>
                <a:gd name="f492" fmla="*/ f361 1 5275533"/>
                <a:gd name="f493" fmla="*/ f362 1 2980757"/>
                <a:gd name="f494" fmla="*/ f363 1 5275533"/>
                <a:gd name="f495" fmla="*/ f364 1 2980757"/>
                <a:gd name="f496" fmla="*/ f365 1 5275533"/>
                <a:gd name="f497" fmla="*/ f366 1 2980757"/>
                <a:gd name="f498" fmla="*/ f367 1 5275533"/>
                <a:gd name="f499" fmla="*/ f368 1 2980757"/>
                <a:gd name="f500" fmla="*/ f369 1 5275533"/>
                <a:gd name="f501" fmla="*/ f370 1 2980757"/>
                <a:gd name="f502" fmla="*/ f371 1 5275533"/>
                <a:gd name="f503" fmla="*/ f372 1 2980757"/>
                <a:gd name="f504" fmla="*/ f373 1 5275533"/>
                <a:gd name="f505" fmla="*/ f374 1 2980757"/>
                <a:gd name="f506" fmla="*/ f375 1 5275533"/>
                <a:gd name="f507" fmla="*/ f376 1 2980757"/>
                <a:gd name="f508" fmla="*/ f377 1 5275533"/>
                <a:gd name="f509" fmla="*/ f378 1 2980757"/>
                <a:gd name="f510" fmla="*/ f379 1 5275533"/>
                <a:gd name="f511" fmla="*/ f380 1 2980757"/>
                <a:gd name="f512" fmla="*/ f381 1 5275533"/>
                <a:gd name="f513" fmla="*/ f382 1 2980757"/>
                <a:gd name="f514" fmla="*/ f383 1 5275533"/>
                <a:gd name="f515" fmla="*/ f384 1 2980757"/>
                <a:gd name="f516" fmla="*/ f385 1 5275533"/>
                <a:gd name="f517" fmla="*/ f386 1 2980757"/>
                <a:gd name="f518" fmla="*/ f387 1 5275533"/>
                <a:gd name="f519" fmla="*/ f388 1 2980757"/>
                <a:gd name="f520" fmla="*/ f389 1 5275533"/>
                <a:gd name="f521" fmla="*/ f390 1 2980757"/>
                <a:gd name="f522" fmla="*/ f391 1 5275533"/>
                <a:gd name="f523" fmla="*/ f392 1 2980757"/>
                <a:gd name="f524" fmla="*/ f393 1 5275533"/>
                <a:gd name="f525" fmla="*/ f394 1 2980757"/>
                <a:gd name="f526" fmla="*/ f395 1 5275533"/>
                <a:gd name="f527" fmla="*/ f396 1 2980757"/>
                <a:gd name="f528" fmla="*/ f397 1 5275533"/>
                <a:gd name="f529" fmla="*/ f398 1 2980757"/>
                <a:gd name="f530" fmla="*/ f399 1 2980757"/>
                <a:gd name="f531" fmla="*/ f400 1 5275533"/>
                <a:gd name="f532" fmla="*/ f401 1 2980757"/>
                <a:gd name="f533" fmla="*/ f402 1 5275533"/>
                <a:gd name="f534" fmla="*/ f403 1 2980757"/>
                <a:gd name="f535" fmla="*/ f404 1 5275533"/>
                <a:gd name="f536" fmla="*/ f405 1 2980757"/>
                <a:gd name="f537" fmla="*/ f406 1 5275533"/>
                <a:gd name="f538" fmla="*/ f407 1 2980757"/>
                <a:gd name="f539" fmla="*/ f408 1 5275533"/>
                <a:gd name="f540" fmla="*/ f409 1 2980757"/>
                <a:gd name="f541" fmla="*/ f410 1 5275533"/>
                <a:gd name="f542" fmla="*/ f411 1 2980757"/>
                <a:gd name="f543" fmla="*/ f412 1 5275533"/>
                <a:gd name="f544" fmla="*/ f413 1 2980757"/>
                <a:gd name="f545" fmla="*/ f414 1 5275533"/>
                <a:gd name="f546" fmla="*/ f415 1 2980757"/>
                <a:gd name="f547" fmla="*/ f416 1 5275533"/>
                <a:gd name="f548" fmla="*/ f417 1 2980757"/>
                <a:gd name="f549" fmla="*/ f418 1 5275533"/>
                <a:gd name="f550" fmla="*/ f419 1 2980757"/>
                <a:gd name="f551" fmla="*/ f420 1 5275533"/>
                <a:gd name="f552" fmla="*/ f421 1 2980757"/>
                <a:gd name="f553" fmla="*/ f422 1 5275533"/>
                <a:gd name="f554" fmla="*/ f423 1 2980757"/>
                <a:gd name="f555" fmla="*/ f424 1 5275533"/>
                <a:gd name="f556" fmla="*/ f425 1 2980757"/>
                <a:gd name="f557" fmla="*/ f426 1 5275533"/>
                <a:gd name="f558" fmla="*/ f427 1 2980757"/>
                <a:gd name="f559" fmla="*/ f428 1 5275533"/>
                <a:gd name="f560" fmla="*/ f429 1 2980757"/>
                <a:gd name="f561" fmla="*/ f430 1 5275533"/>
                <a:gd name="f562" fmla="*/ f431 1 2980757"/>
                <a:gd name="f563" fmla="*/ f432 1 5275533"/>
                <a:gd name="f564" fmla="*/ f433 1 2980757"/>
                <a:gd name="f565" fmla="*/ f434 1 5275533"/>
                <a:gd name="f566" fmla="*/ f435 1 2980757"/>
                <a:gd name="f567" fmla="*/ f436 1 5275533"/>
                <a:gd name="f568" fmla="*/ f437 1 2980757"/>
                <a:gd name="f569" fmla="*/ f438 1 5275533"/>
                <a:gd name="f570" fmla="*/ f439 1 2980757"/>
                <a:gd name="f571" fmla="*/ f440 1 5275533"/>
                <a:gd name="f572" fmla="*/ f441 1 2980757"/>
                <a:gd name="f573" fmla="*/ f442 1 5275533"/>
                <a:gd name="f574" fmla="*/ f443 1 2980757"/>
                <a:gd name="f575" fmla="*/ f444 1 5275533"/>
                <a:gd name="f576" fmla="*/ f445 1 2980757"/>
                <a:gd name="f577" fmla="*/ f446 1 5275533"/>
                <a:gd name="f578" fmla="*/ f447 1 2980757"/>
                <a:gd name="f579" fmla="*/ f448 1 5275533"/>
                <a:gd name="f580" fmla="*/ f449 1 2980757"/>
                <a:gd name="f581" fmla="*/ f450 1 5275533"/>
                <a:gd name="f582" fmla="*/ f451 1 2980757"/>
                <a:gd name="f583" fmla="*/ f452 1 5275533"/>
                <a:gd name="f584" fmla="*/ f453 1 2980757"/>
                <a:gd name="f585" fmla="*/ f454 1 5275533"/>
                <a:gd name="f586" fmla="*/ f455 1 2980757"/>
                <a:gd name="f587" fmla="*/ f456 1 5275533"/>
                <a:gd name="f588" fmla="*/ f457 1 2980757"/>
                <a:gd name="f589" fmla="*/ f458 1 5275533"/>
                <a:gd name="f590" fmla="*/ f459 1 2980757"/>
                <a:gd name="f591" fmla="*/ f5 1 f328"/>
                <a:gd name="f592" fmla="*/ f6 1 f328"/>
                <a:gd name="f593" fmla="*/ f5 1 f329"/>
                <a:gd name="f594" fmla="*/ f7 1 f329"/>
                <a:gd name="f595" fmla="+- f460 0 f1"/>
                <a:gd name="f596" fmla="*/ f461 1 f328"/>
                <a:gd name="f597" fmla="*/ f462 1 f329"/>
                <a:gd name="f598" fmla="*/ f463 1 f328"/>
                <a:gd name="f599" fmla="*/ f464 1 f328"/>
                <a:gd name="f600" fmla="*/ f465 1 f329"/>
                <a:gd name="f601" fmla="*/ f466 1 f328"/>
                <a:gd name="f602" fmla="*/ f467 1 f329"/>
                <a:gd name="f603" fmla="*/ f468 1 f328"/>
                <a:gd name="f604" fmla="*/ f469 1 f329"/>
                <a:gd name="f605" fmla="*/ f470 1 f328"/>
                <a:gd name="f606" fmla="*/ f471 1 f329"/>
                <a:gd name="f607" fmla="*/ f472 1 f328"/>
                <a:gd name="f608" fmla="*/ f473 1 f329"/>
                <a:gd name="f609" fmla="*/ f474 1 f328"/>
                <a:gd name="f610" fmla="*/ f475 1 f329"/>
                <a:gd name="f611" fmla="*/ f476 1 f328"/>
                <a:gd name="f612" fmla="*/ f477 1 f329"/>
                <a:gd name="f613" fmla="*/ f478 1 f328"/>
                <a:gd name="f614" fmla="*/ f479 1 f329"/>
                <a:gd name="f615" fmla="*/ f480 1 f328"/>
                <a:gd name="f616" fmla="*/ f481 1 f329"/>
                <a:gd name="f617" fmla="*/ f482 1 f328"/>
                <a:gd name="f618" fmla="*/ f483 1 f329"/>
                <a:gd name="f619" fmla="*/ f484 1 f328"/>
                <a:gd name="f620" fmla="*/ f485 1 f329"/>
                <a:gd name="f621" fmla="*/ f486 1 f328"/>
                <a:gd name="f622" fmla="*/ f487 1 f329"/>
                <a:gd name="f623" fmla="*/ f488 1 f328"/>
                <a:gd name="f624" fmla="*/ f489 1 f329"/>
                <a:gd name="f625" fmla="*/ f490 1 f328"/>
                <a:gd name="f626" fmla="*/ f491 1 f329"/>
                <a:gd name="f627" fmla="*/ f492 1 f328"/>
                <a:gd name="f628" fmla="*/ f493 1 f329"/>
                <a:gd name="f629" fmla="*/ f494 1 f328"/>
                <a:gd name="f630" fmla="*/ f495 1 f329"/>
                <a:gd name="f631" fmla="*/ f496 1 f328"/>
                <a:gd name="f632" fmla="*/ f497 1 f329"/>
                <a:gd name="f633" fmla="*/ f498 1 f328"/>
                <a:gd name="f634" fmla="*/ f499 1 f329"/>
                <a:gd name="f635" fmla="*/ f500 1 f328"/>
                <a:gd name="f636" fmla="*/ f501 1 f329"/>
                <a:gd name="f637" fmla="*/ f502 1 f328"/>
                <a:gd name="f638" fmla="*/ f503 1 f329"/>
                <a:gd name="f639" fmla="*/ f504 1 f328"/>
                <a:gd name="f640" fmla="*/ f505 1 f329"/>
                <a:gd name="f641" fmla="*/ f506 1 f328"/>
                <a:gd name="f642" fmla="*/ f507 1 f329"/>
                <a:gd name="f643" fmla="*/ f508 1 f328"/>
                <a:gd name="f644" fmla="*/ f509 1 f329"/>
                <a:gd name="f645" fmla="*/ f510 1 f328"/>
                <a:gd name="f646" fmla="*/ f511 1 f329"/>
                <a:gd name="f647" fmla="*/ f512 1 f328"/>
                <a:gd name="f648" fmla="*/ f513 1 f329"/>
                <a:gd name="f649" fmla="*/ f514 1 f328"/>
                <a:gd name="f650" fmla="*/ f515 1 f329"/>
                <a:gd name="f651" fmla="*/ f516 1 f328"/>
                <a:gd name="f652" fmla="*/ f517 1 f329"/>
                <a:gd name="f653" fmla="*/ f518 1 f328"/>
                <a:gd name="f654" fmla="*/ f519 1 f329"/>
                <a:gd name="f655" fmla="*/ f520 1 f328"/>
                <a:gd name="f656" fmla="*/ f521 1 f329"/>
                <a:gd name="f657" fmla="*/ f522 1 f328"/>
                <a:gd name="f658" fmla="*/ f523 1 f329"/>
                <a:gd name="f659" fmla="*/ f524 1 f328"/>
                <a:gd name="f660" fmla="*/ f525 1 f329"/>
                <a:gd name="f661" fmla="*/ f526 1 f328"/>
                <a:gd name="f662" fmla="*/ f527 1 f329"/>
                <a:gd name="f663" fmla="*/ f528 1 f328"/>
                <a:gd name="f664" fmla="*/ f529 1 f329"/>
                <a:gd name="f665" fmla="*/ f530 1 f329"/>
                <a:gd name="f666" fmla="*/ f531 1 f328"/>
                <a:gd name="f667" fmla="*/ f532 1 f329"/>
                <a:gd name="f668" fmla="*/ f533 1 f328"/>
                <a:gd name="f669" fmla="*/ f534 1 f329"/>
                <a:gd name="f670" fmla="*/ f535 1 f328"/>
                <a:gd name="f671" fmla="*/ f536 1 f329"/>
                <a:gd name="f672" fmla="*/ f537 1 f328"/>
                <a:gd name="f673" fmla="*/ f538 1 f329"/>
                <a:gd name="f674" fmla="*/ f539 1 f328"/>
                <a:gd name="f675" fmla="*/ f540 1 f329"/>
                <a:gd name="f676" fmla="*/ f541 1 f328"/>
                <a:gd name="f677" fmla="*/ f542 1 f329"/>
                <a:gd name="f678" fmla="*/ f543 1 f328"/>
                <a:gd name="f679" fmla="*/ f544 1 f329"/>
                <a:gd name="f680" fmla="*/ f545 1 f328"/>
                <a:gd name="f681" fmla="*/ f546 1 f329"/>
                <a:gd name="f682" fmla="*/ f547 1 f328"/>
                <a:gd name="f683" fmla="*/ f548 1 f329"/>
                <a:gd name="f684" fmla="*/ f549 1 f328"/>
                <a:gd name="f685" fmla="*/ f550 1 f329"/>
                <a:gd name="f686" fmla="*/ f551 1 f328"/>
                <a:gd name="f687" fmla="*/ f552 1 f329"/>
                <a:gd name="f688" fmla="*/ f553 1 f328"/>
                <a:gd name="f689" fmla="*/ f554 1 f329"/>
                <a:gd name="f690" fmla="*/ f555 1 f328"/>
                <a:gd name="f691" fmla="*/ f556 1 f329"/>
                <a:gd name="f692" fmla="*/ f557 1 f328"/>
                <a:gd name="f693" fmla="*/ f558 1 f329"/>
                <a:gd name="f694" fmla="*/ f559 1 f328"/>
                <a:gd name="f695" fmla="*/ f560 1 f329"/>
                <a:gd name="f696" fmla="*/ f561 1 f328"/>
                <a:gd name="f697" fmla="*/ f562 1 f329"/>
                <a:gd name="f698" fmla="*/ f563 1 f328"/>
                <a:gd name="f699" fmla="*/ f564 1 f329"/>
                <a:gd name="f700" fmla="*/ f565 1 f328"/>
                <a:gd name="f701" fmla="*/ f566 1 f329"/>
                <a:gd name="f702" fmla="*/ f567 1 f328"/>
                <a:gd name="f703" fmla="*/ f568 1 f329"/>
                <a:gd name="f704" fmla="*/ f569 1 f328"/>
                <a:gd name="f705" fmla="*/ f570 1 f329"/>
                <a:gd name="f706" fmla="*/ f571 1 f328"/>
                <a:gd name="f707" fmla="*/ f572 1 f329"/>
                <a:gd name="f708" fmla="*/ f573 1 f328"/>
                <a:gd name="f709" fmla="*/ f574 1 f329"/>
                <a:gd name="f710" fmla="*/ f575 1 f328"/>
                <a:gd name="f711" fmla="*/ f576 1 f329"/>
                <a:gd name="f712" fmla="*/ f577 1 f328"/>
                <a:gd name="f713" fmla="*/ f578 1 f329"/>
                <a:gd name="f714" fmla="*/ f579 1 f328"/>
                <a:gd name="f715" fmla="*/ f580 1 f329"/>
                <a:gd name="f716" fmla="*/ f581 1 f328"/>
                <a:gd name="f717" fmla="*/ f582 1 f329"/>
                <a:gd name="f718" fmla="*/ f583 1 f328"/>
                <a:gd name="f719" fmla="*/ f584 1 f329"/>
                <a:gd name="f720" fmla="*/ f585 1 f328"/>
                <a:gd name="f721" fmla="*/ f586 1 f329"/>
                <a:gd name="f722" fmla="*/ f587 1 f328"/>
                <a:gd name="f723" fmla="*/ f588 1 f329"/>
                <a:gd name="f724" fmla="*/ f589 1 f328"/>
                <a:gd name="f725" fmla="*/ f590 1 f329"/>
                <a:gd name="f726" fmla="*/ f591 f323 1"/>
                <a:gd name="f727" fmla="*/ f592 f323 1"/>
                <a:gd name="f728" fmla="*/ f594 f324 1"/>
                <a:gd name="f729" fmla="*/ f593 f324 1"/>
                <a:gd name="f730" fmla="*/ f596 f323 1"/>
                <a:gd name="f731" fmla="*/ f597 f324 1"/>
                <a:gd name="f732" fmla="*/ f598 f323 1"/>
                <a:gd name="f733" fmla="*/ f599 f323 1"/>
                <a:gd name="f734" fmla="*/ f600 f324 1"/>
                <a:gd name="f735" fmla="*/ f601 f323 1"/>
                <a:gd name="f736" fmla="*/ f602 f324 1"/>
                <a:gd name="f737" fmla="*/ f603 f323 1"/>
                <a:gd name="f738" fmla="*/ f604 f324 1"/>
                <a:gd name="f739" fmla="*/ f605 f323 1"/>
                <a:gd name="f740" fmla="*/ f606 f324 1"/>
                <a:gd name="f741" fmla="*/ f607 f323 1"/>
                <a:gd name="f742" fmla="*/ f608 f324 1"/>
                <a:gd name="f743" fmla="*/ f609 f323 1"/>
                <a:gd name="f744" fmla="*/ f610 f324 1"/>
                <a:gd name="f745" fmla="*/ f611 f323 1"/>
                <a:gd name="f746" fmla="*/ f612 f324 1"/>
                <a:gd name="f747" fmla="*/ f613 f323 1"/>
                <a:gd name="f748" fmla="*/ f614 f324 1"/>
                <a:gd name="f749" fmla="*/ f615 f323 1"/>
                <a:gd name="f750" fmla="*/ f616 f324 1"/>
                <a:gd name="f751" fmla="*/ f617 f323 1"/>
                <a:gd name="f752" fmla="*/ f618 f324 1"/>
                <a:gd name="f753" fmla="*/ f619 f323 1"/>
                <a:gd name="f754" fmla="*/ f620 f324 1"/>
                <a:gd name="f755" fmla="*/ f621 f323 1"/>
                <a:gd name="f756" fmla="*/ f622 f324 1"/>
                <a:gd name="f757" fmla="*/ f623 f323 1"/>
                <a:gd name="f758" fmla="*/ f624 f324 1"/>
                <a:gd name="f759" fmla="*/ f625 f323 1"/>
                <a:gd name="f760" fmla="*/ f626 f324 1"/>
                <a:gd name="f761" fmla="*/ f627 f323 1"/>
                <a:gd name="f762" fmla="*/ f628 f324 1"/>
                <a:gd name="f763" fmla="*/ f629 f323 1"/>
                <a:gd name="f764" fmla="*/ f630 f324 1"/>
                <a:gd name="f765" fmla="*/ f631 f323 1"/>
                <a:gd name="f766" fmla="*/ f632 f324 1"/>
                <a:gd name="f767" fmla="*/ f633 f323 1"/>
                <a:gd name="f768" fmla="*/ f634 f324 1"/>
                <a:gd name="f769" fmla="*/ f635 f323 1"/>
                <a:gd name="f770" fmla="*/ f636 f324 1"/>
                <a:gd name="f771" fmla="*/ f637 f323 1"/>
                <a:gd name="f772" fmla="*/ f638 f324 1"/>
                <a:gd name="f773" fmla="*/ f639 f323 1"/>
                <a:gd name="f774" fmla="*/ f640 f324 1"/>
                <a:gd name="f775" fmla="*/ f641 f323 1"/>
                <a:gd name="f776" fmla="*/ f642 f324 1"/>
                <a:gd name="f777" fmla="*/ f643 f323 1"/>
                <a:gd name="f778" fmla="*/ f644 f324 1"/>
                <a:gd name="f779" fmla="*/ f645 f323 1"/>
                <a:gd name="f780" fmla="*/ f646 f324 1"/>
                <a:gd name="f781" fmla="*/ f647 f323 1"/>
                <a:gd name="f782" fmla="*/ f648 f324 1"/>
                <a:gd name="f783" fmla="*/ f649 f323 1"/>
                <a:gd name="f784" fmla="*/ f650 f324 1"/>
                <a:gd name="f785" fmla="*/ f651 f323 1"/>
                <a:gd name="f786" fmla="*/ f652 f324 1"/>
                <a:gd name="f787" fmla="*/ f653 f323 1"/>
                <a:gd name="f788" fmla="*/ f654 f324 1"/>
                <a:gd name="f789" fmla="*/ f655 f323 1"/>
                <a:gd name="f790" fmla="*/ f656 f324 1"/>
                <a:gd name="f791" fmla="*/ f657 f323 1"/>
                <a:gd name="f792" fmla="*/ f658 f324 1"/>
                <a:gd name="f793" fmla="*/ f659 f323 1"/>
                <a:gd name="f794" fmla="*/ f660 f324 1"/>
                <a:gd name="f795" fmla="*/ f661 f323 1"/>
                <a:gd name="f796" fmla="*/ f662 f324 1"/>
                <a:gd name="f797" fmla="*/ f663 f323 1"/>
                <a:gd name="f798" fmla="*/ f664 f324 1"/>
                <a:gd name="f799" fmla="*/ f665 f324 1"/>
                <a:gd name="f800" fmla="*/ f666 f323 1"/>
                <a:gd name="f801" fmla="*/ f667 f324 1"/>
                <a:gd name="f802" fmla="*/ f668 f323 1"/>
                <a:gd name="f803" fmla="*/ f669 f324 1"/>
                <a:gd name="f804" fmla="*/ f670 f323 1"/>
                <a:gd name="f805" fmla="*/ f671 f324 1"/>
                <a:gd name="f806" fmla="*/ f672 f323 1"/>
                <a:gd name="f807" fmla="*/ f673 f324 1"/>
                <a:gd name="f808" fmla="*/ f674 f323 1"/>
                <a:gd name="f809" fmla="*/ f675 f324 1"/>
                <a:gd name="f810" fmla="*/ f676 f323 1"/>
                <a:gd name="f811" fmla="*/ f677 f324 1"/>
                <a:gd name="f812" fmla="*/ f678 f323 1"/>
                <a:gd name="f813" fmla="*/ f679 f324 1"/>
                <a:gd name="f814" fmla="*/ f680 f323 1"/>
                <a:gd name="f815" fmla="*/ f681 f324 1"/>
                <a:gd name="f816" fmla="*/ f682 f323 1"/>
                <a:gd name="f817" fmla="*/ f683 f324 1"/>
                <a:gd name="f818" fmla="*/ f684 f323 1"/>
                <a:gd name="f819" fmla="*/ f685 f324 1"/>
                <a:gd name="f820" fmla="*/ f686 f323 1"/>
                <a:gd name="f821" fmla="*/ f687 f324 1"/>
                <a:gd name="f822" fmla="*/ f688 f323 1"/>
                <a:gd name="f823" fmla="*/ f689 f324 1"/>
                <a:gd name="f824" fmla="*/ f690 f323 1"/>
                <a:gd name="f825" fmla="*/ f691 f324 1"/>
                <a:gd name="f826" fmla="*/ f692 f323 1"/>
                <a:gd name="f827" fmla="*/ f693 f324 1"/>
                <a:gd name="f828" fmla="*/ f694 f323 1"/>
                <a:gd name="f829" fmla="*/ f695 f324 1"/>
                <a:gd name="f830" fmla="*/ f696 f323 1"/>
                <a:gd name="f831" fmla="*/ f697 f324 1"/>
                <a:gd name="f832" fmla="*/ f698 f323 1"/>
                <a:gd name="f833" fmla="*/ f699 f324 1"/>
                <a:gd name="f834" fmla="*/ f700 f323 1"/>
                <a:gd name="f835" fmla="*/ f701 f324 1"/>
                <a:gd name="f836" fmla="*/ f702 f323 1"/>
                <a:gd name="f837" fmla="*/ f703 f324 1"/>
                <a:gd name="f838" fmla="*/ f704 f323 1"/>
                <a:gd name="f839" fmla="*/ f705 f324 1"/>
                <a:gd name="f840" fmla="*/ f706 f323 1"/>
                <a:gd name="f841" fmla="*/ f707 f324 1"/>
                <a:gd name="f842" fmla="*/ f708 f323 1"/>
                <a:gd name="f843" fmla="*/ f709 f324 1"/>
                <a:gd name="f844" fmla="*/ f710 f323 1"/>
                <a:gd name="f845" fmla="*/ f711 f324 1"/>
                <a:gd name="f846" fmla="*/ f712 f323 1"/>
                <a:gd name="f847" fmla="*/ f713 f324 1"/>
                <a:gd name="f848" fmla="*/ f714 f323 1"/>
                <a:gd name="f849" fmla="*/ f715 f324 1"/>
                <a:gd name="f850" fmla="*/ f716 f323 1"/>
                <a:gd name="f851" fmla="*/ f717 f324 1"/>
                <a:gd name="f852" fmla="*/ f718 f323 1"/>
                <a:gd name="f853" fmla="*/ f719 f324 1"/>
                <a:gd name="f854" fmla="*/ f720 f323 1"/>
                <a:gd name="f855" fmla="*/ f721 f324 1"/>
                <a:gd name="f856" fmla="*/ f722 f323 1"/>
                <a:gd name="f857" fmla="*/ f723 f324 1"/>
                <a:gd name="f858" fmla="*/ f724 f323 1"/>
                <a:gd name="f859" fmla="*/ f725 f3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5">
                  <a:pos x="f730" y="f731"/>
                </a:cxn>
                <a:cxn ang="f595">
                  <a:pos x="f732" y="f731"/>
                </a:cxn>
                <a:cxn ang="f595">
                  <a:pos x="f733" y="f734"/>
                </a:cxn>
                <a:cxn ang="f595">
                  <a:pos x="f735" y="f736"/>
                </a:cxn>
                <a:cxn ang="f595">
                  <a:pos x="f737" y="f738"/>
                </a:cxn>
                <a:cxn ang="f595">
                  <a:pos x="f739" y="f740"/>
                </a:cxn>
                <a:cxn ang="f595">
                  <a:pos x="f741" y="f742"/>
                </a:cxn>
                <a:cxn ang="f595">
                  <a:pos x="f743" y="f744"/>
                </a:cxn>
                <a:cxn ang="f595">
                  <a:pos x="f745" y="f746"/>
                </a:cxn>
                <a:cxn ang="f595">
                  <a:pos x="f747" y="f748"/>
                </a:cxn>
                <a:cxn ang="f595">
                  <a:pos x="f749" y="f750"/>
                </a:cxn>
                <a:cxn ang="f595">
                  <a:pos x="f751" y="f752"/>
                </a:cxn>
                <a:cxn ang="f595">
                  <a:pos x="f753" y="f754"/>
                </a:cxn>
                <a:cxn ang="f595">
                  <a:pos x="f755" y="f756"/>
                </a:cxn>
                <a:cxn ang="f595">
                  <a:pos x="f757" y="f758"/>
                </a:cxn>
                <a:cxn ang="f595">
                  <a:pos x="f759" y="f760"/>
                </a:cxn>
                <a:cxn ang="f595">
                  <a:pos x="f761" y="f762"/>
                </a:cxn>
                <a:cxn ang="f595">
                  <a:pos x="f763" y="f764"/>
                </a:cxn>
                <a:cxn ang="f595">
                  <a:pos x="f765" y="f766"/>
                </a:cxn>
                <a:cxn ang="f595">
                  <a:pos x="f767" y="f768"/>
                </a:cxn>
                <a:cxn ang="f595">
                  <a:pos x="f769" y="f770"/>
                </a:cxn>
                <a:cxn ang="f595">
                  <a:pos x="f771" y="f772"/>
                </a:cxn>
                <a:cxn ang="f595">
                  <a:pos x="f773" y="f774"/>
                </a:cxn>
                <a:cxn ang="f595">
                  <a:pos x="f775" y="f776"/>
                </a:cxn>
                <a:cxn ang="f595">
                  <a:pos x="f777" y="f778"/>
                </a:cxn>
                <a:cxn ang="f595">
                  <a:pos x="f779" y="f780"/>
                </a:cxn>
                <a:cxn ang="f595">
                  <a:pos x="f781" y="f782"/>
                </a:cxn>
                <a:cxn ang="f595">
                  <a:pos x="f783" y="f784"/>
                </a:cxn>
                <a:cxn ang="f595">
                  <a:pos x="f785" y="f786"/>
                </a:cxn>
                <a:cxn ang="f595">
                  <a:pos x="f787" y="f788"/>
                </a:cxn>
                <a:cxn ang="f595">
                  <a:pos x="f789" y="f790"/>
                </a:cxn>
                <a:cxn ang="f595">
                  <a:pos x="f791" y="f792"/>
                </a:cxn>
                <a:cxn ang="f595">
                  <a:pos x="f793" y="f794"/>
                </a:cxn>
                <a:cxn ang="f595">
                  <a:pos x="f795" y="f796"/>
                </a:cxn>
                <a:cxn ang="f595">
                  <a:pos x="f797" y="f798"/>
                </a:cxn>
                <a:cxn ang="f595">
                  <a:pos x="f797" y="f799"/>
                </a:cxn>
                <a:cxn ang="f595">
                  <a:pos x="f800" y="f801"/>
                </a:cxn>
                <a:cxn ang="f595">
                  <a:pos x="f802" y="f803"/>
                </a:cxn>
                <a:cxn ang="f595">
                  <a:pos x="f804" y="f805"/>
                </a:cxn>
                <a:cxn ang="f595">
                  <a:pos x="f806" y="f807"/>
                </a:cxn>
                <a:cxn ang="f595">
                  <a:pos x="f808" y="f809"/>
                </a:cxn>
                <a:cxn ang="f595">
                  <a:pos x="f810" y="f811"/>
                </a:cxn>
                <a:cxn ang="f595">
                  <a:pos x="f812" y="f813"/>
                </a:cxn>
                <a:cxn ang="f595">
                  <a:pos x="f814" y="f815"/>
                </a:cxn>
                <a:cxn ang="f595">
                  <a:pos x="f816" y="f817"/>
                </a:cxn>
                <a:cxn ang="f595">
                  <a:pos x="f818" y="f819"/>
                </a:cxn>
                <a:cxn ang="f595">
                  <a:pos x="f820" y="f821"/>
                </a:cxn>
                <a:cxn ang="f595">
                  <a:pos x="f822" y="f823"/>
                </a:cxn>
                <a:cxn ang="f595">
                  <a:pos x="f824" y="f825"/>
                </a:cxn>
                <a:cxn ang="f595">
                  <a:pos x="f826" y="f827"/>
                </a:cxn>
                <a:cxn ang="f595">
                  <a:pos x="f828" y="f829"/>
                </a:cxn>
                <a:cxn ang="f595">
                  <a:pos x="f830" y="f831"/>
                </a:cxn>
                <a:cxn ang="f595">
                  <a:pos x="f832" y="f833"/>
                </a:cxn>
                <a:cxn ang="f595">
                  <a:pos x="f834" y="f835"/>
                </a:cxn>
                <a:cxn ang="f595">
                  <a:pos x="f836" y="f837"/>
                </a:cxn>
                <a:cxn ang="f595">
                  <a:pos x="f838" y="f839"/>
                </a:cxn>
                <a:cxn ang="f595">
                  <a:pos x="f840" y="f841"/>
                </a:cxn>
                <a:cxn ang="f595">
                  <a:pos x="f842" y="f843"/>
                </a:cxn>
                <a:cxn ang="f595">
                  <a:pos x="f844" y="f845"/>
                </a:cxn>
                <a:cxn ang="f595">
                  <a:pos x="f846" y="f847"/>
                </a:cxn>
                <a:cxn ang="f595">
                  <a:pos x="f848" y="f849"/>
                </a:cxn>
                <a:cxn ang="f595">
                  <a:pos x="f850" y="f851"/>
                </a:cxn>
                <a:cxn ang="f595">
                  <a:pos x="f852" y="f853"/>
                </a:cxn>
                <a:cxn ang="f595">
                  <a:pos x="f854" y="f855"/>
                </a:cxn>
                <a:cxn ang="f595">
                  <a:pos x="f856" y="f857"/>
                </a:cxn>
                <a:cxn ang="f595">
                  <a:pos x="f858" y="f859"/>
                </a:cxn>
              </a:cxnLst>
              <a:rect l="f726" t="f729" r="f727" b="f728"/>
              <a:pathLst>
                <a:path w="5275533" h="2980757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lnTo>
                    <a:pt x="f53" y="f54"/>
                  </a:ln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84"/>
                  </a:cubicBezTo>
                  <a:cubicBezTo>
                    <a:pt x="f85" y="f86"/>
                    <a:pt x="f87" y="f88"/>
                    <a:pt x="f89" y="f90"/>
                  </a:cubicBezTo>
                  <a:cubicBezTo>
                    <a:pt x="f91" y="f92"/>
                    <a:pt x="f93" y="f94"/>
                    <a:pt x="f95" y="f96"/>
                  </a:cubicBezTo>
                  <a:lnTo>
                    <a:pt x="f97" y="f98"/>
                  </a:lnTo>
                  <a:cubicBezTo>
                    <a:pt x="f99" y="f100"/>
                    <a:pt x="f101" y="f102"/>
                    <a:pt x="f103" y="f104"/>
                  </a:cubicBez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lnTo>
                    <a:pt x="f117" y="f118"/>
                  </a:lnTo>
                  <a:cubicBezTo>
                    <a:pt x="f119" y="f120"/>
                    <a:pt x="f121" y="f122"/>
                    <a:pt x="f123" y="f124"/>
                  </a:cubicBezTo>
                  <a:lnTo>
                    <a:pt x="f125" y="f126"/>
                  </a:lnTo>
                  <a:cubicBezTo>
                    <a:pt x="f12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lnTo>
                    <a:pt x="f139" y="f140"/>
                  </a:lnTo>
                  <a:cubicBezTo>
                    <a:pt x="f141" y="f142"/>
                    <a:pt x="f143" y="f144"/>
                    <a:pt x="f145" y="f146"/>
                  </a:cubicBezTo>
                  <a:cubicBezTo>
                    <a:pt x="f147" y="f148"/>
                    <a:pt x="f149" y="f150"/>
                    <a:pt x="f151" y="f152"/>
                  </a:cubicBezTo>
                  <a:cubicBezTo>
                    <a:pt x="f153" y="f154"/>
                    <a:pt x="f155" y="f156"/>
                    <a:pt x="f157" y="f158"/>
                  </a:cubicBezTo>
                  <a:cubicBezTo>
                    <a:pt x="f159" y="f160"/>
                    <a:pt x="f161" y="f162"/>
                    <a:pt x="f163" y="f164"/>
                  </a:cubicBezTo>
                  <a:cubicBezTo>
                    <a:pt x="f165" y="f166"/>
                    <a:pt x="f167" y="f168"/>
                    <a:pt x="f169" y="f170"/>
                  </a:cubicBezTo>
                  <a:lnTo>
                    <a:pt x="f171" y="f172"/>
                  </a:lnTo>
                  <a:lnTo>
                    <a:pt x="f6" y="f173"/>
                  </a:lnTo>
                  <a:lnTo>
                    <a:pt x="f6" y="f174"/>
                  </a:lnTo>
                  <a:lnTo>
                    <a:pt x="f175" y="f176"/>
                  </a:lnTo>
                  <a:cubicBezTo>
                    <a:pt x="f177" y="f178"/>
                    <a:pt x="f179" y="f180"/>
                    <a:pt x="f181" y="f182"/>
                  </a:cubicBezTo>
                  <a:cubicBezTo>
                    <a:pt x="f183" y="f184"/>
                    <a:pt x="f185" y="f186"/>
                    <a:pt x="f187" y="f188"/>
                  </a:cubicBezTo>
                  <a:cubicBezTo>
                    <a:pt x="f189" y="f190"/>
                    <a:pt x="f191" y="f192"/>
                    <a:pt x="f193" y="f194"/>
                  </a:cubicBezTo>
                  <a:cubicBezTo>
                    <a:pt x="f195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5" y="f206"/>
                  </a:cubicBezTo>
                  <a:cubicBezTo>
                    <a:pt x="f207" y="f208"/>
                    <a:pt x="f209" y="f210"/>
                    <a:pt x="f211" y="f212"/>
                  </a:cubicBezTo>
                  <a:lnTo>
                    <a:pt x="f213" y="f214"/>
                  </a:lnTo>
                  <a:cubicBezTo>
                    <a:pt x="f215" y="f216"/>
                    <a:pt x="f217" y="f218"/>
                    <a:pt x="f219" y="f218"/>
                  </a:cubicBezTo>
                  <a:lnTo>
                    <a:pt x="f220" y="f221"/>
                  </a:lnTo>
                  <a:lnTo>
                    <a:pt x="f222" y="f223"/>
                  </a:lnTo>
                  <a:cubicBezTo>
                    <a:pt x="f224" y="f225"/>
                    <a:pt x="f226" y="f227"/>
                    <a:pt x="f228" y="f229"/>
                  </a:cubicBezTo>
                  <a:cubicBezTo>
                    <a:pt x="f230" y="f231"/>
                    <a:pt x="f232" y="f233"/>
                    <a:pt x="f234" y="f235"/>
                  </a:cubicBezTo>
                  <a:cubicBezTo>
                    <a:pt x="f236" y="f237"/>
                    <a:pt x="f238" y="f239"/>
                    <a:pt x="f240" y="f241"/>
                  </a:cubicBezTo>
                  <a:cubicBezTo>
                    <a:pt x="f242" y="f243"/>
                    <a:pt x="f244" y="f245"/>
                    <a:pt x="f246" y="f247"/>
                  </a:cubicBezTo>
                  <a:cubicBezTo>
                    <a:pt x="f248" y="f249"/>
                    <a:pt x="f250" y="f251"/>
                    <a:pt x="f252" y="f253"/>
                  </a:cubicBezTo>
                  <a:cubicBezTo>
                    <a:pt x="f254" y="f255"/>
                    <a:pt x="f256" y="f257"/>
                    <a:pt x="f258" y="f259"/>
                  </a:cubicBezTo>
                  <a:cubicBezTo>
                    <a:pt x="f260" y="f261"/>
                    <a:pt x="f262" y="f263"/>
                    <a:pt x="f264" y="f265"/>
                  </a:cubicBezTo>
                  <a:cubicBezTo>
                    <a:pt x="f266" y="f267"/>
                    <a:pt x="f268" y="f269"/>
                    <a:pt x="f270" y="f271"/>
                  </a:cubicBezTo>
                  <a:lnTo>
                    <a:pt x="f272" y="f273"/>
                  </a:lnTo>
                  <a:cubicBezTo>
                    <a:pt x="f274" y="f275"/>
                    <a:pt x="f276" y="f277"/>
                    <a:pt x="f278" y="f279"/>
                  </a:cubicBezTo>
                  <a:lnTo>
                    <a:pt x="f280" y="f281"/>
                  </a:lnTo>
                  <a:cubicBezTo>
                    <a:pt x="f282" y="f283"/>
                    <a:pt x="f284" y="f285"/>
                    <a:pt x="f286" y="f287"/>
                  </a:cubicBezTo>
                  <a:cubicBezTo>
                    <a:pt x="f288" y="f289"/>
                    <a:pt x="f290" y="f291"/>
                    <a:pt x="f292" y="f293"/>
                  </a:cubicBezTo>
                  <a:cubicBezTo>
                    <a:pt x="f294" y="f295"/>
                    <a:pt x="f296" y="f297"/>
                    <a:pt x="f298" y="f299"/>
                  </a:cubicBez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lnTo>
                    <a:pt x="f312" y="f313"/>
                  </a:lnTo>
                  <a:lnTo>
                    <a:pt x="f314" y="f315"/>
                  </a:lnTo>
                  <a:cubicBezTo>
                    <a:pt x="f316" y="f317"/>
                    <a:pt x="f318" y="f319"/>
                    <a:pt x="f320" y="f32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Freeform: Shape 17">
              <a:extLst>
                <a:ext uri="{FF2B5EF4-FFF2-40B4-BE49-F238E27FC236}">
                  <a16:creationId xmlns:a16="http://schemas.microsoft.com/office/drawing/2014/main" id="{0E00A2F0-704F-06E8-65B9-EF3381B3290D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613805"/>
                <a:gd name="f9" fmla="val 618487"/>
                <a:gd name="f10" fmla="val 85404"/>
                <a:gd name="f11" fmla="val 650052"/>
                <a:gd name="f12" fmla="val 360109"/>
                <a:gd name="f13" fmla="val 792650"/>
                <a:gd name="f14" fmla="val 556543"/>
                <a:gd name="f15" fmla="val 1054084"/>
                <a:gd name="f16" fmla="val 895200"/>
                <a:gd name="f17" fmla="val 1126174"/>
                <a:gd name="f18" fmla="val 988542"/>
                <a:gd name="f19" fmla="val 1200716"/>
                <a:gd name="f20" fmla="val 1085128"/>
                <a:gd name="f21" fmla="val 1276976"/>
                <a:gd name="f22" fmla="val 1191325"/>
                <a:gd name="f23" fmla="val 1859704"/>
                <a:gd name="f24" fmla="val 2002688"/>
                <a:gd name="f25" fmla="val 2485223"/>
                <a:gd name="f26" fmla="val 2348843"/>
                <a:gd name="f27" fmla="val 3368450"/>
                <a:gd name="f28" fmla="val 3948114"/>
                <a:gd name="f29" fmla="val 4373422"/>
                <a:gd name="f30" fmla="val 2066846"/>
                <a:gd name="f31" fmla="val 4956151"/>
                <a:gd name="f32" fmla="val 1636730"/>
                <a:gd name="f33" fmla="val 5021253"/>
                <a:gd name="f34" fmla="val 1588668"/>
                <a:gd name="f35" fmla="val 5086356"/>
                <a:gd name="f36" fmla="val 1541186"/>
                <a:gd name="f37" fmla="val 5149372"/>
                <a:gd name="f38" fmla="val 1495325"/>
                <a:gd name="f39" fmla="val 1406110"/>
                <a:gd name="f40" fmla="val 2138641"/>
                <a:gd name="f41" fmla="val 5112925"/>
                <a:gd name="f42" fmla="val 2253730"/>
                <a:gd name="f43" fmla="val 4598179"/>
                <a:gd name="f44" fmla="val 2621786"/>
                <a:gd name="f45" fmla="val 4074961"/>
                <a:gd name="f46" fmla="val 3368327"/>
                <a:gd name="f47" fmla="val 2170746"/>
                <a:gd name="f48" fmla="val 1393203"/>
                <a:gd name="f49" fmla="val 2384512"/>
                <a:gd name="f50" fmla="val 769646"/>
                <a:gd name="f51" fmla="val 1516288"/>
                <a:gd name="f52" fmla="val 418850"/>
                <a:gd name="f53" fmla="val 1027932"/>
                <a:gd name="f54" fmla="val 48120"/>
                <a:gd name="f55" fmla="val 683401"/>
                <a:gd name="f56" fmla="val 3149"/>
                <a:gd name="f57" fmla="val 85252"/>
                <a:gd name="f58" fmla="+- 0 0 -90"/>
                <a:gd name="f59" fmla="*/ f3 1 5270786"/>
                <a:gd name="f60" fmla="*/ f4 1 2927775"/>
                <a:gd name="f61" fmla="+- f7 0 f5"/>
                <a:gd name="f62" fmla="+- f6 0 f5"/>
                <a:gd name="f63" fmla="*/ f58 f0 1"/>
                <a:gd name="f64" fmla="*/ f62 1 5270786"/>
                <a:gd name="f65" fmla="*/ f61 1 2927775"/>
                <a:gd name="f66" fmla="*/ 0 f62 1"/>
                <a:gd name="f67" fmla="*/ 0 f61 1"/>
                <a:gd name="f68" fmla="*/ 613805 f62 1"/>
                <a:gd name="f69" fmla="*/ 618487 f62 1"/>
                <a:gd name="f70" fmla="*/ 85404 f61 1"/>
                <a:gd name="f71" fmla="*/ 1054084 f62 1"/>
                <a:gd name="f72" fmla="*/ 895200 f61 1"/>
                <a:gd name="f73" fmla="*/ 1276976 f62 1"/>
                <a:gd name="f74" fmla="*/ 1191325 f61 1"/>
                <a:gd name="f75" fmla="*/ 3368450 f62 1"/>
                <a:gd name="f76" fmla="*/ 2348843 f61 1"/>
                <a:gd name="f77" fmla="*/ 4956151 f62 1"/>
                <a:gd name="f78" fmla="*/ 1636730 f61 1"/>
                <a:gd name="f79" fmla="*/ 5149372 f62 1"/>
                <a:gd name="f80" fmla="*/ 1495325 f61 1"/>
                <a:gd name="f81" fmla="*/ 5270786 f62 1"/>
                <a:gd name="f82" fmla="*/ 1406110 f61 1"/>
                <a:gd name="f83" fmla="*/ 2138641 f61 1"/>
                <a:gd name="f84" fmla="*/ 5112925 f62 1"/>
                <a:gd name="f85" fmla="*/ 2253730 f61 1"/>
                <a:gd name="f86" fmla="*/ 3368327 f62 1"/>
                <a:gd name="f87" fmla="*/ 2927775 f61 1"/>
                <a:gd name="f88" fmla="*/ 769646 f62 1"/>
                <a:gd name="f89" fmla="*/ 1516288 f61 1"/>
                <a:gd name="f90" fmla="*/ 3149 f62 1"/>
                <a:gd name="f91" fmla="*/ 85252 f61 1"/>
                <a:gd name="f92" fmla="*/ f63 1 f2"/>
                <a:gd name="f93" fmla="*/ f66 1 5270786"/>
                <a:gd name="f94" fmla="*/ f67 1 2927775"/>
                <a:gd name="f95" fmla="*/ f68 1 5270786"/>
                <a:gd name="f96" fmla="*/ f69 1 5270786"/>
                <a:gd name="f97" fmla="*/ f70 1 2927775"/>
                <a:gd name="f98" fmla="*/ f71 1 5270786"/>
                <a:gd name="f99" fmla="*/ f72 1 2927775"/>
                <a:gd name="f100" fmla="*/ f73 1 5270786"/>
                <a:gd name="f101" fmla="*/ f74 1 2927775"/>
                <a:gd name="f102" fmla="*/ f75 1 5270786"/>
                <a:gd name="f103" fmla="*/ f76 1 2927775"/>
                <a:gd name="f104" fmla="*/ f77 1 5270786"/>
                <a:gd name="f105" fmla="*/ f78 1 2927775"/>
                <a:gd name="f106" fmla="*/ f79 1 5270786"/>
                <a:gd name="f107" fmla="*/ f80 1 2927775"/>
                <a:gd name="f108" fmla="*/ f81 1 5270786"/>
                <a:gd name="f109" fmla="*/ f82 1 2927775"/>
                <a:gd name="f110" fmla="*/ f83 1 2927775"/>
                <a:gd name="f111" fmla="*/ f84 1 5270786"/>
                <a:gd name="f112" fmla="*/ f85 1 2927775"/>
                <a:gd name="f113" fmla="*/ f86 1 5270786"/>
                <a:gd name="f114" fmla="*/ f87 1 2927775"/>
                <a:gd name="f115" fmla="*/ f88 1 5270786"/>
                <a:gd name="f116" fmla="*/ f89 1 2927775"/>
                <a:gd name="f117" fmla="*/ f90 1 5270786"/>
                <a:gd name="f118" fmla="*/ f91 1 2927775"/>
                <a:gd name="f119" fmla="*/ f5 1 f64"/>
                <a:gd name="f120" fmla="*/ f6 1 f64"/>
                <a:gd name="f121" fmla="*/ f5 1 f65"/>
                <a:gd name="f122" fmla="*/ f7 1 f65"/>
                <a:gd name="f123" fmla="+- f92 0 f1"/>
                <a:gd name="f124" fmla="*/ f93 1 f64"/>
                <a:gd name="f125" fmla="*/ f94 1 f65"/>
                <a:gd name="f126" fmla="*/ f95 1 f64"/>
                <a:gd name="f127" fmla="*/ f96 1 f64"/>
                <a:gd name="f128" fmla="*/ f97 1 f65"/>
                <a:gd name="f129" fmla="*/ f98 1 f64"/>
                <a:gd name="f130" fmla="*/ f99 1 f65"/>
                <a:gd name="f131" fmla="*/ f100 1 f64"/>
                <a:gd name="f132" fmla="*/ f101 1 f65"/>
                <a:gd name="f133" fmla="*/ f102 1 f64"/>
                <a:gd name="f134" fmla="*/ f103 1 f65"/>
                <a:gd name="f135" fmla="*/ f104 1 f64"/>
                <a:gd name="f136" fmla="*/ f105 1 f65"/>
                <a:gd name="f137" fmla="*/ f106 1 f64"/>
                <a:gd name="f138" fmla="*/ f107 1 f65"/>
                <a:gd name="f139" fmla="*/ f108 1 f64"/>
                <a:gd name="f140" fmla="*/ f109 1 f65"/>
                <a:gd name="f141" fmla="*/ f110 1 f65"/>
                <a:gd name="f142" fmla="*/ f111 1 f64"/>
                <a:gd name="f143" fmla="*/ f112 1 f65"/>
                <a:gd name="f144" fmla="*/ f113 1 f64"/>
                <a:gd name="f145" fmla="*/ f114 1 f65"/>
                <a:gd name="f146" fmla="*/ f115 1 f64"/>
                <a:gd name="f147" fmla="*/ f116 1 f65"/>
                <a:gd name="f148" fmla="*/ f117 1 f64"/>
                <a:gd name="f149" fmla="*/ f118 1 f65"/>
                <a:gd name="f150" fmla="*/ f119 f59 1"/>
                <a:gd name="f151" fmla="*/ f120 f59 1"/>
                <a:gd name="f152" fmla="*/ f122 f60 1"/>
                <a:gd name="f153" fmla="*/ f121 f60 1"/>
                <a:gd name="f154" fmla="*/ f124 f59 1"/>
                <a:gd name="f155" fmla="*/ f125 f60 1"/>
                <a:gd name="f156" fmla="*/ f126 f59 1"/>
                <a:gd name="f157" fmla="*/ f127 f59 1"/>
                <a:gd name="f158" fmla="*/ f128 f60 1"/>
                <a:gd name="f159" fmla="*/ f129 f59 1"/>
                <a:gd name="f160" fmla="*/ f130 f60 1"/>
                <a:gd name="f161" fmla="*/ f131 f59 1"/>
                <a:gd name="f162" fmla="*/ f132 f60 1"/>
                <a:gd name="f163" fmla="*/ f133 f59 1"/>
                <a:gd name="f164" fmla="*/ f134 f60 1"/>
                <a:gd name="f165" fmla="*/ f135 f59 1"/>
                <a:gd name="f166" fmla="*/ f136 f60 1"/>
                <a:gd name="f167" fmla="*/ f137 f59 1"/>
                <a:gd name="f168" fmla="*/ f138 f60 1"/>
                <a:gd name="f169" fmla="*/ f139 f59 1"/>
                <a:gd name="f170" fmla="*/ f140 f60 1"/>
                <a:gd name="f171" fmla="*/ f141 f60 1"/>
                <a:gd name="f172" fmla="*/ f142 f59 1"/>
                <a:gd name="f173" fmla="*/ f143 f60 1"/>
                <a:gd name="f174" fmla="*/ f144 f59 1"/>
                <a:gd name="f175" fmla="*/ f145 f60 1"/>
                <a:gd name="f176" fmla="*/ f146 f59 1"/>
                <a:gd name="f177" fmla="*/ f147 f60 1"/>
                <a:gd name="f178" fmla="*/ f148 f59 1"/>
                <a:gd name="f179" fmla="*/ f149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54" y="f155"/>
                </a:cxn>
                <a:cxn ang="f123">
                  <a:pos x="f156" y="f155"/>
                </a:cxn>
                <a:cxn ang="f123">
                  <a:pos x="f157" y="f158"/>
                </a:cxn>
                <a:cxn ang="f123">
                  <a:pos x="f159" y="f160"/>
                </a:cxn>
                <a:cxn ang="f123">
                  <a:pos x="f161" y="f162"/>
                </a:cxn>
                <a:cxn ang="f123">
                  <a:pos x="f163" y="f164"/>
                </a:cxn>
                <a:cxn ang="f123">
                  <a:pos x="f165" y="f166"/>
                </a:cxn>
                <a:cxn ang="f123">
                  <a:pos x="f167" y="f168"/>
                </a:cxn>
                <a:cxn ang="f123">
                  <a:pos x="f169" y="f170"/>
                </a:cxn>
                <a:cxn ang="f123">
                  <a:pos x="f169" y="f171"/>
                </a:cxn>
                <a:cxn ang="f123">
                  <a:pos x="f172" y="f173"/>
                </a:cxn>
                <a:cxn ang="f123">
                  <a:pos x="f174" y="f175"/>
                </a:cxn>
                <a:cxn ang="f123">
                  <a:pos x="f176" y="f177"/>
                </a:cxn>
                <a:cxn ang="f123">
                  <a:pos x="f178" y="f179"/>
                </a:cxn>
              </a:cxnLst>
              <a:rect l="f150" t="f153" r="f151" b="f15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6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lnTo>
                    <a:pt x="f6" y="f39"/>
                  </a:lnTo>
                  <a:lnTo>
                    <a:pt x="f6" y="f40"/>
                  </a:lnTo>
                  <a:lnTo>
                    <a:pt x="f41" y="f42"/>
                  </a:lnTo>
                  <a:cubicBezTo>
                    <a:pt x="f43" y="f44"/>
                    <a:pt x="f45" y="f7"/>
                    <a:pt x="f46" y="f7"/>
                  </a:cubicBezTo>
                  <a:cubicBezTo>
                    <a:pt x="f47" y="f7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: Shape 18">
              <a:extLst>
                <a:ext uri="{FF2B5EF4-FFF2-40B4-BE49-F238E27FC236}">
                  <a16:creationId xmlns:a16="http://schemas.microsoft.com/office/drawing/2014/main" id="{4FE124ED-8A27-56F1-7D8D-C245631D6DB9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736294"/>
                <a:gd name="f9" fmla="val 740298"/>
                <a:gd name="f10" fmla="val 72745"/>
                <a:gd name="f11" fmla="val 768839"/>
                <a:gd name="f12" fmla="val 319371"/>
                <a:gd name="f13" fmla="val 898885"/>
                <a:gd name="f14" fmla="val 497858"/>
                <a:gd name="f15" fmla="val 1153024"/>
                <a:gd name="f16" fmla="val 826989"/>
                <a:gd name="f17" fmla="val 1225727"/>
                <a:gd name="f18" fmla="val 921142"/>
                <a:gd name="f19" fmla="val 1300882"/>
                <a:gd name="f20" fmla="val 1018537"/>
                <a:gd name="f21" fmla="val 1378368"/>
                <a:gd name="f22" fmla="val 1126356"/>
                <a:gd name="f23" fmla="val 1652384"/>
                <a:gd name="f24" fmla="val 1507833"/>
                <a:gd name="f25" fmla="val 1933512"/>
                <a:gd name="f26" fmla="val 1779060"/>
                <a:gd name="f27" fmla="val 2238056"/>
                <a:gd name="f28" fmla="val 1955322"/>
                <a:gd name="f29" fmla="val 2560868"/>
                <a:gd name="f30" fmla="val 2142238"/>
                <a:gd name="f31" fmla="val 2930637"/>
                <a:gd name="f32" fmla="val 2233033"/>
                <a:gd name="f33" fmla="val 3368327"/>
                <a:gd name="f34" fmla="val 3616720"/>
                <a:gd name="f35" fmla="val 3847703"/>
                <a:gd name="f36" fmla="val 2176866"/>
                <a:gd name="f37" fmla="val 4095360"/>
                <a:gd name="f38" fmla="val 2056192"/>
                <a:gd name="f39" fmla="val 4349636"/>
                <a:gd name="f40" fmla="val 1932276"/>
                <a:gd name="f41" fmla="val 4601340"/>
                <a:gd name="f42" fmla="val 1751613"/>
                <a:gd name="f43" fmla="val 4880506"/>
                <a:gd name="f44" fmla="val 1545587"/>
                <a:gd name="f45" fmla="val 4945974"/>
                <a:gd name="f46" fmla="val 1497295"/>
                <a:gd name="f47" fmla="val 5011199"/>
                <a:gd name="f48" fmla="val 1449697"/>
                <a:gd name="f49" fmla="val 5074340"/>
                <a:gd name="f50" fmla="val 1403721"/>
                <a:gd name="f51" fmla="val 1259367"/>
                <a:gd name="f52" fmla="val 2138641"/>
                <a:gd name="f53" fmla="val 5112925"/>
                <a:gd name="f54" fmla="val 2253730"/>
                <a:gd name="f55" fmla="val 4598179"/>
                <a:gd name="f56" fmla="val 2621786"/>
                <a:gd name="f57" fmla="val 4074961"/>
                <a:gd name="f58" fmla="val 2170746"/>
                <a:gd name="f59" fmla="val 1393203"/>
                <a:gd name="f60" fmla="val 2384512"/>
                <a:gd name="f61" fmla="val 769646"/>
                <a:gd name="f62" fmla="val 1516288"/>
                <a:gd name="f63" fmla="val 418850"/>
                <a:gd name="f64" fmla="val 1027932"/>
                <a:gd name="f65" fmla="val 48120"/>
                <a:gd name="f66" fmla="val 683401"/>
                <a:gd name="f67" fmla="val 3149"/>
                <a:gd name="f68" fmla="val 85252"/>
                <a:gd name="f69" fmla="+- 0 0 -90"/>
                <a:gd name="f70" fmla="*/ f3 1 5270786"/>
                <a:gd name="f71" fmla="*/ f4 1 2927775"/>
                <a:gd name="f72" fmla="+- f7 0 f5"/>
                <a:gd name="f73" fmla="+- f6 0 f5"/>
                <a:gd name="f74" fmla="*/ f69 f0 1"/>
                <a:gd name="f75" fmla="*/ f73 1 5270786"/>
                <a:gd name="f76" fmla="*/ f72 1 2927775"/>
                <a:gd name="f77" fmla="*/ 0 f73 1"/>
                <a:gd name="f78" fmla="*/ 0 f72 1"/>
                <a:gd name="f79" fmla="*/ 736294 f73 1"/>
                <a:gd name="f80" fmla="*/ 740298 f73 1"/>
                <a:gd name="f81" fmla="*/ 72745 f72 1"/>
                <a:gd name="f82" fmla="*/ 1153024 f73 1"/>
                <a:gd name="f83" fmla="*/ 826989 f72 1"/>
                <a:gd name="f84" fmla="*/ 1378368 f73 1"/>
                <a:gd name="f85" fmla="*/ 1126356 f72 1"/>
                <a:gd name="f86" fmla="*/ 2238056 f73 1"/>
                <a:gd name="f87" fmla="*/ 1955322 f72 1"/>
                <a:gd name="f88" fmla="*/ 3368327 f73 1"/>
                <a:gd name="f89" fmla="*/ 2233033 f72 1"/>
                <a:gd name="f90" fmla="*/ 4095360 f73 1"/>
                <a:gd name="f91" fmla="*/ 2056192 f72 1"/>
                <a:gd name="f92" fmla="*/ 4880506 f73 1"/>
                <a:gd name="f93" fmla="*/ 1545587 f72 1"/>
                <a:gd name="f94" fmla="*/ 5074340 f73 1"/>
                <a:gd name="f95" fmla="*/ 1403721 f72 1"/>
                <a:gd name="f96" fmla="*/ 5270786 f73 1"/>
                <a:gd name="f97" fmla="*/ 1259367 f72 1"/>
                <a:gd name="f98" fmla="*/ 2138641 f72 1"/>
                <a:gd name="f99" fmla="*/ 5112925 f73 1"/>
                <a:gd name="f100" fmla="*/ 2253730 f72 1"/>
                <a:gd name="f101" fmla="*/ 2927775 f72 1"/>
                <a:gd name="f102" fmla="*/ 769646 f73 1"/>
                <a:gd name="f103" fmla="*/ 1516288 f72 1"/>
                <a:gd name="f104" fmla="*/ 3149 f73 1"/>
                <a:gd name="f105" fmla="*/ 85252 f72 1"/>
                <a:gd name="f106" fmla="*/ f74 1 f2"/>
                <a:gd name="f107" fmla="*/ f77 1 5270786"/>
                <a:gd name="f108" fmla="*/ f78 1 2927775"/>
                <a:gd name="f109" fmla="*/ f79 1 5270786"/>
                <a:gd name="f110" fmla="*/ f80 1 5270786"/>
                <a:gd name="f111" fmla="*/ f81 1 2927775"/>
                <a:gd name="f112" fmla="*/ f82 1 5270786"/>
                <a:gd name="f113" fmla="*/ f83 1 2927775"/>
                <a:gd name="f114" fmla="*/ f84 1 5270786"/>
                <a:gd name="f115" fmla="*/ f85 1 2927775"/>
                <a:gd name="f116" fmla="*/ f86 1 5270786"/>
                <a:gd name="f117" fmla="*/ f87 1 2927775"/>
                <a:gd name="f118" fmla="*/ f88 1 5270786"/>
                <a:gd name="f119" fmla="*/ f89 1 2927775"/>
                <a:gd name="f120" fmla="*/ f90 1 5270786"/>
                <a:gd name="f121" fmla="*/ f91 1 2927775"/>
                <a:gd name="f122" fmla="*/ f92 1 5270786"/>
                <a:gd name="f123" fmla="*/ f93 1 2927775"/>
                <a:gd name="f124" fmla="*/ f94 1 5270786"/>
                <a:gd name="f125" fmla="*/ f95 1 2927775"/>
                <a:gd name="f126" fmla="*/ f96 1 5270786"/>
                <a:gd name="f127" fmla="*/ f97 1 2927775"/>
                <a:gd name="f128" fmla="*/ f98 1 2927775"/>
                <a:gd name="f129" fmla="*/ f99 1 5270786"/>
                <a:gd name="f130" fmla="*/ f100 1 2927775"/>
                <a:gd name="f131" fmla="*/ f101 1 2927775"/>
                <a:gd name="f132" fmla="*/ f102 1 5270786"/>
                <a:gd name="f133" fmla="*/ f103 1 2927775"/>
                <a:gd name="f134" fmla="*/ f104 1 5270786"/>
                <a:gd name="f135" fmla="*/ f105 1 2927775"/>
                <a:gd name="f136" fmla="*/ f5 1 f75"/>
                <a:gd name="f137" fmla="*/ f6 1 f75"/>
                <a:gd name="f138" fmla="*/ f5 1 f76"/>
                <a:gd name="f139" fmla="*/ f7 1 f76"/>
                <a:gd name="f140" fmla="+- f106 0 f1"/>
                <a:gd name="f141" fmla="*/ f107 1 f75"/>
                <a:gd name="f142" fmla="*/ f108 1 f76"/>
                <a:gd name="f143" fmla="*/ f109 1 f75"/>
                <a:gd name="f144" fmla="*/ f110 1 f75"/>
                <a:gd name="f145" fmla="*/ f111 1 f76"/>
                <a:gd name="f146" fmla="*/ f112 1 f75"/>
                <a:gd name="f147" fmla="*/ f113 1 f76"/>
                <a:gd name="f148" fmla="*/ f114 1 f75"/>
                <a:gd name="f149" fmla="*/ f115 1 f76"/>
                <a:gd name="f150" fmla="*/ f116 1 f75"/>
                <a:gd name="f151" fmla="*/ f117 1 f76"/>
                <a:gd name="f152" fmla="*/ f118 1 f75"/>
                <a:gd name="f153" fmla="*/ f119 1 f76"/>
                <a:gd name="f154" fmla="*/ f120 1 f75"/>
                <a:gd name="f155" fmla="*/ f121 1 f76"/>
                <a:gd name="f156" fmla="*/ f122 1 f75"/>
                <a:gd name="f157" fmla="*/ f123 1 f76"/>
                <a:gd name="f158" fmla="*/ f124 1 f75"/>
                <a:gd name="f159" fmla="*/ f125 1 f76"/>
                <a:gd name="f160" fmla="*/ f126 1 f75"/>
                <a:gd name="f161" fmla="*/ f127 1 f76"/>
                <a:gd name="f162" fmla="*/ f128 1 f76"/>
                <a:gd name="f163" fmla="*/ f129 1 f75"/>
                <a:gd name="f164" fmla="*/ f130 1 f76"/>
                <a:gd name="f165" fmla="*/ f131 1 f76"/>
                <a:gd name="f166" fmla="*/ f132 1 f75"/>
                <a:gd name="f167" fmla="*/ f133 1 f76"/>
                <a:gd name="f168" fmla="*/ f134 1 f75"/>
                <a:gd name="f169" fmla="*/ f135 1 f76"/>
                <a:gd name="f170" fmla="*/ f136 f70 1"/>
                <a:gd name="f171" fmla="*/ f137 f70 1"/>
                <a:gd name="f172" fmla="*/ f139 f71 1"/>
                <a:gd name="f173" fmla="*/ f138 f71 1"/>
                <a:gd name="f174" fmla="*/ f141 f70 1"/>
                <a:gd name="f175" fmla="*/ f142 f71 1"/>
                <a:gd name="f176" fmla="*/ f143 f70 1"/>
                <a:gd name="f177" fmla="*/ f144 f70 1"/>
                <a:gd name="f178" fmla="*/ f145 f71 1"/>
                <a:gd name="f179" fmla="*/ f146 f70 1"/>
                <a:gd name="f180" fmla="*/ f147 f71 1"/>
                <a:gd name="f181" fmla="*/ f148 f70 1"/>
                <a:gd name="f182" fmla="*/ f149 f71 1"/>
                <a:gd name="f183" fmla="*/ f150 f70 1"/>
                <a:gd name="f184" fmla="*/ f151 f71 1"/>
                <a:gd name="f185" fmla="*/ f152 f70 1"/>
                <a:gd name="f186" fmla="*/ f153 f71 1"/>
                <a:gd name="f187" fmla="*/ f154 f70 1"/>
                <a:gd name="f188" fmla="*/ f155 f71 1"/>
                <a:gd name="f189" fmla="*/ f156 f70 1"/>
                <a:gd name="f190" fmla="*/ f157 f71 1"/>
                <a:gd name="f191" fmla="*/ f158 f70 1"/>
                <a:gd name="f192" fmla="*/ f159 f71 1"/>
                <a:gd name="f193" fmla="*/ f160 f70 1"/>
                <a:gd name="f194" fmla="*/ f161 f71 1"/>
                <a:gd name="f195" fmla="*/ f162 f71 1"/>
                <a:gd name="f196" fmla="*/ f163 f70 1"/>
                <a:gd name="f197" fmla="*/ f164 f71 1"/>
                <a:gd name="f198" fmla="*/ f165 f71 1"/>
                <a:gd name="f199" fmla="*/ f166 f70 1"/>
                <a:gd name="f200" fmla="*/ f167 f71 1"/>
                <a:gd name="f201" fmla="*/ f168 f70 1"/>
                <a:gd name="f202" fmla="*/ f169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0">
                  <a:pos x="f174" y="f175"/>
                </a:cxn>
                <a:cxn ang="f140">
                  <a:pos x="f176" y="f175"/>
                </a:cxn>
                <a:cxn ang="f140">
                  <a:pos x="f177" y="f178"/>
                </a:cxn>
                <a:cxn ang="f140">
                  <a:pos x="f179" y="f180"/>
                </a:cxn>
                <a:cxn ang="f140">
                  <a:pos x="f181" y="f182"/>
                </a:cxn>
                <a:cxn ang="f140">
                  <a:pos x="f183" y="f184"/>
                </a:cxn>
                <a:cxn ang="f140">
                  <a:pos x="f185" y="f186"/>
                </a:cxn>
                <a:cxn ang="f140">
                  <a:pos x="f187" y="f188"/>
                </a:cxn>
                <a:cxn ang="f140">
                  <a:pos x="f189" y="f190"/>
                </a:cxn>
                <a:cxn ang="f140">
                  <a:pos x="f191" y="f192"/>
                </a:cxn>
                <a:cxn ang="f140">
                  <a:pos x="f193" y="f194"/>
                </a:cxn>
                <a:cxn ang="f140">
                  <a:pos x="f193" y="f195"/>
                </a:cxn>
                <a:cxn ang="f140">
                  <a:pos x="f196" y="f197"/>
                </a:cxn>
                <a:cxn ang="f140">
                  <a:pos x="f185" y="f198"/>
                </a:cxn>
                <a:cxn ang="f140">
                  <a:pos x="f199" y="f200"/>
                </a:cxn>
                <a:cxn ang="f140">
                  <a:pos x="f201" y="f202"/>
                </a:cxn>
              </a:cxnLst>
              <a:rect l="f170" t="f173" r="f171" b="f17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2"/>
                  </a:cubicBezTo>
                  <a:cubicBezTo>
                    <a:pt x="f34" y="f32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lnTo>
                    <a:pt x="f6" y="f51"/>
                  </a:lnTo>
                  <a:lnTo>
                    <a:pt x="f6" y="f52"/>
                  </a:lnTo>
                  <a:lnTo>
                    <a:pt x="f53" y="f54"/>
                  </a:lnTo>
                  <a:cubicBezTo>
                    <a:pt x="f55" y="f56"/>
                    <a:pt x="f57" y="f7"/>
                    <a:pt x="f33" y="f7"/>
                  </a:cubicBezTo>
                  <a:cubicBezTo>
                    <a:pt x="f58" y="f7"/>
                    <a:pt x="f59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0DDD3E1-450F-42BD-FD9B-F42726521768}"/>
              </a:ext>
            </a:extLst>
          </p:cNvPr>
          <p:cNvSpPr txBox="1"/>
          <p:nvPr/>
        </p:nvSpPr>
        <p:spPr>
          <a:xfrm>
            <a:off x="804672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5A4ED17-41E2-42E6-AA15-E292DC4E0ABA}" type="datetime1">
              <a:rPr lang="hu-H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2023. 06. 25.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066A50A-4AE4-7733-EEF4-2727801CA477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Simon Botond - Átfedő csoportok keresése hipergráfokon - Fizika BSc Szakdolgozat védés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1DE7F83-2BD1-F1BE-4B4B-0E66F2A4233D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30B969E8-866F-E8E7-66B7-21C31D95B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911" y="331936"/>
            <a:ext cx="3174696" cy="303578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Picture 6" descr="A picture containing colorfulness&#10;&#10;Description automatically generated">
            <a:extLst>
              <a:ext uri="{FF2B5EF4-FFF2-40B4-BE49-F238E27FC236}">
                <a16:creationId xmlns:a16="http://schemas.microsoft.com/office/drawing/2014/main" id="{9C9C75E5-E087-7980-DC16-42F9E45B3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35" y="357329"/>
            <a:ext cx="3007690" cy="30076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Picture 8" descr="A picture containing map&#10;&#10;Description automatically generated">
            <a:extLst>
              <a:ext uri="{FF2B5EF4-FFF2-40B4-BE49-F238E27FC236}">
                <a16:creationId xmlns:a16="http://schemas.microsoft.com/office/drawing/2014/main" id="{5BC0B554-04E7-9744-FAA3-F5AD77DD6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194" y="185952"/>
            <a:ext cx="3179067" cy="317906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Picture 14" descr="A picture containing carmine&#10;&#10;Description automatically generated">
            <a:extLst>
              <a:ext uri="{FF2B5EF4-FFF2-40B4-BE49-F238E27FC236}">
                <a16:creationId xmlns:a16="http://schemas.microsoft.com/office/drawing/2014/main" id="{636DF94D-1281-48FC-B441-C277AC92A9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63" y="3448449"/>
            <a:ext cx="2771381" cy="277138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Picture 6" descr="A picture containing colorfulness&#10;&#10;Description automatically generated">
            <a:extLst>
              <a:ext uri="{FF2B5EF4-FFF2-40B4-BE49-F238E27FC236}">
                <a16:creationId xmlns:a16="http://schemas.microsoft.com/office/drawing/2014/main" id="{2D2AE4CA-A6FD-77D9-94BE-515FB6753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3162" y="3429000"/>
            <a:ext cx="2898081" cy="26281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Picture 18">
            <a:extLst>
              <a:ext uri="{FF2B5EF4-FFF2-40B4-BE49-F238E27FC236}">
                <a16:creationId xmlns:a16="http://schemas.microsoft.com/office/drawing/2014/main" id="{99C6F732-6A72-C07A-A720-0D3F837D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911" y="3448568"/>
            <a:ext cx="2898081" cy="277126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8B1F7132-B524-A93B-3808-8143829A29D0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54AC0E9-D322-2857-7FE8-CB6D2D7A06E2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35A374E1-D1C0-A4B1-978D-86B55B9A030A}"/>
              </a:ext>
            </a:extLst>
          </p:cNvPr>
          <p:cNvGrpSpPr/>
          <p:nvPr/>
        </p:nvGrpSpPr>
        <p:grpSpPr>
          <a:xfrm>
            <a:off x="7867131" y="0"/>
            <a:ext cx="4324874" cy="2641152"/>
            <a:chOff x="7867131" y="0"/>
            <a:chExt cx="4324874" cy="2641152"/>
          </a:xfrm>
        </p:grpSpPr>
        <p:sp>
          <p:nvSpPr>
            <p:cNvPr id="5" name="Freeform: Shape 15">
              <a:extLst>
                <a:ext uri="{FF2B5EF4-FFF2-40B4-BE49-F238E27FC236}">
                  <a16:creationId xmlns:a16="http://schemas.microsoft.com/office/drawing/2014/main" id="{86FF5FBD-B918-8F3C-BA70-D0723F9060BC}"/>
                </a:ext>
              </a:extLst>
            </p:cNvPr>
            <p:cNvSpPr/>
            <p:nvPr/>
          </p:nvSpPr>
          <p:spPr>
            <a:xfrm>
              <a:off x="7867131" y="0"/>
              <a:ext cx="4324865" cy="2641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24985"/>
                <a:gd name="f7" fmla="val 3251912"/>
                <a:gd name="f8" fmla="val 36826"/>
                <a:gd name="f9" fmla="val 45003"/>
                <a:gd name="f10" fmla="val 152909"/>
                <a:gd name="f11" fmla="val 50351"/>
                <a:gd name="f12" fmla="val 205154"/>
                <a:gd name="f13" fmla="val 58290"/>
                <a:gd name="f14" fmla="val 257123"/>
                <a:gd name="f15" fmla="val 68956"/>
                <a:gd name="f16" fmla="val 308600"/>
                <a:gd name="f17" fmla="val 91393"/>
                <a:gd name="f18" fmla="val 411324"/>
                <a:gd name="f19" fmla="val 123882"/>
                <a:gd name="f20" fmla="val 511847"/>
                <a:gd name="f21" fmla="val 167774"/>
                <a:gd name="f22" fmla="val 607968"/>
                <a:gd name="f23" fmla="val 178195"/>
                <a:gd name="f24" fmla="val 632173"/>
                <a:gd name="f25" fmla="val 190333"/>
                <a:gd name="f26" fmla="val 655798"/>
                <a:gd name="f27" fmla="val 201857"/>
                <a:gd name="f28" fmla="val 679539"/>
                <a:gd name="f29" fmla="val 214363"/>
                <a:gd name="f30" fmla="val 702933"/>
                <a:gd name="f31" fmla="val 226255"/>
                <a:gd name="f32" fmla="val 726557"/>
                <a:gd name="f33" fmla="val 239741"/>
                <a:gd name="f34" fmla="val 749488"/>
                <a:gd name="f35" fmla="val 265488"/>
                <a:gd name="f36" fmla="val 795812"/>
                <a:gd name="f37" fmla="val 294176"/>
                <a:gd name="f38" fmla="val 840746"/>
                <a:gd name="f39" fmla="val 323724"/>
                <a:gd name="f40" fmla="val 885101"/>
                <a:gd name="f41" fmla="val 353149"/>
                <a:gd name="f42" fmla="val 929572"/>
                <a:gd name="f43" fmla="val 384657"/>
                <a:gd name="f44" fmla="val 972885"/>
                <a:gd name="f45" fmla="val 416412"/>
                <a:gd name="f46" fmla="val 1016081"/>
                <a:gd name="f47" fmla="val 448655"/>
                <a:gd name="f48" fmla="val 1058931"/>
                <a:gd name="f49" fmla="val 482127"/>
                <a:gd name="f50" fmla="val 1101202"/>
                <a:gd name="f51" fmla="val 515719"/>
                <a:gd name="f52" fmla="val 1143356"/>
                <a:gd name="f53" fmla="val 583027"/>
                <a:gd name="f54" fmla="val 1227782"/>
                <a:gd name="f55" fmla="val 653402"/>
                <a:gd name="f56" fmla="val 1310470"/>
                <a:gd name="f57" fmla="val 722427"/>
                <a:gd name="f58" fmla="val 1395127"/>
                <a:gd name="f59" fmla="val 757123"/>
                <a:gd name="f60" fmla="val 1437282"/>
                <a:gd name="f61" fmla="val 791697"/>
                <a:gd name="f62" fmla="val 1479783"/>
                <a:gd name="f63" fmla="val 825780"/>
                <a:gd name="f64" fmla="val 1522749"/>
                <a:gd name="f65" fmla="val 859742"/>
                <a:gd name="f66" fmla="val 1565367"/>
                <a:gd name="f67" fmla="val 893457"/>
                <a:gd name="f68" fmla="val 1610649"/>
                <a:gd name="f69" fmla="val 926314"/>
                <a:gd name="f70" fmla="val 1651992"/>
                <a:gd name="f71" fmla="val 958927"/>
                <a:gd name="f72" fmla="val 1694379"/>
                <a:gd name="f73" fmla="val 993132"/>
                <a:gd name="f74" fmla="val 1735492"/>
                <a:gd name="f75" fmla="val 1026848"/>
                <a:gd name="f76" fmla="val 1776836"/>
                <a:gd name="f77" fmla="val 1061545"/>
                <a:gd name="f78" fmla="val 1817485"/>
                <a:gd name="f79" fmla="val 1095996"/>
                <a:gd name="f80" fmla="val 1858133"/>
                <a:gd name="f81" fmla="val 1131918"/>
                <a:gd name="f82" fmla="val 1897393"/>
                <a:gd name="f83" fmla="val 1203273"/>
                <a:gd name="f84" fmla="val 1976376"/>
                <a:gd name="f85" fmla="val 1277447"/>
                <a:gd name="f86" fmla="val 2052463"/>
                <a:gd name="f87" fmla="val 1354688"/>
                <a:gd name="f88" fmla="val 2124728"/>
                <a:gd name="f89" fmla="val 1509411"/>
                <a:gd name="f90" fmla="val 2268911"/>
                <a:gd name="f91" fmla="val 1676396"/>
                <a:gd name="f92" fmla="val 2397575"/>
                <a:gd name="f93" fmla="val 1855027"/>
                <a:gd name="f94" fmla="val 2504236"/>
                <a:gd name="f95" fmla="val 1944528"/>
                <a:gd name="f96" fmla="val 2557277"/>
                <a:gd name="f97" fmla="val 2036357"/>
                <a:gd name="f98" fmla="val 2605917"/>
                <a:gd name="f99" fmla="val 2131618"/>
                <a:gd name="f100" fmla="val 2646913"/>
                <a:gd name="f101" fmla="val 2226267"/>
                <a:gd name="f102" fmla="val 2689068"/>
                <a:gd name="f103" fmla="val 2323981"/>
                <a:gd name="f104" fmla="val 2724622"/>
                <a:gd name="f105" fmla="val 2423534"/>
                <a:gd name="f106" fmla="val 2754732"/>
                <a:gd name="f107" fmla="val 2523087"/>
                <a:gd name="f108" fmla="val 2784958"/>
                <a:gd name="f109" fmla="val 2624602"/>
                <a:gd name="f110" fmla="val 2809394"/>
                <a:gd name="f111" fmla="val 2727588"/>
                <a:gd name="f112" fmla="val 2829197"/>
                <a:gd name="f113" fmla="val 2830698"/>
                <a:gd name="f114" fmla="val 2848653"/>
                <a:gd name="f115" fmla="val 2935522"/>
                <a:gd name="f116" fmla="val 2861971"/>
                <a:gd name="f117" fmla="val 3041083"/>
                <a:gd name="f118" fmla="val 2870890"/>
                <a:gd name="f119" fmla="val 3146644"/>
                <a:gd name="f120" fmla="val 2879922"/>
                <a:gd name="f121" fmla="val 3253307"/>
                <a:gd name="f122" fmla="val 2883860"/>
                <a:gd name="f123" fmla="val 3360340"/>
                <a:gd name="f124" fmla="val 2883976"/>
                <a:gd name="f125" fmla="val 3387067"/>
                <a:gd name="f126" fmla="val 3414162"/>
                <a:gd name="f127" fmla="val 2884439"/>
                <a:gd name="f128" fmla="val 3439663"/>
                <a:gd name="f129" fmla="val 2883396"/>
                <a:gd name="f130" fmla="val 3478529"/>
                <a:gd name="f131" fmla="val 2882471"/>
                <a:gd name="f132" fmla="val 3517271"/>
                <a:gd name="f133" fmla="val 2880616"/>
                <a:gd name="f134" fmla="val 3568887"/>
                <a:gd name="f135" fmla="val 2878417"/>
                <a:gd name="f136" fmla="val 3620257"/>
                <a:gd name="f137" fmla="val 2873552"/>
                <a:gd name="f138" fmla="val 3671260"/>
                <a:gd name="f139" fmla="val 2867878"/>
                <a:gd name="f140" fmla="val 3875515"/>
                <a:gd name="f141" fmla="val 2844253"/>
                <a:gd name="f142" fmla="val 4074253"/>
                <a:gd name="f143" fmla="val 2792486"/>
                <a:gd name="f144" fmla="val 4265268"/>
                <a:gd name="f145" fmla="val 2716283"/>
                <a:gd name="f146" fmla="val 4361020"/>
                <a:gd name="f147" fmla="val 2678529"/>
                <a:gd name="f148" fmla="val 4454444"/>
                <a:gd name="f149" fmla="val 2633710"/>
                <a:gd name="f150" fmla="val 4546395"/>
                <a:gd name="f151" fmla="val 2584724"/>
                <a:gd name="f152" fmla="val 4638470"/>
                <a:gd name="f153" fmla="val 2535967"/>
                <a:gd name="f154" fmla="val 4728827"/>
                <a:gd name="f155" fmla="val 2481885"/>
                <a:gd name="f156" fmla="val 4817837"/>
                <a:gd name="f157" fmla="val 2424674"/>
                <a:gd name="f158" fmla="val 4906846"/>
                <a:gd name="f159" fmla="val 2367348"/>
                <a:gd name="f160" fmla="val 4994385"/>
                <a:gd name="f161" fmla="val 2306317"/>
                <a:gd name="f162" fmla="val 5081677"/>
                <a:gd name="f163" fmla="val 2243548"/>
                <a:gd name="f164" fmla="val 5125201"/>
                <a:gd name="f165" fmla="val 2212164"/>
                <a:gd name="f166" fmla="val 5168603"/>
                <a:gd name="f167" fmla="val 2179969"/>
                <a:gd name="f168" fmla="val 5211881"/>
                <a:gd name="f169" fmla="val 2147658"/>
                <a:gd name="f170" fmla="val 2062128"/>
                <a:gd name="f171" fmla="val 2514993"/>
                <a:gd name="f172" fmla="val 5314867"/>
                <a:gd name="f173" fmla="val 2522881"/>
                <a:gd name="f174" fmla="val 5225490"/>
                <a:gd name="f175" fmla="val 2591325"/>
                <a:gd name="f176" fmla="val 5133783"/>
                <a:gd name="f177" fmla="val 2658379"/>
                <a:gd name="f178" fmla="val 5038276"/>
                <a:gd name="f179" fmla="val 2722421"/>
                <a:gd name="f180" fmla="val 4942892"/>
                <a:gd name="f181" fmla="val 2786348"/>
                <a:gd name="f182" fmla="val 4844810"/>
                <a:gd name="f183" fmla="val 2848422"/>
                <a:gd name="f184" fmla="val 4741701"/>
                <a:gd name="f185" fmla="val 2904937"/>
                <a:gd name="f186" fmla="val 4638592"/>
                <a:gd name="f187" fmla="val 2961337"/>
                <a:gd name="f188" fmla="val 4531929"/>
                <a:gd name="f189" fmla="val 3013683"/>
                <a:gd name="f190" fmla="val 4420728"/>
                <a:gd name="f191" fmla="val 3058848"/>
                <a:gd name="f192" fmla="val 4199063"/>
                <a:gd name="f193" fmla="val 3150338"/>
                <a:gd name="f194" fmla="val 3959621"/>
                <a:gd name="f195" fmla="val 3211485"/>
                <a:gd name="f196" fmla="val 3717481"/>
                <a:gd name="f197" fmla="val 3237079"/>
                <a:gd name="f198" fmla="val 3656914"/>
                <a:gd name="f199" fmla="val 3243101"/>
                <a:gd name="f200" fmla="val 3596227"/>
                <a:gd name="f201" fmla="val 3247966"/>
                <a:gd name="f202" fmla="val 3535661"/>
                <a:gd name="f203" fmla="val 3249934"/>
                <a:gd name="f204" fmla="val 3490175"/>
                <a:gd name="f205" fmla="val 3251555"/>
                <a:gd name="f206" fmla="val 3444813"/>
                <a:gd name="f207" fmla="val 3251787"/>
                <a:gd name="f208" fmla="val 3252250"/>
                <a:gd name="f209" fmla="val 3385105"/>
                <a:gd name="f210" fmla="val 3251324"/>
                <a:gd name="f211" fmla="val 3355681"/>
                <a:gd name="f212" fmla="val 3250745"/>
                <a:gd name="f213" fmla="val 3296954"/>
                <a:gd name="f214" fmla="val 3250050"/>
                <a:gd name="f215" fmla="val 3237860"/>
                <a:gd name="f216" fmla="val 3246692"/>
                <a:gd name="f217" fmla="val 3179011"/>
                <a:gd name="f218" fmla="val 3243795"/>
                <a:gd name="f219" fmla="val 3120039"/>
                <a:gd name="f220" fmla="val 3239164"/>
                <a:gd name="f221" fmla="val 3061067"/>
                <a:gd name="f222" fmla="val 3234878"/>
                <a:gd name="f223" fmla="val 3002217"/>
                <a:gd name="f224" fmla="val 3227814"/>
                <a:gd name="f225" fmla="val 2884397"/>
                <a:gd name="f226" fmla="val 3214496"/>
                <a:gd name="f227" fmla="val 2766699"/>
                <a:gd name="f228" fmla="val 3196314"/>
                <a:gd name="f229" fmla="val 2650103"/>
                <a:gd name="f230" fmla="val 3170836"/>
                <a:gd name="f231" fmla="val 2533510"/>
                <a:gd name="f232" fmla="val 3145358"/>
                <a:gd name="f233" fmla="val 2418263"/>
                <a:gd name="f234" fmla="val 3112583"/>
                <a:gd name="f235" fmla="val 2305836"/>
                <a:gd name="f236" fmla="val 3072514"/>
                <a:gd name="f237" fmla="val 2193410"/>
                <a:gd name="f238" fmla="val 3032328"/>
                <a:gd name="f239" fmla="val 2083926"/>
                <a:gd name="f240" fmla="val 2984383"/>
                <a:gd name="f241" fmla="val 1978611"/>
                <a:gd name="f242" fmla="val 2929952"/>
                <a:gd name="f243" fmla="val 1873663"/>
                <a:gd name="f244" fmla="val 2874711"/>
                <a:gd name="f245" fmla="val 1772884"/>
                <a:gd name="f246" fmla="val 2812985"/>
                <a:gd name="f247" fmla="val 1678235"/>
                <a:gd name="f248" fmla="val 2744424"/>
                <a:gd name="f249" fmla="val 1488201"/>
                <a:gd name="f250" fmla="val 2608001"/>
                <a:gd name="f251" fmla="val 1321708"/>
                <a:gd name="f252" fmla="val 2448068"/>
                <a:gd name="f253" fmla="val 1175688"/>
                <a:gd name="f254" fmla="val 2277018"/>
                <a:gd name="f255" fmla="val 1102985"/>
                <a:gd name="f256" fmla="val 2191086"/>
                <a:gd name="f257" fmla="val 1035309"/>
                <a:gd name="f258" fmla="val 2102377"/>
                <a:gd name="f259" fmla="val 971310"/>
                <a:gd name="f260" fmla="val 2012044"/>
                <a:gd name="f261" fmla="val 907188"/>
                <a:gd name="f262" fmla="val 1921714"/>
                <a:gd name="f263" fmla="val 847358"/>
                <a:gd name="f264" fmla="val 1829413"/>
                <a:gd name="f265" fmla="val 790717"/>
                <a:gd name="f266" fmla="val 1735723"/>
                <a:gd name="f267" fmla="val 761782"/>
                <a:gd name="f268" fmla="val 1688357"/>
                <a:gd name="f269" fmla="val 735300"/>
                <a:gd name="f270" fmla="val 1644002"/>
                <a:gd name="f271" fmla="val 706488"/>
                <a:gd name="f272" fmla="val 1598604"/>
                <a:gd name="f273" fmla="val 677922"/>
                <a:gd name="f274" fmla="val 1553555"/>
                <a:gd name="f275" fmla="val 648866"/>
                <a:gd name="f276" fmla="val 1508505"/>
                <a:gd name="f277" fmla="val 618951"/>
                <a:gd name="f278" fmla="val 1463802"/>
                <a:gd name="f279" fmla="val 436273"/>
                <a:gd name="f280" fmla="val 1195355"/>
                <a:gd name="f281" fmla="val 405990"/>
                <a:gd name="f282" fmla="val 1150189"/>
                <a:gd name="f283" fmla="val 376075"/>
                <a:gd name="f284" fmla="val 1104792"/>
                <a:gd name="f285" fmla="val 346896"/>
                <a:gd name="f286" fmla="val 1058816"/>
                <a:gd name="f287" fmla="val 317716"/>
                <a:gd name="f288" fmla="val 1012838"/>
                <a:gd name="f289" fmla="val 288782"/>
                <a:gd name="f290" fmla="val 966747"/>
                <a:gd name="f291" fmla="val 261809"/>
                <a:gd name="f292" fmla="val 919264"/>
                <a:gd name="f293" fmla="val 207742"/>
                <a:gd name="f294" fmla="val 824764"/>
                <a:gd name="f295" fmla="val 158088"/>
                <a:gd name="f296" fmla="val 727485"/>
                <a:gd name="f297" fmla="val 118487"/>
                <a:gd name="f298" fmla="val 626498"/>
                <a:gd name="f299" fmla="val 78151"/>
                <a:gd name="f300" fmla="val 525859"/>
                <a:gd name="f301" fmla="val 48237"/>
                <a:gd name="f302" fmla="val 421515"/>
                <a:gd name="f303" fmla="val 28130"/>
                <a:gd name="f304" fmla="val 315781"/>
                <a:gd name="f305" fmla="val 18506"/>
                <a:gd name="f306" fmla="val 262914"/>
                <a:gd name="f307" fmla="val 11425"/>
                <a:gd name="f308" fmla="val 209642"/>
                <a:gd name="f309" fmla="val 6751"/>
                <a:gd name="f310" fmla="val 156195"/>
                <a:gd name="f311" fmla="+- 0 0 -90"/>
                <a:gd name="f312" fmla="*/ f3 1 5324985"/>
                <a:gd name="f313" fmla="*/ f4 1 3251912"/>
                <a:gd name="f314" fmla="+- f7 0 f5"/>
                <a:gd name="f315" fmla="+- f6 0 f5"/>
                <a:gd name="f316" fmla="*/ f311 f0 1"/>
                <a:gd name="f317" fmla="*/ f315 1 5324985"/>
                <a:gd name="f318" fmla="*/ f314 1 3251912"/>
                <a:gd name="f319" fmla="*/ 0 f315 1"/>
                <a:gd name="f320" fmla="*/ 0 f314 1"/>
                <a:gd name="f321" fmla="*/ 36826 f315 1"/>
                <a:gd name="f322" fmla="*/ 45003 f315 1"/>
                <a:gd name="f323" fmla="*/ 152909 f314 1"/>
                <a:gd name="f324" fmla="*/ 68956 f315 1"/>
                <a:gd name="f325" fmla="*/ 308600 f314 1"/>
                <a:gd name="f326" fmla="*/ 167774 f315 1"/>
                <a:gd name="f327" fmla="*/ 607968 f314 1"/>
                <a:gd name="f328" fmla="*/ 201857 f315 1"/>
                <a:gd name="f329" fmla="*/ 679539 f314 1"/>
                <a:gd name="f330" fmla="*/ 239741 f315 1"/>
                <a:gd name="f331" fmla="*/ 749488 f314 1"/>
                <a:gd name="f332" fmla="*/ 323724 f315 1"/>
                <a:gd name="f333" fmla="*/ 885101 f314 1"/>
                <a:gd name="f334" fmla="*/ 416412 f315 1"/>
                <a:gd name="f335" fmla="*/ 1016081 f314 1"/>
                <a:gd name="f336" fmla="*/ 515719 f315 1"/>
                <a:gd name="f337" fmla="*/ 1143356 f314 1"/>
                <a:gd name="f338" fmla="*/ 722427 f315 1"/>
                <a:gd name="f339" fmla="*/ 1395127 f314 1"/>
                <a:gd name="f340" fmla="*/ 825780 f315 1"/>
                <a:gd name="f341" fmla="*/ 1522749 f314 1"/>
                <a:gd name="f342" fmla="*/ 926314 f315 1"/>
                <a:gd name="f343" fmla="*/ 1651992 f314 1"/>
                <a:gd name="f344" fmla="*/ 1026848 f315 1"/>
                <a:gd name="f345" fmla="*/ 1776836 f314 1"/>
                <a:gd name="f346" fmla="*/ 1131918 f315 1"/>
                <a:gd name="f347" fmla="*/ 1897393 f314 1"/>
                <a:gd name="f348" fmla="*/ 1354688 f315 1"/>
                <a:gd name="f349" fmla="*/ 2124728 f314 1"/>
                <a:gd name="f350" fmla="*/ 1855027 f315 1"/>
                <a:gd name="f351" fmla="*/ 2504236 f314 1"/>
                <a:gd name="f352" fmla="*/ 2131618 f315 1"/>
                <a:gd name="f353" fmla="*/ 2646913 f314 1"/>
                <a:gd name="f354" fmla="*/ 2423534 f315 1"/>
                <a:gd name="f355" fmla="*/ 2754732 f314 1"/>
                <a:gd name="f356" fmla="*/ 2727588 f315 1"/>
                <a:gd name="f357" fmla="*/ 2829197 f314 1"/>
                <a:gd name="f358" fmla="*/ 3041083 f315 1"/>
                <a:gd name="f359" fmla="*/ 2870890 f314 1"/>
                <a:gd name="f360" fmla="*/ 3360340 f315 1"/>
                <a:gd name="f361" fmla="*/ 2883976 f314 1"/>
                <a:gd name="f362" fmla="*/ 3439663 f315 1"/>
                <a:gd name="f363" fmla="*/ 2883396 f314 1"/>
                <a:gd name="f364" fmla="*/ 3478529 f315 1"/>
                <a:gd name="f365" fmla="*/ 2882471 f314 1"/>
                <a:gd name="f366" fmla="*/ 3517271 f315 1"/>
                <a:gd name="f367" fmla="*/ 2880616 f314 1"/>
                <a:gd name="f368" fmla="*/ 3671260 f315 1"/>
                <a:gd name="f369" fmla="*/ 2867878 f314 1"/>
                <a:gd name="f370" fmla="*/ 4265268 f315 1"/>
                <a:gd name="f371" fmla="*/ 2716283 f314 1"/>
                <a:gd name="f372" fmla="*/ 4546395 f315 1"/>
                <a:gd name="f373" fmla="*/ 2584724 f314 1"/>
                <a:gd name="f374" fmla="*/ 4817837 f315 1"/>
                <a:gd name="f375" fmla="*/ 2424674 f314 1"/>
                <a:gd name="f376" fmla="*/ 5081677 f315 1"/>
                <a:gd name="f377" fmla="*/ 2243548 f314 1"/>
                <a:gd name="f378" fmla="*/ 5211881 f315 1"/>
                <a:gd name="f379" fmla="*/ 2147658 f314 1"/>
                <a:gd name="f380" fmla="*/ 5324985 f315 1"/>
                <a:gd name="f381" fmla="*/ 2062128 f314 1"/>
                <a:gd name="f382" fmla="*/ 2514993 f314 1"/>
                <a:gd name="f383" fmla="*/ 5314867 f315 1"/>
                <a:gd name="f384" fmla="*/ 2522881 f314 1"/>
                <a:gd name="f385" fmla="*/ 5038276 f315 1"/>
                <a:gd name="f386" fmla="*/ 2722421 f314 1"/>
                <a:gd name="f387" fmla="*/ 4741701 f315 1"/>
                <a:gd name="f388" fmla="*/ 2904937 f314 1"/>
                <a:gd name="f389" fmla="*/ 4420728 f315 1"/>
                <a:gd name="f390" fmla="*/ 3058848 f314 1"/>
                <a:gd name="f391" fmla="*/ 3717481 f315 1"/>
                <a:gd name="f392" fmla="*/ 3237079 f314 1"/>
                <a:gd name="f393" fmla="*/ 3535661 f315 1"/>
                <a:gd name="f394" fmla="*/ 3249934 f314 1"/>
                <a:gd name="f395" fmla="*/ 3490175 f315 1"/>
                <a:gd name="f396" fmla="*/ 3251555 f314 1"/>
                <a:gd name="f397" fmla="*/ 3444813 f315 1"/>
                <a:gd name="f398" fmla="*/ 3251787 f314 1"/>
                <a:gd name="f399" fmla="*/ 3355681 f315 1"/>
                <a:gd name="f400" fmla="*/ 3250745 f314 1"/>
                <a:gd name="f401" fmla="*/ 3179011 f315 1"/>
                <a:gd name="f402" fmla="*/ 3243795 f314 1"/>
                <a:gd name="f403" fmla="*/ 3002217 f315 1"/>
                <a:gd name="f404" fmla="*/ 3227814 f314 1"/>
                <a:gd name="f405" fmla="*/ 2650103 f315 1"/>
                <a:gd name="f406" fmla="*/ 3170836 f314 1"/>
                <a:gd name="f407" fmla="*/ 2305836 f315 1"/>
                <a:gd name="f408" fmla="*/ 3072514 f314 1"/>
                <a:gd name="f409" fmla="*/ 1978611 f315 1"/>
                <a:gd name="f410" fmla="*/ 2929952 f314 1"/>
                <a:gd name="f411" fmla="*/ 1678235 f315 1"/>
                <a:gd name="f412" fmla="*/ 2744424 f314 1"/>
                <a:gd name="f413" fmla="*/ 1175688 f315 1"/>
                <a:gd name="f414" fmla="*/ 2277018 f314 1"/>
                <a:gd name="f415" fmla="*/ 971310 f315 1"/>
                <a:gd name="f416" fmla="*/ 2012044 f314 1"/>
                <a:gd name="f417" fmla="*/ 790717 f315 1"/>
                <a:gd name="f418" fmla="*/ 1735723 f314 1"/>
                <a:gd name="f419" fmla="*/ 706488 f315 1"/>
                <a:gd name="f420" fmla="*/ 1598604 f314 1"/>
                <a:gd name="f421" fmla="*/ 618951 f315 1"/>
                <a:gd name="f422" fmla="*/ 1463802 f314 1"/>
                <a:gd name="f423" fmla="*/ 436273 f315 1"/>
                <a:gd name="f424" fmla="*/ 1195355 f314 1"/>
                <a:gd name="f425" fmla="*/ 346896 f315 1"/>
                <a:gd name="f426" fmla="*/ 1058816 f314 1"/>
                <a:gd name="f427" fmla="*/ 261809 f315 1"/>
                <a:gd name="f428" fmla="*/ 919264 f314 1"/>
                <a:gd name="f429" fmla="*/ 118487 f315 1"/>
                <a:gd name="f430" fmla="*/ 626498 f314 1"/>
                <a:gd name="f431" fmla="*/ 28130 f315 1"/>
                <a:gd name="f432" fmla="*/ 315781 f314 1"/>
                <a:gd name="f433" fmla="*/ 6751 f315 1"/>
                <a:gd name="f434" fmla="*/ 156195 f314 1"/>
                <a:gd name="f435" fmla="*/ f316 1 f2"/>
                <a:gd name="f436" fmla="*/ f319 1 5324985"/>
                <a:gd name="f437" fmla="*/ f320 1 3251912"/>
                <a:gd name="f438" fmla="*/ f321 1 5324985"/>
                <a:gd name="f439" fmla="*/ f322 1 5324985"/>
                <a:gd name="f440" fmla="*/ f323 1 3251912"/>
                <a:gd name="f441" fmla="*/ f324 1 5324985"/>
                <a:gd name="f442" fmla="*/ f325 1 3251912"/>
                <a:gd name="f443" fmla="*/ f326 1 5324985"/>
                <a:gd name="f444" fmla="*/ f327 1 3251912"/>
                <a:gd name="f445" fmla="*/ f328 1 5324985"/>
                <a:gd name="f446" fmla="*/ f329 1 3251912"/>
                <a:gd name="f447" fmla="*/ f330 1 5324985"/>
                <a:gd name="f448" fmla="*/ f331 1 3251912"/>
                <a:gd name="f449" fmla="*/ f332 1 5324985"/>
                <a:gd name="f450" fmla="*/ f333 1 3251912"/>
                <a:gd name="f451" fmla="*/ f334 1 5324985"/>
                <a:gd name="f452" fmla="*/ f335 1 3251912"/>
                <a:gd name="f453" fmla="*/ f336 1 5324985"/>
                <a:gd name="f454" fmla="*/ f337 1 3251912"/>
                <a:gd name="f455" fmla="*/ f338 1 5324985"/>
                <a:gd name="f456" fmla="*/ f339 1 3251912"/>
                <a:gd name="f457" fmla="*/ f340 1 5324985"/>
                <a:gd name="f458" fmla="*/ f341 1 3251912"/>
                <a:gd name="f459" fmla="*/ f342 1 5324985"/>
                <a:gd name="f460" fmla="*/ f343 1 3251912"/>
                <a:gd name="f461" fmla="*/ f344 1 5324985"/>
                <a:gd name="f462" fmla="*/ f345 1 3251912"/>
                <a:gd name="f463" fmla="*/ f346 1 5324985"/>
                <a:gd name="f464" fmla="*/ f347 1 3251912"/>
                <a:gd name="f465" fmla="*/ f348 1 5324985"/>
                <a:gd name="f466" fmla="*/ f349 1 3251912"/>
                <a:gd name="f467" fmla="*/ f350 1 5324985"/>
                <a:gd name="f468" fmla="*/ f351 1 3251912"/>
                <a:gd name="f469" fmla="*/ f352 1 5324985"/>
                <a:gd name="f470" fmla="*/ f353 1 3251912"/>
                <a:gd name="f471" fmla="*/ f354 1 5324985"/>
                <a:gd name="f472" fmla="*/ f355 1 3251912"/>
                <a:gd name="f473" fmla="*/ f356 1 5324985"/>
                <a:gd name="f474" fmla="*/ f357 1 3251912"/>
                <a:gd name="f475" fmla="*/ f358 1 5324985"/>
                <a:gd name="f476" fmla="*/ f359 1 3251912"/>
                <a:gd name="f477" fmla="*/ f360 1 5324985"/>
                <a:gd name="f478" fmla="*/ f361 1 3251912"/>
                <a:gd name="f479" fmla="*/ f362 1 5324985"/>
                <a:gd name="f480" fmla="*/ f363 1 3251912"/>
                <a:gd name="f481" fmla="*/ f364 1 5324985"/>
                <a:gd name="f482" fmla="*/ f365 1 3251912"/>
                <a:gd name="f483" fmla="*/ f366 1 5324985"/>
                <a:gd name="f484" fmla="*/ f367 1 3251912"/>
                <a:gd name="f485" fmla="*/ f368 1 5324985"/>
                <a:gd name="f486" fmla="*/ f369 1 3251912"/>
                <a:gd name="f487" fmla="*/ f370 1 5324985"/>
                <a:gd name="f488" fmla="*/ f371 1 3251912"/>
                <a:gd name="f489" fmla="*/ f372 1 5324985"/>
                <a:gd name="f490" fmla="*/ f373 1 3251912"/>
                <a:gd name="f491" fmla="*/ f374 1 5324985"/>
                <a:gd name="f492" fmla="*/ f375 1 3251912"/>
                <a:gd name="f493" fmla="*/ f376 1 5324985"/>
                <a:gd name="f494" fmla="*/ f377 1 3251912"/>
                <a:gd name="f495" fmla="*/ f378 1 5324985"/>
                <a:gd name="f496" fmla="*/ f379 1 3251912"/>
                <a:gd name="f497" fmla="*/ f380 1 5324985"/>
                <a:gd name="f498" fmla="*/ f381 1 3251912"/>
                <a:gd name="f499" fmla="*/ f382 1 3251912"/>
                <a:gd name="f500" fmla="*/ f383 1 5324985"/>
                <a:gd name="f501" fmla="*/ f384 1 3251912"/>
                <a:gd name="f502" fmla="*/ f385 1 5324985"/>
                <a:gd name="f503" fmla="*/ f386 1 3251912"/>
                <a:gd name="f504" fmla="*/ f387 1 5324985"/>
                <a:gd name="f505" fmla="*/ f388 1 3251912"/>
                <a:gd name="f506" fmla="*/ f389 1 5324985"/>
                <a:gd name="f507" fmla="*/ f390 1 3251912"/>
                <a:gd name="f508" fmla="*/ f391 1 5324985"/>
                <a:gd name="f509" fmla="*/ f392 1 3251912"/>
                <a:gd name="f510" fmla="*/ f393 1 5324985"/>
                <a:gd name="f511" fmla="*/ f394 1 3251912"/>
                <a:gd name="f512" fmla="*/ f395 1 5324985"/>
                <a:gd name="f513" fmla="*/ f396 1 3251912"/>
                <a:gd name="f514" fmla="*/ f397 1 5324985"/>
                <a:gd name="f515" fmla="*/ f398 1 3251912"/>
                <a:gd name="f516" fmla="*/ f399 1 5324985"/>
                <a:gd name="f517" fmla="*/ f400 1 3251912"/>
                <a:gd name="f518" fmla="*/ f401 1 5324985"/>
                <a:gd name="f519" fmla="*/ f402 1 3251912"/>
                <a:gd name="f520" fmla="*/ f403 1 5324985"/>
                <a:gd name="f521" fmla="*/ f404 1 3251912"/>
                <a:gd name="f522" fmla="*/ f405 1 5324985"/>
                <a:gd name="f523" fmla="*/ f406 1 3251912"/>
                <a:gd name="f524" fmla="*/ f407 1 5324985"/>
                <a:gd name="f525" fmla="*/ f408 1 3251912"/>
                <a:gd name="f526" fmla="*/ f409 1 5324985"/>
                <a:gd name="f527" fmla="*/ f410 1 3251912"/>
                <a:gd name="f528" fmla="*/ f411 1 5324985"/>
                <a:gd name="f529" fmla="*/ f412 1 3251912"/>
                <a:gd name="f530" fmla="*/ f413 1 5324985"/>
                <a:gd name="f531" fmla="*/ f414 1 3251912"/>
                <a:gd name="f532" fmla="*/ f415 1 5324985"/>
                <a:gd name="f533" fmla="*/ f416 1 3251912"/>
                <a:gd name="f534" fmla="*/ f417 1 5324985"/>
                <a:gd name="f535" fmla="*/ f418 1 3251912"/>
                <a:gd name="f536" fmla="*/ f419 1 5324985"/>
                <a:gd name="f537" fmla="*/ f420 1 3251912"/>
                <a:gd name="f538" fmla="*/ f421 1 5324985"/>
                <a:gd name="f539" fmla="*/ f422 1 3251912"/>
                <a:gd name="f540" fmla="*/ f423 1 5324985"/>
                <a:gd name="f541" fmla="*/ f424 1 3251912"/>
                <a:gd name="f542" fmla="*/ f425 1 5324985"/>
                <a:gd name="f543" fmla="*/ f426 1 3251912"/>
                <a:gd name="f544" fmla="*/ f427 1 5324985"/>
                <a:gd name="f545" fmla="*/ f428 1 3251912"/>
                <a:gd name="f546" fmla="*/ f429 1 5324985"/>
                <a:gd name="f547" fmla="*/ f430 1 3251912"/>
                <a:gd name="f548" fmla="*/ f431 1 5324985"/>
                <a:gd name="f549" fmla="*/ f432 1 3251912"/>
                <a:gd name="f550" fmla="*/ f433 1 5324985"/>
                <a:gd name="f551" fmla="*/ f434 1 3251912"/>
                <a:gd name="f552" fmla="*/ f5 1 f317"/>
                <a:gd name="f553" fmla="*/ f6 1 f317"/>
                <a:gd name="f554" fmla="*/ f5 1 f318"/>
                <a:gd name="f555" fmla="*/ f7 1 f318"/>
                <a:gd name="f556" fmla="+- f435 0 f1"/>
                <a:gd name="f557" fmla="*/ f436 1 f317"/>
                <a:gd name="f558" fmla="*/ f437 1 f318"/>
                <a:gd name="f559" fmla="*/ f438 1 f317"/>
                <a:gd name="f560" fmla="*/ f439 1 f317"/>
                <a:gd name="f561" fmla="*/ f440 1 f318"/>
                <a:gd name="f562" fmla="*/ f441 1 f317"/>
                <a:gd name="f563" fmla="*/ f442 1 f318"/>
                <a:gd name="f564" fmla="*/ f443 1 f317"/>
                <a:gd name="f565" fmla="*/ f444 1 f318"/>
                <a:gd name="f566" fmla="*/ f445 1 f317"/>
                <a:gd name="f567" fmla="*/ f446 1 f318"/>
                <a:gd name="f568" fmla="*/ f447 1 f317"/>
                <a:gd name="f569" fmla="*/ f448 1 f318"/>
                <a:gd name="f570" fmla="*/ f449 1 f317"/>
                <a:gd name="f571" fmla="*/ f450 1 f318"/>
                <a:gd name="f572" fmla="*/ f451 1 f317"/>
                <a:gd name="f573" fmla="*/ f452 1 f318"/>
                <a:gd name="f574" fmla="*/ f453 1 f317"/>
                <a:gd name="f575" fmla="*/ f454 1 f318"/>
                <a:gd name="f576" fmla="*/ f455 1 f317"/>
                <a:gd name="f577" fmla="*/ f456 1 f318"/>
                <a:gd name="f578" fmla="*/ f457 1 f317"/>
                <a:gd name="f579" fmla="*/ f458 1 f318"/>
                <a:gd name="f580" fmla="*/ f459 1 f317"/>
                <a:gd name="f581" fmla="*/ f460 1 f318"/>
                <a:gd name="f582" fmla="*/ f461 1 f317"/>
                <a:gd name="f583" fmla="*/ f462 1 f318"/>
                <a:gd name="f584" fmla="*/ f463 1 f317"/>
                <a:gd name="f585" fmla="*/ f464 1 f318"/>
                <a:gd name="f586" fmla="*/ f465 1 f317"/>
                <a:gd name="f587" fmla="*/ f466 1 f318"/>
                <a:gd name="f588" fmla="*/ f467 1 f317"/>
                <a:gd name="f589" fmla="*/ f468 1 f318"/>
                <a:gd name="f590" fmla="*/ f469 1 f317"/>
                <a:gd name="f591" fmla="*/ f470 1 f318"/>
                <a:gd name="f592" fmla="*/ f471 1 f317"/>
                <a:gd name="f593" fmla="*/ f472 1 f318"/>
                <a:gd name="f594" fmla="*/ f473 1 f317"/>
                <a:gd name="f595" fmla="*/ f474 1 f318"/>
                <a:gd name="f596" fmla="*/ f475 1 f317"/>
                <a:gd name="f597" fmla="*/ f476 1 f318"/>
                <a:gd name="f598" fmla="*/ f477 1 f317"/>
                <a:gd name="f599" fmla="*/ f478 1 f318"/>
                <a:gd name="f600" fmla="*/ f479 1 f317"/>
                <a:gd name="f601" fmla="*/ f480 1 f318"/>
                <a:gd name="f602" fmla="*/ f481 1 f317"/>
                <a:gd name="f603" fmla="*/ f482 1 f318"/>
                <a:gd name="f604" fmla="*/ f483 1 f317"/>
                <a:gd name="f605" fmla="*/ f484 1 f318"/>
                <a:gd name="f606" fmla="*/ f485 1 f317"/>
                <a:gd name="f607" fmla="*/ f486 1 f318"/>
                <a:gd name="f608" fmla="*/ f487 1 f317"/>
                <a:gd name="f609" fmla="*/ f488 1 f318"/>
                <a:gd name="f610" fmla="*/ f489 1 f317"/>
                <a:gd name="f611" fmla="*/ f490 1 f318"/>
                <a:gd name="f612" fmla="*/ f491 1 f317"/>
                <a:gd name="f613" fmla="*/ f492 1 f318"/>
                <a:gd name="f614" fmla="*/ f493 1 f317"/>
                <a:gd name="f615" fmla="*/ f494 1 f318"/>
                <a:gd name="f616" fmla="*/ f495 1 f317"/>
                <a:gd name="f617" fmla="*/ f496 1 f318"/>
                <a:gd name="f618" fmla="*/ f497 1 f317"/>
                <a:gd name="f619" fmla="*/ f498 1 f318"/>
                <a:gd name="f620" fmla="*/ f499 1 f318"/>
                <a:gd name="f621" fmla="*/ f500 1 f317"/>
                <a:gd name="f622" fmla="*/ f501 1 f318"/>
                <a:gd name="f623" fmla="*/ f502 1 f317"/>
                <a:gd name="f624" fmla="*/ f503 1 f318"/>
                <a:gd name="f625" fmla="*/ f504 1 f317"/>
                <a:gd name="f626" fmla="*/ f505 1 f318"/>
                <a:gd name="f627" fmla="*/ f506 1 f317"/>
                <a:gd name="f628" fmla="*/ f507 1 f318"/>
                <a:gd name="f629" fmla="*/ f508 1 f317"/>
                <a:gd name="f630" fmla="*/ f509 1 f318"/>
                <a:gd name="f631" fmla="*/ f510 1 f317"/>
                <a:gd name="f632" fmla="*/ f511 1 f318"/>
                <a:gd name="f633" fmla="*/ f512 1 f317"/>
                <a:gd name="f634" fmla="*/ f513 1 f318"/>
                <a:gd name="f635" fmla="*/ f514 1 f317"/>
                <a:gd name="f636" fmla="*/ f515 1 f318"/>
                <a:gd name="f637" fmla="*/ f516 1 f317"/>
                <a:gd name="f638" fmla="*/ f517 1 f318"/>
                <a:gd name="f639" fmla="*/ f518 1 f317"/>
                <a:gd name="f640" fmla="*/ f519 1 f318"/>
                <a:gd name="f641" fmla="*/ f520 1 f317"/>
                <a:gd name="f642" fmla="*/ f521 1 f318"/>
                <a:gd name="f643" fmla="*/ f522 1 f317"/>
                <a:gd name="f644" fmla="*/ f523 1 f318"/>
                <a:gd name="f645" fmla="*/ f524 1 f317"/>
                <a:gd name="f646" fmla="*/ f525 1 f318"/>
                <a:gd name="f647" fmla="*/ f526 1 f317"/>
                <a:gd name="f648" fmla="*/ f527 1 f318"/>
                <a:gd name="f649" fmla="*/ f528 1 f317"/>
                <a:gd name="f650" fmla="*/ f529 1 f318"/>
                <a:gd name="f651" fmla="*/ f530 1 f317"/>
                <a:gd name="f652" fmla="*/ f531 1 f318"/>
                <a:gd name="f653" fmla="*/ f532 1 f317"/>
                <a:gd name="f654" fmla="*/ f533 1 f318"/>
                <a:gd name="f655" fmla="*/ f534 1 f317"/>
                <a:gd name="f656" fmla="*/ f535 1 f318"/>
                <a:gd name="f657" fmla="*/ f536 1 f317"/>
                <a:gd name="f658" fmla="*/ f537 1 f318"/>
                <a:gd name="f659" fmla="*/ f538 1 f317"/>
                <a:gd name="f660" fmla="*/ f539 1 f318"/>
                <a:gd name="f661" fmla="*/ f540 1 f317"/>
                <a:gd name="f662" fmla="*/ f541 1 f318"/>
                <a:gd name="f663" fmla="*/ f542 1 f317"/>
                <a:gd name="f664" fmla="*/ f543 1 f318"/>
                <a:gd name="f665" fmla="*/ f544 1 f317"/>
                <a:gd name="f666" fmla="*/ f545 1 f318"/>
                <a:gd name="f667" fmla="*/ f546 1 f317"/>
                <a:gd name="f668" fmla="*/ f547 1 f318"/>
                <a:gd name="f669" fmla="*/ f548 1 f317"/>
                <a:gd name="f670" fmla="*/ f549 1 f318"/>
                <a:gd name="f671" fmla="*/ f550 1 f317"/>
                <a:gd name="f672" fmla="*/ f551 1 f318"/>
                <a:gd name="f673" fmla="*/ f552 f312 1"/>
                <a:gd name="f674" fmla="*/ f553 f312 1"/>
                <a:gd name="f675" fmla="*/ f555 f313 1"/>
                <a:gd name="f676" fmla="*/ f554 f313 1"/>
                <a:gd name="f677" fmla="*/ f557 f312 1"/>
                <a:gd name="f678" fmla="*/ f558 f313 1"/>
                <a:gd name="f679" fmla="*/ f559 f312 1"/>
                <a:gd name="f680" fmla="*/ f560 f312 1"/>
                <a:gd name="f681" fmla="*/ f561 f313 1"/>
                <a:gd name="f682" fmla="*/ f562 f312 1"/>
                <a:gd name="f683" fmla="*/ f563 f313 1"/>
                <a:gd name="f684" fmla="*/ f564 f312 1"/>
                <a:gd name="f685" fmla="*/ f565 f313 1"/>
                <a:gd name="f686" fmla="*/ f566 f312 1"/>
                <a:gd name="f687" fmla="*/ f567 f313 1"/>
                <a:gd name="f688" fmla="*/ f568 f312 1"/>
                <a:gd name="f689" fmla="*/ f569 f313 1"/>
                <a:gd name="f690" fmla="*/ f570 f312 1"/>
                <a:gd name="f691" fmla="*/ f571 f313 1"/>
                <a:gd name="f692" fmla="*/ f572 f312 1"/>
                <a:gd name="f693" fmla="*/ f573 f313 1"/>
                <a:gd name="f694" fmla="*/ f574 f312 1"/>
                <a:gd name="f695" fmla="*/ f575 f313 1"/>
                <a:gd name="f696" fmla="*/ f576 f312 1"/>
                <a:gd name="f697" fmla="*/ f577 f313 1"/>
                <a:gd name="f698" fmla="*/ f578 f312 1"/>
                <a:gd name="f699" fmla="*/ f579 f313 1"/>
                <a:gd name="f700" fmla="*/ f580 f312 1"/>
                <a:gd name="f701" fmla="*/ f581 f313 1"/>
                <a:gd name="f702" fmla="*/ f582 f312 1"/>
                <a:gd name="f703" fmla="*/ f583 f313 1"/>
                <a:gd name="f704" fmla="*/ f584 f312 1"/>
                <a:gd name="f705" fmla="*/ f585 f313 1"/>
                <a:gd name="f706" fmla="*/ f586 f312 1"/>
                <a:gd name="f707" fmla="*/ f587 f313 1"/>
                <a:gd name="f708" fmla="*/ f588 f312 1"/>
                <a:gd name="f709" fmla="*/ f589 f313 1"/>
                <a:gd name="f710" fmla="*/ f590 f312 1"/>
                <a:gd name="f711" fmla="*/ f591 f313 1"/>
                <a:gd name="f712" fmla="*/ f592 f312 1"/>
                <a:gd name="f713" fmla="*/ f593 f313 1"/>
                <a:gd name="f714" fmla="*/ f594 f312 1"/>
                <a:gd name="f715" fmla="*/ f595 f313 1"/>
                <a:gd name="f716" fmla="*/ f596 f312 1"/>
                <a:gd name="f717" fmla="*/ f597 f313 1"/>
                <a:gd name="f718" fmla="*/ f598 f312 1"/>
                <a:gd name="f719" fmla="*/ f599 f313 1"/>
                <a:gd name="f720" fmla="*/ f600 f312 1"/>
                <a:gd name="f721" fmla="*/ f601 f313 1"/>
                <a:gd name="f722" fmla="*/ f602 f312 1"/>
                <a:gd name="f723" fmla="*/ f603 f313 1"/>
                <a:gd name="f724" fmla="*/ f604 f312 1"/>
                <a:gd name="f725" fmla="*/ f605 f313 1"/>
                <a:gd name="f726" fmla="*/ f606 f312 1"/>
                <a:gd name="f727" fmla="*/ f607 f313 1"/>
                <a:gd name="f728" fmla="*/ f608 f312 1"/>
                <a:gd name="f729" fmla="*/ f609 f313 1"/>
                <a:gd name="f730" fmla="*/ f610 f312 1"/>
                <a:gd name="f731" fmla="*/ f611 f313 1"/>
                <a:gd name="f732" fmla="*/ f612 f312 1"/>
                <a:gd name="f733" fmla="*/ f613 f313 1"/>
                <a:gd name="f734" fmla="*/ f614 f312 1"/>
                <a:gd name="f735" fmla="*/ f615 f313 1"/>
                <a:gd name="f736" fmla="*/ f616 f312 1"/>
                <a:gd name="f737" fmla="*/ f617 f313 1"/>
                <a:gd name="f738" fmla="*/ f618 f312 1"/>
                <a:gd name="f739" fmla="*/ f619 f313 1"/>
                <a:gd name="f740" fmla="*/ f620 f313 1"/>
                <a:gd name="f741" fmla="*/ f621 f312 1"/>
                <a:gd name="f742" fmla="*/ f622 f313 1"/>
                <a:gd name="f743" fmla="*/ f623 f312 1"/>
                <a:gd name="f744" fmla="*/ f624 f313 1"/>
                <a:gd name="f745" fmla="*/ f625 f312 1"/>
                <a:gd name="f746" fmla="*/ f626 f313 1"/>
                <a:gd name="f747" fmla="*/ f627 f312 1"/>
                <a:gd name="f748" fmla="*/ f628 f313 1"/>
                <a:gd name="f749" fmla="*/ f629 f312 1"/>
                <a:gd name="f750" fmla="*/ f630 f313 1"/>
                <a:gd name="f751" fmla="*/ f631 f312 1"/>
                <a:gd name="f752" fmla="*/ f632 f313 1"/>
                <a:gd name="f753" fmla="*/ f633 f312 1"/>
                <a:gd name="f754" fmla="*/ f634 f313 1"/>
                <a:gd name="f755" fmla="*/ f635 f312 1"/>
                <a:gd name="f756" fmla="*/ f636 f313 1"/>
                <a:gd name="f757" fmla="*/ f637 f312 1"/>
                <a:gd name="f758" fmla="*/ f638 f313 1"/>
                <a:gd name="f759" fmla="*/ f639 f312 1"/>
                <a:gd name="f760" fmla="*/ f640 f313 1"/>
                <a:gd name="f761" fmla="*/ f641 f312 1"/>
                <a:gd name="f762" fmla="*/ f642 f313 1"/>
                <a:gd name="f763" fmla="*/ f643 f312 1"/>
                <a:gd name="f764" fmla="*/ f644 f313 1"/>
                <a:gd name="f765" fmla="*/ f645 f312 1"/>
                <a:gd name="f766" fmla="*/ f646 f313 1"/>
                <a:gd name="f767" fmla="*/ f647 f312 1"/>
                <a:gd name="f768" fmla="*/ f648 f313 1"/>
                <a:gd name="f769" fmla="*/ f649 f312 1"/>
                <a:gd name="f770" fmla="*/ f650 f313 1"/>
                <a:gd name="f771" fmla="*/ f651 f312 1"/>
                <a:gd name="f772" fmla="*/ f652 f313 1"/>
                <a:gd name="f773" fmla="*/ f653 f312 1"/>
                <a:gd name="f774" fmla="*/ f654 f313 1"/>
                <a:gd name="f775" fmla="*/ f655 f312 1"/>
                <a:gd name="f776" fmla="*/ f656 f313 1"/>
                <a:gd name="f777" fmla="*/ f657 f312 1"/>
                <a:gd name="f778" fmla="*/ f658 f313 1"/>
                <a:gd name="f779" fmla="*/ f659 f312 1"/>
                <a:gd name="f780" fmla="*/ f660 f313 1"/>
                <a:gd name="f781" fmla="*/ f661 f312 1"/>
                <a:gd name="f782" fmla="*/ f662 f313 1"/>
                <a:gd name="f783" fmla="*/ f663 f312 1"/>
                <a:gd name="f784" fmla="*/ f664 f313 1"/>
                <a:gd name="f785" fmla="*/ f665 f312 1"/>
                <a:gd name="f786" fmla="*/ f666 f313 1"/>
                <a:gd name="f787" fmla="*/ f667 f312 1"/>
                <a:gd name="f788" fmla="*/ f668 f313 1"/>
                <a:gd name="f789" fmla="*/ f669 f312 1"/>
                <a:gd name="f790" fmla="*/ f670 f313 1"/>
                <a:gd name="f791" fmla="*/ f671 f312 1"/>
                <a:gd name="f792" fmla="*/ f672 f3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6">
                  <a:pos x="f677" y="f678"/>
                </a:cxn>
                <a:cxn ang="f556">
                  <a:pos x="f679" y="f678"/>
                </a:cxn>
                <a:cxn ang="f556">
                  <a:pos x="f680" y="f681"/>
                </a:cxn>
                <a:cxn ang="f556">
                  <a:pos x="f682" y="f683"/>
                </a:cxn>
                <a:cxn ang="f556">
                  <a:pos x="f684" y="f685"/>
                </a:cxn>
                <a:cxn ang="f556">
                  <a:pos x="f686" y="f687"/>
                </a:cxn>
                <a:cxn ang="f556">
                  <a:pos x="f688" y="f689"/>
                </a:cxn>
                <a:cxn ang="f556">
                  <a:pos x="f690" y="f691"/>
                </a:cxn>
                <a:cxn ang="f556">
                  <a:pos x="f692" y="f693"/>
                </a:cxn>
                <a:cxn ang="f556">
                  <a:pos x="f694" y="f695"/>
                </a:cxn>
                <a:cxn ang="f556">
                  <a:pos x="f696" y="f697"/>
                </a:cxn>
                <a:cxn ang="f556">
                  <a:pos x="f698" y="f699"/>
                </a:cxn>
                <a:cxn ang="f556">
                  <a:pos x="f700" y="f701"/>
                </a:cxn>
                <a:cxn ang="f556">
                  <a:pos x="f702" y="f703"/>
                </a:cxn>
                <a:cxn ang="f556">
                  <a:pos x="f704" y="f705"/>
                </a:cxn>
                <a:cxn ang="f556">
                  <a:pos x="f706" y="f707"/>
                </a:cxn>
                <a:cxn ang="f556">
                  <a:pos x="f708" y="f709"/>
                </a:cxn>
                <a:cxn ang="f556">
                  <a:pos x="f710" y="f711"/>
                </a:cxn>
                <a:cxn ang="f556">
                  <a:pos x="f712" y="f713"/>
                </a:cxn>
                <a:cxn ang="f556">
                  <a:pos x="f714" y="f715"/>
                </a:cxn>
                <a:cxn ang="f556">
                  <a:pos x="f716" y="f717"/>
                </a:cxn>
                <a:cxn ang="f556">
                  <a:pos x="f718" y="f719"/>
                </a:cxn>
                <a:cxn ang="f556">
                  <a:pos x="f720" y="f721"/>
                </a:cxn>
                <a:cxn ang="f556">
                  <a:pos x="f722" y="f723"/>
                </a:cxn>
                <a:cxn ang="f556">
                  <a:pos x="f724" y="f725"/>
                </a:cxn>
                <a:cxn ang="f556">
                  <a:pos x="f726" y="f727"/>
                </a:cxn>
                <a:cxn ang="f556">
                  <a:pos x="f728" y="f729"/>
                </a:cxn>
                <a:cxn ang="f556">
                  <a:pos x="f730" y="f731"/>
                </a:cxn>
                <a:cxn ang="f556">
                  <a:pos x="f732" y="f733"/>
                </a:cxn>
                <a:cxn ang="f556">
                  <a:pos x="f734" y="f735"/>
                </a:cxn>
                <a:cxn ang="f556">
                  <a:pos x="f736" y="f737"/>
                </a:cxn>
                <a:cxn ang="f556">
                  <a:pos x="f738" y="f739"/>
                </a:cxn>
                <a:cxn ang="f556">
                  <a:pos x="f738" y="f740"/>
                </a:cxn>
                <a:cxn ang="f556">
                  <a:pos x="f741" y="f742"/>
                </a:cxn>
                <a:cxn ang="f556">
                  <a:pos x="f743" y="f744"/>
                </a:cxn>
                <a:cxn ang="f556">
                  <a:pos x="f745" y="f746"/>
                </a:cxn>
                <a:cxn ang="f556">
                  <a:pos x="f747" y="f748"/>
                </a:cxn>
                <a:cxn ang="f556">
                  <a:pos x="f749" y="f750"/>
                </a:cxn>
                <a:cxn ang="f556">
                  <a:pos x="f751" y="f752"/>
                </a:cxn>
                <a:cxn ang="f556">
                  <a:pos x="f753" y="f754"/>
                </a:cxn>
                <a:cxn ang="f556">
                  <a:pos x="f755" y="f756"/>
                </a:cxn>
                <a:cxn ang="f556">
                  <a:pos x="f757" y="f758"/>
                </a:cxn>
                <a:cxn ang="f556">
                  <a:pos x="f759" y="f760"/>
                </a:cxn>
                <a:cxn ang="f556">
                  <a:pos x="f761" y="f762"/>
                </a:cxn>
                <a:cxn ang="f556">
                  <a:pos x="f763" y="f764"/>
                </a:cxn>
                <a:cxn ang="f556">
                  <a:pos x="f765" y="f766"/>
                </a:cxn>
                <a:cxn ang="f556">
                  <a:pos x="f767" y="f768"/>
                </a:cxn>
                <a:cxn ang="f556">
                  <a:pos x="f769" y="f770"/>
                </a:cxn>
                <a:cxn ang="f556">
                  <a:pos x="f771" y="f772"/>
                </a:cxn>
                <a:cxn ang="f556">
                  <a:pos x="f773" y="f774"/>
                </a:cxn>
                <a:cxn ang="f556">
                  <a:pos x="f775" y="f776"/>
                </a:cxn>
                <a:cxn ang="f556">
                  <a:pos x="f777" y="f778"/>
                </a:cxn>
                <a:cxn ang="f556">
                  <a:pos x="f779" y="f780"/>
                </a:cxn>
                <a:cxn ang="f556">
                  <a:pos x="f781" y="f782"/>
                </a:cxn>
                <a:cxn ang="f556">
                  <a:pos x="f783" y="f784"/>
                </a:cxn>
                <a:cxn ang="f556">
                  <a:pos x="f785" y="f786"/>
                </a:cxn>
                <a:cxn ang="f556">
                  <a:pos x="f787" y="f788"/>
                </a:cxn>
                <a:cxn ang="f556">
                  <a:pos x="f789" y="f790"/>
                </a:cxn>
                <a:cxn ang="f556">
                  <a:pos x="f791" y="f792"/>
                </a:cxn>
              </a:cxnLst>
              <a:rect l="f673" t="f676" r="f674" b="f675"/>
              <a:pathLst>
                <a:path w="5324985" h="3251912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98"/>
                    <a:pt x="f99" y="f100"/>
                  </a:cubicBezTo>
                  <a:cubicBezTo>
                    <a:pt x="f101" y="f102"/>
                    <a:pt x="f103" y="f104"/>
                    <a:pt x="f105" y="f106"/>
                  </a:cubicBezTo>
                  <a:cubicBezTo>
                    <a:pt x="f107" y="f108"/>
                    <a:pt x="f109" y="f110"/>
                    <a:pt x="f111" y="f112"/>
                  </a:cubicBezTo>
                  <a:cubicBezTo>
                    <a:pt x="f113" y="f114"/>
                    <a:pt x="f115" y="f116"/>
                    <a:pt x="f117" y="f118"/>
                  </a:cubicBezTo>
                  <a:cubicBezTo>
                    <a:pt x="f119" y="f120"/>
                    <a:pt x="f121" y="f122"/>
                    <a:pt x="f123" y="f124"/>
                  </a:cubicBezTo>
                  <a:cubicBezTo>
                    <a:pt x="f125" y="f124"/>
                    <a:pt x="f126" y="f127"/>
                    <a:pt x="f128" y="f129"/>
                  </a:cubicBezTo>
                  <a:lnTo>
                    <a:pt x="f130" y="f131"/>
                  </a:lnTo>
                  <a:lnTo>
                    <a:pt x="f132" y="f133"/>
                  </a:ln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lnTo>
                    <a:pt x="f6" y="f170"/>
                  </a:lnTo>
                  <a:lnTo>
                    <a:pt x="f6" y="f171"/>
                  </a:lnTo>
                  <a:lnTo>
                    <a:pt x="f172" y="f173"/>
                  </a:lnTo>
                  <a:cubicBezTo>
                    <a:pt x="f174" y="f175"/>
                    <a:pt x="f176" y="f177"/>
                    <a:pt x="f178" y="f179"/>
                  </a:cubicBezTo>
                  <a:cubicBezTo>
                    <a:pt x="f180" y="f181"/>
                    <a:pt x="f182" y="f183"/>
                    <a:pt x="f184" y="f185"/>
                  </a:cubicBezTo>
                  <a:cubicBezTo>
                    <a:pt x="f186" y="f187"/>
                    <a:pt x="f188" y="f189"/>
                    <a:pt x="f190" y="f191"/>
                  </a:cubicBez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203"/>
                  </a:cubicBezTo>
                  <a:lnTo>
                    <a:pt x="f204" y="f205"/>
                  </a:lnTo>
                  <a:lnTo>
                    <a:pt x="f206" y="f207"/>
                  </a:lnTo>
                  <a:cubicBezTo>
                    <a:pt x="f126" y="f208"/>
                    <a:pt x="f209" y="f210"/>
                    <a:pt x="f211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40"/>
                    <a:pt x="f241" y="f242"/>
                  </a:cubicBezTo>
                  <a:cubicBezTo>
                    <a:pt x="f243" y="f244"/>
                    <a:pt x="f245" y="f246"/>
                    <a:pt x="f247" y="f248"/>
                  </a:cubicBezTo>
                  <a:cubicBezTo>
                    <a:pt x="f249" y="f250"/>
                    <a:pt x="f251" y="f252"/>
                    <a:pt x="f253" y="f254"/>
                  </a:cubicBezTo>
                  <a:cubicBezTo>
                    <a:pt x="f255" y="f256"/>
                    <a:pt x="f257" y="f258"/>
                    <a:pt x="f259" y="f260"/>
                  </a:cubicBezTo>
                  <a:cubicBezTo>
                    <a:pt x="f261" y="f262"/>
                    <a:pt x="f263" y="f264"/>
                    <a:pt x="f265" y="f266"/>
                  </a:cubicBezTo>
                  <a:cubicBezTo>
                    <a:pt x="f267" y="f268"/>
                    <a:pt x="f269" y="f270"/>
                    <a:pt x="f271" y="f272"/>
                  </a:cubicBezTo>
                  <a:cubicBezTo>
                    <a:pt x="f273" y="f274"/>
                    <a:pt x="f275" y="f276"/>
                    <a:pt x="f277" y="f278"/>
                  </a:cubicBezTo>
                  <a:lnTo>
                    <a:pt x="f279" y="f280"/>
                  </a:lnTo>
                  <a:cubicBezTo>
                    <a:pt x="f281" y="f282"/>
                    <a:pt x="f283" y="f284"/>
                    <a:pt x="f285" y="f286"/>
                  </a:cubicBezTo>
                  <a:cubicBezTo>
                    <a:pt x="f287" y="f288"/>
                    <a:pt x="f289" y="f290"/>
                    <a:pt x="f291" y="f292"/>
                  </a:cubicBezTo>
                  <a:cubicBezTo>
                    <a:pt x="f293" y="f294"/>
                    <a:pt x="f295" y="f296"/>
                    <a:pt x="f297" y="f298"/>
                  </a:cubicBezTo>
                  <a:cubicBezTo>
                    <a:pt x="f299" y="f300"/>
                    <a:pt x="f301" y="f302"/>
                    <a:pt x="f303" y="f304"/>
                  </a:cubicBezTo>
                  <a:cubicBezTo>
                    <a:pt x="f305" y="f306"/>
                    <a:pt x="f307" y="f308"/>
                    <a:pt x="f309" y="f31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Freeform: Shape 16">
              <a:extLst>
                <a:ext uri="{FF2B5EF4-FFF2-40B4-BE49-F238E27FC236}">
                  <a16:creationId xmlns:a16="http://schemas.microsoft.com/office/drawing/2014/main" id="{9508B895-4878-8C0B-8D69-00C65F8ABC0A}"/>
                </a:ext>
              </a:extLst>
            </p:cNvPr>
            <p:cNvSpPr/>
            <p:nvPr/>
          </p:nvSpPr>
          <p:spPr>
            <a:xfrm>
              <a:off x="7907301" y="0"/>
              <a:ext cx="4284704" cy="242091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5533"/>
                <a:gd name="f7" fmla="val 2980757"/>
                <a:gd name="f8" fmla="val 201166"/>
                <a:gd name="f9" fmla="val 206734"/>
                <a:gd name="f10" fmla="val 89286"/>
                <a:gd name="f11" fmla="val 212220"/>
                <a:gd name="f12" fmla="val 135755"/>
                <a:gd name="f13" fmla="val 220465"/>
                <a:gd name="f14" fmla="val 181731"/>
                <a:gd name="f15" fmla="val 232051"/>
                <a:gd name="f16" fmla="val 226897"/>
                <a:gd name="f17" fmla="val 254855"/>
                <a:gd name="f18" fmla="val 317344"/>
                <a:gd name="f19" fmla="val 290287"/>
                <a:gd name="f20" fmla="val 403854"/>
                <a:gd name="f21" fmla="val 332707"/>
                <a:gd name="f22" fmla="val 487120"/>
                <a:gd name="f23" fmla="val 354163"/>
                <a:gd name="f24" fmla="val 528696"/>
                <a:gd name="f25" fmla="val 377948"/>
                <a:gd name="f26" fmla="val 569461"/>
                <a:gd name="f27" fmla="val 402959"/>
                <a:gd name="f28" fmla="val 609647"/>
                <a:gd name="f29" fmla="val 428337"/>
                <a:gd name="f30" fmla="val 649717"/>
                <a:gd name="f31" fmla="val 455433"/>
                <a:gd name="f32" fmla="val 689209"/>
                <a:gd name="f33" fmla="val 483631"/>
                <a:gd name="f34" fmla="val 728236"/>
                <a:gd name="f35" fmla="val 540764"/>
                <a:gd name="f36" fmla="val 806061"/>
                <a:gd name="f37" fmla="val 604271"/>
                <a:gd name="f38" fmla="val 881569"/>
                <a:gd name="f39" fmla="val 669986"/>
                <a:gd name="f40" fmla="val 957424"/>
                <a:gd name="f41" fmla="val 735701"/>
                <a:gd name="f42" fmla="val 1033395"/>
                <a:gd name="f43" fmla="val 804359"/>
                <a:gd name="f44" fmla="val 1109366"/>
                <a:gd name="f45" fmla="val 871667"/>
                <a:gd name="f46" fmla="val 1188348"/>
                <a:gd name="f47" fmla="val 905383"/>
                <a:gd name="f48" fmla="val 1227723"/>
                <a:gd name="f49" fmla="val 938731"/>
                <a:gd name="f50" fmla="val 1268025"/>
                <a:gd name="f51" fmla="val 971956"/>
                <a:gd name="f52" fmla="val 1308905"/>
                <a:gd name="f53" fmla="val 1020139"/>
                <a:gd name="f54" fmla="val 1368084"/>
                <a:gd name="f55" fmla="val 1035954"/>
                <a:gd name="f56" fmla="val 1386962"/>
                <a:gd name="f57" fmla="val 1051035"/>
                <a:gd name="f58" fmla="val 1406302"/>
                <a:gd name="f59" fmla="val 1067340"/>
                <a:gd name="f60" fmla="val 1424715"/>
                <a:gd name="f61" fmla="val 1194602"/>
                <a:gd name="f62" fmla="val 1574573"/>
                <a:gd name="f63" fmla="val 1332652"/>
                <a:gd name="f64" fmla="val 1712503"/>
                <a:gd name="f65" fmla="val 1472909"/>
                <a:gd name="f66" fmla="val 1843252"/>
                <a:gd name="f67" fmla="val 1543406"/>
                <a:gd name="f68" fmla="val 1908337"/>
                <a:gd name="f69" fmla="val 1615128"/>
                <a:gd name="f70" fmla="val 1971221"/>
                <a:gd name="f71" fmla="val 1688567"/>
                <a:gd name="f72" fmla="val 2031559"/>
                <a:gd name="f73" fmla="val 1762006"/>
                <a:gd name="f74" fmla="val 2091895"/>
                <a:gd name="f75" fmla="val 1836793"/>
                <a:gd name="f76" fmla="val 2150263"/>
                <a:gd name="f77" fmla="val 1914401"/>
                <a:gd name="f78" fmla="val 2205156"/>
                <a:gd name="f79" fmla="val 2069003"/>
                <a:gd name="f80" fmla="val 2315176"/>
                <a:gd name="f81" fmla="val 2235742"/>
                <a:gd name="f82" fmla="val 2413498"/>
                <a:gd name="f83" fmla="val 2418909"/>
                <a:gd name="f84" fmla="val 2479741"/>
                <a:gd name="f85" fmla="val 2510249"/>
                <a:gd name="f86" fmla="val 2512863"/>
                <a:gd name="f87" fmla="val 2604898"/>
                <a:gd name="f88" fmla="val 2538225"/>
                <a:gd name="f89" fmla="val 2701141"/>
                <a:gd name="f90" fmla="val 2557333"/>
                <a:gd name="f91" fmla="val 2725293"/>
                <a:gd name="f92" fmla="val 2561850"/>
                <a:gd name="f93" fmla="val 2749201"/>
                <a:gd name="f94" fmla="val 2567062"/>
                <a:gd name="f95" fmla="val 2773475"/>
                <a:gd name="f96" fmla="val 2570999"/>
                <a:gd name="f97" fmla="val 2846424"/>
                <a:gd name="f98" fmla="val 2582465"/>
                <a:gd name="f99" fmla="val 2895343"/>
                <a:gd name="f100" fmla="val 2588602"/>
                <a:gd name="f101" fmla="val 2944261"/>
                <a:gd name="f102" fmla="val 2595088"/>
                <a:gd name="f103" fmla="val 2993669"/>
                <a:gd name="f104" fmla="val 2598909"/>
                <a:gd name="f105" fmla="val 3018313"/>
                <a:gd name="f106" fmla="val 2601110"/>
                <a:gd name="f107" fmla="val 3042956"/>
                <a:gd name="f108" fmla="val 2603195"/>
                <a:gd name="f109" fmla="val 3067721"/>
                <a:gd name="f110" fmla="val 2604237"/>
                <a:gd name="f111" fmla="val 3092487"/>
                <a:gd name="f112" fmla="val 2605394"/>
                <a:gd name="f113" fmla="val 3117130"/>
                <a:gd name="f114" fmla="val 2607247"/>
                <a:gd name="f115" fmla="val 3142019"/>
                <a:gd name="f116" fmla="val 2607943"/>
                <a:gd name="f117" fmla="val 3216561"/>
                <a:gd name="f118" fmla="val 2609564"/>
                <a:gd name="f119" fmla="val 3241326"/>
                <a:gd name="f120" fmla="val 2610142"/>
                <a:gd name="f121" fmla="val 3266337"/>
                <a:gd name="f122" fmla="val 2609333"/>
                <a:gd name="f123" fmla="val 3291225"/>
                <a:gd name="f124" fmla="val 2609217"/>
                <a:gd name="f125" fmla="val 3328619"/>
                <a:gd name="f126" fmla="val 2608869"/>
                <a:gd name="f127" fmla="val 3340757"/>
                <a:gd name="f128" fmla="val 2608522"/>
                <a:gd name="f129" fmla="val 3352649"/>
                <a:gd name="f130" fmla="val 2607827"/>
                <a:gd name="f131" fmla="val 3364665"/>
                <a:gd name="f132" fmla="val 2607363"/>
                <a:gd name="f133" fmla="val 3376679"/>
                <a:gd name="f134" fmla="val 2606784"/>
                <a:gd name="f135" fmla="val 3388695"/>
                <a:gd name="f136" fmla="val 2606438"/>
                <a:gd name="f137" fmla="val 3400587"/>
                <a:gd name="f138" fmla="val 2605627"/>
                <a:gd name="f139" fmla="val 3436387"/>
                <a:gd name="f140" fmla="val 2602847"/>
                <a:gd name="f141" fmla="val 3484079"/>
                <a:gd name="f142" fmla="val 2599257"/>
                <a:gd name="f143" fmla="val 3531404"/>
                <a:gd name="f144" fmla="val 2593235"/>
                <a:gd name="f145" fmla="val 3578361"/>
                <a:gd name="f146" fmla="val 2586286"/>
                <a:gd name="f147" fmla="val 3766310"/>
                <a:gd name="f148" fmla="val 2556871"/>
                <a:gd name="f149" fmla="val 3947025"/>
                <a:gd name="f150" fmla="val 2499314"/>
                <a:gd name="f151" fmla="val 4119159"/>
                <a:gd name="f152" fmla="val 2418594"/>
                <a:gd name="f153" fmla="val 4291907"/>
                <a:gd name="f154" fmla="val 2338801"/>
                <a:gd name="f155" fmla="val 4456317"/>
                <a:gd name="f156" fmla="val 2236657"/>
                <a:gd name="f157" fmla="val 4618765"/>
                <a:gd name="f158" fmla="val 2124668"/>
                <a:gd name="f159" fmla="val 4659346"/>
                <a:gd name="f160" fmla="val 2096759"/>
                <a:gd name="f161" fmla="val 4699682"/>
                <a:gd name="f162" fmla="val 2067575"/>
                <a:gd name="f163" fmla="val 4739895"/>
                <a:gd name="f164" fmla="val 2038275"/>
                <a:gd name="f165" fmla="val 4780355"/>
                <a:gd name="f166" fmla="val 2008976"/>
                <a:gd name="f167" fmla="val 4820691"/>
                <a:gd name="f168" fmla="val 1979212"/>
                <a:gd name="f169" fmla="val 4861027"/>
                <a:gd name="f170" fmla="val 1948986"/>
                <a:gd name="f171" fmla="val 5106354"/>
                <a:gd name="f172" fmla="val 1763690"/>
                <a:gd name="f173" fmla="val 1641017"/>
                <a:gd name="f174" fmla="val 2257481"/>
                <a:gd name="f175" fmla="val 5168881"/>
                <a:gd name="f176" fmla="val 2332084"/>
                <a:gd name="f177" fmla="val 5125235"/>
                <a:gd name="f178" fmla="val 2362079"/>
                <a:gd name="f179" fmla="val 5081099"/>
                <a:gd name="f180" fmla="val 2391958"/>
                <a:gd name="f181" fmla="val 5036225"/>
                <a:gd name="f182" fmla="val 2421489"/>
                <a:gd name="f183" fmla="val 4991231"/>
                <a:gd name="f184" fmla="val 2450790"/>
                <a:gd name="f185" fmla="val 4945867"/>
                <a:gd name="f186" fmla="val 2479857"/>
                <a:gd name="f187" fmla="val 4899401"/>
                <a:gd name="f188" fmla="val 2508347"/>
                <a:gd name="f189" fmla="val 4806959"/>
                <a:gd name="f190" fmla="val 2565440"/>
                <a:gd name="f191" fmla="val 4711574"/>
                <a:gd name="f192" fmla="val 2620798"/>
                <a:gd name="f193" fmla="val 4612145"/>
                <a:gd name="f194" fmla="val 2671407"/>
                <a:gd name="f195" fmla="val 4512836"/>
                <a:gd name="f196" fmla="val 2722247"/>
                <a:gd name="f197" fmla="val 4410095"/>
                <a:gd name="f198" fmla="val 2769496"/>
                <a:gd name="f199" fmla="val 4303187"/>
                <a:gd name="f200" fmla="val 2810030"/>
                <a:gd name="f201" fmla="val 4090349"/>
                <a:gd name="f202" fmla="val 2892256"/>
                <a:gd name="f203" fmla="val 3861694"/>
                <a:gd name="f204" fmla="val 2947728"/>
                <a:gd name="f205" fmla="val 3630835"/>
                <a:gd name="f206" fmla="val 2969500"/>
                <a:gd name="f207" fmla="val 3573089"/>
                <a:gd name="f208" fmla="val 2974712"/>
                <a:gd name="f209" fmla="val 3515343"/>
                <a:gd name="f210" fmla="val 2978649"/>
                <a:gd name="f211" fmla="val 3457719"/>
                <a:gd name="f212" fmla="val 2979808"/>
                <a:gd name="f213" fmla="val 3414441"/>
                <a:gd name="f214" fmla="val 2980733"/>
                <a:gd name="f215" fmla="val 3400097"/>
                <a:gd name="f216" fmla="val 2980850"/>
                <a:gd name="f217" fmla="val 3385630"/>
                <a:gd name="f218" fmla="val 2980502"/>
                <a:gd name="f219" fmla="val 3371285"/>
                <a:gd name="f220" fmla="val 3328252"/>
                <a:gd name="f221" fmla="val 2980039"/>
                <a:gd name="f222" fmla="val 3286445"/>
                <a:gd name="f223" fmla="val 2978534"/>
                <a:gd name="f224" fmla="val 3175121"/>
                <a:gd name="f225" fmla="val 2975174"/>
                <a:gd name="f226" fmla="val 3063553"/>
                <a:gd name="f227" fmla="val 2966837"/>
                <a:gd name="f228" fmla="val 2952475"/>
                <a:gd name="f229" fmla="val 2953402"/>
                <a:gd name="f230" fmla="val 2841275"/>
                <a:gd name="f231" fmla="val 2940664"/>
                <a:gd name="f232" fmla="val 2730319"/>
                <a:gd name="f233" fmla="val 2922365"/>
                <a:gd name="f234" fmla="val 2620591"/>
                <a:gd name="f235" fmla="val 2898046"/>
                <a:gd name="f236" fmla="val 2510984"/>
                <a:gd name="f237" fmla="val 2873494"/>
                <a:gd name="f238" fmla="val 2402235"/>
                <a:gd name="f239" fmla="val 2844426"/>
                <a:gd name="f240" fmla="val 2294591"/>
                <a:gd name="f241" fmla="val 2811305"/>
                <a:gd name="f242" fmla="val 2079669"/>
                <a:gd name="f243" fmla="val 2744483"/>
                <a:gd name="f244" fmla="val 1867198"/>
                <a:gd name="f245" fmla="val 2661331"/>
                <a:gd name="f246" fmla="val 1670544"/>
                <a:gd name="f247" fmla="val 2550501"/>
                <a:gd name="f248" fmla="val 1473767"/>
                <a:gd name="f249" fmla="val 2439903"/>
                <a:gd name="f250" fmla="val 1298079"/>
                <a:gd name="f251" fmla="val 2299657"/>
                <a:gd name="f252" fmla="val 1144703"/>
                <a:gd name="f253" fmla="val 2144472"/>
                <a:gd name="f254" fmla="val 1067586"/>
                <a:gd name="f255" fmla="val 2066996"/>
                <a:gd name="f256" fmla="val 997458"/>
                <a:gd name="f257" fmla="val 1984539"/>
                <a:gd name="f258" fmla="val 931497"/>
                <a:gd name="f259" fmla="val 1900114"/>
                <a:gd name="f260" fmla="val 865906"/>
                <a:gd name="f261" fmla="val 1815342"/>
                <a:gd name="f262" fmla="val 803500"/>
                <a:gd name="f263" fmla="val 1729295"/>
                <a:gd name="f264" fmla="val 745265"/>
                <a:gd name="f265" fmla="val 1641395"/>
                <a:gd name="f266" fmla="val 730307"/>
                <a:gd name="f267" fmla="val 1619623"/>
                <a:gd name="f268" fmla="val 716207"/>
                <a:gd name="f269" fmla="val 1597503"/>
                <a:gd name="f270" fmla="val 701741"/>
                <a:gd name="f271" fmla="val 1575500"/>
                <a:gd name="f272" fmla="val 660178"/>
                <a:gd name="f273" fmla="val 1511573"/>
                <a:gd name="f274" fmla="val 633574"/>
                <a:gd name="f275" fmla="val 1470229"/>
                <a:gd name="f276" fmla="val 605989"/>
                <a:gd name="f277" fmla="val 1429232"/>
                <a:gd name="f278" fmla="val 578158"/>
                <a:gd name="f279" fmla="val 1387656"/>
                <a:gd name="f280" fmla="val 408230"/>
                <a:gd name="f281" fmla="val 1134497"/>
                <a:gd name="f282" fmla="val 351220"/>
                <a:gd name="f283" fmla="val 1048219"/>
                <a:gd name="f284" fmla="val 294945"/>
                <a:gd name="f285" fmla="val 959392"/>
                <a:gd name="f286" fmla="val 242349"/>
                <a:gd name="f287" fmla="val 866860"/>
                <a:gd name="f288" fmla="val 216112"/>
                <a:gd name="f289" fmla="val 820536"/>
                <a:gd name="f290" fmla="val 190734"/>
                <a:gd name="f291" fmla="val 773402"/>
                <a:gd name="f292" fmla="val 167562"/>
                <a:gd name="f293" fmla="val 724994"/>
                <a:gd name="f294" fmla="val 144513"/>
                <a:gd name="f295" fmla="val 676469"/>
                <a:gd name="f296" fmla="val 123057"/>
                <a:gd name="f297" fmla="val 627019"/>
                <a:gd name="f298" fmla="val 104054"/>
                <a:gd name="f299" fmla="val 576525"/>
                <a:gd name="f300" fmla="val 85418"/>
                <a:gd name="f301" fmla="val 525917"/>
                <a:gd name="f302" fmla="val 68867"/>
                <a:gd name="f303" fmla="val 474613"/>
                <a:gd name="f304" fmla="val 55381"/>
                <a:gd name="f305" fmla="val 422499"/>
                <a:gd name="f306" fmla="val 49006"/>
                <a:gd name="f307" fmla="val 396442"/>
                <a:gd name="f308" fmla="val 42508"/>
                <a:gd name="f309" fmla="val 370269"/>
                <a:gd name="f310" fmla="val 37236"/>
                <a:gd name="f311" fmla="val 343980"/>
                <a:gd name="f312" fmla="val 29267"/>
                <a:gd name="f313" fmla="val 304604"/>
                <a:gd name="f314" fmla="val 22646"/>
                <a:gd name="f315" fmla="val 265113"/>
                <a:gd name="f316" fmla="val 14003"/>
                <a:gd name="f317" fmla="val 212420"/>
                <a:gd name="f318" fmla="val 7872"/>
                <a:gd name="f319" fmla="val 159582"/>
                <a:gd name="f320" fmla="val 3903"/>
                <a:gd name="f321" fmla="val 106787"/>
                <a:gd name="f322" fmla="+- 0 0 -90"/>
                <a:gd name="f323" fmla="*/ f3 1 5275533"/>
                <a:gd name="f324" fmla="*/ f4 1 2980757"/>
                <a:gd name="f325" fmla="+- f7 0 f5"/>
                <a:gd name="f326" fmla="+- f6 0 f5"/>
                <a:gd name="f327" fmla="*/ f322 f0 1"/>
                <a:gd name="f328" fmla="*/ f326 1 5275533"/>
                <a:gd name="f329" fmla="*/ f325 1 2980757"/>
                <a:gd name="f330" fmla="*/ 0 f326 1"/>
                <a:gd name="f331" fmla="*/ 0 f325 1"/>
                <a:gd name="f332" fmla="*/ 201166 f326 1"/>
                <a:gd name="f333" fmla="*/ 206734 f326 1"/>
                <a:gd name="f334" fmla="*/ 89286 f325 1"/>
                <a:gd name="f335" fmla="*/ 232051 f326 1"/>
                <a:gd name="f336" fmla="*/ 226897 f325 1"/>
                <a:gd name="f337" fmla="*/ 332707 f326 1"/>
                <a:gd name="f338" fmla="*/ 487120 f325 1"/>
                <a:gd name="f339" fmla="*/ 402959 f326 1"/>
                <a:gd name="f340" fmla="*/ 609647 f325 1"/>
                <a:gd name="f341" fmla="*/ 483631 f326 1"/>
                <a:gd name="f342" fmla="*/ 728236 f325 1"/>
                <a:gd name="f343" fmla="*/ 669986 f326 1"/>
                <a:gd name="f344" fmla="*/ 957424 f325 1"/>
                <a:gd name="f345" fmla="*/ 871667 f326 1"/>
                <a:gd name="f346" fmla="*/ 1188348 f325 1"/>
                <a:gd name="f347" fmla="*/ 971956 f326 1"/>
                <a:gd name="f348" fmla="*/ 1308905 f325 1"/>
                <a:gd name="f349" fmla="*/ 1020139 f326 1"/>
                <a:gd name="f350" fmla="*/ 1368084 f325 1"/>
                <a:gd name="f351" fmla="*/ 1067340 f326 1"/>
                <a:gd name="f352" fmla="*/ 1424715 f325 1"/>
                <a:gd name="f353" fmla="*/ 1472909 f326 1"/>
                <a:gd name="f354" fmla="*/ 1843252 f325 1"/>
                <a:gd name="f355" fmla="*/ 1688567 f326 1"/>
                <a:gd name="f356" fmla="*/ 2031559 f325 1"/>
                <a:gd name="f357" fmla="*/ 1914401 f326 1"/>
                <a:gd name="f358" fmla="*/ 2205156 f325 1"/>
                <a:gd name="f359" fmla="*/ 2418909 f326 1"/>
                <a:gd name="f360" fmla="*/ 2479741 f325 1"/>
                <a:gd name="f361" fmla="*/ 2701141 f326 1"/>
                <a:gd name="f362" fmla="*/ 2557333 f325 1"/>
                <a:gd name="f363" fmla="*/ 2773475 f326 1"/>
                <a:gd name="f364" fmla="*/ 2570999 f325 1"/>
                <a:gd name="f365" fmla="*/ 2846424 f326 1"/>
                <a:gd name="f366" fmla="*/ 2582465 f325 1"/>
                <a:gd name="f367" fmla="*/ 2993669 f326 1"/>
                <a:gd name="f368" fmla="*/ 2598909 f325 1"/>
                <a:gd name="f369" fmla="*/ 3067721 f326 1"/>
                <a:gd name="f370" fmla="*/ 2604237 f325 1"/>
                <a:gd name="f371" fmla="*/ 3142019 f326 1"/>
                <a:gd name="f372" fmla="*/ 2607943 f325 1"/>
                <a:gd name="f373" fmla="*/ 3216561 f326 1"/>
                <a:gd name="f374" fmla="*/ 2609564 f325 1"/>
                <a:gd name="f375" fmla="*/ 3291225 f326 1"/>
                <a:gd name="f376" fmla="*/ 2609217 f325 1"/>
                <a:gd name="f377" fmla="*/ 3328619 f326 1"/>
                <a:gd name="f378" fmla="*/ 2608869 f325 1"/>
                <a:gd name="f379" fmla="*/ 3364665 f326 1"/>
                <a:gd name="f380" fmla="*/ 2607363 f325 1"/>
                <a:gd name="f381" fmla="*/ 3400587 f326 1"/>
                <a:gd name="f382" fmla="*/ 2605627 f325 1"/>
                <a:gd name="f383" fmla="*/ 3436387 f326 1"/>
                <a:gd name="f384" fmla="*/ 2602847 f325 1"/>
                <a:gd name="f385" fmla="*/ 3578361 f326 1"/>
                <a:gd name="f386" fmla="*/ 2586286 f325 1"/>
                <a:gd name="f387" fmla="*/ 4119159 f326 1"/>
                <a:gd name="f388" fmla="*/ 2418594 f325 1"/>
                <a:gd name="f389" fmla="*/ 4618765 f326 1"/>
                <a:gd name="f390" fmla="*/ 2124668 f325 1"/>
                <a:gd name="f391" fmla="*/ 4739895 f326 1"/>
                <a:gd name="f392" fmla="*/ 2038275 f325 1"/>
                <a:gd name="f393" fmla="*/ 4861027 f326 1"/>
                <a:gd name="f394" fmla="*/ 1948986 f325 1"/>
                <a:gd name="f395" fmla="*/ 5106354 f326 1"/>
                <a:gd name="f396" fmla="*/ 1763690 f325 1"/>
                <a:gd name="f397" fmla="*/ 5275533 f326 1"/>
                <a:gd name="f398" fmla="*/ 1641017 f325 1"/>
                <a:gd name="f399" fmla="*/ 2257481 f325 1"/>
                <a:gd name="f400" fmla="*/ 5168881 f326 1"/>
                <a:gd name="f401" fmla="*/ 2332084 f325 1"/>
                <a:gd name="f402" fmla="*/ 5036225 f326 1"/>
                <a:gd name="f403" fmla="*/ 2421489 f325 1"/>
                <a:gd name="f404" fmla="*/ 4899401 f326 1"/>
                <a:gd name="f405" fmla="*/ 2508347 f325 1"/>
                <a:gd name="f406" fmla="*/ 4612145 f326 1"/>
                <a:gd name="f407" fmla="*/ 2671407 f325 1"/>
                <a:gd name="f408" fmla="*/ 4303187 f326 1"/>
                <a:gd name="f409" fmla="*/ 2810030 f325 1"/>
                <a:gd name="f410" fmla="*/ 3630835 f326 1"/>
                <a:gd name="f411" fmla="*/ 2969500 f325 1"/>
                <a:gd name="f412" fmla="*/ 3457719 f326 1"/>
                <a:gd name="f413" fmla="*/ 2979808 f325 1"/>
                <a:gd name="f414" fmla="*/ 3414441 f326 1"/>
                <a:gd name="f415" fmla="*/ 2980733 f325 1"/>
                <a:gd name="f416" fmla="*/ 3371285 f326 1"/>
                <a:gd name="f417" fmla="*/ 2980502 f325 1"/>
                <a:gd name="f418" fmla="*/ 3328252 f326 1"/>
                <a:gd name="f419" fmla="*/ 2980039 f325 1"/>
                <a:gd name="f420" fmla="*/ 3286445 f326 1"/>
                <a:gd name="f421" fmla="*/ 2978534 f325 1"/>
                <a:gd name="f422" fmla="*/ 2952475 f326 1"/>
                <a:gd name="f423" fmla="*/ 2953402 f325 1"/>
                <a:gd name="f424" fmla="*/ 2620591 f326 1"/>
                <a:gd name="f425" fmla="*/ 2898046 f325 1"/>
                <a:gd name="f426" fmla="*/ 2294591 f326 1"/>
                <a:gd name="f427" fmla="*/ 2811305 f325 1"/>
                <a:gd name="f428" fmla="*/ 1670544 f326 1"/>
                <a:gd name="f429" fmla="*/ 2550501 f325 1"/>
                <a:gd name="f430" fmla="*/ 1144703 f326 1"/>
                <a:gd name="f431" fmla="*/ 2144472 f325 1"/>
                <a:gd name="f432" fmla="*/ 931497 f326 1"/>
                <a:gd name="f433" fmla="*/ 1900114 f325 1"/>
                <a:gd name="f434" fmla="*/ 745265 f326 1"/>
                <a:gd name="f435" fmla="*/ 1641395 f325 1"/>
                <a:gd name="f436" fmla="*/ 701741 f326 1"/>
                <a:gd name="f437" fmla="*/ 1575500 f325 1"/>
                <a:gd name="f438" fmla="*/ 660178 f326 1"/>
                <a:gd name="f439" fmla="*/ 1511573 f325 1"/>
                <a:gd name="f440" fmla="*/ 578158 f326 1"/>
                <a:gd name="f441" fmla="*/ 1387656 f325 1"/>
                <a:gd name="f442" fmla="*/ 408230 f326 1"/>
                <a:gd name="f443" fmla="*/ 1134497 f325 1"/>
                <a:gd name="f444" fmla="*/ 242349 f326 1"/>
                <a:gd name="f445" fmla="*/ 866860 f325 1"/>
                <a:gd name="f446" fmla="*/ 167562 f326 1"/>
                <a:gd name="f447" fmla="*/ 724994 f325 1"/>
                <a:gd name="f448" fmla="*/ 104054 f326 1"/>
                <a:gd name="f449" fmla="*/ 576525 f325 1"/>
                <a:gd name="f450" fmla="*/ 55381 f326 1"/>
                <a:gd name="f451" fmla="*/ 422499 f325 1"/>
                <a:gd name="f452" fmla="*/ 37236 f326 1"/>
                <a:gd name="f453" fmla="*/ 343980 f325 1"/>
                <a:gd name="f454" fmla="*/ 29267 f326 1"/>
                <a:gd name="f455" fmla="*/ 304604 f325 1"/>
                <a:gd name="f456" fmla="*/ 22646 f326 1"/>
                <a:gd name="f457" fmla="*/ 265113 f325 1"/>
                <a:gd name="f458" fmla="*/ 3903 f326 1"/>
                <a:gd name="f459" fmla="*/ 106787 f325 1"/>
                <a:gd name="f460" fmla="*/ f327 1 f2"/>
                <a:gd name="f461" fmla="*/ f330 1 5275533"/>
                <a:gd name="f462" fmla="*/ f331 1 2980757"/>
                <a:gd name="f463" fmla="*/ f332 1 5275533"/>
                <a:gd name="f464" fmla="*/ f333 1 5275533"/>
                <a:gd name="f465" fmla="*/ f334 1 2980757"/>
                <a:gd name="f466" fmla="*/ f335 1 5275533"/>
                <a:gd name="f467" fmla="*/ f336 1 2980757"/>
                <a:gd name="f468" fmla="*/ f337 1 5275533"/>
                <a:gd name="f469" fmla="*/ f338 1 2980757"/>
                <a:gd name="f470" fmla="*/ f339 1 5275533"/>
                <a:gd name="f471" fmla="*/ f340 1 2980757"/>
                <a:gd name="f472" fmla="*/ f341 1 5275533"/>
                <a:gd name="f473" fmla="*/ f342 1 2980757"/>
                <a:gd name="f474" fmla="*/ f343 1 5275533"/>
                <a:gd name="f475" fmla="*/ f344 1 2980757"/>
                <a:gd name="f476" fmla="*/ f345 1 5275533"/>
                <a:gd name="f477" fmla="*/ f346 1 2980757"/>
                <a:gd name="f478" fmla="*/ f347 1 5275533"/>
                <a:gd name="f479" fmla="*/ f348 1 2980757"/>
                <a:gd name="f480" fmla="*/ f349 1 5275533"/>
                <a:gd name="f481" fmla="*/ f350 1 2980757"/>
                <a:gd name="f482" fmla="*/ f351 1 5275533"/>
                <a:gd name="f483" fmla="*/ f352 1 2980757"/>
                <a:gd name="f484" fmla="*/ f353 1 5275533"/>
                <a:gd name="f485" fmla="*/ f354 1 2980757"/>
                <a:gd name="f486" fmla="*/ f355 1 5275533"/>
                <a:gd name="f487" fmla="*/ f356 1 2980757"/>
                <a:gd name="f488" fmla="*/ f357 1 5275533"/>
                <a:gd name="f489" fmla="*/ f358 1 2980757"/>
                <a:gd name="f490" fmla="*/ f359 1 5275533"/>
                <a:gd name="f491" fmla="*/ f360 1 2980757"/>
                <a:gd name="f492" fmla="*/ f361 1 5275533"/>
                <a:gd name="f493" fmla="*/ f362 1 2980757"/>
                <a:gd name="f494" fmla="*/ f363 1 5275533"/>
                <a:gd name="f495" fmla="*/ f364 1 2980757"/>
                <a:gd name="f496" fmla="*/ f365 1 5275533"/>
                <a:gd name="f497" fmla="*/ f366 1 2980757"/>
                <a:gd name="f498" fmla="*/ f367 1 5275533"/>
                <a:gd name="f499" fmla="*/ f368 1 2980757"/>
                <a:gd name="f500" fmla="*/ f369 1 5275533"/>
                <a:gd name="f501" fmla="*/ f370 1 2980757"/>
                <a:gd name="f502" fmla="*/ f371 1 5275533"/>
                <a:gd name="f503" fmla="*/ f372 1 2980757"/>
                <a:gd name="f504" fmla="*/ f373 1 5275533"/>
                <a:gd name="f505" fmla="*/ f374 1 2980757"/>
                <a:gd name="f506" fmla="*/ f375 1 5275533"/>
                <a:gd name="f507" fmla="*/ f376 1 2980757"/>
                <a:gd name="f508" fmla="*/ f377 1 5275533"/>
                <a:gd name="f509" fmla="*/ f378 1 2980757"/>
                <a:gd name="f510" fmla="*/ f379 1 5275533"/>
                <a:gd name="f511" fmla="*/ f380 1 2980757"/>
                <a:gd name="f512" fmla="*/ f381 1 5275533"/>
                <a:gd name="f513" fmla="*/ f382 1 2980757"/>
                <a:gd name="f514" fmla="*/ f383 1 5275533"/>
                <a:gd name="f515" fmla="*/ f384 1 2980757"/>
                <a:gd name="f516" fmla="*/ f385 1 5275533"/>
                <a:gd name="f517" fmla="*/ f386 1 2980757"/>
                <a:gd name="f518" fmla="*/ f387 1 5275533"/>
                <a:gd name="f519" fmla="*/ f388 1 2980757"/>
                <a:gd name="f520" fmla="*/ f389 1 5275533"/>
                <a:gd name="f521" fmla="*/ f390 1 2980757"/>
                <a:gd name="f522" fmla="*/ f391 1 5275533"/>
                <a:gd name="f523" fmla="*/ f392 1 2980757"/>
                <a:gd name="f524" fmla="*/ f393 1 5275533"/>
                <a:gd name="f525" fmla="*/ f394 1 2980757"/>
                <a:gd name="f526" fmla="*/ f395 1 5275533"/>
                <a:gd name="f527" fmla="*/ f396 1 2980757"/>
                <a:gd name="f528" fmla="*/ f397 1 5275533"/>
                <a:gd name="f529" fmla="*/ f398 1 2980757"/>
                <a:gd name="f530" fmla="*/ f399 1 2980757"/>
                <a:gd name="f531" fmla="*/ f400 1 5275533"/>
                <a:gd name="f532" fmla="*/ f401 1 2980757"/>
                <a:gd name="f533" fmla="*/ f402 1 5275533"/>
                <a:gd name="f534" fmla="*/ f403 1 2980757"/>
                <a:gd name="f535" fmla="*/ f404 1 5275533"/>
                <a:gd name="f536" fmla="*/ f405 1 2980757"/>
                <a:gd name="f537" fmla="*/ f406 1 5275533"/>
                <a:gd name="f538" fmla="*/ f407 1 2980757"/>
                <a:gd name="f539" fmla="*/ f408 1 5275533"/>
                <a:gd name="f540" fmla="*/ f409 1 2980757"/>
                <a:gd name="f541" fmla="*/ f410 1 5275533"/>
                <a:gd name="f542" fmla="*/ f411 1 2980757"/>
                <a:gd name="f543" fmla="*/ f412 1 5275533"/>
                <a:gd name="f544" fmla="*/ f413 1 2980757"/>
                <a:gd name="f545" fmla="*/ f414 1 5275533"/>
                <a:gd name="f546" fmla="*/ f415 1 2980757"/>
                <a:gd name="f547" fmla="*/ f416 1 5275533"/>
                <a:gd name="f548" fmla="*/ f417 1 2980757"/>
                <a:gd name="f549" fmla="*/ f418 1 5275533"/>
                <a:gd name="f550" fmla="*/ f419 1 2980757"/>
                <a:gd name="f551" fmla="*/ f420 1 5275533"/>
                <a:gd name="f552" fmla="*/ f421 1 2980757"/>
                <a:gd name="f553" fmla="*/ f422 1 5275533"/>
                <a:gd name="f554" fmla="*/ f423 1 2980757"/>
                <a:gd name="f555" fmla="*/ f424 1 5275533"/>
                <a:gd name="f556" fmla="*/ f425 1 2980757"/>
                <a:gd name="f557" fmla="*/ f426 1 5275533"/>
                <a:gd name="f558" fmla="*/ f427 1 2980757"/>
                <a:gd name="f559" fmla="*/ f428 1 5275533"/>
                <a:gd name="f560" fmla="*/ f429 1 2980757"/>
                <a:gd name="f561" fmla="*/ f430 1 5275533"/>
                <a:gd name="f562" fmla="*/ f431 1 2980757"/>
                <a:gd name="f563" fmla="*/ f432 1 5275533"/>
                <a:gd name="f564" fmla="*/ f433 1 2980757"/>
                <a:gd name="f565" fmla="*/ f434 1 5275533"/>
                <a:gd name="f566" fmla="*/ f435 1 2980757"/>
                <a:gd name="f567" fmla="*/ f436 1 5275533"/>
                <a:gd name="f568" fmla="*/ f437 1 2980757"/>
                <a:gd name="f569" fmla="*/ f438 1 5275533"/>
                <a:gd name="f570" fmla="*/ f439 1 2980757"/>
                <a:gd name="f571" fmla="*/ f440 1 5275533"/>
                <a:gd name="f572" fmla="*/ f441 1 2980757"/>
                <a:gd name="f573" fmla="*/ f442 1 5275533"/>
                <a:gd name="f574" fmla="*/ f443 1 2980757"/>
                <a:gd name="f575" fmla="*/ f444 1 5275533"/>
                <a:gd name="f576" fmla="*/ f445 1 2980757"/>
                <a:gd name="f577" fmla="*/ f446 1 5275533"/>
                <a:gd name="f578" fmla="*/ f447 1 2980757"/>
                <a:gd name="f579" fmla="*/ f448 1 5275533"/>
                <a:gd name="f580" fmla="*/ f449 1 2980757"/>
                <a:gd name="f581" fmla="*/ f450 1 5275533"/>
                <a:gd name="f582" fmla="*/ f451 1 2980757"/>
                <a:gd name="f583" fmla="*/ f452 1 5275533"/>
                <a:gd name="f584" fmla="*/ f453 1 2980757"/>
                <a:gd name="f585" fmla="*/ f454 1 5275533"/>
                <a:gd name="f586" fmla="*/ f455 1 2980757"/>
                <a:gd name="f587" fmla="*/ f456 1 5275533"/>
                <a:gd name="f588" fmla="*/ f457 1 2980757"/>
                <a:gd name="f589" fmla="*/ f458 1 5275533"/>
                <a:gd name="f590" fmla="*/ f459 1 2980757"/>
                <a:gd name="f591" fmla="*/ f5 1 f328"/>
                <a:gd name="f592" fmla="*/ f6 1 f328"/>
                <a:gd name="f593" fmla="*/ f5 1 f329"/>
                <a:gd name="f594" fmla="*/ f7 1 f329"/>
                <a:gd name="f595" fmla="+- f460 0 f1"/>
                <a:gd name="f596" fmla="*/ f461 1 f328"/>
                <a:gd name="f597" fmla="*/ f462 1 f329"/>
                <a:gd name="f598" fmla="*/ f463 1 f328"/>
                <a:gd name="f599" fmla="*/ f464 1 f328"/>
                <a:gd name="f600" fmla="*/ f465 1 f329"/>
                <a:gd name="f601" fmla="*/ f466 1 f328"/>
                <a:gd name="f602" fmla="*/ f467 1 f329"/>
                <a:gd name="f603" fmla="*/ f468 1 f328"/>
                <a:gd name="f604" fmla="*/ f469 1 f329"/>
                <a:gd name="f605" fmla="*/ f470 1 f328"/>
                <a:gd name="f606" fmla="*/ f471 1 f329"/>
                <a:gd name="f607" fmla="*/ f472 1 f328"/>
                <a:gd name="f608" fmla="*/ f473 1 f329"/>
                <a:gd name="f609" fmla="*/ f474 1 f328"/>
                <a:gd name="f610" fmla="*/ f475 1 f329"/>
                <a:gd name="f611" fmla="*/ f476 1 f328"/>
                <a:gd name="f612" fmla="*/ f477 1 f329"/>
                <a:gd name="f613" fmla="*/ f478 1 f328"/>
                <a:gd name="f614" fmla="*/ f479 1 f329"/>
                <a:gd name="f615" fmla="*/ f480 1 f328"/>
                <a:gd name="f616" fmla="*/ f481 1 f329"/>
                <a:gd name="f617" fmla="*/ f482 1 f328"/>
                <a:gd name="f618" fmla="*/ f483 1 f329"/>
                <a:gd name="f619" fmla="*/ f484 1 f328"/>
                <a:gd name="f620" fmla="*/ f485 1 f329"/>
                <a:gd name="f621" fmla="*/ f486 1 f328"/>
                <a:gd name="f622" fmla="*/ f487 1 f329"/>
                <a:gd name="f623" fmla="*/ f488 1 f328"/>
                <a:gd name="f624" fmla="*/ f489 1 f329"/>
                <a:gd name="f625" fmla="*/ f490 1 f328"/>
                <a:gd name="f626" fmla="*/ f491 1 f329"/>
                <a:gd name="f627" fmla="*/ f492 1 f328"/>
                <a:gd name="f628" fmla="*/ f493 1 f329"/>
                <a:gd name="f629" fmla="*/ f494 1 f328"/>
                <a:gd name="f630" fmla="*/ f495 1 f329"/>
                <a:gd name="f631" fmla="*/ f496 1 f328"/>
                <a:gd name="f632" fmla="*/ f497 1 f329"/>
                <a:gd name="f633" fmla="*/ f498 1 f328"/>
                <a:gd name="f634" fmla="*/ f499 1 f329"/>
                <a:gd name="f635" fmla="*/ f500 1 f328"/>
                <a:gd name="f636" fmla="*/ f501 1 f329"/>
                <a:gd name="f637" fmla="*/ f502 1 f328"/>
                <a:gd name="f638" fmla="*/ f503 1 f329"/>
                <a:gd name="f639" fmla="*/ f504 1 f328"/>
                <a:gd name="f640" fmla="*/ f505 1 f329"/>
                <a:gd name="f641" fmla="*/ f506 1 f328"/>
                <a:gd name="f642" fmla="*/ f507 1 f329"/>
                <a:gd name="f643" fmla="*/ f508 1 f328"/>
                <a:gd name="f644" fmla="*/ f509 1 f329"/>
                <a:gd name="f645" fmla="*/ f510 1 f328"/>
                <a:gd name="f646" fmla="*/ f511 1 f329"/>
                <a:gd name="f647" fmla="*/ f512 1 f328"/>
                <a:gd name="f648" fmla="*/ f513 1 f329"/>
                <a:gd name="f649" fmla="*/ f514 1 f328"/>
                <a:gd name="f650" fmla="*/ f515 1 f329"/>
                <a:gd name="f651" fmla="*/ f516 1 f328"/>
                <a:gd name="f652" fmla="*/ f517 1 f329"/>
                <a:gd name="f653" fmla="*/ f518 1 f328"/>
                <a:gd name="f654" fmla="*/ f519 1 f329"/>
                <a:gd name="f655" fmla="*/ f520 1 f328"/>
                <a:gd name="f656" fmla="*/ f521 1 f329"/>
                <a:gd name="f657" fmla="*/ f522 1 f328"/>
                <a:gd name="f658" fmla="*/ f523 1 f329"/>
                <a:gd name="f659" fmla="*/ f524 1 f328"/>
                <a:gd name="f660" fmla="*/ f525 1 f329"/>
                <a:gd name="f661" fmla="*/ f526 1 f328"/>
                <a:gd name="f662" fmla="*/ f527 1 f329"/>
                <a:gd name="f663" fmla="*/ f528 1 f328"/>
                <a:gd name="f664" fmla="*/ f529 1 f329"/>
                <a:gd name="f665" fmla="*/ f530 1 f329"/>
                <a:gd name="f666" fmla="*/ f531 1 f328"/>
                <a:gd name="f667" fmla="*/ f532 1 f329"/>
                <a:gd name="f668" fmla="*/ f533 1 f328"/>
                <a:gd name="f669" fmla="*/ f534 1 f329"/>
                <a:gd name="f670" fmla="*/ f535 1 f328"/>
                <a:gd name="f671" fmla="*/ f536 1 f329"/>
                <a:gd name="f672" fmla="*/ f537 1 f328"/>
                <a:gd name="f673" fmla="*/ f538 1 f329"/>
                <a:gd name="f674" fmla="*/ f539 1 f328"/>
                <a:gd name="f675" fmla="*/ f540 1 f329"/>
                <a:gd name="f676" fmla="*/ f541 1 f328"/>
                <a:gd name="f677" fmla="*/ f542 1 f329"/>
                <a:gd name="f678" fmla="*/ f543 1 f328"/>
                <a:gd name="f679" fmla="*/ f544 1 f329"/>
                <a:gd name="f680" fmla="*/ f545 1 f328"/>
                <a:gd name="f681" fmla="*/ f546 1 f329"/>
                <a:gd name="f682" fmla="*/ f547 1 f328"/>
                <a:gd name="f683" fmla="*/ f548 1 f329"/>
                <a:gd name="f684" fmla="*/ f549 1 f328"/>
                <a:gd name="f685" fmla="*/ f550 1 f329"/>
                <a:gd name="f686" fmla="*/ f551 1 f328"/>
                <a:gd name="f687" fmla="*/ f552 1 f329"/>
                <a:gd name="f688" fmla="*/ f553 1 f328"/>
                <a:gd name="f689" fmla="*/ f554 1 f329"/>
                <a:gd name="f690" fmla="*/ f555 1 f328"/>
                <a:gd name="f691" fmla="*/ f556 1 f329"/>
                <a:gd name="f692" fmla="*/ f557 1 f328"/>
                <a:gd name="f693" fmla="*/ f558 1 f329"/>
                <a:gd name="f694" fmla="*/ f559 1 f328"/>
                <a:gd name="f695" fmla="*/ f560 1 f329"/>
                <a:gd name="f696" fmla="*/ f561 1 f328"/>
                <a:gd name="f697" fmla="*/ f562 1 f329"/>
                <a:gd name="f698" fmla="*/ f563 1 f328"/>
                <a:gd name="f699" fmla="*/ f564 1 f329"/>
                <a:gd name="f700" fmla="*/ f565 1 f328"/>
                <a:gd name="f701" fmla="*/ f566 1 f329"/>
                <a:gd name="f702" fmla="*/ f567 1 f328"/>
                <a:gd name="f703" fmla="*/ f568 1 f329"/>
                <a:gd name="f704" fmla="*/ f569 1 f328"/>
                <a:gd name="f705" fmla="*/ f570 1 f329"/>
                <a:gd name="f706" fmla="*/ f571 1 f328"/>
                <a:gd name="f707" fmla="*/ f572 1 f329"/>
                <a:gd name="f708" fmla="*/ f573 1 f328"/>
                <a:gd name="f709" fmla="*/ f574 1 f329"/>
                <a:gd name="f710" fmla="*/ f575 1 f328"/>
                <a:gd name="f711" fmla="*/ f576 1 f329"/>
                <a:gd name="f712" fmla="*/ f577 1 f328"/>
                <a:gd name="f713" fmla="*/ f578 1 f329"/>
                <a:gd name="f714" fmla="*/ f579 1 f328"/>
                <a:gd name="f715" fmla="*/ f580 1 f329"/>
                <a:gd name="f716" fmla="*/ f581 1 f328"/>
                <a:gd name="f717" fmla="*/ f582 1 f329"/>
                <a:gd name="f718" fmla="*/ f583 1 f328"/>
                <a:gd name="f719" fmla="*/ f584 1 f329"/>
                <a:gd name="f720" fmla="*/ f585 1 f328"/>
                <a:gd name="f721" fmla="*/ f586 1 f329"/>
                <a:gd name="f722" fmla="*/ f587 1 f328"/>
                <a:gd name="f723" fmla="*/ f588 1 f329"/>
                <a:gd name="f724" fmla="*/ f589 1 f328"/>
                <a:gd name="f725" fmla="*/ f590 1 f329"/>
                <a:gd name="f726" fmla="*/ f591 f323 1"/>
                <a:gd name="f727" fmla="*/ f592 f323 1"/>
                <a:gd name="f728" fmla="*/ f594 f324 1"/>
                <a:gd name="f729" fmla="*/ f593 f324 1"/>
                <a:gd name="f730" fmla="*/ f596 f323 1"/>
                <a:gd name="f731" fmla="*/ f597 f324 1"/>
                <a:gd name="f732" fmla="*/ f598 f323 1"/>
                <a:gd name="f733" fmla="*/ f599 f323 1"/>
                <a:gd name="f734" fmla="*/ f600 f324 1"/>
                <a:gd name="f735" fmla="*/ f601 f323 1"/>
                <a:gd name="f736" fmla="*/ f602 f324 1"/>
                <a:gd name="f737" fmla="*/ f603 f323 1"/>
                <a:gd name="f738" fmla="*/ f604 f324 1"/>
                <a:gd name="f739" fmla="*/ f605 f323 1"/>
                <a:gd name="f740" fmla="*/ f606 f324 1"/>
                <a:gd name="f741" fmla="*/ f607 f323 1"/>
                <a:gd name="f742" fmla="*/ f608 f324 1"/>
                <a:gd name="f743" fmla="*/ f609 f323 1"/>
                <a:gd name="f744" fmla="*/ f610 f324 1"/>
                <a:gd name="f745" fmla="*/ f611 f323 1"/>
                <a:gd name="f746" fmla="*/ f612 f324 1"/>
                <a:gd name="f747" fmla="*/ f613 f323 1"/>
                <a:gd name="f748" fmla="*/ f614 f324 1"/>
                <a:gd name="f749" fmla="*/ f615 f323 1"/>
                <a:gd name="f750" fmla="*/ f616 f324 1"/>
                <a:gd name="f751" fmla="*/ f617 f323 1"/>
                <a:gd name="f752" fmla="*/ f618 f324 1"/>
                <a:gd name="f753" fmla="*/ f619 f323 1"/>
                <a:gd name="f754" fmla="*/ f620 f324 1"/>
                <a:gd name="f755" fmla="*/ f621 f323 1"/>
                <a:gd name="f756" fmla="*/ f622 f324 1"/>
                <a:gd name="f757" fmla="*/ f623 f323 1"/>
                <a:gd name="f758" fmla="*/ f624 f324 1"/>
                <a:gd name="f759" fmla="*/ f625 f323 1"/>
                <a:gd name="f760" fmla="*/ f626 f324 1"/>
                <a:gd name="f761" fmla="*/ f627 f323 1"/>
                <a:gd name="f762" fmla="*/ f628 f324 1"/>
                <a:gd name="f763" fmla="*/ f629 f323 1"/>
                <a:gd name="f764" fmla="*/ f630 f324 1"/>
                <a:gd name="f765" fmla="*/ f631 f323 1"/>
                <a:gd name="f766" fmla="*/ f632 f324 1"/>
                <a:gd name="f767" fmla="*/ f633 f323 1"/>
                <a:gd name="f768" fmla="*/ f634 f324 1"/>
                <a:gd name="f769" fmla="*/ f635 f323 1"/>
                <a:gd name="f770" fmla="*/ f636 f324 1"/>
                <a:gd name="f771" fmla="*/ f637 f323 1"/>
                <a:gd name="f772" fmla="*/ f638 f324 1"/>
                <a:gd name="f773" fmla="*/ f639 f323 1"/>
                <a:gd name="f774" fmla="*/ f640 f324 1"/>
                <a:gd name="f775" fmla="*/ f641 f323 1"/>
                <a:gd name="f776" fmla="*/ f642 f324 1"/>
                <a:gd name="f777" fmla="*/ f643 f323 1"/>
                <a:gd name="f778" fmla="*/ f644 f324 1"/>
                <a:gd name="f779" fmla="*/ f645 f323 1"/>
                <a:gd name="f780" fmla="*/ f646 f324 1"/>
                <a:gd name="f781" fmla="*/ f647 f323 1"/>
                <a:gd name="f782" fmla="*/ f648 f324 1"/>
                <a:gd name="f783" fmla="*/ f649 f323 1"/>
                <a:gd name="f784" fmla="*/ f650 f324 1"/>
                <a:gd name="f785" fmla="*/ f651 f323 1"/>
                <a:gd name="f786" fmla="*/ f652 f324 1"/>
                <a:gd name="f787" fmla="*/ f653 f323 1"/>
                <a:gd name="f788" fmla="*/ f654 f324 1"/>
                <a:gd name="f789" fmla="*/ f655 f323 1"/>
                <a:gd name="f790" fmla="*/ f656 f324 1"/>
                <a:gd name="f791" fmla="*/ f657 f323 1"/>
                <a:gd name="f792" fmla="*/ f658 f324 1"/>
                <a:gd name="f793" fmla="*/ f659 f323 1"/>
                <a:gd name="f794" fmla="*/ f660 f324 1"/>
                <a:gd name="f795" fmla="*/ f661 f323 1"/>
                <a:gd name="f796" fmla="*/ f662 f324 1"/>
                <a:gd name="f797" fmla="*/ f663 f323 1"/>
                <a:gd name="f798" fmla="*/ f664 f324 1"/>
                <a:gd name="f799" fmla="*/ f665 f324 1"/>
                <a:gd name="f800" fmla="*/ f666 f323 1"/>
                <a:gd name="f801" fmla="*/ f667 f324 1"/>
                <a:gd name="f802" fmla="*/ f668 f323 1"/>
                <a:gd name="f803" fmla="*/ f669 f324 1"/>
                <a:gd name="f804" fmla="*/ f670 f323 1"/>
                <a:gd name="f805" fmla="*/ f671 f324 1"/>
                <a:gd name="f806" fmla="*/ f672 f323 1"/>
                <a:gd name="f807" fmla="*/ f673 f324 1"/>
                <a:gd name="f808" fmla="*/ f674 f323 1"/>
                <a:gd name="f809" fmla="*/ f675 f324 1"/>
                <a:gd name="f810" fmla="*/ f676 f323 1"/>
                <a:gd name="f811" fmla="*/ f677 f324 1"/>
                <a:gd name="f812" fmla="*/ f678 f323 1"/>
                <a:gd name="f813" fmla="*/ f679 f324 1"/>
                <a:gd name="f814" fmla="*/ f680 f323 1"/>
                <a:gd name="f815" fmla="*/ f681 f324 1"/>
                <a:gd name="f816" fmla="*/ f682 f323 1"/>
                <a:gd name="f817" fmla="*/ f683 f324 1"/>
                <a:gd name="f818" fmla="*/ f684 f323 1"/>
                <a:gd name="f819" fmla="*/ f685 f324 1"/>
                <a:gd name="f820" fmla="*/ f686 f323 1"/>
                <a:gd name="f821" fmla="*/ f687 f324 1"/>
                <a:gd name="f822" fmla="*/ f688 f323 1"/>
                <a:gd name="f823" fmla="*/ f689 f324 1"/>
                <a:gd name="f824" fmla="*/ f690 f323 1"/>
                <a:gd name="f825" fmla="*/ f691 f324 1"/>
                <a:gd name="f826" fmla="*/ f692 f323 1"/>
                <a:gd name="f827" fmla="*/ f693 f324 1"/>
                <a:gd name="f828" fmla="*/ f694 f323 1"/>
                <a:gd name="f829" fmla="*/ f695 f324 1"/>
                <a:gd name="f830" fmla="*/ f696 f323 1"/>
                <a:gd name="f831" fmla="*/ f697 f324 1"/>
                <a:gd name="f832" fmla="*/ f698 f323 1"/>
                <a:gd name="f833" fmla="*/ f699 f324 1"/>
                <a:gd name="f834" fmla="*/ f700 f323 1"/>
                <a:gd name="f835" fmla="*/ f701 f324 1"/>
                <a:gd name="f836" fmla="*/ f702 f323 1"/>
                <a:gd name="f837" fmla="*/ f703 f324 1"/>
                <a:gd name="f838" fmla="*/ f704 f323 1"/>
                <a:gd name="f839" fmla="*/ f705 f324 1"/>
                <a:gd name="f840" fmla="*/ f706 f323 1"/>
                <a:gd name="f841" fmla="*/ f707 f324 1"/>
                <a:gd name="f842" fmla="*/ f708 f323 1"/>
                <a:gd name="f843" fmla="*/ f709 f324 1"/>
                <a:gd name="f844" fmla="*/ f710 f323 1"/>
                <a:gd name="f845" fmla="*/ f711 f324 1"/>
                <a:gd name="f846" fmla="*/ f712 f323 1"/>
                <a:gd name="f847" fmla="*/ f713 f324 1"/>
                <a:gd name="f848" fmla="*/ f714 f323 1"/>
                <a:gd name="f849" fmla="*/ f715 f324 1"/>
                <a:gd name="f850" fmla="*/ f716 f323 1"/>
                <a:gd name="f851" fmla="*/ f717 f324 1"/>
                <a:gd name="f852" fmla="*/ f718 f323 1"/>
                <a:gd name="f853" fmla="*/ f719 f324 1"/>
                <a:gd name="f854" fmla="*/ f720 f323 1"/>
                <a:gd name="f855" fmla="*/ f721 f324 1"/>
                <a:gd name="f856" fmla="*/ f722 f323 1"/>
                <a:gd name="f857" fmla="*/ f723 f324 1"/>
                <a:gd name="f858" fmla="*/ f724 f323 1"/>
                <a:gd name="f859" fmla="*/ f725 f3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5">
                  <a:pos x="f730" y="f731"/>
                </a:cxn>
                <a:cxn ang="f595">
                  <a:pos x="f732" y="f731"/>
                </a:cxn>
                <a:cxn ang="f595">
                  <a:pos x="f733" y="f734"/>
                </a:cxn>
                <a:cxn ang="f595">
                  <a:pos x="f735" y="f736"/>
                </a:cxn>
                <a:cxn ang="f595">
                  <a:pos x="f737" y="f738"/>
                </a:cxn>
                <a:cxn ang="f595">
                  <a:pos x="f739" y="f740"/>
                </a:cxn>
                <a:cxn ang="f595">
                  <a:pos x="f741" y="f742"/>
                </a:cxn>
                <a:cxn ang="f595">
                  <a:pos x="f743" y="f744"/>
                </a:cxn>
                <a:cxn ang="f595">
                  <a:pos x="f745" y="f746"/>
                </a:cxn>
                <a:cxn ang="f595">
                  <a:pos x="f747" y="f748"/>
                </a:cxn>
                <a:cxn ang="f595">
                  <a:pos x="f749" y="f750"/>
                </a:cxn>
                <a:cxn ang="f595">
                  <a:pos x="f751" y="f752"/>
                </a:cxn>
                <a:cxn ang="f595">
                  <a:pos x="f753" y="f754"/>
                </a:cxn>
                <a:cxn ang="f595">
                  <a:pos x="f755" y="f756"/>
                </a:cxn>
                <a:cxn ang="f595">
                  <a:pos x="f757" y="f758"/>
                </a:cxn>
                <a:cxn ang="f595">
                  <a:pos x="f759" y="f760"/>
                </a:cxn>
                <a:cxn ang="f595">
                  <a:pos x="f761" y="f762"/>
                </a:cxn>
                <a:cxn ang="f595">
                  <a:pos x="f763" y="f764"/>
                </a:cxn>
                <a:cxn ang="f595">
                  <a:pos x="f765" y="f766"/>
                </a:cxn>
                <a:cxn ang="f595">
                  <a:pos x="f767" y="f768"/>
                </a:cxn>
                <a:cxn ang="f595">
                  <a:pos x="f769" y="f770"/>
                </a:cxn>
                <a:cxn ang="f595">
                  <a:pos x="f771" y="f772"/>
                </a:cxn>
                <a:cxn ang="f595">
                  <a:pos x="f773" y="f774"/>
                </a:cxn>
                <a:cxn ang="f595">
                  <a:pos x="f775" y="f776"/>
                </a:cxn>
                <a:cxn ang="f595">
                  <a:pos x="f777" y="f778"/>
                </a:cxn>
                <a:cxn ang="f595">
                  <a:pos x="f779" y="f780"/>
                </a:cxn>
                <a:cxn ang="f595">
                  <a:pos x="f781" y="f782"/>
                </a:cxn>
                <a:cxn ang="f595">
                  <a:pos x="f783" y="f784"/>
                </a:cxn>
                <a:cxn ang="f595">
                  <a:pos x="f785" y="f786"/>
                </a:cxn>
                <a:cxn ang="f595">
                  <a:pos x="f787" y="f788"/>
                </a:cxn>
                <a:cxn ang="f595">
                  <a:pos x="f789" y="f790"/>
                </a:cxn>
                <a:cxn ang="f595">
                  <a:pos x="f791" y="f792"/>
                </a:cxn>
                <a:cxn ang="f595">
                  <a:pos x="f793" y="f794"/>
                </a:cxn>
                <a:cxn ang="f595">
                  <a:pos x="f795" y="f796"/>
                </a:cxn>
                <a:cxn ang="f595">
                  <a:pos x="f797" y="f798"/>
                </a:cxn>
                <a:cxn ang="f595">
                  <a:pos x="f797" y="f799"/>
                </a:cxn>
                <a:cxn ang="f595">
                  <a:pos x="f800" y="f801"/>
                </a:cxn>
                <a:cxn ang="f595">
                  <a:pos x="f802" y="f803"/>
                </a:cxn>
                <a:cxn ang="f595">
                  <a:pos x="f804" y="f805"/>
                </a:cxn>
                <a:cxn ang="f595">
                  <a:pos x="f806" y="f807"/>
                </a:cxn>
                <a:cxn ang="f595">
                  <a:pos x="f808" y="f809"/>
                </a:cxn>
                <a:cxn ang="f595">
                  <a:pos x="f810" y="f811"/>
                </a:cxn>
                <a:cxn ang="f595">
                  <a:pos x="f812" y="f813"/>
                </a:cxn>
                <a:cxn ang="f595">
                  <a:pos x="f814" y="f815"/>
                </a:cxn>
                <a:cxn ang="f595">
                  <a:pos x="f816" y="f817"/>
                </a:cxn>
                <a:cxn ang="f595">
                  <a:pos x="f818" y="f819"/>
                </a:cxn>
                <a:cxn ang="f595">
                  <a:pos x="f820" y="f821"/>
                </a:cxn>
                <a:cxn ang="f595">
                  <a:pos x="f822" y="f823"/>
                </a:cxn>
                <a:cxn ang="f595">
                  <a:pos x="f824" y="f825"/>
                </a:cxn>
                <a:cxn ang="f595">
                  <a:pos x="f826" y="f827"/>
                </a:cxn>
                <a:cxn ang="f595">
                  <a:pos x="f828" y="f829"/>
                </a:cxn>
                <a:cxn ang="f595">
                  <a:pos x="f830" y="f831"/>
                </a:cxn>
                <a:cxn ang="f595">
                  <a:pos x="f832" y="f833"/>
                </a:cxn>
                <a:cxn ang="f595">
                  <a:pos x="f834" y="f835"/>
                </a:cxn>
                <a:cxn ang="f595">
                  <a:pos x="f836" y="f837"/>
                </a:cxn>
                <a:cxn ang="f595">
                  <a:pos x="f838" y="f839"/>
                </a:cxn>
                <a:cxn ang="f595">
                  <a:pos x="f840" y="f841"/>
                </a:cxn>
                <a:cxn ang="f595">
                  <a:pos x="f842" y="f843"/>
                </a:cxn>
                <a:cxn ang="f595">
                  <a:pos x="f844" y="f845"/>
                </a:cxn>
                <a:cxn ang="f595">
                  <a:pos x="f846" y="f847"/>
                </a:cxn>
                <a:cxn ang="f595">
                  <a:pos x="f848" y="f849"/>
                </a:cxn>
                <a:cxn ang="f595">
                  <a:pos x="f850" y="f851"/>
                </a:cxn>
                <a:cxn ang="f595">
                  <a:pos x="f852" y="f853"/>
                </a:cxn>
                <a:cxn ang="f595">
                  <a:pos x="f854" y="f855"/>
                </a:cxn>
                <a:cxn ang="f595">
                  <a:pos x="f856" y="f857"/>
                </a:cxn>
                <a:cxn ang="f595">
                  <a:pos x="f858" y="f859"/>
                </a:cxn>
              </a:cxnLst>
              <a:rect l="f726" t="f729" r="f727" b="f728"/>
              <a:pathLst>
                <a:path w="5275533" h="2980757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lnTo>
                    <a:pt x="f53" y="f54"/>
                  </a:ln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84"/>
                  </a:cubicBezTo>
                  <a:cubicBezTo>
                    <a:pt x="f85" y="f86"/>
                    <a:pt x="f87" y="f88"/>
                    <a:pt x="f89" y="f90"/>
                  </a:cubicBezTo>
                  <a:cubicBezTo>
                    <a:pt x="f91" y="f92"/>
                    <a:pt x="f93" y="f94"/>
                    <a:pt x="f95" y="f96"/>
                  </a:cubicBezTo>
                  <a:lnTo>
                    <a:pt x="f97" y="f98"/>
                  </a:lnTo>
                  <a:cubicBezTo>
                    <a:pt x="f99" y="f100"/>
                    <a:pt x="f101" y="f102"/>
                    <a:pt x="f103" y="f104"/>
                  </a:cubicBez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lnTo>
                    <a:pt x="f117" y="f118"/>
                  </a:lnTo>
                  <a:cubicBezTo>
                    <a:pt x="f119" y="f120"/>
                    <a:pt x="f121" y="f122"/>
                    <a:pt x="f123" y="f124"/>
                  </a:cubicBezTo>
                  <a:lnTo>
                    <a:pt x="f125" y="f126"/>
                  </a:lnTo>
                  <a:cubicBezTo>
                    <a:pt x="f12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lnTo>
                    <a:pt x="f139" y="f140"/>
                  </a:lnTo>
                  <a:cubicBezTo>
                    <a:pt x="f141" y="f142"/>
                    <a:pt x="f143" y="f144"/>
                    <a:pt x="f145" y="f146"/>
                  </a:cubicBezTo>
                  <a:cubicBezTo>
                    <a:pt x="f147" y="f148"/>
                    <a:pt x="f149" y="f150"/>
                    <a:pt x="f151" y="f152"/>
                  </a:cubicBezTo>
                  <a:cubicBezTo>
                    <a:pt x="f153" y="f154"/>
                    <a:pt x="f155" y="f156"/>
                    <a:pt x="f157" y="f158"/>
                  </a:cubicBezTo>
                  <a:cubicBezTo>
                    <a:pt x="f159" y="f160"/>
                    <a:pt x="f161" y="f162"/>
                    <a:pt x="f163" y="f164"/>
                  </a:cubicBezTo>
                  <a:cubicBezTo>
                    <a:pt x="f165" y="f166"/>
                    <a:pt x="f167" y="f168"/>
                    <a:pt x="f169" y="f170"/>
                  </a:cubicBezTo>
                  <a:lnTo>
                    <a:pt x="f171" y="f172"/>
                  </a:lnTo>
                  <a:lnTo>
                    <a:pt x="f6" y="f173"/>
                  </a:lnTo>
                  <a:lnTo>
                    <a:pt x="f6" y="f174"/>
                  </a:lnTo>
                  <a:lnTo>
                    <a:pt x="f175" y="f176"/>
                  </a:lnTo>
                  <a:cubicBezTo>
                    <a:pt x="f177" y="f178"/>
                    <a:pt x="f179" y="f180"/>
                    <a:pt x="f181" y="f182"/>
                  </a:cubicBezTo>
                  <a:cubicBezTo>
                    <a:pt x="f183" y="f184"/>
                    <a:pt x="f185" y="f186"/>
                    <a:pt x="f187" y="f188"/>
                  </a:cubicBezTo>
                  <a:cubicBezTo>
                    <a:pt x="f189" y="f190"/>
                    <a:pt x="f191" y="f192"/>
                    <a:pt x="f193" y="f194"/>
                  </a:cubicBezTo>
                  <a:cubicBezTo>
                    <a:pt x="f195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5" y="f206"/>
                  </a:cubicBezTo>
                  <a:cubicBezTo>
                    <a:pt x="f207" y="f208"/>
                    <a:pt x="f209" y="f210"/>
                    <a:pt x="f211" y="f212"/>
                  </a:cubicBezTo>
                  <a:lnTo>
                    <a:pt x="f213" y="f214"/>
                  </a:lnTo>
                  <a:cubicBezTo>
                    <a:pt x="f215" y="f216"/>
                    <a:pt x="f217" y="f218"/>
                    <a:pt x="f219" y="f218"/>
                  </a:cubicBezTo>
                  <a:lnTo>
                    <a:pt x="f220" y="f221"/>
                  </a:lnTo>
                  <a:lnTo>
                    <a:pt x="f222" y="f223"/>
                  </a:lnTo>
                  <a:cubicBezTo>
                    <a:pt x="f224" y="f225"/>
                    <a:pt x="f226" y="f227"/>
                    <a:pt x="f228" y="f229"/>
                  </a:cubicBezTo>
                  <a:cubicBezTo>
                    <a:pt x="f230" y="f231"/>
                    <a:pt x="f232" y="f233"/>
                    <a:pt x="f234" y="f235"/>
                  </a:cubicBezTo>
                  <a:cubicBezTo>
                    <a:pt x="f236" y="f237"/>
                    <a:pt x="f238" y="f239"/>
                    <a:pt x="f240" y="f241"/>
                  </a:cubicBezTo>
                  <a:cubicBezTo>
                    <a:pt x="f242" y="f243"/>
                    <a:pt x="f244" y="f245"/>
                    <a:pt x="f246" y="f247"/>
                  </a:cubicBezTo>
                  <a:cubicBezTo>
                    <a:pt x="f248" y="f249"/>
                    <a:pt x="f250" y="f251"/>
                    <a:pt x="f252" y="f253"/>
                  </a:cubicBezTo>
                  <a:cubicBezTo>
                    <a:pt x="f254" y="f255"/>
                    <a:pt x="f256" y="f257"/>
                    <a:pt x="f258" y="f259"/>
                  </a:cubicBezTo>
                  <a:cubicBezTo>
                    <a:pt x="f260" y="f261"/>
                    <a:pt x="f262" y="f263"/>
                    <a:pt x="f264" y="f265"/>
                  </a:cubicBezTo>
                  <a:cubicBezTo>
                    <a:pt x="f266" y="f267"/>
                    <a:pt x="f268" y="f269"/>
                    <a:pt x="f270" y="f271"/>
                  </a:cubicBezTo>
                  <a:lnTo>
                    <a:pt x="f272" y="f273"/>
                  </a:lnTo>
                  <a:cubicBezTo>
                    <a:pt x="f274" y="f275"/>
                    <a:pt x="f276" y="f277"/>
                    <a:pt x="f278" y="f279"/>
                  </a:cubicBezTo>
                  <a:lnTo>
                    <a:pt x="f280" y="f281"/>
                  </a:lnTo>
                  <a:cubicBezTo>
                    <a:pt x="f282" y="f283"/>
                    <a:pt x="f284" y="f285"/>
                    <a:pt x="f286" y="f287"/>
                  </a:cubicBezTo>
                  <a:cubicBezTo>
                    <a:pt x="f288" y="f289"/>
                    <a:pt x="f290" y="f291"/>
                    <a:pt x="f292" y="f293"/>
                  </a:cubicBezTo>
                  <a:cubicBezTo>
                    <a:pt x="f294" y="f295"/>
                    <a:pt x="f296" y="f297"/>
                    <a:pt x="f298" y="f299"/>
                  </a:cubicBez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lnTo>
                    <a:pt x="f312" y="f313"/>
                  </a:lnTo>
                  <a:lnTo>
                    <a:pt x="f314" y="f315"/>
                  </a:lnTo>
                  <a:cubicBezTo>
                    <a:pt x="f316" y="f317"/>
                    <a:pt x="f318" y="f319"/>
                    <a:pt x="f320" y="f32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Freeform: Shape 17">
              <a:extLst>
                <a:ext uri="{FF2B5EF4-FFF2-40B4-BE49-F238E27FC236}">
                  <a16:creationId xmlns:a16="http://schemas.microsoft.com/office/drawing/2014/main" id="{14FCFB05-5CA9-F32E-4448-06264C575A85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613805"/>
                <a:gd name="f9" fmla="val 618487"/>
                <a:gd name="f10" fmla="val 85404"/>
                <a:gd name="f11" fmla="val 650052"/>
                <a:gd name="f12" fmla="val 360109"/>
                <a:gd name="f13" fmla="val 792650"/>
                <a:gd name="f14" fmla="val 556543"/>
                <a:gd name="f15" fmla="val 1054084"/>
                <a:gd name="f16" fmla="val 895200"/>
                <a:gd name="f17" fmla="val 1126174"/>
                <a:gd name="f18" fmla="val 988542"/>
                <a:gd name="f19" fmla="val 1200716"/>
                <a:gd name="f20" fmla="val 1085128"/>
                <a:gd name="f21" fmla="val 1276976"/>
                <a:gd name="f22" fmla="val 1191325"/>
                <a:gd name="f23" fmla="val 1859704"/>
                <a:gd name="f24" fmla="val 2002688"/>
                <a:gd name="f25" fmla="val 2485223"/>
                <a:gd name="f26" fmla="val 2348843"/>
                <a:gd name="f27" fmla="val 3368450"/>
                <a:gd name="f28" fmla="val 3948114"/>
                <a:gd name="f29" fmla="val 4373422"/>
                <a:gd name="f30" fmla="val 2066846"/>
                <a:gd name="f31" fmla="val 4956151"/>
                <a:gd name="f32" fmla="val 1636730"/>
                <a:gd name="f33" fmla="val 5021253"/>
                <a:gd name="f34" fmla="val 1588668"/>
                <a:gd name="f35" fmla="val 5086356"/>
                <a:gd name="f36" fmla="val 1541186"/>
                <a:gd name="f37" fmla="val 5149372"/>
                <a:gd name="f38" fmla="val 1495325"/>
                <a:gd name="f39" fmla="val 1406110"/>
                <a:gd name="f40" fmla="val 2138641"/>
                <a:gd name="f41" fmla="val 5112925"/>
                <a:gd name="f42" fmla="val 2253730"/>
                <a:gd name="f43" fmla="val 4598179"/>
                <a:gd name="f44" fmla="val 2621786"/>
                <a:gd name="f45" fmla="val 4074961"/>
                <a:gd name="f46" fmla="val 3368327"/>
                <a:gd name="f47" fmla="val 2170746"/>
                <a:gd name="f48" fmla="val 1393203"/>
                <a:gd name="f49" fmla="val 2384512"/>
                <a:gd name="f50" fmla="val 769646"/>
                <a:gd name="f51" fmla="val 1516288"/>
                <a:gd name="f52" fmla="val 418850"/>
                <a:gd name="f53" fmla="val 1027932"/>
                <a:gd name="f54" fmla="val 48120"/>
                <a:gd name="f55" fmla="val 683401"/>
                <a:gd name="f56" fmla="val 3149"/>
                <a:gd name="f57" fmla="val 85252"/>
                <a:gd name="f58" fmla="+- 0 0 -90"/>
                <a:gd name="f59" fmla="*/ f3 1 5270786"/>
                <a:gd name="f60" fmla="*/ f4 1 2927775"/>
                <a:gd name="f61" fmla="+- f7 0 f5"/>
                <a:gd name="f62" fmla="+- f6 0 f5"/>
                <a:gd name="f63" fmla="*/ f58 f0 1"/>
                <a:gd name="f64" fmla="*/ f62 1 5270786"/>
                <a:gd name="f65" fmla="*/ f61 1 2927775"/>
                <a:gd name="f66" fmla="*/ 0 f62 1"/>
                <a:gd name="f67" fmla="*/ 0 f61 1"/>
                <a:gd name="f68" fmla="*/ 613805 f62 1"/>
                <a:gd name="f69" fmla="*/ 618487 f62 1"/>
                <a:gd name="f70" fmla="*/ 85404 f61 1"/>
                <a:gd name="f71" fmla="*/ 1054084 f62 1"/>
                <a:gd name="f72" fmla="*/ 895200 f61 1"/>
                <a:gd name="f73" fmla="*/ 1276976 f62 1"/>
                <a:gd name="f74" fmla="*/ 1191325 f61 1"/>
                <a:gd name="f75" fmla="*/ 3368450 f62 1"/>
                <a:gd name="f76" fmla="*/ 2348843 f61 1"/>
                <a:gd name="f77" fmla="*/ 4956151 f62 1"/>
                <a:gd name="f78" fmla="*/ 1636730 f61 1"/>
                <a:gd name="f79" fmla="*/ 5149372 f62 1"/>
                <a:gd name="f80" fmla="*/ 1495325 f61 1"/>
                <a:gd name="f81" fmla="*/ 5270786 f62 1"/>
                <a:gd name="f82" fmla="*/ 1406110 f61 1"/>
                <a:gd name="f83" fmla="*/ 2138641 f61 1"/>
                <a:gd name="f84" fmla="*/ 5112925 f62 1"/>
                <a:gd name="f85" fmla="*/ 2253730 f61 1"/>
                <a:gd name="f86" fmla="*/ 3368327 f62 1"/>
                <a:gd name="f87" fmla="*/ 2927775 f61 1"/>
                <a:gd name="f88" fmla="*/ 769646 f62 1"/>
                <a:gd name="f89" fmla="*/ 1516288 f61 1"/>
                <a:gd name="f90" fmla="*/ 3149 f62 1"/>
                <a:gd name="f91" fmla="*/ 85252 f61 1"/>
                <a:gd name="f92" fmla="*/ f63 1 f2"/>
                <a:gd name="f93" fmla="*/ f66 1 5270786"/>
                <a:gd name="f94" fmla="*/ f67 1 2927775"/>
                <a:gd name="f95" fmla="*/ f68 1 5270786"/>
                <a:gd name="f96" fmla="*/ f69 1 5270786"/>
                <a:gd name="f97" fmla="*/ f70 1 2927775"/>
                <a:gd name="f98" fmla="*/ f71 1 5270786"/>
                <a:gd name="f99" fmla="*/ f72 1 2927775"/>
                <a:gd name="f100" fmla="*/ f73 1 5270786"/>
                <a:gd name="f101" fmla="*/ f74 1 2927775"/>
                <a:gd name="f102" fmla="*/ f75 1 5270786"/>
                <a:gd name="f103" fmla="*/ f76 1 2927775"/>
                <a:gd name="f104" fmla="*/ f77 1 5270786"/>
                <a:gd name="f105" fmla="*/ f78 1 2927775"/>
                <a:gd name="f106" fmla="*/ f79 1 5270786"/>
                <a:gd name="f107" fmla="*/ f80 1 2927775"/>
                <a:gd name="f108" fmla="*/ f81 1 5270786"/>
                <a:gd name="f109" fmla="*/ f82 1 2927775"/>
                <a:gd name="f110" fmla="*/ f83 1 2927775"/>
                <a:gd name="f111" fmla="*/ f84 1 5270786"/>
                <a:gd name="f112" fmla="*/ f85 1 2927775"/>
                <a:gd name="f113" fmla="*/ f86 1 5270786"/>
                <a:gd name="f114" fmla="*/ f87 1 2927775"/>
                <a:gd name="f115" fmla="*/ f88 1 5270786"/>
                <a:gd name="f116" fmla="*/ f89 1 2927775"/>
                <a:gd name="f117" fmla="*/ f90 1 5270786"/>
                <a:gd name="f118" fmla="*/ f91 1 2927775"/>
                <a:gd name="f119" fmla="*/ f5 1 f64"/>
                <a:gd name="f120" fmla="*/ f6 1 f64"/>
                <a:gd name="f121" fmla="*/ f5 1 f65"/>
                <a:gd name="f122" fmla="*/ f7 1 f65"/>
                <a:gd name="f123" fmla="+- f92 0 f1"/>
                <a:gd name="f124" fmla="*/ f93 1 f64"/>
                <a:gd name="f125" fmla="*/ f94 1 f65"/>
                <a:gd name="f126" fmla="*/ f95 1 f64"/>
                <a:gd name="f127" fmla="*/ f96 1 f64"/>
                <a:gd name="f128" fmla="*/ f97 1 f65"/>
                <a:gd name="f129" fmla="*/ f98 1 f64"/>
                <a:gd name="f130" fmla="*/ f99 1 f65"/>
                <a:gd name="f131" fmla="*/ f100 1 f64"/>
                <a:gd name="f132" fmla="*/ f101 1 f65"/>
                <a:gd name="f133" fmla="*/ f102 1 f64"/>
                <a:gd name="f134" fmla="*/ f103 1 f65"/>
                <a:gd name="f135" fmla="*/ f104 1 f64"/>
                <a:gd name="f136" fmla="*/ f105 1 f65"/>
                <a:gd name="f137" fmla="*/ f106 1 f64"/>
                <a:gd name="f138" fmla="*/ f107 1 f65"/>
                <a:gd name="f139" fmla="*/ f108 1 f64"/>
                <a:gd name="f140" fmla="*/ f109 1 f65"/>
                <a:gd name="f141" fmla="*/ f110 1 f65"/>
                <a:gd name="f142" fmla="*/ f111 1 f64"/>
                <a:gd name="f143" fmla="*/ f112 1 f65"/>
                <a:gd name="f144" fmla="*/ f113 1 f64"/>
                <a:gd name="f145" fmla="*/ f114 1 f65"/>
                <a:gd name="f146" fmla="*/ f115 1 f64"/>
                <a:gd name="f147" fmla="*/ f116 1 f65"/>
                <a:gd name="f148" fmla="*/ f117 1 f64"/>
                <a:gd name="f149" fmla="*/ f118 1 f65"/>
                <a:gd name="f150" fmla="*/ f119 f59 1"/>
                <a:gd name="f151" fmla="*/ f120 f59 1"/>
                <a:gd name="f152" fmla="*/ f122 f60 1"/>
                <a:gd name="f153" fmla="*/ f121 f60 1"/>
                <a:gd name="f154" fmla="*/ f124 f59 1"/>
                <a:gd name="f155" fmla="*/ f125 f60 1"/>
                <a:gd name="f156" fmla="*/ f126 f59 1"/>
                <a:gd name="f157" fmla="*/ f127 f59 1"/>
                <a:gd name="f158" fmla="*/ f128 f60 1"/>
                <a:gd name="f159" fmla="*/ f129 f59 1"/>
                <a:gd name="f160" fmla="*/ f130 f60 1"/>
                <a:gd name="f161" fmla="*/ f131 f59 1"/>
                <a:gd name="f162" fmla="*/ f132 f60 1"/>
                <a:gd name="f163" fmla="*/ f133 f59 1"/>
                <a:gd name="f164" fmla="*/ f134 f60 1"/>
                <a:gd name="f165" fmla="*/ f135 f59 1"/>
                <a:gd name="f166" fmla="*/ f136 f60 1"/>
                <a:gd name="f167" fmla="*/ f137 f59 1"/>
                <a:gd name="f168" fmla="*/ f138 f60 1"/>
                <a:gd name="f169" fmla="*/ f139 f59 1"/>
                <a:gd name="f170" fmla="*/ f140 f60 1"/>
                <a:gd name="f171" fmla="*/ f141 f60 1"/>
                <a:gd name="f172" fmla="*/ f142 f59 1"/>
                <a:gd name="f173" fmla="*/ f143 f60 1"/>
                <a:gd name="f174" fmla="*/ f144 f59 1"/>
                <a:gd name="f175" fmla="*/ f145 f60 1"/>
                <a:gd name="f176" fmla="*/ f146 f59 1"/>
                <a:gd name="f177" fmla="*/ f147 f60 1"/>
                <a:gd name="f178" fmla="*/ f148 f59 1"/>
                <a:gd name="f179" fmla="*/ f149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54" y="f155"/>
                </a:cxn>
                <a:cxn ang="f123">
                  <a:pos x="f156" y="f155"/>
                </a:cxn>
                <a:cxn ang="f123">
                  <a:pos x="f157" y="f158"/>
                </a:cxn>
                <a:cxn ang="f123">
                  <a:pos x="f159" y="f160"/>
                </a:cxn>
                <a:cxn ang="f123">
                  <a:pos x="f161" y="f162"/>
                </a:cxn>
                <a:cxn ang="f123">
                  <a:pos x="f163" y="f164"/>
                </a:cxn>
                <a:cxn ang="f123">
                  <a:pos x="f165" y="f166"/>
                </a:cxn>
                <a:cxn ang="f123">
                  <a:pos x="f167" y="f168"/>
                </a:cxn>
                <a:cxn ang="f123">
                  <a:pos x="f169" y="f170"/>
                </a:cxn>
                <a:cxn ang="f123">
                  <a:pos x="f169" y="f171"/>
                </a:cxn>
                <a:cxn ang="f123">
                  <a:pos x="f172" y="f173"/>
                </a:cxn>
                <a:cxn ang="f123">
                  <a:pos x="f174" y="f175"/>
                </a:cxn>
                <a:cxn ang="f123">
                  <a:pos x="f176" y="f177"/>
                </a:cxn>
                <a:cxn ang="f123">
                  <a:pos x="f178" y="f179"/>
                </a:cxn>
              </a:cxnLst>
              <a:rect l="f150" t="f153" r="f151" b="f15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6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lnTo>
                    <a:pt x="f6" y="f39"/>
                  </a:lnTo>
                  <a:lnTo>
                    <a:pt x="f6" y="f40"/>
                  </a:lnTo>
                  <a:lnTo>
                    <a:pt x="f41" y="f42"/>
                  </a:lnTo>
                  <a:cubicBezTo>
                    <a:pt x="f43" y="f44"/>
                    <a:pt x="f45" y="f7"/>
                    <a:pt x="f46" y="f7"/>
                  </a:cubicBezTo>
                  <a:cubicBezTo>
                    <a:pt x="f47" y="f7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: Shape 18">
              <a:extLst>
                <a:ext uri="{FF2B5EF4-FFF2-40B4-BE49-F238E27FC236}">
                  <a16:creationId xmlns:a16="http://schemas.microsoft.com/office/drawing/2014/main" id="{412967D7-7118-ED30-C6A0-E9622630F055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736294"/>
                <a:gd name="f9" fmla="val 740298"/>
                <a:gd name="f10" fmla="val 72745"/>
                <a:gd name="f11" fmla="val 768839"/>
                <a:gd name="f12" fmla="val 319371"/>
                <a:gd name="f13" fmla="val 898885"/>
                <a:gd name="f14" fmla="val 497858"/>
                <a:gd name="f15" fmla="val 1153024"/>
                <a:gd name="f16" fmla="val 826989"/>
                <a:gd name="f17" fmla="val 1225727"/>
                <a:gd name="f18" fmla="val 921142"/>
                <a:gd name="f19" fmla="val 1300882"/>
                <a:gd name="f20" fmla="val 1018537"/>
                <a:gd name="f21" fmla="val 1378368"/>
                <a:gd name="f22" fmla="val 1126356"/>
                <a:gd name="f23" fmla="val 1652384"/>
                <a:gd name="f24" fmla="val 1507833"/>
                <a:gd name="f25" fmla="val 1933512"/>
                <a:gd name="f26" fmla="val 1779060"/>
                <a:gd name="f27" fmla="val 2238056"/>
                <a:gd name="f28" fmla="val 1955322"/>
                <a:gd name="f29" fmla="val 2560868"/>
                <a:gd name="f30" fmla="val 2142238"/>
                <a:gd name="f31" fmla="val 2930637"/>
                <a:gd name="f32" fmla="val 2233033"/>
                <a:gd name="f33" fmla="val 3368327"/>
                <a:gd name="f34" fmla="val 3616720"/>
                <a:gd name="f35" fmla="val 3847703"/>
                <a:gd name="f36" fmla="val 2176866"/>
                <a:gd name="f37" fmla="val 4095360"/>
                <a:gd name="f38" fmla="val 2056192"/>
                <a:gd name="f39" fmla="val 4349636"/>
                <a:gd name="f40" fmla="val 1932276"/>
                <a:gd name="f41" fmla="val 4601340"/>
                <a:gd name="f42" fmla="val 1751613"/>
                <a:gd name="f43" fmla="val 4880506"/>
                <a:gd name="f44" fmla="val 1545587"/>
                <a:gd name="f45" fmla="val 4945974"/>
                <a:gd name="f46" fmla="val 1497295"/>
                <a:gd name="f47" fmla="val 5011199"/>
                <a:gd name="f48" fmla="val 1449697"/>
                <a:gd name="f49" fmla="val 5074340"/>
                <a:gd name="f50" fmla="val 1403721"/>
                <a:gd name="f51" fmla="val 1259367"/>
                <a:gd name="f52" fmla="val 2138641"/>
                <a:gd name="f53" fmla="val 5112925"/>
                <a:gd name="f54" fmla="val 2253730"/>
                <a:gd name="f55" fmla="val 4598179"/>
                <a:gd name="f56" fmla="val 2621786"/>
                <a:gd name="f57" fmla="val 4074961"/>
                <a:gd name="f58" fmla="val 2170746"/>
                <a:gd name="f59" fmla="val 1393203"/>
                <a:gd name="f60" fmla="val 2384512"/>
                <a:gd name="f61" fmla="val 769646"/>
                <a:gd name="f62" fmla="val 1516288"/>
                <a:gd name="f63" fmla="val 418850"/>
                <a:gd name="f64" fmla="val 1027932"/>
                <a:gd name="f65" fmla="val 48120"/>
                <a:gd name="f66" fmla="val 683401"/>
                <a:gd name="f67" fmla="val 3149"/>
                <a:gd name="f68" fmla="val 85252"/>
                <a:gd name="f69" fmla="+- 0 0 -90"/>
                <a:gd name="f70" fmla="*/ f3 1 5270786"/>
                <a:gd name="f71" fmla="*/ f4 1 2927775"/>
                <a:gd name="f72" fmla="+- f7 0 f5"/>
                <a:gd name="f73" fmla="+- f6 0 f5"/>
                <a:gd name="f74" fmla="*/ f69 f0 1"/>
                <a:gd name="f75" fmla="*/ f73 1 5270786"/>
                <a:gd name="f76" fmla="*/ f72 1 2927775"/>
                <a:gd name="f77" fmla="*/ 0 f73 1"/>
                <a:gd name="f78" fmla="*/ 0 f72 1"/>
                <a:gd name="f79" fmla="*/ 736294 f73 1"/>
                <a:gd name="f80" fmla="*/ 740298 f73 1"/>
                <a:gd name="f81" fmla="*/ 72745 f72 1"/>
                <a:gd name="f82" fmla="*/ 1153024 f73 1"/>
                <a:gd name="f83" fmla="*/ 826989 f72 1"/>
                <a:gd name="f84" fmla="*/ 1378368 f73 1"/>
                <a:gd name="f85" fmla="*/ 1126356 f72 1"/>
                <a:gd name="f86" fmla="*/ 2238056 f73 1"/>
                <a:gd name="f87" fmla="*/ 1955322 f72 1"/>
                <a:gd name="f88" fmla="*/ 3368327 f73 1"/>
                <a:gd name="f89" fmla="*/ 2233033 f72 1"/>
                <a:gd name="f90" fmla="*/ 4095360 f73 1"/>
                <a:gd name="f91" fmla="*/ 2056192 f72 1"/>
                <a:gd name="f92" fmla="*/ 4880506 f73 1"/>
                <a:gd name="f93" fmla="*/ 1545587 f72 1"/>
                <a:gd name="f94" fmla="*/ 5074340 f73 1"/>
                <a:gd name="f95" fmla="*/ 1403721 f72 1"/>
                <a:gd name="f96" fmla="*/ 5270786 f73 1"/>
                <a:gd name="f97" fmla="*/ 1259367 f72 1"/>
                <a:gd name="f98" fmla="*/ 2138641 f72 1"/>
                <a:gd name="f99" fmla="*/ 5112925 f73 1"/>
                <a:gd name="f100" fmla="*/ 2253730 f72 1"/>
                <a:gd name="f101" fmla="*/ 2927775 f72 1"/>
                <a:gd name="f102" fmla="*/ 769646 f73 1"/>
                <a:gd name="f103" fmla="*/ 1516288 f72 1"/>
                <a:gd name="f104" fmla="*/ 3149 f73 1"/>
                <a:gd name="f105" fmla="*/ 85252 f72 1"/>
                <a:gd name="f106" fmla="*/ f74 1 f2"/>
                <a:gd name="f107" fmla="*/ f77 1 5270786"/>
                <a:gd name="f108" fmla="*/ f78 1 2927775"/>
                <a:gd name="f109" fmla="*/ f79 1 5270786"/>
                <a:gd name="f110" fmla="*/ f80 1 5270786"/>
                <a:gd name="f111" fmla="*/ f81 1 2927775"/>
                <a:gd name="f112" fmla="*/ f82 1 5270786"/>
                <a:gd name="f113" fmla="*/ f83 1 2927775"/>
                <a:gd name="f114" fmla="*/ f84 1 5270786"/>
                <a:gd name="f115" fmla="*/ f85 1 2927775"/>
                <a:gd name="f116" fmla="*/ f86 1 5270786"/>
                <a:gd name="f117" fmla="*/ f87 1 2927775"/>
                <a:gd name="f118" fmla="*/ f88 1 5270786"/>
                <a:gd name="f119" fmla="*/ f89 1 2927775"/>
                <a:gd name="f120" fmla="*/ f90 1 5270786"/>
                <a:gd name="f121" fmla="*/ f91 1 2927775"/>
                <a:gd name="f122" fmla="*/ f92 1 5270786"/>
                <a:gd name="f123" fmla="*/ f93 1 2927775"/>
                <a:gd name="f124" fmla="*/ f94 1 5270786"/>
                <a:gd name="f125" fmla="*/ f95 1 2927775"/>
                <a:gd name="f126" fmla="*/ f96 1 5270786"/>
                <a:gd name="f127" fmla="*/ f97 1 2927775"/>
                <a:gd name="f128" fmla="*/ f98 1 2927775"/>
                <a:gd name="f129" fmla="*/ f99 1 5270786"/>
                <a:gd name="f130" fmla="*/ f100 1 2927775"/>
                <a:gd name="f131" fmla="*/ f101 1 2927775"/>
                <a:gd name="f132" fmla="*/ f102 1 5270786"/>
                <a:gd name="f133" fmla="*/ f103 1 2927775"/>
                <a:gd name="f134" fmla="*/ f104 1 5270786"/>
                <a:gd name="f135" fmla="*/ f105 1 2927775"/>
                <a:gd name="f136" fmla="*/ f5 1 f75"/>
                <a:gd name="f137" fmla="*/ f6 1 f75"/>
                <a:gd name="f138" fmla="*/ f5 1 f76"/>
                <a:gd name="f139" fmla="*/ f7 1 f76"/>
                <a:gd name="f140" fmla="+- f106 0 f1"/>
                <a:gd name="f141" fmla="*/ f107 1 f75"/>
                <a:gd name="f142" fmla="*/ f108 1 f76"/>
                <a:gd name="f143" fmla="*/ f109 1 f75"/>
                <a:gd name="f144" fmla="*/ f110 1 f75"/>
                <a:gd name="f145" fmla="*/ f111 1 f76"/>
                <a:gd name="f146" fmla="*/ f112 1 f75"/>
                <a:gd name="f147" fmla="*/ f113 1 f76"/>
                <a:gd name="f148" fmla="*/ f114 1 f75"/>
                <a:gd name="f149" fmla="*/ f115 1 f76"/>
                <a:gd name="f150" fmla="*/ f116 1 f75"/>
                <a:gd name="f151" fmla="*/ f117 1 f76"/>
                <a:gd name="f152" fmla="*/ f118 1 f75"/>
                <a:gd name="f153" fmla="*/ f119 1 f76"/>
                <a:gd name="f154" fmla="*/ f120 1 f75"/>
                <a:gd name="f155" fmla="*/ f121 1 f76"/>
                <a:gd name="f156" fmla="*/ f122 1 f75"/>
                <a:gd name="f157" fmla="*/ f123 1 f76"/>
                <a:gd name="f158" fmla="*/ f124 1 f75"/>
                <a:gd name="f159" fmla="*/ f125 1 f76"/>
                <a:gd name="f160" fmla="*/ f126 1 f75"/>
                <a:gd name="f161" fmla="*/ f127 1 f76"/>
                <a:gd name="f162" fmla="*/ f128 1 f76"/>
                <a:gd name="f163" fmla="*/ f129 1 f75"/>
                <a:gd name="f164" fmla="*/ f130 1 f76"/>
                <a:gd name="f165" fmla="*/ f131 1 f76"/>
                <a:gd name="f166" fmla="*/ f132 1 f75"/>
                <a:gd name="f167" fmla="*/ f133 1 f76"/>
                <a:gd name="f168" fmla="*/ f134 1 f75"/>
                <a:gd name="f169" fmla="*/ f135 1 f76"/>
                <a:gd name="f170" fmla="*/ f136 f70 1"/>
                <a:gd name="f171" fmla="*/ f137 f70 1"/>
                <a:gd name="f172" fmla="*/ f139 f71 1"/>
                <a:gd name="f173" fmla="*/ f138 f71 1"/>
                <a:gd name="f174" fmla="*/ f141 f70 1"/>
                <a:gd name="f175" fmla="*/ f142 f71 1"/>
                <a:gd name="f176" fmla="*/ f143 f70 1"/>
                <a:gd name="f177" fmla="*/ f144 f70 1"/>
                <a:gd name="f178" fmla="*/ f145 f71 1"/>
                <a:gd name="f179" fmla="*/ f146 f70 1"/>
                <a:gd name="f180" fmla="*/ f147 f71 1"/>
                <a:gd name="f181" fmla="*/ f148 f70 1"/>
                <a:gd name="f182" fmla="*/ f149 f71 1"/>
                <a:gd name="f183" fmla="*/ f150 f70 1"/>
                <a:gd name="f184" fmla="*/ f151 f71 1"/>
                <a:gd name="f185" fmla="*/ f152 f70 1"/>
                <a:gd name="f186" fmla="*/ f153 f71 1"/>
                <a:gd name="f187" fmla="*/ f154 f70 1"/>
                <a:gd name="f188" fmla="*/ f155 f71 1"/>
                <a:gd name="f189" fmla="*/ f156 f70 1"/>
                <a:gd name="f190" fmla="*/ f157 f71 1"/>
                <a:gd name="f191" fmla="*/ f158 f70 1"/>
                <a:gd name="f192" fmla="*/ f159 f71 1"/>
                <a:gd name="f193" fmla="*/ f160 f70 1"/>
                <a:gd name="f194" fmla="*/ f161 f71 1"/>
                <a:gd name="f195" fmla="*/ f162 f71 1"/>
                <a:gd name="f196" fmla="*/ f163 f70 1"/>
                <a:gd name="f197" fmla="*/ f164 f71 1"/>
                <a:gd name="f198" fmla="*/ f165 f71 1"/>
                <a:gd name="f199" fmla="*/ f166 f70 1"/>
                <a:gd name="f200" fmla="*/ f167 f71 1"/>
                <a:gd name="f201" fmla="*/ f168 f70 1"/>
                <a:gd name="f202" fmla="*/ f169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0">
                  <a:pos x="f174" y="f175"/>
                </a:cxn>
                <a:cxn ang="f140">
                  <a:pos x="f176" y="f175"/>
                </a:cxn>
                <a:cxn ang="f140">
                  <a:pos x="f177" y="f178"/>
                </a:cxn>
                <a:cxn ang="f140">
                  <a:pos x="f179" y="f180"/>
                </a:cxn>
                <a:cxn ang="f140">
                  <a:pos x="f181" y="f182"/>
                </a:cxn>
                <a:cxn ang="f140">
                  <a:pos x="f183" y="f184"/>
                </a:cxn>
                <a:cxn ang="f140">
                  <a:pos x="f185" y="f186"/>
                </a:cxn>
                <a:cxn ang="f140">
                  <a:pos x="f187" y="f188"/>
                </a:cxn>
                <a:cxn ang="f140">
                  <a:pos x="f189" y="f190"/>
                </a:cxn>
                <a:cxn ang="f140">
                  <a:pos x="f191" y="f192"/>
                </a:cxn>
                <a:cxn ang="f140">
                  <a:pos x="f193" y="f194"/>
                </a:cxn>
                <a:cxn ang="f140">
                  <a:pos x="f193" y="f195"/>
                </a:cxn>
                <a:cxn ang="f140">
                  <a:pos x="f196" y="f197"/>
                </a:cxn>
                <a:cxn ang="f140">
                  <a:pos x="f185" y="f198"/>
                </a:cxn>
                <a:cxn ang="f140">
                  <a:pos x="f199" y="f200"/>
                </a:cxn>
                <a:cxn ang="f140">
                  <a:pos x="f201" y="f202"/>
                </a:cxn>
              </a:cxnLst>
              <a:rect l="f170" t="f173" r="f171" b="f17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2"/>
                  </a:cubicBezTo>
                  <a:cubicBezTo>
                    <a:pt x="f34" y="f32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lnTo>
                    <a:pt x="f6" y="f51"/>
                  </a:lnTo>
                  <a:lnTo>
                    <a:pt x="f6" y="f52"/>
                  </a:lnTo>
                  <a:lnTo>
                    <a:pt x="f53" y="f54"/>
                  </a:lnTo>
                  <a:cubicBezTo>
                    <a:pt x="f55" y="f56"/>
                    <a:pt x="f57" y="f7"/>
                    <a:pt x="f33" y="f7"/>
                  </a:cubicBezTo>
                  <a:cubicBezTo>
                    <a:pt x="f58" y="f7"/>
                    <a:pt x="f59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82136B4-AD9F-0635-79D8-C5E7D5B891F4}"/>
              </a:ext>
            </a:extLst>
          </p:cNvPr>
          <p:cNvSpPr txBox="1"/>
          <p:nvPr/>
        </p:nvSpPr>
        <p:spPr>
          <a:xfrm>
            <a:off x="804672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F5C3F5E-4F3D-4D39-A5C7-C0FAC2DE3B3E}" type="datetime1">
              <a:rPr lang="hu-H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2023. 06. 25.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5A17A12-20B5-697B-D47A-4DADE176546E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Simon Botond - Átfedő csoportok keresése hipergráfokon - Fizika BSc Szakdolgozat védés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67B4EDC-CE11-2998-3F28-9DC9013F63B9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pic>
        <p:nvPicPr>
          <p:cNvPr id="12" name="Picture 11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0A7E3724-313B-C379-6887-269E8841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47" y="403195"/>
            <a:ext cx="5631140" cy="5628442"/>
          </a:xfrm>
          <a:prstGeom prst="rect">
            <a:avLst/>
          </a:prstGeom>
          <a:noFill/>
          <a:ln cap="flat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3C41B5AB-5CD9-75B2-A073-F803A9366428}"/>
                  </a:ext>
                </a:extLst>
              </p:cNvPr>
              <p:cNvSpPr txBox="1"/>
              <p:nvPr/>
            </p:nvSpPr>
            <p:spPr>
              <a:xfrm>
                <a:off x="60789" y="658852"/>
                <a:ext cx="6034756" cy="283487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342900" marR="0" lvl="0" indent="-34290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2400" b="0" i="0" u="none" strike="noStrike" kern="1200" cap="none" spc="0" baseline="0">
                    <a:solidFill>
                      <a:srgbClr val="44546A"/>
                    </a:solidFill>
                    <a:uFillTx/>
                    <a:latin typeface="Calibri"/>
                  </a:rPr>
                  <a:t>Rendparaméter</a:t>
                </a:r>
              </a:p>
              <a:p>
                <a:pPr marL="800100" marR="0" lvl="1" indent="-34290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itchFamily="2"/>
                  <a:buChar char="Ø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endParaRPr lang="en-GB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342900" marR="0" lvl="0" indent="-34290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2400" b="0" i="0" u="none" strike="noStrike" kern="1200" cap="none" spc="0" baseline="0">
                    <a:solidFill>
                      <a:srgbClr val="44546A"/>
                    </a:solidFill>
                    <a:uFillTx/>
                    <a:latin typeface="Calibri"/>
                  </a:rPr>
                  <a:t>Szuszceptibilitás</a:t>
                </a:r>
              </a:p>
              <a:p>
                <a:pPr marL="800100" marR="0" lvl="1" indent="-34290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itchFamily="2"/>
                  <a:buChar char="Ø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≠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𝑀𝑎𝑥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GB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GB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342900" marR="0" lvl="0" indent="-34290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GB" sz="2400" b="0" i="0" u="none" strike="noStrike" kern="1200" cap="none" spc="0" baseline="0">
                    <a:solidFill>
                      <a:srgbClr val="44546A"/>
                    </a:solidFill>
                    <a:uFillTx/>
                    <a:latin typeface="Calibri"/>
                  </a:rPr>
                  <a:t>Hasonlósági mérőszám</a:t>
                </a:r>
              </a:p>
              <a:p>
                <a:pPr marL="457200" marR="0" lvl="1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GB" sz="2400" b="0" i="0" u="none" strike="noStrike" kern="1200" cap="none" spc="0" baseline="0">
                  <a:solidFill>
                    <a:srgbClr val="44546A"/>
                  </a:solidFill>
                  <a:uFillTx/>
                  <a:latin typeface="Calibri"/>
                </a:endParaRPr>
              </a:p>
              <a:p>
                <a:pPr marL="800100" marR="0" lvl="1" indent="-34290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itchFamily="2"/>
                  <a:buChar char="Ø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hu-HU" sz="2400" b="0" i="0" u="none" strike="noStrike" kern="1200" cap="none" spc="0" baseline="0">
                    <a:solidFill>
                      <a:srgbClr val="44546A"/>
                    </a:solidFill>
                    <a:uFillTx/>
                    <a:latin typeface="Calibri"/>
                  </a:rPr>
                  <a:t>f</a:t>
                </a:r>
                <a:r>
                  <a:rPr lang="en-GB" sz="2400" b="0" i="0" u="none" strike="noStrike" kern="1200" cap="none" spc="0" baseline="0">
                    <a:solidFill>
                      <a:srgbClr val="44546A"/>
                    </a:solidFill>
                    <a:uFillTx/>
                    <a:latin typeface="Calibri"/>
                  </a:rPr>
                  <a:t>ordított perkolációs fázisátalakulá</a:t>
                </a:r>
                <a:r>
                  <a:rPr lang="hu-HU" sz="2400" b="0" i="0" u="none" strike="noStrike" kern="1200" cap="none" spc="0" baseline="0">
                    <a:solidFill>
                      <a:srgbClr val="44546A"/>
                    </a:solidFill>
                    <a:uFillTx/>
                    <a:latin typeface="Calibri"/>
                  </a:rPr>
                  <a:t>s</a:t>
                </a:r>
                <a:endParaRPr lang="en-GB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3C41B5AB-5CD9-75B2-A073-F803A9366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9" y="658852"/>
                <a:ext cx="6034756" cy="2834877"/>
              </a:xfrm>
              <a:prstGeom prst="rect">
                <a:avLst/>
              </a:prstGeom>
              <a:blipFill>
                <a:blip r:embed="rId3"/>
                <a:stretch>
                  <a:fillRect l="-1414" t="-1720" b="-3871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915ACE72-39CD-8A0B-FEFE-F788012ACEAB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39909D-B894-79D8-DB72-2EC60BD6B2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082" y="1038511"/>
            <a:ext cx="4150845" cy="559960"/>
          </a:xfrm>
        </p:spPr>
        <p:txBody>
          <a:bodyPr anchor="b" anchorCtr="1"/>
          <a:lstStyle/>
          <a:p>
            <a:pPr lvl="0" algn="ctr"/>
            <a:r>
              <a:rPr lang="en-US" sz="2700"/>
              <a:t>Egyszerű gráf reprezentáció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065ECFD1-4614-9F09-A07D-E99236BEA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334" y="1598462"/>
            <a:ext cx="3514853" cy="351485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Content Placeholder 7" descr="A picture containing drawing, map, art&#10;&#10;Description automatically generated">
            <a:extLst>
              <a:ext uri="{FF2B5EF4-FFF2-40B4-BE49-F238E27FC236}">
                <a16:creationId xmlns:a16="http://schemas.microsoft.com/office/drawing/2014/main" id="{C6853B3F-9785-B94F-7EEB-11BC846FA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603" y="1598462"/>
            <a:ext cx="3541416" cy="3514853"/>
          </a:xfr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9B460C3-B917-1B46-DDEE-D3F83B9D5D88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C54A963-C43F-4C22-A1EB-04DC755365DE}" type="datetime1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6/25/2023</a:t>
            </a:fld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93D5E1B-7EAB-F58F-5B32-A65685CA9B04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Simon Botond - Átfedő csoportok keresése hipergráfokon - Szakdolgozat védés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B25C810-9F92-E129-FF84-9365BB0F83CA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A42A30A-3412-4029-B36F-28382B38D473}" type="slidenum">
              <a: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3</a:t>
            </a:fld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/16</a:t>
            </a:r>
            <a:endParaRPr lang="en-US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pic>
        <p:nvPicPr>
          <p:cNvPr id="9" name="Picture 13" descr="A picture containing colorfulness, screenshot&#10;&#10;Description automatically generated">
            <a:extLst>
              <a:ext uri="{FF2B5EF4-FFF2-40B4-BE49-F238E27FC236}">
                <a16:creationId xmlns:a16="http://schemas.microsoft.com/office/drawing/2014/main" id="{8C9D9D04-D18C-0E88-1C30-E5771DDFF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295" y="1598462"/>
            <a:ext cx="3537383" cy="35148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A696EFB-80EF-4A8F-03D9-E1B24AA09CE1}"/>
              </a:ext>
            </a:extLst>
          </p:cNvPr>
          <p:cNvSpPr txBox="1"/>
          <p:nvPr/>
        </p:nvSpPr>
        <p:spPr>
          <a:xfrm>
            <a:off x="3889537" y="1038511"/>
            <a:ext cx="4150845" cy="5599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9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Bipartit reprezentáció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FF0469E-6CC4-F15A-72D2-C25F74EC550A}"/>
              </a:ext>
            </a:extLst>
          </p:cNvPr>
          <p:cNvSpPr txBox="1"/>
          <p:nvPr/>
        </p:nvSpPr>
        <p:spPr>
          <a:xfrm>
            <a:off x="-113111" y="1038511"/>
            <a:ext cx="4150845" cy="5599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9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Hipergráf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2583FD08-F4D2-F4D9-07E7-42FE3FB231B3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FD30A2D-0D66-C204-BF3E-20ABF25ADF77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B2BF45-C7FE-12CF-DA7B-43C464C276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773" y="8567"/>
            <a:ext cx="10327827" cy="1066803"/>
          </a:xfrm>
        </p:spPr>
        <p:txBody>
          <a:bodyPr anchor="b"/>
          <a:lstStyle/>
          <a:p>
            <a:pPr lvl="0"/>
            <a:r>
              <a:rPr lang="hu-HU" sz="3600">
                <a:solidFill>
                  <a:srgbClr val="44546A"/>
                </a:solidFill>
              </a:rPr>
              <a:t>Hipergráfok egyszerű gráf reprezentációja élsúlyokkal</a:t>
            </a:r>
            <a:endParaRPr lang="en-GB" sz="3600">
              <a:solidFill>
                <a:srgbClr val="44546A"/>
              </a:solidFill>
            </a:endParaRP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5D595194-AC99-34FB-E1F4-455BC83285D5}"/>
              </a:ext>
            </a:extLst>
          </p:cNvPr>
          <p:cNvGrpSpPr/>
          <p:nvPr/>
        </p:nvGrpSpPr>
        <p:grpSpPr>
          <a:xfrm>
            <a:off x="7867131" y="0"/>
            <a:ext cx="4324874" cy="2641152"/>
            <a:chOff x="7867131" y="0"/>
            <a:chExt cx="4324874" cy="2641152"/>
          </a:xfrm>
        </p:grpSpPr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id="{F0C3817F-5E9E-A479-B252-D0DB7A66AE6F}"/>
                </a:ext>
              </a:extLst>
            </p:cNvPr>
            <p:cNvSpPr/>
            <p:nvPr/>
          </p:nvSpPr>
          <p:spPr>
            <a:xfrm>
              <a:off x="7867131" y="0"/>
              <a:ext cx="4324865" cy="2641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24985"/>
                <a:gd name="f7" fmla="val 3251912"/>
                <a:gd name="f8" fmla="val 36826"/>
                <a:gd name="f9" fmla="val 45003"/>
                <a:gd name="f10" fmla="val 152909"/>
                <a:gd name="f11" fmla="val 50351"/>
                <a:gd name="f12" fmla="val 205154"/>
                <a:gd name="f13" fmla="val 58290"/>
                <a:gd name="f14" fmla="val 257123"/>
                <a:gd name="f15" fmla="val 68956"/>
                <a:gd name="f16" fmla="val 308600"/>
                <a:gd name="f17" fmla="val 91393"/>
                <a:gd name="f18" fmla="val 411324"/>
                <a:gd name="f19" fmla="val 123882"/>
                <a:gd name="f20" fmla="val 511847"/>
                <a:gd name="f21" fmla="val 167774"/>
                <a:gd name="f22" fmla="val 607968"/>
                <a:gd name="f23" fmla="val 178195"/>
                <a:gd name="f24" fmla="val 632173"/>
                <a:gd name="f25" fmla="val 190333"/>
                <a:gd name="f26" fmla="val 655798"/>
                <a:gd name="f27" fmla="val 201857"/>
                <a:gd name="f28" fmla="val 679539"/>
                <a:gd name="f29" fmla="val 214363"/>
                <a:gd name="f30" fmla="val 702933"/>
                <a:gd name="f31" fmla="val 226255"/>
                <a:gd name="f32" fmla="val 726557"/>
                <a:gd name="f33" fmla="val 239741"/>
                <a:gd name="f34" fmla="val 749488"/>
                <a:gd name="f35" fmla="val 265488"/>
                <a:gd name="f36" fmla="val 795812"/>
                <a:gd name="f37" fmla="val 294176"/>
                <a:gd name="f38" fmla="val 840746"/>
                <a:gd name="f39" fmla="val 323724"/>
                <a:gd name="f40" fmla="val 885101"/>
                <a:gd name="f41" fmla="val 353149"/>
                <a:gd name="f42" fmla="val 929572"/>
                <a:gd name="f43" fmla="val 384657"/>
                <a:gd name="f44" fmla="val 972885"/>
                <a:gd name="f45" fmla="val 416412"/>
                <a:gd name="f46" fmla="val 1016081"/>
                <a:gd name="f47" fmla="val 448655"/>
                <a:gd name="f48" fmla="val 1058931"/>
                <a:gd name="f49" fmla="val 482127"/>
                <a:gd name="f50" fmla="val 1101202"/>
                <a:gd name="f51" fmla="val 515719"/>
                <a:gd name="f52" fmla="val 1143356"/>
                <a:gd name="f53" fmla="val 583027"/>
                <a:gd name="f54" fmla="val 1227782"/>
                <a:gd name="f55" fmla="val 653402"/>
                <a:gd name="f56" fmla="val 1310470"/>
                <a:gd name="f57" fmla="val 722427"/>
                <a:gd name="f58" fmla="val 1395127"/>
                <a:gd name="f59" fmla="val 757123"/>
                <a:gd name="f60" fmla="val 1437282"/>
                <a:gd name="f61" fmla="val 791697"/>
                <a:gd name="f62" fmla="val 1479783"/>
                <a:gd name="f63" fmla="val 825780"/>
                <a:gd name="f64" fmla="val 1522749"/>
                <a:gd name="f65" fmla="val 859742"/>
                <a:gd name="f66" fmla="val 1565367"/>
                <a:gd name="f67" fmla="val 893457"/>
                <a:gd name="f68" fmla="val 1610649"/>
                <a:gd name="f69" fmla="val 926314"/>
                <a:gd name="f70" fmla="val 1651992"/>
                <a:gd name="f71" fmla="val 958927"/>
                <a:gd name="f72" fmla="val 1694379"/>
                <a:gd name="f73" fmla="val 993132"/>
                <a:gd name="f74" fmla="val 1735492"/>
                <a:gd name="f75" fmla="val 1026848"/>
                <a:gd name="f76" fmla="val 1776836"/>
                <a:gd name="f77" fmla="val 1061545"/>
                <a:gd name="f78" fmla="val 1817485"/>
                <a:gd name="f79" fmla="val 1095996"/>
                <a:gd name="f80" fmla="val 1858133"/>
                <a:gd name="f81" fmla="val 1131918"/>
                <a:gd name="f82" fmla="val 1897393"/>
                <a:gd name="f83" fmla="val 1203273"/>
                <a:gd name="f84" fmla="val 1976376"/>
                <a:gd name="f85" fmla="val 1277447"/>
                <a:gd name="f86" fmla="val 2052463"/>
                <a:gd name="f87" fmla="val 1354688"/>
                <a:gd name="f88" fmla="val 2124728"/>
                <a:gd name="f89" fmla="val 1509411"/>
                <a:gd name="f90" fmla="val 2268911"/>
                <a:gd name="f91" fmla="val 1676396"/>
                <a:gd name="f92" fmla="val 2397575"/>
                <a:gd name="f93" fmla="val 1855027"/>
                <a:gd name="f94" fmla="val 2504236"/>
                <a:gd name="f95" fmla="val 1944528"/>
                <a:gd name="f96" fmla="val 2557277"/>
                <a:gd name="f97" fmla="val 2036357"/>
                <a:gd name="f98" fmla="val 2605917"/>
                <a:gd name="f99" fmla="val 2131618"/>
                <a:gd name="f100" fmla="val 2646913"/>
                <a:gd name="f101" fmla="val 2226267"/>
                <a:gd name="f102" fmla="val 2689068"/>
                <a:gd name="f103" fmla="val 2323981"/>
                <a:gd name="f104" fmla="val 2724622"/>
                <a:gd name="f105" fmla="val 2423534"/>
                <a:gd name="f106" fmla="val 2754732"/>
                <a:gd name="f107" fmla="val 2523087"/>
                <a:gd name="f108" fmla="val 2784958"/>
                <a:gd name="f109" fmla="val 2624602"/>
                <a:gd name="f110" fmla="val 2809394"/>
                <a:gd name="f111" fmla="val 2727588"/>
                <a:gd name="f112" fmla="val 2829197"/>
                <a:gd name="f113" fmla="val 2830698"/>
                <a:gd name="f114" fmla="val 2848653"/>
                <a:gd name="f115" fmla="val 2935522"/>
                <a:gd name="f116" fmla="val 2861971"/>
                <a:gd name="f117" fmla="val 3041083"/>
                <a:gd name="f118" fmla="val 2870890"/>
                <a:gd name="f119" fmla="val 3146644"/>
                <a:gd name="f120" fmla="val 2879922"/>
                <a:gd name="f121" fmla="val 3253307"/>
                <a:gd name="f122" fmla="val 2883860"/>
                <a:gd name="f123" fmla="val 3360340"/>
                <a:gd name="f124" fmla="val 2883976"/>
                <a:gd name="f125" fmla="val 3387067"/>
                <a:gd name="f126" fmla="val 3414162"/>
                <a:gd name="f127" fmla="val 2884439"/>
                <a:gd name="f128" fmla="val 3439663"/>
                <a:gd name="f129" fmla="val 2883396"/>
                <a:gd name="f130" fmla="val 3478529"/>
                <a:gd name="f131" fmla="val 2882471"/>
                <a:gd name="f132" fmla="val 3517271"/>
                <a:gd name="f133" fmla="val 2880616"/>
                <a:gd name="f134" fmla="val 3568887"/>
                <a:gd name="f135" fmla="val 2878417"/>
                <a:gd name="f136" fmla="val 3620257"/>
                <a:gd name="f137" fmla="val 2873552"/>
                <a:gd name="f138" fmla="val 3671260"/>
                <a:gd name="f139" fmla="val 2867878"/>
                <a:gd name="f140" fmla="val 3875515"/>
                <a:gd name="f141" fmla="val 2844253"/>
                <a:gd name="f142" fmla="val 4074253"/>
                <a:gd name="f143" fmla="val 2792486"/>
                <a:gd name="f144" fmla="val 4265268"/>
                <a:gd name="f145" fmla="val 2716283"/>
                <a:gd name="f146" fmla="val 4361020"/>
                <a:gd name="f147" fmla="val 2678529"/>
                <a:gd name="f148" fmla="val 4454444"/>
                <a:gd name="f149" fmla="val 2633710"/>
                <a:gd name="f150" fmla="val 4546395"/>
                <a:gd name="f151" fmla="val 2584724"/>
                <a:gd name="f152" fmla="val 4638470"/>
                <a:gd name="f153" fmla="val 2535967"/>
                <a:gd name="f154" fmla="val 4728827"/>
                <a:gd name="f155" fmla="val 2481885"/>
                <a:gd name="f156" fmla="val 4817837"/>
                <a:gd name="f157" fmla="val 2424674"/>
                <a:gd name="f158" fmla="val 4906846"/>
                <a:gd name="f159" fmla="val 2367348"/>
                <a:gd name="f160" fmla="val 4994385"/>
                <a:gd name="f161" fmla="val 2306317"/>
                <a:gd name="f162" fmla="val 5081677"/>
                <a:gd name="f163" fmla="val 2243548"/>
                <a:gd name="f164" fmla="val 5125201"/>
                <a:gd name="f165" fmla="val 2212164"/>
                <a:gd name="f166" fmla="val 5168603"/>
                <a:gd name="f167" fmla="val 2179969"/>
                <a:gd name="f168" fmla="val 5211881"/>
                <a:gd name="f169" fmla="val 2147658"/>
                <a:gd name="f170" fmla="val 2062128"/>
                <a:gd name="f171" fmla="val 2514993"/>
                <a:gd name="f172" fmla="val 5314867"/>
                <a:gd name="f173" fmla="val 2522881"/>
                <a:gd name="f174" fmla="val 5225490"/>
                <a:gd name="f175" fmla="val 2591325"/>
                <a:gd name="f176" fmla="val 5133783"/>
                <a:gd name="f177" fmla="val 2658379"/>
                <a:gd name="f178" fmla="val 5038276"/>
                <a:gd name="f179" fmla="val 2722421"/>
                <a:gd name="f180" fmla="val 4942892"/>
                <a:gd name="f181" fmla="val 2786348"/>
                <a:gd name="f182" fmla="val 4844810"/>
                <a:gd name="f183" fmla="val 2848422"/>
                <a:gd name="f184" fmla="val 4741701"/>
                <a:gd name="f185" fmla="val 2904937"/>
                <a:gd name="f186" fmla="val 4638592"/>
                <a:gd name="f187" fmla="val 2961337"/>
                <a:gd name="f188" fmla="val 4531929"/>
                <a:gd name="f189" fmla="val 3013683"/>
                <a:gd name="f190" fmla="val 4420728"/>
                <a:gd name="f191" fmla="val 3058848"/>
                <a:gd name="f192" fmla="val 4199063"/>
                <a:gd name="f193" fmla="val 3150338"/>
                <a:gd name="f194" fmla="val 3959621"/>
                <a:gd name="f195" fmla="val 3211485"/>
                <a:gd name="f196" fmla="val 3717481"/>
                <a:gd name="f197" fmla="val 3237079"/>
                <a:gd name="f198" fmla="val 3656914"/>
                <a:gd name="f199" fmla="val 3243101"/>
                <a:gd name="f200" fmla="val 3596227"/>
                <a:gd name="f201" fmla="val 3247966"/>
                <a:gd name="f202" fmla="val 3535661"/>
                <a:gd name="f203" fmla="val 3249934"/>
                <a:gd name="f204" fmla="val 3490175"/>
                <a:gd name="f205" fmla="val 3251555"/>
                <a:gd name="f206" fmla="val 3444813"/>
                <a:gd name="f207" fmla="val 3251787"/>
                <a:gd name="f208" fmla="val 3252250"/>
                <a:gd name="f209" fmla="val 3385105"/>
                <a:gd name="f210" fmla="val 3251324"/>
                <a:gd name="f211" fmla="val 3355681"/>
                <a:gd name="f212" fmla="val 3250745"/>
                <a:gd name="f213" fmla="val 3296954"/>
                <a:gd name="f214" fmla="val 3250050"/>
                <a:gd name="f215" fmla="val 3237860"/>
                <a:gd name="f216" fmla="val 3246692"/>
                <a:gd name="f217" fmla="val 3179011"/>
                <a:gd name="f218" fmla="val 3243795"/>
                <a:gd name="f219" fmla="val 3120039"/>
                <a:gd name="f220" fmla="val 3239164"/>
                <a:gd name="f221" fmla="val 3061067"/>
                <a:gd name="f222" fmla="val 3234878"/>
                <a:gd name="f223" fmla="val 3002217"/>
                <a:gd name="f224" fmla="val 3227814"/>
                <a:gd name="f225" fmla="val 2884397"/>
                <a:gd name="f226" fmla="val 3214496"/>
                <a:gd name="f227" fmla="val 2766699"/>
                <a:gd name="f228" fmla="val 3196314"/>
                <a:gd name="f229" fmla="val 2650103"/>
                <a:gd name="f230" fmla="val 3170836"/>
                <a:gd name="f231" fmla="val 2533510"/>
                <a:gd name="f232" fmla="val 3145358"/>
                <a:gd name="f233" fmla="val 2418263"/>
                <a:gd name="f234" fmla="val 3112583"/>
                <a:gd name="f235" fmla="val 2305836"/>
                <a:gd name="f236" fmla="val 3072514"/>
                <a:gd name="f237" fmla="val 2193410"/>
                <a:gd name="f238" fmla="val 3032328"/>
                <a:gd name="f239" fmla="val 2083926"/>
                <a:gd name="f240" fmla="val 2984383"/>
                <a:gd name="f241" fmla="val 1978611"/>
                <a:gd name="f242" fmla="val 2929952"/>
                <a:gd name="f243" fmla="val 1873663"/>
                <a:gd name="f244" fmla="val 2874711"/>
                <a:gd name="f245" fmla="val 1772884"/>
                <a:gd name="f246" fmla="val 2812985"/>
                <a:gd name="f247" fmla="val 1678235"/>
                <a:gd name="f248" fmla="val 2744424"/>
                <a:gd name="f249" fmla="val 1488201"/>
                <a:gd name="f250" fmla="val 2608001"/>
                <a:gd name="f251" fmla="val 1321708"/>
                <a:gd name="f252" fmla="val 2448068"/>
                <a:gd name="f253" fmla="val 1175688"/>
                <a:gd name="f254" fmla="val 2277018"/>
                <a:gd name="f255" fmla="val 1102985"/>
                <a:gd name="f256" fmla="val 2191086"/>
                <a:gd name="f257" fmla="val 1035309"/>
                <a:gd name="f258" fmla="val 2102377"/>
                <a:gd name="f259" fmla="val 971310"/>
                <a:gd name="f260" fmla="val 2012044"/>
                <a:gd name="f261" fmla="val 907188"/>
                <a:gd name="f262" fmla="val 1921714"/>
                <a:gd name="f263" fmla="val 847358"/>
                <a:gd name="f264" fmla="val 1829413"/>
                <a:gd name="f265" fmla="val 790717"/>
                <a:gd name="f266" fmla="val 1735723"/>
                <a:gd name="f267" fmla="val 761782"/>
                <a:gd name="f268" fmla="val 1688357"/>
                <a:gd name="f269" fmla="val 735300"/>
                <a:gd name="f270" fmla="val 1644002"/>
                <a:gd name="f271" fmla="val 706488"/>
                <a:gd name="f272" fmla="val 1598604"/>
                <a:gd name="f273" fmla="val 677922"/>
                <a:gd name="f274" fmla="val 1553555"/>
                <a:gd name="f275" fmla="val 648866"/>
                <a:gd name="f276" fmla="val 1508505"/>
                <a:gd name="f277" fmla="val 618951"/>
                <a:gd name="f278" fmla="val 1463802"/>
                <a:gd name="f279" fmla="val 436273"/>
                <a:gd name="f280" fmla="val 1195355"/>
                <a:gd name="f281" fmla="val 405990"/>
                <a:gd name="f282" fmla="val 1150189"/>
                <a:gd name="f283" fmla="val 376075"/>
                <a:gd name="f284" fmla="val 1104792"/>
                <a:gd name="f285" fmla="val 346896"/>
                <a:gd name="f286" fmla="val 1058816"/>
                <a:gd name="f287" fmla="val 317716"/>
                <a:gd name="f288" fmla="val 1012838"/>
                <a:gd name="f289" fmla="val 288782"/>
                <a:gd name="f290" fmla="val 966747"/>
                <a:gd name="f291" fmla="val 261809"/>
                <a:gd name="f292" fmla="val 919264"/>
                <a:gd name="f293" fmla="val 207742"/>
                <a:gd name="f294" fmla="val 824764"/>
                <a:gd name="f295" fmla="val 158088"/>
                <a:gd name="f296" fmla="val 727485"/>
                <a:gd name="f297" fmla="val 118487"/>
                <a:gd name="f298" fmla="val 626498"/>
                <a:gd name="f299" fmla="val 78151"/>
                <a:gd name="f300" fmla="val 525859"/>
                <a:gd name="f301" fmla="val 48237"/>
                <a:gd name="f302" fmla="val 421515"/>
                <a:gd name="f303" fmla="val 28130"/>
                <a:gd name="f304" fmla="val 315781"/>
                <a:gd name="f305" fmla="val 18506"/>
                <a:gd name="f306" fmla="val 262914"/>
                <a:gd name="f307" fmla="val 11425"/>
                <a:gd name="f308" fmla="val 209642"/>
                <a:gd name="f309" fmla="val 6751"/>
                <a:gd name="f310" fmla="val 156195"/>
                <a:gd name="f311" fmla="+- 0 0 -90"/>
                <a:gd name="f312" fmla="*/ f3 1 5324985"/>
                <a:gd name="f313" fmla="*/ f4 1 3251912"/>
                <a:gd name="f314" fmla="+- f7 0 f5"/>
                <a:gd name="f315" fmla="+- f6 0 f5"/>
                <a:gd name="f316" fmla="*/ f311 f0 1"/>
                <a:gd name="f317" fmla="*/ f315 1 5324985"/>
                <a:gd name="f318" fmla="*/ f314 1 3251912"/>
                <a:gd name="f319" fmla="*/ 0 f315 1"/>
                <a:gd name="f320" fmla="*/ 0 f314 1"/>
                <a:gd name="f321" fmla="*/ 36826 f315 1"/>
                <a:gd name="f322" fmla="*/ 45003 f315 1"/>
                <a:gd name="f323" fmla="*/ 152909 f314 1"/>
                <a:gd name="f324" fmla="*/ 68956 f315 1"/>
                <a:gd name="f325" fmla="*/ 308600 f314 1"/>
                <a:gd name="f326" fmla="*/ 167774 f315 1"/>
                <a:gd name="f327" fmla="*/ 607968 f314 1"/>
                <a:gd name="f328" fmla="*/ 201857 f315 1"/>
                <a:gd name="f329" fmla="*/ 679539 f314 1"/>
                <a:gd name="f330" fmla="*/ 239741 f315 1"/>
                <a:gd name="f331" fmla="*/ 749488 f314 1"/>
                <a:gd name="f332" fmla="*/ 323724 f315 1"/>
                <a:gd name="f333" fmla="*/ 885101 f314 1"/>
                <a:gd name="f334" fmla="*/ 416412 f315 1"/>
                <a:gd name="f335" fmla="*/ 1016081 f314 1"/>
                <a:gd name="f336" fmla="*/ 515719 f315 1"/>
                <a:gd name="f337" fmla="*/ 1143356 f314 1"/>
                <a:gd name="f338" fmla="*/ 722427 f315 1"/>
                <a:gd name="f339" fmla="*/ 1395127 f314 1"/>
                <a:gd name="f340" fmla="*/ 825780 f315 1"/>
                <a:gd name="f341" fmla="*/ 1522749 f314 1"/>
                <a:gd name="f342" fmla="*/ 926314 f315 1"/>
                <a:gd name="f343" fmla="*/ 1651992 f314 1"/>
                <a:gd name="f344" fmla="*/ 1026848 f315 1"/>
                <a:gd name="f345" fmla="*/ 1776836 f314 1"/>
                <a:gd name="f346" fmla="*/ 1131918 f315 1"/>
                <a:gd name="f347" fmla="*/ 1897393 f314 1"/>
                <a:gd name="f348" fmla="*/ 1354688 f315 1"/>
                <a:gd name="f349" fmla="*/ 2124728 f314 1"/>
                <a:gd name="f350" fmla="*/ 1855027 f315 1"/>
                <a:gd name="f351" fmla="*/ 2504236 f314 1"/>
                <a:gd name="f352" fmla="*/ 2131618 f315 1"/>
                <a:gd name="f353" fmla="*/ 2646913 f314 1"/>
                <a:gd name="f354" fmla="*/ 2423534 f315 1"/>
                <a:gd name="f355" fmla="*/ 2754732 f314 1"/>
                <a:gd name="f356" fmla="*/ 2727588 f315 1"/>
                <a:gd name="f357" fmla="*/ 2829197 f314 1"/>
                <a:gd name="f358" fmla="*/ 3041083 f315 1"/>
                <a:gd name="f359" fmla="*/ 2870890 f314 1"/>
                <a:gd name="f360" fmla="*/ 3360340 f315 1"/>
                <a:gd name="f361" fmla="*/ 2883976 f314 1"/>
                <a:gd name="f362" fmla="*/ 3439663 f315 1"/>
                <a:gd name="f363" fmla="*/ 2883396 f314 1"/>
                <a:gd name="f364" fmla="*/ 3478529 f315 1"/>
                <a:gd name="f365" fmla="*/ 2882471 f314 1"/>
                <a:gd name="f366" fmla="*/ 3517271 f315 1"/>
                <a:gd name="f367" fmla="*/ 2880616 f314 1"/>
                <a:gd name="f368" fmla="*/ 3671260 f315 1"/>
                <a:gd name="f369" fmla="*/ 2867878 f314 1"/>
                <a:gd name="f370" fmla="*/ 4265268 f315 1"/>
                <a:gd name="f371" fmla="*/ 2716283 f314 1"/>
                <a:gd name="f372" fmla="*/ 4546395 f315 1"/>
                <a:gd name="f373" fmla="*/ 2584724 f314 1"/>
                <a:gd name="f374" fmla="*/ 4817837 f315 1"/>
                <a:gd name="f375" fmla="*/ 2424674 f314 1"/>
                <a:gd name="f376" fmla="*/ 5081677 f315 1"/>
                <a:gd name="f377" fmla="*/ 2243548 f314 1"/>
                <a:gd name="f378" fmla="*/ 5211881 f315 1"/>
                <a:gd name="f379" fmla="*/ 2147658 f314 1"/>
                <a:gd name="f380" fmla="*/ 5324985 f315 1"/>
                <a:gd name="f381" fmla="*/ 2062128 f314 1"/>
                <a:gd name="f382" fmla="*/ 2514993 f314 1"/>
                <a:gd name="f383" fmla="*/ 5314867 f315 1"/>
                <a:gd name="f384" fmla="*/ 2522881 f314 1"/>
                <a:gd name="f385" fmla="*/ 5038276 f315 1"/>
                <a:gd name="f386" fmla="*/ 2722421 f314 1"/>
                <a:gd name="f387" fmla="*/ 4741701 f315 1"/>
                <a:gd name="f388" fmla="*/ 2904937 f314 1"/>
                <a:gd name="f389" fmla="*/ 4420728 f315 1"/>
                <a:gd name="f390" fmla="*/ 3058848 f314 1"/>
                <a:gd name="f391" fmla="*/ 3717481 f315 1"/>
                <a:gd name="f392" fmla="*/ 3237079 f314 1"/>
                <a:gd name="f393" fmla="*/ 3535661 f315 1"/>
                <a:gd name="f394" fmla="*/ 3249934 f314 1"/>
                <a:gd name="f395" fmla="*/ 3490175 f315 1"/>
                <a:gd name="f396" fmla="*/ 3251555 f314 1"/>
                <a:gd name="f397" fmla="*/ 3444813 f315 1"/>
                <a:gd name="f398" fmla="*/ 3251787 f314 1"/>
                <a:gd name="f399" fmla="*/ 3355681 f315 1"/>
                <a:gd name="f400" fmla="*/ 3250745 f314 1"/>
                <a:gd name="f401" fmla="*/ 3179011 f315 1"/>
                <a:gd name="f402" fmla="*/ 3243795 f314 1"/>
                <a:gd name="f403" fmla="*/ 3002217 f315 1"/>
                <a:gd name="f404" fmla="*/ 3227814 f314 1"/>
                <a:gd name="f405" fmla="*/ 2650103 f315 1"/>
                <a:gd name="f406" fmla="*/ 3170836 f314 1"/>
                <a:gd name="f407" fmla="*/ 2305836 f315 1"/>
                <a:gd name="f408" fmla="*/ 3072514 f314 1"/>
                <a:gd name="f409" fmla="*/ 1978611 f315 1"/>
                <a:gd name="f410" fmla="*/ 2929952 f314 1"/>
                <a:gd name="f411" fmla="*/ 1678235 f315 1"/>
                <a:gd name="f412" fmla="*/ 2744424 f314 1"/>
                <a:gd name="f413" fmla="*/ 1175688 f315 1"/>
                <a:gd name="f414" fmla="*/ 2277018 f314 1"/>
                <a:gd name="f415" fmla="*/ 971310 f315 1"/>
                <a:gd name="f416" fmla="*/ 2012044 f314 1"/>
                <a:gd name="f417" fmla="*/ 790717 f315 1"/>
                <a:gd name="f418" fmla="*/ 1735723 f314 1"/>
                <a:gd name="f419" fmla="*/ 706488 f315 1"/>
                <a:gd name="f420" fmla="*/ 1598604 f314 1"/>
                <a:gd name="f421" fmla="*/ 618951 f315 1"/>
                <a:gd name="f422" fmla="*/ 1463802 f314 1"/>
                <a:gd name="f423" fmla="*/ 436273 f315 1"/>
                <a:gd name="f424" fmla="*/ 1195355 f314 1"/>
                <a:gd name="f425" fmla="*/ 346896 f315 1"/>
                <a:gd name="f426" fmla="*/ 1058816 f314 1"/>
                <a:gd name="f427" fmla="*/ 261809 f315 1"/>
                <a:gd name="f428" fmla="*/ 919264 f314 1"/>
                <a:gd name="f429" fmla="*/ 118487 f315 1"/>
                <a:gd name="f430" fmla="*/ 626498 f314 1"/>
                <a:gd name="f431" fmla="*/ 28130 f315 1"/>
                <a:gd name="f432" fmla="*/ 315781 f314 1"/>
                <a:gd name="f433" fmla="*/ 6751 f315 1"/>
                <a:gd name="f434" fmla="*/ 156195 f314 1"/>
                <a:gd name="f435" fmla="*/ f316 1 f2"/>
                <a:gd name="f436" fmla="*/ f319 1 5324985"/>
                <a:gd name="f437" fmla="*/ f320 1 3251912"/>
                <a:gd name="f438" fmla="*/ f321 1 5324985"/>
                <a:gd name="f439" fmla="*/ f322 1 5324985"/>
                <a:gd name="f440" fmla="*/ f323 1 3251912"/>
                <a:gd name="f441" fmla="*/ f324 1 5324985"/>
                <a:gd name="f442" fmla="*/ f325 1 3251912"/>
                <a:gd name="f443" fmla="*/ f326 1 5324985"/>
                <a:gd name="f444" fmla="*/ f327 1 3251912"/>
                <a:gd name="f445" fmla="*/ f328 1 5324985"/>
                <a:gd name="f446" fmla="*/ f329 1 3251912"/>
                <a:gd name="f447" fmla="*/ f330 1 5324985"/>
                <a:gd name="f448" fmla="*/ f331 1 3251912"/>
                <a:gd name="f449" fmla="*/ f332 1 5324985"/>
                <a:gd name="f450" fmla="*/ f333 1 3251912"/>
                <a:gd name="f451" fmla="*/ f334 1 5324985"/>
                <a:gd name="f452" fmla="*/ f335 1 3251912"/>
                <a:gd name="f453" fmla="*/ f336 1 5324985"/>
                <a:gd name="f454" fmla="*/ f337 1 3251912"/>
                <a:gd name="f455" fmla="*/ f338 1 5324985"/>
                <a:gd name="f456" fmla="*/ f339 1 3251912"/>
                <a:gd name="f457" fmla="*/ f340 1 5324985"/>
                <a:gd name="f458" fmla="*/ f341 1 3251912"/>
                <a:gd name="f459" fmla="*/ f342 1 5324985"/>
                <a:gd name="f460" fmla="*/ f343 1 3251912"/>
                <a:gd name="f461" fmla="*/ f344 1 5324985"/>
                <a:gd name="f462" fmla="*/ f345 1 3251912"/>
                <a:gd name="f463" fmla="*/ f346 1 5324985"/>
                <a:gd name="f464" fmla="*/ f347 1 3251912"/>
                <a:gd name="f465" fmla="*/ f348 1 5324985"/>
                <a:gd name="f466" fmla="*/ f349 1 3251912"/>
                <a:gd name="f467" fmla="*/ f350 1 5324985"/>
                <a:gd name="f468" fmla="*/ f351 1 3251912"/>
                <a:gd name="f469" fmla="*/ f352 1 5324985"/>
                <a:gd name="f470" fmla="*/ f353 1 3251912"/>
                <a:gd name="f471" fmla="*/ f354 1 5324985"/>
                <a:gd name="f472" fmla="*/ f355 1 3251912"/>
                <a:gd name="f473" fmla="*/ f356 1 5324985"/>
                <a:gd name="f474" fmla="*/ f357 1 3251912"/>
                <a:gd name="f475" fmla="*/ f358 1 5324985"/>
                <a:gd name="f476" fmla="*/ f359 1 3251912"/>
                <a:gd name="f477" fmla="*/ f360 1 5324985"/>
                <a:gd name="f478" fmla="*/ f361 1 3251912"/>
                <a:gd name="f479" fmla="*/ f362 1 5324985"/>
                <a:gd name="f480" fmla="*/ f363 1 3251912"/>
                <a:gd name="f481" fmla="*/ f364 1 5324985"/>
                <a:gd name="f482" fmla="*/ f365 1 3251912"/>
                <a:gd name="f483" fmla="*/ f366 1 5324985"/>
                <a:gd name="f484" fmla="*/ f367 1 3251912"/>
                <a:gd name="f485" fmla="*/ f368 1 5324985"/>
                <a:gd name="f486" fmla="*/ f369 1 3251912"/>
                <a:gd name="f487" fmla="*/ f370 1 5324985"/>
                <a:gd name="f488" fmla="*/ f371 1 3251912"/>
                <a:gd name="f489" fmla="*/ f372 1 5324985"/>
                <a:gd name="f490" fmla="*/ f373 1 3251912"/>
                <a:gd name="f491" fmla="*/ f374 1 5324985"/>
                <a:gd name="f492" fmla="*/ f375 1 3251912"/>
                <a:gd name="f493" fmla="*/ f376 1 5324985"/>
                <a:gd name="f494" fmla="*/ f377 1 3251912"/>
                <a:gd name="f495" fmla="*/ f378 1 5324985"/>
                <a:gd name="f496" fmla="*/ f379 1 3251912"/>
                <a:gd name="f497" fmla="*/ f380 1 5324985"/>
                <a:gd name="f498" fmla="*/ f381 1 3251912"/>
                <a:gd name="f499" fmla="*/ f382 1 3251912"/>
                <a:gd name="f500" fmla="*/ f383 1 5324985"/>
                <a:gd name="f501" fmla="*/ f384 1 3251912"/>
                <a:gd name="f502" fmla="*/ f385 1 5324985"/>
                <a:gd name="f503" fmla="*/ f386 1 3251912"/>
                <a:gd name="f504" fmla="*/ f387 1 5324985"/>
                <a:gd name="f505" fmla="*/ f388 1 3251912"/>
                <a:gd name="f506" fmla="*/ f389 1 5324985"/>
                <a:gd name="f507" fmla="*/ f390 1 3251912"/>
                <a:gd name="f508" fmla="*/ f391 1 5324985"/>
                <a:gd name="f509" fmla="*/ f392 1 3251912"/>
                <a:gd name="f510" fmla="*/ f393 1 5324985"/>
                <a:gd name="f511" fmla="*/ f394 1 3251912"/>
                <a:gd name="f512" fmla="*/ f395 1 5324985"/>
                <a:gd name="f513" fmla="*/ f396 1 3251912"/>
                <a:gd name="f514" fmla="*/ f397 1 5324985"/>
                <a:gd name="f515" fmla="*/ f398 1 3251912"/>
                <a:gd name="f516" fmla="*/ f399 1 5324985"/>
                <a:gd name="f517" fmla="*/ f400 1 3251912"/>
                <a:gd name="f518" fmla="*/ f401 1 5324985"/>
                <a:gd name="f519" fmla="*/ f402 1 3251912"/>
                <a:gd name="f520" fmla="*/ f403 1 5324985"/>
                <a:gd name="f521" fmla="*/ f404 1 3251912"/>
                <a:gd name="f522" fmla="*/ f405 1 5324985"/>
                <a:gd name="f523" fmla="*/ f406 1 3251912"/>
                <a:gd name="f524" fmla="*/ f407 1 5324985"/>
                <a:gd name="f525" fmla="*/ f408 1 3251912"/>
                <a:gd name="f526" fmla="*/ f409 1 5324985"/>
                <a:gd name="f527" fmla="*/ f410 1 3251912"/>
                <a:gd name="f528" fmla="*/ f411 1 5324985"/>
                <a:gd name="f529" fmla="*/ f412 1 3251912"/>
                <a:gd name="f530" fmla="*/ f413 1 5324985"/>
                <a:gd name="f531" fmla="*/ f414 1 3251912"/>
                <a:gd name="f532" fmla="*/ f415 1 5324985"/>
                <a:gd name="f533" fmla="*/ f416 1 3251912"/>
                <a:gd name="f534" fmla="*/ f417 1 5324985"/>
                <a:gd name="f535" fmla="*/ f418 1 3251912"/>
                <a:gd name="f536" fmla="*/ f419 1 5324985"/>
                <a:gd name="f537" fmla="*/ f420 1 3251912"/>
                <a:gd name="f538" fmla="*/ f421 1 5324985"/>
                <a:gd name="f539" fmla="*/ f422 1 3251912"/>
                <a:gd name="f540" fmla="*/ f423 1 5324985"/>
                <a:gd name="f541" fmla="*/ f424 1 3251912"/>
                <a:gd name="f542" fmla="*/ f425 1 5324985"/>
                <a:gd name="f543" fmla="*/ f426 1 3251912"/>
                <a:gd name="f544" fmla="*/ f427 1 5324985"/>
                <a:gd name="f545" fmla="*/ f428 1 3251912"/>
                <a:gd name="f546" fmla="*/ f429 1 5324985"/>
                <a:gd name="f547" fmla="*/ f430 1 3251912"/>
                <a:gd name="f548" fmla="*/ f431 1 5324985"/>
                <a:gd name="f549" fmla="*/ f432 1 3251912"/>
                <a:gd name="f550" fmla="*/ f433 1 5324985"/>
                <a:gd name="f551" fmla="*/ f434 1 3251912"/>
                <a:gd name="f552" fmla="*/ f5 1 f317"/>
                <a:gd name="f553" fmla="*/ f6 1 f317"/>
                <a:gd name="f554" fmla="*/ f5 1 f318"/>
                <a:gd name="f555" fmla="*/ f7 1 f318"/>
                <a:gd name="f556" fmla="+- f435 0 f1"/>
                <a:gd name="f557" fmla="*/ f436 1 f317"/>
                <a:gd name="f558" fmla="*/ f437 1 f318"/>
                <a:gd name="f559" fmla="*/ f438 1 f317"/>
                <a:gd name="f560" fmla="*/ f439 1 f317"/>
                <a:gd name="f561" fmla="*/ f440 1 f318"/>
                <a:gd name="f562" fmla="*/ f441 1 f317"/>
                <a:gd name="f563" fmla="*/ f442 1 f318"/>
                <a:gd name="f564" fmla="*/ f443 1 f317"/>
                <a:gd name="f565" fmla="*/ f444 1 f318"/>
                <a:gd name="f566" fmla="*/ f445 1 f317"/>
                <a:gd name="f567" fmla="*/ f446 1 f318"/>
                <a:gd name="f568" fmla="*/ f447 1 f317"/>
                <a:gd name="f569" fmla="*/ f448 1 f318"/>
                <a:gd name="f570" fmla="*/ f449 1 f317"/>
                <a:gd name="f571" fmla="*/ f450 1 f318"/>
                <a:gd name="f572" fmla="*/ f451 1 f317"/>
                <a:gd name="f573" fmla="*/ f452 1 f318"/>
                <a:gd name="f574" fmla="*/ f453 1 f317"/>
                <a:gd name="f575" fmla="*/ f454 1 f318"/>
                <a:gd name="f576" fmla="*/ f455 1 f317"/>
                <a:gd name="f577" fmla="*/ f456 1 f318"/>
                <a:gd name="f578" fmla="*/ f457 1 f317"/>
                <a:gd name="f579" fmla="*/ f458 1 f318"/>
                <a:gd name="f580" fmla="*/ f459 1 f317"/>
                <a:gd name="f581" fmla="*/ f460 1 f318"/>
                <a:gd name="f582" fmla="*/ f461 1 f317"/>
                <a:gd name="f583" fmla="*/ f462 1 f318"/>
                <a:gd name="f584" fmla="*/ f463 1 f317"/>
                <a:gd name="f585" fmla="*/ f464 1 f318"/>
                <a:gd name="f586" fmla="*/ f465 1 f317"/>
                <a:gd name="f587" fmla="*/ f466 1 f318"/>
                <a:gd name="f588" fmla="*/ f467 1 f317"/>
                <a:gd name="f589" fmla="*/ f468 1 f318"/>
                <a:gd name="f590" fmla="*/ f469 1 f317"/>
                <a:gd name="f591" fmla="*/ f470 1 f318"/>
                <a:gd name="f592" fmla="*/ f471 1 f317"/>
                <a:gd name="f593" fmla="*/ f472 1 f318"/>
                <a:gd name="f594" fmla="*/ f473 1 f317"/>
                <a:gd name="f595" fmla="*/ f474 1 f318"/>
                <a:gd name="f596" fmla="*/ f475 1 f317"/>
                <a:gd name="f597" fmla="*/ f476 1 f318"/>
                <a:gd name="f598" fmla="*/ f477 1 f317"/>
                <a:gd name="f599" fmla="*/ f478 1 f318"/>
                <a:gd name="f600" fmla="*/ f479 1 f317"/>
                <a:gd name="f601" fmla="*/ f480 1 f318"/>
                <a:gd name="f602" fmla="*/ f481 1 f317"/>
                <a:gd name="f603" fmla="*/ f482 1 f318"/>
                <a:gd name="f604" fmla="*/ f483 1 f317"/>
                <a:gd name="f605" fmla="*/ f484 1 f318"/>
                <a:gd name="f606" fmla="*/ f485 1 f317"/>
                <a:gd name="f607" fmla="*/ f486 1 f318"/>
                <a:gd name="f608" fmla="*/ f487 1 f317"/>
                <a:gd name="f609" fmla="*/ f488 1 f318"/>
                <a:gd name="f610" fmla="*/ f489 1 f317"/>
                <a:gd name="f611" fmla="*/ f490 1 f318"/>
                <a:gd name="f612" fmla="*/ f491 1 f317"/>
                <a:gd name="f613" fmla="*/ f492 1 f318"/>
                <a:gd name="f614" fmla="*/ f493 1 f317"/>
                <a:gd name="f615" fmla="*/ f494 1 f318"/>
                <a:gd name="f616" fmla="*/ f495 1 f317"/>
                <a:gd name="f617" fmla="*/ f496 1 f318"/>
                <a:gd name="f618" fmla="*/ f497 1 f317"/>
                <a:gd name="f619" fmla="*/ f498 1 f318"/>
                <a:gd name="f620" fmla="*/ f499 1 f318"/>
                <a:gd name="f621" fmla="*/ f500 1 f317"/>
                <a:gd name="f622" fmla="*/ f501 1 f318"/>
                <a:gd name="f623" fmla="*/ f502 1 f317"/>
                <a:gd name="f624" fmla="*/ f503 1 f318"/>
                <a:gd name="f625" fmla="*/ f504 1 f317"/>
                <a:gd name="f626" fmla="*/ f505 1 f318"/>
                <a:gd name="f627" fmla="*/ f506 1 f317"/>
                <a:gd name="f628" fmla="*/ f507 1 f318"/>
                <a:gd name="f629" fmla="*/ f508 1 f317"/>
                <a:gd name="f630" fmla="*/ f509 1 f318"/>
                <a:gd name="f631" fmla="*/ f510 1 f317"/>
                <a:gd name="f632" fmla="*/ f511 1 f318"/>
                <a:gd name="f633" fmla="*/ f512 1 f317"/>
                <a:gd name="f634" fmla="*/ f513 1 f318"/>
                <a:gd name="f635" fmla="*/ f514 1 f317"/>
                <a:gd name="f636" fmla="*/ f515 1 f318"/>
                <a:gd name="f637" fmla="*/ f516 1 f317"/>
                <a:gd name="f638" fmla="*/ f517 1 f318"/>
                <a:gd name="f639" fmla="*/ f518 1 f317"/>
                <a:gd name="f640" fmla="*/ f519 1 f318"/>
                <a:gd name="f641" fmla="*/ f520 1 f317"/>
                <a:gd name="f642" fmla="*/ f521 1 f318"/>
                <a:gd name="f643" fmla="*/ f522 1 f317"/>
                <a:gd name="f644" fmla="*/ f523 1 f318"/>
                <a:gd name="f645" fmla="*/ f524 1 f317"/>
                <a:gd name="f646" fmla="*/ f525 1 f318"/>
                <a:gd name="f647" fmla="*/ f526 1 f317"/>
                <a:gd name="f648" fmla="*/ f527 1 f318"/>
                <a:gd name="f649" fmla="*/ f528 1 f317"/>
                <a:gd name="f650" fmla="*/ f529 1 f318"/>
                <a:gd name="f651" fmla="*/ f530 1 f317"/>
                <a:gd name="f652" fmla="*/ f531 1 f318"/>
                <a:gd name="f653" fmla="*/ f532 1 f317"/>
                <a:gd name="f654" fmla="*/ f533 1 f318"/>
                <a:gd name="f655" fmla="*/ f534 1 f317"/>
                <a:gd name="f656" fmla="*/ f535 1 f318"/>
                <a:gd name="f657" fmla="*/ f536 1 f317"/>
                <a:gd name="f658" fmla="*/ f537 1 f318"/>
                <a:gd name="f659" fmla="*/ f538 1 f317"/>
                <a:gd name="f660" fmla="*/ f539 1 f318"/>
                <a:gd name="f661" fmla="*/ f540 1 f317"/>
                <a:gd name="f662" fmla="*/ f541 1 f318"/>
                <a:gd name="f663" fmla="*/ f542 1 f317"/>
                <a:gd name="f664" fmla="*/ f543 1 f318"/>
                <a:gd name="f665" fmla="*/ f544 1 f317"/>
                <a:gd name="f666" fmla="*/ f545 1 f318"/>
                <a:gd name="f667" fmla="*/ f546 1 f317"/>
                <a:gd name="f668" fmla="*/ f547 1 f318"/>
                <a:gd name="f669" fmla="*/ f548 1 f317"/>
                <a:gd name="f670" fmla="*/ f549 1 f318"/>
                <a:gd name="f671" fmla="*/ f550 1 f317"/>
                <a:gd name="f672" fmla="*/ f551 1 f318"/>
                <a:gd name="f673" fmla="*/ f552 f312 1"/>
                <a:gd name="f674" fmla="*/ f553 f312 1"/>
                <a:gd name="f675" fmla="*/ f555 f313 1"/>
                <a:gd name="f676" fmla="*/ f554 f313 1"/>
                <a:gd name="f677" fmla="*/ f557 f312 1"/>
                <a:gd name="f678" fmla="*/ f558 f313 1"/>
                <a:gd name="f679" fmla="*/ f559 f312 1"/>
                <a:gd name="f680" fmla="*/ f560 f312 1"/>
                <a:gd name="f681" fmla="*/ f561 f313 1"/>
                <a:gd name="f682" fmla="*/ f562 f312 1"/>
                <a:gd name="f683" fmla="*/ f563 f313 1"/>
                <a:gd name="f684" fmla="*/ f564 f312 1"/>
                <a:gd name="f685" fmla="*/ f565 f313 1"/>
                <a:gd name="f686" fmla="*/ f566 f312 1"/>
                <a:gd name="f687" fmla="*/ f567 f313 1"/>
                <a:gd name="f688" fmla="*/ f568 f312 1"/>
                <a:gd name="f689" fmla="*/ f569 f313 1"/>
                <a:gd name="f690" fmla="*/ f570 f312 1"/>
                <a:gd name="f691" fmla="*/ f571 f313 1"/>
                <a:gd name="f692" fmla="*/ f572 f312 1"/>
                <a:gd name="f693" fmla="*/ f573 f313 1"/>
                <a:gd name="f694" fmla="*/ f574 f312 1"/>
                <a:gd name="f695" fmla="*/ f575 f313 1"/>
                <a:gd name="f696" fmla="*/ f576 f312 1"/>
                <a:gd name="f697" fmla="*/ f577 f313 1"/>
                <a:gd name="f698" fmla="*/ f578 f312 1"/>
                <a:gd name="f699" fmla="*/ f579 f313 1"/>
                <a:gd name="f700" fmla="*/ f580 f312 1"/>
                <a:gd name="f701" fmla="*/ f581 f313 1"/>
                <a:gd name="f702" fmla="*/ f582 f312 1"/>
                <a:gd name="f703" fmla="*/ f583 f313 1"/>
                <a:gd name="f704" fmla="*/ f584 f312 1"/>
                <a:gd name="f705" fmla="*/ f585 f313 1"/>
                <a:gd name="f706" fmla="*/ f586 f312 1"/>
                <a:gd name="f707" fmla="*/ f587 f313 1"/>
                <a:gd name="f708" fmla="*/ f588 f312 1"/>
                <a:gd name="f709" fmla="*/ f589 f313 1"/>
                <a:gd name="f710" fmla="*/ f590 f312 1"/>
                <a:gd name="f711" fmla="*/ f591 f313 1"/>
                <a:gd name="f712" fmla="*/ f592 f312 1"/>
                <a:gd name="f713" fmla="*/ f593 f313 1"/>
                <a:gd name="f714" fmla="*/ f594 f312 1"/>
                <a:gd name="f715" fmla="*/ f595 f313 1"/>
                <a:gd name="f716" fmla="*/ f596 f312 1"/>
                <a:gd name="f717" fmla="*/ f597 f313 1"/>
                <a:gd name="f718" fmla="*/ f598 f312 1"/>
                <a:gd name="f719" fmla="*/ f599 f313 1"/>
                <a:gd name="f720" fmla="*/ f600 f312 1"/>
                <a:gd name="f721" fmla="*/ f601 f313 1"/>
                <a:gd name="f722" fmla="*/ f602 f312 1"/>
                <a:gd name="f723" fmla="*/ f603 f313 1"/>
                <a:gd name="f724" fmla="*/ f604 f312 1"/>
                <a:gd name="f725" fmla="*/ f605 f313 1"/>
                <a:gd name="f726" fmla="*/ f606 f312 1"/>
                <a:gd name="f727" fmla="*/ f607 f313 1"/>
                <a:gd name="f728" fmla="*/ f608 f312 1"/>
                <a:gd name="f729" fmla="*/ f609 f313 1"/>
                <a:gd name="f730" fmla="*/ f610 f312 1"/>
                <a:gd name="f731" fmla="*/ f611 f313 1"/>
                <a:gd name="f732" fmla="*/ f612 f312 1"/>
                <a:gd name="f733" fmla="*/ f613 f313 1"/>
                <a:gd name="f734" fmla="*/ f614 f312 1"/>
                <a:gd name="f735" fmla="*/ f615 f313 1"/>
                <a:gd name="f736" fmla="*/ f616 f312 1"/>
                <a:gd name="f737" fmla="*/ f617 f313 1"/>
                <a:gd name="f738" fmla="*/ f618 f312 1"/>
                <a:gd name="f739" fmla="*/ f619 f313 1"/>
                <a:gd name="f740" fmla="*/ f620 f313 1"/>
                <a:gd name="f741" fmla="*/ f621 f312 1"/>
                <a:gd name="f742" fmla="*/ f622 f313 1"/>
                <a:gd name="f743" fmla="*/ f623 f312 1"/>
                <a:gd name="f744" fmla="*/ f624 f313 1"/>
                <a:gd name="f745" fmla="*/ f625 f312 1"/>
                <a:gd name="f746" fmla="*/ f626 f313 1"/>
                <a:gd name="f747" fmla="*/ f627 f312 1"/>
                <a:gd name="f748" fmla="*/ f628 f313 1"/>
                <a:gd name="f749" fmla="*/ f629 f312 1"/>
                <a:gd name="f750" fmla="*/ f630 f313 1"/>
                <a:gd name="f751" fmla="*/ f631 f312 1"/>
                <a:gd name="f752" fmla="*/ f632 f313 1"/>
                <a:gd name="f753" fmla="*/ f633 f312 1"/>
                <a:gd name="f754" fmla="*/ f634 f313 1"/>
                <a:gd name="f755" fmla="*/ f635 f312 1"/>
                <a:gd name="f756" fmla="*/ f636 f313 1"/>
                <a:gd name="f757" fmla="*/ f637 f312 1"/>
                <a:gd name="f758" fmla="*/ f638 f313 1"/>
                <a:gd name="f759" fmla="*/ f639 f312 1"/>
                <a:gd name="f760" fmla="*/ f640 f313 1"/>
                <a:gd name="f761" fmla="*/ f641 f312 1"/>
                <a:gd name="f762" fmla="*/ f642 f313 1"/>
                <a:gd name="f763" fmla="*/ f643 f312 1"/>
                <a:gd name="f764" fmla="*/ f644 f313 1"/>
                <a:gd name="f765" fmla="*/ f645 f312 1"/>
                <a:gd name="f766" fmla="*/ f646 f313 1"/>
                <a:gd name="f767" fmla="*/ f647 f312 1"/>
                <a:gd name="f768" fmla="*/ f648 f313 1"/>
                <a:gd name="f769" fmla="*/ f649 f312 1"/>
                <a:gd name="f770" fmla="*/ f650 f313 1"/>
                <a:gd name="f771" fmla="*/ f651 f312 1"/>
                <a:gd name="f772" fmla="*/ f652 f313 1"/>
                <a:gd name="f773" fmla="*/ f653 f312 1"/>
                <a:gd name="f774" fmla="*/ f654 f313 1"/>
                <a:gd name="f775" fmla="*/ f655 f312 1"/>
                <a:gd name="f776" fmla="*/ f656 f313 1"/>
                <a:gd name="f777" fmla="*/ f657 f312 1"/>
                <a:gd name="f778" fmla="*/ f658 f313 1"/>
                <a:gd name="f779" fmla="*/ f659 f312 1"/>
                <a:gd name="f780" fmla="*/ f660 f313 1"/>
                <a:gd name="f781" fmla="*/ f661 f312 1"/>
                <a:gd name="f782" fmla="*/ f662 f313 1"/>
                <a:gd name="f783" fmla="*/ f663 f312 1"/>
                <a:gd name="f784" fmla="*/ f664 f313 1"/>
                <a:gd name="f785" fmla="*/ f665 f312 1"/>
                <a:gd name="f786" fmla="*/ f666 f313 1"/>
                <a:gd name="f787" fmla="*/ f667 f312 1"/>
                <a:gd name="f788" fmla="*/ f668 f313 1"/>
                <a:gd name="f789" fmla="*/ f669 f312 1"/>
                <a:gd name="f790" fmla="*/ f670 f313 1"/>
                <a:gd name="f791" fmla="*/ f671 f312 1"/>
                <a:gd name="f792" fmla="*/ f672 f3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6">
                  <a:pos x="f677" y="f678"/>
                </a:cxn>
                <a:cxn ang="f556">
                  <a:pos x="f679" y="f678"/>
                </a:cxn>
                <a:cxn ang="f556">
                  <a:pos x="f680" y="f681"/>
                </a:cxn>
                <a:cxn ang="f556">
                  <a:pos x="f682" y="f683"/>
                </a:cxn>
                <a:cxn ang="f556">
                  <a:pos x="f684" y="f685"/>
                </a:cxn>
                <a:cxn ang="f556">
                  <a:pos x="f686" y="f687"/>
                </a:cxn>
                <a:cxn ang="f556">
                  <a:pos x="f688" y="f689"/>
                </a:cxn>
                <a:cxn ang="f556">
                  <a:pos x="f690" y="f691"/>
                </a:cxn>
                <a:cxn ang="f556">
                  <a:pos x="f692" y="f693"/>
                </a:cxn>
                <a:cxn ang="f556">
                  <a:pos x="f694" y="f695"/>
                </a:cxn>
                <a:cxn ang="f556">
                  <a:pos x="f696" y="f697"/>
                </a:cxn>
                <a:cxn ang="f556">
                  <a:pos x="f698" y="f699"/>
                </a:cxn>
                <a:cxn ang="f556">
                  <a:pos x="f700" y="f701"/>
                </a:cxn>
                <a:cxn ang="f556">
                  <a:pos x="f702" y="f703"/>
                </a:cxn>
                <a:cxn ang="f556">
                  <a:pos x="f704" y="f705"/>
                </a:cxn>
                <a:cxn ang="f556">
                  <a:pos x="f706" y="f707"/>
                </a:cxn>
                <a:cxn ang="f556">
                  <a:pos x="f708" y="f709"/>
                </a:cxn>
                <a:cxn ang="f556">
                  <a:pos x="f710" y="f711"/>
                </a:cxn>
                <a:cxn ang="f556">
                  <a:pos x="f712" y="f713"/>
                </a:cxn>
                <a:cxn ang="f556">
                  <a:pos x="f714" y="f715"/>
                </a:cxn>
                <a:cxn ang="f556">
                  <a:pos x="f716" y="f717"/>
                </a:cxn>
                <a:cxn ang="f556">
                  <a:pos x="f718" y="f719"/>
                </a:cxn>
                <a:cxn ang="f556">
                  <a:pos x="f720" y="f721"/>
                </a:cxn>
                <a:cxn ang="f556">
                  <a:pos x="f722" y="f723"/>
                </a:cxn>
                <a:cxn ang="f556">
                  <a:pos x="f724" y="f725"/>
                </a:cxn>
                <a:cxn ang="f556">
                  <a:pos x="f726" y="f727"/>
                </a:cxn>
                <a:cxn ang="f556">
                  <a:pos x="f728" y="f729"/>
                </a:cxn>
                <a:cxn ang="f556">
                  <a:pos x="f730" y="f731"/>
                </a:cxn>
                <a:cxn ang="f556">
                  <a:pos x="f732" y="f733"/>
                </a:cxn>
                <a:cxn ang="f556">
                  <a:pos x="f734" y="f735"/>
                </a:cxn>
                <a:cxn ang="f556">
                  <a:pos x="f736" y="f737"/>
                </a:cxn>
                <a:cxn ang="f556">
                  <a:pos x="f738" y="f739"/>
                </a:cxn>
                <a:cxn ang="f556">
                  <a:pos x="f738" y="f740"/>
                </a:cxn>
                <a:cxn ang="f556">
                  <a:pos x="f741" y="f742"/>
                </a:cxn>
                <a:cxn ang="f556">
                  <a:pos x="f743" y="f744"/>
                </a:cxn>
                <a:cxn ang="f556">
                  <a:pos x="f745" y="f746"/>
                </a:cxn>
                <a:cxn ang="f556">
                  <a:pos x="f747" y="f748"/>
                </a:cxn>
                <a:cxn ang="f556">
                  <a:pos x="f749" y="f750"/>
                </a:cxn>
                <a:cxn ang="f556">
                  <a:pos x="f751" y="f752"/>
                </a:cxn>
                <a:cxn ang="f556">
                  <a:pos x="f753" y="f754"/>
                </a:cxn>
                <a:cxn ang="f556">
                  <a:pos x="f755" y="f756"/>
                </a:cxn>
                <a:cxn ang="f556">
                  <a:pos x="f757" y="f758"/>
                </a:cxn>
                <a:cxn ang="f556">
                  <a:pos x="f759" y="f760"/>
                </a:cxn>
                <a:cxn ang="f556">
                  <a:pos x="f761" y="f762"/>
                </a:cxn>
                <a:cxn ang="f556">
                  <a:pos x="f763" y="f764"/>
                </a:cxn>
                <a:cxn ang="f556">
                  <a:pos x="f765" y="f766"/>
                </a:cxn>
                <a:cxn ang="f556">
                  <a:pos x="f767" y="f768"/>
                </a:cxn>
                <a:cxn ang="f556">
                  <a:pos x="f769" y="f770"/>
                </a:cxn>
                <a:cxn ang="f556">
                  <a:pos x="f771" y="f772"/>
                </a:cxn>
                <a:cxn ang="f556">
                  <a:pos x="f773" y="f774"/>
                </a:cxn>
                <a:cxn ang="f556">
                  <a:pos x="f775" y="f776"/>
                </a:cxn>
                <a:cxn ang="f556">
                  <a:pos x="f777" y="f778"/>
                </a:cxn>
                <a:cxn ang="f556">
                  <a:pos x="f779" y="f780"/>
                </a:cxn>
                <a:cxn ang="f556">
                  <a:pos x="f781" y="f782"/>
                </a:cxn>
                <a:cxn ang="f556">
                  <a:pos x="f783" y="f784"/>
                </a:cxn>
                <a:cxn ang="f556">
                  <a:pos x="f785" y="f786"/>
                </a:cxn>
                <a:cxn ang="f556">
                  <a:pos x="f787" y="f788"/>
                </a:cxn>
                <a:cxn ang="f556">
                  <a:pos x="f789" y="f790"/>
                </a:cxn>
                <a:cxn ang="f556">
                  <a:pos x="f791" y="f792"/>
                </a:cxn>
              </a:cxnLst>
              <a:rect l="f673" t="f676" r="f674" b="f675"/>
              <a:pathLst>
                <a:path w="5324985" h="3251912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98"/>
                    <a:pt x="f99" y="f100"/>
                  </a:cubicBezTo>
                  <a:cubicBezTo>
                    <a:pt x="f101" y="f102"/>
                    <a:pt x="f103" y="f104"/>
                    <a:pt x="f105" y="f106"/>
                  </a:cubicBezTo>
                  <a:cubicBezTo>
                    <a:pt x="f107" y="f108"/>
                    <a:pt x="f109" y="f110"/>
                    <a:pt x="f111" y="f112"/>
                  </a:cubicBezTo>
                  <a:cubicBezTo>
                    <a:pt x="f113" y="f114"/>
                    <a:pt x="f115" y="f116"/>
                    <a:pt x="f117" y="f118"/>
                  </a:cubicBezTo>
                  <a:cubicBezTo>
                    <a:pt x="f119" y="f120"/>
                    <a:pt x="f121" y="f122"/>
                    <a:pt x="f123" y="f124"/>
                  </a:cubicBezTo>
                  <a:cubicBezTo>
                    <a:pt x="f125" y="f124"/>
                    <a:pt x="f126" y="f127"/>
                    <a:pt x="f128" y="f129"/>
                  </a:cubicBezTo>
                  <a:lnTo>
                    <a:pt x="f130" y="f131"/>
                  </a:lnTo>
                  <a:lnTo>
                    <a:pt x="f132" y="f133"/>
                  </a:ln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lnTo>
                    <a:pt x="f6" y="f170"/>
                  </a:lnTo>
                  <a:lnTo>
                    <a:pt x="f6" y="f171"/>
                  </a:lnTo>
                  <a:lnTo>
                    <a:pt x="f172" y="f173"/>
                  </a:lnTo>
                  <a:cubicBezTo>
                    <a:pt x="f174" y="f175"/>
                    <a:pt x="f176" y="f177"/>
                    <a:pt x="f178" y="f179"/>
                  </a:cubicBezTo>
                  <a:cubicBezTo>
                    <a:pt x="f180" y="f181"/>
                    <a:pt x="f182" y="f183"/>
                    <a:pt x="f184" y="f185"/>
                  </a:cubicBezTo>
                  <a:cubicBezTo>
                    <a:pt x="f186" y="f187"/>
                    <a:pt x="f188" y="f189"/>
                    <a:pt x="f190" y="f191"/>
                  </a:cubicBez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203"/>
                  </a:cubicBezTo>
                  <a:lnTo>
                    <a:pt x="f204" y="f205"/>
                  </a:lnTo>
                  <a:lnTo>
                    <a:pt x="f206" y="f207"/>
                  </a:lnTo>
                  <a:cubicBezTo>
                    <a:pt x="f126" y="f208"/>
                    <a:pt x="f209" y="f210"/>
                    <a:pt x="f211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40"/>
                    <a:pt x="f241" y="f242"/>
                  </a:cubicBezTo>
                  <a:cubicBezTo>
                    <a:pt x="f243" y="f244"/>
                    <a:pt x="f245" y="f246"/>
                    <a:pt x="f247" y="f248"/>
                  </a:cubicBezTo>
                  <a:cubicBezTo>
                    <a:pt x="f249" y="f250"/>
                    <a:pt x="f251" y="f252"/>
                    <a:pt x="f253" y="f254"/>
                  </a:cubicBezTo>
                  <a:cubicBezTo>
                    <a:pt x="f255" y="f256"/>
                    <a:pt x="f257" y="f258"/>
                    <a:pt x="f259" y="f260"/>
                  </a:cubicBezTo>
                  <a:cubicBezTo>
                    <a:pt x="f261" y="f262"/>
                    <a:pt x="f263" y="f264"/>
                    <a:pt x="f265" y="f266"/>
                  </a:cubicBezTo>
                  <a:cubicBezTo>
                    <a:pt x="f267" y="f268"/>
                    <a:pt x="f269" y="f270"/>
                    <a:pt x="f271" y="f272"/>
                  </a:cubicBezTo>
                  <a:cubicBezTo>
                    <a:pt x="f273" y="f274"/>
                    <a:pt x="f275" y="f276"/>
                    <a:pt x="f277" y="f278"/>
                  </a:cubicBezTo>
                  <a:lnTo>
                    <a:pt x="f279" y="f280"/>
                  </a:lnTo>
                  <a:cubicBezTo>
                    <a:pt x="f281" y="f282"/>
                    <a:pt x="f283" y="f284"/>
                    <a:pt x="f285" y="f286"/>
                  </a:cubicBezTo>
                  <a:cubicBezTo>
                    <a:pt x="f287" y="f288"/>
                    <a:pt x="f289" y="f290"/>
                    <a:pt x="f291" y="f292"/>
                  </a:cubicBezTo>
                  <a:cubicBezTo>
                    <a:pt x="f293" y="f294"/>
                    <a:pt x="f295" y="f296"/>
                    <a:pt x="f297" y="f298"/>
                  </a:cubicBezTo>
                  <a:cubicBezTo>
                    <a:pt x="f299" y="f300"/>
                    <a:pt x="f301" y="f302"/>
                    <a:pt x="f303" y="f304"/>
                  </a:cubicBezTo>
                  <a:cubicBezTo>
                    <a:pt x="f305" y="f306"/>
                    <a:pt x="f307" y="f308"/>
                    <a:pt x="f309" y="f31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Freeform: Shape 16">
              <a:extLst>
                <a:ext uri="{FF2B5EF4-FFF2-40B4-BE49-F238E27FC236}">
                  <a16:creationId xmlns:a16="http://schemas.microsoft.com/office/drawing/2014/main" id="{C6DEFABE-4903-9D46-C548-403DA0E29063}"/>
                </a:ext>
              </a:extLst>
            </p:cNvPr>
            <p:cNvSpPr/>
            <p:nvPr/>
          </p:nvSpPr>
          <p:spPr>
            <a:xfrm>
              <a:off x="7907301" y="0"/>
              <a:ext cx="4284704" cy="242091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5533"/>
                <a:gd name="f7" fmla="val 2980757"/>
                <a:gd name="f8" fmla="val 201166"/>
                <a:gd name="f9" fmla="val 206734"/>
                <a:gd name="f10" fmla="val 89286"/>
                <a:gd name="f11" fmla="val 212220"/>
                <a:gd name="f12" fmla="val 135755"/>
                <a:gd name="f13" fmla="val 220465"/>
                <a:gd name="f14" fmla="val 181731"/>
                <a:gd name="f15" fmla="val 232051"/>
                <a:gd name="f16" fmla="val 226897"/>
                <a:gd name="f17" fmla="val 254855"/>
                <a:gd name="f18" fmla="val 317344"/>
                <a:gd name="f19" fmla="val 290287"/>
                <a:gd name="f20" fmla="val 403854"/>
                <a:gd name="f21" fmla="val 332707"/>
                <a:gd name="f22" fmla="val 487120"/>
                <a:gd name="f23" fmla="val 354163"/>
                <a:gd name="f24" fmla="val 528696"/>
                <a:gd name="f25" fmla="val 377948"/>
                <a:gd name="f26" fmla="val 569461"/>
                <a:gd name="f27" fmla="val 402959"/>
                <a:gd name="f28" fmla="val 609647"/>
                <a:gd name="f29" fmla="val 428337"/>
                <a:gd name="f30" fmla="val 649717"/>
                <a:gd name="f31" fmla="val 455433"/>
                <a:gd name="f32" fmla="val 689209"/>
                <a:gd name="f33" fmla="val 483631"/>
                <a:gd name="f34" fmla="val 728236"/>
                <a:gd name="f35" fmla="val 540764"/>
                <a:gd name="f36" fmla="val 806061"/>
                <a:gd name="f37" fmla="val 604271"/>
                <a:gd name="f38" fmla="val 881569"/>
                <a:gd name="f39" fmla="val 669986"/>
                <a:gd name="f40" fmla="val 957424"/>
                <a:gd name="f41" fmla="val 735701"/>
                <a:gd name="f42" fmla="val 1033395"/>
                <a:gd name="f43" fmla="val 804359"/>
                <a:gd name="f44" fmla="val 1109366"/>
                <a:gd name="f45" fmla="val 871667"/>
                <a:gd name="f46" fmla="val 1188348"/>
                <a:gd name="f47" fmla="val 905383"/>
                <a:gd name="f48" fmla="val 1227723"/>
                <a:gd name="f49" fmla="val 938731"/>
                <a:gd name="f50" fmla="val 1268025"/>
                <a:gd name="f51" fmla="val 971956"/>
                <a:gd name="f52" fmla="val 1308905"/>
                <a:gd name="f53" fmla="val 1020139"/>
                <a:gd name="f54" fmla="val 1368084"/>
                <a:gd name="f55" fmla="val 1035954"/>
                <a:gd name="f56" fmla="val 1386962"/>
                <a:gd name="f57" fmla="val 1051035"/>
                <a:gd name="f58" fmla="val 1406302"/>
                <a:gd name="f59" fmla="val 1067340"/>
                <a:gd name="f60" fmla="val 1424715"/>
                <a:gd name="f61" fmla="val 1194602"/>
                <a:gd name="f62" fmla="val 1574573"/>
                <a:gd name="f63" fmla="val 1332652"/>
                <a:gd name="f64" fmla="val 1712503"/>
                <a:gd name="f65" fmla="val 1472909"/>
                <a:gd name="f66" fmla="val 1843252"/>
                <a:gd name="f67" fmla="val 1543406"/>
                <a:gd name="f68" fmla="val 1908337"/>
                <a:gd name="f69" fmla="val 1615128"/>
                <a:gd name="f70" fmla="val 1971221"/>
                <a:gd name="f71" fmla="val 1688567"/>
                <a:gd name="f72" fmla="val 2031559"/>
                <a:gd name="f73" fmla="val 1762006"/>
                <a:gd name="f74" fmla="val 2091895"/>
                <a:gd name="f75" fmla="val 1836793"/>
                <a:gd name="f76" fmla="val 2150263"/>
                <a:gd name="f77" fmla="val 1914401"/>
                <a:gd name="f78" fmla="val 2205156"/>
                <a:gd name="f79" fmla="val 2069003"/>
                <a:gd name="f80" fmla="val 2315176"/>
                <a:gd name="f81" fmla="val 2235742"/>
                <a:gd name="f82" fmla="val 2413498"/>
                <a:gd name="f83" fmla="val 2418909"/>
                <a:gd name="f84" fmla="val 2479741"/>
                <a:gd name="f85" fmla="val 2510249"/>
                <a:gd name="f86" fmla="val 2512863"/>
                <a:gd name="f87" fmla="val 2604898"/>
                <a:gd name="f88" fmla="val 2538225"/>
                <a:gd name="f89" fmla="val 2701141"/>
                <a:gd name="f90" fmla="val 2557333"/>
                <a:gd name="f91" fmla="val 2725293"/>
                <a:gd name="f92" fmla="val 2561850"/>
                <a:gd name="f93" fmla="val 2749201"/>
                <a:gd name="f94" fmla="val 2567062"/>
                <a:gd name="f95" fmla="val 2773475"/>
                <a:gd name="f96" fmla="val 2570999"/>
                <a:gd name="f97" fmla="val 2846424"/>
                <a:gd name="f98" fmla="val 2582465"/>
                <a:gd name="f99" fmla="val 2895343"/>
                <a:gd name="f100" fmla="val 2588602"/>
                <a:gd name="f101" fmla="val 2944261"/>
                <a:gd name="f102" fmla="val 2595088"/>
                <a:gd name="f103" fmla="val 2993669"/>
                <a:gd name="f104" fmla="val 2598909"/>
                <a:gd name="f105" fmla="val 3018313"/>
                <a:gd name="f106" fmla="val 2601110"/>
                <a:gd name="f107" fmla="val 3042956"/>
                <a:gd name="f108" fmla="val 2603195"/>
                <a:gd name="f109" fmla="val 3067721"/>
                <a:gd name="f110" fmla="val 2604237"/>
                <a:gd name="f111" fmla="val 3092487"/>
                <a:gd name="f112" fmla="val 2605394"/>
                <a:gd name="f113" fmla="val 3117130"/>
                <a:gd name="f114" fmla="val 2607247"/>
                <a:gd name="f115" fmla="val 3142019"/>
                <a:gd name="f116" fmla="val 2607943"/>
                <a:gd name="f117" fmla="val 3216561"/>
                <a:gd name="f118" fmla="val 2609564"/>
                <a:gd name="f119" fmla="val 3241326"/>
                <a:gd name="f120" fmla="val 2610142"/>
                <a:gd name="f121" fmla="val 3266337"/>
                <a:gd name="f122" fmla="val 2609333"/>
                <a:gd name="f123" fmla="val 3291225"/>
                <a:gd name="f124" fmla="val 2609217"/>
                <a:gd name="f125" fmla="val 3328619"/>
                <a:gd name="f126" fmla="val 2608869"/>
                <a:gd name="f127" fmla="val 3340757"/>
                <a:gd name="f128" fmla="val 2608522"/>
                <a:gd name="f129" fmla="val 3352649"/>
                <a:gd name="f130" fmla="val 2607827"/>
                <a:gd name="f131" fmla="val 3364665"/>
                <a:gd name="f132" fmla="val 2607363"/>
                <a:gd name="f133" fmla="val 3376679"/>
                <a:gd name="f134" fmla="val 2606784"/>
                <a:gd name="f135" fmla="val 3388695"/>
                <a:gd name="f136" fmla="val 2606438"/>
                <a:gd name="f137" fmla="val 3400587"/>
                <a:gd name="f138" fmla="val 2605627"/>
                <a:gd name="f139" fmla="val 3436387"/>
                <a:gd name="f140" fmla="val 2602847"/>
                <a:gd name="f141" fmla="val 3484079"/>
                <a:gd name="f142" fmla="val 2599257"/>
                <a:gd name="f143" fmla="val 3531404"/>
                <a:gd name="f144" fmla="val 2593235"/>
                <a:gd name="f145" fmla="val 3578361"/>
                <a:gd name="f146" fmla="val 2586286"/>
                <a:gd name="f147" fmla="val 3766310"/>
                <a:gd name="f148" fmla="val 2556871"/>
                <a:gd name="f149" fmla="val 3947025"/>
                <a:gd name="f150" fmla="val 2499314"/>
                <a:gd name="f151" fmla="val 4119159"/>
                <a:gd name="f152" fmla="val 2418594"/>
                <a:gd name="f153" fmla="val 4291907"/>
                <a:gd name="f154" fmla="val 2338801"/>
                <a:gd name="f155" fmla="val 4456317"/>
                <a:gd name="f156" fmla="val 2236657"/>
                <a:gd name="f157" fmla="val 4618765"/>
                <a:gd name="f158" fmla="val 2124668"/>
                <a:gd name="f159" fmla="val 4659346"/>
                <a:gd name="f160" fmla="val 2096759"/>
                <a:gd name="f161" fmla="val 4699682"/>
                <a:gd name="f162" fmla="val 2067575"/>
                <a:gd name="f163" fmla="val 4739895"/>
                <a:gd name="f164" fmla="val 2038275"/>
                <a:gd name="f165" fmla="val 4780355"/>
                <a:gd name="f166" fmla="val 2008976"/>
                <a:gd name="f167" fmla="val 4820691"/>
                <a:gd name="f168" fmla="val 1979212"/>
                <a:gd name="f169" fmla="val 4861027"/>
                <a:gd name="f170" fmla="val 1948986"/>
                <a:gd name="f171" fmla="val 5106354"/>
                <a:gd name="f172" fmla="val 1763690"/>
                <a:gd name="f173" fmla="val 1641017"/>
                <a:gd name="f174" fmla="val 2257481"/>
                <a:gd name="f175" fmla="val 5168881"/>
                <a:gd name="f176" fmla="val 2332084"/>
                <a:gd name="f177" fmla="val 5125235"/>
                <a:gd name="f178" fmla="val 2362079"/>
                <a:gd name="f179" fmla="val 5081099"/>
                <a:gd name="f180" fmla="val 2391958"/>
                <a:gd name="f181" fmla="val 5036225"/>
                <a:gd name="f182" fmla="val 2421489"/>
                <a:gd name="f183" fmla="val 4991231"/>
                <a:gd name="f184" fmla="val 2450790"/>
                <a:gd name="f185" fmla="val 4945867"/>
                <a:gd name="f186" fmla="val 2479857"/>
                <a:gd name="f187" fmla="val 4899401"/>
                <a:gd name="f188" fmla="val 2508347"/>
                <a:gd name="f189" fmla="val 4806959"/>
                <a:gd name="f190" fmla="val 2565440"/>
                <a:gd name="f191" fmla="val 4711574"/>
                <a:gd name="f192" fmla="val 2620798"/>
                <a:gd name="f193" fmla="val 4612145"/>
                <a:gd name="f194" fmla="val 2671407"/>
                <a:gd name="f195" fmla="val 4512836"/>
                <a:gd name="f196" fmla="val 2722247"/>
                <a:gd name="f197" fmla="val 4410095"/>
                <a:gd name="f198" fmla="val 2769496"/>
                <a:gd name="f199" fmla="val 4303187"/>
                <a:gd name="f200" fmla="val 2810030"/>
                <a:gd name="f201" fmla="val 4090349"/>
                <a:gd name="f202" fmla="val 2892256"/>
                <a:gd name="f203" fmla="val 3861694"/>
                <a:gd name="f204" fmla="val 2947728"/>
                <a:gd name="f205" fmla="val 3630835"/>
                <a:gd name="f206" fmla="val 2969500"/>
                <a:gd name="f207" fmla="val 3573089"/>
                <a:gd name="f208" fmla="val 2974712"/>
                <a:gd name="f209" fmla="val 3515343"/>
                <a:gd name="f210" fmla="val 2978649"/>
                <a:gd name="f211" fmla="val 3457719"/>
                <a:gd name="f212" fmla="val 2979808"/>
                <a:gd name="f213" fmla="val 3414441"/>
                <a:gd name="f214" fmla="val 2980733"/>
                <a:gd name="f215" fmla="val 3400097"/>
                <a:gd name="f216" fmla="val 2980850"/>
                <a:gd name="f217" fmla="val 3385630"/>
                <a:gd name="f218" fmla="val 2980502"/>
                <a:gd name="f219" fmla="val 3371285"/>
                <a:gd name="f220" fmla="val 3328252"/>
                <a:gd name="f221" fmla="val 2980039"/>
                <a:gd name="f222" fmla="val 3286445"/>
                <a:gd name="f223" fmla="val 2978534"/>
                <a:gd name="f224" fmla="val 3175121"/>
                <a:gd name="f225" fmla="val 2975174"/>
                <a:gd name="f226" fmla="val 3063553"/>
                <a:gd name="f227" fmla="val 2966837"/>
                <a:gd name="f228" fmla="val 2952475"/>
                <a:gd name="f229" fmla="val 2953402"/>
                <a:gd name="f230" fmla="val 2841275"/>
                <a:gd name="f231" fmla="val 2940664"/>
                <a:gd name="f232" fmla="val 2730319"/>
                <a:gd name="f233" fmla="val 2922365"/>
                <a:gd name="f234" fmla="val 2620591"/>
                <a:gd name="f235" fmla="val 2898046"/>
                <a:gd name="f236" fmla="val 2510984"/>
                <a:gd name="f237" fmla="val 2873494"/>
                <a:gd name="f238" fmla="val 2402235"/>
                <a:gd name="f239" fmla="val 2844426"/>
                <a:gd name="f240" fmla="val 2294591"/>
                <a:gd name="f241" fmla="val 2811305"/>
                <a:gd name="f242" fmla="val 2079669"/>
                <a:gd name="f243" fmla="val 2744483"/>
                <a:gd name="f244" fmla="val 1867198"/>
                <a:gd name="f245" fmla="val 2661331"/>
                <a:gd name="f246" fmla="val 1670544"/>
                <a:gd name="f247" fmla="val 2550501"/>
                <a:gd name="f248" fmla="val 1473767"/>
                <a:gd name="f249" fmla="val 2439903"/>
                <a:gd name="f250" fmla="val 1298079"/>
                <a:gd name="f251" fmla="val 2299657"/>
                <a:gd name="f252" fmla="val 1144703"/>
                <a:gd name="f253" fmla="val 2144472"/>
                <a:gd name="f254" fmla="val 1067586"/>
                <a:gd name="f255" fmla="val 2066996"/>
                <a:gd name="f256" fmla="val 997458"/>
                <a:gd name="f257" fmla="val 1984539"/>
                <a:gd name="f258" fmla="val 931497"/>
                <a:gd name="f259" fmla="val 1900114"/>
                <a:gd name="f260" fmla="val 865906"/>
                <a:gd name="f261" fmla="val 1815342"/>
                <a:gd name="f262" fmla="val 803500"/>
                <a:gd name="f263" fmla="val 1729295"/>
                <a:gd name="f264" fmla="val 745265"/>
                <a:gd name="f265" fmla="val 1641395"/>
                <a:gd name="f266" fmla="val 730307"/>
                <a:gd name="f267" fmla="val 1619623"/>
                <a:gd name="f268" fmla="val 716207"/>
                <a:gd name="f269" fmla="val 1597503"/>
                <a:gd name="f270" fmla="val 701741"/>
                <a:gd name="f271" fmla="val 1575500"/>
                <a:gd name="f272" fmla="val 660178"/>
                <a:gd name="f273" fmla="val 1511573"/>
                <a:gd name="f274" fmla="val 633574"/>
                <a:gd name="f275" fmla="val 1470229"/>
                <a:gd name="f276" fmla="val 605989"/>
                <a:gd name="f277" fmla="val 1429232"/>
                <a:gd name="f278" fmla="val 578158"/>
                <a:gd name="f279" fmla="val 1387656"/>
                <a:gd name="f280" fmla="val 408230"/>
                <a:gd name="f281" fmla="val 1134497"/>
                <a:gd name="f282" fmla="val 351220"/>
                <a:gd name="f283" fmla="val 1048219"/>
                <a:gd name="f284" fmla="val 294945"/>
                <a:gd name="f285" fmla="val 959392"/>
                <a:gd name="f286" fmla="val 242349"/>
                <a:gd name="f287" fmla="val 866860"/>
                <a:gd name="f288" fmla="val 216112"/>
                <a:gd name="f289" fmla="val 820536"/>
                <a:gd name="f290" fmla="val 190734"/>
                <a:gd name="f291" fmla="val 773402"/>
                <a:gd name="f292" fmla="val 167562"/>
                <a:gd name="f293" fmla="val 724994"/>
                <a:gd name="f294" fmla="val 144513"/>
                <a:gd name="f295" fmla="val 676469"/>
                <a:gd name="f296" fmla="val 123057"/>
                <a:gd name="f297" fmla="val 627019"/>
                <a:gd name="f298" fmla="val 104054"/>
                <a:gd name="f299" fmla="val 576525"/>
                <a:gd name="f300" fmla="val 85418"/>
                <a:gd name="f301" fmla="val 525917"/>
                <a:gd name="f302" fmla="val 68867"/>
                <a:gd name="f303" fmla="val 474613"/>
                <a:gd name="f304" fmla="val 55381"/>
                <a:gd name="f305" fmla="val 422499"/>
                <a:gd name="f306" fmla="val 49006"/>
                <a:gd name="f307" fmla="val 396442"/>
                <a:gd name="f308" fmla="val 42508"/>
                <a:gd name="f309" fmla="val 370269"/>
                <a:gd name="f310" fmla="val 37236"/>
                <a:gd name="f311" fmla="val 343980"/>
                <a:gd name="f312" fmla="val 29267"/>
                <a:gd name="f313" fmla="val 304604"/>
                <a:gd name="f314" fmla="val 22646"/>
                <a:gd name="f315" fmla="val 265113"/>
                <a:gd name="f316" fmla="val 14003"/>
                <a:gd name="f317" fmla="val 212420"/>
                <a:gd name="f318" fmla="val 7872"/>
                <a:gd name="f319" fmla="val 159582"/>
                <a:gd name="f320" fmla="val 3903"/>
                <a:gd name="f321" fmla="val 106787"/>
                <a:gd name="f322" fmla="+- 0 0 -90"/>
                <a:gd name="f323" fmla="*/ f3 1 5275533"/>
                <a:gd name="f324" fmla="*/ f4 1 2980757"/>
                <a:gd name="f325" fmla="+- f7 0 f5"/>
                <a:gd name="f326" fmla="+- f6 0 f5"/>
                <a:gd name="f327" fmla="*/ f322 f0 1"/>
                <a:gd name="f328" fmla="*/ f326 1 5275533"/>
                <a:gd name="f329" fmla="*/ f325 1 2980757"/>
                <a:gd name="f330" fmla="*/ 0 f326 1"/>
                <a:gd name="f331" fmla="*/ 0 f325 1"/>
                <a:gd name="f332" fmla="*/ 201166 f326 1"/>
                <a:gd name="f333" fmla="*/ 206734 f326 1"/>
                <a:gd name="f334" fmla="*/ 89286 f325 1"/>
                <a:gd name="f335" fmla="*/ 232051 f326 1"/>
                <a:gd name="f336" fmla="*/ 226897 f325 1"/>
                <a:gd name="f337" fmla="*/ 332707 f326 1"/>
                <a:gd name="f338" fmla="*/ 487120 f325 1"/>
                <a:gd name="f339" fmla="*/ 402959 f326 1"/>
                <a:gd name="f340" fmla="*/ 609647 f325 1"/>
                <a:gd name="f341" fmla="*/ 483631 f326 1"/>
                <a:gd name="f342" fmla="*/ 728236 f325 1"/>
                <a:gd name="f343" fmla="*/ 669986 f326 1"/>
                <a:gd name="f344" fmla="*/ 957424 f325 1"/>
                <a:gd name="f345" fmla="*/ 871667 f326 1"/>
                <a:gd name="f346" fmla="*/ 1188348 f325 1"/>
                <a:gd name="f347" fmla="*/ 971956 f326 1"/>
                <a:gd name="f348" fmla="*/ 1308905 f325 1"/>
                <a:gd name="f349" fmla="*/ 1020139 f326 1"/>
                <a:gd name="f350" fmla="*/ 1368084 f325 1"/>
                <a:gd name="f351" fmla="*/ 1067340 f326 1"/>
                <a:gd name="f352" fmla="*/ 1424715 f325 1"/>
                <a:gd name="f353" fmla="*/ 1472909 f326 1"/>
                <a:gd name="f354" fmla="*/ 1843252 f325 1"/>
                <a:gd name="f355" fmla="*/ 1688567 f326 1"/>
                <a:gd name="f356" fmla="*/ 2031559 f325 1"/>
                <a:gd name="f357" fmla="*/ 1914401 f326 1"/>
                <a:gd name="f358" fmla="*/ 2205156 f325 1"/>
                <a:gd name="f359" fmla="*/ 2418909 f326 1"/>
                <a:gd name="f360" fmla="*/ 2479741 f325 1"/>
                <a:gd name="f361" fmla="*/ 2701141 f326 1"/>
                <a:gd name="f362" fmla="*/ 2557333 f325 1"/>
                <a:gd name="f363" fmla="*/ 2773475 f326 1"/>
                <a:gd name="f364" fmla="*/ 2570999 f325 1"/>
                <a:gd name="f365" fmla="*/ 2846424 f326 1"/>
                <a:gd name="f366" fmla="*/ 2582465 f325 1"/>
                <a:gd name="f367" fmla="*/ 2993669 f326 1"/>
                <a:gd name="f368" fmla="*/ 2598909 f325 1"/>
                <a:gd name="f369" fmla="*/ 3067721 f326 1"/>
                <a:gd name="f370" fmla="*/ 2604237 f325 1"/>
                <a:gd name="f371" fmla="*/ 3142019 f326 1"/>
                <a:gd name="f372" fmla="*/ 2607943 f325 1"/>
                <a:gd name="f373" fmla="*/ 3216561 f326 1"/>
                <a:gd name="f374" fmla="*/ 2609564 f325 1"/>
                <a:gd name="f375" fmla="*/ 3291225 f326 1"/>
                <a:gd name="f376" fmla="*/ 2609217 f325 1"/>
                <a:gd name="f377" fmla="*/ 3328619 f326 1"/>
                <a:gd name="f378" fmla="*/ 2608869 f325 1"/>
                <a:gd name="f379" fmla="*/ 3364665 f326 1"/>
                <a:gd name="f380" fmla="*/ 2607363 f325 1"/>
                <a:gd name="f381" fmla="*/ 3400587 f326 1"/>
                <a:gd name="f382" fmla="*/ 2605627 f325 1"/>
                <a:gd name="f383" fmla="*/ 3436387 f326 1"/>
                <a:gd name="f384" fmla="*/ 2602847 f325 1"/>
                <a:gd name="f385" fmla="*/ 3578361 f326 1"/>
                <a:gd name="f386" fmla="*/ 2586286 f325 1"/>
                <a:gd name="f387" fmla="*/ 4119159 f326 1"/>
                <a:gd name="f388" fmla="*/ 2418594 f325 1"/>
                <a:gd name="f389" fmla="*/ 4618765 f326 1"/>
                <a:gd name="f390" fmla="*/ 2124668 f325 1"/>
                <a:gd name="f391" fmla="*/ 4739895 f326 1"/>
                <a:gd name="f392" fmla="*/ 2038275 f325 1"/>
                <a:gd name="f393" fmla="*/ 4861027 f326 1"/>
                <a:gd name="f394" fmla="*/ 1948986 f325 1"/>
                <a:gd name="f395" fmla="*/ 5106354 f326 1"/>
                <a:gd name="f396" fmla="*/ 1763690 f325 1"/>
                <a:gd name="f397" fmla="*/ 5275533 f326 1"/>
                <a:gd name="f398" fmla="*/ 1641017 f325 1"/>
                <a:gd name="f399" fmla="*/ 2257481 f325 1"/>
                <a:gd name="f400" fmla="*/ 5168881 f326 1"/>
                <a:gd name="f401" fmla="*/ 2332084 f325 1"/>
                <a:gd name="f402" fmla="*/ 5036225 f326 1"/>
                <a:gd name="f403" fmla="*/ 2421489 f325 1"/>
                <a:gd name="f404" fmla="*/ 4899401 f326 1"/>
                <a:gd name="f405" fmla="*/ 2508347 f325 1"/>
                <a:gd name="f406" fmla="*/ 4612145 f326 1"/>
                <a:gd name="f407" fmla="*/ 2671407 f325 1"/>
                <a:gd name="f408" fmla="*/ 4303187 f326 1"/>
                <a:gd name="f409" fmla="*/ 2810030 f325 1"/>
                <a:gd name="f410" fmla="*/ 3630835 f326 1"/>
                <a:gd name="f411" fmla="*/ 2969500 f325 1"/>
                <a:gd name="f412" fmla="*/ 3457719 f326 1"/>
                <a:gd name="f413" fmla="*/ 2979808 f325 1"/>
                <a:gd name="f414" fmla="*/ 3414441 f326 1"/>
                <a:gd name="f415" fmla="*/ 2980733 f325 1"/>
                <a:gd name="f416" fmla="*/ 3371285 f326 1"/>
                <a:gd name="f417" fmla="*/ 2980502 f325 1"/>
                <a:gd name="f418" fmla="*/ 3328252 f326 1"/>
                <a:gd name="f419" fmla="*/ 2980039 f325 1"/>
                <a:gd name="f420" fmla="*/ 3286445 f326 1"/>
                <a:gd name="f421" fmla="*/ 2978534 f325 1"/>
                <a:gd name="f422" fmla="*/ 2952475 f326 1"/>
                <a:gd name="f423" fmla="*/ 2953402 f325 1"/>
                <a:gd name="f424" fmla="*/ 2620591 f326 1"/>
                <a:gd name="f425" fmla="*/ 2898046 f325 1"/>
                <a:gd name="f426" fmla="*/ 2294591 f326 1"/>
                <a:gd name="f427" fmla="*/ 2811305 f325 1"/>
                <a:gd name="f428" fmla="*/ 1670544 f326 1"/>
                <a:gd name="f429" fmla="*/ 2550501 f325 1"/>
                <a:gd name="f430" fmla="*/ 1144703 f326 1"/>
                <a:gd name="f431" fmla="*/ 2144472 f325 1"/>
                <a:gd name="f432" fmla="*/ 931497 f326 1"/>
                <a:gd name="f433" fmla="*/ 1900114 f325 1"/>
                <a:gd name="f434" fmla="*/ 745265 f326 1"/>
                <a:gd name="f435" fmla="*/ 1641395 f325 1"/>
                <a:gd name="f436" fmla="*/ 701741 f326 1"/>
                <a:gd name="f437" fmla="*/ 1575500 f325 1"/>
                <a:gd name="f438" fmla="*/ 660178 f326 1"/>
                <a:gd name="f439" fmla="*/ 1511573 f325 1"/>
                <a:gd name="f440" fmla="*/ 578158 f326 1"/>
                <a:gd name="f441" fmla="*/ 1387656 f325 1"/>
                <a:gd name="f442" fmla="*/ 408230 f326 1"/>
                <a:gd name="f443" fmla="*/ 1134497 f325 1"/>
                <a:gd name="f444" fmla="*/ 242349 f326 1"/>
                <a:gd name="f445" fmla="*/ 866860 f325 1"/>
                <a:gd name="f446" fmla="*/ 167562 f326 1"/>
                <a:gd name="f447" fmla="*/ 724994 f325 1"/>
                <a:gd name="f448" fmla="*/ 104054 f326 1"/>
                <a:gd name="f449" fmla="*/ 576525 f325 1"/>
                <a:gd name="f450" fmla="*/ 55381 f326 1"/>
                <a:gd name="f451" fmla="*/ 422499 f325 1"/>
                <a:gd name="f452" fmla="*/ 37236 f326 1"/>
                <a:gd name="f453" fmla="*/ 343980 f325 1"/>
                <a:gd name="f454" fmla="*/ 29267 f326 1"/>
                <a:gd name="f455" fmla="*/ 304604 f325 1"/>
                <a:gd name="f456" fmla="*/ 22646 f326 1"/>
                <a:gd name="f457" fmla="*/ 265113 f325 1"/>
                <a:gd name="f458" fmla="*/ 3903 f326 1"/>
                <a:gd name="f459" fmla="*/ 106787 f325 1"/>
                <a:gd name="f460" fmla="*/ f327 1 f2"/>
                <a:gd name="f461" fmla="*/ f330 1 5275533"/>
                <a:gd name="f462" fmla="*/ f331 1 2980757"/>
                <a:gd name="f463" fmla="*/ f332 1 5275533"/>
                <a:gd name="f464" fmla="*/ f333 1 5275533"/>
                <a:gd name="f465" fmla="*/ f334 1 2980757"/>
                <a:gd name="f466" fmla="*/ f335 1 5275533"/>
                <a:gd name="f467" fmla="*/ f336 1 2980757"/>
                <a:gd name="f468" fmla="*/ f337 1 5275533"/>
                <a:gd name="f469" fmla="*/ f338 1 2980757"/>
                <a:gd name="f470" fmla="*/ f339 1 5275533"/>
                <a:gd name="f471" fmla="*/ f340 1 2980757"/>
                <a:gd name="f472" fmla="*/ f341 1 5275533"/>
                <a:gd name="f473" fmla="*/ f342 1 2980757"/>
                <a:gd name="f474" fmla="*/ f343 1 5275533"/>
                <a:gd name="f475" fmla="*/ f344 1 2980757"/>
                <a:gd name="f476" fmla="*/ f345 1 5275533"/>
                <a:gd name="f477" fmla="*/ f346 1 2980757"/>
                <a:gd name="f478" fmla="*/ f347 1 5275533"/>
                <a:gd name="f479" fmla="*/ f348 1 2980757"/>
                <a:gd name="f480" fmla="*/ f349 1 5275533"/>
                <a:gd name="f481" fmla="*/ f350 1 2980757"/>
                <a:gd name="f482" fmla="*/ f351 1 5275533"/>
                <a:gd name="f483" fmla="*/ f352 1 2980757"/>
                <a:gd name="f484" fmla="*/ f353 1 5275533"/>
                <a:gd name="f485" fmla="*/ f354 1 2980757"/>
                <a:gd name="f486" fmla="*/ f355 1 5275533"/>
                <a:gd name="f487" fmla="*/ f356 1 2980757"/>
                <a:gd name="f488" fmla="*/ f357 1 5275533"/>
                <a:gd name="f489" fmla="*/ f358 1 2980757"/>
                <a:gd name="f490" fmla="*/ f359 1 5275533"/>
                <a:gd name="f491" fmla="*/ f360 1 2980757"/>
                <a:gd name="f492" fmla="*/ f361 1 5275533"/>
                <a:gd name="f493" fmla="*/ f362 1 2980757"/>
                <a:gd name="f494" fmla="*/ f363 1 5275533"/>
                <a:gd name="f495" fmla="*/ f364 1 2980757"/>
                <a:gd name="f496" fmla="*/ f365 1 5275533"/>
                <a:gd name="f497" fmla="*/ f366 1 2980757"/>
                <a:gd name="f498" fmla="*/ f367 1 5275533"/>
                <a:gd name="f499" fmla="*/ f368 1 2980757"/>
                <a:gd name="f500" fmla="*/ f369 1 5275533"/>
                <a:gd name="f501" fmla="*/ f370 1 2980757"/>
                <a:gd name="f502" fmla="*/ f371 1 5275533"/>
                <a:gd name="f503" fmla="*/ f372 1 2980757"/>
                <a:gd name="f504" fmla="*/ f373 1 5275533"/>
                <a:gd name="f505" fmla="*/ f374 1 2980757"/>
                <a:gd name="f506" fmla="*/ f375 1 5275533"/>
                <a:gd name="f507" fmla="*/ f376 1 2980757"/>
                <a:gd name="f508" fmla="*/ f377 1 5275533"/>
                <a:gd name="f509" fmla="*/ f378 1 2980757"/>
                <a:gd name="f510" fmla="*/ f379 1 5275533"/>
                <a:gd name="f511" fmla="*/ f380 1 2980757"/>
                <a:gd name="f512" fmla="*/ f381 1 5275533"/>
                <a:gd name="f513" fmla="*/ f382 1 2980757"/>
                <a:gd name="f514" fmla="*/ f383 1 5275533"/>
                <a:gd name="f515" fmla="*/ f384 1 2980757"/>
                <a:gd name="f516" fmla="*/ f385 1 5275533"/>
                <a:gd name="f517" fmla="*/ f386 1 2980757"/>
                <a:gd name="f518" fmla="*/ f387 1 5275533"/>
                <a:gd name="f519" fmla="*/ f388 1 2980757"/>
                <a:gd name="f520" fmla="*/ f389 1 5275533"/>
                <a:gd name="f521" fmla="*/ f390 1 2980757"/>
                <a:gd name="f522" fmla="*/ f391 1 5275533"/>
                <a:gd name="f523" fmla="*/ f392 1 2980757"/>
                <a:gd name="f524" fmla="*/ f393 1 5275533"/>
                <a:gd name="f525" fmla="*/ f394 1 2980757"/>
                <a:gd name="f526" fmla="*/ f395 1 5275533"/>
                <a:gd name="f527" fmla="*/ f396 1 2980757"/>
                <a:gd name="f528" fmla="*/ f397 1 5275533"/>
                <a:gd name="f529" fmla="*/ f398 1 2980757"/>
                <a:gd name="f530" fmla="*/ f399 1 2980757"/>
                <a:gd name="f531" fmla="*/ f400 1 5275533"/>
                <a:gd name="f532" fmla="*/ f401 1 2980757"/>
                <a:gd name="f533" fmla="*/ f402 1 5275533"/>
                <a:gd name="f534" fmla="*/ f403 1 2980757"/>
                <a:gd name="f535" fmla="*/ f404 1 5275533"/>
                <a:gd name="f536" fmla="*/ f405 1 2980757"/>
                <a:gd name="f537" fmla="*/ f406 1 5275533"/>
                <a:gd name="f538" fmla="*/ f407 1 2980757"/>
                <a:gd name="f539" fmla="*/ f408 1 5275533"/>
                <a:gd name="f540" fmla="*/ f409 1 2980757"/>
                <a:gd name="f541" fmla="*/ f410 1 5275533"/>
                <a:gd name="f542" fmla="*/ f411 1 2980757"/>
                <a:gd name="f543" fmla="*/ f412 1 5275533"/>
                <a:gd name="f544" fmla="*/ f413 1 2980757"/>
                <a:gd name="f545" fmla="*/ f414 1 5275533"/>
                <a:gd name="f546" fmla="*/ f415 1 2980757"/>
                <a:gd name="f547" fmla="*/ f416 1 5275533"/>
                <a:gd name="f548" fmla="*/ f417 1 2980757"/>
                <a:gd name="f549" fmla="*/ f418 1 5275533"/>
                <a:gd name="f550" fmla="*/ f419 1 2980757"/>
                <a:gd name="f551" fmla="*/ f420 1 5275533"/>
                <a:gd name="f552" fmla="*/ f421 1 2980757"/>
                <a:gd name="f553" fmla="*/ f422 1 5275533"/>
                <a:gd name="f554" fmla="*/ f423 1 2980757"/>
                <a:gd name="f555" fmla="*/ f424 1 5275533"/>
                <a:gd name="f556" fmla="*/ f425 1 2980757"/>
                <a:gd name="f557" fmla="*/ f426 1 5275533"/>
                <a:gd name="f558" fmla="*/ f427 1 2980757"/>
                <a:gd name="f559" fmla="*/ f428 1 5275533"/>
                <a:gd name="f560" fmla="*/ f429 1 2980757"/>
                <a:gd name="f561" fmla="*/ f430 1 5275533"/>
                <a:gd name="f562" fmla="*/ f431 1 2980757"/>
                <a:gd name="f563" fmla="*/ f432 1 5275533"/>
                <a:gd name="f564" fmla="*/ f433 1 2980757"/>
                <a:gd name="f565" fmla="*/ f434 1 5275533"/>
                <a:gd name="f566" fmla="*/ f435 1 2980757"/>
                <a:gd name="f567" fmla="*/ f436 1 5275533"/>
                <a:gd name="f568" fmla="*/ f437 1 2980757"/>
                <a:gd name="f569" fmla="*/ f438 1 5275533"/>
                <a:gd name="f570" fmla="*/ f439 1 2980757"/>
                <a:gd name="f571" fmla="*/ f440 1 5275533"/>
                <a:gd name="f572" fmla="*/ f441 1 2980757"/>
                <a:gd name="f573" fmla="*/ f442 1 5275533"/>
                <a:gd name="f574" fmla="*/ f443 1 2980757"/>
                <a:gd name="f575" fmla="*/ f444 1 5275533"/>
                <a:gd name="f576" fmla="*/ f445 1 2980757"/>
                <a:gd name="f577" fmla="*/ f446 1 5275533"/>
                <a:gd name="f578" fmla="*/ f447 1 2980757"/>
                <a:gd name="f579" fmla="*/ f448 1 5275533"/>
                <a:gd name="f580" fmla="*/ f449 1 2980757"/>
                <a:gd name="f581" fmla="*/ f450 1 5275533"/>
                <a:gd name="f582" fmla="*/ f451 1 2980757"/>
                <a:gd name="f583" fmla="*/ f452 1 5275533"/>
                <a:gd name="f584" fmla="*/ f453 1 2980757"/>
                <a:gd name="f585" fmla="*/ f454 1 5275533"/>
                <a:gd name="f586" fmla="*/ f455 1 2980757"/>
                <a:gd name="f587" fmla="*/ f456 1 5275533"/>
                <a:gd name="f588" fmla="*/ f457 1 2980757"/>
                <a:gd name="f589" fmla="*/ f458 1 5275533"/>
                <a:gd name="f590" fmla="*/ f459 1 2980757"/>
                <a:gd name="f591" fmla="*/ f5 1 f328"/>
                <a:gd name="f592" fmla="*/ f6 1 f328"/>
                <a:gd name="f593" fmla="*/ f5 1 f329"/>
                <a:gd name="f594" fmla="*/ f7 1 f329"/>
                <a:gd name="f595" fmla="+- f460 0 f1"/>
                <a:gd name="f596" fmla="*/ f461 1 f328"/>
                <a:gd name="f597" fmla="*/ f462 1 f329"/>
                <a:gd name="f598" fmla="*/ f463 1 f328"/>
                <a:gd name="f599" fmla="*/ f464 1 f328"/>
                <a:gd name="f600" fmla="*/ f465 1 f329"/>
                <a:gd name="f601" fmla="*/ f466 1 f328"/>
                <a:gd name="f602" fmla="*/ f467 1 f329"/>
                <a:gd name="f603" fmla="*/ f468 1 f328"/>
                <a:gd name="f604" fmla="*/ f469 1 f329"/>
                <a:gd name="f605" fmla="*/ f470 1 f328"/>
                <a:gd name="f606" fmla="*/ f471 1 f329"/>
                <a:gd name="f607" fmla="*/ f472 1 f328"/>
                <a:gd name="f608" fmla="*/ f473 1 f329"/>
                <a:gd name="f609" fmla="*/ f474 1 f328"/>
                <a:gd name="f610" fmla="*/ f475 1 f329"/>
                <a:gd name="f611" fmla="*/ f476 1 f328"/>
                <a:gd name="f612" fmla="*/ f477 1 f329"/>
                <a:gd name="f613" fmla="*/ f478 1 f328"/>
                <a:gd name="f614" fmla="*/ f479 1 f329"/>
                <a:gd name="f615" fmla="*/ f480 1 f328"/>
                <a:gd name="f616" fmla="*/ f481 1 f329"/>
                <a:gd name="f617" fmla="*/ f482 1 f328"/>
                <a:gd name="f618" fmla="*/ f483 1 f329"/>
                <a:gd name="f619" fmla="*/ f484 1 f328"/>
                <a:gd name="f620" fmla="*/ f485 1 f329"/>
                <a:gd name="f621" fmla="*/ f486 1 f328"/>
                <a:gd name="f622" fmla="*/ f487 1 f329"/>
                <a:gd name="f623" fmla="*/ f488 1 f328"/>
                <a:gd name="f624" fmla="*/ f489 1 f329"/>
                <a:gd name="f625" fmla="*/ f490 1 f328"/>
                <a:gd name="f626" fmla="*/ f491 1 f329"/>
                <a:gd name="f627" fmla="*/ f492 1 f328"/>
                <a:gd name="f628" fmla="*/ f493 1 f329"/>
                <a:gd name="f629" fmla="*/ f494 1 f328"/>
                <a:gd name="f630" fmla="*/ f495 1 f329"/>
                <a:gd name="f631" fmla="*/ f496 1 f328"/>
                <a:gd name="f632" fmla="*/ f497 1 f329"/>
                <a:gd name="f633" fmla="*/ f498 1 f328"/>
                <a:gd name="f634" fmla="*/ f499 1 f329"/>
                <a:gd name="f635" fmla="*/ f500 1 f328"/>
                <a:gd name="f636" fmla="*/ f501 1 f329"/>
                <a:gd name="f637" fmla="*/ f502 1 f328"/>
                <a:gd name="f638" fmla="*/ f503 1 f329"/>
                <a:gd name="f639" fmla="*/ f504 1 f328"/>
                <a:gd name="f640" fmla="*/ f505 1 f329"/>
                <a:gd name="f641" fmla="*/ f506 1 f328"/>
                <a:gd name="f642" fmla="*/ f507 1 f329"/>
                <a:gd name="f643" fmla="*/ f508 1 f328"/>
                <a:gd name="f644" fmla="*/ f509 1 f329"/>
                <a:gd name="f645" fmla="*/ f510 1 f328"/>
                <a:gd name="f646" fmla="*/ f511 1 f329"/>
                <a:gd name="f647" fmla="*/ f512 1 f328"/>
                <a:gd name="f648" fmla="*/ f513 1 f329"/>
                <a:gd name="f649" fmla="*/ f514 1 f328"/>
                <a:gd name="f650" fmla="*/ f515 1 f329"/>
                <a:gd name="f651" fmla="*/ f516 1 f328"/>
                <a:gd name="f652" fmla="*/ f517 1 f329"/>
                <a:gd name="f653" fmla="*/ f518 1 f328"/>
                <a:gd name="f654" fmla="*/ f519 1 f329"/>
                <a:gd name="f655" fmla="*/ f520 1 f328"/>
                <a:gd name="f656" fmla="*/ f521 1 f329"/>
                <a:gd name="f657" fmla="*/ f522 1 f328"/>
                <a:gd name="f658" fmla="*/ f523 1 f329"/>
                <a:gd name="f659" fmla="*/ f524 1 f328"/>
                <a:gd name="f660" fmla="*/ f525 1 f329"/>
                <a:gd name="f661" fmla="*/ f526 1 f328"/>
                <a:gd name="f662" fmla="*/ f527 1 f329"/>
                <a:gd name="f663" fmla="*/ f528 1 f328"/>
                <a:gd name="f664" fmla="*/ f529 1 f329"/>
                <a:gd name="f665" fmla="*/ f530 1 f329"/>
                <a:gd name="f666" fmla="*/ f531 1 f328"/>
                <a:gd name="f667" fmla="*/ f532 1 f329"/>
                <a:gd name="f668" fmla="*/ f533 1 f328"/>
                <a:gd name="f669" fmla="*/ f534 1 f329"/>
                <a:gd name="f670" fmla="*/ f535 1 f328"/>
                <a:gd name="f671" fmla="*/ f536 1 f329"/>
                <a:gd name="f672" fmla="*/ f537 1 f328"/>
                <a:gd name="f673" fmla="*/ f538 1 f329"/>
                <a:gd name="f674" fmla="*/ f539 1 f328"/>
                <a:gd name="f675" fmla="*/ f540 1 f329"/>
                <a:gd name="f676" fmla="*/ f541 1 f328"/>
                <a:gd name="f677" fmla="*/ f542 1 f329"/>
                <a:gd name="f678" fmla="*/ f543 1 f328"/>
                <a:gd name="f679" fmla="*/ f544 1 f329"/>
                <a:gd name="f680" fmla="*/ f545 1 f328"/>
                <a:gd name="f681" fmla="*/ f546 1 f329"/>
                <a:gd name="f682" fmla="*/ f547 1 f328"/>
                <a:gd name="f683" fmla="*/ f548 1 f329"/>
                <a:gd name="f684" fmla="*/ f549 1 f328"/>
                <a:gd name="f685" fmla="*/ f550 1 f329"/>
                <a:gd name="f686" fmla="*/ f551 1 f328"/>
                <a:gd name="f687" fmla="*/ f552 1 f329"/>
                <a:gd name="f688" fmla="*/ f553 1 f328"/>
                <a:gd name="f689" fmla="*/ f554 1 f329"/>
                <a:gd name="f690" fmla="*/ f555 1 f328"/>
                <a:gd name="f691" fmla="*/ f556 1 f329"/>
                <a:gd name="f692" fmla="*/ f557 1 f328"/>
                <a:gd name="f693" fmla="*/ f558 1 f329"/>
                <a:gd name="f694" fmla="*/ f559 1 f328"/>
                <a:gd name="f695" fmla="*/ f560 1 f329"/>
                <a:gd name="f696" fmla="*/ f561 1 f328"/>
                <a:gd name="f697" fmla="*/ f562 1 f329"/>
                <a:gd name="f698" fmla="*/ f563 1 f328"/>
                <a:gd name="f699" fmla="*/ f564 1 f329"/>
                <a:gd name="f700" fmla="*/ f565 1 f328"/>
                <a:gd name="f701" fmla="*/ f566 1 f329"/>
                <a:gd name="f702" fmla="*/ f567 1 f328"/>
                <a:gd name="f703" fmla="*/ f568 1 f329"/>
                <a:gd name="f704" fmla="*/ f569 1 f328"/>
                <a:gd name="f705" fmla="*/ f570 1 f329"/>
                <a:gd name="f706" fmla="*/ f571 1 f328"/>
                <a:gd name="f707" fmla="*/ f572 1 f329"/>
                <a:gd name="f708" fmla="*/ f573 1 f328"/>
                <a:gd name="f709" fmla="*/ f574 1 f329"/>
                <a:gd name="f710" fmla="*/ f575 1 f328"/>
                <a:gd name="f711" fmla="*/ f576 1 f329"/>
                <a:gd name="f712" fmla="*/ f577 1 f328"/>
                <a:gd name="f713" fmla="*/ f578 1 f329"/>
                <a:gd name="f714" fmla="*/ f579 1 f328"/>
                <a:gd name="f715" fmla="*/ f580 1 f329"/>
                <a:gd name="f716" fmla="*/ f581 1 f328"/>
                <a:gd name="f717" fmla="*/ f582 1 f329"/>
                <a:gd name="f718" fmla="*/ f583 1 f328"/>
                <a:gd name="f719" fmla="*/ f584 1 f329"/>
                <a:gd name="f720" fmla="*/ f585 1 f328"/>
                <a:gd name="f721" fmla="*/ f586 1 f329"/>
                <a:gd name="f722" fmla="*/ f587 1 f328"/>
                <a:gd name="f723" fmla="*/ f588 1 f329"/>
                <a:gd name="f724" fmla="*/ f589 1 f328"/>
                <a:gd name="f725" fmla="*/ f590 1 f329"/>
                <a:gd name="f726" fmla="*/ f591 f323 1"/>
                <a:gd name="f727" fmla="*/ f592 f323 1"/>
                <a:gd name="f728" fmla="*/ f594 f324 1"/>
                <a:gd name="f729" fmla="*/ f593 f324 1"/>
                <a:gd name="f730" fmla="*/ f596 f323 1"/>
                <a:gd name="f731" fmla="*/ f597 f324 1"/>
                <a:gd name="f732" fmla="*/ f598 f323 1"/>
                <a:gd name="f733" fmla="*/ f599 f323 1"/>
                <a:gd name="f734" fmla="*/ f600 f324 1"/>
                <a:gd name="f735" fmla="*/ f601 f323 1"/>
                <a:gd name="f736" fmla="*/ f602 f324 1"/>
                <a:gd name="f737" fmla="*/ f603 f323 1"/>
                <a:gd name="f738" fmla="*/ f604 f324 1"/>
                <a:gd name="f739" fmla="*/ f605 f323 1"/>
                <a:gd name="f740" fmla="*/ f606 f324 1"/>
                <a:gd name="f741" fmla="*/ f607 f323 1"/>
                <a:gd name="f742" fmla="*/ f608 f324 1"/>
                <a:gd name="f743" fmla="*/ f609 f323 1"/>
                <a:gd name="f744" fmla="*/ f610 f324 1"/>
                <a:gd name="f745" fmla="*/ f611 f323 1"/>
                <a:gd name="f746" fmla="*/ f612 f324 1"/>
                <a:gd name="f747" fmla="*/ f613 f323 1"/>
                <a:gd name="f748" fmla="*/ f614 f324 1"/>
                <a:gd name="f749" fmla="*/ f615 f323 1"/>
                <a:gd name="f750" fmla="*/ f616 f324 1"/>
                <a:gd name="f751" fmla="*/ f617 f323 1"/>
                <a:gd name="f752" fmla="*/ f618 f324 1"/>
                <a:gd name="f753" fmla="*/ f619 f323 1"/>
                <a:gd name="f754" fmla="*/ f620 f324 1"/>
                <a:gd name="f755" fmla="*/ f621 f323 1"/>
                <a:gd name="f756" fmla="*/ f622 f324 1"/>
                <a:gd name="f757" fmla="*/ f623 f323 1"/>
                <a:gd name="f758" fmla="*/ f624 f324 1"/>
                <a:gd name="f759" fmla="*/ f625 f323 1"/>
                <a:gd name="f760" fmla="*/ f626 f324 1"/>
                <a:gd name="f761" fmla="*/ f627 f323 1"/>
                <a:gd name="f762" fmla="*/ f628 f324 1"/>
                <a:gd name="f763" fmla="*/ f629 f323 1"/>
                <a:gd name="f764" fmla="*/ f630 f324 1"/>
                <a:gd name="f765" fmla="*/ f631 f323 1"/>
                <a:gd name="f766" fmla="*/ f632 f324 1"/>
                <a:gd name="f767" fmla="*/ f633 f323 1"/>
                <a:gd name="f768" fmla="*/ f634 f324 1"/>
                <a:gd name="f769" fmla="*/ f635 f323 1"/>
                <a:gd name="f770" fmla="*/ f636 f324 1"/>
                <a:gd name="f771" fmla="*/ f637 f323 1"/>
                <a:gd name="f772" fmla="*/ f638 f324 1"/>
                <a:gd name="f773" fmla="*/ f639 f323 1"/>
                <a:gd name="f774" fmla="*/ f640 f324 1"/>
                <a:gd name="f775" fmla="*/ f641 f323 1"/>
                <a:gd name="f776" fmla="*/ f642 f324 1"/>
                <a:gd name="f777" fmla="*/ f643 f323 1"/>
                <a:gd name="f778" fmla="*/ f644 f324 1"/>
                <a:gd name="f779" fmla="*/ f645 f323 1"/>
                <a:gd name="f780" fmla="*/ f646 f324 1"/>
                <a:gd name="f781" fmla="*/ f647 f323 1"/>
                <a:gd name="f782" fmla="*/ f648 f324 1"/>
                <a:gd name="f783" fmla="*/ f649 f323 1"/>
                <a:gd name="f784" fmla="*/ f650 f324 1"/>
                <a:gd name="f785" fmla="*/ f651 f323 1"/>
                <a:gd name="f786" fmla="*/ f652 f324 1"/>
                <a:gd name="f787" fmla="*/ f653 f323 1"/>
                <a:gd name="f788" fmla="*/ f654 f324 1"/>
                <a:gd name="f789" fmla="*/ f655 f323 1"/>
                <a:gd name="f790" fmla="*/ f656 f324 1"/>
                <a:gd name="f791" fmla="*/ f657 f323 1"/>
                <a:gd name="f792" fmla="*/ f658 f324 1"/>
                <a:gd name="f793" fmla="*/ f659 f323 1"/>
                <a:gd name="f794" fmla="*/ f660 f324 1"/>
                <a:gd name="f795" fmla="*/ f661 f323 1"/>
                <a:gd name="f796" fmla="*/ f662 f324 1"/>
                <a:gd name="f797" fmla="*/ f663 f323 1"/>
                <a:gd name="f798" fmla="*/ f664 f324 1"/>
                <a:gd name="f799" fmla="*/ f665 f324 1"/>
                <a:gd name="f800" fmla="*/ f666 f323 1"/>
                <a:gd name="f801" fmla="*/ f667 f324 1"/>
                <a:gd name="f802" fmla="*/ f668 f323 1"/>
                <a:gd name="f803" fmla="*/ f669 f324 1"/>
                <a:gd name="f804" fmla="*/ f670 f323 1"/>
                <a:gd name="f805" fmla="*/ f671 f324 1"/>
                <a:gd name="f806" fmla="*/ f672 f323 1"/>
                <a:gd name="f807" fmla="*/ f673 f324 1"/>
                <a:gd name="f808" fmla="*/ f674 f323 1"/>
                <a:gd name="f809" fmla="*/ f675 f324 1"/>
                <a:gd name="f810" fmla="*/ f676 f323 1"/>
                <a:gd name="f811" fmla="*/ f677 f324 1"/>
                <a:gd name="f812" fmla="*/ f678 f323 1"/>
                <a:gd name="f813" fmla="*/ f679 f324 1"/>
                <a:gd name="f814" fmla="*/ f680 f323 1"/>
                <a:gd name="f815" fmla="*/ f681 f324 1"/>
                <a:gd name="f816" fmla="*/ f682 f323 1"/>
                <a:gd name="f817" fmla="*/ f683 f324 1"/>
                <a:gd name="f818" fmla="*/ f684 f323 1"/>
                <a:gd name="f819" fmla="*/ f685 f324 1"/>
                <a:gd name="f820" fmla="*/ f686 f323 1"/>
                <a:gd name="f821" fmla="*/ f687 f324 1"/>
                <a:gd name="f822" fmla="*/ f688 f323 1"/>
                <a:gd name="f823" fmla="*/ f689 f324 1"/>
                <a:gd name="f824" fmla="*/ f690 f323 1"/>
                <a:gd name="f825" fmla="*/ f691 f324 1"/>
                <a:gd name="f826" fmla="*/ f692 f323 1"/>
                <a:gd name="f827" fmla="*/ f693 f324 1"/>
                <a:gd name="f828" fmla="*/ f694 f323 1"/>
                <a:gd name="f829" fmla="*/ f695 f324 1"/>
                <a:gd name="f830" fmla="*/ f696 f323 1"/>
                <a:gd name="f831" fmla="*/ f697 f324 1"/>
                <a:gd name="f832" fmla="*/ f698 f323 1"/>
                <a:gd name="f833" fmla="*/ f699 f324 1"/>
                <a:gd name="f834" fmla="*/ f700 f323 1"/>
                <a:gd name="f835" fmla="*/ f701 f324 1"/>
                <a:gd name="f836" fmla="*/ f702 f323 1"/>
                <a:gd name="f837" fmla="*/ f703 f324 1"/>
                <a:gd name="f838" fmla="*/ f704 f323 1"/>
                <a:gd name="f839" fmla="*/ f705 f324 1"/>
                <a:gd name="f840" fmla="*/ f706 f323 1"/>
                <a:gd name="f841" fmla="*/ f707 f324 1"/>
                <a:gd name="f842" fmla="*/ f708 f323 1"/>
                <a:gd name="f843" fmla="*/ f709 f324 1"/>
                <a:gd name="f844" fmla="*/ f710 f323 1"/>
                <a:gd name="f845" fmla="*/ f711 f324 1"/>
                <a:gd name="f846" fmla="*/ f712 f323 1"/>
                <a:gd name="f847" fmla="*/ f713 f324 1"/>
                <a:gd name="f848" fmla="*/ f714 f323 1"/>
                <a:gd name="f849" fmla="*/ f715 f324 1"/>
                <a:gd name="f850" fmla="*/ f716 f323 1"/>
                <a:gd name="f851" fmla="*/ f717 f324 1"/>
                <a:gd name="f852" fmla="*/ f718 f323 1"/>
                <a:gd name="f853" fmla="*/ f719 f324 1"/>
                <a:gd name="f854" fmla="*/ f720 f323 1"/>
                <a:gd name="f855" fmla="*/ f721 f324 1"/>
                <a:gd name="f856" fmla="*/ f722 f323 1"/>
                <a:gd name="f857" fmla="*/ f723 f324 1"/>
                <a:gd name="f858" fmla="*/ f724 f323 1"/>
                <a:gd name="f859" fmla="*/ f725 f3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5">
                  <a:pos x="f730" y="f731"/>
                </a:cxn>
                <a:cxn ang="f595">
                  <a:pos x="f732" y="f731"/>
                </a:cxn>
                <a:cxn ang="f595">
                  <a:pos x="f733" y="f734"/>
                </a:cxn>
                <a:cxn ang="f595">
                  <a:pos x="f735" y="f736"/>
                </a:cxn>
                <a:cxn ang="f595">
                  <a:pos x="f737" y="f738"/>
                </a:cxn>
                <a:cxn ang="f595">
                  <a:pos x="f739" y="f740"/>
                </a:cxn>
                <a:cxn ang="f595">
                  <a:pos x="f741" y="f742"/>
                </a:cxn>
                <a:cxn ang="f595">
                  <a:pos x="f743" y="f744"/>
                </a:cxn>
                <a:cxn ang="f595">
                  <a:pos x="f745" y="f746"/>
                </a:cxn>
                <a:cxn ang="f595">
                  <a:pos x="f747" y="f748"/>
                </a:cxn>
                <a:cxn ang="f595">
                  <a:pos x="f749" y="f750"/>
                </a:cxn>
                <a:cxn ang="f595">
                  <a:pos x="f751" y="f752"/>
                </a:cxn>
                <a:cxn ang="f595">
                  <a:pos x="f753" y="f754"/>
                </a:cxn>
                <a:cxn ang="f595">
                  <a:pos x="f755" y="f756"/>
                </a:cxn>
                <a:cxn ang="f595">
                  <a:pos x="f757" y="f758"/>
                </a:cxn>
                <a:cxn ang="f595">
                  <a:pos x="f759" y="f760"/>
                </a:cxn>
                <a:cxn ang="f595">
                  <a:pos x="f761" y="f762"/>
                </a:cxn>
                <a:cxn ang="f595">
                  <a:pos x="f763" y="f764"/>
                </a:cxn>
                <a:cxn ang="f595">
                  <a:pos x="f765" y="f766"/>
                </a:cxn>
                <a:cxn ang="f595">
                  <a:pos x="f767" y="f768"/>
                </a:cxn>
                <a:cxn ang="f595">
                  <a:pos x="f769" y="f770"/>
                </a:cxn>
                <a:cxn ang="f595">
                  <a:pos x="f771" y="f772"/>
                </a:cxn>
                <a:cxn ang="f595">
                  <a:pos x="f773" y="f774"/>
                </a:cxn>
                <a:cxn ang="f595">
                  <a:pos x="f775" y="f776"/>
                </a:cxn>
                <a:cxn ang="f595">
                  <a:pos x="f777" y="f778"/>
                </a:cxn>
                <a:cxn ang="f595">
                  <a:pos x="f779" y="f780"/>
                </a:cxn>
                <a:cxn ang="f595">
                  <a:pos x="f781" y="f782"/>
                </a:cxn>
                <a:cxn ang="f595">
                  <a:pos x="f783" y="f784"/>
                </a:cxn>
                <a:cxn ang="f595">
                  <a:pos x="f785" y="f786"/>
                </a:cxn>
                <a:cxn ang="f595">
                  <a:pos x="f787" y="f788"/>
                </a:cxn>
                <a:cxn ang="f595">
                  <a:pos x="f789" y="f790"/>
                </a:cxn>
                <a:cxn ang="f595">
                  <a:pos x="f791" y="f792"/>
                </a:cxn>
                <a:cxn ang="f595">
                  <a:pos x="f793" y="f794"/>
                </a:cxn>
                <a:cxn ang="f595">
                  <a:pos x="f795" y="f796"/>
                </a:cxn>
                <a:cxn ang="f595">
                  <a:pos x="f797" y="f798"/>
                </a:cxn>
                <a:cxn ang="f595">
                  <a:pos x="f797" y="f799"/>
                </a:cxn>
                <a:cxn ang="f595">
                  <a:pos x="f800" y="f801"/>
                </a:cxn>
                <a:cxn ang="f595">
                  <a:pos x="f802" y="f803"/>
                </a:cxn>
                <a:cxn ang="f595">
                  <a:pos x="f804" y="f805"/>
                </a:cxn>
                <a:cxn ang="f595">
                  <a:pos x="f806" y="f807"/>
                </a:cxn>
                <a:cxn ang="f595">
                  <a:pos x="f808" y="f809"/>
                </a:cxn>
                <a:cxn ang="f595">
                  <a:pos x="f810" y="f811"/>
                </a:cxn>
                <a:cxn ang="f595">
                  <a:pos x="f812" y="f813"/>
                </a:cxn>
                <a:cxn ang="f595">
                  <a:pos x="f814" y="f815"/>
                </a:cxn>
                <a:cxn ang="f595">
                  <a:pos x="f816" y="f817"/>
                </a:cxn>
                <a:cxn ang="f595">
                  <a:pos x="f818" y="f819"/>
                </a:cxn>
                <a:cxn ang="f595">
                  <a:pos x="f820" y="f821"/>
                </a:cxn>
                <a:cxn ang="f595">
                  <a:pos x="f822" y="f823"/>
                </a:cxn>
                <a:cxn ang="f595">
                  <a:pos x="f824" y="f825"/>
                </a:cxn>
                <a:cxn ang="f595">
                  <a:pos x="f826" y="f827"/>
                </a:cxn>
                <a:cxn ang="f595">
                  <a:pos x="f828" y="f829"/>
                </a:cxn>
                <a:cxn ang="f595">
                  <a:pos x="f830" y="f831"/>
                </a:cxn>
                <a:cxn ang="f595">
                  <a:pos x="f832" y="f833"/>
                </a:cxn>
                <a:cxn ang="f595">
                  <a:pos x="f834" y="f835"/>
                </a:cxn>
                <a:cxn ang="f595">
                  <a:pos x="f836" y="f837"/>
                </a:cxn>
                <a:cxn ang="f595">
                  <a:pos x="f838" y="f839"/>
                </a:cxn>
                <a:cxn ang="f595">
                  <a:pos x="f840" y="f841"/>
                </a:cxn>
                <a:cxn ang="f595">
                  <a:pos x="f842" y="f843"/>
                </a:cxn>
                <a:cxn ang="f595">
                  <a:pos x="f844" y="f845"/>
                </a:cxn>
                <a:cxn ang="f595">
                  <a:pos x="f846" y="f847"/>
                </a:cxn>
                <a:cxn ang="f595">
                  <a:pos x="f848" y="f849"/>
                </a:cxn>
                <a:cxn ang="f595">
                  <a:pos x="f850" y="f851"/>
                </a:cxn>
                <a:cxn ang="f595">
                  <a:pos x="f852" y="f853"/>
                </a:cxn>
                <a:cxn ang="f595">
                  <a:pos x="f854" y="f855"/>
                </a:cxn>
                <a:cxn ang="f595">
                  <a:pos x="f856" y="f857"/>
                </a:cxn>
                <a:cxn ang="f595">
                  <a:pos x="f858" y="f859"/>
                </a:cxn>
              </a:cxnLst>
              <a:rect l="f726" t="f729" r="f727" b="f728"/>
              <a:pathLst>
                <a:path w="5275533" h="2980757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lnTo>
                    <a:pt x="f53" y="f54"/>
                  </a:ln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84"/>
                  </a:cubicBezTo>
                  <a:cubicBezTo>
                    <a:pt x="f85" y="f86"/>
                    <a:pt x="f87" y="f88"/>
                    <a:pt x="f89" y="f90"/>
                  </a:cubicBezTo>
                  <a:cubicBezTo>
                    <a:pt x="f91" y="f92"/>
                    <a:pt x="f93" y="f94"/>
                    <a:pt x="f95" y="f96"/>
                  </a:cubicBezTo>
                  <a:lnTo>
                    <a:pt x="f97" y="f98"/>
                  </a:lnTo>
                  <a:cubicBezTo>
                    <a:pt x="f99" y="f100"/>
                    <a:pt x="f101" y="f102"/>
                    <a:pt x="f103" y="f104"/>
                  </a:cubicBez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lnTo>
                    <a:pt x="f117" y="f118"/>
                  </a:lnTo>
                  <a:cubicBezTo>
                    <a:pt x="f119" y="f120"/>
                    <a:pt x="f121" y="f122"/>
                    <a:pt x="f123" y="f124"/>
                  </a:cubicBezTo>
                  <a:lnTo>
                    <a:pt x="f125" y="f126"/>
                  </a:lnTo>
                  <a:cubicBezTo>
                    <a:pt x="f12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lnTo>
                    <a:pt x="f139" y="f140"/>
                  </a:lnTo>
                  <a:cubicBezTo>
                    <a:pt x="f141" y="f142"/>
                    <a:pt x="f143" y="f144"/>
                    <a:pt x="f145" y="f146"/>
                  </a:cubicBezTo>
                  <a:cubicBezTo>
                    <a:pt x="f147" y="f148"/>
                    <a:pt x="f149" y="f150"/>
                    <a:pt x="f151" y="f152"/>
                  </a:cubicBezTo>
                  <a:cubicBezTo>
                    <a:pt x="f153" y="f154"/>
                    <a:pt x="f155" y="f156"/>
                    <a:pt x="f157" y="f158"/>
                  </a:cubicBezTo>
                  <a:cubicBezTo>
                    <a:pt x="f159" y="f160"/>
                    <a:pt x="f161" y="f162"/>
                    <a:pt x="f163" y="f164"/>
                  </a:cubicBezTo>
                  <a:cubicBezTo>
                    <a:pt x="f165" y="f166"/>
                    <a:pt x="f167" y="f168"/>
                    <a:pt x="f169" y="f170"/>
                  </a:cubicBezTo>
                  <a:lnTo>
                    <a:pt x="f171" y="f172"/>
                  </a:lnTo>
                  <a:lnTo>
                    <a:pt x="f6" y="f173"/>
                  </a:lnTo>
                  <a:lnTo>
                    <a:pt x="f6" y="f174"/>
                  </a:lnTo>
                  <a:lnTo>
                    <a:pt x="f175" y="f176"/>
                  </a:lnTo>
                  <a:cubicBezTo>
                    <a:pt x="f177" y="f178"/>
                    <a:pt x="f179" y="f180"/>
                    <a:pt x="f181" y="f182"/>
                  </a:cubicBezTo>
                  <a:cubicBezTo>
                    <a:pt x="f183" y="f184"/>
                    <a:pt x="f185" y="f186"/>
                    <a:pt x="f187" y="f188"/>
                  </a:cubicBezTo>
                  <a:cubicBezTo>
                    <a:pt x="f189" y="f190"/>
                    <a:pt x="f191" y="f192"/>
                    <a:pt x="f193" y="f194"/>
                  </a:cubicBezTo>
                  <a:cubicBezTo>
                    <a:pt x="f195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5" y="f206"/>
                  </a:cubicBezTo>
                  <a:cubicBezTo>
                    <a:pt x="f207" y="f208"/>
                    <a:pt x="f209" y="f210"/>
                    <a:pt x="f211" y="f212"/>
                  </a:cubicBezTo>
                  <a:lnTo>
                    <a:pt x="f213" y="f214"/>
                  </a:lnTo>
                  <a:cubicBezTo>
                    <a:pt x="f215" y="f216"/>
                    <a:pt x="f217" y="f218"/>
                    <a:pt x="f219" y="f218"/>
                  </a:cubicBezTo>
                  <a:lnTo>
                    <a:pt x="f220" y="f221"/>
                  </a:lnTo>
                  <a:lnTo>
                    <a:pt x="f222" y="f223"/>
                  </a:lnTo>
                  <a:cubicBezTo>
                    <a:pt x="f224" y="f225"/>
                    <a:pt x="f226" y="f227"/>
                    <a:pt x="f228" y="f229"/>
                  </a:cubicBezTo>
                  <a:cubicBezTo>
                    <a:pt x="f230" y="f231"/>
                    <a:pt x="f232" y="f233"/>
                    <a:pt x="f234" y="f235"/>
                  </a:cubicBezTo>
                  <a:cubicBezTo>
                    <a:pt x="f236" y="f237"/>
                    <a:pt x="f238" y="f239"/>
                    <a:pt x="f240" y="f241"/>
                  </a:cubicBezTo>
                  <a:cubicBezTo>
                    <a:pt x="f242" y="f243"/>
                    <a:pt x="f244" y="f245"/>
                    <a:pt x="f246" y="f247"/>
                  </a:cubicBezTo>
                  <a:cubicBezTo>
                    <a:pt x="f248" y="f249"/>
                    <a:pt x="f250" y="f251"/>
                    <a:pt x="f252" y="f253"/>
                  </a:cubicBezTo>
                  <a:cubicBezTo>
                    <a:pt x="f254" y="f255"/>
                    <a:pt x="f256" y="f257"/>
                    <a:pt x="f258" y="f259"/>
                  </a:cubicBezTo>
                  <a:cubicBezTo>
                    <a:pt x="f260" y="f261"/>
                    <a:pt x="f262" y="f263"/>
                    <a:pt x="f264" y="f265"/>
                  </a:cubicBezTo>
                  <a:cubicBezTo>
                    <a:pt x="f266" y="f267"/>
                    <a:pt x="f268" y="f269"/>
                    <a:pt x="f270" y="f271"/>
                  </a:cubicBezTo>
                  <a:lnTo>
                    <a:pt x="f272" y="f273"/>
                  </a:lnTo>
                  <a:cubicBezTo>
                    <a:pt x="f274" y="f275"/>
                    <a:pt x="f276" y="f277"/>
                    <a:pt x="f278" y="f279"/>
                  </a:cubicBezTo>
                  <a:lnTo>
                    <a:pt x="f280" y="f281"/>
                  </a:lnTo>
                  <a:cubicBezTo>
                    <a:pt x="f282" y="f283"/>
                    <a:pt x="f284" y="f285"/>
                    <a:pt x="f286" y="f287"/>
                  </a:cubicBezTo>
                  <a:cubicBezTo>
                    <a:pt x="f288" y="f289"/>
                    <a:pt x="f290" y="f291"/>
                    <a:pt x="f292" y="f293"/>
                  </a:cubicBezTo>
                  <a:cubicBezTo>
                    <a:pt x="f294" y="f295"/>
                    <a:pt x="f296" y="f297"/>
                    <a:pt x="f298" y="f299"/>
                  </a:cubicBez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lnTo>
                    <a:pt x="f312" y="f313"/>
                  </a:lnTo>
                  <a:lnTo>
                    <a:pt x="f314" y="f315"/>
                  </a:lnTo>
                  <a:cubicBezTo>
                    <a:pt x="f316" y="f317"/>
                    <a:pt x="f318" y="f319"/>
                    <a:pt x="f320" y="f32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: Shape 17">
              <a:extLst>
                <a:ext uri="{FF2B5EF4-FFF2-40B4-BE49-F238E27FC236}">
                  <a16:creationId xmlns:a16="http://schemas.microsoft.com/office/drawing/2014/main" id="{78D44DCD-856B-8B00-1B7D-C4A378DFB26D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613805"/>
                <a:gd name="f9" fmla="val 618487"/>
                <a:gd name="f10" fmla="val 85404"/>
                <a:gd name="f11" fmla="val 650052"/>
                <a:gd name="f12" fmla="val 360109"/>
                <a:gd name="f13" fmla="val 792650"/>
                <a:gd name="f14" fmla="val 556543"/>
                <a:gd name="f15" fmla="val 1054084"/>
                <a:gd name="f16" fmla="val 895200"/>
                <a:gd name="f17" fmla="val 1126174"/>
                <a:gd name="f18" fmla="val 988542"/>
                <a:gd name="f19" fmla="val 1200716"/>
                <a:gd name="f20" fmla="val 1085128"/>
                <a:gd name="f21" fmla="val 1276976"/>
                <a:gd name="f22" fmla="val 1191325"/>
                <a:gd name="f23" fmla="val 1859704"/>
                <a:gd name="f24" fmla="val 2002688"/>
                <a:gd name="f25" fmla="val 2485223"/>
                <a:gd name="f26" fmla="val 2348843"/>
                <a:gd name="f27" fmla="val 3368450"/>
                <a:gd name="f28" fmla="val 3948114"/>
                <a:gd name="f29" fmla="val 4373422"/>
                <a:gd name="f30" fmla="val 2066846"/>
                <a:gd name="f31" fmla="val 4956151"/>
                <a:gd name="f32" fmla="val 1636730"/>
                <a:gd name="f33" fmla="val 5021253"/>
                <a:gd name="f34" fmla="val 1588668"/>
                <a:gd name="f35" fmla="val 5086356"/>
                <a:gd name="f36" fmla="val 1541186"/>
                <a:gd name="f37" fmla="val 5149372"/>
                <a:gd name="f38" fmla="val 1495325"/>
                <a:gd name="f39" fmla="val 1406110"/>
                <a:gd name="f40" fmla="val 2138641"/>
                <a:gd name="f41" fmla="val 5112925"/>
                <a:gd name="f42" fmla="val 2253730"/>
                <a:gd name="f43" fmla="val 4598179"/>
                <a:gd name="f44" fmla="val 2621786"/>
                <a:gd name="f45" fmla="val 4074961"/>
                <a:gd name="f46" fmla="val 3368327"/>
                <a:gd name="f47" fmla="val 2170746"/>
                <a:gd name="f48" fmla="val 1393203"/>
                <a:gd name="f49" fmla="val 2384512"/>
                <a:gd name="f50" fmla="val 769646"/>
                <a:gd name="f51" fmla="val 1516288"/>
                <a:gd name="f52" fmla="val 418850"/>
                <a:gd name="f53" fmla="val 1027932"/>
                <a:gd name="f54" fmla="val 48120"/>
                <a:gd name="f55" fmla="val 683401"/>
                <a:gd name="f56" fmla="val 3149"/>
                <a:gd name="f57" fmla="val 85252"/>
                <a:gd name="f58" fmla="+- 0 0 -90"/>
                <a:gd name="f59" fmla="*/ f3 1 5270786"/>
                <a:gd name="f60" fmla="*/ f4 1 2927775"/>
                <a:gd name="f61" fmla="+- f7 0 f5"/>
                <a:gd name="f62" fmla="+- f6 0 f5"/>
                <a:gd name="f63" fmla="*/ f58 f0 1"/>
                <a:gd name="f64" fmla="*/ f62 1 5270786"/>
                <a:gd name="f65" fmla="*/ f61 1 2927775"/>
                <a:gd name="f66" fmla="*/ 0 f62 1"/>
                <a:gd name="f67" fmla="*/ 0 f61 1"/>
                <a:gd name="f68" fmla="*/ 613805 f62 1"/>
                <a:gd name="f69" fmla="*/ 618487 f62 1"/>
                <a:gd name="f70" fmla="*/ 85404 f61 1"/>
                <a:gd name="f71" fmla="*/ 1054084 f62 1"/>
                <a:gd name="f72" fmla="*/ 895200 f61 1"/>
                <a:gd name="f73" fmla="*/ 1276976 f62 1"/>
                <a:gd name="f74" fmla="*/ 1191325 f61 1"/>
                <a:gd name="f75" fmla="*/ 3368450 f62 1"/>
                <a:gd name="f76" fmla="*/ 2348843 f61 1"/>
                <a:gd name="f77" fmla="*/ 4956151 f62 1"/>
                <a:gd name="f78" fmla="*/ 1636730 f61 1"/>
                <a:gd name="f79" fmla="*/ 5149372 f62 1"/>
                <a:gd name="f80" fmla="*/ 1495325 f61 1"/>
                <a:gd name="f81" fmla="*/ 5270786 f62 1"/>
                <a:gd name="f82" fmla="*/ 1406110 f61 1"/>
                <a:gd name="f83" fmla="*/ 2138641 f61 1"/>
                <a:gd name="f84" fmla="*/ 5112925 f62 1"/>
                <a:gd name="f85" fmla="*/ 2253730 f61 1"/>
                <a:gd name="f86" fmla="*/ 3368327 f62 1"/>
                <a:gd name="f87" fmla="*/ 2927775 f61 1"/>
                <a:gd name="f88" fmla="*/ 769646 f62 1"/>
                <a:gd name="f89" fmla="*/ 1516288 f61 1"/>
                <a:gd name="f90" fmla="*/ 3149 f62 1"/>
                <a:gd name="f91" fmla="*/ 85252 f61 1"/>
                <a:gd name="f92" fmla="*/ f63 1 f2"/>
                <a:gd name="f93" fmla="*/ f66 1 5270786"/>
                <a:gd name="f94" fmla="*/ f67 1 2927775"/>
                <a:gd name="f95" fmla="*/ f68 1 5270786"/>
                <a:gd name="f96" fmla="*/ f69 1 5270786"/>
                <a:gd name="f97" fmla="*/ f70 1 2927775"/>
                <a:gd name="f98" fmla="*/ f71 1 5270786"/>
                <a:gd name="f99" fmla="*/ f72 1 2927775"/>
                <a:gd name="f100" fmla="*/ f73 1 5270786"/>
                <a:gd name="f101" fmla="*/ f74 1 2927775"/>
                <a:gd name="f102" fmla="*/ f75 1 5270786"/>
                <a:gd name="f103" fmla="*/ f76 1 2927775"/>
                <a:gd name="f104" fmla="*/ f77 1 5270786"/>
                <a:gd name="f105" fmla="*/ f78 1 2927775"/>
                <a:gd name="f106" fmla="*/ f79 1 5270786"/>
                <a:gd name="f107" fmla="*/ f80 1 2927775"/>
                <a:gd name="f108" fmla="*/ f81 1 5270786"/>
                <a:gd name="f109" fmla="*/ f82 1 2927775"/>
                <a:gd name="f110" fmla="*/ f83 1 2927775"/>
                <a:gd name="f111" fmla="*/ f84 1 5270786"/>
                <a:gd name="f112" fmla="*/ f85 1 2927775"/>
                <a:gd name="f113" fmla="*/ f86 1 5270786"/>
                <a:gd name="f114" fmla="*/ f87 1 2927775"/>
                <a:gd name="f115" fmla="*/ f88 1 5270786"/>
                <a:gd name="f116" fmla="*/ f89 1 2927775"/>
                <a:gd name="f117" fmla="*/ f90 1 5270786"/>
                <a:gd name="f118" fmla="*/ f91 1 2927775"/>
                <a:gd name="f119" fmla="*/ f5 1 f64"/>
                <a:gd name="f120" fmla="*/ f6 1 f64"/>
                <a:gd name="f121" fmla="*/ f5 1 f65"/>
                <a:gd name="f122" fmla="*/ f7 1 f65"/>
                <a:gd name="f123" fmla="+- f92 0 f1"/>
                <a:gd name="f124" fmla="*/ f93 1 f64"/>
                <a:gd name="f125" fmla="*/ f94 1 f65"/>
                <a:gd name="f126" fmla="*/ f95 1 f64"/>
                <a:gd name="f127" fmla="*/ f96 1 f64"/>
                <a:gd name="f128" fmla="*/ f97 1 f65"/>
                <a:gd name="f129" fmla="*/ f98 1 f64"/>
                <a:gd name="f130" fmla="*/ f99 1 f65"/>
                <a:gd name="f131" fmla="*/ f100 1 f64"/>
                <a:gd name="f132" fmla="*/ f101 1 f65"/>
                <a:gd name="f133" fmla="*/ f102 1 f64"/>
                <a:gd name="f134" fmla="*/ f103 1 f65"/>
                <a:gd name="f135" fmla="*/ f104 1 f64"/>
                <a:gd name="f136" fmla="*/ f105 1 f65"/>
                <a:gd name="f137" fmla="*/ f106 1 f64"/>
                <a:gd name="f138" fmla="*/ f107 1 f65"/>
                <a:gd name="f139" fmla="*/ f108 1 f64"/>
                <a:gd name="f140" fmla="*/ f109 1 f65"/>
                <a:gd name="f141" fmla="*/ f110 1 f65"/>
                <a:gd name="f142" fmla="*/ f111 1 f64"/>
                <a:gd name="f143" fmla="*/ f112 1 f65"/>
                <a:gd name="f144" fmla="*/ f113 1 f64"/>
                <a:gd name="f145" fmla="*/ f114 1 f65"/>
                <a:gd name="f146" fmla="*/ f115 1 f64"/>
                <a:gd name="f147" fmla="*/ f116 1 f65"/>
                <a:gd name="f148" fmla="*/ f117 1 f64"/>
                <a:gd name="f149" fmla="*/ f118 1 f65"/>
                <a:gd name="f150" fmla="*/ f119 f59 1"/>
                <a:gd name="f151" fmla="*/ f120 f59 1"/>
                <a:gd name="f152" fmla="*/ f122 f60 1"/>
                <a:gd name="f153" fmla="*/ f121 f60 1"/>
                <a:gd name="f154" fmla="*/ f124 f59 1"/>
                <a:gd name="f155" fmla="*/ f125 f60 1"/>
                <a:gd name="f156" fmla="*/ f126 f59 1"/>
                <a:gd name="f157" fmla="*/ f127 f59 1"/>
                <a:gd name="f158" fmla="*/ f128 f60 1"/>
                <a:gd name="f159" fmla="*/ f129 f59 1"/>
                <a:gd name="f160" fmla="*/ f130 f60 1"/>
                <a:gd name="f161" fmla="*/ f131 f59 1"/>
                <a:gd name="f162" fmla="*/ f132 f60 1"/>
                <a:gd name="f163" fmla="*/ f133 f59 1"/>
                <a:gd name="f164" fmla="*/ f134 f60 1"/>
                <a:gd name="f165" fmla="*/ f135 f59 1"/>
                <a:gd name="f166" fmla="*/ f136 f60 1"/>
                <a:gd name="f167" fmla="*/ f137 f59 1"/>
                <a:gd name="f168" fmla="*/ f138 f60 1"/>
                <a:gd name="f169" fmla="*/ f139 f59 1"/>
                <a:gd name="f170" fmla="*/ f140 f60 1"/>
                <a:gd name="f171" fmla="*/ f141 f60 1"/>
                <a:gd name="f172" fmla="*/ f142 f59 1"/>
                <a:gd name="f173" fmla="*/ f143 f60 1"/>
                <a:gd name="f174" fmla="*/ f144 f59 1"/>
                <a:gd name="f175" fmla="*/ f145 f60 1"/>
                <a:gd name="f176" fmla="*/ f146 f59 1"/>
                <a:gd name="f177" fmla="*/ f147 f60 1"/>
                <a:gd name="f178" fmla="*/ f148 f59 1"/>
                <a:gd name="f179" fmla="*/ f149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54" y="f155"/>
                </a:cxn>
                <a:cxn ang="f123">
                  <a:pos x="f156" y="f155"/>
                </a:cxn>
                <a:cxn ang="f123">
                  <a:pos x="f157" y="f158"/>
                </a:cxn>
                <a:cxn ang="f123">
                  <a:pos x="f159" y="f160"/>
                </a:cxn>
                <a:cxn ang="f123">
                  <a:pos x="f161" y="f162"/>
                </a:cxn>
                <a:cxn ang="f123">
                  <a:pos x="f163" y="f164"/>
                </a:cxn>
                <a:cxn ang="f123">
                  <a:pos x="f165" y="f166"/>
                </a:cxn>
                <a:cxn ang="f123">
                  <a:pos x="f167" y="f168"/>
                </a:cxn>
                <a:cxn ang="f123">
                  <a:pos x="f169" y="f170"/>
                </a:cxn>
                <a:cxn ang="f123">
                  <a:pos x="f169" y="f171"/>
                </a:cxn>
                <a:cxn ang="f123">
                  <a:pos x="f172" y="f173"/>
                </a:cxn>
                <a:cxn ang="f123">
                  <a:pos x="f174" y="f175"/>
                </a:cxn>
                <a:cxn ang="f123">
                  <a:pos x="f176" y="f177"/>
                </a:cxn>
                <a:cxn ang="f123">
                  <a:pos x="f178" y="f179"/>
                </a:cxn>
              </a:cxnLst>
              <a:rect l="f150" t="f153" r="f151" b="f15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6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lnTo>
                    <a:pt x="f6" y="f39"/>
                  </a:lnTo>
                  <a:lnTo>
                    <a:pt x="f6" y="f40"/>
                  </a:lnTo>
                  <a:lnTo>
                    <a:pt x="f41" y="f42"/>
                  </a:lnTo>
                  <a:cubicBezTo>
                    <a:pt x="f43" y="f44"/>
                    <a:pt x="f45" y="f7"/>
                    <a:pt x="f46" y="f7"/>
                  </a:cubicBezTo>
                  <a:cubicBezTo>
                    <a:pt x="f47" y="f7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Freeform: Shape 18">
              <a:extLst>
                <a:ext uri="{FF2B5EF4-FFF2-40B4-BE49-F238E27FC236}">
                  <a16:creationId xmlns:a16="http://schemas.microsoft.com/office/drawing/2014/main" id="{B02C3F0C-8588-C964-1A36-C5D2B8F740DC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736294"/>
                <a:gd name="f9" fmla="val 740298"/>
                <a:gd name="f10" fmla="val 72745"/>
                <a:gd name="f11" fmla="val 768839"/>
                <a:gd name="f12" fmla="val 319371"/>
                <a:gd name="f13" fmla="val 898885"/>
                <a:gd name="f14" fmla="val 497858"/>
                <a:gd name="f15" fmla="val 1153024"/>
                <a:gd name="f16" fmla="val 826989"/>
                <a:gd name="f17" fmla="val 1225727"/>
                <a:gd name="f18" fmla="val 921142"/>
                <a:gd name="f19" fmla="val 1300882"/>
                <a:gd name="f20" fmla="val 1018537"/>
                <a:gd name="f21" fmla="val 1378368"/>
                <a:gd name="f22" fmla="val 1126356"/>
                <a:gd name="f23" fmla="val 1652384"/>
                <a:gd name="f24" fmla="val 1507833"/>
                <a:gd name="f25" fmla="val 1933512"/>
                <a:gd name="f26" fmla="val 1779060"/>
                <a:gd name="f27" fmla="val 2238056"/>
                <a:gd name="f28" fmla="val 1955322"/>
                <a:gd name="f29" fmla="val 2560868"/>
                <a:gd name="f30" fmla="val 2142238"/>
                <a:gd name="f31" fmla="val 2930637"/>
                <a:gd name="f32" fmla="val 2233033"/>
                <a:gd name="f33" fmla="val 3368327"/>
                <a:gd name="f34" fmla="val 3616720"/>
                <a:gd name="f35" fmla="val 3847703"/>
                <a:gd name="f36" fmla="val 2176866"/>
                <a:gd name="f37" fmla="val 4095360"/>
                <a:gd name="f38" fmla="val 2056192"/>
                <a:gd name="f39" fmla="val 4349636"/>
                <a:gd name="f40" fmla="val 1932276"/>
                <a:gd name="f41" fmla="val 4601340"/>
                <a:gd name="f42" fmla="val 1751613"/>
                <a:gd name="f43" fmla="val 4880506"/>
                <a:gd name="f44" fmla="val 1545587"/>
                <a:gd name="f45" fmla="val 4945974"/>
                <a:gd name="f46" fmla="val 1497295"/>
                <a:gd name="f47" fmla="val 5011199"/>
                <a:gd name="f48" fmla="val 1449697"/>
                <a:gd name="f49" fmla="val 5074340"/>
                <a:gd name="f50" fmla="val 1403721"/>
                <a:gd name="f51" fmla="val 1259367"/>
                <a:gd name="f52" fmla="val 2138641"/>
                <a:gd name="f53" fmla="val 5112925"/>
                <a:gd name="f54" fmla="val 2253730"/>
                <a:gd name="f55" fmla="val 4598179"/>
                <a:gd name="f56" fmla="val 2621786"/>
                <a:gd name="f57" fmla="val 4074961"/>
                <a:gd name="f58" fmla="val 2170746"/>
                <a:gd name="f59" fmla="val 1393203"/>
                <a:gd name="f60" fmla="val 2384512"/>
                <a:gd name="f61" fmla="val 769646"/>
                <a:gd name="f62" fmla="val 1516288"/>
                <a:gd name="f63" fmla="val 418850"/>
                <a:gd name="f64" fmla="val 1027932"/>
                <a:gd name="f65" fmla="val 48120"/>
                <a:gd name="f66" fmla="val 683401"/>
                <a:gd name="f67" fmla="val 3149"/>
                <a:gd name="f68" fmla="val 85252"/>
                <a:gd name="f69" fmla="+- 0 0 -90"/>
                <a:gd name="f70" fmla="*/ f3 1 5270786"/>
                <a:gd name="f71" fmla="*/ f4 1 2927775"/>
                <a:gd name="f72" fmla="+- f7 0 f5"/>
                <a:gd name="f73" fmla="+- f6 0 f5"/>
                <a:gd name="f74" fmla="*/ f69 f0 1"/>
                <a:gd name="f75" fmla="*/ f73 1 5270786"/>
                <a:gd name="f76" fmla="*/ f72 1 2927775"/>
                <a:gd name="f77" fmla="*/ 0 f73 1"/>
                <a:gd name="f78" fmla="*/ 0 f72 1"/>
                <a:gd name="f79" fmla="*/ 736294 f73 1"/>
                <a:gd name="f80" fmla="*/ 740298 f73 1"/>
                <a:gd name="f81" fmla="*/ 72745 f72 1"/>
                <a:gd name="f82" fmla="*/ 1153024 f73 1"/>
                <a:gd name="f83" fmla="*/ 826989 f72 1"/>
                <a:gd name="f84" fmla="*/ 1378368 f73 1"/>
                <a:gd name="f85" fmla="*/ 1126356 f72 1"/>
                <a:gd name="f86" fmla="*/ 2238056 f73 1"/>
                <a:gd name="f87" fmla="*/ 1955322 f72 1"/>
                <a:gd name="f88" fmla="*/ 3368327 f73 1"/>
                <a:gd name="f89" fmla="*/ 2233033 f72 1"/>
                <a:gd name="f90" fmla="*/ 4095360 f73 1"/>
                <a:gd name="f91" fmla="*/ 2056192 f72 1"/>
                <a:gd name="f92" fmla="*/ 4880506 f73 1"/>
                <a:gd name="f93" fmla="*/ 1545587 f72 1"/>
                <a:gd name="f94" fmla="*/ 5074340 f73 1"/>
                <a:gd name="f95" fmla="*/ 1403721 f72 1"/>
                <a:gd name="f96" fmla="*/ 5270786 f73 1"/>
                <a:gd name="f97" fmla="*/ 1259367 f72 1"/>
                <a:gd name="f98" fmla="*/ 2138641 f72 1"/>
                <a:gd name="f99" fmla="*/ 5112925 f73 1"/>
                <a:gd name="f100" fmla="*/ 2253730 f72 1"/>
                <a:gd name="f101" fmla="*/ 2927775 f72 1"/>
                <a:gd name="f102" fmla="*/ 769646 f73 1"/>
                <a:gd name="f103" fmla="*/ 1516288 f72 1"/>
                <a:gd name="f104" fmla="*/ 3149 f73 1"/>
                <a:gd name="f105" fmla="*/ 85252 f72 1"/>
                <a:gd name="f106" fmla="*/ f74 1 f2"/>
                <a:gd name="f107" fmla="*/ f77 1 5270786"/>
                <a:gd name="f108" fmla="*/ f78 1 2927775"/>
                <a:gd name="f109" fmla="*/ f79 1 5270786"/>
                <a:gd name="f110" fmla="*/ f80 1 5270786"/>
                <a:gd name="f111" fmla="*/ f81 1 2927775"/>
                <a:gd name="f112" fmla="*/ f82 1 5270786"/>
                <a:gd name="f113" fmla="*/ f83 1 2927775"/>
                <a:gd name="f114" fmla="*/ f84 1 5270786"/>
                <a:gd name="f115" fmla="*/ f85 1 2927775"/>
                <a:gd name="f116" fmla="*/ f86 1 5270786"/>
                <a:gd name="f117" fmla="*/ f87 1 2927775"/>
                <a:gd name="f118" fmla="*/ f88 1 5270786"/>
                <a:gd name="f119" fmla="*/ f89 1 2927775"/>
                <a:gd name="f120" fmla="*/ f90 1 5270786"/>
                <a:gd name="f121" fmla="*/ f91 1 2927775"/>
                <a:gd name="f122" fmla="*/ f92 1 5270786"/>
                <a:gd name="f123" fmla="*/ f93 1 2927775"/>
                <a:gd name="f124" fmla="*/ f94 1 5270786"/>
                <a:gd name="f125" fmla="*/ f95 1 2927775"/>
                <a:gd name="f126" fmla="*/ f96 1 5270786"/>
                <a:gd name="f127" fmla="*/ f97 1 2927775"/>
                <a:gd name="f128" fmla="*/ f98 1 2927775"/>
                <a:gd name="f129" fmla="*/ f99 1 5270786"/>
                <a:gd name="f130" fmla="*/ f100 1 2927775"/>
                <a:gd name="f131" fmla="*/ f101 1 2927775"/>
                <a:gd name="f132" fmla="*/ f102 1 5270786"/>
                <a:gd name="f133" fmla="*/ f103 1 2927775"/>
                <a:gd name="f134" fmla="*/ f104 1 5270786"/>
                <a:gd name="f135" fmla="*/ f105 1 2927775"/>
                <a:gd name="f136" fmla="*/ f5 1 f75"/>
                <a:gd name="f137" fmla="*/ f6 1 f75"/>
                <a:gd name="f138" fmla="*/ f5 1 f76"/>
                <a:gd name="f139" fmla="*/ f7 1 f76"/>
                <a:gd name="f140" fmla="+- f106 0 f1"/>
                <a:gd name="f141" fmla="*/ f107 1 f75"/>
                <a:gd name="f142" fmla="*/ f108 1 f76"/>
                <a:gd name="f143" fmla="*/ f109 1 f75"/>
                <a:gd name="f144" fmla="*/ f110 1 f75"/>
                <a:gd name="f145" fmla="*/ f111 1 f76"/>
                <a:gd name="f146" fmla="*/ f112 1 f75"/>
                <a:gd name="f147" fmla="*/ f113 1 f76"/>
                <a:gd name="f148" fmla="*/ f114 1 f75"/>
                <a:gd name="f149" fmla="*/ f115 1 f76"/>
                <a:gd name="f150" fmla="*/ f116 1 f75"/>
                <a:gd name="f151" fmla="*/ f117 1 f76"/>
                <a:gd name="f152" fmla="*/ f118 1 f75"/>
                <a:gd name="f153" fmla="*/ f119 1 f76"/>
                <a:gd name="f154" fmla="*/ f120 1 f75"/>
                <a:gd name="f155" fmla="*/ f121 1 f76"/>
                <a:gd name="f156" fmla="*/ f122 1 f75"/>
                <a:gd name="f157" fmla="*/ f123 1 f76"/>
                <a:gd name="f158" fmla="*/ f124 1 f75"/>
                <a:gd name="f159" fmla="*/ f125 1 f76"/>
                <a:gd name="f160" fmla="*/ f126 1 f75"/>
                <a:gd name="f161" fmla="*/ f127 1 f76"/>
                <a:gd name="f162" fmla="*/ f128 1 f76"/>
                <a:gd name="f163" fmla="*/ f129 1 f75"/>
                <a:gd name="f164" fmla="*/ f130 1 f76"/>
                <a:gd name="f165" fmla="*/ f131 1 f76"/>
                <a:gd name="f166" fmla="*/ f132 1 f75"/>
                <a:gd name="f167" fmla="*/ f133 1 f76"/>
                <a:gd name="f168" fmla="*/ f134 1 f75"/>
                <a:gd name="f169" fmla="*/ f135 1 f76"/>
                <a:gd name="f170" fmla="*/ f136 f70 1"/>
                <a:gd name="f171" fmla="*/ f137 f70 1"/>
                <a:gd name="f172" fmla="*/ f139 f71 1"/>
                <a:gd name="f173" fmla="*/ f138 f71 1"/>
                <a:gd name="f174" fmla="*/ f141 f70 1"/>
                <a:gd name="f175" fmla="*/ f142 f71 1"/>
                <a:gd name="f176" fmla="*/ f143 f70 1"/>
                <a:gd name="f177" fmla="*/ f144 f70 1"/>
                <a:gd name="f178" fmla="*/ f145 f71 1"/>
                <a:gd name="f179" fmla="*/ f146 f70 1"/>
                <a:gd name="f180" fmla="*/ f147 f71 1"/>
                <a:gd name="f181" fmla="*/ f148 f70 1"/>
                <a:gd name="f182" fmla="*/ f149 f71 1"/>
                <a:gd name="f183" fmla="*/ f150 f70 1"/>
                <a:gd name="f184" fmla="*/ f151 f71 1"/>
                <a:gd name="f185" fmla="*/ f152 f70 1"/>
                <a:gd name="f186" fmla="*/ f153 f71 1"/>
                <a:gd name="f187" fmla="*/ f154 f70 1"/>
                <a:gd name="f188" fmla="*/ f155 f71 1"/>
                <a:gd name="f189" fmla="*/ f156 f70 1"/>
                <a:gd name="f190" fmla="*/ f157 f71 1"/>
                <a:gd name="f191" fmla="*/ f158 f70 1"/>
                <a:gd name="f192" fmla="*/ f159 f71 1"/>
                <a:gd name="f193" fmla="*/ f160 f70 1"/>
                <a:gd name="f194" fmla="*/ f161 f71 1"/>
                <a:gd name="f195" fmla="*/ f162 f71 1"/>
                <a:gd name="f196" fmla="*/ f163 f70 1"/>
                <a:gd name="f197" fmla="*/ f164 f71 1"/>
                <a:gd name="f198" fmla="*/ f165 f71 1"/>
                <a:gd name="f199" fmla="*/ f166 f70 1"/>
                <a:gd name="f200" fmla="*/ f167 f71 1"/>
                <a:gd name="f201" fmla="*/ f168 f70 1"/>
                <a:gd name="f202" fmla="*/ f169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0">
                  <a:pos x="f174" y="f175"/>
                </a:cxn>
                <a:cxn ang="f140">
                  <a:pos x="f176" y="f175"/>
                </a:cxn>
                <a:cxn ang="f140">
                  <a:pos x="f177" y="f178"/>
                </a:cxn>
                <a:cxn ang="f140">
                  <a:pos x="f179" y="f180"/>
                </a:cxn>
                <a:cxn ang="f140">
                  <a:pos x="f181" y="f182"/>
                </a:cxn>
                <a:cxn ang="f140">
                  <a:pos x="f183" y="f184"/>
                </a:cxn>
                <a:cxn ang="f140">
                  <a:pos x="f185" y="f186"/>
                </a:cxn>
                <a:cxn ang="f140">
                  <a:pos x="f187" y="f188"/>
                </a:cxn>
                <a:cxn ang="f140">
                  <a:pos x="f189" y="f190"/>
                </a:cxn>
                <a:cxn ang="f140">
                  <a:pos x="f191" y="f192"/>
                </a:cxn>
                <a:cxn ang="f140">
                  <a:pos x="f193" y="f194"/>
                </a:cxn>
                <a:cxn ang="f140">
                  <a:pos x="f193" y="f195"/>
                </a:cxn>
                <a:cxn ang="f140">
                  <a:pos x="f196" y="f197"/>
                </a:cxn>
                <a:cxn ang="f140">
                  <a:pos x="f185" y="f198"/>
                </a:cxn>
                <a:cxn ang="f140">
                  <a:pos x="f199" y="f200"/>
                </a:cxn>
                <a:cxn ang="f140">
                  <a:pos x="f201" y="f202"/>
                </a:cxn>
              </a:cxnLst>
              <a:rect l="f170" t="f173" r="f171" b="f17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2"/>
                  </a:cubicBezTo>
                  <a:cubicBezTo>
                    <a:pt x="f34" y="f32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lnTo>
                    <a:pt x="f6" y="f51"/>
                  </a:lnTo>
                  <a:lnTo>
                    <a:pt x="f6" y="f52"/>
                  </a:lnTo>
                  <a:lnTo>
                    <a:pt x="f53" y="f54"/>
                  </a:lnTo>
                  <a:cubicBezTo>
                    <a:pt x="f55" y="f56"/>
                    <a:pt x="f57" y="f7"/>
                    <a:pt x="f33" y="f7"/>
                  </a:cubicBezTo>
                  <a:cubicBezTo>
                    <a:pt x="f58" y="f7"/>
                    <a:pt x="f59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23917D7A-1F8C-AF48-4D18-DA4A4E689C23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178917" y="1066803"/>
                <a:ext cx="9833549" cy="2945575"/>
              </a:xfrm>
            </p:spPr>
            <p:txBody>
              <a:bodyPr anchor="ctr"/>
              <a:lstStyle/>
              <a:p>
                <a:pPr lvl="0"/>
                <a:r>
                  <a:rPr lang="hu-HU" sz="2400" dirty="0">
                    <a:solidFill>
                      <a:srgbClr val="44546A"/>
                    </a:solidFill>
                  </a:rPr>
                  <a:t>A kapcsolatok fontosságát jellemző élsúlyok:</a:t>
                </a:r>
                <a:endParaRPr lang="en-GB" sz="2400" dirty="0">
                  <a:solidFill>
                    <a:srgbClr val="44546A"/>
                  </a:solidFill>
                </a:endParaRPr>
              </a:p>
              <a:p>
                <a:pPr lvl="1"/>
                <a:r>
                  <a:rPr lang="hu-HU" sz="2000" dirty="0">
                    <a:solidFill>
                      <a:srgbClr val="44546A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rgbClr val="44546A"/>
                    </a:solidFill>
                  </a:rPr>
                  <a:t>; </a:t>
                </a:r>
                <a:r>
                  <a:rPr lang="en-GB" sz="2000" dirty="0" err="1">
                    <a:solidFill>
                      <a:srgbClr val="44546A"/>
                    </a:solidFill>
                  </a:rPr>
                  <a:t>adott</a:t>
                </a:r>
                <a:r>
                  <a:rPr lang="en-GB" sz="2000" dirty="0">
                    <a:solidFill>
                      <a:srgbClr val="44546A"/>
                    </a:solidFill>
                  </a:rPr>
                  <a:t> </a:t>
                </a:r>
                <a:r>
                  <a:rPr lang="en-GB" sz="2000" dirty="0" err="1">
                    <a:solidFill>
                      <a:srgbClr val="44546A"/>
                    </a:solidFill>
                  </a:rPr>
                  <a:t>él</a:t>
                </a:r>
                <a:r>
                  <a:rPr lang="en-GB" sz="2000" dirty="0">
                    <a:solidFill>
                      <a:srgbClr val="44546A"/>
                    </a:solidFill>
                  </a:rPr>
                  <a:t> </a:t>
                </a:r>
                <a:r>
                  <a:rPr lang="en-GB" sz="2000" dirty="0" err="1">
                    <a:solidFill>
                      <a:srgbClr val="44546A"/>
                    </a:solidFill>
                  </a:rPr>
                  <a:t>súlya</a:t>
                </a:r>
                <a:r>
                  <a:rPr lang="en-GB" sz="2000" dirty="0">
                    <a:solidFill>
                      <a:srgbClr val="44546A"/>
                    </a:solidFill>
                  </a:rPr>
                  <a:t> </a:t>
                </a:r>
                <a:r>
                  <a:rPr lang="en-GB" sz="2000" dirty="0" err="1">
                    <a:solidFill>
                      <a:srgbClr val="44546A"/>
                    </a:solidFill>
                  </a:rPr>
                  <a:t>mely</a:t>
                </a:r>
                <a:r>
                  <a:rPr lang="en-GB" sz="2000" dirty="0">
                    <a:solidFill>
                      <a:srgbClr val="44546A"/>
                    </a:solidFill>
                  </a:rPr>
                  <a:t> </a:t>
                </a:r>
                <a:r>
                  <a:rPr lang="en-GB" sz="2000" dirty="0" err="1">
                    <a:solidFill>
                      <a:srgbClr val="44546A"/>
                    </a:solidFill>
                  </a:rPr>
                  <a:t>i</a:t>
                </a:r>
                <a:r>
                  <a:rPr lang="en-GB" sz="2000" dirty="0">
                    <a:solidFill>
                      <a:srgbClr val="44546A"/>
                    </a:solidFill>
                  </a:rPr>
                  <a:t> </a:t>
                </a:r>
                <a:r>
                  <a:rPr lang="en-GB" sz="2000" dirty="0" err="1">
                    <a:solidFill>
                      <a:srgbClr val="44546A"/>
                    </a:solidFill>
                  </a:rPr>
                  <a:t>és</a:t>
                </a:r>
                <a:r>
                  <a:rPr lang="en-GB" sz="2000" dirty="0">
                    <a:solidFill>
                      <a:srgbClr val="44546A"/>
                    </a:solidFill>
                  </a:rPr>
                  <a:t> j </a:t>
                </a:r>
                <a:r>
                  <a:rPr lang="en-GB" sz="2000" dirty="0" err="1">
                    <a:solidFill>
                      <a:srgbClr val="44546A"/>
                    </a:solidFill>
                  </a:rPr>
                  <a:t>csúcsokat</a:t>
                </a:r>
                <a:r>
                  <a:rPr lang="en-GB" sz="2000" dirty="0">
                    <a:solidFill>
                      <a:srgbClr val="44546A"/>
                    </a:solidFill>
                  </a:rPr>
                  <a:t> </a:t>
                </a:r>
                <a:r>
                  <a:rPr lang="en-GB" sz="2000" dirty="0" err="1">
                    <a:solidFill>
                      <a:srgbClr val="44546A"/>
                    </a:solidFill>
                  </a:rPr>
                  <a:t>köti</a:t>
                </a:r>
                <a:r>
                  <a:rPr lang="en-GB" sz="2000" dirty="0">
                    <a:solidFill>
                      <a:srgbClr val="44546A"/>
                    </a:solidFill>
                  </a:rPr>
                  <a:t> </a:t>
                </a:r>
                <a:r>
                  <a:rPr lang="en-GB" sz="2000" dirty="0" err="1">
                    <a:solidFill>
                      <a:srgbClr val="44546A"/>
                    </a:solidFill>
                  </a:rPr>
                  <a:t>össze</a:t>
                </a:r>
                <a:endParaRPr lang="en-GB" sz="2000" dirty="0">
                  <a:solidFill>
                    <a:srgbClr val="44546A"/>
                  </a:solidFill>
                </a:endParaRPr>
              </a:p>
              <a:p>
                <a:pPr lvl="1"/>
                <a:r>
                  <a:rPr lang="en-GB" sz="2000" dirty="0">
                    <a:solidFill>
                      <a:srgbClr val="44546A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rgbClr val="44546A"/>
                    </a:solidFill>
                  </a:rPr>
                  <a:t>; </a:t>
                </a:r>
                <a:r>
                  <a:rPr lang="en-GB" sz="2000" dirty="0" err="1">
                    <a:solidFill>
                      <a:srgbClr val="44546A"/>
                    </a:solidFill>
                  </a:rPr>
                  <a:t>hiperél</a:t>
                </a:r>
                <a:r>
                  <a:rPr lang="en-GB" sz="2000" dirty="0">
                    <a:solidFill>
                      <a:srgbClr val="44546A"/>
                    </a:solidFill>
                  </a:rPr>
                  <a:t> </a:t>
                </a:r>
                <a:r>
                  <a:rPr lang="en-GB" sz="2000" dirty="0" err="1">
                    <a:solidFill>
                      <a:srgbClr val="44546A"/>
                    </a:solidFill>
                  </a:rPr>
                  <a:t>kardinalitása</a:t>
                </a:r>
                <a:endParaRPr lang="en-GB" sz="2000" dirty="0">
                  <a:solidFill>
                    <a:srgbClr val="44546A"/>
                  </a:solidFill>
                </a:endParaRPr>
              </a:p>
              <a:p>
                <a:pPr lvl="1"/>
                <a:r>
                  <a:rPr lang="en-GB" sz="2000" dirty="0" err="1">
                    <a:solidFill>
                      <a:srgbClr val="44546A"/>
                    </a:solidFill>
                  </a:rPr>
                  <a:t>Összegzés</a:t>
                </a:r>
                <a:r>
                  <a:rPr lang="en-GB" sz="2000" dirty="0">
                    <a:solidFill>
                      <a:srgbClr val="44546A"/>
                    </a:solidFill>
                  </a:rPr>
                  <a:t> </a:t>
                </a:r>
                <a:r>
                  <a:rPr lang="en-GB" sz="2000" dirty="0" err="1">
                    <a:solidFill>
                      <a:srgbClr val="44546A"/>
                    </a:solidFill>
                  </a:rPr>
                  <a:t>az</a:t>
                </a:r>
                <a:r>
                  <a:rPr lang="en-GB" sz="2000" dirty="0">
                    <a:solidFill>
                      <a:srgbClr val="44546A"/>
                    </a:solidFill>
                  </a:rPr>
                  <a:t> </a:t>
                </a:r>
                <a:r>
                  <a:rPr lang="en-GB" sz="2000" dirty="0" err="1">
                    <a:solidFill>
                      <a:srgbClr val="44546A"/>
                    </a:solidFill>
                  </a:rPr>
                  <a:t>összes</a:t>
                </a:r>
                <a:r>
                  <a:rPr lang="en-GB" sz="2000" dirty="0">
                    <a:solidFill>
                      <a:srgbClr val="44546A"/>
                    </a:solidFill>
                  </a:rPr>
                  <a:t> </a:t>
                </a:r>
                <a:r>
                  <a:rPr lang="en-GB" sz="2000" dirty="0" err="1">
                    <a:solidFill>
                      <a:srgbClr val="44546A"/>
                    </a:solidFill>
                  </a:rPr>
                  <a:t>i</a:t>
                </a:r>
                <a:r>
                  <a:rPr lang="en-GB" sz="2000" dirty="0">
                    <a:solidFill>
                      <a:srgbClr val="44546A"/>
                    </a:solidFill>
                  </a:rPr>
                  <a:t>. </a:t>
                </a:r>
                <a:r>
                  <a:rPr lang="en-GB" sz="2000" dirty="0" err="1">
                    <a:solidFill>
                      <a:srgbClr val="44546A"/>
                    </a:solidFill>
                  </a:rPr>
                  <a:t>és</a:t>
                </a:r>
                <a:r>
                  <a:rPr lang="en-GB" sz="2000" dirty="0">
                    <a:solidFill>
                      <a:srgbClr val="44546A"/>
                    </a:solidFill>
                  </a:rPr>
                  <a:t> j. </a:t>
                </a:r>
                <a:r>
                  <a:rPr lang="en-GB" sz="2000" dirty="0" err="1">
                    <a:solidFill>
                      <a:srgbClr val="44546A"/>
                    </a:solidFill>
                  </a:rPr>
                  <a:t>csúcsot</a:t>
                </a:r>
                <a:r>
                  <a:rPr lang="en-GB" sz="2000" dirty="0">
                    <a:solidFill>
                      <a:srgbClr val="44546A"/>
                    </a:solidFill>
                  </a:rPr>
                  <a:t> </a:t>
                </a:r>
                <a:r>
                  <a:rPr lang="en-GB" sz="2000" dirty="0" err="1">
                    <a:solidFill>
                      <a:srgbClr val="44546A"/>
                    </a:solidFill>
                  </a:rPr>
                  <a:t>tartalmazó</a:t>
                </a:r>
                <a:r>
                  <a:rPr lang="en-GB" sz="2000" dirty="0">
                    <a:solidFill>
                      <a:srgbClr val="44546A"/>
                    </a:solidFill>
                  </a:rPr>
                  <a:t> </a:t>
                </a:r>
                <a:r>
                  <a:rPr lang="en-GB" sz="2000" dirty="0" err="1">
                    <a:solidFill>
                      <a:srgbClr val="44546A"/>
                    </a:solidFill>
                  </a:rPr>
                  <a:t>hiperélre</a:t>
                </a:r>
                <a:r>
                  <a:rPr lang="en-GB" sz="2000" dirty="0">
                    <a:solidFill>
                      <a:srgbClr val="44546A"/>
                    </a:solidFill>
                  </a:rPr>
                  <a:t> </a:t>
                </a:r>
              </a:p>
              <a:p>
                <a:pPr lvl="0"/>
                <a:r>
                  <a:rPr lang="hu-HU" sz="2400" dirty="0">
                    <a:solidFill>
                      <a:srgbClr val="44546A"/>
                    </a:solidFill>
                  </a:rPr>
                  <a:t>Élsúlyküszöb alatti élek eltávolítása</a:t>
                </a:r>
              </a:p>
              <a:p>
                <a:pPr lvl="0"/>
                <a:endParaRPr lang="en-GB" sz="1800" dirty="0">
                  <a:solidFill>
                    <a:srgbClr val="44546A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23917D7A-1F8C-AF48-4D18-DA4A4E689C2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8917" y="1066803"/>
                <a:ext cx="9833549" cy="2945575"/>
              </a:xfrm>
              <a:blipFill>
                <a:blip r:embed="rId2"/>
                <a:stretch>
                  <a:fillRect l="-8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48890A7-968F-19A1-1E73-AC0940C66FB1}"/>
              </a:ext>
            </a:extLst>
          </p:cNvPr>
          <p:cNvSpPr txBox="1"/>
          <p:nvPr/>
        </p:nvSpPr>
        <p:spPr>
          <a:xfrm>
            <a:off x="804672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5430363-B81B-43E8-BF68-6EEFEF2F3042}" type="datetime1">
              <a:rPr lang="hu-H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2023. 06. 25.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C94A4A7-4645-232E-27B3-3CA48BF4B4EE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Simon Botond - Átfedő csoportok keresése hipergráfokon - Fizika BSc Szakdolgozat védés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248C2A68-5BE9-3ACF-15AA-4468C5B8C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04" y="3299264"/>
            <a:ext cx="3170179" cy="31701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9C5C598-E9D6-2F10-0276-F71ED15B7D1A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81C089-1742-4956-B2D4-B20427D10EDB}" type="slidenum"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4</a:t>
            </a:fld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/16</a:t>
            </a:r>
          </a:p>
        </p:txBody>
      </p:sp>
      <p:pic>
        <p:nvPicPr>
          <p:cNvPr id="15" name="Picture 7" descr="A picture containing diagram, screenshot, line, text&#10;&#10;Description automatically generated">
            <a:extLst>
              <a:ext uri="{FF2B5EF4-FFF2-40B4-BE49-F238E27FC236}">
                <a16:creationId xmlns:a16="http://schemas.microsoft.com/office/drawing/2014/main" id="{CE187582-5C2F-EF1B-FF01-AEDEAF174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093" y="3411562"/>
            <a:ext cx="8377988" cy="294557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6" name="Straight Arrow Connector 16">
            <a:extLst>
              <a:ext uri="{FF2B5EF4-FFF2-40B4-BE49-F238E27FC236}">
                <a16:creationId xmlns:a16="http://schemas.microsoft.com/office/drawing/2014/main" id="{F1C312E3-082E-1B04-D339-14A6BB969448}"/>
              </a:ext>
            </a:extLst>
          </p:cNvPr>
          <p:cNvCxnSpPr/>
          <p:nvPr/>
        </p:nvCxnSpPr>
        <p:spPr>
          <a:xfrm>
            <a:off x="2911641" y="4859459"/>
            <a:ext cx="324850" cy="0"/>
          </a:xfrm>
          <a:prstGeom prst="straightConnector1">
            <a:avLst/>
          </a:prstGeom>
          <a:noFill/>
          <a:ln w="19046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FDD1AB9-4855-3554-D6D4-FAD29B3EF94A}"/>
              </a:ext>
            </a:extLst>
          </p:cNvPr>
          <p:cNvSpPr/>
          <p:nvPr/>
        </p:nvSpPr>
        <p:spPr>
          <a:xfrm>
            <a:off x="7421069" y="5908679"/>
            <a:ext cx="1162046" cy="13334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Élsúlyküszöb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F2010554-1927-45F2-7C33-056DF9BA38CF}"/>
              </a:ext>
            </a:extLst>
          </p:cNvPr>
          <p:cNvSpPr/>
          <p:nvPr/>
        </p:nvSpPr>
        <p:spPr>
          <a:xfrm rot="16200004">
            <a:off x="6077802" y="4874570"/>
            <a:ext cx="1531363" cy="174897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Abszolút gyakoriság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0382C1F4-9A08-83B5-A07A-26ED9103EEBC}"/>
              </a:ext>
            </a:extLst>
          </p:cNvPr>
          <p:cNvSpPr/>
          <p:nvPr/>
        </p:nvSpPr>
        <p:spPr>
          <a:xfrm>
            <a:off x="6799012" y="4082329"/>
            <a:ext cx="670995" cy="18117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b="0" i="0" u="none" strike="noStrike" kern="1200" cap="none" spc="0" baseline="0">
                <a:solidFill>
                  <a:srgbClr val="00B050"/>
                </a:solidFill>
                <a:uFillTx/>
                <a:latin typeface="Calibri"/>
              </a:rPr>
              <a:t>Eltávolít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A62D2EB8-D1EE-0BEB-183C-20CFCD413832}"/>
              </a:ext>
            </a:extLst>
          </p:cNvPr>
          <p:cNvSpPr/>
          <p:nvPr/>
        </p:nvSpPr>
        <p:spPr>
          <a:xfrm>
            <a:off x="7843759" y="4082869"/>
            <a:ext cx="670995" cy="18117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b="0" i="0" u="none" strike="noStrike" kern="1200" cap="none" spc="0" baseline="0">
                <a:solidFill>
                  <a:srgbClr val="00B050"/>
                </a:solidFill>
                <a:uFillTx/>
                <a:latin typeface="Calibri"/>
              </a:rPr>
              <a:t>Megtart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">
                <a:extLst>
                  <a:ext uri="{FF2B5EF4-FFF2-40B4-BE49-F238E27FC236}">
                    <a16:creationId xmlns:a16="http://schemas.microsoft.com/office/drawing/2014/main" id="{71ECE624-9363-1006-1605-2A6FB9A12A38}"/>
                  </a:ext>
                </a:extLst>
              </p:cNvPr>
              <p:cNvSpPr/>
              <p:nvPr/>
            </p:nvSpPr>
            <p:spPr>
              <a:xfrm>
                <a:off x="7711418" y="1398611"/>
                <a:ext cx="3424620" cy="1504965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360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solidFill>
                <a:srgbClr val="E2F0D9"/>
              </a:solidFill>
              <a:ln w="12701" cap="flat">
                <a:solidFill>
                  <a:srgbClr val="172C51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GB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GB" sz="2400" b="0" i="0" u="none" strike="noStrike" kern="1200" cap="none" spc="0" baseline="0" dirty="0">
                  <a:solidFill>
                    <a:srgbClr val="C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21" name="Rectangle: Rounded Corners 2">
                <a:extLst>
                  <a:ext uri="{FF2B5EF4-FFF2-40B4-BE49-F238E27FC236}">
                    <a16:creationId xmlns:a16="http://schemas.microsoft.com/office/drawing/2014/main" id="{71ECE624-9363-1006-1605-2A6FB9A1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418" y="1398611"/>
                <a:ext cx="3424620" cy="1504965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360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 w="12701" cap="flat">
                <a:solidFill>
                  <a:srgbClr val="172C51"/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F69448F2-3957-4C7E-10AA-6FD227AD27A6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9C830A7-AE9D-B0D6-800C-2C4C40DDE5DC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D0434D-E767-7321-DF72-B9F6BF78E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9228" y="0"/>
            <a:ext cx="9833549" cy="1066803"/>
          </a:xfrm>
        </p:spPr>
        <p:txBody>
          <a:bodyPr anchor="b"/>
          <a:lstStyle/>
          <a:p>
            <a:pPr lvl="0"/>
            <a:r>
              <a:rPr lang="hu-HU" sz="3600">
                <a:solidFill>
                  <a:srgbClr val="44546A"/>
                </a:solidFill>
              </a:rPr>
              <a:t>h-ABCD hálózatgeneráló modell</a:t>
            </a:r>
            <a:endParaRPr lang="en-GB" sz="3600">
              <a:solidFill>
                <a:srgbClr val="44546A"/>
              </a:solidFill>
            </a:endParaRP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649C3D89-9B2C-50AD-15B2-AFABA9CE89B4}"/>
              </a:ext>
            </a:extLst>
          </p:cNvPr>
          <p:cNvGrpSpPr/>
          <p:nvPr/>
        </p:nvGrpSpPr>
        <p:grpSpPr>
          <a:xfrm>
            <a:off x="7867131" y="0"/>
            <a:ext cx="4324874" cy="2641152"/>
            <a:chOff x="7867131" y="0"/>
            <a:chExt cx="4324874" cy="2641152"/>
          </a:xfrm>
        </p:grpSpPr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id="{697A1C95-26B0-0E81-CE64-599475302A9A}"/>
                </a:ext>
              </a:extLst>
            </p:cNvPr>
            <p:cNvSpPr/>
            <p:nvPr/>
          </p:nvSpPr>
          <p:spPr>
            <a:xfrm>
              <a:off x="7867131" y="0"/>
              <a:ext cx="4324865" cy="2641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24985"/>
                <a:gd name="f7" fmla="val 3251912"/>
                <a:gd name="f8" fmla="val 36826"/>
                <a:gd name="f9" fmla="val 45003"/>
                <a:gd name="f10" fmla="val 152909"/>
                <a:gd name="f11" fmla="val 50351"/>
                <a:gd name="f12" fmla="val 205154"/>
                <a:gd name="f13" fmla="val 58290"/>
                <a:gd name="f14" fmla="val 257123"/>
                <a:gd name="f15" fmla="val 68956"/>
                <a:gd name="f16" fmla="val 308600"/>
                <a:gd name="f17" fmla="val 91393"/>
                <a:gd name="f18" fmla="val 411324"/>
                <a:gd name="f19" fmla="val 123882"/>
                <a:gd name="f20" fmla="val 511847"/>
                <a:gd name="f21" fmla="val 167774"/>
                <a:gd name="f22" fmla="val 607968"/>
                <a:gd name="f23" fmla="val 178195"/>
                <a:gd name="f24" fmla="val 632173"/>
                <a:gd name="f25" fmla="val 190333"/>
                <a:gd name="f26" fmla="val 655798"/>
                <a:gd name="f27" fmla="val 201857"/>
                <a:gd name="f28" fmla="val 679539"/>
                <a:gd name="f29" fmla="val 214363"/>
                <a:gd name="f30" fmla="val 702933"/>
                <a:gd name="f31" fmla="val 226255"/>
                <a:gd name="f32" fmla="val 726557"/>
                <a:gd name="f33" fmla="val 239741"/>
                <a:gd name="f34" fmla="val 749488"/>
                <a:gd name="f35" fmla="val 265488"/>
                <a:gd name="f36" fmla="val 795812"/>
                <a:gd name="f37" fmla="val 294176"/>
                <a:gd name="f38" fmla="val 840746"/>
                <a:gd name="f39" fmla="val 323724"/>
                <a:gd name="f40" fmla="val 885101"/>
                <a:gd name="f41" fmla="val 353149"/>
                <a:gd name="f42" fmla="val 929572"/>
                <a:gd name="f43" fmla="val 384657"/>
                <a:gd name="f44" fmla="val 972885"/>
                <a:gd name="f45" fmla="val 416412"/>
                <a:gd name="f46" fmla="val 1016081"/>
                <a:gd name="f47" fmla="val 448655"/>
                <a:gd name="f48" fmla="val 1058931"/>
                <a:gd name="f49" fmla="val 482127"/>
                <a:gd name="f50" fmla="val 1101202"/>
                <a:gd name="f51" fmla="val 515719"/>
                <a:gd name="f52" fmla="val 1143356"/>
                <a:gd name="f53" fmla="val 583027"/>
                <a:gd name="f54" fmla="val 1227782"/>
                <a:gd name="f55" fmla="val 653402"/>
                <a:gd name="f56" fmla="val 1310470"/>
                <a:gd name="f57" fmla="val 722427"/>
                <a:gd name="f58" fmla="val 1395127"/>
                <a:gd name="f59" fmla="val 757123"/>
                <a:gd name="f60" fmla="val 1437282"/>
                <a:gd name="f61" fmla="val 791697"/>
                <a:gd name="f62" fmla="val 1479783"/>
                <a:gd name="f63" fmla="val 825780"/>
                <a:gd name="f64" fmla="val 1522749"/>
                <a:gd name="f65" fmla="val 859742"/>
                <a:gd name="f66" fmla="val 1565367"/>
                <a:gd name="f67" fmla="val 893457"/>
                <a:gd name="f68" fmla="val 1610649"/>
                <a:gd name="f69" fmla="val 926314"/>
                <a:gd name="f70" fmla="val 1651992"/>
                <a:gd name="f71" fmla="val 958927"/>
                <a:gd name="f72" fmla="val 1694379"/>
                <a:gd name="f73" fmla="val 993132"/>
                <a:gd name="f74" fmla="val 1735492"/>
                <a:gd name="f75" fmla="val 1026848"/>
                <a:gd name="f76" fmla="val 1776836"/>
                <a:gd name="f77" fmla="val 1061545"/>
                <a:gd name="f78" fmla="val 1817485"/>
                <a:gd name="f79" fmla="val 1095996"/>
                <a:gd name="f80" fmla="val 1858133"/>
                <a:gd name="f81" fmla="val 1131918"/>
                <a:gd name="f82" fmla="val 1897393"/>
                <a:gd name="f83" fmla="val 1203273"/>
                <a:gd name="f84" fmla="val 1976376"/>
                <a:gd name="f85" fmla="val 1277447"/>
                <a:gd name="f86" fmla="val 2052463"/>
                <a:gd name="f87" fmla="val 1354688"/>
                <a:gd name="f88" fmla="val 2124728"/>
                <a:gd name="f89" fmla="val 1509411"/>
                <a:gd name="f90" fmla="val 2268911"/>
                <a:gd name="f91" fmla="val 1676396"/>
                <a:gd name="f92" fmla="val 2397575"/>
                <a:gd name="f93" fmla="val 1855027"/>
                <a:gd name="f94" fmla="val 2504236"/>
                <a:gd name="f95" fmla="val 1944528"/>
                <a:gd name="f96" fmla="val 2557277"/>
                <a:gd name="f97" fmla="val 2036357"/>
                <a:gd name="f98" fmla="val 2605917"/>
                <a:gd name="f99" fmla="val 2131618"/>
                <a:gd name="f100" fmla="val 2646913"/>
                <a:gd name="f101" fmla="val 2226267"/>
                <a:gd name="f102" fmla="val 2689068"/>
                <a:gd name="f103" fmla="val 2323981"/>
                <a:gd name="f104" fmla="val 2724622"/>
                <a:gd name="f105" fmla="val 2423534"/>
                <a:gd name="f106" fmla="val 2754732"/>
                <a:gd name="f107" fmla="val 2523087"/>
                <a:gd name="f108" fmla="val 2784958"/>
                <a:gd name="f109" fmla="val 2624602"/>
                <a:gd name="f110" fmla="val 2809394"/>
                <a:gd name="f111" fmla="val 2727588"/>
                <a:gd name="f112" fmla="val 2829197"/>
                <a:gd name="f113" fmla="val 2830698"/>
                <a:gd name="f114" fmla="val 2848653"/>
                <a:gd name="f115" fmla="val 2935522"/>
                <a:gd name="f116" fmla="val 2861971"/>
                <a:gd name="f117" fmla="val 3041083"/>
                <a:gd name="f118" fmla="val 2870890"/>
                <a:gd name="f119" fmla="val 3146644"/>
                <a:gd name="f120" fmla="val 2879922"/>
                <a:gd name="f121" fmla="val 3253307"/>
                <a:gd name="f122" fmla="val 2883860"/>
                <a:gd name="f123" fmla="val 3360340"/>
                <a:gd name="f124" fmla="val 2883976"/>
                <a:gd name="f125" fmla="val 3387067"/>
                <a:gd name="f126" fmla="val 3414162"/>
                <a:gd name="f127" fmla="val 2884439"/>
                <a:gd name="f128" fmla="val 3439663"/>
                <a:gd name="f129" fmla="val 2883396"/>
                <a:gd name="f130" fmla="val 3478529"/>
                <a:gd name="f131" fmla="val 2882471"/>
                <a:gd name="f132" fmla="val 3517271"/>
                <a:gd name="f133" fmla="val 2880616"/>
                <a:gd name="f134" fmla="val 3568887"/>
                <a:gd name="f135" fmla="val 2878417"/>
                <a:gd name="f136" fmla="val 3620257"/>
                <a:gd name="f137" fmla="val 2873552"/>
                <a:gd name="f138" fmla="val 3671260"/>
                <a:gd name="f139" fmla="val 2867878"/>
                <a:gd name="f140" fmla="val 3875515"/>
                <a:gd name="f141" fmla="val 2844253"/>
                <a:gd name="f142" fmla="val 4074253"/>
                <a:gd name="f143" fmla="val 2792486"/>
                <a:gd name="f144" fmla="val 4265268"/>
                <a:gd name="f145" fmla="val 2716283"/>
                <a:gd name="f146" fmla="val 4361020"/>
                <a:gd name="f147" fmla="val 2678529"/>
                <a:gd name="f148" fmla="val 4454444"/>
                <a:gd name="f149" fmla="val 2633710"/>
                <a:gd name="f150" fmla="val 4546395"/>
                <a:gd name="f151" fmla="val 2584724"/>
                <a:gd name="f152" fmla="val 4638470"/>
                <a:gd name="f153" fmla="val 2535967"/>
                <a:gd name="f154" fmla="val 4728827"/>
                <a:gd name="f155" fmla="val 2481885"/>
                <a:gd name="f156" fmla="val 4817837"/>
                <a:gd name="f157" fmla="val 2424674"/>
                <a:gd name="f158" fmla="val 4906846"/>
                <a:gd name="f159" fmla="val 2367348"/>
                <a:gd name="f160" fmla="val 4994385"/>
                <a:gd name="f161" fmla="val 2306317"/>
                <a:gd name="f162" fmla="val 5081677"/>
                <a:gd name="f163" fmla="val 2243548"/>
                <a:gd name="f164" fmla="val 5125201"/>
                <a:gd name="f165" fmla="val 2212164"/>
                <a:gd name="f166" fmla="val 5168603"/>
                <a:gd name="f167" fmla="val 2179969"/>
                <a:gd name="f168" fmla="val 5211881"/>
                <a:gd name="f169" fmla="val 2147658"/>
                <a:gd name="f170" fmla="val 2062128"/>
                <a:gd name="f171" fmla="val 2514993"/>
                <a:gd name="f172" fmla="val 5314867"/>
                <a:gd name="f173" fmla="val 2522881"/>
                <a:gd name="f174" fmla="val 5225490"/>
                <a:gd name="f175" fmla="val 2591325"/>
                <a:gd name="f176" fmla="val 5133783"/>
                <a:gd name="f177" fmla="val 2658379"/>
                <a:gd name="f178" fmla="val 5038276"/>
                <a:gd name="f179" fmla="val 2722421"/>
                <a:gd name="f180" fmla="val 4942892"/>
                <a:gd name="f181" fmla="val 2786348"/>
                <a:gd name="f182" fmla="val 4844810"/>
                <a:gd name="f183" fmla="val 2848422"/>
                <a:gd name="f184" fmla="val 4741701"/>
                <a:gd name="f185" fmla="val 2904937"/>
                <a:gd name="f186" fmla="val 4638592"/>
                <a:gd name="f187" fmla="val 2961337"/>
                <a:gd name="f188" fmla="val 4531929"/>
                <a:gd name="f189" fmla="val 3013683"/>
                <a:gd name="f190" fmla="val 4420728"/>
                <a:gd name="f191" fmla="val 3058848"/>
                <a:gd name="f192" fmla="val 4199063"/>
                <a:gd name="f193" fmla="val 3150338"/>
                <a:gd name="f194" fmla="val 3959621"/>
                <a:gd name="f195" fmla="val 3211485"/>
                <a:gd name="f196" fmla="val 3717481"/>
                <a:gd name="f197" fmla="val 3237079"/>
                <a:gd name="f198" fmla="val 3656914"/>
                <a:gd name="f199" fmla="val 3243101"/>
                <a:gd name="f200" fmla="val 3596227"/>
                <a:gd name="f201" fmla="val 3247966"/>
                <a:gd name="f202" fmla="val 3535661"/>
                <a:gd name="f203" fmla="val 3249934"/>
                <a:gd name="f204" fmla="val 3490175"/>
                <a:gd name="f205" fmla="val 3251555"/>
                <a:gd name="f206" fmla="val 3444813"/>
                <a:gd name="f207" fmla="val 3251787"/>
                <a:gd name="f208" fmla="val 3252250"/>
                <a:gd name="f209" fmla="val 3385105"/>
                <a:gd name="f210" fmla="val 3251324"/>
                <a:gd name="f211" fmla="val 3355681"/>
                <a:gd name="f212" fmla="val 3250745"/>
                <a:gd name="f213" fmla="val 3296954"/>
                <a:gd name="f214" fmla="val 3250050"/>
                <a:gd name="f215" fmla="val 3237860"/>
                <a:gd name="f216" fmla="val 3246692"/>
                <a:gd name="f217" fmla="val 3179011"/>
                <a:gd name="f218" fmla="val 3243795"/>
                <a:gd name="f219" fmla="val 3120039"/>
                <a:gd name="f220" fmla="val 3239164"/>
                <a:gd name="f221" fmla="val 3061067"/>
                <a:gd name="f222" fmla="val 3234878"/>
                <a:gd name="f223" fmla="val 3002217"/>
                <a:gd name="f224" fmla="val 3227814"/>
                <a:gd name="f225" fmla="val 2884397"/>
                <a:gd name="f226" fmla="val 3214496"/>
                <a:gd name="f227" fmla="val 2766699"/>
                <a:gd name="f228" fmla="val 3196314"/>
                <a:gd name="f229" fmla="val 2650103"/>
                <a:gd name="f230" fmla="val 3170836"/>
                <a:gd name="f231" fmla="val 2533510"/>
                <a:gd name="f232" fmla="val 3145358"/>
                <a:gd name="f233" fmla="val 2418263"/>
                <a:gd name="f234" fmla="val 3112583"/>
                <a:gd name="f235" fmla="val 2305836"/>
                <a:gd name="f236" fmla="val 3072514"/>
                <a:gd name="f237" fmla="val 2193410"/>
                <a:gd name="f238" fmla="val 3032328"/>
                <a:gd name="f239" fmla="val 2083926"/>
                <a:gd name="f240" fmla="val 2984383"/>
                <a:gd name="f241" fmla="val 1978611"/>
                <a:gd name="f242" fmla="val 2929952"/>
                <a:gd name="f243" fmla="val 1873663"/>
                <a:gd name="f244" fmla="val 2874711"/>
                <a:gd name="f245" fmla="val 1772884"/>
                <a:gd name="f246" fmla="val 2812985"/>
                <a:gd name="f247" fmla="val 1678235"/>
                <a:gd name="f248" fmla="val 2744424"/>
                <a:gd name="f249" fmla="val 1488201"/>
                <a:gd name="f250" fmla="val 2608001"/>
                <a:gd name="f251" fmla="val 1321708"/>
                <a:gd name="f252" fmla="val 2448068"/>
                <a:gd name="f253" fmla="val 1175688"/>
                <a:gd name="f254" fmla="val 2277018"/>
                <a:gd name="f255" fmla="val 1102985"/>
                <a:gd name="f256" fmla="val 2191086"/>
                <a:gd name="f257" fmla="val 1035309"/>
                <a:gd name="f258" fmla="val 2102377"/>
                <a:gd name="f259" fmla="val 971310"/>
                <a:gd name="f260" fmla="val 2012044"/>
                <a:gd name="f261" fmla="val 907188"/>
                <a:gd name="f262" fmla="val 1921714"/>
                <a:gd name="f263" fmla="val 847358"/>
                <a:gd name="f264" fmla="val 1829413"/>
                <a:gd name="f265" fmla="val 790717"/>
                <a:gd name="f266" fmla="val 1735723"/>
                <a:gd name="f267" fmla="val 761782"/>
                <a:gd name="f268" fmla="val 1688357"/>
                <a:gd name="f269" fmla="val 735300"/>
                <a:gd name="f270" fmla="val 1644002"/>
                <a:gd name="f271" fmla="val 706488"/>
                <a:gd name="f272" fmla="val 1598604"/>
                <a:gd name="f273" fmla="val 677922"/>
                <a:gd name="f274" fmla="val 1553555"/>
                <a:gd name="f275" fmla="val 648866"/>
                <a:gd name="f276" fmla="val 1508505"/>
                <a:gd name="f277" fmla="val 618951"/>
                <a:gd name="f278" fmla="val 1463802"/>
                <a:gd name="f279" fmla="val 436273"/>
                <a:gd name="f280" fmla="val 1195355"/>
                <a:gd name="f281" fmla="val 405990"/>
                <a:gd name="f282" fmla="val 1150189"/>
                <a:gd name="f283" fmla="val 376075"/>
                <a:gd name="f284" fmla="val 1104792"/>
                <a:gd name="f285" fmla="val 346896"/>
                <a:gd name="f286" fmla="val 1058816"/>
                <a:gd name="f287" fmla="val 317716"/>
                <a:gd name="f288" fmla="val 1012838"/>
                <a:gd name="f289" fmla="val 288782"/>
                <a:gd name="f290" fmla="val 966747"/>
                <a:gd name="f291" fmla="val 261809"/>
                <a:gd name="f292" fmla="val 919264"/>
                <a:gd name="f293" fmla="val 207742"/>
                <a:gd name="f294" fmla="val 824764"/>
                <a:gd name="f295" fmla="val 158088"/>
                <a:gd name="f296" fmla="val 727485"/>
                <a:gd name="f297" fmla="val 118487"/>
                <a:gd name="f298" fmla="val 626498"/>
                <a:gd name="f299" fmla="val 78151"/>
                <a:gd name="f300" fmla="val 525859"/>
                <a:gd name="f301" fmla="val 48237"/>
                <a:gd name="f302" fmla="val 421515"/>
                <a:gd name="f303" fmla="val 28130"/>
                <a:gd name="f304" fmla="val 315781"/>
                <a:gd name="f305" fmla="val 18506"/>
                <a:gd name="f306" fmla="val 262914"/>
                <a:gd name="f307" fmla="val 11425"/>
                <a:gd name="f308" fmla="val 209642"/>
                <a:gd name="f309" fmla="val 6751"/>
                <a:gd name="f310" fmla="val 156195"/>
                <a:gd name="f311" fmla="+- 0 0 -90"/>
                <a:gd name="f312" fmla="*/ f3 1 5324985"/>
                <a:gd name="f313" fmla="*/ f4 1 3251912"/>
                <a:gd name="f314" fmla="+- f7 0 f5"/>
                <a:gd name="f315" fmla="+- f6 0 f5"/>
                <a:gd name="f316" fmla="*/ f311 f0 1"/>
                <a:gd name="f317" fmla="*/ f315 1 5324985"/>
                <a:gd name="f318" fmla="*/ f314 1 3251912"/>
                <a:gd name="f319" fmla="*/ 0 f315 1"/>
                <a:gd name="f320" fmla="*/ 0 f314 1"/>
                <a:gd name="f321" fmla="*/ 36826 f315 1"/>
                <a:gd name="f322" fmla="*/ 45003 f315 1"/>
                <a:gd name="f323" fmla="*/ 152909 f314 1"/>
                <a:gd name="f324" fmla="*/ 68956 f315 1"/>
                <a:gd name="f325" fmla="*/ 308600 f314 1"/>
                <a:gd name="f326" fmla="*/ 167774 f315 1"/>
                <a:gd name="f327" fmla="*/ 607968 f314 1"/>
                <a:gd name="f328" fmla="*/ 201857 f315 1"/>
                <a:gd name="f329" fmla="*/ 679539 f314 1"/>
                <a:gd name="f330" fmla="*/ 239741 f315 1"/>
                <a:gd name="f331" fmla="*/ 749488 f314 1"/>
                <a:gd name="f332" fmla="*/ 323724 f315 1"/>
                <a:gd name="f333" fmla="*/ 885101 f314 1"/>
                <a:gd name="f334" fmla="*/ 416412 f315 1"/>
                <a:gd name="f335" fmla="*/ 1016081 f314 1"/>
                <a:gd name="f336" fmla="*/ 515719 f315 1"/>
                <a:gd name="f337" fmla="*/ 1143356 f314 1"/>
                <a:gd name="f338" fmla="*/ 722427 f315 1"/>
                <a:gd name="f339" fmla="*/ 1395127 f314 1"/>
                <a:gd name="f340" fmla="*/ 825780 f315 1"/>
                <a:gd name="f341" fmla="*/ 1522749 f314 1"/>
                <a:gd name="f342" fmla="*/ 926314 f315 1"/>
                <a:gd name="f343" fmla="*/ 1651992 f314 1"/>
                <a:gd name="f344" fmla="*/ 1026848 f315 1"/>
                <a:gd name="f345" fmla="*/ 1776836 f314 1"/>
                <a:gd name="f346" fmla="*/ 1131918 f315 1"/>
                <a:gd name="f347" fmla="*/ 1897393 f314 1"/>
                <a:gd name="f348" fmla="*/ 1354688 f315 1"/>
                <a:gd name="f349" fmla="*/ 2124728 f314 1"/>
                <a:gd name="f350" fmla="*/ 1855027 f315 1"/>
                <a:gd name="f351" fmla="*/ 2504236 f314 1"/>
                <a:gd name="f352" fmla="*/ 2131618 f315 1"/>
                <a:gd name="f353" fmla="*/ 2646913 f314 1"/>
                <a:gd name="f354" fmla="*/ 2423534 f315 1"/>
                <a:gd name="f355" fmla="*/ 2754732 f314 1"/>
                <a:gd name="f356" fmla="*/ 2727588 f315 1"/>
                <a:gd name="f357" fmla="*/ 2829197 f314 1"/>
                <a:gd name="f358" fmla="*/ 3041083 f315 1"/>
                <a:gd name="f359" fmla="*/ 2870890 f314 1"/>
                <a:gd name="f360" fmla="*/ 3360340 f315 1"/>
                <a:gd name="f361" fmla="*/ 2883976 f314 1"/>
                <a:gd name="f362" fmla="*/ 3439663 f315 1"/>
                <a:gd name="f363" fmla="*/ 2883396 f314 1"/>
                <a:gd name="f364" fmla="*/ 3478529 f315 1"/>
                <a:gd name="f365" fmla="*/ 2882471 f314 1"/>
                <a:gd name="f366" fmla="*/ 3517271 f315 1"/>
                <a:gd name="f367" fmla="*/ 2880616 f314 1"/>
                <a:gd name="f368" fmla="*/ 3671260 f315 1"/>
                <a:gd name="f369" fmla="*/ 2867878 f314 1"/>
                <a:gd name="f370" fmla="*/ 4265268 f315 1"/>
                <a:gd name="f371" fmla="*/ 2716283 f314 1"/>
                <a:gd name="f372" fmla="*/ 4546395 f315 1"/>
                <a:gd name="f373" fmla="*/ 2584724 f314 1"/>
                <a:gd name="f374" fmla="*/ 4817837 f315 1"/>
                <a:gd name="f375" fmla="*/ 2424674 f314 1"/>
                <a:gd name="f376" fmla="*/ 5081677 f315 1"/>
                <a:gd name="f377" fmla="*/ 2243548 f314 1"/>
                <a:gd name="f378" fmla="*/ 5211881 f315 1"/>
                <a:gd name="f379" fmla="*/ 2147658 f314 1"/>
                <a:gd name="f380" fmla="*/ 5324985 f315 1"/>
                <a:gd name="f381" fmla="*/ 2062128 f314 1"/>
                <a:gd name="f382" fmla="*/ 2514993 f314 1"/>
                <a:gd name="f383" fmla="*/ 5314867 f315 1"/>
                <a:gd name="f384" fmla="*/ 2522881 f314 1"/>
                <a:gd name="f385" fmla="*/ 5038276 f315 1"/>
                <a:gd name="f386" fmla="*/ 2722421 f314 1"/>
                <a:gd name="f387" fmla="*/ 4741701 f315 1"/>
                <a:gd name="f388" fmla="*/ 2904937 f314 1"/>
                <a:gd name="f389" fmla="*/ 4420728 f315 1"/>
                <a:gd name="f390" fmla="*/ 3058848 f314 1"/>
                <a:gd name="f391" fmla="*/ 3717481 f315 1"/>
                <a:gd name="f392" fmla="*/ 3237079 f314 1"/>
                <a:gd name="f393" fmla="*/ 3535661 f315 1"/>
                <a:gd name="f394" fmla="*/ 3249934 f314 1"/>
                <a:gd name="f395" fmla="*/ 3490175 f315 1"/>
                <a:gd name="f396" fmla="*/ 3251555 f314 1"/>
                <a:gd name="f397" fmla="*/ 3444813 f315 1"/>
                <a:gd name="f398" fmla="*/ 3251787 f314 1"/>
                <a:gd name="f399" fmla="*/ 3355681 f315 1"/>
                <a:gd name="f400" fmla="*/ 3250745 f314 1"/>
                <a:gd name="f401" fmla="*/ 3179011 f315 1"/>
                <a:gd name="f402" fmla="*/ 3243795 f314 1"/>
                <a:gd name="f403" fmla="*/ 3002217 f315 1"/>
                <a:gd name="f404" fmla="*/ 3227814 f314 1"/>
                <a:gd name="f405" fmla="*/ 2650103 f315 1"/>
                <a:gd name="f406" fmla="*/ 3170836 f314 1"/>
                <a:gd name="f407" fmla="*/ 2305836 f315 1"/>
                <a:gd name="f408" fmla="*/ 3072514 f314 1"/>
                <a:gd name="f409" fmla="*/ 1978611 f315 1"/>
                <a:gd name="f410" fmla="*/ 2929952 f314 1"/>
                <a:gd name="f411" fmla="*/ 1678235 f315 1"/>
                <a:gd name="f412" fmla="*/ 2744424 f314 1"/>
                <a:gd name="f413" fmla="*/ 1175688 f315 1"/>
                <a:gd name="f414" fmla="*/ 2277018 f314 1"/>
                <a:gd name="f415" fmla="*/ 971310 f315 1"/>
                <a:gd name="f416" fmla="*/ 2012044 f314 1"/>
                <a:gd name="f417" fmla="*/ 790717 f315 1"/>
                <a:gd name="f418" fmla="*/ 1735723 f314 1"/>
                <a:gd name="f419" fmla="*/ 706488 f315 1"/>
                <a:gd name="f420" fmla="*/ 1598604 f314 1"/>
                <a:gd name="f421" fmla="*/ 618951 f315 1"/>
                <a:gd name="f422" fmla="*/ 1463802 f314 1"/>
                <a:gd name="f423" fmla="*/ 436273 f315 1"/>
                <a:gd name="f424" fmla="*/ 1195355 f314 1"/>
                <a:gd name="f425" fmla="*/ 346896 f315 1"/>
                <a:gd name="f426" fmla="*/ 1058816 f314 1"/>
                <a:gd name="f427" fmla="*/ 261809 f315 1"/>
                <a:gd name="f428" fmla="*/ 919264 f314 1"/>
                <a:gd name="f429" fmla="*/ 118487 f315 1"/>
                <a:gd name="f430" fmla="*/ 626498 f314 1"/>
                <a:gd name="f431" fmla="*/ 28130 f315 1"/>
                <a:gd name="f432" fmla="*/ 315781 f314 1"/>
                <a:gd name="f433" fmla="*/ 6751 f315 1"/>
                <a:gd name="f434" fmla="*/ 156195 f314 1"/>
                <a:gd name="f435" fmla="*/ f316 1 f2"/>
                <a:gd name="f436" fmla="*/ f319 1 5324985"/>
                <a:gd name="f437" fmla="*/ f320 1 3251912"/>
                <a:gd name="f438" fmla="*/ f321 1 5324985"/>
                <a:gd name="f439" fmla="*/ f322 1 5324985"/>
                <a:gd name="f440" fmla="*/ f323 1 3251912"/>
                <a:gd name="f441" fmla="*/ f324 1 5324985"/>
                <a:gd name="f442" fmla="*/ f325 1 3251912"/>
                <a:gd name="f443" fmla="*/ f326 1 5324985"/>
                <a:gd name="f444" fmla="*/ f327 1 3251912"/>
                <a:gd name="f445" fmla="*/ f328 1 5324985"/>
                <a:gd name="f446" fmla="*/ f329 1 3251912"/>
                <a:gd name="f447" fmla="*/ f330 1 5324985"/>
                <a:gd name="f448" fmla="*/ f331 1 3251912"/>
                <a:gd name="f449" fmla="*/ f332 1 5324985"/>
                <a:gd name="f450" fmla="*/ f333 1 3251912"/>
                <a:gd name="f451" fmla="*/ f334 1 5324985"/>
                <a:gd name="f452" fmla="*/ f335 1 3251912"/>
                <a:gd name="f453" fmla="*/ f336 1 5324985"/>
                <a:gd name="f454" fmla="*/ f337 1 3251912"/>
                <a:gd name="f455" fmla="*/ f338 1 5324985"/>
                <a:gd name="f456" fmla="*/ f339 1 3251912"/>
                <a:gd name="f457" fmla="*/ f340 1 5324985"/>
                <a:gd name="f458" fmla="*/ f341 1 3251912"/>
                <a:gd name="f459" fmla="*/ f342 1 5324985"/>
                <a:gd name="f460" fmla="*/ f343 1 3251912"/>
                <a:gd name="f461" fmla="*/ f344 1 5324985"/>
                <a:gd name="f462" fmla="*/ f345 1 3251912"/>
                <a:gd name="f463" fmla="*/ f346 1 5324985"/>
                <a:gd name="f464" fmla="*/ f347 1 3251912"/>
                <a:gd name="f465" fmla="*/ f348 1 5324985"/>
                <a:gd name="f466" fmla="*/ f349 1 3251912"/>
                <a:gd name="f467" fmla="*/ f350 1 5324985"/>
                <a:gd name="f468" fmla="*/ f351 1 3251912"/>
                <a:gd name="f469" fmla="*/ f352 1 5324985"/>
                <a:gd name="f470" fmla="*/ f353 1 3251912"/>
                <a:gd name="f471" fmla="*/ f354 1 5324985"/>
                <a:gd name="f472" fmla="*/ f355 1 3251912"/>
                <a:gd name="f473" fmla="*/ f356 1 5324985"/>
                <a:gd name="f474" fmla="*/ f357 1 3251912"/>
                <a:gd name="f475" fmla="*/ f358 1 5324985"/>
                <a:gd name="f476" fmla="*/ f359 1 3251912"/>
                <a:gd name="f477" fmla="*/ f360 1 5324985"/>
                <a:gd name="f478" fmla="*/ f361 1 3251912"/>
                <a:gd name="f479" fmla="*/ f362 1 5324985"/>
                <a:gd name="f480" fmla="*/ f363 1 3251912"/>
                <a:gd name="f481" fmla="*/ f364 1 5324985"/>
                <a:gd name="f482" fmla="*/ f365 1 3251912"/>
                <a:gd name="f483" fmla="*/ f366 1 5324985"/>
                <a:gd name="f484" fmla="*/ f367 1 3251912"/>
                <a:gd name="f485" fmla="*/ f368 1 5324985"/>
                <a:gd name="f486" fmla="*/ f369 1 3251912"/>
                <a:gd name="f487" fmla="*/ f370 1 5324985"/>
                <a:gd name="f488" fmla="*/ f371 1 3251912"/>
                <a:gd name="f489" fmla="*/ f372 1 5324985"/>
                <a:gd name="f490" fmla="*/ f373 1 3251912"/>
                <a:gd name="f491" fmla="*/ f374 1 5324985"/>
                <a:gd name="f492" fmla="*/ f375 1 3251912"/>
                <a:gd name="f493" fmla="*/ f376 1 5324985"/>
                <a:gd name="f494" fmla="*/ f377 1 3251912"/>
                <a:gd name="f495" fmla="*/ f378 1 5324985"/>
                <a:gd name="f496" fmla="*/ f379 1 3251912"/>
                <a:gd name="f497" fmla="*/ f380 1 5324985"/>
                <a:gd name="f498" fmla="*/ f381 1 3251912"/>
                <a:gd name="f499" fmla="*/ f382 1 3251912"/>
                <a:gd name="f500" fmla="*/ f383 1 5324985"/>
                <a:gd name="f501" fmla="*/ f384 1 3251912"/>
                <a:gd name="f502" fmla="*/ f385 1 5324985"/>
                <a:gd name="f503" fmla="*/ f386 1 3251912"/>
                <a:gd name="f504" fmla="*/ f387 1 5324985"/>
                <a:gd name="f505" fmla="*/ f388 1 3251912"/>
                <a:gd name="f506" fmla="*/ f389 1 5324985"/>
                <a:gd name="f507" fmla="*/ f390 1 3251912"/>
                <a:gd name="f508" fmla="*/ f391 1 5324985"/>
                <a:gd name="f509" fmla="*/ f392 1 3251912"/>
                <a:gd name="f510" fmla="*/ f393 1 5324985"/>
                <a:gd name="f511" fmla="*/ f394 1 3251912"/>
                <a:gd name="f512" fmla="*/ f395 1 5324985"/>
                <a:gd name="f513" fmla="*/ f396 1 3251912"/>
                <a:gd name="f514" fmla="*/ f397 1 5324985"/>
                <a:gd name="f515" fmla="*/ f398 1 3251912"/>
                <a:gd name="f516" fmla="*/ f399 1 5324985"/>
                <a:gd name="f517" fmla="*/ f400 1 3251912"/>
                <a:gd name="f518" fmla="*/ f401 1 5324985"/>
                <a:gd name="f519" fmla="*/ f402 1 3251912"/>
                <a:gd name="f520" fmla="*/ f403 1 5324985"/>
                <a:gd name="f521" fmla="*/ f404 1 3251912"/>
                <a:gd name="f522" fmla="*/ f405 1 5324985"/>
                <a:gd name="f523" fmla="*/ f406 1 3251912"/>
                <a:gd name="f524" fmla="*/ f407 1 5324985"/>
                <a:gd name="f525" fmla="*/ f408 1 3251912"/>
                <a:gd name="f526" fmla="*/ f409 1 5324985"/>
                <a:gd name="f527" fmla="*/ f410 1 3251912"/>
                <a:gd name="f528" fmla="*/ f411 1 5324985"/>
                <a:gd name="f529" fmla="*/ f412 1 3251912"/>
                <a:gd name="f530" fmla="*/ f413 1 5324985"/>
                <a:gd name="f531" fmla="*/ f414 1 3251912"/>
                <a:gd name="f532" fmla="*/ f415 1 5324985"/>
                <a:gd name="f533" fmla="*/ f416 1 3251912"/>
                <a:gd name="f534" fmla="*/ f417 1 5324985"/>
                <a:gd name="f535" fmla="*/ f418 1 3251912"/>
                <a:gd name="f536" fmla="*/ f419 1 5324985"/>
                <a:gd name="f537" fmla="*/ f420 1 3251912"/>
                <a:gd name="f538" fmla="*/ f421 1 5324985"/>
                <a:gd name="f539" fmla="*/ f422 1 3251912"/>
                <a:gd name="f540" fmla="*/ f423 1 5324985"/>
                <a:gd name="f541" fmla="*/ f424 1 3251912"/>
                <a:gd name="f542" fmla="*/ f425 1 5324985"/>
                <a:gd name="f543" fmla="*/ f426 1 3251912"/>
                <a:gd name="f544" fmla="*/ f427 1 5324985"/>
                <a:gd name="f545" fmla="*/ f428 1 3251912"/>
                <a:gd name="f546" fmla="*/ f429 1 5324985"/>
                <a:gd name="f547" fmla="*/ f430 1 3251912"/>
                <a:gd name="f548" fmla="*/ f431 1 5324985"/>
                <a:gd name="f549" fmla="*/ f432 1 3251912"/>
                <a:gd name="f550" fmla="*/ f433 1 5324985"/>
                <a:gd name="f551" fmla="*/ f434 1 3251912"/>
                <a:gd name="f552" fmla="*/ f5 1 f317"/>
                <a:gd name="f553" fmla="*/ f6 1 f317"/>
                <a:gd name="f554" fmla="*/ f5 1 f318"/>
                <a:gd name="f555" fmla="*/ f7 1 f318"/>
                <a:gd name="f556" fmla="+- f435 0 f1"/>
                <a:gd name="f557" fmla="*/ f436 1 f317"/>
                <a:gd name="f558" fmla="*/ f437 1 f318"/>
                <a:gd name="f559" fmla="*/ f438 1 f317"/>
                <a:gd name="f560" fmla="*/ f439 1 f317"/>
                <a:gd name="f561" fmla="*/ f440 1 f318"/>
                <a:gd name="f562" fmla="*/ f441 1 f317"/>
                <a:gd name="f563" fmla="*/ f442 1 f318"/>
                <a:gd name="f564" fmla="*/ f443 1 f317"/>
                <a:gd name="f565" fmla="*/ f444 1 f318"/>
                <a:gd name="f566" fmla="*/ f445 1 f317"/>
                <a:gd name="f567" fmla="*/ f446 1 f318"/>
                <a:gd name="f568" fmla="*/ f447 1 f317"/>
                <a:gd name="f569" fmla="*/ f448 1 f318"/>
                <a:gd name="f570" fmla="*/ f449 1 f317"/>
                <a:gd name="f571" fmla="*/ f450 1 f318"/>
                <a:gd name="f572" fmla="*/ f451 1 f317"/>
                <a:gd name="f573" fmla="*/ f452 1 f318"/>
                <a:gd name="f574" fmla="*/ f453 1 f317"/>
                <a:gd name="f575" fmla="*/ f454 1 f318"/>
                <a:gd name="f576" fmla="*/ f455 1 f317"/>
                <a:gd name="f577" fmla="*/ f456 1 f318"/>
                <a:gd name="f578" fmla="*/ f457 1 f317"/>
                <a:gd name="f579" fmla="*/ f458 1 f318"/>
                <a:gd name="f580" fmla="*/ f459 1 f317"/>
                <a:gd name="f581" fmla="*/ f460 1 f318"/>
                <a:gd name="f582" fmla="*/ f461 1 f317"/>
                <a:gd name="f583" fmla="*/ f462 1 f318"/>
                <a:gd name="f584" fmla="*/ f463 1 f317"/>
                <a:gd name="f585" fmla="*/ f464 1 f318"/>
                <a:gd name="f586" fmla="*/ f465 1 f317"/>
                <a:gd name="f587" fmla="*/ f466 1 f318"/>
                <a:gd name="f588" fmla="*/ f467 1 f317"/>
                <a:gd name="f589" fmla="*/ f468 1 f318"/>
                <a:gd name="f590" fmla="*/ f469 1 f317"/>
                <a:gd name="f591" fmla="*/ f470 1 f318"/>
                <a:gd name="f592" fmla="*/ f471 1 f317"/>
                <a:gd name="f593" fmla="*/ f472 1 f318"/>
                <a:gd name="f594" fmla="*/ f473 1 f317"/>
                <a:gd name="f595" fmla="*/ f474 1 f318"/>
                <a:gd name="f596" fmla="*/ f475 1 f317"/>
                <a:gd name="f597" fmla="*/ f476 1 f318"/>
                <a:gd name="f598" fmla="*/ f477 1 f317"/>
                <a:gd name="f599" fmla="*/ f478 1 f318"/>
                <a:gd name="f600" fmla="*/ f479 1 f317"/>
                <a:gd name="f601" fmla="*/ f480 1 f318"/>
                <a:gd name="f602" fmla="*/ f481 1 f317"/>
                <a:gd name="f603" fmla="*/ f482 1 f318"/>
                <a:gd name="f604" fmla="*/ f483 1 f317"/>
                <a:gd name="f605" fmla="*/ f484 1 f318"/>
                <a:gd name="f606" fmla="*/ f485 1 f317"/>
                <a:gd name="f607" fmla="*/ f486 1 f318"/>
                <a:gd name="f608" fmla="*/ f487 1 f317"/>
                <a:gd name="f609" fmla="*/ f488 1 f318"/>
                <a:gd name="f610" fmla="*/ f489 1 f317"/>
                <a:gd name="f611" fmla="*/ f490 1 f318"/>
                <a:gd name="f612" fmla="*/ f491 1 f317"/>
                <a:gd name="f613" fmla="*/ f492 1 f318"/>
                <a:gd name="f614" fmla="*/ f493 1 f317"/>
                <a:gd name="f615" fmla="*/ f494 1 f318"/>
                <a:gd name="f616" fmla="*/ f495 1 f317"/>
                <a:gd name="f617" fmla="*/ f496 1 f318"/>
                <a:gd name="f618" fmla="*/ f497 1 f317"/>
                <a:gd name="f619" fmla="*/ f498 1 f318"/>
                <a:gd name="f620" fmla="*/ f499 1 f318"/>
                <a:gd name="f621" fmla="*/ f500 1 f317"/>
                <a:gd name="f622" fmla="*/ f501 1 f318"/>
                <a:gd name="f623" fmla="*/ f502 1 f317"/>
                <a:gd name="f624" fmla="*/ f503 1 f318"/>
                <a:gd name="f625" fmla="*/ f504 1 f317"/>
                <a:gd name="f626" fmla="*/ f505 1 f318"/>
                <a:gd name="f627" fmla="*/ f506 1 f317"/>
                <a:gd name="f628" fmla="*/ f507 1 f318"/>
                <a:gd name="f629" fmla="*/ f508 1 f317"/>
                <a:gd name="f630" fmla="*/ f509 1 f318"/>
                <a:gd name="f631" fmla="*/ f510 1 f317"/>
                <a:gd name="f632" fmla="*/ f511 1 f318"/>
                <a:gd name="f633" fmla="*/ f512 1 f317"/>
                <a:gd name="f634" fmla="*/ f513 1 f318"/>
                <a:gd name="f635" fmla="*/ f514 1 f317"/>
                <a:gd name="f636" fmla="*/ f515 1 f318"/>
                <a:gd name="f637" fmla="*/ f516 1 f317"/>
                <a:gd name="f638" fmla="*/ f517 1 f318"/>
                <a:gd name="f639" fmla="*/ f518 1 f317"/>
                <a:gd name="f640" fmla="*/ f519 1 f318"/>
                <a:gd name="f641" fmla="*/ f520 1 f317"/>
                <a:gd name="f642" fmla="*/ f521 1 f318"/>
                <a:gd name="f643" fmla="*/ f522 1 f317"/>
                <a:gd name="f644" fmla="*/ f523 1 f318"/>
                <a:gd name="f645" fmla="*/ f524 1 f317"/>
                <a:gd name="f646" fmla="*/ f525 1 f318"/>
                <a:gd name="f647" fmla="*/ f526 1 f317"/>
                <a:gd name="f648" fmla="*/ f527 1 f318"/>
                <a:gd name="f649" fmla="*/ f528 1 f317"/>
                <a:gd name="f650" fmla="*/ f529 1 f318"/>
                <a:gd name="f651" fmla="*/ f530 1 f317"/>
                <a:gd name="f652" fmla="*/ f531 1 f318"/>
                <a:gd name="f653" fmla="*/ f532 1 f317"/>
                <a:gd name="f654" fmla="*/ f533 1 f318"/>
                <a:gd name="f655" fmla="*/ f534 1 f317"/>
                <a:gd name="f656" fmla="*/ f535 1 f318"/>
                <a:gd name="f657" fmla="*/ f536 1 f317"/>
                <a:gd name="f658" fmla="*/ f537 1 f318"/>
                <a:gd name="f659" fmla="*/ f538 1 f317"/>
                <a:gd name="f660" fmla="*/ f539 1 f318"/>
                <a:gd name="f661" fmla="*/ f540 1 f317"/>
                <a:gd name="f662" fmla="*/ f541 1 f318"/>
                <a:gd name="f663" fmla="*/ f542 1 f317"/>
                <a:gd name="f664" fmla="*/ f543 1 f318"/>
                <a:gd name="f665" fmla="*/ f544 1 f317"/>
                <a:gd name="f666" fmla="*/ f545 1 f318"/>
                <a:gd name="f667" fmla="*/ f546 1 f317"/>
                <a:gd name="f668" fmla="*/ f547 1 f318"/>
                <a:gd name="f669" fmla="*/ f548 1 f317"/>
                <a:gd name="f670" fmla="*/ f549 1 f318"/>
                <a:gd name="f671" fmla="*/ f550 1 f317"/>
                <a:gd name="f672" fmla="*/ f551 1 f318"/>
                <a:gd name="f673" fmla="*/ f552 f312 1"/>
                <a:gd name="f674" fmla="*/ f553 f312 1"/>
                <a:gd name="f675" fmla="*/ f555 f313 1"/>
                <a:gd name="f676" fmla="*/ f554 f313 1"/>
                <a:gd name="f677" fmla="*/ f557 f312 1"/>
                <a:gd name="f678" fmla="*/ f558 f313 1"/>
                <a:gd name="f679" fmla="*/ f559 f312 1"/>
                <a:gd name="f680" fmla="*/ f560 f312 1"/>
                <a:gd name="f681" fmla="*/ f561 f313 1"/>
                <a:gd name="f682" fmla="*/ f562 f312 1"/>
                <a:gd name="f683" fmla="*/ f563 f313 1"/>
                <a:gd name="f684" fmla="*/ f564 f312 1"/>
                <a:gd name="f685" fmla="*/ f565 f313 1"/>
                <a:gd name="f686" fmla="*/ f566 f312 1"/>
                <a:gd name="f687" fmla="*/ f567 f313 1"/>
                <a:gd name="f688" fmla="*/ f568 f312 1"/>
                <a:gd name="f689" fmla="*/ f569 f313 1"/>
                <a:gd name="f690" fmla="*/ f570 f312 1"/>
                <a:gd name="f691" fmla="*/ f571 f313 1"/>
                <a:gd name="f692" fmla="*/ f572 f312 1"/>
                <a:gd name="f693" fmla="*/ f573 f313 1"/>
                <a:gd name="f694" fmla="*/ f574 f312 1"/>
                <a:gd name="f695" fmla="*/ f575 f313 1"/>
                <a:gd name="f696" fmla="*/ f576 f312 1"/>
                <a:gd name="f697" fmla="*/ f577 f313 1"/>
                <a:gd name="f698" fmla="*/ f578 f312 1"/>
                <a:gd name="f699" fmla="*/ f579 f313 1"/>
                <a:gd name="f700" fmla="*/ f580 f312 1"/>
                <a:gd name="f701" fmla="*/ f581 f313 1"/>
                <a:gd name="f702" fmla="*/ f582 f312 1"/>
                <a:gd name="f703" fmla="*/ f583 f313 1"/>
                <a:gd name="f704" fmla="*/ f584 f312 1"/>
                <a:gd name="f705" fmla="*/ f585 f313 1"/>
                <a:gd name="f706" fmla="*/ f586 f312 1"/>
                <a:gd name="f707" fmla="*/ f587 f313 1"/>
                <a:gd name="f708" fmla="*/ f588 f312 1"/>
                <a:gd name="f709" fmla="*/ f589 f313 1"/>
                <a:gd name="f710" fmla="*/ f590 f312 1"/>
                <a:gd name="f711" fmla="*/ f591 f313 1"/>
                <a:gd name="f712" fmla="*/ f592 f312 1"/>
                <a:gd name="f713" fmla="*/ f593 f313 1"/>
                <a:gd name="f714" fmla="*/ f594 f312 1"/>
                <a:gd name="f715" fmla="*/ f595 f313 1"/>
                <a:gd name="f716" fmla="*/ f596 f312 1"/>
                <a:gd name="f717" fmla="*/ f597 f313 1"/>
                <a:gd name="f718" fmla="*/ f598 f312 1"/>
                <a:gd name="f719" fmla="*/ f599 f313 1"/>
                <a:gd name="f720" fmla="*/ f600 f312 1"/>
                <a:gd name="f721" fmla="*/ f601 f313 1"/>
                <a:gd name="f722" fmla="*/ f602 f312 1"/>
                <a:gd name="f723" fmla="*/ f603 f313 1"/>
                <a:gd name="f724" fmla="*/ f604 f312 1"/>
                <a:gd name="f725" fmla="*/ f605 f313 1"/>
                <a:gd name="f726" fmla="*/ f606 f312 1"/>
                <a:gd name="f727" fmla="*/ f607 f313 1"/>
                <a:gd name="f728" fmla="*/ f608 f312 1"/>
                <a:gd name="f729" fmla="*/ f609 f313 1"/>
                <a:gd name="f730" fmla="*/ f610 f312 1"/>
                <a:gd name="f731" fmla="*/ f611 f313 1"/>
                <a:gd name="f732" fmla="*/ f612 f312 1"/>
                <a:gd name="f733" fmla="*/ f613 f313 1"/>
                <a:gd name="f734" fmla="*/ f614 f312 1"/>
                <a:gd name="f735" fmla="*/ f615 f313 1"/>
                <a:gd name="f736" fmla="*/ f616 f312 1"/>
                <a:gd name="f737" fmla="*/ f617 f313 1"/>
                <a:gd name="f738" fmla="*/ f618 f312 1"/>
                <a:gd name="f739" fmla="*/ f619 f313 1"/>
                <a:gd name="f740" fmla="*/ f620 f313 1"/>
                <a:gd name="f741" fmla="*/ f621 f312 1"/>
                <a:gd name="f742" fmla="*/ f622 f313 1"/>
                <a:gd name="f743" fmla="*/ f623 f312 1"/>
                <a:gd name="f744" fmla="*/ f624 f313 1"/>
                <a:gd name="f745" fmla="*/ f625 f312 1"/>
                <a:gd name="f746" fmla="*/ f626 f313 1"/>
                <a:gd name="f747" fmla="*/ f627 f312 1"/>
                <a:gd name="f748" fmla="*/ f628 f313 1"/>
                <a:gd name="f749" fmla="*/ f629 f312 1"/>
                <a:gd name="f750" fmla="*/ f630 f313 1"/>
                <a:gd name="f751" fmla="*/ f631 f312 1"/>
                <a:gd name="f752" fmla="*/ f632 f313 1"/>
                <a:gd name="f753" fmla="*/ f633 f312 1"/>
                <a:gd name="f754" fmla="*/ f634 f313 1"/>
                <a:gd name="f755" fmla="*/ f635 f312 1"/>
                <a:gd name="f756" fmla="*/ f636 f313 1"/>
                <a:gd name="f757" fmla="*/ f637 f312 1"/>
                <a:gd name="f758" fmla="*/ f638 f313 1"/>
                <a:gd name="f759" fmla="*/ f639 f312 1"/>
                <a:gd name="f760" fmla="*/ f640 f313 1"/>
                <a:gd name="f761" fmla="*/ f641 f312 1"/>
                <a:gd name="f762" fmla="*/ f642 f313 1"/>
                <a:gd name="f763" fmla="*/ f643 f312 1"/>
                <a:gd name="f764" fmla="*/ f644 f313 1"/>
                <a:gd name="f765" fmla="*/ f645 f312 1"/>
                <a:gd name="f766" fmla="*/ f646 f313 1"/>
                <a:gd name="f767" fmla="*/ f647 f312 1"/>
                <a:gd name="f768" fmla="*/ f648 f313 1"/>
                <a:gd name="f769" fmla="*/ f649 f312 1"/>
                <a:gd name="f770" fmla="*/ f650 f313 1"/>
                <a:gd name="f771" fmla="*/ f651 f312 1"/>
                <a:gd name="f772" fmla="*/ f652 f313 1"/>
                <a:gd name="f773" fmla="*/ f653 f312 1"/>
                <a:gd name="f774" fmla="*/ f654 f313 1"/>
                <a:gd name="f775" fmla="*/ f655 f312 1"/>
                <a:gd name="f776" fmla="*/ f656 f313 1"/>
                <a:gd name="f777" fmla="*/ f657 f312 1"/>
                <a:gd name="f778" fmla="*/ f658 f313 1"/>
                <a:gd name="f779" fmla="*/ f659 f312 1"/>
                <a:gd name="f780" fmla="*/ f660 f313 1"/>
                <a:gd name="f781" fmla="*/ f661 f312 1"/>
                <a:gd name="f782" fmla="*/ f662 f313 1"/>
                <a:gd name="f783" fmla="*/ f663 f312 1"/>
                <a:gd name="f784" fmla="*/ f664 f313 1"/>
                <a:gd name="f785" fmla="*/ f665 f312 1"/>
                <a:gd name="f786" fmla="*/ f666 f313 1"/>
                <a:gd name="f787" fmla="*/ f667 f312 1"/>
                <a:gd name="f788" fmla="*/ f668 f313 1"/>
                <a:gd name="f789" fmla="*/ f669 f312 1"/>
                <a:gd name="f790" fmla="*/ f670 f313 1"/>
                <a:gd name="f791" fmla="*/ f671 f312 1"/>
                <a:gd name="f792" fmla="*/ f672 f3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6">
                  <a:pos x="f677" y="f678"/>
                </a:cxn>
                <a:cxn ang="f556">
                  <a:pos x="f679" y="f678"/>
                </a:cxn>
                <a:cxn ang="f556">
                  <a:pos x="f680" y="f681"/>
                </a:cxn>
                <a:cxn ang="f556">
                  <a:pos x="f682" y="f683"/>
                </a:cxn>
                <a:cxn ang="f556">
                  <a:pos x="f684" y="f685"/>
                </a:cxn>
                <a:cxn ang="f556">
                  <a:pos x="f686" y="f687"/>
                </a:cxn>
                <a:cxn ang="f556">
                  <a:pos x="f688" y="f689"/>
                </a:cxn>
                <a:cxn ang="f556">
                  <a:pos x="f690" y="f691"/>
                </a:cxn>
                <a:cxn ang="f556">
                  <a:pos x="f692" y="f693"/>
                </a:cxn>
                <a:cxn ang="f556">
                  <a:pos x="f694" y="f695"/>
                </a:cxn>
                <a:cxn ang="f556">
                  <a:pos x="f696" y="f697"/>
                </a:cxn>
                <a:cxn ang="f556">
                  <a:pos x="f698" y="f699"/>
                </a:cxn>
                <a:cxn ang="f556">
                  <a:pos x="f700" y="f701"/>
                </a:cxn>
                <a:cxn ang="f556">
                  <a:pos x="f702" y="f703"/>
                </a:cxn>
                <a:cxn ang="f556">
                  <a:pos x="f704" y="f705"/>
                </a:cxn>
                <a:cxn ang="f556">
                  <a:pos x="f706" y="f707"/>
                </a:cxn>
                <a:cxn ang="f556">
                  <a:pos x="f708" y="f709"/>
                </a:cxn>
                <a:cxn ang="f556">
                  <a:pos x="f710" y="f711"/>
                </a:cxn>
                <a:cxn ang="f556">
                  <a:pos x="f712" y="f713"/>
                </a:cxn>
                <a:cxn ang="f556">
                  <a:pos x="f714" y="f715"/>
                </a:cxn>
                <a:cxn ang="f556">
                  <a:pos x="f716" y="f717"/>
                </a:cxn>
                <a:cxn ang="f556">
                  <a:pos x="f718" y="f719"/>
                </a:cxn>
                <a:cxn ang="f556">
                  <a:pos x="f720" y="f721"/>
                </a:cxn>
                <a:cxn ang="f556">
                  <a:pos x="f722" y="f723"/>
                </a:cxn>
                <a:cxn ang="f556">
                  <a:pos x="f724" y="f725"/>
                </a:cxn>
                <a:cxn ang="f556">
                  <a:pos x="f726" y="f727"/>
                </a:cxn>
                <a:cxn ang="f556">
                  <a:pos x="f728" y="f729"/>
                </a:cxn>
                <a:cxn ang="f556">
                  <a:pos x="f730" y="f731"/>
                </a:cxn>
                <a:cxn ang="f556">
                  <a:pos x="f732" y="f733"/>
                </a:cxn>
                <a:cxn ang="f556">
                  <a:pos x="f734" y="f735"/>
                </a:cxn>
                <a:cxn ang="f556">
                  <a:pos x="f736" y="f737"/>
                </a:cxn>
                <a:cxn ang="f556">
                  <a:pos x="f738" y="f739"/>
                </a:cxn>
                <a:cxn ang="f556">
                  <a:pos x="f738" y="f740"/>
                </a:cxn>
                <a:cxn ang="f556">
                  <a:pos x="f741" y="f742"/>
                </a:cxn>
                <a:cxn ang="f556">
                  <a:pos x="f743" y="f744"/>
                </a:cxn>
                <a:cxn ang="f556">
                  <a:pos x="f745" y="f746"/>
                </a:cxn>
                <a:cxn ang="f556">
                  <a:pos x="f747" y="f748"/>
                </a:cxn>
                <a:cxn ang="f556">
                  <a:pos x="f749" y="f750"/>
                </a:cxn>
                <a:cxn ang="f556">
                  <a:pos x="f751" y="f752"/>
                </a:cxn>
                <a:cxn ang="f556">
                  <a:pos x="f753" y="f754"/>
                </a:cxn>
                <a:cxn ang="f556">
                  <a:pos x="f755" y="f756"/>
                </a:cxn>
                <a:cxn ang="f556">
                  <a:pos x="f757" y="f758"/>
                </a:cxn>
                <a:cxn ang="f556">
                  <a:pos x="f759" y="f760"/>
                </a:cxn>
                <a:cxn ang="f556">
                  <a:pos x="f761" y="f762"/>
                </a:cxn>
                <a:cxn ang="f556">
                  <a:pos x="f763" y="f764"/>
                </a:cxn>
                <a:cxn ang="f556">
                  <a:pos x="f765" y="f766"/>
                </a:cxn>
                <a:cxn ang="f556">
                  <a:pos x="f767" y="f768"/>
                </a:cxn>
                <a:cxn ang="f556">
                  <a:pos x="f769" y="f770"/>
                </a:cxn>
                <a:cxn ang="f556">
                  <a:pos x="f771" y="f772"/>
                </a:cxn>
                <a:cxn ang="f556">
                  <a:pos x="f773" y="f774"/>
                </a:cxn>
                <a:cxn ang="f556">
                  <a:pos x="f775" y="f776"/>
                </a:cxn>
                <a:cxn ang="f556">
                  <a:pos x="f777" y="f778"/>
                </a:cxn>
                <a:cxn ang="f556">
                  <a:pos x="f779" y="f780"/>
                </a:cxn>
                <a:cxn ang="f556">
                  <a:pos x="f781" y="f782"/>
                </a:cxn>
                <a:cxn ang="f556">
                  <a:pos x="f783" y="f784"/>
                </a:cxn>
                <a:cxn ang="f556">
                  <a:pos x="f785" y="f786"/>
                </a:cxn>
                <a:cxn ang="f556">
                  <a:pos x="f787" y="f788"/>
                </a:cxn>
                <a:cxn ang="f556">
                  <a:pos x="f789" y="f790"/>
                </a:cxn>
                <a:cxn ang="f556">
                  <a:pos x="f791" y="f792"/>
                </a:cxn>
              </a:cxnLst>
              <a:rect l="f673" t="f676" r="f674" b="f675"/>
              <a:pathLst>
                <a:path w="5324985" h="3251912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98"/>
                    <a:pt x="f99" y="f100"/>
                  </a:cubicBezTo>
                  <a:cubicBezTo>
                    <a:pt x="f101" y="f102"/>
                    <a:pt x="f103" y="f104"/>
                    <a:pt x="f105" y="f106"/>
                  </a:cubicBezTo>
                  <a:cubicBezTo>
                    <a:pt x="f107" y="f108"/>
                    <a:pt x="f109" y="f110"/>
                    <a:pt x="f111" y="f112"/>
                  </a:cubicBezTo>
                  <a:cubicBezTo>
                    <a:pt x="f113" y="f114"/>
                    <a:pt x="f115" y="f116"/>
                    <a:pt x="f117" y="f118"/>
                  </a:cubicBezTo>
                  <a:cubicBezTo>
                    <a:pt x="f119" y="f120"/>
                    <a:pt x="f121" y="f122"/>
                    <a:pt x="f123" y="f124"/>
                  </a:cubicBezTo>
                  <a:cubicBezTo>
                    <a:pt x="f125" y="f124"/>
                    <a:pt x="f126" y="f127"/>
                    <a:pt x="f128" y="f129"/>
                  </a:cubicBezTo>
                  <a:lnTo>
                    <a:pt x="f130" y="f131"/>
                  </a:lnTo>
                  <a:lnTo>
                    <a:pt x="f132" y="f133"/>
                  </a:ln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lnTo>
                    <a:pt x="f6" y="f170"/>
                  </a:lnTo>
                  <a:lnTo>
                    <a:pt x="f6" y="f171"/>
                  </a:lnTo>
                  <a:lnTo>
                    <a:pt x="f172" y="f173"/>
                  </a:lnTo>
                  <a:cubicBezTo>
                    <a:pt x="f174" y="f175"/>
                    <a:pt x="f176" y="f177"/>
                    <a:pt x="f178" y="f179"/>
                  </a:cubicBezTo>
                  <a:cubicBezTo>
                    <a:pt x="f180" y="f181"/>
                    <a:pt x="f182" y="f183"/>
                    <a:pt x="f184" y="f185"/>
                  </a:cubicBezTo>
                  <a:cubicBezTo>
                    <a:pt x="f186" y="f187"/>
                    <a:pt x="f188" y="f189"/>
                    <a:pt x="f190" y="f191"/>
                  </a:cubicBez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203"/>
                  </a:cubicBezTo>
                  <a:lnTo>
                    <a:pt x="f204" y="f205"/>
                  </a:lnTo>
                  <a:lnTo>
                    <a:pt x="f206" y="f207"/>
                  </a:lnTo>
                  <a:cubicBezTo>
                    <a:pt x="f126" y="f208"/>
                    <a:pt x="f209" y="f210"/>
                    <a:pt x="f211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40"/>
                    <a:pt x="f241" y="f242"/>
                  </a:cubicBezTo>
                  <a:cubicBezTo>
                    <a:pt x="f243" y="f244"/>
                    <a:pt x="f245" y="f246"/>
                    <a:pt x="f247" y="f248"/>
                  </a:cubicBezTo>
                  <a:cubicBezTo>
                    <a:pt x="f249" y="f250"/>
                    <a:pt x="f251" y="f252"/>
                    <a:pt x="f253" y="f254"/>
                  </a:cubicBezTo>
                  <a:cubicBezTo>
                    <a:pt x="f255" y="f256"/>
                    <a:pt x="f257" y="f258"/>
                    <a:pt x="f259" y="f260"/>
                  </a:cubicBezTo>
                  <a:cubicBezTo>
                    <a:pt x="f261" y="f262"/>
                    <a:pt x="f263" y="f264"/>
                    <a:pt x="f265" y="f266"/>
                  </a:cubicBezTo>
                  <a:cubicBezTo>
                    <a:pt x="f267" y="f268"/>
                    <a:pt x="f269" y="f270"/>
                    <a:pt x="f271" y="f272"/>
                  </a:cubicBezTo>
                  <a:cubicBezTo>
                    <a:pt x="f273" y="f274"/>
                    <a:pt x="f275" y="f276"/>
                    <a:pt x="f277" y="f278"/>
                  </a:cubicBezTo>
                  <a:lnTo>
                    <a:pt x="f279" y="f280"/>
                  </a:lnTo>
                  <a:cubicBezTo>
                    <a:pt x="f281" y="f282"/>
                    <a:pt x="f283" y="f284"/>
                    <a:pt x="f285" y="f286"/>
                  </a:cubicBezTo>
                  <a:cubicBezTo>
                    <a:pt x="f287" y="f288"/>
                    <a:pt x="f289" y="f290"/>
                    <a:pt x="f291" y="f292"/>
                  </a:cubicBezTo>
                  <a:cubicBezTo>
                    <a:pt x="f293" y="f294"/>
                    <a:pt x="f295" y="f296"/>
                    <a:pt x="f297" y="f298"/>
                  </a:cubicBezTo>
                  <a:cubicBezTo>
                    <a:pt x="f299" y="f300"/>
                    <a:pt x="f301" y="f302"/>
                    <a:pt x="f303" y="f304"/>
                  </a:cubicBezTo>
                  <a:cubicBezTo>
                    <a:pt x="f305" y="f306"/>
                    <a:pt x="f307" y="f308"/>
                    <a:pt x="f309" y="f31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Freeform: Shape 16">
              <a:extLst>
                <a:ext uri="{FF2B5EF4-FFF2-40B4-BE49-F238E27FC236}">
                  <a16:creationId xmlns:a16="http://schemas.microsoft.com/office/drawing/2014/main" id="{17E15BE1-C720-4BE0-B6F0-8EFD9AF7B338}"/>
                </a:ext>
              </a:extLst>
            </p:cNvPr>
            <p:cNvSpPr/>
            <p:nvPr/>
          </p:nvSpPr>
          <p:spPr>
            <a:xfrm>
              <a:off x="7907301" y="0"/>
              <a:ext cx="4284704" cy="242091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5533"/>
                <a:gd name="f7" fmla="val 2980757"/>
                <a:gd name="f8" fmla="val 201166"/>
                <a:gd name="f9" fmla="val 206734"/>
                <a:gd name="f10" fmla="val 89286"/>
                <a:gd name="f11" fmla="val 212220"/>
                <a:gd name="f12" fmla="val 135755"/>
                <a:gd name="f13" fmla="val 220465"/>
                <a:gd name="f14" fmla="val 181731"/>
                <a:gd name="f15" fmla="val 232051"/>
                <a:gd name="f16" fmla="val 226897"/>
                <a:gd name="f17" fmla="val 254855"/>
                <a:gd name="f18" fmla="val 317344"/>
                <a:gd name="f19" fmla="val 290287"/>
                <a:gd name="f20" fmla="val 403854"/>
                <a:gd name="f21" fmla="val 332707"/>
                <a:gd name="f22" fmla="val 487120"/>
                <a:gd name="f23" fmla="val 354163"/>
                <a:gd name="f24" fmla="val 528696"/>
                <a:gd name="f25" fmla="val 377948"/>
                <a:gd name="f26" fmla="val 569461"/>
                <a:gd name="f27" fmla="val 402959"/>
                <a:gd name="f28" fmla="val 609647"/>
                <a:gd name="f29" fmla="val 428337"/>
                <a:gd name="f30" fmla="val 649717"/>
                <a:gd name="f31" fmla="val 455433"/>
                <a:gd name="f32" fmla="val 689209"/>
                <a:gd name="f33" fmla="val 483631"/>
                <a:gd name="f34" fmla="val 728236"/>
                <a:gd name="f35" fmla="val 540764"/>
                <a:gd name="f36" fmla="val 806061"/>
                <a:gd name="f37" fmla="val 604271"/>
                <a:gd name="f38" fmla="val 881569"/>
                <a:gd name="f39" fmla="val 669986"/>
                <a:gd name="f40" fmla="val 957424"/>
                <a:gd name="f41" fmla="val 735701"/>
                <a:gd name="f42" fmla="val 1033395"/>
                <a:gd name="f43" fmla="val 804359"/>
                <a:gd name="f44" fmla="val 1109366"/>
                <a:gd name="f45" fmla="val 871667"/>
                <a:gd name="f46" fmla="val 1188348"/>
                <a:gd name="f47" fmla="val 905383"/>
                <a:gd name="f48" fmla="val 1227723"/>
                <a:gd name="f49" fmla="val 938731"/>
                <a:gd name="f50" fmla="val 1268025"/>
                <a:gd name="f51" fmla="val 971956"/>
                <a:gd name="f52" fmla="val 1308905"/>
                <a:gd name="f53" fmla="val 1020139"/>
                <a:gd name="f54" fmla="val 1368084"/>
                <a:gd name="f55" fmla="val 1035954"/>
                <a:gd name="f56" fmla="val 1386962"/>
                <a:gd name="f57" fmla="val 1051035"/>
                <a:gd name="f58" fmla="val 1406302"/>
                <a:gd name="f59" fmla="val 1067340"/>
                <a:gd name="f60" fmla="val 1424715"/>
                <a:gd name="f61" fmla="val 1194602"/>
                <a:gd name="f62" fmla="val 1574573"/>
                <a:gd name="f63" fmla="val 1332652"/>
                <a:gd name="f64" fmla="val 1712503"/>
                <a:gd name="f65" fmla="val 1472909"/>
                <a:gd name="f66" fmla="val 1843252"/>
                <a:gd name="f67" fmla="val 1543406"/>
                <a:gd name="f68" fmla="val 1908337"/>
                <a:gd name="f69" fmla="val 1615128"/>
                <a:gd name="f70" fmla="val 1971221"/>
                <a:gd name="f71" fmla="val 1688567"/>
                <a:gd name="f72" fmla="val 2031559"/>
                <a:gd name="f73" fmla="val 1762006"/>
                <a:gd name="f74" fmla="val 2091895"/>
                <a:gd name="f75" fmla="val 1836793"/>
                <a:gd name="f76" fmla="val 2150263"/>
                <a:gd name="f77" fmla="val 1914401"/>
                <a:gd name="f78" fmla="val 2205156"/>
                <a:gd name="f79" fmla="val 2069003"/>
                <a:gd name="f80" fmla="val 2315176"/>
                <a:gd name="f81" fmla="val 2235742"/>
                <a:gd name="f82" fmla="val 2413498"/>
                <a:gd name="f83" fmla="val 2418909"/>
                <a:gd name="f84" fmla="val 2479741"/>
                <a:gd name="f85" fmla="val 2510249"/>
                <a:gd name="f86" fmla="val 2512863"/>
                <a:gd name="f87" fmla="val 2604898"/>
                <a:gd name="f88" fmla="val 2538225"/>
                <a:gd name="f89" fmla="val 2701141"/>
                <a:gd name="f90" fmla="val 2557333"/>
                <a:gd name="f91" fmla="val 2725293"/>
                <a:gd name="f92" fmla="val 2561850"/>
                <a:gd name="f93" fmla="val 2749201"/>
                <a:gd name="f94" fmla="val 2567062"/>
                <a:gd name="f95" fmla="val 2773475"/>
                <a:gd name="f96" fmla="val 2570999"/>
                <a:gd name="f97" fmla="val 2846424"/>
                <a:gd name="f98" fmla="val 2582465"/>
                <a:gd name="f99" fmla="val 2895343"/>
                <a:gd name="f100" fmla="val 2588602"/>
                <a:gd name="f101" fmla="val 2944261"/>
                <a:gd name="f102" fmla="val 2595088"/>
                <a:gd name="f103" fmla="val 2993669"/>
                <a:gd name="f104" fmla="val 2598909"/>
                <a:gd name="f105" fmla="val 3018313"/>
                <a:gd name="f106" fmla="val 2601110"/>
                <a:gd name="f107" fmla="val 3042956"/>
                <a:gd name="f108" fmla="val 2603195"/>
                <a:gd name="f109" fmla="val 3067721"/>
                <a:gd name="f110" fmla="val 2604237"/>
                <a:gd name="f111" fmla="val 3092487"/>
                <a:gd name="f112" fmla="val 2605394"/>
                <a:gd name="f113" fmla="val 3117130"/>
                <a:gd name="f114" fmla="val 2607247"/>
                <a:gd name="f115" fmla="val 3142019"/>
                <a:gd name="f116" fmla="val 2607943"/>
                <a:gd name="f117" fmla="val 3216561"/>
                <a:gd name="f118" fmla="val 2609564"/>
                <a:gd name="f119" fmla="val 3241326"/>
                <a:gd name="f120" fmla="val 2610142"/>
                <a:gd name="f121" fmla="val 3266337"/>
                <a:gd name="f122" fmla="val 2609333"/>
                <a:gd name="f123" fmla="val 3291225"/>
                <a:gd name="f124" fmla="val 2609217"/>
                <a:gd name="f125" fmla="val 3328619"/>
                <a:gd name="f126" fmla="val 2608869"/>
                <a:gd name="f127" fmla="val 3340757"/>
                <a:gd name="f128" fmla="val 2608522"/>
                <a:gd name="f129" fmla="val 3352649"/>
                <a:gd name="f130" fmla="val 2607827"/>
                <a:gd name="f131" fmla="val 3364665"/>
                <a:gd name="f132" fmla="val 2607363"/>
                <a:gd name="f133" fmla="val 3376679"/>
                <a:gd name="f134" fmla="val 2606784"/>
                <a:gd name="f135" fmla="val 3388695"/>
                <a:gd name="f136" fmla="val 2606438"/>
                <a:gd name="f137" fmla="val 3400587"/>
                <a:gd name="f138" fmla="val 2605627"/>
                <a:gd name="f139" fmla="val 3436387"/>
                <a:gd name="f140" fmla="val 2602847"/>
                <a:gd name="f141" fmla="val 3484079"/>
                <a:gd name="f142" fmla="val 2599257"/>
                <a:gd name="f143" fmla="val 3531404"/>
                <a:gd name="f144" fmla="val 2593235"/>
                <a:gd name="f145" fmla="val 3578361"/>
                <a:gd name="f146" fmla="val 2586286"/>
                <a:gd name="f147" fmla="val 3766310"/>
                <a:gd name="f148" fmla="val 2556871"/>
                <a:gd name="f149" fmla="val 3947025"/>
                <a:gd name="f150" fmla="val 2499314"/>
                <a:gd name="f151" fmla="val 4119159"/>
                <a:gd name="f152" fmla="val 2418594"/>
                <a:gd name="f153" fmla="val 4291907"/>
                <a:gd name="f154" fmla="val 2338801"/>
                <a:gd name="f155" fmla="val 4456317"/>
                <a:gd name="f156" fmla="val 2236657"/>
                <a:gd name="f157" fmla="val 4618765"/>
                <a:gd name="f158" fmla="val 2124668"/>
                <a:gd name="f159" fmla="val 4659346"/>
                <a:gd name="f160" fmla="val 2096759"/>
                <a:gd name="f161" fmla="val 4699682"/>
                <a:gd name="f162" fmla="val 2067575"/>
                <a:gd name="f163" fmla="val 4739895"/>
                <a:gd name="f164" fmla="val 2038275"/>
                <a:gd name="f165" fmla="val 4780355"/>
                <a:gd name="f166" fmla="val 2008976"/>
                <a:gd name="f167" fmla="val 4820691"/>
                <a:gd name="f168" fmla="val 1979212"/>
                <a:gd name="f169" fmla="val 4861027"/>
                <a:gd name="f170" fmla="val 1948986"/>
                <a:gd name="f171" fmla="val 5106354"/>
                <a:gd name="f172" fmla="val 1763690"/>
                <a:gd name="f173" fmla="val 1641017"/>
                <a:gd name="f174" fmla="val 2257481"/>
                <a:gd name="f175" fmla="val 5168881"/>
                <a:gd name="f176" fmla="val 2332084"/>
                <a:gd name="f177" fmla="val 5125235"/>
                <a:gd name="f178" fmla="val 2362079"/>
                <a:gd name="f179" fmla="val 5081099"/>
                <a:gd name="f180" fmla="val 2391958"/>
                <a:gd name="f181" fmla="val 5036225"/>
                <a:gd name="f182" fmla="val 2421489"/>
                <a:gd name="f183" fmla="val 4991231"/>
                <a:gd name="f184" fmla="val 2450790"/>
                <a:gd name="f185" fmla="val 4945867"/>
                <a:gd name="f186" fmla="val 2479857"/>
                <a:gd name="f187" fmla="val 4899401"/>
                <a:gd name="f188" fmla="val 2508347"/>
                <a:gd name="f189" fmla="val 4806959"/>
                <a:gd name="f190" fmla="val 2565440"/>
                <a:gd name="f191" fmla="val 4711574"/>
                <a:gd name="f192" fmla="val 2620798"/>
                <a:gd name="f193" fmla="val 4612145"/>
                <a:gd name="f194" fmla="val 2671407"/>
                <a:gd name="f195" fmla="val 4512836"/>
                <a:gd name="f196" fmla="val 2722247"/>
                <a:gd name="f197" fmla="val 4410095"/>
                <a:gd name="f198" fmla="val 2769496"/>
                <a:gd name="f199" fmla="val 4303187"/>
                <a:gd name="f200" fmla="val 2810030"/>
                <a:gd name="f201" fmla="val 4090349"/>
                <a:gd name="f202" fmla="val 2892256"/>
                <a:gd name="f203" fmla="val 3861694"/>
                <a:gd name="f204" fmla="val 2947728"/>
                <a:gd name="f205" fmla="val 3630835"/>
                <a:gd name="f206" fmla="val 2969500"/>
                <a:gd name="f207" fmla="val 3573089"/>
                <a:gd name="f208" fmla="val 2974712"/>
                <a:gd name="f209" fmla="val 3515343"/>
                <a:gd name="f210" fmla="val 2978649"/>
                <a:gd name="f211" fmla="val 3457719"/>
                <a:gd name="f212" fmla="val 2979808"/>
                <a:gd name="f213" fmla="val 3414441"/>
                <a:gd name="f214" fmla="val 2980733"/>
                <a:gd name="f215" fmla="val 3400097"/>
                <a:gd name="f216" fmla="val 2980850"/>
                <a:gd name="f217" fmla="val 3385630"/>
                <a:gd name="f218" fmla="val 2980502"/>
                <a:gd name="f219" fmla="val 3371285"/>
                <a:gd name="f220" fmla="val 3328252"/>
                <a:gd name="f221" fmla="val 2980039"/>
                <a:gd name="f222" fmla="val 3286445"/>
                <a:gd name="f223" fmla="val 2978534"/>
                <a:gd name="f224" fmla="val 3175121"/>
                <a:gd name="f225" fmla="val 2975174"/>
                <a:gd name="f226" fmla="val 3063553"/>
                <a:gd name="f227" fmla="val 2966837"/>
                <a:gd name="f228" fmla="val 2952475"/>
                <a:gd name="f229" fmla="val 2953402"/>
                <a:gd name="f230" fmla="val 2841275"/>
                <a:gd name="f231" fmla="val 2940664"/>
                <a:gd name="f232" fmla="val 2730319"/>
                <a:gd name="f233" fmla="val 2922365"/>
                <a:gd name="f234" fmla="val 2620591"/>
                <a:gd name="f235" fmla="val 2898046"/>
                <a:gd name="f236" fmla="val 2510984"/>
                <a:gd name="f237" fmla="val 2873494"/>
                <a:gd name="f238" fmla="val 2402235"/>
                <a:gd name="f239" fmla="val 2844426"/>
                <a:gd name="f240" fmla="val 2294591"/>
                <a:gd name="f241" fmla="val 2811305"/>
                <a:gd name="f242" fmla="val 2079669"/>
                <a:gd name="f243" fmla="val 2744483"/>
                <a:gd name="f244" fmla="val 1867198"/>
                <a:gd name="f245" fmla="val 2661331"/>
                <a:gd name="f246" fmla="val 1670544"/>
                <a:gd name="f247" fmla="val 2550501"/>
                <a:gd name="f248" fmla="val 1473767"/>
                <a:gd name="f249" fmla="val 2439903"/>
                <a:gd name="f250" fmla="val 1298079"/>
                <a:gd name="f251" fmla="val 2299657"/>
                <a:gd name="f252" fmla="val 1144703"/>
                <a:gd name="f253" fmla="val 2144472"/>
                <a:gd name="f254" fmla="val 1067586"/>
                <a:gd name="f255" fmla="val 2066996"/>
                <a:gd name="f256" fmla="val 997458"/>
                <a:gd name="f257" fmla="val 1984539"/>
                <a:gd name="f258" fmla="val 931497"/>
                <a:gd name="f259" fmla="val 1900114"/>
                <a:gd name="f260" fmla="val 865906"/>
                <a:gd name="f261" fmla="val 1815342"/>
                <a:gd name="f262" fmla="val 803500"/>
                <a:gd name="f263" fmla="val 1729295"/>
                <a:gd name="f264" fmla="val 745265"/>
                <a:gd name="f265" fmla="val 1641395"/>
                <a:gd name="f266" fmla="val 730307"/>
                <a:gd name="f267" fmla="val 1619623"/>
                <a:gd name="f268" fmla="val 716207"/>
                <a:gd name="f269" fmla="val 1597503"/>
                <a:gd name="f270" fmla="val 701741"/>
                <a:gd name="f271" fmla="val 1575500"/>
                <a:gd name="f272" fmla="val 660178"/>
                <a:gd name="f273" fmla="val 1511573"/>
                <a:gd name="f274" fmla="val 633574"/>
                <a:gd name="f275" fmla="val 1470229"/>
                <a:gd name="f276" fmla="val 605989"/>
                <a:gd name="f277" fmla="val 1429232"/>
                <a:gd name="f278" fmla="val 578158"/>
                <a:gd name="f279" fmla="val 1387656"/>
                <a:gd name="f280" fmla="val 408230"/>
                <a:gd name="f281" fmla="val 1134497"/>
                <a:gd name="f282" fmla="val 351220"/>
                <a:gd name="f283" fmla="val 1048219"/>
                <a:gd name="f284" fmla="val 294945"/>
                <a:gd name="f285" fmla="val 959392"/>
                <a:gd name="f286" fmla="val 242349"/>
                <a:gd name="f287" fmla="val 866860"/>
                <a:gd name="f288" fmla="val 216112"/>
                <a:gd name="f289" fmla="val 820536"/>
                <a:gd name="f290" fmla="val 190734"/>
                <a:gd name="f291" fmla="val 773402"/>
                <a:gd name="f292" fmla="val 167562"/>
                <a:gd name="f293" fmla="val 724994"/>
                <a:gd name="f294" fmla="val 144513"/>
                <a:gd name="f295" fmla="val 676469"/>
                <a:gd name="f296" fmla="val 123057"/>
                <a:gd name="f297" fmla="val 627019"/>
                <a:gd name="f298" fmla="val 104054"/>
                <a:gd name="f299" fmla="val 576525"/>
                <a:gd name="f300" fmla="val 85418"/>
                <a:gd name="f301" fmla="val 525917"/>
                <a:gd name="f302" fmla="val 68867"/>
                <a:gd name="f303" fmla="val 474613"/>
                <a:gd name="f304" fmla="val 55381"/>
                <a:gd name="f305" fmla="val 422499"/>
                <a:gd name="f306" fmla="val 49006"/>
                <a:gd name="f307" fmla="val 396442"/>
                <a:gd name="f308" fmla="val 42508"/>
                <a:gd name="f309" fmla="val 370269"/>
                <a:gd name="f310" fmla="val 37236"/>
                <a:gd name="f311" fmla="val 343980"/>
                <a:gd name="f312" fmla="val 29267"/>
                <a:gd name="f313" fmla="val 304604"/>
                <a:gd name="f314" fmla="val 22646"/>
                <a:gd name="f315" fmla="val 265113"/>
                <a:gd name="f316" fmla="val 14003"/>
                <a:gd name="f317" fmla="val 212420"/>
                <a:gd name="f318" fmla="val 7872"/>
                <a:gd name="f319" fmla="val 159582"/>
                <a:gd name="f320" fmla="val 3903"/>
                <a:gd name="f321" fmla="val 106787"/>
                <a:gd name="f322" fmla="+- 0 0 -90"/>
                <a:gd name="f323" fmla="*/ f3 1 5275533"/>
                <a:gd name="f324" fmla="*/ f4 1 2980757"/>
                <a:gd name="f325" fmla="+- f7 0 f5"/>
                <a:gd name="f326" fmla="+- f6 0 f5"/>
                <a:gd name="f327" fmla="*/ f322 f0 1"/>
                <a:gd name="f328" fmla="*/ f326 1 5275533"/>
                <a:gd name="f329" fmla="*/ f325 1 2980757"/>
                <a:gd name="f330" fmla="*/ 0 f326 1"/>
                <a:gd name="f331" fmla="*/ 0 f325 1"/>
                <a:gd name="f332" fmla="*/ 201166 f326 1"/>
                <a:gd name="f333" fmla="*/ 206734 f326 1"/>
                <a:gd name="f334" fmla="*/ 89286 f325 1"/>
                <a:gd name="f335" fmla="*/ 232051 f326 1"/>
                <a:gd name="f336" fmla="*/ 226897 f325 1"/>
                <a:gd name="f337" fmla="*/ 332707 f326 1"/>
                <a:gd name="f338" fmla="*/ 487120 f325 1"/>
                <a:gd name="f339" fmla="*/ 402959 f326 1"/>
                <a:gd name="f340" fmla="*/ 609647 f325 1"/>
                <a:gd name="f341" fmla="*/ 483631 f326 1"/>
                <a:gd name="f342" fmla="*/ 728236 f325 1"/>
                <a:gd name="f343" fmla="*/ 669986 f326 1"/>
                <a:gd name="f344" fmla="*/ 957424 f325 1"/>
                <a:gd name="f345" fmla="*/ 871667 f326 1"/>
                <a:gd name="f346" fmla="*/ 1188348 f325 1"/>
                <a:gd name="f347" fmla="*/ 971956 f326 1"/>
                <a:gd name="f348" fmla="*/ 1308905 f325 1"/>
                <a:gd name="f349" fmla="*/ 1020139 f326 1"/>
                <a:gd name="f350" fmla="*/ 1368084 f325 1"/>
                <a:gd name="f351" fmla="*/ 1067340 f326 1"/>
                <a:gd name="f352" fmla="*/ 1424715 f325 1"/>
                <a:gd name="f353" fmla="*/ 1472909 f326 1"/>
                <a:gd name="f354" fmla="*/ 1843252 f325 1"/>
                <a:gd name="f355" fmla="*/ 1688567 f326 1"/>
                <a:gd name="f356" fmla="*/ 2031559 f325 1"/>
                <a:gd name="f357" fmla="*/ 1914401 f326 1"/>
                <a:gd name="f358" fmla="*/ 2205156 f325 1"/>
                <a:gd name="f359" fmla="*/ 2418909 f326 1"/>
                <a:gd name="f360" fmla="*/ 2479741 f325 1"/>
                <a:gd name="f361" fmla="*/ 2701141 f326 1"/>
                <a:gd name="f362" fmla="*/ 2557333 f325 1"/>
                <a:gd name="f363" fmla="*/ 2773475 f326 1"/>
                <a:gd name="f364" fmla="*/ 2570999 f325 1"/>
                <a:gd name="f365" fmla="*/ 2846424 f326 1"/>
                <a:gd name="f366" fmla="*/ 2582465 f325 1"/>
                <a:gd name="f367" fmla="*/ 2993669 f326 1"/>
                <a:gd name="f368" fmla="*/ 2598909 f325 1"/>
                <a:gd name="f369" fmla="*/ 3067721 f326 1"/>
                <a:gd name="f370" fmla="*/ 2604237 f325 1"/>
                <a:gd name="f371" fmla="*/ 3142019 f326 1"/>
                <a:gd name="f372" fmla="*/ 2607943 f325 1"/>
                <a:gd name="f373" fmla="*/ 3216561 f326 1"/>
                <a:gd name="f374" fmla="*/ 2609564 f325 1"/>
                <a:gd name="f375" fmla="*/ 3291225 f326 1"/>
                <a:gd name="f376" fmla="*/ 2609217 f325 1"/>
                <a:gd name="f377" fmla="*/ 3328619 f326 1"/>
                <a:gd name="f378" fmla="*/ 2608869 f325 1"/>
                <a:gd name="f379" fmla="*/ 3364665 f326 1"/>
                <a:gd name="f380" fmla="*/ 2607363 f325 1"/>
                <a:gd name="f381" fmla="*/ 3400587 f326 1"/>
                <a:gd name="f382" fmla="*/ 2605627 f325 1"/>
                <a:gd name="f383" fmla="*/ 3436387 f326 1"/>
                <a:gd name="f384" fmla="*/ 2602847 f325 1"/>
                <a:gd name="f385" fmla="*/ 3578361 f326 1"/>
                <a:gd name="f386" fmla="*/ 2586286 f325 1"/>
                <a:gd name="f387" fmla="*/ 4119159 f326 1"/>
                <a:gd name="f388" fmla="*/ 2418594 f325 1"/>
                <a:gd name="f389" fmla="*/ 4618765 f326 1"/>
                <a:gd name="f390" fmla="*/ 2124668 f325 1"/>
                <a:gd name="f391" fmla="*/ 4739895 f326 1"/>
                <a:gd name="f392" fmla="*/ 2038275 f325 1"/>
                <a:gd name="f393" fmla="*/ 4861027 f326 1"/>
                <a:gd name="f394" fmla="*/ 1948986 f325 1"/>
                <a:gd name="f395" fmla="*/ 5106354 f326 1"/>
                <a:gd name="f396" fmla="*/ 1763690 f325 1"/>
                <a:gd name="f397" fmla="*/ 5275533 f326 1"/>
                <a:gd name="f398" fmla="*/ 1641017 f325 1"/>
                <a:gd name="f399" fmla="*/ 2257481 f325 1"/>
                <a:gd name="f400" fmla="*/ 5168881 f326 1"/>
                <a:gd name="f401" fmla="*/ 2332084 f325 1"/>
                <a:gd name="f402" fmla="*/ 5036225 f326 1"/>
                <a:gd name="f403" fmla="*/ 2421489 f325 1"/>
                <a:gd name="f404" fmla="*/ 4899401 f326 1"/>
                <a:gd name="f405" fmla="*/ 2508347 f325 1"/>
                <a:gd name="f406" fmla="*/ 4612145 f326 1"/>
                <a:gd name="f407" fmla="*/ 2671407 f325 1"/>
                <a:gd name="f408" fmla="*/ 4303187 f326 1"/>
                <a:gd name="f409" fmla="*/ 2810030 f325 1"/>
                <a:gd name="f410" fmla="*/ 3630835 f326 1"/>
                <a:gd name="f411" fmla="*/ 2969500 f325 1"/>
                <a:gd name="f412" fmla="*/ 3457719 f326 1"/>
                <a:gd name="f413" fmla="*/ 2979808 f325 1"/>
                <a:gd name="f414" fmla="*/ 3414441 f326 1"/>
                <a:gd name="f415" fmla="*/ 2980733 f325 1"/>
                <a:gd name="f416" fmla="*/ 3371285 f326 1"/>
                <a:gd name="f417" fmla="*/ 2980502 f325 1"/>
                <a:gd name="f418" fmla="*/ 3328252 f326 1"/>
                <a:gd name="f419" fmla="*/ 2980039 f325 1"/>
                <a:gd name="f420" fmla="*/ 3286445 f326 1"/>
                <a:gd name="f421" fmla="*/ 2978534 f325 1"/>
                <a:gd name="f422" fmla="*/ 2952475 f326 1"/>
                <a:gd name="f423" fmla="*/ 2953402 f325 1"/>
                <a:gd name="f424" fmla="*/ 2620591 f326 1"/>
                <a:gd name="f425" fmla="*/ 2898046 f325 1"/>
                <a:gd name="f426" fmla="*/ 2294591 f326 1"/>
                <a:gd name="f427" fmla="*/ 2811305 f325 1"/>
                <a:gd name="f428" fmla="*/ 1670544 f326 1"/>
                <a:gd name="f429" fmla="*/ 2550501 f325 1"/>
                <a:gd name="f430" fmla="*/ 1144703 f326 1"/>
                <a:gd name="f431" fmla="*/ 2144472 f325 1"/>
                <a:gd name="f432" fmla="*/ 931497 f326 1"/>
                <a:gd name="f433" fmla="*/ 1900114 f325 1"/>
                <a:gd name="f434" fmla="*/ 745265 f326 1"/>
                <a:gd name="f435" fmla="*/ 1641395 f325 1"/>
                <a:gd name="f436" fmla="*/ 701741 f326 1"/>
                <a:gd name="f437" fmla="*/ 1575500 f325 1"/>
                <a:gd name="f438" fmla="*/ 660178 f326 1"/>
                <a:gd name="f439" fmla="*/ 1511573 f325 1"/>
                <a:gd name="f440" fmla="*/ 578158 f326 1"/>
                <a:gd name="f441" fmla="*/ 1387656 f325 1"/>
                <a:gd name="f442" fmla="*/ 408230 f326 1"/>
                <a:gd name="f443" fmla="*/ 1134497 f325 1"/>
                <a:gd name="f444" fmla="*/ 242349 f326 1"/>
                <a:gd name="f445" fmla="*/ 866860 f325 1"/>
                <a:gd name="f446" fmla="*/ 167562 f326 1"/>
                <a:gd name="f447" fmla="*/ 724994 f325 1"/>
                <a:gd name="f448" fmla="*/ 104054 f326 1"/>
                <a:gd name="f449" fmla="*/ 576525 f325 1"/>
                <a:gd name="f450" fmla="*/ 55381 f326 1"/>
                <a:gd name="f451" fmla="*/ 422499 f325 1"/>
                <a:gd name="f452" fmla="*/ 37236 f326 1"/>
                <a:gd name="f453" fmla="*/ 343980 f325 1"/>
                <a:gd name="f454" fmla="*/ 29267 f326 1"/>
                <a:gd name="f455" fmla="*/ 304604 f325 1"/>
                <a:gd name="f456" fmla="*/ 22646 f326 1"/>
                <a:gd name="f457" fmla="*/ 265113 f325 1"/>
                <a:gd name="f458" fmla="*/ 3903 f326 1"/>
                <a:gd name="f459" fmla="*/ 106787 f325 1"/>
                <a:gd name="f460" fmla="*/ f327 1 f2"/>
                <a:gd name="f461" fmla="*/ f330 1 5275533"/>
                <a:gd name="f462" fmla="*/ f331 1 2980757"/>
                <a:gd name="f463" fmla="*/ f332 1 5275533"/>
                <a:gd name="f464" fmla="*/ f333 1 5275533"/>
                <a:gd name="f465" fmla="*/ f334 1 2980757"/>
                <a:gd name="f466" fmla="*/ f335 1 5275533"/>
                <a:gd name="f467" fmla="*/ f336 1 2980757"/>
                <a:gd name="f468" fmla="*/ f337 1 5275533"/>
                <a:gd name="f469" fmla="*/ f338 1 2980757"/>
                <a:gd name="f470" fmla="*/ f339 1 5275533"/>
                <a:gd name="f471" fmla="*/ f340 1 2980757"/>
                <a:gd name="f472" fmla="*/ f341 1 5275533"/>
                <a:gd name="f473" fmla="*/ f342 1 2980757"/>
                <a:gd name="f474" fmla="*/ f343 1 5275533"/>
                <a:gd name="f475" fmla="*/ f344 1 2980757"/>
                <a:gd name="f476" fmla="*/ f345 1 5275533"/>
                <a:gd name="f477" fmla="*/ f346 1 2980757"/>
                <a:gd name="f478" fmla="*/ f347 1 5275533"/>
                <a:gd name="f479" fmla="*/ f348 1 2980757"/>
                <a:gd name="f480" fmla="*/ f349 1 5275533"/>
                <a:gd name="f481" fmla="*/ f350 1 2980757"/>
                <a:gd name="f482" fmla="*/ f351 1 5275533"/>
                <a:gd name="f483" fmla="*/ f352 1 2980757"/>
                <a:gd name="f484" fmla="*/ f353 1 5275533"/>
                <a:gd name="f485" fmla="*/ f354 1 2980757"/>
                <a:gd name="f486" fmla="*/ f355 1 5275533"/>
                <a:gd name="f487" fmla="*/ f356 1 2980757"/>
                <a:gd name="f488" fmla="*/ f357 1 5275533"/>
                <a:gd name="f489" fmla="*/ f358 1 2980757"/>
                <a:gd name="f490" fmla="*/ f359 1 5275533"/>
                <a:gd name="f491" fmla="*/ f360 1 2980757"/>
                <a:gd name="f492" fmla="*/ f361 1 5275533"/>
                <a:gd name="f493" fmla="*/ f362 1 2980757"/>
                <a:gd name="f494" fmla="*/ f363 1 5275533"/>
                <a:gd name="f495" fmla="*/ f364 1 2980757"/>
                <a:gd name="f496" fmla="*/ f365 1 5275533"/>
                <a:gd name="f497" fmla="*/ f366 1 2980757"/>
                <a:gd name="f498" fmla="*/ f367 1 5275533"/>
                <a:gd name="f499" fmla="*/ f368 1 2980757"/>
                <a:gd name="f500" fmla="*/ f369 1 5275533"/>
                <a:gd name="f501" fmla="*/ f370 1 2980757"/>
                <a:gd name="f502" fmla="*/ f371 1 5275533"/>
                <a:gd name="f503" fmla="*/ f372 1 2980757"/>
                <a:gd name="f504" fmla="*/ f373 1 5275533"/>
                <a:gd name="f505" fmla="*/ f374 1 2980757"/>
                <a:gd name="f506" fmla="*/ f375 1 5275533"/>
                <a:gd name="f507" fmla="*/ f376 1 2980757"/>
                <a:gd name="f508" fmla="*/ f377 1 5275533"/>
                <a:gd name="f509" fmla="*/ f378 1 2980757"/>
                <a:gd name="f510" fmla="*/ f379 1 5275533"/>
                <a:gd name="f511" fmla="*/ f380 1 2980757"/>
                <a:gd name="f512" fmla="*/ f381 1 5275533"/>
                <a:gd name="f513" fmla="*/ f382 1 2980757"/>
                <a:gd name="f514" fmla="*/ f383 1 5275533"/>
                <a:gd name="f515" fmla="*/ f384 1 2980757"/>
                <a:gd name="f516" fmla="*/ f385 1 5275533"/>
                <a:gd name="f517" fmla="*/ f386 1 2980757"/>
                <a:gd name="f518" fmla="*/ f387 1 5275533"/>
                <a:gd name="f519" fmla="*/ f388 1 2980757"/>
                <a:gd name="f520" fmla="*/ f389 1 5275533"/>
                <a:gd name="f521" fmla="*/ f390 1 2980757"/>
                <a:gd name="f522" fmla="*/ f391 1 5275533"/>
                <a:gd name="f523" fmla="*/ f392 1 2980757"/>
                <a:gd name="f524" fmla="*/ f393 1 5275533"/>
                <a:gd name="f525" fmla="*/ f394 1 2980757"/>
                <a:gd name="f526" fmla="*/ f395 1 5275533"/>
                <a:gd name="f527" fmla="*/ f396 1 2980757"/>
                <a:gd name="f528" fmla="*/ f397 1 5275533"/>
                <a:gd name="f529" fmla="*/ f398 1 2980757"/>
                <a:gd name="f530" fmla="*/ f399 1 2980757"/>
                <a:gd name="f531" fmla="*/ f400 1 5275533"/>
                <a:gd name="f532" fmla="*/ f401 1 2980757"/>
                <a:gd name="f533" fmla="*/ f402 1 5275533"/>
                <a:gd name="f534" fmla="*/ f403 1 2980757"/>
                <a:gd name="f535" fmla="*/ f404 1 5275533"/>
                <a:gd name="f536" fmla="*/ f405 1 2980757"/>
                <a:gd name="f537" fmla="*/ f406 1 5275533"/>
                <a:gd name="f538" fmla="*/ f407 1 2980757"/>
                <a:gd name="f539" fmla="*/ f408 1 5275533"/>
                <a:gd name="f540" fmla="*/ f409 1 2980757"/>
                <a:gd name="f541" fmla="*/ f410 1 5275533"/>
                <a:gd name="f542" fmla="*/ f411 1 2980757"/>
                <a:gd name="f543" fmla="*/ f412 1 5275533"/>
                <a:gd name="f544" fmla="*/ f413 1 2980757"/>
                <a:gd name="f545" fmla="*/ f414 1 5275533"/>
                <a:gd name="f546" fmla="*/ f415 1 2980757"/>
                <a:gd name="f547" fmla="*/ f416 1 5275533"/>
                <a:gd name="f548" fmla="*/ f417 1 2980757"/>
                <a:gd name="f549" fmla="*/ f418 1 5275533"/>
                <a:gd name="f550" fmla="*/ f419 1 2980757"/>
                <a:gd name="f551" fmla="*/ f420 1 5275533"/>
                <a:gd name="f552" fmla="*/ f421 1 2980757"/>
                <a:gd name="f553" fmla="*/ f422 1 5275533"/>
                <a:gd name="f554" fmla="*/ f423 1 2980757"/>
                <a:gd name="f555" fmla="*/ f424 1 5275533"/>
                <a:gd name="f556" fmla="*/ f425 1 2980757"/>
                <a:gd name="f557" fmla="*/ f426 1 5275533"/>
                <a:gd name="f558" fmla="*/ f427 1 2980757"/>
                <a:gd name="f559" fmla="*/ f428 1 5275533"/>
                <a:gd name="f560" fmla="*/ f429 1 2980757"/>
                <a:gd name="f561" fmla="*/ f430 1 5275533"/>
                <a:gd name="f562" fmla="*/ f431 1 2980757"/>
                <a:gd name="f563" fmla="*/ f432 1 5275533"/>
                <a:gd name="f564" fmla="*/ f433 1 2980757"/>
                <a:gd name="f565" fmla="*/ f434 1 5275533"/>
                <a:gd name="f566" fmla="*/ f435 1 2980757"/>
                <a:gd name="f567" fmla="*/ f436 1 5275533"/>
                <a:gd name="f568" fmla="*/ f437 1 2980757"/>
                <a:gd name="f569" fmla="*/ f438 1 5275533"/>
                <a:gd name="f570" fmla="*/ f439 1 2980757"/>
                <a:gd name="f571" fmla="*/ f440 1 5275533"/>
                <a:gd name="f572" fmla="*/ f441 1 2980757"/>
                <a:gd name="f573" fmla="*/ f442 1 5275533"/>
                <a:gd name="f574" fmla="*/ f443 1 2980757"/>
                <a:gd name="f575" fmla="*/ f444 1 5275533"/>
                <a:gd name="f576" fmla="*/ f445 1 2980757"/>
                <a:gd name="f577" fmla="*/ f446 1 5275533"/>
                <a:gd name="f578" fmla="*/ f447 1 2980757"/>
                <a:gd name="f579" fmla="*/ f448 1 5275533"/>
                <a:gd name="f580" fmla="*/ f449 1 2980757"/>
                <a:gd name="f581" fmla="*/ f450 1 5275533"/>
                <a:gd name="f582" fmla="*/ f451 1 2980757"/>
                <a:gd name="f583" fmla="*/ f452 1 5275533"/>
                <a:gd name="f584" fmla="*/ f453 1 2980757"/>
                <a:gd name="f585" fmla="*/ f454 1 5275533"/>
                <a:gd name="f586" fmla="*/ f455 1 2980757"/>
                <a:gd name="f587" fmla="*/ f456 1 5275533"/>
                <a:gd name="f588" fmla="*/ f457 1 2980757"/>
                <a:gd name="f589" fmla="*/ f458 1 5275533"/>
                <a:gd name="f590" fmla="*/ f459 1 2980757"/>
                <a:gd name="f591" fmla="*/ f5 1 f328"/>
                <a:gd name="f592" fmla="*/ f6 1 f328"/>
                <a:gd name="f593" fmla="*/ f5 1 f329"/>
                <a:gd name="f594" fmla="*/ f7 1 f329"/>
                <a:gd name="f595" fmla="+- f460 0 f1"/>
                <a:gd name="f596" fmla="*/ f461 1 f328"/>
                <a:gd name="f597" fmla="*/ f462 1 f329"/>
                <a:gd name="f598" fmla="*/ f463 1 f328"/>
                <a:gd name="f599" fmla="*/ f464 1 f328"/>
                <a:gd name="f600" fmla="*/ f465 1 f329"/>
                <a:gd name="f601" fmla="*/ f466 1 f328"/>
                <a:gd name="f602" fmla="*/ f467 1 f329"/>
                <a:gd name="f603" fmla="*/ f468 1 f328"/>
                <a:gd name="f604" fmla="*/ f469 1 f329"/>
                <a:gd name="f605" fmla="*/ f470 1 f328"/>
                <a:gd name="f606" fmla="*/ f471 1 f329"/>
                <a:gd name="f607" fmla="*/ f472 1 f328"/>
                <a:gd name="f608" fmla="*/ f473 1 f329"/>
                <a:gd name="f609" fmla="*/ f474 1 f328"/>
                <a:gd name="f610" fmla="*/ f475 1 f329"/>
                <a:gd name="f611" fmla="*/ f476 1 f328"/>
                <a:gd name="f612" fmla="*/ f477 1 f329"/>
                <a:gd name="f613" fmla="*/ f478 1 f328"/>
                <a:gd name="f614" fmla="*/ f479 1 f329"/>
                <a:gd name="f615" fmla="*/ f480 1 f328"/>
                <a:gd name="f616" fmla="*/ f481 1 f329"/>
                <a:gd name="f617" fmla="*/ f482 1 f328"/>
                <a:gd name="f618" fmla="*/ f483 1 f329"/>
                <a:gd name="f619" fmla="*/ f484 1 f328"/>
                <a:gd name="f620" fmla="*/ f485 1 f329"/>
                <a:gd name="f621" fmla="*/ f486 1 f328"/>
                <a:gd name="f622" fmla="*/ f487 1 f329"/>
                <a:gd name="f623" fmla="*/ f488 1 f328"/>
                <a:gd name="f624" fmla="*/ f489 1 f329"/>
                <a:gd name="f625" fmla="*/ f490 1 f328"/>
                <a:gd name="f626" fmla="*/ f491 1 f329"/>
                <a:gd name="f627" fmla="*/ f492 1 f328"/>
                <a:gd name="f628" fmla="*/ f493 1 f329"/>
                <a:gd name="f629" fmla="*/ f494 1 f328"/>
                <a:gd name="f630" fmla="*/ f495 1 f329"/>
                <a:gd name="f631" fmla="*/ f496 1 f328"/>
                <a:gd name="f632" fmla="*/ f497 1 f329"/>
                <a:gd name="f633" fmla="*/ f498 1 f328"/>
                <a:gd name="f634" fmla="*/ f499 1 f329"/>
                <a:gd name="f635" fmla="*/ f500 1 f328"/>
                <a:gd name="f636" fmla="*/ f501 1 f329"/>
                <a:gd name="f637" fmla="*/ f502 1 f328"/>
                <a:gd name="f638" fmla="*/ f503 1 f329"/>
                <a:gd name="f639" fmla="*/ f504 1 f328"/>
                <a:gd name="f640" fmla="*/ f505 1 f329"/>
                <a:gd name="f641" fmla="*/ f506 1 f328"/>
                <a:gd name="f642" fmla="*/ f507 1 f329"/>
                <a:gd name="f643" fmla="*/ f508 1 f328"/>
                <a:gd name="f644" fmla="*/ f509 1 f329"/>
                <a:gd name="f645" fmla="*/ f510 1 f328"/>
                <a:gd name="f646" fmla="*/ f511 1 f329"/>
                <a:gd name="f647" fmla="*/ f512 1 f328"/>
                <a:gd name="f648" fmla="*/ f513 1 f329"/>
                <a:gd name="f649" fmla="*/ f514 1 f328"/>
                <a:gd name="f650" fmla="*/ f515 1 f329"/>
                <a:gd name="f651" fmla="*/ f516 1 f328"/>
                <a:gd name="f652" fmla="*/ f517 1 f329"/>
                <a:gd name="f653" fmla="*/ f518 1 f328"/>
                <a:gd name="f654" fmla="*/ f519 1 f329"/>
                <a:gd name="f655" fmla="*/ f520 1 f328"/>
                <a:gd name="f656" fmla="*/ f521 1 f329"/>
                <a:gd name="f657" fmla="*/ f522 1 f328"/>
                <a:gd name="f658" fmla="*/ f523 1 f329"/>
                <a:gd name="f659" fmla="*/ f524 1 f328"/>
                <a:gd name="f660" fmla="*/ f525 1 f329"/>
                <a:gd name="f661" fmla="*/ f526 1 f328"/>
                <a:gd name="f662" fmla="*/ f527 1 f329"/>
                <a:gd name="f663" fmla="*/ f528 1 f328"/>
                <a:gd name="f664" fmla="*/ f529 1 f329"/>
                <a:gd name="f665" fmla="*/ f530 1 f329"/>
                <a:gd name="f666" fmla="*/ f531 1 f328"/>
                <a:gd name="f667" fmla="*/ f532 1 f329"/>
                <a:gd name="f668" fmla="*/ f533 1 f328"/>
                <a:gd name="f669" fmla="*/ f534 1 f329"/>
                <a:gd name="f670" fmla="*/ f535 1 f328"/>
                <a:gd name="f671" fmla="*/ f536 1 f329"/>
                <a:gd name="f672" fmla="*/ f537 1 f328"/>
                <a:gd name="f673" fmla="*/ f538 1 f329"/>
                <a:gd name="f674" fmla="*/ f539 1 f328"/>
                <a:gd name="f675" fmla="*/ f540 1 f329"/>
                <a:gd name="f676" fmla="*/ f541 1 f328"/>
                <a:gd name="f677" fmla="*/ f542 1 f329"/>
                <a:gd name="f678" fmla="*/ f543 1 f328"/>
                <a:gd name="f679" fmla="*/ f544 1 f329"/>
                <a:gd name="f680" fmla="*/ f545 1 f328"/>
                <a:gd name="f681" fmla="*/ f546 1 f329"/>
                <a:gd name="f682" fmla="*/ f547 1 f328"/>
                <a:gd name="f683" fmla="*/ f548 1 f329"/>
                <a:gd name="f684" fmla="*/ f549 1 f328"/>
                <a:gd name="f685" fmla="*/ f550 1 f329"/>
                <a:gd name="f686" fmla="*/ f551 1 f328"/>
                <a:gd name="f687" fmla="*/ f552 1 f329"/>
                <a:gd name="f688" fmla="*/ f553 1 f328"/>
                <a:gd name="f689" fmla="*/ f554 1 f329"/>
                <a:gd name="f690" fmla="*/ f555 1 f328"/>
                <a:gd name="f691" fmla="*/ f556 1 f329"/>
                <a:gd name="f692" fmla="*/ f557 1 f328"/>
                <a:gd name="f693" fmla="*/ f558 1 f329"/>
                <a:gd name="f694" fmla="*/ f559 1 f328"/>
                <a:gd name="f695" fmla="*/ f560 1 f329"/>
                <a:gd name="f696" fmla="*/ f561 1 f328"/>
                <a:gd name="f697" fmla="*/ f562 1 f329"/>
                <a:gd name="f698" fmla="*/ f563 1 f328"/>
                <a:gd name="f699" fmla="*/ f564 1 f329"/>
                <a:gd name="f700" fmla="*/ f565 1 f328"/>
                <a:gd name="f701" fmla="*/ f566 1 f329"/>
                <a:gd name="f702" fmla="*/ f567 1 f328"/>
                <a:gd name="f703" fmla="*/ f568 1 f329"/>
                <a:gd name="f704" fmla="*/ f569 1 f328"/>
                <a:gd name="f705" fmla="*/ f570 1 f329"/>
                <a:gd name="f706" fmla="*/ f571 1 f328"/>
                <a:gd name="f707" fmla="*/ f572 1 f329"/>
                <a:gd name="f708" fmla="*/ f573 1 f328"/>
                <a:gd name="f709" fmla="*/ f574 1 f329"/>
                <a:gd name="f710" fmla="*/ f575 1 f328"/>
                <a:gd name="f711" fmla="*/ f576 1 f329"/>
                <a:gd name="f712" fmla="*/ f577 1 f328"/>
                <a:gd name="f713" fmla="*/ f578 1 f329"/>
                <a:gd name="f714" fmla="*/ f579 1 f328"/>
                <a:gd name="f715" fmla="*/ f580 1 f329"/>
                <a:gd name="f716" fmla="*/ f581 1 f328"/>
                <a:gd name="f717" fmla="*/ f582 1 f329"/>
                <a:gd name="f718" fmla="*/ f583 1 f328"/>
                <a:gd name="f719" fmla="*/ f584 1 f329"/>
                <a:gd name="f720" fmla="*/ f585 1 f328"/>
                <a:gd name="f721" fmla="*/ f586 1 f329"/>
                <a:gd name="f722" fmla="*/ f587 1 f328"/>
                <a:gd name="f723" fmla="*/ f588 1 f329"/>
                <a:gd name="f724" fmla="*/ f589 1 f328"/>
                <a:gd name="f725" fmla="*/ f590 1 f329"/>
                <a:gd name="f726" fmla="*/ f591 f323 1"/>
                <a:gd name="f727" fmla="*/ f592 f323 1"/>
                <a:gd name="f728" fmla="*/ f594 f324 1"/>
                <a:gd name="f729" fmla="*/ f593 f324 1"/>
                <a:gd name="f730" fmla="*/ f596 f323 1"/>
                <a:gd name="f731" fmla="*/ f597 f324 1"/>
                <a:gd name="f732" fmla="*/ f598 f323 1"/>
                <a:gd name="f733" fmla="*/ f599 f323 1"/>
                <a:gd name="f734" fmla="*/ f600 f324 1"/>
                <a:gd name="f735" fmla="*/ f601 f323 1"/>
                <a:gd name="f736" fmla="*/ f602 f324 1"/>
                <a:gd name="f737" fmla="*/ f603 f323 1"/>
                <a:gd name="f738" fmla="*/ f604 f324 1"/>
                <a:gd name="f739" fmla="*/ f605 f323 1"/>
                <a:gd name="f740" fmla="*/ f606 f324 1"/>
                <a:gd name="f741" fmla="*/ f607 f323 1"/>
                <a:gd name="f742" fmla="*/ f608 f324 1"/>
                <a:gd name="f743" fmla="*/ f609 f323 1"/>
                <a:gd name="f744" fmla="*/ f610 f324 1"/>
                <a:gd name="f745" fmla="*/ f611 f323 1"/>
                <a:gd name="f746" fmla="*/ f612 f324 1"/>
                <a:gd name="f747" fmla="*/ f613 f323 1"/>
                <a:gd name="f748" fmla="*/ f614 f324 1"/>
                <a:gd name="f749" fmla="*/ f615 f323 1"/>
                <a:gd name="f750" fmla="*/ f616 f324 1"/>
                <a:gd name="f751" fmla="*/ f617 f323 1"/>
                <a:gd name="f752" fmla="*/ f618 f324 1"/>
                <a:gd name="f753" fmla="*/ f619 f323 1"/>
                <a:gd name="f754" fmla="*/ f620 f324 1"/>
                <a:gd name="f755" fmla="*/ f621 f323 1"/>
                <a:gd name="f756" fmla="*/ f622 f324 1"/>
                <a:gd name="f757" fmla="*/ f623 f323 1"/>
                <a:gd name="f758" fmla="*/ f624 f324 1"/>
                <a:gd name="f759" fmla="*/ f625 f323 1"/>
                <a:gd name="f760" fmla="*/ f626 f324 1"/>
                <a:gd name="f761" fmla="*/ f627 f323 1"/>
                <a:gd name="f762" fmla="*/ f628 f324 1"/>
                <a:gd name="f763" fmla="*/ f629 f323 1"/>
                <a:gd name="f764" fmla="*/ f630 f324 1"/>
                <a:gd name="f765" fmla="*/ f631 f323 1"/>
                <a:gd name="f766" fmla="*/ f632 f324 1"/>
                <a:gd name="f767" fmla="*/ f633 f323 1"/>
                <a:gd name="f768" fmla="*/ f634 f324 1"/>
                <a:gd name="f769" fmla="*/ f635 f323 1"/>
                <a:gd name="f770" fmla="*/ f636 f324 1"/>
                <a:gd name="f771" fmla="*/ f637 f323 1"/>
                <a:gd name="f772" fmla="*/ f638 f324 1"/>
                <a:gd name="f773" fmla="*/ f639 f323 1"/>
                <a:gd name="f774" fmla="*/ f640 f324 1"/>
                <a:gd name="f775" fmla="*/ f641 f323 1"/>
                <a:gd name="f776" fmla="*/ f642 f324 1"/>
                <a:gd name="f777" fmla="*/ f643 f323 1"/>
                <a:gd name="f778" fmla="*/ f644 f324 1"/>
                <a:gd name="f779" fmla="*/ f645 f323 1"/>
                <a:gd name="f780" fmla="*/ f646 f324 1"/>
                <a:gd name="f781" fmla="*/ f647 f323 1"/>
                <a:gd name="f782" fmla="*/ f648 f324 1"/>
                <a:gd name="f783" fmla="*/ f649 f323 1"/>
                <a:gd name="f784" fmla="*/ f650 f324 1"/>
                <a:gd name="f785" fmla="*/ f651 f323 1"/>
                <a:gd name="f786" fmla="*/ f652 f324 1"/>
                <a:gd name="f787" fmla="*/ f653 f323 1"/>
                <a:gd name="f788" fmla="*/ f654 f324 1"/>
                <a:gd name="f789" fmla="*/ f655 f323 1"/>
                <a:gd name="f790" fmla="*/ f656 f324 1"/>
                <a:gd name="f791" fmla="*/ f657 f323 1"/>
                <a:gd name="f792" fmla="*/ f658 f324 1"/>
                <a:gd name="f793" fmla="*/ f659 f323 1"/>
                <a:gd name="f794" fmla="*/ f660 f324 1"/>
                <a:gd name="f795" fmla="*/ f661 f323 1"/>
                <a:gd name="f796" fmla="*/ f662 f324 1"/>
                <a:gd name="f797" fmla="*/ f663 f323 1"/>
                <a:gd name="f798" fmla="*/ f664 f324 1"/>
                <a:gd name="f799" fmla="*/ f665 f324 1"/>
                <a:gd name="f800" fmla="*/ f666 f323 1"/>
                <a:gd name="f801" fmla="*/ f667 f324 1"/>
                <a:gd name="f802" fmla="*/ f668 f323 1"/>
                <a:gd name="f803" fmla="*/ f669 f324 1"/>
                <a:gd name="f804" fmla="*/ f670 f323 1"/>
                <a:gd name="f805" fmla="*/ f671 f324 1"/>
                <a:gd name="f806" fmla="*/ f672 f323 1"/>
                <a:gd name="f807" fmla="*/ f673 f324 1"/>
                <a:gd name="f808" fmla="*/ f674 f323 1"/>
                <a:gd name="f809" fmla="*/ f675 f324 1"/>
                <a:gd name="f810" fmla="*/ f676 f323 1"/>
                <a:gd name="f811" fmla="*/ f677 f324 1"/>
                <a:gd name="f812" fmla="*/ f678 f323 1"/>
                <a:gd name="f813" fmla="*/ f679 f324 1"/>
                <a:gd name="f814" fmla="*/ f680 f323 1"/>
                <a:gd name="f815" fmla="*/ f681 f324 1"/>
                <a:gd name="f816" fmla="*/ f682 f323 1"/>
                <a:gd name="f817" fmla="*/ f683 f324 1"/>
                <a:gd name="f818" fmla="*/ f684 f323 1"/>
                <a:gd name="f819" fmla="*/ f685 f324 1"/>
                <a:gd name="f820" fmla="*/ f686 f323 1"/>
                <a:gd name="f821" fmla="*/ f687 f324 1"/>
                <a:gd name="f822" fmla="*/ f688 f323 1"/>
                <a:gd name="f823" fmla="*/ f689 f324 1"/>
                <a:gd name="f824" fmla="*/ f690 f323 1"/>
                <a:gd name="f825" fmla="*/ f691 f324 1"/>
                <a:gd name="f826" fmla="*/ f692 f323 1"/>
                <a:gd name="f827" fmla="*/ f693 f324 1"/>
                <a:gd name="f828" fmla="*/ f694 f323 1"/>
                <a:gd name="f829" fmla="*/ f695 f324 1"/>
                <a:gd name="f830" fmla="*/ f696 f323 1"/>
                <a:gd name="f831" fmla="*/ f697 f324 1"/>
                <a:gd name="f832" fmla="*/ f698 f323 1"/>
                <a:gd name="f833" fmla="*/ f699 f324 1"/>
                <a:gd name="f834" fmla="*/ f700 f323 1"/>
                <a:gd name="f835" fmla="*/ f701 f324 1"/>
                <a:gd name="f836" fmla="*/ f702 f323 1"/>
                <a:gd name="f837" fmla="*/ f703 f324 1"/>
                <a:gd name="f838" fmla="*/ f704 f323 1"/>
                <a:gd name="f839" fmla="*/ f705 f324 1"/>
                <a:gd name="f840" fmla="*/ f706 f323 1"/>
                <a:gd name="f841" fmla="*/ f707 f324 1"/>
                <a:gd name="f842" fmla="*/ f708 f323 1"/>
                <a:gd name="f843" fmla="*/ f709 f324 1"/>
                <a:gd name="f844" fmla="*/ f710 f323 1"/>
                <a:gd name="f845" fmla="*/ f711 f324 1"/>
                <a:gd name="f846" fmla="*/ f712 f323 1"/>
                <a:gd name="f847" fmla="*/ f713 f324 1"/>
                <a:gd name="f848" fmla="*/ f714 f323 1"/>
                <a:gd name="f849" fmla="*/ f715 f324 1"/>
                <a:gd name="f850" fmla="*/ f716 f323 1"/>
                <a:gd name="f851" fmla="*/ f717 f324 1"/>
                <a:gd name="f852" fmla="*/ f718 f323 1"/>
                <a:gd name="f853" fmla="*/ f719 f324 1"/>
                <a:gd name="f854" fmla="*/ f720 f323 1"/>
                <a:gd name="f855" fmla="*/ f721 f324 1"/>
                <a:gd name="f856" fmla="*/ f722 f323 1"/>
                <a:gd name="f857" fmla="*/ f723 f324 1"/>
                <a:gd name="f858" fmla="*/ f724 f323 1"/>
                <a:gd name="f859" fmla="*/ f725 f3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5">
                  <a:pos x="f730" y="f731"/>
                </a:cxn>
                <a:cxn ang="f595">
                  <a:pos x="f732" y="f731"/>
                </a:cxn>
                <a:cxn ang="f595">
                  <a:pos x="f733" y="f734"/>
                </a:cxn>
                <a:cxn ang="f595">
                  <a:pos x="f735" y="f736"/>
                </a:cxn>
                <a:cxn ang="f595">
                  <a:pos x="f737" y="f738"/>
                </a:cxn>
                <a:cxn ang="f595">
                  <a:pos x="f739" y="f740"/>
                </a:cxn>
                <a:cxn ang="f595">
                  <a:pos x="f741" y="f742"/>
                </a:cxn>
                <a:cxn ang="f595">
                  <a:pos x="f743" y="f744"/>
                </a:cxn>
                <a:cxn ang="f595">
                  <a:pos x="f745" y="f746"/>
                </a:cxn>
                <a:cxn ang="f595">
                  <a:pos x="f747" y="f748"/>
                </a:cxn>
                <a:cxn ang="f595">
                  <a:pos x="f749" y="f750"/>
                </a:cxn>
                <a:cxn ang="f595">
                  <a:pos x="f751" y="f752"/>
                </a:cxn>
                <a:cxn ang="f595">
                  <a:pos x="f753" y="f754"/>
                </a:cxn>
                <a:cxn ang="f595">
                  <a:pos x="f755" y="f756"/>
                </a:cxn>
                <a:cxn ang="f595">
                  <a:pos x="f757" y="f758"/>
                </a:cxn>
                <a:cxn ang="f595">
                  <a:pos x="f759" y="f760"/>
                </a:cxn>
                <a:cxn ang="f595">
                  <a:pos x="f761" y="f762"/>
                </a:cxn>
                <a:cxn ang="f595">
                  <a:pos x="f763" y="f764"/>
                </a:cxn>
                <a:cxn ang="f595">
                  <a:pos x="f765" y="f766"/>
                </a:cxn>
                <a:cxn ang="f595">
                  <a:pos x="f767" y="f768"/>
                </a:cxn>
                <a:cxn ang="f595">
                  <a:pos x="f769" y="f770"/>
                </a:cxn>
                <a:cxn ang="f595">
                  <a:pos x="f771" y="f772"/>
                </a:cxn>
                <a:cxn ang="f595">
                  <a:pos x="f773" y="f774"/>
                </a:cxn>
                <a:cxn ang="f595">
                  <a:pos x="f775" y="f776"/>
                </a:cxn>
                <a:cxn ang="f595">
                  <a:pos x="f777" y="f778"/>
                </a:cxn>
                <a:cxn ang="f595">
                  <a:pos x="f779" y="f780"/>
                </a:cxn>
                <a:cxn ang="f595">
                  <a:pos x="f781" y="f782"/>
                </a:cxn>
                <a:cxn ang="f595">
                  <a:pos x="f783" y="f784"/>
                </a:cxn>
                <a:cxn ang="f595">
                  <a:pos x="f785" y="f786"/>
                </a:cxn>
                <a:cxn ang="f595">
                  <a:pos x="f787" y="f788"/>
                </a:cxn>
                <a:cxn ang="f595">
                  <a:pos x="f789" y="f790"/>
                </a:cxn>
                <a:cxn ang="f595">
                  <a:pos x="f791" y="f792"/>
                </a:cxn>
                <a:cxn ang="f595">
                  <a:pos x="f793" y="f794"/>
                </a:cxn>
                <a:cxn ang="f595">
                  <a:pos x="f795" y="f796"/>
                </a:cxn>
                <a:cxn ang="f595">
                  <a:pos x="f797" y="f798"/>
                </a:cxn>
                <a:cxn ang="f595">
                  <a:pos x="f797" y="f799"/>
                </a:cxn>
                <a:cxn ang="f595">
                  <a:pos x="f800" y="f801"/>
                </a:cxn>
                <a:cxn ang="f595">
                  <a:pos x="f802" y="f803"/>
                </a:cxn>
                <a:cxn ang="f595">
                  <a:pos x="f804" y="f805"/>
                </a:cxn>
                <a:cxn ang="f595">
                  <a:pos x="f806" y="f807"/>
                </a:cxn>
                <a:cxn ang="f595">
                  <a:pos x="f808" y="f809"/>
                </a:cxn>
                <a:cxn ang="f595">
                  <a:pos x="f810" y="f811"/>
                </a:cxn>
                <a:cxn ang="f595">
                  <a:pos x="f812" y="f813"/>
                </a:cxn>
                <a:cxn ang="f595">
                  <a:pos x="f814" y="f815"/>
                </a:cxn>
                <a:cxn ang="f595">
                  <a:pos x="f816" y="f817"/>
                </a:cxn>
                <a:cxn ang="f595">
                  <a:pos x="f818" y="f819"/>
                </a:cxn>
                <a:cxn ang="f595">
                  <a:pos x="f820" y="f821"/>
                </a:cxn>
                <a:cxn ang="f595">
                  <a:pos x="f822" y="f823"/>
                </a:cxn>
                <a:cxn ang="f595">
                  <a:pos x="f824" y="f825"/>
                </a:cxn>
                <a:cxn ang="f595">
                  <a:pos x="f826" y="f827"/>
                </a:cxn>
                <a:cxn ang="f595">
                  <a:pos x="f828" y="f829"/>
                </a:cxn>
                <a:cxn ang="f595">
                  <a:pos x="f830" y="f831"/>
                </a:cxn>
                <a:cxn ang="f595">
                  <a:pos x="f832" y="f833"/>
                </a:cxn>
                <a:cxn ang="f595">
                  <a:pos x="f834" y="f835"/>
                </a:cxn>
                <a:cxn ang="f595">
                  <a:pos x="f836" y="f837"/>
                </a:cxn>
                <a:cxn ang="f595">
                  <a:pos x="f838" y="f839"/>
                </a:cxn>
                <a:cxn ang="f595">
                  <a:pos x="f840" y="f841"/>
                </a:cxn>
                <a:cxn ang="f595">
                  <a:pos x="f842" y="f843"/>
                </a:cxn>
                <a:cxn ang="f595">
                  <a:pos x="f844" y="f845"/>
                </a:cxn>
                <a:cxn ang="f595">
                  <a:pos x="f846" y="f847"/>
                </a:cxn>
                <a:cxn ang="f595">
                  <a:pos x="f848" y="f849"/>
                </a:cxn>
                <a:cxn ang="f595">
                  <a:pos x="f850" y="f851"/>
                </a:cxn>
                <a:cxn ang="f595">
                  <a:pos x="f852" y="f853"/>
                </a:cxn>
                <a:cxn ang="f595">
                  <a:pos x="f854" y="f855"/>
                </a:cxn>
                <a:cxn ang="f595">
                  <a:pos x="f856" y="f857"/>
                </a:cxn>
                <a:cxn ang="f595">
                  <a:pos x="f858" y="f859"/>
                </a:cxn>
              </a:cxnLst>
              <a:rect l="f726" t="f729" r="f727" b="f728"/>
              <a:pathLst>
                <a:path w="5275533" h="2980757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lnTo>
                    <a:pt x="f53" y="f54"/>
                  </a:ln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84"/>
                  </a:cubicBezTo>
                  <a:cubicBezTo>
                    <a:pt x="f85" y="f86"/>
                    <a:pt x="f87" y="f88"/>
                    <a:pt x="f89" y="f90"/>
                  </a:cubicBezTo>
                  <a:cubicBezTo>
                    <a:pt x="f91" y="f92"/>
                    <a:pt x="f93" y="f94"/>
                    <a:pt x="f95" y="f96"/>
                  </a:cubicBezTo>
                  <a:lnTo>
                    <a:pt x="f97" y="f98"/>
                  </a:lnTo>
                  <a:cubicBezTo>
                    <a:pt x="f99" y="f100"/>
                    <a:pt x="f101" y="f102"/>
                    <a:pt x="f103" y="f104"/>
                  </a:cubicBez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lnTo>
                    <a:pt x="f117" y="f118"/>
                  </a:lnTo>
                  <a:cubicBezTo>
                    <a:pt x="f119" y="f120"/>
                    <a:pt x="f121" y="f122"/>
                    <a:pt x="f123" y="f124"/>
                  </a:cubicBezTo>
                  <a:lnTo>
                    <a:pt x="f125" y="f126"/>
                  </a:lnTo>
                  <a:cubicBezTo>
                    <a:pt x="f12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lnTo>
                    <a:pt x="f139" y="f140"/>
                  </a:lnTo>
                  <a:cubicBezTo>
                    <a:pt x="f141" y="f142"/>
                    <a:pt x="f143" y="f144"/>
                    <a:pt x="f145" y="f146"/>
                  </a:cubicBezTo>
                  <a:cubicBezTo>
                    <a:pt x="f147" y="f148"/>
                    <a:pt x="f149" y="f150"/>
                    <a:pt x="f151" y="f152"/>
                  </a:cubicBezTo>
                  <a:cubicBezTo>
                    <a:pt x="f153" y="f154"/>
                    <a:pt x="f155" y="f156"/>
                    <a:pt x="f157" y="f158"/>
                  </a:cubicBezTo>
                  <a:cubicBezTo>
                    <a:pt x="f159" y="f160"/>
                    <a:pt x="f161" y="f162"/>
                    <a:pt x="f163" y="f164"/>
                  </a:cubicBezTo>
                  <a:cubicBezTo>
                    <a:pt x="f165" y="f166"/>
                    <a:pt x="f167" y="f168"/>
                    <a:pt x="f169" y="f170"/>
                  </a:cubicBezTo>
                  <a:lnTo>
                    <a:pt x="f171" y="f172"/>
                  </a:lnTo>
                  <a:lnTo>
                    <a:pt x="f6" y="f173"/>
                  </a:lnTo>
                  <a:lnTo>
                    <a:pt x="f6" y="f174"/>
                  </a:lnTo>
                  <a:lnTo>
                    <a:pt x="f175" y="f176"/>
                  </a:lnTo>
                  <a:cubicBezTo>
                    <a:pt x="f177" y="f178"/>
                    <a:pt x="f179" y="f180"/>
                    <a:pt x="f181" y="f182"/>
                  </a:cubicBezTo>
                  <a:cubicBezTo>
                    <a:pt x="f183" y="f184"/>
                    <a:pt x="f185" y="f186"/>
                    <a:pt x="f187" y="f188"/>
                  </a:cubicBezTo>
                  <a:cubicBezTo>
                    <a:pt x="f189" y="f190"/>
                    <a:pt x="f191" y="f192"/>
                    <a:pt x="f193" y="f194"/>
                  </a:cubicBezTo>
                  <a:cubicBezTo>
                    <a:pt x="f195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5" y="f206"/>
                  </a:cubicBezTo>
                  <a:cubicBezTo>
                    <a:pt x="f207" y="f208"/>
                    <a:pt x="f209" y="f210"/>
                    <a:pt x="f211" y="f212"/>
                  </a:cubicBezTo>
                  <a:lnTo>
                    <a:pt x="f213" y="f214"/>
                  </a:lnTo>
                  <a:cubicBezTo>
                    <a:pt x="f215" y="f216"/>
                    <a:pt x="f217" y="f218"/>
                    <a:pt x="f219" y="f218"/>
                  </a:cubicBezTo>
                  <a:lnTo>
                    <a:pt x="f220" y="f221"/>
                  </a:lnTo>
                  <a:lnTo>
                    <a:pt x="f222" y="f223"/>
                  </a:lnTo>
                  <a:cubicBezTo>
                    <a:pt x="f224" y="f225"/>
                    <a:pt x="f226" y="f227"/>
                    <a:pt x="f228" y="f229"/>
                  </a:cubicBezTo>
                  <a:cubicBezTo>
                    <a:pt x="f230" y="f231"/>
                    <a:pt x="f232" y="f233"/>
                    <a:pt x="f234" y="f235"/>
                  </a:cubicBezTo>
                  <a:cubicBezTo>
                    <a:pt x="f236" y="f237"/>
                    <a:pt x="f238" y="f239"/>
                    <a:pt x="f240" y="f241"/>
                  </a:cubicBezTo>
                  <a:cubicBezTo>
                    <a:pt x="f242" y="f243"/>
                    <a:pt x="f244" y="f245"/>
                    <a:pt x="f246" y="f247"/>
                  </a:cubicBezTo>
                  <a:cubicBezTo>
                    <a:pt x="f248" y="f249"/>
                    <a:pt x="f250" y="f251"/>
                    <a:pt x="f252" y="f253"/>
                  </a:cubicBezTo>
                  <a:cubicBezTo>
                    <a:pt x="f254" y="f255"/>
                    <a:pt x="f256" y="f257"/>
                    <a:pt x="f258" y="f259"/>
                  </a:cubicBezTo>
                  <a:cubicBezTo>
                    <a:pt x="f260" y="f261"/>
                    <a:pt x="f262" y="f263"/>
                    <a:pt x="f264" y="f265"/>
                  </a:cubicBezTo>
                  <a:cubicBezTo>
                    <a:pt x="f266" y="f267"/>
                    <a:pt x="f268" y="f269"/>
                    <a:pt x="f270" y="f271"/>
                  </a:cubicBezTo>
                  <a:lnTo>
                    <a:pt x="f272" y="f273"/>
                  </a:lnTo>
                  <a:cubicBezTo>
                    <a:pt x="f274" y="f275"/>
                    <a:pt x="f276" y="f277"/>
                    <a:pt x="f278" y="f279"/>
                  </a:cubicBezTo>
                  <a:lnTo>
                    <a:pt x="f280" y="f281"/>
                  </a:lnTo>
                  <a:cubicBezTo>
                    <a:pt x="f282" y="f283"/>
                    <a:pt x="f284" y="f285"/>
                    <a:pt x="f286" y="f287"/>
                  </a:cubicBezTo>
                  <a:cubicBezTo>
                    <a:pt x="f288" y="f289"/>
                    <a:pt x="f290" y="f291"/>
                    <a:pt x="f292" y="f293"/>
                  </a:cubicBezTo>
                  <a:cubicBezTo>
                    <a:pt x="f294" y="f295"/>
                    <a:pt x="f296" y="f297"/>
                    <a:pt x="f298" y="f299"/>
                  </a:cubicBez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lnTo>
                    <a:pt x="f312" y="f313"/>
                  </a:lnTo>
                  <a:lnTo>
                    <a:pt x="f314" y="f315"/>
                  </a:lnTo>
                  <a:cubicBezTo>
                    <a:pt x="f316" y="f317"/>
                    <a:pt x="f318" y="f319"/>
                    <a:pt x="f320" y="f32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: Shape 17">
              <a:extLst>
                <a:ext uri="{FF2B5EF4-FFF2-40B4-BE49-F238E27FC236}">
                  <a16:creationId xmlns:a16="http://schemas.microsoft.com/office/drawing/2014/main" id="{9BB51CCE-7A8A-539D-34EC-DAC4F975C4E0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613805"/>
                <a:gd name="f9" fmla="val 618487"/>
                <a:gd name="f10" fmla="val 85404"/>
                <a:gd name="f11" fmla="val 650052"/>
                <a:gd name="f12" fmla="val 360109"/>
                <a:gd name="f13" fmla="val 792650"/>
                <a:gd name="f14" fmla="val 556543"/>
                <a:gd name="f15" fmla="val 1054084"/>
                <a:gd name="f16" fmla="val 895200"/>
                <a:gd name="f17" fmla="val 1126174"/>
                <a:gd name="f18" fmla="val 988542"/>
                <a:gd name="f19" fmla="val 1200716"/>
                <a:gd name="f20" fmla="val 1085128"/>
                <a:gd name="f21" fmla="val 1276976"/>
                <a:gd name="f22" fmla="val 1191325"/>
                <a:gd name="f23" fmla="val 1859704"/>
                <a:gd name="f24" fmla="val 2002688"/>
                <a:gd name="f25" fmla="val 2485223"/>
                <a:gd name="f26" fmla="val 2348843"/>
                <a:gd name="f27" fmla="val 3368450"/>
                <a:gd name="f28" fmla="val 3948114"/>
                <a:gd name="f29" fmla="val 4373422"/>
                <a:gd name="f30" fmla="val 2066846"/>
                <a:gd name="f31" fmla="val 4956151"/>
                <a:gd name="f32" fmla="val 1636730"/>
                <a:gd name="f33" fmla="val 5021253"/>
                <a:gd name="f34" fmla="val 1588668"/>
                <a:gd name="f35" fmla="val 5086356"/>
                <a:gd name="f36" fmla="val 1541186"/>
                <a:gd name="f37" fmla="val 5149372"/>
                <a:gd name="f38" fmla="val 1495325"/>
                <a:gd name="f39" fmla="val 1406110"/>
                <a:gd name="f40" fmla="val 2138641"/>
                <a:gd name="f41" fmla="val 5112925"/>
                <a:gd name="f42" fmla="val 2253730"/>
                <a:gd name="f43" fmla="val 4598179"/>
                <a:gd name="f44" fmla="val 2621786"/>
                <a:gd name="f45" fmla="val 4074961"/>
                <a:gd name="f46" fmla="val 3368327"/>
                <a:gd name="f47" fmla="val 2170746"/>
                <a:gd name="f48" fmla="val 1393203"/>
                <a:gd name="f49" fmla="val 2384512"/>
                <a:gd name="f50" fmla="val 769646"/>
                <a:gd name="f51" fmla="val 1516288"/>
                <a:gd name="f52" fmla="val 418850"/>
                <a:gd name="f53" fmla="val 1027932"/>
                <a:gd name="f54" fmla="val 48120"/>
                <a:gd name="f55" fmla="val 683401"/>
                <a:gd name="f56" fmla="val 3149"/>
                <a:gd name="f57" fmla="val 85252"/>
                <a:gd name="f58" fmla="+- 0 0 -90"/>
                <a:gd name="f59" fmla="*/ f3 1 5270786"/>
                <a:gd name="f60" fmla="*/ f4 1 2927775"/>
                <a:gd name="f61" fmla="+- f7 0 f5"/>
                <a:gd name="f62" fmla="+- f6 0 f5"/>
                <a:gd name="f63" fmla="*/ f58 f0 1"/>
                <a:gd name="f64" fmla="*/ f62 1 5270786"/>
                <a:gd name="f65" fmla="*/ f61 1 2927775"/>
                <a:gd name="f66" fmla="*/ 0 f62 1"/>
                <a:gd name="f67" fmla="*/ 0 f61 1"/>
                <a:gd name="f68" fmla="*/ 613805 f62 1"/>
                <a:gd name="f69" fmla="*/ 618487 f62 1"/>
                <a:gd name="f70" fmla="*/ 85404 f61 1"/>
                <a:gd name="f71" fmla="*/ 1054084 f62 1"/>
                <a:gd name="f72" fmla="*/ 895200 f61 1"/>
                <a:gd name="f73" fmla="*/ 1276976 f62 1"/>
                <a:gd name="f74" fmla="*/ 1191325 f61 1"/>
                <a:gd name="f75" fmla="*/ 3368450 f62 1"/>
                <a:gd name="f76" fmla="*/ 2348843 f61 1"/>
                <a:gd name="f77" fmla="*/ 4956151 f62 1"/>
                <a:gd name="f78" fmla="*/ 1636730 f61 1"/>
                <a:gd name="f79" fmla="*/ 5149372 f62 1"/>
                <a:gd name="f80" fmla="*/ 1495325 f61 1"/>
                <a:gd name="f81" fmla="*/ 5270786 f62 1"/>
                <a:gd name="f82" fmla="*/ 1406110 f61 1"/>
                <a:gd name="f83" fmla="*/ 2138641 f61 1"/>
                <a:gd name="f84" fmla="*/ 5112925 f62 1"/>
                <a:gd name="f85" fmla="*/ 2253730 f61 1"/>
                <a:gd name="f86" fmla="*/ 3368327 f62 1"/>
                <a:gd name="f87" fmla="*/ 2927775 f61 1"/>
                <a:gd name="f88" fmla="*/ 769646 f62 1"/>
                <a:gd name="f89" fmla="*/ 1516288 f61 1"/>
                <a:gd name="f90" fmla="*/ 3149 f62 1"/>
                <a:gd name="f91" fmla="*/ 85252 f61 1"/>
                <a:gd name="f92" fmla="*/ f63 1 f2"/>
                <a:gd name="f93" fmla="*/ f66 1 5270786"/>
                <a:gd name="f94" fmla="*/ f67 1 2927775"/>
                <a:gd name="f95" fmla="*/ f68 1 5270786"/>
                <a:gd name="f96" fmla="*/ f69 1 5270786"/>
                <a:gd name="f97" fmla="*/ f70 1 2927775"/>
                <a:gd name="f98" fmla="*/ f71 1 5270786"/>
                <a:gd name="f99" fmla="*/ f72 1 2927775"/>
                <a:gd name="f100" fmla="*/ f73 1 5270786"/>
                <a:gd name="f101" fmla="*/ f74 1 2927775"/>
                <a:gd name="f102" fmla="*/ f75 1 5270786"/>
                <a:gd name="f103" fmla="*/ f76 1 2927775"/>
                <a:gd name="f104" fmla="*/ f77 1 5270786"/>
                <a:gd name="f105" fmla="*/ f78 1 2927775"/>
                <a:gd name="f106" fmla="*/ f79 1 5270786"/>
                <a:gd name="f107" fmla="*/ f80 1 2927775"/>
                <a:gd name="f108" fmla="*/ f81 1 5270786"/>
                <a:gd name="f109" fmla="*/ f82 1 2927775"/>
                <a:gd name="f110" fmla="*/ f83 1 2927775"/>
                <a:gd name="f111" fmla="*/ f84 1 5270786"/>
                <a:gd name="f112" fmla="*/ f85 1 2927775"/>
                <a:gd name="f113" fmla="*/ f86 1 5270786"/>
                <a:gd name="f114" fmla="*/ f87 1 2927775"/>
                <a:gd name="f115" fmla="*/ f88 1 5270786"/>
                <a:gd name="f116" fmla="*/ f89 1 2927775"/>
                <a:gd name="f117" fmla="*/ f90 1 5270786"/>
                <a:gd name="f118" fmla="*/ f91 1 2927775"/>
                <a:gd name="f119" fmla="*/ f5 1 f64"/>
                <a:gd name="f120" fmla="*/ f6 1 f64"/>
                <a:gd name="f121" fmla="*/ f5 1 f65"/>
                <a:gd name="f122" fmla="*/ f7 1 f65"/>
                <a:gd name="f123" fmla="+- f92 0 f1"/>
                <a:gd name="f124" fmla="*/ f93 1 f64"/>
                <a:gd name="f125" fmla="*/ f94 1 f65"/>
                <a:gd name="f126" fmla="*/ f95 1 f64"/>
                <a:gd name="f127" fmla="*/ f96 1 f64"/>
                <a:gd name="f128" fmla="*/ f97 1 f65"/>
                <a:gd name="f129" fmla="*/ f98 1 f64"/>
                <a:gd name="f130" fmla="*/ f99 1 f65"/>
                <a:gd name="f131" fmla="*/ f100 1 f64"/>
                <a:gd name="f132" fmla="*/ f101 1 f65"/>
                <a:gd name="f133" fmla="*/ f102 1 f64"/>
                <a:gd name="f134" fmla="*/ f103 1 f65"/>
                <a:gd name="f135" fmla="*/ f104 1 f64"/>
                <a:gd name="f136" fmla="*/ f105 1 f65"/>
                <a:gd name="f137" fmla="*/ f106 1 f64"/>
                <a:gd name="f138" fmla="*/ f107 1 f65"/>
                <a:gd name="f139" fmla="*/ f108 1 f64"/>
                <a:gd name="f140" fmla="*/ f109 1 f65"/>
                <a:gd name="f141" fmla="*/ f110 1 f65"/>
                <a:gd name="f142" fmla="*/ f111 1 f64"/>
                <a:gd name="f143" fmla="*/ f112 1 f65"/>
                <a:gd name="f144" fmla="*/ f113 1 f64"/>
                <a:gd name="f145" fmla="*/ f114 1 f65"/>
                <a:gd name="f146" fmla="*/ f115 1 f64"/>
                <a:gd name="f147" fmla="*/ f116 1 f65"/>
                <a:gd name="f148" fmla="*/ f117 1 f64"/>
                <a:gd name="f149" fmla="*/ f118 1 f65"/>
                <a:gd name="f150" fmla="*/ f119 f59 1"/>
                <a:gd name="f151" fmla="*/ f120 f59 1"/>
                <a:gd name="f152" fmla="*/ f122 f60 1"/>
                <a:gd name="f153" fmla="*/ f121 f60 1"/>
                <a:gd name="f154" fmla="*/ f124 f59 1"/>
                <a:gd name="f155" fmla="*/ f125 f60 1"/>
                <a:gd name="f156" fmla="*/ f126 f59 1"/>
                <a:gd name="f157" fmla="*/ f127 f59 1"/>
                <a:gd name="f158" fmla="*/ f128 f60 1"/>
                <a:gd name="f159" fmla="*/ f129 f59 1"/>
                <a:gd name="f160" fmla="*/ f130 f60 1"/>
                <a:gd name="f161" fmla="*/ f131 f59 1"/>
                <a:gd name="f162" fmla="*/ f132 f60 1"/>
                <a:gd name="f163" fmla="*/ f133 f59 1"/>
                <a:gd name="f164" fmla="*/ f134 f60 1"/>
                <a:gd name="f165" fmla="*/ f135 f59 1"/>
                <a:gd name="f166" fmla="*/ f136 f60 1"/>
                <a:gd name="f167" fmla="*/ f137 f59 1"/>
                <a:gd name="f168" fmla="*/ f138 f60 1"/>
                <a:gd name="f169" fmla="*/ f139 f59 1"/>
                <a:gd name="f170" fmla="*/ f140 f60 1"/>
                <a:gd name="f171" fmla="*/ f141 f60 1"/>
                <a:gd name="f172" fmla="*/ f142 f59 1"/>
                <a:gd name="f173" fmla="*/ f143 f60 1"/>
                <a:gd name="f174" fmla="*/ f144 f59 1"/>
                <a:gd name="f175" fmla="*/ f145 f60 1"/>
                <a:gd name="f176" fmla="*/ f146 f59 1"/>
                <a:gd name="f177" fmla="*/ f147 f60 1"/>
                <a:gd name="f178" fmla="*/ f148 f59 1"/>
                <a:gd name="f179" fmla="*/ f149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54" y="f155"/>
                </a:cxn>
                <a:cxn ang="f123">
                  <a:pos x="f156" y="f155"/>
                </a:cxn>
                <a:cxn ang="f123">
                  <a:pos x="f157" y="f158"/>
                </a:cxn>
                <a:cxn ang="f123">
                  <a:pos x="f159" y="f160"/>
                </a:cxn>
                <a:cxn ang="f123">
                  <a:pos x="f161" y="f162"/>
                </a:cxn>
                <a:cxn ang="f123">
                  <a:pos x="f163" y="f164"/>
                </a:cxn>
                <a:cxn ang="f123">
                  <a:pos x="f165" y="f166"/>
                </a:cxn>
                <a:cxn ang="f123">
                  <a:pos x="f167" y="f168"/>
                </a:cxn>
                <a:cxn ang="f123">
                  <a:pos x="f169" y="f170"/>
                </a:cxn>
                <a:cxn ang="f123">
                  <a:pos x="f169" y="f171"/>
                </a:cxn>
                <a:cxn ang="f123">
                  <a:pos x="f172" y="f173"/>
                </a:cxn>
                <a:cxn ang="f123">
                  <a:pos x="f174" y="f175"/>
                </a:cxn>
                <a:cxn ang="f123">
                  <a:pos x="f176" y="f177"/>
                </a:cxn>
                <a:cxn ang="f123">
                  <a:pos x="f178" y="f179"/>
                </a:cxn>
              </a:cxnLst>
              <a:rect l="f150" t="f153" r="f151" b="f15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6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lnTo>
                    <a:pt x="f6" y="f39"/>
                  </a:lnTo>
                  <a:lnTo>
                    <a:pt x="f6" y="f40"/>
                  </a:lnTo>
                  <a:lnTo>
                    <a:pt x="f41" y="f42"/>
                  </a:lnTo>
                  <a:cubicBezTo>
                    <a:pt x="f43" y="f44"/>
                    <a:pt x="f45" y="f7"/>
                    <a:pt x="f46" y="f7"/>
                  </a:cubicBezTo>
                  <a:cubicBezTo>
                    <a:pt x="f47" y="f7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Freeform: Shape 18">
              <a:extLst>
                <a:ext uri="{FF2B5EF4-FFF2-40B4-BE49-F238E27FC236}">
                  <a16:creationId xmlns:a16="http://schemas.microsoft.com/office/drawing/2014/main" id="{E8043C1B-D392-DC2E-167B-69F92282CC25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736294"/>
                <a:gd name="f9" fmla="val 740298"/>
                <a:gd name="f10" fmla="val 72745"/>
                <a:gd name="f11" fmla="val 768839"/>
                <a:gd name="f12" fmla="val 319371"/>
                <a:gd name="f13" fmla="val 898885"/>
                <a:gd name="f14" fmla="val 497858"/>
                <a:gd name="f15" fmla="val 1153024"/>
                <a:gd name="f16" fmla="val 826989"/>
                <a:gd name="f17" fmla="val 1225727"/>
                <a:gd name="f18" fmla="val 921142"/>
                <a:gd name="f19" fmla="val 1300882"/>
                <a:gd name="f20" fmla="val 1018537"/>
                <a:gd name="f21" fmla="val 1378368"/>
                <a:gd name="f22" fmla="val 1126356"/>
                <a:gd name="f23" fmla="val 1652384"/>
                <a:gd name="f24" fmla="val 1507833"/>
                <a:gd name="f25" fmla="val 1933512"/>
                <a:gd name="f26" fmla="val 1779060"/>
                <a:gd name="f27" fmla="val 2238056"/>
                <a:gd name="f28" fmla="val 1955322"/>
                <a:gd name="f29" fmla="val 2560868"/>
                <a:gd name="f30" fmla="val 2142238"/>
                <a:gd name="f31" fmla="val 2930637"/>
                <a:gd name="f32" fmla="val 2233033"/>
                <a:gd name="f33" fmla="val 3368327"/>
                <a:gd name="f34" fmla="val 3616720"/>
                <a:gd name="f35" fmla="val 3847703"/>
                <a:gd name="f36" fmla="val 2176866"/>
                <a:gd name="f37" fmla="val 4095360"/>
                <a:gd name="f38" fmla="val 2056192"/>
                <a:gd name="f39" fmla="val 4349636"/>
                <a:gd name="f40" fmla="val 1932276"/>
                <a:gd name="f41" fmla="val 4601340"/>
                <a:gd name="f42" fmla="val 1751613"/>
                <a:gd name="f43" fmla="val 4880506"/>
                <a:gd name="f44" fmla="val 1545587"/>
                <a:gd name="f45" fmla="val 4945974"/>
                <a:gd name="f46" fmla="val 1497295"/>
                <a:gd name="f47" fmla="val 5011199"/>
                <a:gd name="f48" fmla="val 1449697"/>
                <a:gd name="f49" fmla="val 5074340"/>
                <a:gd name="f50" fmla="val 1403721"/>
                <a:gd name="f51" fmla="val 1259367"/>
                <a:gd name="f52" fmla="val 2138641"/>
                <a:gd name="f53" fmla="val 5112925"/>
                <a:gd name="f54" fmla="val 2253730"/>
                <a:gd name="f55" fmla="val 4598179"/>
                <a:gd name="f56" fmla="val 2621786"/>
                <a:gd name="f57" fmla="val 4074961"/>
                <a:gd name="f58" fmla="val 2170746"/>
                <a:gd name="f59" fmla="val 1393203"/>
                <a:gd name="f60" fmla="val 2384512"/>
                <a:gd name="f61" fmla="val 769646"/>
                <a:gd name="f62" fmla="val 1516288"/>
                <a:gd name="f63" fmla="val 418850"/>
                <a:gd name="f64" fmla="val 1027932"/>
                <a:gd name="f65" fmla="val 48120"/>
                <a:gd name="f66" fmla="val 683401"/>
                <a:gd name="f67" fmla="val 3149"/>
                <a:gd name="f68" fmla="val 85252"/>
                <a:gd name="f69" fmla="+- 0 0 -90"/>
                <a:gd name="f70" fmla="*/ f3 1 5270786"/>
                <a:gd name="f71" fmla="*/ f4 1 2927775"/>
                <a:gd name="f72" fmla="+- f7 0 f5"/>
                <a:gd name="f73" fmla="+- f6 0 f5"/>
                <a:gd name="f74" fmla="*/ f69 f0 1"/>
                <a:gd name="f75" fmla="*/ f73 1 5270786"/>
                <a:gd name="f76" fmla="*/ f72 1 2927775"/>
                <a:gd name="f77" fmla="*/ 0 f73 1"/>
                <a:gd name="f78" fmla="*/ 0 f72 1"/>
                <a:gd name="f79" fmla="*/ 736294 f73 1"/>
                <a:gd name="f80" fmla="*/ 740298 f73 1"/>
                <a:gd name="f81" fmla="*/ 72745 f72 1"/>
                <a:gd name="f82" fmla="*/ 1153024 f73 1"/>
                <a:gd name="f83" fmla="*/ 826989 f72 1"/>
                <a:gd name="f84" fmla="*/ 1378368 f73 1"/>
                <a:gd name="f85" fmla="*/ 1126356 f72 1"/>
                <a:gd name="f86" fmla="*/ 2238056 f73 1"/>
                <a:gd name="f87" fmla="*/ 1955322 f72 1"/>
                <a:gd name="f88" fmla="*/ 3368327 f73 1"/>
                <a:gd name="f89" fmla="*/ 2233033 f72 1"/>
                <a:gd name="f90" fmla="*/ 4095360 f73 1"/>
                <a:gd name="f91" fmla="*/ 2056192 f72 1"/>
                <a:gd name="f92" fmla="*/ 4880506 f73 1"/>
                <a:gd name="f93" fmla="*/ 1545587 f72 1"/>
                <a:gd name="f94" fmla="*/ 5074340 f73 1"/>
                <a:gd name="f95" fmla="*/ 1403721 f72 1"/>
                <a:gd name="f96" fmla="*/ 5270786 f73 1"/>
                <a:gd name="f97" fmla="*/ 1259367 f72 1"/>
                <a:gd name="f98" fmla="*/ 2138641 f72 1"/>
                <a:gd name="f99" fmla="*/ 5112925 f73 1"/>
                <a:gd name="f100" fmla="*/ 2253730 f72 1"/>
                <a:gd name="f101" fmla="*/ 2927775 f72 1"/>
                <a:gd name="f102" fmla="*/ 769646 f73 1"/>
                <a:gd name="f103" fmla="*/ 1516288 f72 1"/>
                <a:gd name="f104" fmla="*/ 3149 f73 1"/>
                <a:gd name="f105" fmla="*/ 85252 f72 1"/>
                <a:gd name="f106" fmla="*/ f74 1 f2"/>
                <a:gd name="f107" fmla="*/ f77 1 5270786"/>
                <a:gd name="f108" fmla="*/ f78 1 2927775"/>
                <a:gd name="f109" fmla="*/ f79 1 5270786"/>
                <a:gd name="f110" fmla="*/ f80 1 5270786"/>
                <a:gd name="f111" fmla="*/ f81 1 2927775"/>
                <a:gd name="f112" fmla="*/ f82 1 5270786"/>
                <a:gd name="f113" fmla="*/ f83 1 2927775"/>
                <a:gd name="f114" fmla="*/ f84 1 5270786"/>
                <a:gd name="f115" fmla="*/ f85 1 2927775"/>
                <a:gd name="f116" fmla="*/ f86 1 5270786"/>
                <a:gd name="f117" fmla="*/ f87 1 2927775"/>
                <a:gd name="f118" fmla="*/ f88 1 5270786"/>
                <a:gd name="f119" fmla="*/ f89 1 2927775"/>
                <a:gd name="f120" fmla="*/ f90 1 5270786"/>
                <a:gd name="f121" fmla="*/ f91 1 2927775"/>
                <a:gd name="f122" fmla="*/ f92 1 5270786"/>
                <a:gd name="f123" fmla="*/ f93 1 2927775"/>
                <a:gd name="f124" fmla="*/ f94 1 5270786"/>
                <a:gd name="f125" fmla="*/ f95 1 2927775"/>
                <a:gd name="f126" fmla="*/ f96 1 5270786"/>
                <a:gd name="f127" fmla="*/ f97 1 2927775"/>
                <a:gd name="f128" fmla="*/ f98 1 2927775"/>
                <a:gd name="f129" fmla="*/ f99 1 5270786"/>
                <a:gd name="f130" fmla="*/ f100 1 2927775"/>
                <a:gd name="f131" fmla="*/ f101 1 2927775"/>
                <a:gd name="f132" fmla="*/ f102 1 5270786"/>
                <a:gd name="f133" fmla="*/ f103 1 2927775"/>
                <a:gd name="f134" fmla="*/ f104 1 5270786"/>
                <a:gd name="f135" fmla="*/ f105 1 2927775"/>
                <a:gd name="f136" fmla="*/ f5 1 f75"/>
                <a:gd name="f137" fmla="*/ f6 1 f75"/>
                <a:gd name="f138" fmla="*/ f5 1 f76"/>
                <a:gd name="f139" fmla="*/ f7 1 f76"/>
                <a:gd name="f140" fmla="+- f106 0 f1"/>
                <a:gd name="f141" fmla="*/ f107 1 f75"/>
                <a:gd name="f142" fmla="*/ f108 1 f76"/>
                <a:gd name="f143" fmla="*/ f109 1 f75"/>
                <a:gd name="f144" fmla="*/ f110 1 f75"/>
                <a:gd name="f145" fmla="*/ f111 1 f76"/>
                <a:gd name="f146" fmla="*/ f112 1 f75"/>
                <a:gd name="f147" fmla="*/ f113 1 f76"/>
                <a:gd name="f148" fmla="*/ f114 1 f75"/>
                <a:gd name="f149" fmla="*/ f115 1 f76"/>
                <a:gd name="f150" fmla="*/ f116 1 f75"/>
                <a:gd name="f151" fmla="*/ f117 1 f76"/>
                <a:gd name="f152" fmla="*/ f118 1 f75"/>
                <a:gd name="f153" fmla="*/ f119 1 f76"/>
                <a:gd name="f154" fmla="*/ f120 1 f75"/>
                <a:gd name="f155" fmla="*/ f121 1 f76"/>
                <a:gd name="f156" fmla="*/ f122 1 f75"/>
                <a:gd name="f157" fmla="*/ f123 1 f76"/>
                <a:gd name="f158" fmla="*/ f124 1 f75"/>
                <a:gd name="f159" fmla="*/ f125 1 f76"/>
                <a:gd name="f160" fmla="*/ f126 1 f75"/>
                <a:gd name="f161" fmla="*/ f127 1 f76"/>
                <a:gd name="f162" fmla="*/ f128 1 f76"/>
                <a:gd name="f163" fmla="*/ f129 1 f75"/>
                <a:gd name="f164" fmla="*/ f130 1 f76"/>
                <a:gd name="f165" fmla="*/ f131 1 f76"/>
                <a:gd name="f166" fmla="*/ f132 1 f75"/>
                <a:gd name="f167" fmla="*/ f133 1 f76"/>
                <a:gd name="f168" fmla="*/ f134 1 f75"/>
                <a:gd name="f169" fmla="*/ f135 1 f76"/>
                <a:gd name="f170" fmla="*/ f136 f70 1"/>
                <a:gd name="f171" fmla="*/ f137 f70 1"/>
                <a:gd name="f172" fmla="*/ f139 f71 1"/>
                <a:gd name="f173" fmla="*/ f138 f71 1"/>
                <a:gd name="f174" fmla="*/ f141 f70 1"/>
                <a:gd name="f175" fmla="*/ f142 f71 1"/>
                <a:gd name="f176" fmla="*/ f143 f70 1"/>
                <a:gd name="f177" fmla="*/ f144 f70 1"/>
                <a:gd name="f178" fmla="*/ f145 f71 1"/>
                <a:gd name="f179" fmla="*/ f146 f70 1"/>
                <a:gd name="f180" fmla="*/ f147 f71 1"/>
                <a:gd name="f181" fmla="*/ f148 f70 1"/>
                <a:gd name="f182" fmla="*/ f149 f71 1"/>
                <a:gd name="f183" fmla="*/ f150 f70 1"/>
                <a:gd name="f184" fmla="*/ f151 f71 1"/>
                <a:gd name="f185" fmla="*/ f152 f70 1"/>
                <a:gd name="f186" fmla="*/ f153 f71 1"/>
                <a:gd name="f187" fmla="*/ f154 f70 1"/>
                <a:gd name="f188" fmla="*/ f155 f71 1"/>
                <a:gd name="f189" fmla="*/ f156 f70 1"/>
                <a:gd name="f190" fmla="*/ f157 f71 1"/>
                <a:gd name="f191" fmla="*/ f158 f70 1"/>
                <a:gd name="f192" fmla="*/ f159 f71 1"/>
                <a:gd name="f193" fmla="*/ f160 f70 1"/>
                <a:gd name="f194" fmla="*/ f161 f71 1"/>
                <a:gd name="f195" fmla="*/ f162 f71 1"/>
                <a:gd name="f196" fmla="*/ f163 f70 1"/>
                <a:gd name="f197" fmla="*/ f164 f71 1"/>
                <a:gd name="f198" fmla="*/ f165 f71 1"/>
                <a:gd name="f199" fmla="*/ f166 f70 1"/>
                <a:gd name="f200" fmla="*/ f167 f71 1"/>
                <a:gd name="f201" fmla="*/ f168 f70 1"/>
                <a:gd name="f202" fmla="*/ f169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0">
                  <a:pos x="f174" y="f175"/>
                </a:cxn>
                <a:cxn ang="f140">
                  <a:pos x="f176" y="f175"/>
                </a:cxn>
                <a:cxn ang="f140">
                  <a:pos x="f177" y="f178"/>
                </a:cxn>
                <a:cxn ang="f140">
                  <a:pos x="f179" y="f180"/>
                </a:cxn>
                <a:cxn ang="f140">
                  <a:pos x="f181" y="f182"/>
                </a:cxn>
                <a:cxn ang="f140">
                  <a:pos x="f183" y="f184"/>
                </a:cxn>
                <a:cxn ang="f140">
                  <a:pos x="f185" y="f186"/>
                </a:cxn>
                <a:cxn ang="f140">
                  <a:pos x="f187" y="f188"/>
                </a:cxn>
                <a:cxn ang="f140">
                  <a:pos x="f189" y="f190"/>
                </a:cxn>
                <a:cxn ang="f140">
                  <a:pos x="f191" y="f192"/>
                </a:cxn>
                <a:cxn ang="f140">
                  <a:pos x="f193" y="f194"/>
                </a:cxn>
                <a:cxn ang="f140">
                  <a:pos x="f193" y="f195"/>
                </a:cxn>
                <a:cxn ang="f140">
                  <a:pos x="f196" y="f197"/>
                </a:cxn>
                <a:cxn ang="f140">
                  <a:pos x="f185" y="f198"/>
                </a:cxn>
                <a:cxn ang="f140">
                  <a:pos x="f199" y="f200"/>
                </a:cxn>
                <a:cxn ang="f140">
                  <a:pos x="f201" y="f202"/>
                </a:cxn>
              </a:cxnLst>
              <a:rect l="f170" t="f173" r="f171" b="f17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2"/>
                  </a:cubicBezTo>
                  <a:cubicBezTo>
                    <a:pt x="f34" y="f32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lnTo>
                    <a:pt x="f6" y="f51"/>
                  </a:lnTo>
                  <a:lnTo>
                    <a:pt x="f6" y="f52"/>
                  </a:lnTo>
                  <a:lnTo>
                    <a:pt x="f53" y="f54"/>
                  </a:lnTo>
                  <a:cubicBezTo>
                    <a:pt x="f55" y="f56"/>
                    <a:pt x="f57" y="f7"/>
                    <a:pt x="f33" y="f7"/>
                  </a:cubicBezTo>
                  <a:cubicBezTo>
                    <a:pt x="f58" y="f7"/>
                    <a:pt x="f59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A2915B-ABC3-74E7-80E4-C745F1FDEBE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04672" y="603997"/>
            <a:ext cx="9833549" cy="2945575"/>
          </a:xfrm>
        </p:spPr>
        <p:txBody>
          <a:bodyPr anchor="ctr"/>
          <a:lstStyle/>
          <a:p>
            <a:pPr lvl="0"/>
            <a:r>
              <a:rPr lang="en-US" sz="2400" i="1">
                <a:solidFill>
                  <a:srgbClr val="44546A"/>
                </a:solidFill>
              </a:rPr>
              <a:t>Hypergraph Artificial Benchmark for Community Detection</a:t>
            </a:r>
            <a:r>
              <a:rPr lang="hu-HU" sz="2400">
                <a:solidFill>
                  <a:srgbClr val="44546A"/>
                </a:solidFill>
              </a:rPr>
              <a:t>: Gráfgeneráló modell hipergráfokra alkotott implementációja</a:t>
            </a:r>
            <a:endParaRPr lang="en-GB" sz="2400">
              <a:solidFill>
                <a:srgbClr val="44546A"/>
              </a:solidFill>
            </a:endParaRPr>
          </a:p>
          <a:p>
            <a:pPr lvl="0"/>
            <a:r>
              <a:rPr lang="en-GB" sz="2400">
                <a:solidFill>
                  <a:srgbClr val="44546A"/>
                </a:solidFill>
              </a:rPr>
              <a:t>Változtatható paraméterek, finomhangolási lehetőség</a:t>
            </a:r>
            <a:endParaRPr lang="en-US" sz="2400">
              <a:solidFill>
                <a:srgbClr val="44546A"/>
              </a:solidFill>
            </a:endParaRPr>
          </a:p>
          <a:p>
            <a:pPr lvl="0"/>
            <a:endParaRPr lang="en-GB" sz="1800">
              <a:solidFill>
                <a:srgbClr val="44546A"/>
              </a:solidFill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865273E-068D-AF77-E08C-F6A2AC577EB0}"/>
              </a:ext>
            </a:extLst>
          </p:cNvPr>
          <p:cNvSpPr txBox="1"/>
          <p:nvPr/>
        </p:nvSpPr>
        <p:spPr>
          <a:xfrm>
            <a:off x="804672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2BCA2DF-E1C6-4694-B35C-5F1FE574E711}" type="datetime1">
              <a:rPr lang="hu-H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2023. 06. 25.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AEB8FD1-5EA4-741C-2495-3A50BF0F8473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Simon Botond - Átfedő csoportok keresése hipergráfokon - Fizika BSc Szakdolgozat védés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EDEBDD-F28C-90BE-5371-344767FB16AB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48C1919-8DAC-4124-A266-548ECA1126AF}" type="slidenum"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5</a:t>
            </a:fld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/16</a:t>
            </a:r>
          </a:p>
        </p:txBody>
      </p:sp>
      <p:pic>
        <p:nvPicPr>
          <p:cNvPr id="14" name="Content Placeholder 7" descr="A picture containing diagram, circle&#10;&#10;Description automatically generated">
            <a:extLst>
              <a:ext uri="{FF2B5EF4-FFF2-40B4-BE49-F238E27FC236}">
                <a16:creationId xmlns:a16="http://schemas.microsoft.com/office/drawing/2014/main" id="{01A22208-F0A3-6C3F-E0D3-DD4161A9F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39" y="3429000"/>
            <a:ext cx="6859682" cy="212650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5" name="Rectangle: Rounded Corners 8">
            <a:extLst>
              <a:ext uri="{FF2B5EF4-FFF2-40B4-BE49-F238E27FC236}">
                <a16:creationId xmlns:a16="http://schemas.microsoft.com/office/drawing/2014/main" id="{E9D182D8-A169-B892-649B-49F93682D10A}"/>
              </a:ext>
            </a:extLst>
          </p:cNvPr>
          <p:cNvSpPr/>
          <p:nvPr/>
        </p:nvSpPr>
        <p:spPr>
          <a:xfrm>
            <a:off x="7729871" y="2136897"/>
            <a:ext cx="4399096" cy="428517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E2F0D9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6CAB4137-A665-47F3-CD1D-2100B2544D4D}"/>
                  </a:ext>
                </a:extLst>
              </p:cNvPr>
              <p:cNvSpPr txBox="1"/>
              <p:nvPr/>
            </p:nvSpPr>
            <p:spPr>
              <a:xfrm>
                <a:off x="7907301" y="2164448"/>
                <a:ext cx="4114800" cy="447558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285750" marR="0" lvl="0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hu-HU" sz="22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n – Csúcsok száma</a:t>
                </a:r>
              </a:p>
              <a:p>
                <a:pPr marL="285750" marR="0" lvl="0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l-GR" sz="22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γ</a:t>
                </a:r>
                <a:r>
                  <a:rPr lang="hu-HU" sz="22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– Fokszámeloszlás függvény exponense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i="0">
                            <a:latin typeface="Cambria Math" panose="02040503050406030204" pitchFamily="18" charset="0"/>
                          </a:rPr>
                          <m:t>~</m:t>
                        </m:r>
                        <m:sSup>
                          <m:sSup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e>
                    </m:d>
                  </m:oMath>
                </a14:m>
                <a:endParaRPr lang="hu-HU" sz="22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285750" marR="0" lvl="0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l-GR" sz="22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δ</a:t>
                </a:r>
                <a:r>
                  <a:rPr lang="hu-HU" sz="22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 – Minimum fokszám</a:t>
                </a:r>
              </a:p>
              <a:p>
                <a:pPr marL="285750" marR="0" lvl="0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hu-HU" sz="22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D – Maximum fokszám</a:t>
                </a:r>
              </a:p>
              <a:p>
                <a:pPr marL="285750" marR="0" lvl="0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hu-HU" sz="22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β – Csoportméreteloszlás függvény exponense</a:t>
                </a:r>
              </a:p>
              <a:p>
                <a:pPr marL="285750" marR="0" lvl="0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hu-HU" sz="22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s – Minimum csoportméret </a:t>
                </a:r>
              </a:p>
              <a:p>
                <a:pPr marL="285750" marR="0" lvl="0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hu-HU" sz="22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S – Maximum csoportméret</a:t>
                </a:r>
              </a:p>
              <a:p>
                <a:pPr marL="285750" marR="0" lvl="0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hu-HU" sz="22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ζ – Zajszint</a:t>
                </a:r>
              </a:p>
              <a:p>
                <a:pPr marL="285750" marR="0" lvl="0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hu-HU" sz="22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q – Hiperélméreteloszlás</a:t>
                </a:r>
              </a:p>
              <a:p>
                <a:pPr marL="285750" marR="0" lvl="0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hu-HU" sz="22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W </a:t>
                </a:r>
                <a:r>
                  <a:rPr lang="hu-HU" sz="22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rPr>
                  <a:t>– Hiperél kompozíció eloszlás</a:t>
                </a:r>
                <a:endParaRPr lang="hu-HU" sz="22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  <a:p>
                <a:pPr marL="285750" marR="0" lvl="0" indent="-28575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hu-HU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16" name="TextBox 9">
                <a:extLst>
                  <a:ext uri="{FF2B5EF4-FFF2-40B4-BE49-F238E27FC236}">
                    <a16:creationId xmlns:a16="http://schemas.microsoft.com/office/drawing/2014/main" id="{6CAB4137-A665-47F3-CD1D-2100B254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301" y="2164448"/>
                <a:ext cx="4114800" cy="4475585"/>
              </a:xfrm>
              <a:prstGeom prst="rect">
                <a:avLst/>
              </a:prstGeom>
              <a:blipFill>
                <a:blip r:embed="rId3"/>
                <a:stretch>
                  <a:fillRect l="-1630" t="-954" r="-1630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E4081D20-63FB-A59A-E9E4-5DE6858175CA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6D33C04-7DFE-DE4A-63F2-6DAEAE7F9A08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2F13A0E2-1EE2-1C1B-C6E1-702D9547F812}"/>
              </a:ext>
            </a:extLst>
          </p:cNvPr>
          <p:cNvGrpSpPr/>
          <p:nvPr/>
        </p:nvGrpSpPr>
        <p:grpSpPr>
          <a:xfrm>
            <a:off x="7867131" y="0"/>
            <a:ext cx="4324874" cy="2641152"/>
            <a:chOff x="7867131" y="0"/>
            <a:chExt cx="4324874" cy="2641152"/>
          </a:xfrm>
        </p:grpSpPr>
        <p:sp>
          <p:nvSpPr>
            <p:cNvPr id="5" name="Freeform: Shape 15">
              <a:extLst>
                <a:ext uri="{FF2B5EF4-FFF2-40B4-BE49-F238E27FC236}">
                  <a16:creationId xmlns:a16="http://schemas.microsoft.com/office/drawing/2014/main" id="{75D84D5F-B6DC-16B0-9326-9C3E0CA0D2A9}"/>
                </a:ext>
              </a:extLst>
            </p:cNvPr>
            <p:cNvSpPr/>
            <p:nvPr/>
          </p:nvSpPr>
          <p:spPr>
            <a:xfrm>
              <a:off x="7867131" y="0"/>
              <a:ext cx="4324865" cy="2641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24985"/>
                <a:gd name="f7" fmla="val 3251912"/>
                <a:gd name="f8" fmla="val 36826"/>
                <a:gd name="f9" fmla="val 45003"/>
                <a:gd name="f10" fmla="val 152909"/>
                <a:gd name="f11" fmla="val 50351"/>
                <a:gd name="f12" fmla="val 205154"/>
                <a:gd name="f13" fmla="val 58290"/>
                <a:gd name="f14" fmla="val 257123"/>
                <a:gd name="f15" fmla="val 68956"/>
                <a:gd name="f16" fmla="val 308600"/>
                <a:gd name="f17" fmla="val 91393"/>
                <a:gd name="f18" fmla="val 411324"/>
                <a:gd name="f19" fmla="val 123882"/>
                <a:gd name="f20" fmla="val 511847"/>
                <a:gd name="f21" fmla="val 167774"/>
                <a:gd name="f22" fmla="val 607968"/>
                <a:gd name="f23" fmla="val 178195"/>
                <a:gd name="f24" fmla="val 632173"/>
                <a:gd name="f25" fmla="val 190333"/>
                <a:gd name="f26" fmla="val 655798"/>
                <a:gd name="f27" fmla="val 201857"/>
                <a:gd name="f28" fmla="val 679539"/>
                <a:gd name="f29" fmla="val 214363"/>
                <a:gd name="f30" fmla="val 702933"/>
                <a:gd name="f31" fmla="val 226255"/>
                <a:gd name="f32" fmla="val 726557"/>
                <a:gd name="f33" fmla="val 239741"/>
                <a:gd name="f34" fmla="val 749488"/>
                <a:gd name="f35" fmla="val 265488"/>
                <a:gd name="f36" fmla="val 795812"/>
                <a:gd name="f37" fmla="val 294176"/>
                <a:gd name="f38" fmla="val 840746"/>
                <a:gd name="f39" fmla="val 323724"/>
                <a:gd name="f40" fmla="val 885101"/>
                <a:gd name="f41" fmla="val 353149"/>
                <a:gd name="f42" fmla="val 929572"/>
                <a:gd name="f43" fmla="val 384657"/>
                <a:gd name="f44" fmla="val 972885"/>
                <a:gd name="f45" fmla="val 416412"/>
                <a:gd name="f46" fmla="val 1016081"/>
                <a:gd name="f47" fmla="val 448655"/>
                <a:gd name="f48" fmla="val 1058931"/>
                <a:gd name="f49" fmla="val 482127"/>
                <a:gd name="f50" fmla="val 1101202"/>
                <a:gd name="f51" fmla="val 515719"/>
                <a:gd name="f52" fmla="val 1143356"/>
                <a:gd name="f53" fmla="val 583027"/>
                <a:gd name="f54" fmla="val 1227782"/>
                <a:gd name="f55" fmla="val 653402"/>
                <a:gd name="f56" fmla="val 1310470"/>
                <a:gd name="f57" fmla="val 722427"/>
                <a:gd name="f58" fmla="val 1395127"/>
                <a:gd name="f59" fmla="val 757123"/>
                <a:gd name="f60" fmla="val 1437282"/>
                <a:gd name="f61" fmla="val 791697"/>
                <a:gd name="f62" fmla="val 1479783"/>
                <a:gd name="f63" fmla="val 825780"/>
                <a:gd name="f64" fmla="val 1522749"/>
                <a:gd name="f65" fmla="val 859742"/>
                <a:gd name="f66" fmla="val 1565367"/>
                <a:gd name="f67" fmla="val 893457"/>
                <a:gd name="f68" fmla="val 1610649"/>
                <a:gd name="f69" fmla="val 926314"/>
                <a:gd name="f70" fmla="val 1651992"/>
                <a:gd name="f71" fmla="val 958927"/>
                <a:gd name="f72" fmla="val 1694379"/>
                <a:gd name="f73" fmla="val 993132"/>
                <a:gd name="f74" fmla="val 1735492"/>
                <a:gd name="f75" fmla="val 1026848"/>
                <a:gd name="f76" fmla="val 1776836"/>
                <a:gd name="f77" fmla="val 1061545"/>
                <a:gd name="f78" fmla="val 1817485"/>
                <a:gd name="f79" fmla="val 1095996"/>
                <a:gd name="f80" fmla="val 1858133"/>
                <a:gd name="f81" fmla="val 1131918"/>
                <a:gd name="f82" fmla="val 1897393"/>
                <a:gd name="f83" fmla="val 1203273"/>
                <a:gd name="f84" fmla="val 1976376"/>
                <a:gd name="f85" fmla="val 1277447"/>
                <a:gd name="f86" fmla="val 2052463"/>
                <a:gd name="f87" fmla="val 1354688"/>
                <a:gd name="f88" fmla="val 2124728"/>
                <a:gd name="f89" fmla="val 1509411"/>
                <a:gd name="f90" fmla="val 2268911"/>
                <a:gd name="f91" fmla="val 1676396"/>
                <a:gd name="f92" fmla="val 2397575"/>
                <a:gd name="f93" fmla="val 1855027"/>
                <a:gd name="f94" fmla="val 2504236"/>
                <a:gd name="f95" fmla="val 1944528"/>
                <a:gd name="f96" fmla="val 2557277"/>
                <a:gd name="f97" fmla="val 2036357"/>
                <a:gd name="f98" fmla="val 2605917"/>
                <a:gd name="f99" fmla="val 2131618"/>
                <a:gd name="f100" fmla="val 2646913"/>
                <a:gd name="f101" fmla="val 2226267"/>
                <a:gd name="f102" fmla="val 2689068"/>
                <a:gd name="f103" fmla="val 2323981"/>
                <a:gd name="f104" fmla="val 2724622"/>
                <a:gd name="f105" fmla="val 2423534"/>
                <a:gd name="f106" fmla="val 2754732"/>
                <a:gd name="f107" fmla="val 2523087"/>
                <a:gd name="f108" fmla="val 2784958"/>
                <a:gd name="f109" fmla="val 2624602"/>
                <a:gd name="f110" fmla="val 2809394"/>
                <a:gd name="f111" fmla="val 2727588"/>
                <a:gd name="f112" fmla="val 2829197"/>
                <a:gd name="f113" fmla="val 2830698"/>
                <a:gd name="f114" fmla="val 2848653"/>
                <a:gd name="f115" fmla="val 2935522"/>
                <a:gd name="f116" fmla="val 2861971"/>
                <a:gd name="f117" fmla="val 3041083"/>
                <a:gd name="f118" fmla="val 2870890"/>
                <a:gd name="f119" fmla="val 3146644"/>
                <a:gd name="f120" fmla="val 2879922"/>
                <a:gd name="f121" fmla="val 3253307"/>
                <a:gd name="f122" fmla="val 2883860"/>
                <a:gd name="f123" fmla="val 3360340"/>
                <a:gd name="f124" fmla="val 2883976"/>
                <a:gd name="f125" fmla="val 3387067"/>
                <a:gd name="f126" fmla="val 3414162"/>
                <a:gd name="f127" fmla="val 2884439"/>
                <a:gd name="f128" fmla="val 3439663"/>
                <a:gd name="f129" fmla="val 2883396"/>
                <a:gd name="f130" fmla="val 3478529"/>
                <a:gd name="f131" fmla="val 2882471"/>
                <a:gd name="f132" fmla="val 3517271"/>
                <a:gd name="f133" fmla="val 2880616"/>
                <a:gd name="f134" fmla="val 3568887"/>
                <a:gd name="f135" fmla="val 2878417"/>
                <a:gd name="f136" fmla="val 3620257"/>
                <a:gd name="f137" fmla="val 2873552"/>
                <a:gd name="f138" fmla="val 3671260"/>
                <a:gd name="f139" fmla="val 2867878"/>
                <a:gd name="f140" fmla="val 3875515"/>
                <a:gd name="f141" fmla="val 2844253"/>
                <a:gd name="f142" fmla="val 4074253"/>
                <a:gd name="f143" fmla="val 2792486"/>
                <a:gd name="f144" fmla="val 4265268"/>
                <a:gd name="f145" fmla="val 2716283"/>
                <a:gd name="f146" fmla="val 4361020"/>
                <a:gd name="f147" fmla="val 2678529"/>
                <a:gd name="f148" fmla="val 4454444"/>
                <a:gd name="f149" fmla="val 2633710"/>
                <a:gd name="f150" fmla="val 4546395"/>
                <a:gd name="f151" fmla="val 2584724"/>
                <a:gd name="f152" fmla="val 4638470"/>
                <a:gd name="f153" fmla="val 2535967"/>
                <a:gd name="f154" fmla="val 4728827"/>
                <a:gd name="f155" fmla="val 2481885"/>
                <a:gd name="f156" fmla="val 4817837"/>
                <a:gd name="f157" fmla="val 2424674"/>
                <a:gd name="f158" fmla="val 4906846"/>
                <a:gd name="f159" fmla="val 2367348"/>
                <a:gd name="f160" fmla="val 4994385"/>
                <a:gd name="f161" fmla="val 2306317"/>
                <a:gd name="f162" fmla="val 5081677"/>
                <a:gd name="f163" fmla="val 2243548"/>
                <a:gd name="f164" fmla="val 5125201"/>
                <a:gd name="f165" fmla="val 2212164"/>
                <a:gd name="f166" fmla="val 5168603"/>
                <a:gd name="f167" fmla="val 2179969"/>
                <a:gd name="f168" fmla="val 5211881"/>
                <a:gd name="f169" fmla="val 2147658"/>
                <a:gd name="f170" fmla="val 2062128"/>
                <a:gd name="f171" fmla="val 2514993"/>
                <a:gd name="f172" fmla="val 5314867"/>
                <a:gd name="f173" fmla="val 2522881"/>
                <a:gd name="f174" fmla="val 5225490"/>
                <a:gd name="f175" fmla="val 2591325"/>
                <a:gd name="f176" fmla="val 5133783"/>
                <a:gd name="f177" fmla="val 2658379"/>
                <a:gd name="f178" fmla="val 5038276"/>
                <a:gd name="f179" fmla="val 2722421"/>
                <a:gd name="f180" fmla="val 4942892"/>
                <a:gd name="f181" fmla="val 2786348"/>
                <a:gd name="f182" fmla="val 4844810"/>
                <a:gd name="f183" fmla="val 2848422"/>
                <a:gd name="f184" fmla="val 4741701"/>
                <a:gd name="f185" fmla="val 2904937"/>
                <a:gd name="f186" fmla="val 4638592"/>
                <a:gd name="f187" fmla="val 2961337"/>
                <a:gd name="f188" fmla="val 4531929"/>
                <a:gd name="f189" fmla="val 3013683"/>
                <a:gd name="f190" fmla="val 4420728"/>
                <a:gd name="f191" fmla="val 3058848"/>
                <a:gd name="f192" fmla="val 4199063"/>
                <a:gd name="f193" fmla="val 3150338"/>
                <a:gd name="f194" fmla="val 3959621"/>
                <a:gd name="f195" fmla="val 3211485"/>
                <a:gd name="f196" fmla="val 3717481"/>
                <a:gd name="f197" fmla="val 3237079"/>
                <a:gd name="f198" fmla="val 3656914"/>
                <a:gd name="f199" fmla="val 3243101"/>
                <a:gd name="f200" fmla="val 3596227"/>
                <a:gd name="f201" fmla="val 3247966"/>
                <a:gd name="f202" fmla="val 3535661"/>
                <a:gd name="f203" fmla="val 3249934"/>
                <a:gd name="f204" fmla="val 3490175"/>
                <a:gd name="f205" fmla="val 3251555"/>
                <a:gd name="f206" fmla="val 3444813"/>
                <a:gd name="f207" fmla="val 3251787"/>
                <a:gd name="f208" fmla="val 3252250"/>
                <a:gd name="f209" fmla="val 3385105"/>
                <a:gd name="f210" fmla="val 3251324"/>
                <a:gd name="f211" fmla="val 3355681"/>
                <a:gd name="f212" fmla="val 3250745"/>
                <a:gd name="f213" fmla="val 3296954"/>
                <a:gd name="f214" fmla="val 3250050"/>
                <a:gd name="f215" fmla="val 3237860"/>
                <a:gd name="f216" fmla="val 3246692"/>
                <a:gd name="f217" fmla="val 3179011"/>
                <a:gd name="f218" fmla="val 3243795"/>
                <a:gd name="f219" fmla="val 3120039"/>
                <a:gd name="f220" fmla="val 3239164"/>
                <a:gd name="f221" fmla="val 3061067"/>
                <a:gd name="f222" fmla="val 3234878"/>
                <a:gd name="f223" fmla="val 3002217"/>
                <a:gd name="f224" fmla="val 3227814"/>
                <a:gd name="f225" fmla="val 2884397"/>
                <a:gd name="f226" fmla="val 3214496"/>
                <a:gd name="f227" fmla="val 2766699"/>
                <a:gd name="f228" fmla="val 3196314"/>
                <a:gd name="f229" fmla="val 2650103"/>
                <a:gd name="f230" fmla="val 3170836"/>
                <a:gd name="f231" fmla="val 2533510"/>
                <a:gd name="f232" fmla="val 3145358"/>
                <a:gd name="f233" fmla="val 2418263"/>
                <a:gd name="f234" fmla="val 3112583"/>
                <a:gd name="f235" fmla="val 2305836"/>
                <a:gd name="f236" fmla="val 3072514"/>
                <a:gd name="f237" fmla="val 2193410"/>
                <a:gd name="f238" fmla="val 3032328"/>
                <a:gd name="f239" fmla="val 2083926"/>
                <a:gd name="f240" fmla="val 2984383"/>
                <a:gd name="f241" fmla="val 1978611"/>
                <a:gd name="f242" fmla="val 2929952"/>
                <a:gd name="f243" fmla="val 1873663"/>
                <a:gd name="f244" fmla="val 2874711"/>
                <a:gd name="f245" fmla="val 1772884"/>
                <a:gd name="f246" fmla="val 2812985"/>
                <a:gd name="f247" fmla="val 1678235"/>
                <a:gd name="f248" fmla="val 2744424"/>
                <a:gd name="f249" fmla="val 1488201"/>
                <a:gd name="f250" fmla="val 2608001"/>
                <a:gd name="f251" fmla="val 1321708"/>
                <a:gd name="f252" fmla="val 2448068"/>
                <a:gd name="f253" fmla="val 1175688"/>
                <a:gd name="f254" fmla="val 2277018"/>
                <a:gd name="f255" fmla="val 1102985"/>
                <a:gd name="f256" fmla="val 2191086"/>
                <a:gd name="f257" fmla="val 1035309"/>
                <a:gd name="f258" fmla="val 2102377"/>
                <a:gd name="f259" fmla="val 971310"/>
                <a:gd name="f260" fmla="val 2012044"/>
                <a:gd name="f261" fmla="val 907188"/>
                <a:gd name="f262" fmla="val 1921714"/>
                <a:gd name="f263" fmla="val 847358"/>
                <a:gd name="f264" fmla="val 1829413"/>
                <a:gd name="f265" fmla="val 790717"/>
                <a:gd name="f266" fmla="val 1735723"/>
                <a:gd name="f267" fmla="val 761782"/>
                <a:gd name="f268" fmla="val 1688357"/>
                <a:gd name="f269" fmla="val 735300"/>
                <a:gd name="f270" fmla="val 1644002"/>
                <a:gd name="f271" fmla="val 706488"/>
                <a:gd name="f272" fmla="val 1598604"/>
                <a:gd name="f273" fmla="val 677922"/>
                <a:gd name="f274" fmla="val 1553555"/>
                <a:gd name="f275" fmla="val 648866"/>
                <a:gd name="f276" fmla="val 1508505"/>
                <a:gd name="f277" fmla="val 618951"/>
                <a:gd name="f278" fmla="val 1463802"/>
                <a:gd name="f279" fmla="val 436273"/>
                <a:gd name="f280" fmla="val 1195355"/>
                <a:gd name="f281" fmla="val 405990"/>
                <a:gd name="f282" fmla="val 1150189"/>
                <a:gd name="f283" fmla="val 376075"/>
                <a:gd name="f284" fmla="val 1104792"/>
                <a:gd name="f285" fmla="val 346896"/>
                <a:gd name="f286" fmla="val 1058816"/>
                <a:gd name="f287" fmla="val 317716"/>
                <a:gd name="f288" fmla="val 1012838"/>
                <a:gd name="f289" fmla="val 288782"/>
                <a:gd name="f290" fmla="val 966747"/>
                <a:gd name="f291" fmla="val 261809"/>
                <a:gd name="f292" fmla="val 919264"/>
                <a:gd name="f293" fmla="val 207742"/>
                <a:gd name="f294" fmla="val 824764"/>
                <a:gd name="f295" fmla="val 158088"/>
                <a:gd name="f296" fmla="val 727485"/>
                <a:gd name="f297" fmla="val 118487"/>
                <a:gd name="f298" fmla="val 626498"/>
                <a:gd name="f299" fmla="val 78151"/>
                <a:gd name="f300" fmla="val 525859"/>
                <a:gd name="f301" fmla="val 48237"/>
                <a:gd name="f302" fmla="val 421515"/>
                <a:gd name="f303" fmla="val 28130"/>
                <a:gd name="f304" fmla="val 315781"/>
                <a:gd name="f305" fmla="val 18506"/>
                <a:gd name="f306" fmla="val 262914"/>
                <a:gd name="f307" fmla="val 11425"/>
                <a:gd name="f308" fmla="val 209642"/>
                <a:gd name="f309" fmla="val 6751"/>
                <a:gd name="f310" fmla="val 156195"/>
                <a:gd name="f311" fmla="+- 0 0 -90"/>
                <a:gd name="f312" fmla="*/ f3 1 5324985"/>
                <a:gd name="f313" fmla="*/ f4 1 3251912"/>
                <a:gd name="f314" fmla="+- f7 0 f5"/>
                <a:gd name="f315" fmla="+- f6 0 f5"/>
                <a:gd name="f316" fmla="*/ f311 f0 1"/>
                <a:gd name="f317" fmla="*/ f315 1 5324985"/>
                <a:gd name="f318" fmla="*/ f314 1 3251912"/>
                <a:gd name="f319" fmla="*/ 0 f315 1"/>
                <a:gd name="f320" fmla="*/ 0 f314 1"/>
                <a:gd name="f321" fmla="*/ 36826 f315 1"/>
                <a:gd name="f322" fmla="*/ 45003 f315 1"/>
                <a:gd name="f323" fmla="*/ 152909 f314 1"/>
                <a:gd name="f324" fmla="*/ 68956 f315 1"/>
                <a:gd name="f325" fmla="*/ 308600 f314 1"/>
                <a:gd name="f326" fmla="*/ 167774 f315 1"/>
                <a:gd name="f327" fmla="*/ 607968 f314 1"/>
                <a:gd name="f328" fmla="*/ 201857 f315 1"/>
                <a:gd name="f329" fmla="*/ 679539 f314 1"/>
                <a:gd name="f330" fmla="*/ 239741 f315 1"/>
                <a:gd name="f331" fmla="*/ 749488 f314 1"/>
                <a:gd name="f332" fmla="*/ 323724 f315 1"/>
                <a:gd name="f333" fmla="*/ 885101 f314 1"/>
                <a:gd name="f334" fmla="*/ 416412 f315 1"/>
                <a:gd name="f335" fmla="*/ 1016081 f314 1"/>
                <a:gd name="f336" fmla="*/ 515719 f315 1"/>
                <a:gd name="f337" fmla="*/ 1143356 f314 1"/>
                <a:gd name="f338" fmla="*/ 722427 f315 1"/>
                <a:gd name="f339" fmla="*/ 1395127 f314 1"/>
                <a:gd name="f340" fmla="*/ 825780 f315 1"/>
                <a:gd name="f341" fmla="*/ 1522749 f314 1"/>
                <a:gd name="f342" fmla="*/ 926314 f315 1"/>
                <a:gd name="f343" fmla="*/ 1651992 f314 1"/>
                <a:gd name="f344" fmla="*/ 1026848 f315 1"/>
                <a:gd name="f345" fmla="*/ 1776836 f314 1"/>
                <a:gd name="f346" fmla="*/ 1131918 f315 1"/>
                <a:gd name="f347" fmla="*/ 1897393 f314 1"/>
                <a:gd name="f348" fmla="*/ 1354688 f315 1"/>
                <a:gd name="f349" fmla="*/ 2124728 f314 1"/>
                <a:gd name="f350" fmla="*/ 1855027 f315 1"/>
                <a:gd name="f351" fmla="*/ 2504236 f314 1"/>
                <a:gd name="f352" fmla="*/ 2131618 f315 1"/>
                <a:gd name="f353" fmla="*/ 2646913 f314 1"/>
                <a:gd name="f354" fmla="*/ 2423534 f315 1"/>
                <a:gd name="f355" fmla="*/ 2754732 f314 1"/>
                <a:gd name="f356" fmla="*/ 2727588 f315 1"/>
                <a:gd name="f357" fmla="*/ 2829197 f314 1"/>
                <a:gd name="f358" fmla="*/ 3041083 f315 1"/>
                <a:gd name="f359" fmla="*/ 2870890 f314 1"/>
                <a:gd name="f360" fmla="*/ 3360340 f315 1"/>
                <a:gd name="f361" fmla="*/ 2883976 f314 1"/>
                <a:gd name="f362" fmla="*/ 3439663 f315 1"/>
                <a:gd name="f363" fmla="*/ 2883396 f314 1"/>
                <a:gd name="f364" fmla="*/ 3478529 f315 1"/>
                <a:gd name="f365" fmla="*/ 2882471 f314 1"/>
                <a:gd name="f366" fmla="*/ 3517271 f315 1"/>
                <a:gd name="f367" fmla="*/ 2880616 f314 1"/>
                <a:gd name="f368" fmla="*/ 3671260 f315 1"/>
                <a:gd name="f369" fmla="*/ 2867878 f314 1"/>
                <a:gd name="f370" fmla="*/ 4265268 f315 1"/>
                <a:gd name="f371" fmla="*/ 2716283 f314 1"/>
                <a:gd name="f372" fmla="*/ 4546395 f315 1"/>
                <a:gd name="f373" fmla="*/ 2584724 f314 1"/>
                <a:gd name="f374" fmla="*/ 4817837 f315 1"/>
                <a:gd name="f375" fmla="*/ 2424674 f314 1"/>
                <a:gd name="f376" fmla="*/ 5081677 f315 1"/>
                <a:gd name="f377" fmla="*/ 2243548 f314 1"/>
                <a:gd name="f378" fmla="*/ 5211881 f315 1"/>
                <a:gd name="f379" fmla="*/ 2147658 f314 1"/>
                <a:gd name="f380" fmla="*/ 5324985 f315 1"/>
                <a:gd name="f381" fmla="*/ 2062128 f314 1"/>
                <a:gd name="f382" fmla="*/ 2514993 f314 1"/>
                <a:gd name="f383" fmla="*/ 5314867 f315 1"/>
                <a:gd name="f384" fmla="*/ 2522881 f314 1"/>
                <a:gd name="f385" fmla="*/ 5038276 f315 1"/>
                <a:gd name="f386" fmla="*/ 2722421 f314 1"/>
                <a:gd name="f387" fmla="*/ 4741701 f315 1"/>
                <a:gd name="f388" fmla="*/ 2904937 f314 1"/>
                <a:gd name="f389" fmla="*/ 4420728 f315 1"/>
                <a:gd name="f390" fmla="*/ 3058848 f314 1"/>
                <a:gd name="f391" fmla="*/ 3717481 f315 1"/>
                <a:gd name="f392" fmla="*/ 3237079 f314 1"/>
                <a:gd name="f393" fmla="*/ 3535661 f315 1"/>
                <a:gd name="f394" fmla="*/ 3249934 f314 1"/>
                <a:gd name="f395" fmla="*/ 3490175 f315 1"/>
                <a:gd name="f396" fmla="*/ 3251555 f314 1"/>
                <a:gd name="f397" fmla="*/ 3444813 f315 1"/>
                <a:gd name="f398" fmla="*/ 3251787 f314 1"/>
                <a:gd name="f399" fmla="*/ 3355681 f315 1"/>
                <a:gd name="f400" fmla="*/ 3250745 f314 1"/>
                <a:gd name="f401" fmla="*/ 3179011 f315 1"/>
                <a:gd name="f402" fmla="*/ 3243795 f314 1"/>
                <a:gd name="f403" fmla="*/ 3002217 f315 1"/>
                <a:gd name="f404" fmla="*/ 3227814 f314 1"/>
                <a:gd name="f405" fmla="*/ 2650103 f315 1"/>
                <a:gd name="f406" fmla="*/ 3170836 f314 1"/>
                <a:gd name="f407" fmla="*/ 2305836 f315 1"/>
                <a:gd name="f408" fmla="*/ 3072514 f314 1"/>
                <a:gd name="f409" fmla="*/ 1978611 f315 1"/>
                <a:gd name="f410" fmla="*/ 2929952 f314 1"/>
                <a:gd name="f411" fmla="*/ 1678235 f315 1"/>
                <a:gd name="f412" fmla="*/ 2744424 f314 1"/>
                <a:gd name="f413" fmla="*/ 1175688 f315 1"/>
                <a:gd name="f414" fmla="*/ 2277018 f314 1"/>
                <a:gd name="f415" fmla="*/ 971310 f315 1"/>
                <a:gd name="f416" fmla="*/ 2012044 f314 1"/>
                <a:gd name="f417" fmla="*/ 790717 f315 1"/>
                <a:gd name="f418" fmla="*/ 1735723 f314 1"/>
                <a:gd name="f419" fmla="*/ 706488 f315 1"/>
                <a:gd name="f420" fmla="*/ 1598604 f314 1"/>
                <a:gd name="f421" fmla="*/ 618951 f315 1"/>
                <a:gd name="f422" fmla="*/ 1463802 f314 1"/>
                <a:gd name="f423" fmla="*/ 436273 f315 1"/>
                <a:gd name="f424" fmla="*/ 1195355 f314 1"/>
                <a:gd name="f425" fmla="*/ 346896 f315 1"/>
                <a:gd name="f426" fmla="*/ 1058816 f314 1"/>
                <a:gd name="f427" fmla="*/ 261809 f315 1"/>
                <a:gd name="f428" fmla="*/ 919264 f314 1"/>
                <a:gd name="f429" fmla="*/ 118487 f315 1"/>
                <a:gd name="f430" fmla="*/ 626498 f314 1"/>
                <a:gd name="f431" fmla="*/ 28130 f315 1"/>
                <a:gd name="f432" fmla="*/ 315781 f314 1"/>
                <a:gd name="f433" fmla="*/ 6751 f315 1"/>
                <a:gd name="f434" fmla="*/ 156195 f314 1"/>
                <a:gd name="f435" fmla="*/ f316 1 f2"/>
                <a:gd name="f436" fmla="*/ f319 1 5324985"/>
                <a:gd name="f437" fmla="*/ f320 1 3251912"/>
                <a:gd name="f438" fmla="*/ f321 1 5324985"/>
                <a:gd name="f439" fmla="*/ f322 1 5324985"/>
                <a:gd name="f440" fmla="*/ f323 1 3251912"/>
                <a:gd name="f441" fmla="*/ f324 1 5324985"/>
                <a:gd name="f442" fmla="*/ f325 1 3251912"/>
                <a:gd name="f443" fmla="*/ f326 1 5324985"/>
                <a:gd name="f444" fmla="*/ f327 1 3251912"/>
                <a:gd name="f445" fmla="*/ f328 1 5324985"/>
                <a:gd name="f446" fmla="*/ f329 1 3251912"/>
                <a:gd name="f447" fmla="*/ f330 1 5324985"/>
                <a:gd name="f448" fmla="*/ f331 1 3251912"/>
                <a:gd name="f449" fmla="*/ f332 1 5324985"/>
                <a:gd name="f450" fmla="*/ f333 1 3251912"/>
                <a:gd name="f451" fmla="*/ f334 1 5324985"/>
                <a:gd name="f452" fmla="*/ f335 1 3251912"/>
                <a:gd name="f453" fmla="*/ f336 1 5324985"/>
                <a:gd name="f454" fmla="*/ f337 1 3251912"/>
                <a:gd name="f455" fmla="*/ f338 1 5324985"/>
                <a:gd name="f456" fmla="*/ f339 1 3251912"/>
                <a:gd name="f457" fmla="*/ f340 1 5324985"/>
                <a:gd name="f458" fmla="*/ f341 1 3251912"/>
                <a:gd name="f459" fmla="*/ f342 1 5324985"/>
                <a:gd name="f460" fmla="*/ f343 1 3251912"/>
                <a:gd name="f461" fmla="*/ f344 1 5324985"/>
                <a:gd name="f462" fmla="*/ f345 1 3251912"/>
                <a:gd name="f463" fmla="*/ f346 1 5324985"/>
                <a:gd name="f464" fmla="*/ f347 1 3251912"/>
                <a:gd name="f465" fmla="*/ f348 1 5324985"/>
                <a:gd name="f466" fmla="*/ f349 1 3251912"/>
                <a:gd name="f467" fmla="*/ f350 1 5324985"/>
                <a:gd name="f468" fmla="*/ f351 1 3251912"/>
                <a:gd name="f469" fmla="*/ f352 1 5324985"/>
                <a:gd name="f470" fmla="*/ f353 1 3251912"/>
                <a:gd name="f471" fmla="*/ f354 1 5324985"/>
                <a:gd name="f472" fmla="*/ f355 1 3251912"/>
                <a:gd name="f473" fmla="*/ f356 1 5324985"/>
                <a:gd name="f474" fmla="*/ f357 1 3251912"/>
                <a:gd name="f475" fmla="*/ f358 1 5324985"/>
                <a:gd name="f476" fmla="*/ f359 1 3251912"/>
                <a:gd name="f477" fmla="*/ f360 1 5324985"/>
                <a:gd name="f478" fmla="*/ f361 1 3251912"/>
                <a:gd name="f479" fmla="*/ f362 1 5324985"/>
                <a:gd name="f480" fmla="*/ f363 1 3251912"/>
                <a:gd name="f481" fmla="*/ f364 1 5324985"/>
                <a:gd name="f482" fmla="*/ f365 1 3251912"/>
                <a:gd name="f483" fmla="*/ f366 1 5324985"/>
                <a:gd name="f484" fmla="*/ f367 1 3251912"/>
                <a:gd name="f485" fmla="*/ f368 1 5324985"/>
                <a:gd name="f486" fmla="*/ f369 1 3251912"/>
                <a:gd name="f487" fmla="*/ f370 1 5324985"/>
                <a:gd name="f488" fmla="*/ f371 1 3251912"/>
                <a:gd name="f489" fmla="*/ f372 1 5324985"/>
                <a:gd name="f490" fmla="*/ f373 1 3251912"/>
                <a:gd name="f491" fmla="*/ f374 1 5324985"/>
                <a:gd name="f492" fmla="*/ f375 1 3251912"/>
                <a:gd name="f493" fmla="*/ f376 1 5324985"/>
                <a:gd name="f494" fmla="*/ f377 1 3251912"/>
                <a:gd name="f495" fmla="*/ f378 1 5324985"/>
                <a:gd name="f496" fmla="*/ f379 1 3251912"/>
                <a:gd name="f497" fmla="*/ f380 1 5324985"/>
                <a:gd name="f498" fmla="*/ f381 1 3251912"/>
                <a:gd name="f499" fmla="*/ f382 1 3251912"/>
                <a:gd name="f500" fmla="*/ f383 1 5324985"/>
                <a:gd name="f501" fmla="*/ f384 1 3251912"/>
                <a:gd name="f502" fmla="*/ f385 1 5324985"/>
                <a:gd name="f503" fmla="*/ f386 1 3251912"/>
                <a:gd name="f504" fmla="*/ f387 1 5324985"/>
                <a:gd name="f505" fmla="*/ f388 1 3251912"/>
                <a:gd name="f506" fmla="*/ f389 1 5324985"/>
                <a:gd name="f507" fmla="*/ f390 1 3251912"/>
                <a:gd name="f508" fmla="*/ f391 1 5324985"/>
                <a:gd name="f509" fmla="*/ f392 1 3251912"/>
                <a:gd name="f510" fmla="*/ f393 1 5324985"/>
                <a:gd name="f511" fmla="*/ f394 1 3251912"/>
                <a:gd name="f512" fmla="*/ f395 1 5324985"/>
                <a:gd name="f513" fmla="*/ f396 1 3251912"/>
                <a:gd name="f514" fmla="*/ f397 1 5324985"/>
                <a:gd name="f515" fmla="*/ f398 1 3251912"/>
                <a:gd name="f516" fmla="*/ f399 1 5324985"/>
                <a:gd name="f517" fmla="*/ f400 1 3251912"/>
                <a:gd name="f518" fmla="*/ f401 1 5324985"/>
                <a:gd name="f519" fmla="*/ f402 1 3251912"/>
                <a:gd name="f520" fmla="*/ f403 1 5324985"/>
                <a:gd name="f521" fmla="*/ f404 1 3251912"/>
                <a:gd name="f522" fmla="*/ f405 1 5324985"/>
                <a:gd name="f523" fmla="*/ f406 1 3251912"/>
                <a:gd name="f524" fmla="*/ f407 1 5324985"/>
                <a:gd name="f525" fmla="*/ f408 1 3251912"/>
                <a:gd name="f526" fmla="*/ f409 1 5324985"/>
                <a:gd name="f527" fmla="*/ f410 1 3251912"/>
                <a:gd name="f528" fmla="*/ f411 1 5324985"/>
                <a:gd name="f529" fmla="*/ f412 1 3251912"/>
                <a:gd name="f530" fmla="*/ f413 1 5324985"/>
                <a:gd name="f531" fmla="*/ f414 1 3251912"/>
                <a:gd name="f532" fmla="*/ f415 1 5324985"/>
                <a:gd name="f533" fmla="*/ f416 1 3251912"/>
                <a:gd name="f534" fmla="*/ f417 1 5324985"/>
                <a:gd name="f535" fmla="*/ f418 1 3251912"/>
                <a:gd name="f536" fmla="*/ f419 1 5324985"/>
                <a:gd name="f537" fmla="*/ f420 1 3251912"/>
                <a:gd name="f538" fmla="*/ f421 1 5324985"/>
                <a:gd name="f539" fmla="*/ f422 1 3251912"/>
                <a:gd name="f540" fmla="*/ f423 1 5324985"/>
                <a:gd name="f541" fmla="*/ f424 1 3251912"/>
                <a:gd name="f542" fmla="*/ f425 1 5324985"/>
                <a:gd name="f543" fmla="*/ f426 1 3251912"/>
                <a:gd name="f544" fmla="*/ f427 1 5324985"/>
                <a:gd name="f545" fmla="*/ f428 1 3251912"/>
                <a:gd name="f546" fmla="*/ f429 1 5324985"/>
                <a:gd name="f547" fmla="*/ f430 1 3251912"/>
                <a:gd name="f548" fmla="*/ f431 1 5324985"/>
                <a:gd name="f549" fmla="*/ f432 1 3251912"/>
                <a:gd name="f550" fmla="*/ f433 1 5324985"/>
                <a:gd name="f551" fmla="*/ f434 1 3251912"/>
                <a:gd name="f552" fmla="*/ f5 1 f317"/>
                <a:gd name="f553" fmla="*/ f6 1 f317"/>
                <a:gd name="f554" fmla="*/ f5 1 f318"/>
                <a:gd name="f555" fmla="*/ f7 1 f318"/>
                <a:gd name="f556" fmla="+- f435 0 f1"/>
                <a:gd name="f557" fmla="*/ f436 1 f317"/>
                <a:gd name="f558" fmla="*/ f437 1 f318"/>
                <a:gd name="f559" fmla="*/ f438 1 f317"/>
                <a:gd name="f560" fmla="*/ f439 1 f317"/>
                <a:gd name="f561" fmla="*/ f440 1 f318"/>
                <a:gd name="f562" fmla="*/ f441 1 f317"/>
                <a:gd name="f563" fmla="*/ f442 1 f318"/>
                <a:gd name="f564" fmla="*/ f443 1 f317"/>
                <a:gd name="f565" fmla="*/ f444 1 f318"/>
                <a:gd name="f566" fmla="*/ f445 1 f317"/>
                <a:gd name="f567" fmla="*/ f446 1 f318"/>
                <a:gd name="f568" fmla="*/ f447 1 f317"/>
                <a:gd name="f569" fmla="*/ f448 1 f318"/>
                <a:gd name="f570" fmla="*/ f449 1 f317"/>
                <a:gd name="f571" fmla="*/ f450 1 f318"/>
                <a:gd name="f572" fmla="*/ f451 1 f317"/>
                <a:gd name="f573" fmla="*/ f452 1 f318"/>
                <a:gd name="f574" fmla="*/ f453 1 f317"/>
                <a:gd name="f575" fmla="*/ f454 1 f318"/>
                <a:gd name="f576" fmla="*/ f455 1 f317"/>
                <a:gd name="f577" fmla="*/ f456 1 f318"/>
                <a:gd name="f578" fmla="*/ f457 1 f317"/>
                <a:gd name="f579" fmla="*/ f458 1 f318"/>
                <a:gd name="f580" fmla="*/ f459 1 f317"/>
                <a:gd name="f581" fmla="*/ f460 1 f318"/>
                <a:gd name="f582" fmla="*/ f461 1 f317"/>
                <a:gd name="f583" fmla="*/ f462 1 f318"/>
                <a:gd name="f584" fmla="*/ f463 1 f317"/>
                <a:gd name="f585" fmla="*/ f464 1 f318"/>
                <a:gd name="f586" fmla="*/ f465 1 f317"/>
                <a:gd name="f587" fmla="*/ f466 1 f318"/>
                <a:gd name="f588" fmla="*/ f467 1 f317"/>
                <a:gd name="f589" fmla="*/ f468 1 f318"/>
                <a:gd name="f590" fmla="*/ f469 1 f317"/>
                <a:gd name="f591" fmla="*/ f470 1 f318"/>
                <a:gd name="f592" fmla="*/ f471 1 f317"/>
                <a:gd name="f593" fmla="*/ f472 1 f318"/>
                <a:gd name="f594" fmla="*/ f473 1 f317"/>
                <a:gd name="f595" fmla="*/ f474 1 f318"/>
                <a:gd name="f596" fmla="*/ f475 1 f317"/>
                <a:gd name="f597" fmla="*/ f476 1 f318"/>
                <a:gd name="f598" fmla="*/ f477 1 f317"/>
                <a:gd name="f599" fmla="*/ f478 1 f318"/>
                <a:gd name="f600" fmla="*/ f479 1 f317"/>
                <a:gd name="f601" fmla="*/ f480 1 f318"/>
                <a:gd name="f602" fmla="*/ f481 1 f317"/>
                <a:gd name="f603" fmla="*/ f482 1 f318"/>
                <a:gd name="f604" fmla="*/ f483 1 f317"/>
                <a:gd name="f605" fmla="*/ f484 1 f318"/>
                <a:gd name="f606" fmla="*/ f485 1 f317"/>
                <a:gd name="f607" fmla="*/ f486 1 f318"/>
                <a:gd name="f608" fmla="*/ f487 1 f317"/>
                <a:gd name="f609" fmla="*/ f488 1 f318"/>
                <a:gd name="f610" fmla="*/ f489 1 f317"/>
                <a:gd name="f611" fmla="*/ f490 1 f318"/>
                <a:gd name="f612" fmla="*/ f491 1 f317"/>
                <a:gd name="f613" fmla="*/ f492 1 f318"/>
                <a:gd name="f614" fmla="*/ f493 1 f317"/>
                <a:gd name="f615" fmla="*/ f494 1 f318"/>
                <a:gd name="f616" fmla="*/ f495 1 f317"/>
                <a:gd name="f617" fmla="*/ f496 1 f318"/>
                <a:gd name="f618" fmla="*/ f497 1 f317"/>
                <a:gd name="f619" fmla="*/ f498 1 f318"/>
                <a:gd name="f620" fmla="*/ f499 1 f318"/>
                <a:gd name="f621" fmla="*/ f500 1 f317"/>
                <a:gd name="f622" fmla="*/ f501 1 f318"/>
                <a:gd name="f623" fmla="*/ f502 1 f317"/>
                <a:gd name="f624" fmla="*/ f503 1 f318"/>
                <a:gd name="f625" fmla="*/ f504 1 f317"/>
                <a:gd name="f626" fmla="*/ f505 1 f318"/>
                <a:gd name="f627" fmla="*/ f506 1 f317"/>
                <a:gd name="f628" fmla="*/ f507 1 f318"/>
                <a:gd name="f629" fmla="*/ f508 1 f317"/>
                <a:gd name="f630" fmla="*/ f509 1 f318"/>
                <a:gd name="f631" fmla="*/ f510 1 f317"/>
                <a:gd name="f632" fmla="*/ f511 1 f318"/>
                <a:gd name="f633" fmla="*/ f512 1 f317"/>
                <a:gd name="f634" fmla="*/ f513 1 f318"/>
                <a:gd name="f635" fmla="*/ f514 1 f317"/>
                <a:gd name="f636" fmla="*/ f515 1 f318"/>
                <a:gd name="f637" fmla="*/ f516 1 f317"/>
                <a:gd name="f638" fmla="*/ f517 1 f318"/>
                <a:gd name="f639" fmla="*/ f518 1 f317"/>
                <a:gd name="f640" fmla="*/ f519 1 f318"/>
                <a:gd name="f641" fmla="*/ f520 1 f317"/>
                <a:gd name="f642" fmla="*/ f521 1 f318"/>
                <a:gd name="f643" fmla="*/ f522 1 f317"/>
                <a:gd name="f644" fmla="*/ f523 1 f318"/>
                <a:gd name="f645" fmla="*/ f524 1 f317"/>
                <a:gd name="f646" fmla="*/ f525 1 f318"/>
                <a:gd name="f647" fmla="*/ f526 1 f317"/>
                <a:gd name="f648" fmla="*/ f527 1 f318"/>
                <a:gd name="f649" fmla="*/ f528 1 f317"/>
                <a:gd name="f650" fmla="*/ f529 1 f318"/>
                <a:gd name="f651" fmla="*/ f530 1 f317"/>
                <a:gd name="f652" fmla="*/ f531 1 f318"/>
                <a:gd name="f653" fmla="*/ f532 1 f317"/>
                <a:gd name="f654" fmla="*/ f533 1 f318"/>
                <a:gd name="f655" fmla="*/ f534 1 f317"/>
                <a:gd name="f656" fmla="*/ f535 1 f318"/>
                <a:gd name="f657" fmla="*/ f536 1 f317"/>
                <a:gd name="f658" fmla="*/ f537 1 f318"/>
                <a:gd name="f659" fmla="*/ f538 1 f317"/>
                <a:gd name="f660" fmla="*/ f539 1 f318"/>
                <a:gd name="f661" fmla="*/ f540 1 f317"/>
                <a:gd name="f662" fmla="*/ f541 1 f318"/>
                <a:gd name="f663" fmla="*/ f542 1 f317"/>
                <a:gd name="f664" fmla="*/ f543 1 f318"/>
                <a:gd name="f665" fmla="*/ f544 1 f317"/>
                <a:gd name="f666" fmla="*/ f545 1 f318"/>
                <a:gd name="f667" fmla="*/ f546 1 f317"/>
                <a:gd name="f668" fmla="*/ f547 1 f318"/>
                <a:gd name="f669" fmla="*/ f548 1 f317"/>
                <a:gd name="f670" fmla="*/ f549 1 f318"/>
                <a:gd name="f671" fmla="*/ f550 1 f317"/>
                <a:gd name="f672" fmla="*/ f551 1 f318"/>
                <a:gd name="f673" fmla="*/ f552 f312 1"/>
                <a:gd name="f674" fmla="*/ f553 f312 1"/>
                <a:gd name="f675" fmla="*/ f555 f313 1"/>
                <a:gd name="f676" fmla="*/ f554 f313 1"/>
                <a:gd name="f677" fmla="*/ f557 f312 1"/>
                <a:gd name="f678" fmla="*/ f558 f313 1"/>
                <a:gd name="f679" fmla="*/ f559 f312 1"/>
                <a:gd name="f680" fmla="*/ f560 f312 1"/>
                <a:gd name="f681" fmla="*/ f561 f313 1"/>
                <a:gd name="f682" fmla="*/ f562 f312 1"/>
                <a:gd name="f683" fmla="*/ f563 f313 1"/>
                <a:gd name="f684" fmla="*/ f564 f312 1"/>
                <a:gd name="f685" fmla="*/ f565 f313 1"/>
                <a:gd name="f686" fmla="*/ f566 f312 1"/>
                <a:gd name="f687" fmla="*/ f567 f313 1"/>
                <a:gd name="f688" fmla="*/ f568 f312 1"/>
                <a:gd name="f689" fmla="*/ f569 f313 1"/>
                <a:gd name="f690" fmla="*/ f570 f312 1"/>
                <a:gd name="f691" fmla="*/ f571 f313 1"/>
                <a:gd name="f692" fmla="*/ f572 f312 1"/>
                <a:gd name="f693" fmla="*/ f573 f313 1"/>
                <a:gd name="f694" fmla="*/ f574 f312 1"/>
                <a:gd name="f695" fmla="*/ f575 f313 1"/>
                <a:gd name="f696" fmla="*/ f576 f312 1"/>
                <a:gd name="f697" fmla="*/ f577 f313 1"/>
                <a:gd name="f698" fmla="*/ f578 f312 1"/>
                <a:gd name="f699" fmla="*/ f579 f313 1"/>
                <a:gd name="f700" fmla="*/ f580 f312 1"/>
                <a:gd name="f701" fmla="*/ f581 f313 1"/>
                <a:gd name="f702" fmla="*/ f582 f312 1"/>
                <a:gd name="f703" fmla="*/ f583 f313 1"/>
                <a:gd name="f704" fmla="*/ f584 f312 1"/>
                <a:gd name="f705" fmla="*/ f585 f313 1"/>
                <a:gd name="f706" fmla="*/ f586 f312 1"/>
                <a:gd name="f707" fmla="*/ f587 f313 1"/>
                <a:gd name="f708" fmla="*/ f588 f312 1"/>
                <a:gd name="f709" fmla="*/ f589 f313 1"/>
                <a:gd name="f710" fmla="*/ f590 f312 1"/>
                <a:gd name="f711" fmla="*/ f591 f313 1"/>
                <a:gd name="f712" fmla="*/ f592 f312 1"/>
                <a:gd name="f713" fmla="*/ f593 f313 1"/>
                <a:gd name="f714" fmla="*/ f594 f312 1"/>
                <a:gd name="f715" fmla="*/ f595 f313 1"/>
                <a:gd name="f716" fmla="*/ f596 f312 1"/>
                <a:gd name="f717" fmla="*/ f597 f313 1"/>
                <a:gd name="f718" fmla="*/ f598 f312 1"/>
                <a:gd name="f719" fmla="*/ f599 f313 1"/>
                <a:gd name="f720" fmla="*/ f600 f312 1"/>
                <a:gd name="f721" fmla="*/ f601 f313 1"/>
                <a:gd name="f722" fmla="*/ f602 f312 1"/>
                <a:gd name="f723" fmla="*/ f603 f313 1"/>
                <a:gd name="f724" fmla="*/ f604 f312 1"/>
                <a:gd name="f725" fmla="*/ f605 f313 1"/>
                <a:gd name="f726" fmla="*/ f606 f312 1"/>
                <a:gd name="f727" fmla="*/ f607 f313 1"/>
                <a:gd name="f728" fmla="*/ f608 f312 1"/>
                <a:gd name="f729" fmla="*/ f609 f313 1"/>
                <a:gd name="f730" fmla="*/ f610 f312 1"/>
                <a:gd name="f731" fmla="*/ f611 f313 1"/>
                <a:gd name="f732" fmla="*/ f612 f312 1"/>
                <a:gd name="f733" fmla="*/ f613 f313 1"/>
                <a:gd name="f734" fmla="*/ f614 f312 1"/>
                <a:gd name="f735" fmla="*/ f615 f313 1"/>
                <a:gd name="f736" fmla="*/ f616 f312 1"/>
                <a:gd name="f737" fmla="*/ f617 f313 1"/>
                <a:gd name="f738" fmla="*/ f618 f312 1"/>
                <a:gd name="f739" fmla="*/ f619 f313 1"/>
                <a:gd name="f740" fmla="*/ f620 f313 1"/>
                <a:gd name="f741" fmla="*/ f621 f312 1"/>
                <a:gd name="f742" fmla="*/ f622 f313 1"/>
                <a:gd name="f743" fmla="*/ f623 f312 1"/>
                <a:gd name="f744" fmla="*/ f624 f313 1"/>
                <a:gd name="f745" fmla="*/ f625 f312 1"/>
                <a:gd name="f746" fmla="*/ f626 f313 1"/>
                <a:gd name="f747" fmla="*/ f627 f312 1"/>
                <a:gd name="f748" fmla="*/ f628 f313 1"/>
                <a:gd name="f749" fmla="*/ f629 f312 1"/>
                <a:gd name="f750" fmla="*/ f630 f313 1"/>
                <a:gd name="f751" fmla="*/ f631 f312 1"/>
                <a:gd name="f752" fmla="*/ f632 f313 1"/>
                <a:gd name="f753" fmla="*/ f633 f312 1"/>
                <a:gd name="f754" fmla="*/ f634 f313 1"/>
                <a:gd name="f755" fmla="*/ f635 f312 1"/>
                <a:gd name="f756" fmla="*/ f636 f313 1"/>
                <a:gd name="f757" fmla="*/ f637 f312 1"/>
                <a:gd name="f758" fmla="*/ f638 f313 1"/>
                <a:gd name="f759" fmla="*/ f639 f312 1"/>
                <a:gd name="f760" fmla="*/ f640 f313 1"/>
                <a:gd name="f761" fmla="*/ f641 f312 1"/>
                <a:gd name="f762" fmla="*/ f642 f313 1"/>
                <a:gd name="f763" fmla="*/ f643 f312 1"/>
                <a:gd name="f764" fmla="*/ f644 f313 1"/>
                <a:gd name="f765" fmla="*/ f645 f312 1"/>
                <a:gd name="f766" fmla="*/ f646 f313 1"/>
                <a:gd name="f767" fmla="*/ f647 f312 1"/>
                <a:gd name="f768" fmla="*/ f648 f313 1"/>
                <a:gd name="f769" fmla="*/ f649 f312 1"/>
                <a:gd name="f770" fmla="*/ f650 f313 1"/>
                <a:gd name="f771" fmla="*/ f651 f312 1"/>
                <a:gd name="f772" fmla="*/ f652 f313 1"/>
                <a:gd name="f773" fmla="*/ f653 f312 1"/>
                <a:gd name="f774" fmla="*/ f654 f313 1"/>
                <a:gd name="f775" fmla="*/ f655 f312 1"/>
                <a:gd name="f776" fmla="*/ f656 f313 1"/>
                <a:gd name="f777" fmla="*/ f657 f312 1"/>
                <a:gd name="f778" fmla="*/ f658 f313 1"/>
                <a:gd name="f779" fmla="*/ f659 f312 1"/>
                <a:gd name="f780" fmla="*/ f660 f313 1"/>
                <a:gd name="f781" fmla="*/ f661 f312 1"/>
                <a:gd name="f782" fmla="*/ f662 f313 1"/>
                <a:gd name="f783" fmla="*/ f663 f312 1"/>
                <a:gd name="f784" fmla="*/ f664 f313 1"/>
                <a:gd name="f785" fmla="*/ f665 f312 1"/>
                <a:gd name="f786" fmla="*/ f666 f313 1"/>
                <a:gd name="f787" fmla="*/ f667 f312 1"/>
                <a:gd name="f788" fmla="*/ f668 f313 1"/>
                <a:gd name="f789" fmla="*/ f669 f312 1"/>
                <a:gd name="f790" fmla="*/ f670 f313 1"/>
                <a:gd name="f791" fmla="*/ f671 f312 1"/>
                <a:gd name="f792" fmla="*/ f672 f3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6">
                  <a:pos x="f677" y="f678"/>
                </a:cxn>
                <a:cxn ang="f556">
                  <a:pos x="f679" y="f678"/>
                </a:cxn>
                <a:cxn ang="f556">
                  <a:pos x="f680" y="f681"/>
                </a:cxn>
                <a:cxn ang="f556">
                  <a:pos x="f682" y="f683"/>
                </a:cxn>
                <a:cxn ang="f556">
                  <a:pos x="f684" y="f685"/>
                </a:cxn>
                <a:cxn ang="f556">
                  <a:pos x="f686" y="f687"/>
                </a:cxn>
                <a:cxn ang="f556">
                  <a:pos x="f688" y="f689"/>
                </a:cxn>
                <a:cxn ang="f556">
                  <a:pos x="f690" y="f691"/>
                </a:cxn>
                <a:cxn ang="f556">
                  <a:pos x="f692" y="f693"/>
                </a:cxn>
                <a:cxn ang="f556">
                  <a:pos x="f694" y="f695"/>
                </a:cxn>
                <a:cxn ang="f556">
                  <a:pos x="f696" y="f697"/>
                </a:cxn>
                <a:cxn ang="f556">
                  <a:pos x="f698" y="f699"/>
                </a:cxn>
                <a:cxn ang="f556">
                  <a:pos x="f700" y="f701"/>
                </a:cxn>
                <a:cxn ang="f556">
                  <a:pos x="f702" y="f703"/>
                </a:cxn>
                <a:cxn ang="f556">
                  <a:pos x="f704" y="f705"/>
                </a:cxn>
                <a:cxn ang="f556">
                  <a:pos x="f706" y="f707"/>
                </a:cxn>
                <a:cxn ang="f556">
                  <a:pos x="f708" y="f709"/>
                </a:cxn>
                <a:cxn ang="f556">
                  <a:pos x="f710" y="f711"/>
                </a:cxn>
                <a:cxn ang="f556">
                  <a:pos x="f712" y="f713"/>
                </a:cxn>
                <a:cxn ang="f556">
                  <a:pos x="f714" y="f715"/>
                </a:cxn>
                <a:cxn ang="f556">
                  <a:pos x="f716" y="f717"/>
                </a:cxn>
                <a:cxn ang="f556">
                  <a:pos x="f718" y="f719"/>
                </a:cxn>
                <a:cxn ang="f556">
                  <a:pos x="f720" y="f721"/>
                </a:cxn>
                <a:cxn ang="f556">
                  <a:pos x="f722" y="f723"/>
                </a:cxn>
                <a:cxn ang="f556">
                  <a:pos x="f724" y="f725"/>
                </a:cxn>
                <a:cxn ang="f556">
                  <a:pos x="f726" y="f727"/>
                </a:cxn>
                <a:cxn ang="f556">
                  <a:pos x="f728" y="f729"/>
                </a:cxn>
                <a:cxn ang="f556">
                  <a:pos x="f730" y="f731"/>
                </a:cxn>
                <a:cxn ang="f556">
                  <a:pos x="f732" y="f733"/>
                </a:cxn>
                <a:cxn ang="f556">
                  <a:pos x="f734" y="f735"/>
                </a:cxn>
                <a:cxn ang="f556">
                  <a:pos x="f736" y="f737"/>
                </a:cxn>
                <a:cxn ang="f556">
                  <a:pos x="f738" y="f739"/>
                </a:cxn>
                <a:cxn ang="f556">
                  <a:pos x="f738" y="f740"/>
                </a:cxn>
                <a:cxn ang="f556">
                  <a:pos x="f741" y="f742"/>
                </a:cxn>
                <a:cxn ang="f556">
                  <a:pos x="f743" y="f744"/>
                </a:cxn>
                <a:cxn ang="f556">
                  <a:pos x="f745" y="f746"/>
                </a:cxn>
                <a:cxn ang="f556">
                  <a:pos x="f747" y="f748"/>
                </a:cxn>
                <a:cxn ang="f556">
                  <a:pos x="f749" y="f750"/>
                </a:cxn>
                <a:cxn ang="f556">
                  <a:pos x="f751" y="f752"/>
                </a:cxn>
                <a:cxn ang="f556">
                  <a:pos x="f753" y="f754"/>
                </a:cxn>
                <a:cxn ang="f556">
                  <a:pos x="f755" y="f756"/>
                </a:cxn>
                <a:cxn ang="f556">
                  <a:pos x="f757" y="f758"/>
                </a:cxn>
                <a:cxn ang="f556">
                  <a:pos x="f759" y="f760"/>
                </a:cxn>
                <a:cxn ang="f556">
                  <a:pos x="f761" y="f762"/>
                </a:cxn>
                <a:cxn ang="f556">
                  <a:pos x="f763" y="f764"/>
                </a:cxn>
                <a:cxn ang="f556">
                  <a:pos x="f765" y="f766"/>
                </a:cxn>
                <a:cxn ang="f556">
                  <a:pos x="f767" y="f768"/>
                </a:cxn>
                <a:cxn ang="f556">
                  <a:pos x="f769" y="f770"/>
                </a:cxn>
                <a:cxn ang="f556">
                  <a:pos x="f771" y="f772"/>
                </a:cxn>
                <a:cxn ang="f556">
                  <a:pos x="f773" y="f774"/>
                </a:cxn>
                <a:cxn ang="f556">
                  <a:pos x="f775" y="f776"/>
                </a:cxn>
                <a:cxn ang="f556">
                  <a:pos x="f777" y="f778"/>
                </a:cxn>
                <a:cxn ang="f556">
                  <a:pos x="f779" y="f780"/>
                </a:cxn>
                <a:cxn ang="f556">
                  <a:pos x="f781" y="f782"/>
                </a:cxn>
                <a:cxn ang="f556">
                  <a:pos x="f783" y="f784"/>
                </a:cxn>
                <a:cxn ang="f556">
                  <a:pos x="f785" y="f786"/>
                </a:cxn>
                <a:cxn ang="f556">
                  <a:pos x="f787" y="f788"/>
                </a:cxn>
                <a:cxn ang="f556">
                  <a:pos x="f789" y="f790"/>
                </a:cxn>
                <a:cxn ang="f556">
                  <a:pos x="f791" y="f792"/>
                </a:cxn>
              </a:cxnLst>
              <a:rect l="f673" t="f676" r="f674" b="f675"/>
              <a:pathLst>
                <a:path w="5324985" h="3251912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98"/>
                    <a:pt x="f99" y="f100"/>
                  </a:cubicBezTo>
                  <a:cubicBezTo>
                    <a:pt x="f101" y="f102"/>
                    <a:pt x="f103" y="f104"/>
                    <a:pt x="f105" y="f106"/>
                  </a:cubicBezTo>
                  <a:cubicBezTo>
                    <a:pt x="f107" y="f108"/>
                    <a:pt x="f109" y="f110"/>
                    <a:pt x="f111" y="f112"/>
                  </a:cubicBezTo>
                  <a:cubicBezTo>
                    <a:pt x="f113" y="f114"/>
                    <a:pt x="f115" y="f116"/>
                    <a:pt x="f117" y="f118"/>
                  </a:cubicBezTo>
                  <a:cubicBezTo>
                    <a:pt x="f119" y="f120"/>
                    <a:pt x="f121" y="f122"/>
                    <a:pt x="f123" y="f124"/>
                  </a:cubicBezTo>
                  <a:cubicBezTo>
                    <a:pt x="f125" y="f124"/>
                    <a:pt x="f126" y="f127"/>
                    <a:pt x="f128" y="f129"/>
                  </a:cubicBezTo>
                  <a:lnTo>
                    <a:pt x="f130" y="f131"/>
                  </a:lnTo>
                  <a:lnTo>
                    <a:pt x="f132" y="f133"/>
                  </a:ln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lnTo>
                    <a:pt x="f6" y="f170"/>
                  </a:lnTo>
                  <a:lnTo>
                    <a:pt x="f6" y="f171"/>
                  </a:lnTo>
                  <a:lnTo>
                    <a:pt x="f172" y="f173"/>
                  </a:lnTo>
                  <a:cubicBezTo>
                    <a:pt x="f174" y="f175"/>
                    <a:pt x="f176" y="f177"/>
                    <a:pt x="f178" y="f179"/>
                  </a:cubicBezTo>
                  <a:cubicBezTo>
                    <a:pt x="f180" y="f181"/>
                    <a:pt x="f182" y="f183"/>
                    <a:pt x="f184" y="f185"/>
                  </a:cubicBezTo>
                  <a:cubicBezTo>
                    <a:pt x="f186" y="f187"/>
                    <a:pt x="f188" y="f189"/>
                    <a:pt x="f190" y="f191"/>
                  </a:cubicBez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203"/>
                  </a:cubicBezTo>
                  <a:lnTo>
                    <a:pt x="f204" y="f205"/>
                  </a:lnTo>
                  <a:lnTo>
                    <a:pt x="f206" y="f207"/>
                  </a:lnTo>
                  <a:cubicBezTo>
                    <a:pt x="f126" y="f208"/>
                    <a:pt x="f209" y="f210"/>
                    <a:pt x="f211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40"/>
                    <a:pt x="f241" y="f242"/>
                  </a:cubicBezTo>
                  <a:cubicBezTo>
                    <a:pt x="f243" y="f244"/>
                    <a:pt x="f245" y="f246"/>
                    <a:pt x="f247" y="f248"/>
                  </a:cubicBezTo>
                  <a:cubicBezTo>
                    <a:pt x="f249" y="f250"/>
                    <a:pt x="f251" y="f252"/>
                    <a:pt x="f253" y="f254"/>
                  </a:cubicBezTo>
                  <a:cubicBezTo>
                    <a:pt x="f255" y="f256"/>
                    <a:pt x="f257" y="f258"/>
                    <a:pt x="f259" y="f260"/>
                  </a:cubicBezTo>
                  <a:cubicBezTo>
                    <a:pt x="f261" y="f262"/>
                    <a:pt x="f263" y="f264"/>
                    <a:pt x="f265" y="f266"/>
                  </a:cubicBezTo>
                  <a:cubicBezTo>
                    <a:pt x="f267" y="f268"/>
                    <a:pt x="f269" y="f270"/>
                    <a:pt x="f271" y="f272"/>
                  </a:cubicBezTo>
                  <a:cubicBezTo>
                    <a:pt x="f273" y="f274"/>
                    <a:pt x="f275" y="f276"/>
                    <a:pt x="f277" y="f278"/>
                  </a:cubicBezTo>
                  <a:lnTo>
                    <a:pt x="f279" y="f280"/>
                  </a:lnTo>
                  <a:cubicBezTo>
                    <a:pt x="f281" y="f282"/>
                    <a:pt x="f283" y="f284"/>
                    <a:pt x="f285" y="f286"/>
                  </a:cubicBezTo>
                  <a:cubicBezTo>
                    <a:pt x="f287" y="f288"/>
                    <a:pt x="f289" y="f290"/>
                    <a:pt x="f291" y="f292"/>
                  </a:cubicBezTo>
                  <a:cubicBezTo>
                    <a:pt x="f293" y="f294"/>
                    <a:pt x="f295" y="f296"/>
                    <a:pt x="f297" y="f298"/>
                  </a:cubicBezTo>
                  <a:cubicBezTo>
                    <a:pt x="f299" y="f300"/>
                    <a:pt x="f301" y="f302"/>
                    <a:pt x="f303" y="f304"/>
                  </a:cubicBezTo>
                  <a:cubicBezTo>
                    <a:pt x="f305" y="f306"/>
                    <a:pt x="f307" y="f308"/>
                    <a:pt x="f309" y="f31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Freeform: Shape 16">
              <a:extLst>
                <a:ext uri="{FF2B5EF4-FFF2-40B4-BE49-F238E27FC236}">
                  <a16:creationId xmlns:a16="http://schemas.microsoft.com/office/drawing/2014/main" id="{76D467BF-85B1-B26C-71C9-5DA07D3799C9}"/>
                </a:ext>
              </a:extLst>
            </p:cNvPr>
            <p:cNvSpPr/>
            <p:nvPr/>
          </p:nvSpPr>
          <p:spPr>
            <a:xfrm>
              <a:off x="7907301" y="0"/>
              <a:ext cx="4284704" cy="242091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5533"/>
                <a:gd name="f7" fmla="val 2980757"/>
                <a:gd name="f8" fmla="val 201166"/>
                <a:gd name="f9" fmla="val 206734"/>
                <a:gd name="f10" fmla="val 89286"/>
                <a:gd name="f11" fmla="val 212220"/>
                <a:gd name="f12" fmla="val 135755"/>
                <a:gd name="f13" fmla="val 220465"/>
                <a:gd name="f14" fmla="val 181731"/>
                <a:gd name="f15" fmla="val 232051"/>
                <a:gd name="f16" fmla="val 226897"/>
                <a:gd name="f17" fmla="val 254855"/>
                <a:gd name="f18" fmla="val 317344"/>
                <a:gd name="f19" fmla="val 290287"/>
                <a:gd name="f20" fmla="val 403854"/>
                <a:gd name="f21" fmla="val 332707"/>
                <a:gd name="f22" fmla="val 487120"/>
                <a:gd name="f23" fmla="val 354163"/>
                <a:gd name="f24" fmla="val 528696"/>
                <a:gd name="f25" fmla="val 377948"/>
                <a:gd name="f26" fmla="val 569461"/>
                <a:gd name="f27" fmla="val 402959"/>
                <a:gd name="f28" fmla="val 609647"/>
                <a:gd name="f29" fmla="val 428337"/>
                <a:gd name="f30" fmla="val 649717"/>
                <a:gd name="f31" fmla="val 455433"/>
                <a:gd name="f32" fmla="val 689209"/>
                <a:gd name="f33" fmla="val 483631"/>
                <a:gd name="f34" fmla="val 728236"/>
                <a:gd name="f35" fmla="val 540764"/>
                <a:gd name="f36" fmla="val 806061"/>
                <a:gd name="f37" fmla="val 604271"/>
                <a:gd name="f38" fmla="val 881569"/>
                <a:gd name="f39" fmla="val 669986"/>
                <a:gd name="f40" fmla="val 957424"/>
                <a:gd name="f41" fmla="val 735701"/>
                <a:gd name="f42" fmla="val 1033395"/>
                <a:gd name="f43" fmla="val 804359"/>
                <a:gd name="f44" fmla="val 1109366"/>
                <a:gd name="f45" fmla="val 871667"/>
                <a:gd name="f46" fmla="val 1188348"/>
                <a:gd name="f47" fmla="val 905383"/>
                <a:gd name="f48" fmla="val 1227723"/>
                <a:gd name="f49" fmla="val 938731"/>
                <a:gd name="f50" fmla="val 1268025"/>
                <a:gd name="f51" fmla="val 971956"/>
                <a:gd name="f52" fmla="val 1308905"/>
                <a:gd name="f53" fmla="val 1020139"/>
                <a:gd name="f54" fmla="val 1368084"/>
                <a:gd name="f55" fmla="val 1035954"/>
                <a:gd name="f56" fmla="val 1386962"/>
                <a:gd name="f57" fmla="val 1051035"/>
                <a:gd name="f58" fmla="val 1406302"/>
                <a:gd name="f59" fmla="val 1067340"/>
                <a:gd name="f60" fmla="val 1424715"/>
                <a:gd name="f61" fmla="val 1194602"/>
                <a:gd name="f62" fmla="val 1574573"/>
                <a:gd name="f63" fmla="val 1332652"/>
                <a:gd name="f64" fmla="val 1712503"/>
                <a:gd name="f65" fmla="val 1472909"/>
                <a:gd name="f66" fmla="val 1843252"/>
                <a:gd name="f67" fmla="val 1543406"/>
                <a:gd name="f68" fmla="val 1908337"/>
                <a:gd name="f69" fmla="val 1615128"/>
                <a:gd name="f70" fmla="val 1971221"/>
                <a:gd name="f71" fmla="val 1688567"/>
                <a:gd name="f72" fmla="val 2031559"/>
                <a:gd name="f73" fmla="val 1762006"/>
                <a:gd name="f74" fmla="val 2091895"/>
                <a:gd name="f75" fmla="val 1836793"/>
                <a:gd name="f76" fmla="val 2150263"/>
                <a:gd name="f77" fmla="val 1914401"/>
                <a:gd name="f78" fmla="val 2205156"/>
                <a:gd name="f79" fmla="val 2069003"/>
                <a:gd name="f80" fmla="val 2315176"/>
                <a:gd name="f81" fmla="val 2235742"/>
                <a:gd name="f82" fmla="val 2413498"/>
                <a:gd name="f83" fmla="val 2418909"/>
                <a:gd name="f84" fmla="val 2479741"/>
                <a:gd name="f85" fmla="val 2510249"/>
                <a:gd name="f86" fmla="val 2512863"/>
                <a:gd name="f87" fmla="val 2604898"/>
                <a:gd name="f88" fmla="val 2538225"/>
                <a:gd name="f89" fmla="val 2701141"/>
                <a:gd name="f90" fmla="val 2557333"/>
                <a:gd name="f91" fmla="val 2725293"/>
                <a:gd name="f92" fmla="val 2561850"/>
                <a:gd name="f93" fmla="val 2749201"/>
                <a:gd name="f94" fmla="val 2567062"/>
                <a:gd name="f95" fmla="val 2773475"/>
                <a:gd name="f96" fmla="val 2570999"/>
                <a:gd name="f97" fmla="val 2846424"/>
                <a:gd name="f98" fmla="val 2582465"/>
                <a:gd name="f99" fmla="val 2895343"/>
                <a:gd name="f100" fmla="val 2588602"/>
                <a:gd name="f101" fmla="val 2944261"/>
                <a:gd name="f102" fmla="val 2595088"/>
                <a:gd name="f103" fmla="val 2993669"/>
                <a:gd name="f104" fmla="val 2598909"/>
                <a:gd name="f105" fmla="val 3018313"/>
                <a:gd name="f106" fmla="val 2601110"/>
                <a:gd name="f107" fmla="val 3042956"/>
                <a:gd name="f108" fmla="val 2603195"/>
                <a:gd name="f109" fmla="val 3067721"/>
                <a:gd name="f110" fmla="val 2604237"/>
                <a:gd name="f111" fmla="val 3092487"/>
                <a:gd name="f112" fmla="val 2605394"/>
                <a:gd name="f113" fmla="val 3117130"/>
                <a:gd name="f114" fmla="val 2607247"/>
                <a:gd name="f115" fmla="val 3142019"/>
                <a:gd name="f116" fmla="val 2607943"/>
                <a:gd name="f117" fmla="val 3216561"/>
                <a:gd name="f118" fmla="val 2609564"/>
                <a:gd name="f119" fmla="val 3241326"/>
                <a:gd name="f120" fmla="val 2610142"/>
                <a:gd name="f121" fmla="val 3266337"/>
                <a:gd name="f122" fmla="val 2609333"/>
                <a:gd name="f123" fmla="val 3291225"/>
                <a:gd name="f124" fmla="val 2609217"/>
                <a:gd name="f125" fmla="val 3328619"/>
                <a:gd name="f126" fmla="val 2608869"/>
                <a:gd name="f127" fmla="val 3340757"/>
                <a:gd name="f128" fmla="val 2608522"/>
                <a:gd name="f129" fmla="val 3352649"/>
                <a:gd name="f130" fmla="val 2607827"/>
                <a:gd name="f131" fmla="val 3364665"/>
                <a:gd name="f132" fmla="val 2607363"/>
                <a:gd name="f133" fmla="val 3376679"/>
                <a:gd name="f134" fmla="val 2606784"/>
                <a:gd name="f135" fmla="val 3388695"/>
                <a:gd name="f136" fmla="val 2606438"/>
                <a:gd name="f137" fmla="val 3400587"/>
                <a:gd name="f138" fmla="val 2605627"/>
                <a:gd name="f139" fmla="val 3436387"/>
                <a:gd name="f140" fmla="val 2602847"/>
                <a:gd name="f141" fmla="val 3484079"/>
                <a:gd name="f142" fmla="val 2599257"/>
                <a:gd name="f143" fmla="val 3531404"/>
                <a:gd name="f144" fmla="val 2593235"/>
                <a:gd name="f145" fmla="val 3578361"/>
                <a:gd name="f146" fmla="val 2586286"/>
                <a:gd name="f147" fmla="val 3766310"/>
                <a:gd name="f148" fmla="val 2556871"/>
                <a:gd name="f149" fmla="val 3947025"/>
                <a:gd name="f150" fmla="val 2499314"/>
                <a:gd name="f151" fmla="val 4119159"/>
                <a:gd name="f152" fmla="val 2418594"/>
                <a:gd name="f153" fmla="val 4291907"/>
                <a:gd name="f154" fmla="val 2338801"/>
                <a:gd name="f155" fmla="val 4456317"/>
                <a:gd name="f156" fmla="val 2236657"/>
                <a:gd name="f157" fmla="val 4618765"/>
                <a:gd name="f158" fmla="val 2124668"/>
                <a:gd name="f159" fmla="val 4659346"/>
                <a:gd name="f160" fmla="val 2096759"/>
                <a:gd name="f161" fmla="val 4699682"/>
                <a:gd name="f162" fmla="val 2067575"/>
                <a:gd name="f163" fmla="val 4739895"/>
                <a:gd name="f164" fmla="val 2038275"/>
                <a:gd name="f165" fmla="val 4780355"/>
                <a:gd name="f166" fmla="val 2008976"/>
                <a:gd name="f167" fmla="val 4820691"/>
                <a:gd name="f168" fmla="val 1979212"/>
                <a:gd name="f169" fmla="val 4861027"/>
                <a:gd name="f170" fmla="val 1948986"/>
                <a:gd name="f171" fmla="val 5106354"/>
                <a:gd name="f172" fmla="val 1763690"/>
                <a:gd name="f173" fmla="val 1641017"/>
                <a:gd name="f174" fmla="val 2257481"/>
                <a:gd name="f175" fmla="val 5168881"/>
                <a:gd name="f176" fmla="val 2332084"/>
                <a:gd name="f177" fmla="val 5125235"/>
                <a:gd name="f178" fmla="val 2362079"/>
                <a:gd name="f179" fmla="val 5081099"/>
                <a:gd name="f180" fmla="val 2391958"/>
                <a:gd name="f181" fmla="val 5036225"/>
                <a:gd name="f182" fmla="val 2421489"/>
                <a:gd name="f183" fmla="val 4991231"/>
                <a:gd name="f184" fmla="val 2450790"/>
                <a:gd name="f185" fmla="val 4945867"/>
                <a:gd name="f186" fmla="val 2479857"/>
                <a:gd name="f187" fmla="val 4899401"/>
                <a:gd name="f188" fmla="val 2508347"/>
                <a:gd name="f189" fmla="val 4806959"/>
                <a:gd name="f190" fmla="val 2565440"/>
                <a:gd name="f191" fmla="val 4711574"/>
                <a:gd name="f192" fmla="val 2620798"/>
                <a:gd name="f193" fmla="val 4612145"/>
                <a:gd name="f194" fmla="val 2671407"/>
                <a:gd name="f195" fmla="val 4512836"/>
                <a:gd name="f196" fmla="val 2722247"/>
                <a:gd name="f197" fmla="val 4410095"/>
                <a:gd name="f198" fmla="val 2769496"/>
                <a:gd name="f199" fmla="val 4303187"/>
                <a:gd name="f200" fmla="val 2810030"/>
                <a:gd name="f201" fmla="val 4090349"/>
                <a:gd name="f202" fmla="val 2892256"/>
                <a:gd name="f203" fmla="val 3861694"/>
                <a:gd name="f204" fmla="val 2947728"/>
                <a:gd name="f205" fmla="val 3630835"/>
                <a:gd name="f206" fmla="val 2969500"/>
                <a:gd name="f207" fmla="val 3573089"/>
                <a:gd name="f208" fmla="val 2974712"/>
                <a:gd name="f209" fmla="val 3515343"/>
                <a:gd name="f210" fmla="val 2978649"/>
                <a:gd name="f211" fmla="val 3457719"/>
                <a:gd name="f212" fmla="val 2979808"/>
                <a:gd name="f213" fmla="val 3414441"/>
                <a:gd name="f214" fmla="val 2980733"/>
                <a:gd name="f215" fmla="val 3400097"/>
                <a:gd name="f216" fmla="val 2980850"/>
                <a:gd name="f217" fmla="val 3385630"/>
                <a:gd name="f218" fmla="val 2980502"/>
                <a:gd name="f219" fmla="val 3371285"/>
                <a:gd name="f220" fmla="val 3328252"/>
                <a:gd name="f221" fmla="val 2980039"/>
                <a:gd name="f222" fmla="val 3286445"/>
                <a:gd name="f223" fmla="val 2978534"/>
                <a:gd name="f224" fmla="val 3175121"/>
                <a:gd name="f225" fmla="val 2975174"/>
                <a:gd name="f226" fmla="val 3063553"/>
                <a:gd name="f227" fmla="val 2966837"/>
                <a:gd name="f228" fmla="val 2952475"/>
                <a:gd name="f229" fmla="val 2953402"/>
                <a:gd name="f230" fmla="val 2841275"/>
                <a:gd name="f231" fmla="val 2940664"/>
                <a:gd name="f232" fmla="val 2730319"/>
                <a:gd name="f233" fmla="val 2922365"/>
                <a:gd name="f234" fmla="val 2620591"/>
                <a:gd name="f235" fmla="val 2898046"/>
                <a:gd name="f236" fmla="val 2510984"/>
                <a:gd name="f237" fmla="val 2873494"/>
                <a:gd name="f238" fmla="val 2402235"/>
                <a:gd name="f239" fmla="val 2844426"/>
                <a:gd name="f240" fmla="val 2294591"/>
                <a:gd name="f241" fmla="val 2811305"/>
                <a:gd name="f242" fmla="val 2079669"/>
                <a:gd name="f243" fmla="val 2744483"/>
                <a:gd name="f244" fmla="val 1867198"/>
                <a:gd name="f245" fmla="val 2661331"/>
                <a:gd name="f246" fmla="val 1670544"/>
                <a:gd name="f247" fmla="val 2550501"/>
                <a:gd name="f248" fmla="val 1473767"/>
                <a:gd name="f249" fmla="val 2439903"/>
                <a:gd name="f250" fmla="val 1298079"/>
                <a:gd name="f251" fmla="val 2299657"/>
                <a:gd name="f252" fmla="val 1144703"/>
                <a:gd name="f253" fmla="val 2144472"/>
                <a:gd name="f254" fmla="val 1067586"/>
                <a:gd name="f255" fmla="val 2066996"/>
                <a:gd name="f256" fmla="val 997458"/>
                <a:gd name="f257" fmla="val 1984539"/>
                <a:gd name="f258" fmla="val 931497"/>
                <a:gd name="f259" fmla="val 1900114"/>
                <a:gd name="f260" fmla="val 865906"/>
                <a:gd name="f261" fmla="val 1815342"/>
                <a:gd name="f262" fmla="val 803500"/>
                <a:gd name="f263" fmla="val 1729295"/>
                <a:gd name="f264" fmla="val 745265"/>
                <a:gd name="f265" fmla="val 1641395"/>
                <a:gd name="f266" fmla="val 730307"/>
                <a:gd name="f267" fmla="val 1619623"/>
                <a:gd name="f268" fmla="val 716207"/>
                <a:gd name="f269" fmla="val 1597503"/>
                <a:gd name="f270" fmla="val 701741"/>
                <a:gd name="f271" fmla="val 1575500"/>
                <a:gd name="f272" fmla="val 660178"/>
                <a:gd name="f273" fmla="val 1511573"/>
                <a:gd name="f274" fmla="val 633574"/>
                <a:gd name="f275" fmla="val 1470229"/>
                <a:gd name="f276" fmla="val 605989"/>
                <a:gd name="f277" fmla="val 1429232"/>
                <a:gd name="f278" fmla="val 578158"/>
                <a:gd name="f279" fmla="val 1387656"/>
                <a:gd name="f280" fmla="val 408230"/>
                <a:gd name="f281" fmla="val 1134497"/>
                <a:gd name="f282" fmla="val 351220"/>
                <a:gd name="f283" fmla="val 1048219"/>
                <a:gd name="f284" fmla="val 294945"/>
                <a:gd name="f285" fmla="val 959392"/>
                <a:gd name="f286" fmla="val 242349"/>
                <a:gd name="f287" fmla="val 866860"/>
                <a:gd name="f288" fmla="val 216112"/>
                <a:gd name="f289" fmla="val 820536"/>
                <a:gd name="f290" fmla="val 190734"/>
                <a:gd name="f291" fmla="val 773402"/>
                <a:gd name="f292" fmla="val 167562"/>
                <a:gd name="f293" fmla="val 724994"/>
                <a:gd name="f294" fmla="val 144513"/>
                <a:gd name="f295" fmla="val 676469"/>
                <a:gd name="f296" fmla="val 123057"/>
                <a:gd name="f297" fmla="val 627019"/>
                <a:gd name="f298" fmla="val 104054"/>
                <a:gd name="f299" fmla="val 576525"/>
                <a:gd name="f300" fmla="val 85418"/>
                <a:gd name="f301" fmla="val 525917"/>
                <a:gd name="f302" fmla="val 68867"/>
                <a:gd name="f303" fmla="val 474613"/>
                <a:gd name="f304" fmla="val 55381"/>
                <a:gd name="f305" fmla="val 422499"/>
                <a:gd name="f306" fmla="val 49006"/>
                <a:gd name="f307" fmla="val 396442"/>
                <a:gd name="f308" fmla="val 42508"/>
                <a:gd name="f309" fmla="val 370269"/>
                <a:gd name="f310" fmla="val 37236"/>
                <a:gd name="f311" fmla="val 343980"/>
                <a:gd name="f312" fmla="val 29267"/>
                <a:gd name="f313" fmla="val 304604"/>
                <a:gd name="f314" fmla="val 22646"/>
                <a:gd name="f315" fmla="val 265113"/>
                <a:gd name="f316" fmla="val 14003"/>
                <a:gd name="f317" fmla="val 212420"/>
                <a:gd name="f318" fmla="val 7872"/>
                <a:gd name="f319" fmla="val 159582"/>
                <a:gd name="f320" fmla="val 3903"/>
                <a:gd name="f321" fmla="val 106787"/>
                <a:gd name="f322" fmla="+- 0 0 -90"/>
                <a:gd name="f323" fmla="*/ f3 1 5275533"/>
                <a:gd name="f324" fmla="*/ f4 1 2980757"/>
                <a:gd name="f325" fmla="+- f7 0 f5"/>
                <a:gd name="f326" fmla="+- f6 0 f5"/>
                <a:gd name="f327" fmla="*/ f322 f0 1"/>
                <a:gd name="f328" fmla="*/ f326 1 5275533"/>
                <a:gd name="f329" fmla="*/ f325 1 2980757"/>
                <a:gd name="f330" fmla="*/ 0 f326 1"/>
                <a:gd name="f331" fmla="*/ 0 f325 1"/>
                <a:gd name="f332" fmla="*/ 201166 f326 1"/>
                <a:gd name="f333" fmla="*/ 206734 f326 1"/>
                <a:gd name="f334" fmla="*/ 89286 f325 1"/>
                <a:gd name="f335" fmla="*/ 232051 f326 1"/>
                <a:gd name="f336" fmla="*/ 226897 f325 1"/>
                <a:gd name="f337" fmla="*/ 332707 f326 1"/>
                <a:gd name="f338" fmla="*/ 487120 f325 1"/>
                <a:gd name="f339" fmla="*/ 402959 f326 1"/>
                <a:gd name="f340" fmla="*/ 609647 f325 1"/>
                <a:gd name="f341" fmla="*/ 483631 f326 1"/>
                <a:gd name="f342" fmla="*/ 728236 f325 1"/>
                <a:gd name="f343" fmla="*/ 669986 f326 1"/>
                <a:gd name="f344" fmla="*/ 957424 f325 1"/>
                <a:gd name="f345" fmla="*/ 871667 f326 1"/>
                <a:gd name="f346" fmla="*/ 1188348 f325 1"/>
                <a:gd name="f347" fmla="*/ 971956 f326 1"/>
                <a:gd name="f348" fmla="*/ 1308905 f325 1"/>
                <a:gd name="f349" fmla="*/ 1020139 f326 1"/>
                <a:gd name="f350" fmla="*/ 1368084 f325 1"/>
                <a:gd name="f351" fmla="*/ 1067340 f326 1"/>
                <a:gd name="f352" fmla="*/ 1424715 f325 1"/>
                <a:gd name="f353" fmla="*/ 1472909 f326 1"/>
                <a:gd name="f354" fmla="*/ 1843252 f325 1"/>
                <a:gd name="f355" fmla="*/ 1688567 f326 1"/>
                <a:gd name="f356" fmla="*/ 2031559 f325 1"/>
                <a:gd name="f357" fmla="*/ 1914401 f326 1"/>
                <a:gd name="f358" fmla="*/ 2205156 f325 1"/>
                <a:gd name="f359" fmla="*/ 2418909 f326 1"/>
                <a:gd name="f360" fmla="*/ 2479741 f325 1"/>
                <a:gd name="f361" fmla="*/ 2701141 f326 1"/>
                <a:gd name="f362" fmla="*/ 2557333 f325 1"/>
                <a:gd name="f363" fmla="*/ 2773475 f326 1"/>
                <a:gd name="f364" fmla="*/ 2570999 f325 1"/>
                <a:gd name="f365" fmla="*/ 2846424 f326 1"/>
                <a:gd name="f366" fmla="*/ 2582465 f325 1"/>
                <a:gd name="f367" fmla="*/ 2993669 f326 1"/>
                <a:gd name="f368" fmla="*/ 2598909 f325 1"/>
                <a:gd name="f369" fmla="*/ 3067721 f326 1"/>
                <a:gd name="f370" fmla="*/ 2604237 f325 1"/>
                <a:gd name="f371" fmla="*/ 3142019 f326 1"/>
                <a:gd name="f372" fmla="*/ 2607943 f325 1"/>
                <a:gd name="f373" fmla="*/ 3216561 f326 1"/>
                <a:gd name="f374" fmla="*/ 2609564 f325 1"/>
                <a:gd name="f375" fmla="*/ 3291225 f326 1"/>
                <a:gd name="f376" fmla="*/ 2609217 f325 1"/>
                <a:gd name="f377" fmla="*/ 3328619 f326 1"/>
                <a:gd name="f378" fmla="*/ 2608869 f325 1"/>
                <a:gd name="f379" fmla="*/ 3364665 f326 1"/>
                <a:gd name="f380" fmla="*/ 2607363 f325 1"/>
                <a:gd name="f381" fmla="*/ 3400587 f326 1"/>
                <a:gd name="f382" fmla="*/ 2605627 f325 1"/>
                <a:gd name="f383" fmla="*/ 3436387 f326 1"/>
                <a:gd name="f384" fmla="*/ 2602847 f325 1"/>
                <a:gd name="f385" fmla="*/ 3578361 f326 1"/>
                <a:gd name="f386" fmla="*/ 2586286 f325 1"/>
                <a:gd name="f387" fmla="*/ 4119159 f326 1"/>
                <a:gd name="f388" fmla="*/ 2418594 f325 1"/>
                <a:gd name="f389" fmla="*/ 4618765 f326 1"/>
                <a:gd name="f390" fmla="*/ 2124668 f325 1"/>
                <a:gd name="f391" fmla="*/ 4739895 f326 1"/>
                <a:gd name="f392" fmla="*/ 2038275 f325 1"/>
                <a:gd name="f393" fmla="*/ 4861027 f326 1"/>
                <a:gd name="f394" fmla="*/ 1948986 f325 1"/>
                <a:gd name="f395" fmla="*/ 5106354 f326 1"/>
                <a:gd name="f396" fmla="*/ 1763690 f325 1"/>
                <a:gd name="f397" fmla="*/ 5275533 f326 1"/>
                <a:gd name="f398" fmla="*/ 1641017 f325 1"/>
                <a:gd name="f399" fmla="*/ 2257481 f325 1"/>
                <a:gd name="f400" fmla="*/ 5168881 f326 1"/>
                <a:gd name="f401" fmla="*/ 2332084 f325 1"/>
                <a:gd name="f402" fmla="*/ 5036225 f326 1"/>
                <a:gd name="f403" fmla="*/ 2421489 f325 1"/>
                <a:gd name="f404" fmla="*/ 4899401 f326 1"/>
                <a:gd name="f405" fmla="*/ 2508347 f325 1"/>
                <a:gd name="f406" fmla="*/ 4612145 f326 1"/>
                <a:gd name="f407" fmla="*/ 2671407 f325 1"/>
                <a:gd name="f408" fmla="*/ 4303187 f326 1"/>
                <a:gd name="f409" fmla="*/ 2810030 f325 1"/>
                <a:gd name="f410" fmla="*/ 3630835 f326 1"/>
                <a:gd name="f411" fmla="*/ 2969500 f325 1"/>
                <a:gd name="f412" fmla="*/ 3457719 f326 1"/>
                <a:gd name="f413" fmla="*/ 2979808 f325 1"/>
                <a:gd name="f414" fmla="*/ 3414441 f326 1"/>
                <a:gd name="f415" fmla="*/ 2980733 f325 1"/>
                <a:gd name="f416" fmla="*/ 3371285 f326 1"/>
                <a:gd name="f417" fmla="*/ 2980502 f325 1"/>
                <a:gd name="f418" fmla="*/ 3328252 f326 1"/>
                <a:gd name="f419" fmla="*/ 2980039 f325 1"/>
                <a:gd name="f420" fmla="*/ 3286445 f326 1"/>
                <a:gd name="f421" fmla="*/ 2978534 f325 1"/>
                <a:gd name="f422" fmla="*/ 2952475 f326 1"/>
                <a:gd name="f423" fmla="*/ 2953402 f325 1"/>
                <a:gd name="f424" fmla="*/ 2620591 f326 1"/>
                <a:gd name="f425" fmla="*/ 2898046 f325 1"/>
                <a:gd name="f426" fmla="*/ 2294591 f326 1"/>
                <a:gd name="f427" fmla="*/ 2811305 f325 1"/>
                <a:gd name="f428" fmla="*/ 1670544 f326 1"/>
                <a:gd name="f429" fmla="*/ 2550501 f325 1"/>
                <a:gd name="f430" fmla="*/ 1144703 f326 1"/>
                <a:gd name="f431" fmla="*/ 2144472 f325 1"/>
                <a:gd name="f432" fmla="*/ 931497 f326 1"/>
                <a:gd name="f433" fmla="*/ 1900114 f325 1"/>
                <a:gd name="f434" fmla="*/ 745265 f326 1"/>
                <a:gd name="f435" fmla="*/ 1641395 f325 1"/>
                <a:gd name="f436" fmla="*/ 701741 f326 1"/>
                <a:gd name="f437" fmla="*/ 1575500 f325 1"/>
                <a:gd name="f438" fmla="*/ 660178 f326 1"/>
                <a:gd name="f439" fmla="*/ 1511573 f325 1"/>
                <a:gd name="f440" fmla="*/ 578158 f326 1"/>
                <a:gd name="f441" fmla="*/ 1387656 f325 1"/>
                <a:gd name="f442" fmla="*/ 408230 f326 1"/>
                <a:gd name="f443" fmla="*/ 1134497 f325 1"/>
                <a:gd name="f444" fmla="*/ 242349 f326 1"/>
                <a:gd name="f445" fmla="*/ 866860 f325 1"/>
                <a:gd name="f446" fmla="*/ 167562 f326 1"/>
                <a:gd name="f447" fmla="*/ 724994 f325 1"/>
                <a:gd name="f448" fmla="*/ 104054 f326 1"/>
                <a:gd name="f449" fmla="*/ 576525 f325 1"/>
                <a:gd name="f450" fmla="*/ 55381 f326 1"/>
                <a:gd name="f451" fmla="*/ 422499 f325 1"/>
                <a:gd name="f452" fmla="*/ 37236 f326 1"/>
                <a:gd name="f453" fmla="*/ 343980 f325 1"/>
                <a:gd name="f454" fmla="*/ 29267 f326 1"/>
                <a:gd name="f455" fmla="*/ 304604 f325 1"/>
                <a:gd name="f456" fmla="*/ 22646 f326 1"/>
                <a:gd name="f457" fmla="*/ 265113 f325 1"/>
                <a:gd name="f458" fmla="*/ 3903 f326 1"/>
                <a:gd name="f459" fmla="*/ 106787 f325 1"/>
                <a:gd name="f460" fmla="*/ f327 1 f2"/>
                <a:gd name="f461" fmla="*/ f330 1 5275533"/>
                <a:gd name="f462" fmla="*/ f331 1 2980757"/>
                <a:gd name="f463" fmla="*/ f332 1 5275533"/>
                <a:gd name="f464" fmla="*/ f333 1 5275533"/>
                <a:gd name="f465" fmla="*/ f334 1 2980757"/>
                <a:gd name="f466" fmla="*/ f335 1 5275533"/>
                <a:gd name="f467" fmla="*/ f336 1 2980757"/>
                <a:gd name="f468" fmla="*/ f337 1 5275533"/>
                <a:gd name="f469" fmla="*/ f338 1 2980757"/>
                <a:gd name="f470" fmla="*/ f339 1 5275533"/>
                <a:gd name="f471" fmla="*/ f340 1 2980757"/>
                <a:gd name="f472" fmla="*/ f341 1 5275533"/>
                <a:gd name="f473" fmla="*/ f342 1 2980757"/>
                <a:gd name="f474" fmla="*/ f343 1 5275533"/>
                <a:gd name="f475" fmla="*/ f344 1 2980757"/>
                <a:gd name="f476" fmla="*/ f345 1 5275533"/>
                <a:gd name="f477" fmla="*/ f346 1 2980757"/>
                <a:gd name="f478" fmla="*/ f347 1 5275533"/>
                <a:gd name="f479" fmla="*/ f348 1 2980757"/>
                <a:gd name="f480" fmla="*/ f349 1 5275533"/>
                <a:gd name="f481" fmla="*/ f350 1 2980757"/>
                <a:gd name="f482" fmla="*/ f351 1 5275533"/>
                <a:gd name="f483" fmla="*/ f352 1 2980757"/>
                <a:gd name="f484" fmla="*/ f353 1 5275533"/>
                <a:gd name="f485" fmla="*/ f354 1 2980757"/>
                <a:gd name="f486" fmla="*/ f355 1 5275533"/>
                <a:gd name="f487" fmla="*/ f356 1 2980757"/>
                <a:gd name="f488" fmla="*/ f357 1 5275533"/>
                <a:gd name="f489" fmla="*/ f358 1 2980757"/>
                <a:gd name="f490" fmla="*/ f359 1 5275533"/>
                <a:gd name="f491" fmla="*/ f360 1 2980757"/>
                <a:gd name="f492" fmla="*/ f361 1 5275533"/>
                <a:gd name="f493" fmla="*/ f362 1 2980757"/>
                <a:gd name="f494" fmla="*/ f363 1 5275533"/>
                <a:gd name="f495" fmla="*/ f364 1 2980757"/>
                <a:gd name="f496" fmla="*/ f365 1 5275533"/>
                <a:gd name="f497" fmla="*/ f366 1 2980757"/>
                <a:gd name="f498" fmla="*/ f367 1 5275533"/>
                <a:gd name="f499" fmla="*/ f368 1 2980757"/>
                <a:gd name="f500" fmla="*/ f369 1 5275533"/>
                <a:gd name="f501" fmla="*/ f370 1 2980757"/>
                <a:gd name="f502" fmla="*/ f371 1 5275533"/>
                <a:gd name="f503" fmla="*/ f372 1 2980757"/>
                <a:gd name="f504" fmla="*/ f373 1 5275533"/>
                <a:gd name="f505" fmla="*/ f374 1 2980757"/>
                <a:gd name="f506" fmla="*/ f375 1 5275533"/>
                <a:gd name="f507" fmla="*/ f376 1 2980757"/>
                <a:gd name="f508" fmla="*/ f377 1 5275533"/>
                <a:gd name="f509" fmla="*/ f378 1 2980757"/>
                <a:gd name="f510" fmla="*/ f379 1 5275533"/>
                <a:gd name="f511" fmla="*/ f380 1 2980757"/>
                <a:gd name="f512" fmla="*/ f381 1 5275533"/>
                <a:gd name="f513" fmla="*/ f382 1 2980757"/>
                <a:gd name="f514" fmla="*/ f383 1 5275533"/>
                <a:gd name="f515" fmla="*/ f384 1 2980757"/>
                <a:gd name="f516" fmla="*/ f385 1 5275533"/>
                <a:gd name="f517" fmla="*/ f386 1 2980757"/>
                <a:gd name="f518" fmla="*/ f387 1 5275533"/>
                <a:gd name="f519" fmla="*/ f388 1 2980757"/>
                <a:gd name="f520" fmla="*/ f389 1 5275533"/>
                <a:gd name="f521" fmla="*/ f390 1 2980757"/>
                <a:gd name="f522" fmla="*/ f391 1 5275533"/>
                <a:gd name="f523" fmla="*/ f392 1 2980757"/>
                <a:gd name="f524" fmla="*/ f393 1 5275533"/>
                <a:gd name="f525" fmla="*/ f394 1 2980757"/>
                <a:gd name="f526" fmla="*/ f395 1 5275533"/>
                <a:gd name="f527" fmla="*/ f396 1 2980757"/>
                <a:gd name="f528" fmla="*/ f397 1 5275533"/>
                <a:gd name="f529" fmla="*/ f398 1 2980757"/>
                <a:gd name="f530" fmla="*/ f399 1 2980757"/>
                <a:gd name="f531" fmla="*/ f400 1 5275533"/>
                <a:gd name="f532" fmla="*/ f401 1 2980757"/>
                <a:gd name="f533" fmla="*/ f402 1 5275533"/>
                <a:gd name="f534" fmla="*/ f403 1 2980757"/>
                <a:gd name="f535" fmla="*/ f404 1 5275533"/>
                <a:gd name="f536" fmla="*/ f405 1 2980757"/>
                <a:gd name="f537" fmla="*/ f406 1 5275533"/>
                <a:gd name="f538" fmla="*/ f407 1 2980757"/>
                <a:gd name="f539" fmla="*/ f408 1 5275533"/>
                <a:gd name="f540" fmla="*/ f409 1 2980757"/>
                <a:gd name="f541" fmla="*/ f410 1 5275533"/>
                <a:gd name="f542" fmla="*/ f411 1 2980757"/>
                <a:gd name="f543" fmla="*/ f412 1 5275533"/>
                <a:gd name="f544" fmla="*/ f413 1 2980757"/>
                <a:gd name="f545" fmla="*/ f414 1 5275533"/>
                <a:gd name="f546" fmla="*/ f415 1 2980757"/>
                <a:gd name="f547" fmla="*/ f416 1 5275533"/>
                <a:gd name="f548" fmla="*/ f417 1 2980757"/>
                <a:gd name="f549" fmla="*/ f418 1 5275533"/>
                <a:gd name="f550" fmla="*/ f419 1 2980757"/>
                <a:gd name="f551" fmla="*/ f420 1 5275533"/>
                <a:gd name="f552" fmla="*/ f421 1 2980757"/>
                <a:gd name="f553" fmla="*/ f422 1 5275533"/>
                <a:gd name="f554" fmla="*/ f423 1 2980757"/>
                <a:gd name="f555" fmla="*/ f424 1 5275533"/>
                <a:gd name="f556" fmla="*/ f425 1 2980757"/>
                <a:gd name="f557" fmla="*/ f426 1 5275533"/>
                <a:gd name="f558" fmla="*/ f427 1 2980757"/>
                <a:gd name="f559" fmla="*/ f428 1 5275533"/>
                <a:gd name="f560" fmla="*/ f429 1 2980757"/>
                <a:gd name="f561" fmla="*/ f430 1 5275533"/>
                <a:gd name="f562" fmla="*/ f431 1 2980757"/>
                <a:gd name="f563" fmla="*/ f432 1 5275533"/>
                <a:gd name="f564" fmla="*/ f433 1 2980757"/>
                <a:gd name="f565" fmla="*/ f434 1 5275533"/>
                <a:gd name="f566" fmla="*/ f435 1 2980757"/>
                <a:gd name="f567" fmla="*/ f436 1 5275533"/>
                <a:gd name="f568" fmla="*/ f437 1 2980757"/>
                <a:gd name="f569" fmla="*/ f438 1 5275533"/>
                <a:gd name="f570" fmla="*/ f439 1 2980757"/>
                <a:gd name="f571" fmla="*/ f440 1 5275533"/>
                <a:gd name="f572" fmla="*/ f441 1 2980757"/>
                <a:gd name="f573" fmla="*/ f442 1 5275533"/>
                <a:gd name="f574" fmla="*/ f443 1 2980757"/>
                <a:gd name="f575" fmla="*/ f444 1 5275533"/>
                <a:gd name="f576" fmla="*/ f445 1 2980757"/>
                <a:gd name="f577" fmla="*/ f446 1 5275533"/>
                <a:gd name="f578" fmla="*/ f447 1 2980757"/>
                <a:gd name="f579" fmla="*/ f448 1 5275533"/>
                <a:gd name="f580" fmla="*/ f449 1 2980757"/>
                <a:gd name="f581" fmla="*/ f450 1 5275533"/>
                <a:gd name="f582" fmla="*/ f451 1 2980757"/>
                <a:gd name="f583" fmla="*/ f452 1 5275533"/>
                <a:gd name="f584" fmla="*/ f453 1 2980757"/>
                <a:gd name="f585" fmla="*/ f454 1 5275533"/>
                <a:gd name="f586" fmla="*/ f455 1 2980757"/>
                <a:gd name="f587" fmla="*/ f456 1 5275533"/>
                <a:gd name="f588" fmla="*/ f457 1 2980757"/>
                <a:gd name="f589" fmla="*/ f458 1 5275533"/>
                <a:gd name="f590" fmla="*/ f459 1 2980757"/>
                <a:gd name="f591" fmla="*/ f5 1 f328"/>
                <a:gd name="f592" fmla="*/ f6 1 f328"/>
                <a:gd name="f593" fmla="*/ f5 1 f329"/>
                <a:gd name="f594" fmla="*/ f7 1 f329"/>
                <a:gd name="f595" fmla="+- f460 0 f1"/>
                <a:gd name="f596" fmla="*/ f461 1 f328"/>
                <a:gd name="f597" fmla="*/ f462 1 f329"/>
                <a:gd name="f598" fmla="*/ f463 1 f328"/>
                <a:gd name="f599" fmla="*/ f464 1 f328"/>
                <a:gd name="f600" fmla="*/ f465 1 f329"/>
                <a:gd name="f601" fmla="*/ f466 1 f328"/>
                <a:gd name="f602" fmla="*/ f467 1 f329"/>
                <a:gd name="f603" fmla="*/ f468 1 f328"/>
                <a:gd name="f604" fmla="*/ f469 1 f329"/>
                <a:gd name="f605" fmla="*/ f470 1 f328"/>
                <a:gd name="f606" fmla="*/ f471 1 f329"/>
                <a:gd name="f607" fmla="*/ f472 1 f328"/>
                <a:gd name="f608" fmla="*/ f473 1 f329"/>
                <a:gd name="f609" fmla="*/ f474 1 f328"/>
                <a:gd name="f610" fmla="*/ f475 1 f329"/>
                <a:gd name="f611" fmla="*/ f476 1 f328"/>
                <a:gd name="f612" fmla="*/ f477 1 f329"/>
                <a:gd name="f613" fmla="*/ f478 1 f328"/>
                <a:gd name="f614" fmla="*/ f479 1 f329"/>
                <a:gd name="f615" fmla="*/ f480 1 f328"/>
                <a:gd name="f616" fmla="*/ f481 1 f329"/>
                <a:gd name="f617" fmla="*/ f482 1 f328"/>
                <a:gd name="f618" fmla="*/ f483 1 f329"/>
                <a:gd name="f619" fmla="*/ f484 1 f328"/>
                <a:gd name="f620" fmla="*/ f485 1 f329"/>
                <a:gd name="f621" fmla="*/ f486 1 f328"/>
                <a:gd name="f622" fmla="*/ f487 1 f329"/>
                <a:gd name="f623" fmla="*/ f488 1 f328"/>
                <a:gd name="f624" fmla="*/ f489 1 f329"/>
                <a:gd name="f625" fmla="*/ f490 1 f328"/>
                <a:gd name="f626" fmla="*/ f491 1 f329"/>
                <a:gd name="f627" fmla="*/ f492 1 f328"/>
                <a:gd name="f628" fmla="*/ f493 1 f329"/>
                <a:gd name="f629" fmla="*/ f494 1 f328"/>
                <a:gd name="f630" fmla="*/ f495 1 f329"/>
                <a:gd name="f631" fmla="*/ f496 1 f328"/>
                <a:gd name="f632" fmla="*/ f497 1 f329"/>
                <a:gd name="f633" fmla="*/ f498 1 f328"/>
                <a:gd name="f634" fmla="*/ f499 1 f329"/>
                <a:gd name="f635" fmla="*/ f500 1 f328"/>
                <a:gd name="f636" fmla="*/ f501 1 f329"/>
                <a:gd name="f637" fmla="*/ f502 1 f328"/>
                <a:gd name="f638" fmla="*/ f503 1 f329"/>
                <a:gd name="f639" fmla="*/ f504 1 f328"/>
                <a:gd name="f640" fmla="*/ f505 1 f329"/>
                <a:gd name="f641" fmla="*/ f506 1 f328"/>
                <a:gd name="f642" fmla="*/ f507 1 f329"/>
                <a:gd name="f643" fmla="*/ f508 1 f328"/>
                <a:gd name="f644" fmla="*/ f509 1 f329"/>
                <a:gd name="f645" fmla="*/ f510 1 f328"/>
                <a:gd name="f646" fmla="*/ f511 1 f329"/>
                <a:gd name="f647" fmla="*/ f512 1 f328"/>
                <a:gd name="f648" fmla="*/ f513 1 f329"/>
                <a:gd name="f649" fmla="*/ f514 1 f328"/>
                <a:gd name="f650" fmla="*/ f515 1 f329"/>
                <a:gd name="f651" fmla="*/ f516 1 f328"/>
                <a:gd name="f652" fmla="*/ f517 1 f329"/>
                <a:gd name="f653" fmla="*/ f518 1 f328"/>
                <a:gd name="f654" fmla="*/ f519 1 f329"/>
                <a:gd name="f655" fmla="*/ f520 1 f328"/>
                <a:gd name="f656" fmla="*/ f521 1 f329"/>
                <a:gd name="f657" fmla="*/ f522 1 f328"/>
                <a:gd name="f658" fmla="*/ f523 1 f329"/>
                <a:gd name="f659" fmla="*/ f524 1 f328"/>
                <a:gd name="f660" fmla="*/ f525 1 f329"/>
                <a:gd name="f661" fmla="*/ f526 1 f328"/>
                <a:gd name="f662" fmla="*/ f527 1 f329"/>
                <a:gd name="f663" fmla="*/ f528 1 f328"/>
                <a:gd name="f664" fmla="*/ f529 1 f329"/>
                <a:gd name="f665" fmla="*/ f530 1 f329"/>
                <a:gd name="f666" fmla="*/ f531 1 f328"/>
                <a:gd name="f667" fmla="*/ f532 1 f329"/>
                <a:gd name="f668" fmla="*/ f533 1 f328"/>
                <a:gd name="f669" fmla="*/ f534 1 f329"/>
                <a:gd name="f670" fmla="*/ f535 1 f328"/>
                <a:gd name="f671" fmla="*/ f536 1 f329"/>
                <a:gd name="f672" fmla="*/ f537 1 f328"/>
                <a:gd name="f673" fmla="*/ f538 1 f329"/>
                <a:gd name="f674" fmla="*/ f539 1 f328"/>
                <a:gd name="f675" fmla="*/ f540 1 f329"/>
                <a:gd name="f676" fmla="*/ f541 1 f328"/>
                <a:gd name="f677" fmla="*/ f542 1 f329"/>
                <a:gd name="f678" fmla="*/ f543 1 f328"/>
                <a:gd name="f679" fmla="*/ f544 1 f329"/>
                <a:gd name="f680" fmla="*/ f545 1 f328"/>
                <a:gd name="f681" fmla="*/ f546 1 f329"/>
                <a:gd name="f682" fmla="*/ f547 1 f328"/>
                <a:gd name="f683" fmla="*/ f548 1 f329"/>
                <a:gd name="f684" fmla="*/ f549 1 f328"/>
                <a:gd name="f685" fmla="*/ f550 1 f329"/>
                <a:gd name="f686" fmla="*/ f551 1 f328"/>
                <a:gd name="f687" fmla="*/ f552 1 f329"/>
                <a:gd name="f688" fmla="*/ f553 1 f328"/>
                <a:gd name="f689" fmla="*/ f554 1 f329"/>
                <a:gd name="f690" fmla="*/ f555 1 f328"/>
                <a:gd name="f691" fmla="*/ f556 1 f329"/>
                <a:gd name="f692" fmla="*/ f557 1 f328"/>
                <a:gd name="f693" fmla="*/ f558 1 f329"/>
                <a:gd name="f694" fmla="*/ f559 1 f328"/>
                <a:gd name="f695" fmla="*/ f560 1 f329"/>
                <a:gd name="f696" fmla="*/ f561 1 f328"/>
                <a:gd name="f697" fmla="*/ f562 1 f329"/>
                <a:gd name="f698" fmla="*/ f563 1 f328"/>
                <a:gd name="f699" fmla="*/ f564 1 f329"/>
                <a:gd name="f700" fmla="*/ f565 1 f328"/>
                <a:gd name="f701" fmla="*/ f566 1 f329"/>
                <a:gd name="f702" fmla="*/ f567 1 f328"/>
                <a:gd name="f703" fmla="*/ f568 1 f329"/>
                <a:gd name="f704" fmla="*/ f569 1 f328"/>
                <a:gd name="f705" fmla="*/ f570 1 f329"/>
                <a:gd name="f706" fmla="*/ f571 1 f328"/>
                <a:gd name="f707" fmla="*/ f572 1 f329"/>
                <a:gd name="f708" fmla="*/ f573 1 f328"/>
                <a:gd name="f709" fmla="*/ f574 1 f329"/>
                <a:gd name="f710" fmla="*/ f575 1 f328"/>
                <a:gd name="f711" fmla="*/ f576 1 f329"/>
                <a:gd name="f712" fmla="*/ f577 1 f328"/>
                <a:gd name="f713" fmla="*/ f578 1 f329"/>
                <a:gd name="f714" fmla="*/ f579 1 f328"/>
                <a:gd name="f715" fmla="*/ f580 1 f329"/>
                <a:gd name="f716" fmla="*/ f581 1 f328"/>
                <a:gd name="f717" fmla="*/ f582 1 f329"/>
                <a:gd name="f718" fmla="*/ f583 1 f328"/>
                <a:gd name="f719" fmla="*/ f584 1 f329"/>
                <a:gd name="f720" fmla="*/ f585 1 f328"/>
                <a:gd name="f721" fmla="*/ f586 1 f329"/>
                <a:gd name="f722" fmla="*/ f587 1 f328"/>
                <a:gd name="f723" fmla="*/ f588 1 f329"/>
                <a:gd name="f724" fmla="*/ f589 1 f328"/>
                <a:gd name="f725" fmla="*/ f590 1 f329"/>
                <a:gd name="f726" fmla="*/ f591 f323 1"/>
                <a:gd name="f727" fmla="*/ f592 f323 1"/>
                <a:gd name="f728" fmla="*/ f594 f324 1"/>
                <a:gd name="f729" fmla="*/ f593 f324 1"/>
                <a:gd name="f730" fmla="*/ f596 f323 1"/>
                <a:gd name="f731" fmla="*/ f597 f324 1"/>
                <a:gd name="f732" fmla="*/ f598 f323 1"/>
                <a:gd name="f733" fmla="*/ f599 f323 1"/>
                <a:gd name="f734" fmla="*/ f600 f324 1"/>
                <a:gd name="f735" fmla="*/ f601 f323 1"/>
                <a:gd name="f736" fmla="*/ f602 f324 1"/>
                <a:gd name="f737" fmla="*/ f603 f323 1"/>
                <a:gd name="f738" fmla="*/ f604 f324 1"/>
                <a:gd name="f739" fmla="*/ f605 f323 1"/>
                <a:gd name="f740" fmla="*/ f606 f324 1"/>
                <a:gd name="f741" fmla="*/ f607 f323 1"/>
                <a:gd name="f742" fmla="*/ f608 f324 1"/>
                <a:gd name="f743" fmla="*/ f609 f323 1"/>
                <a:gd name="f744" fmla="*/ f610 f324 1"/>
                <a:gd name="f745" fmla="*/ f611 f323 1"/>
                <a:gd name="f746" fmla="*/ f612 f324 1"/>
                <a:gd name="f747" fmla="*/ f613 f323 1"/>
                <a:gd name="f748" fmla="*/ f614 f324 1"/>
                <a:gd name="f749" fmla="*/ f615 f323 1"/>
                <a:gd name="f750" fmla="*/ f616 f324 1"/>
                <a:gd name="f751" fmla="*/ f617 f323 1"/>
                <a:gd name="f752" fmla="*/ f618 f324 1"/>
                <a:gd name="f753" fmla="*/ f619 f323 1"/>
                <a:gd name="f754" fmla="*/ f620 f324 1"/>
                <a:gd name="f755" fmla="*/ f621 f323 1"/>
                <a:gd name="f756" fmla="*/ f622 f324 1"/>
                <a:gd name="f757" fmla="*/ f623 f323 1"/>
                <a:gd name="f758" fmla="*/ f624 f324 1"/>
                <a:gd name="f759" fmla="*/ f625 f323 1"/>
                <a:gd name="f760" fmla="*/ f626 f324 1"/>
                <a:gd name="f761" fmla="*/ f627 f323 1"/>
                <a:gd name="f762" fmla="*/ f628 f324 1"/>
                <a:gd name="f763" fmla="*/ f629 f323 1"/>
                <a:gd name="f764" fmla="*/ f630 f324 1"/>
                <a:gd name="f765" fmla="*/ f631 f323 1"/>
                <a:gd name="f766" fmla="*/ f632 f324 1"/>
                <a:gd name="f767" fmla="*/ f633 f323 1"/>
                <a:gd name="f768" fmla="*/ f634 f324 1"/>
                <a:gd name="f769" fmla="*/ f635 f323 1"/>
                <a:gd name="f770" fmla="*/ f636 f324 1"/>
                <a:gd name="f771" fmla="*/ f637 f323 1"/>
                <a:gd name="f772" fmla="*/ f638 f324 1"/>
                <a:gd name="f773" fmla="*/ f639 f323 1"/>
                <a:gd name="f774" fmla="*/ f640 f324 1"/>
                <a:gd name="f775" fmla="*/ f641 f323 1"/>
                <a:gd name="f776" fmla="*/ f642 f324 1"/>
                <a:gd name="f777" fmla="*/ f643 f323 1"/>
                <a:gd name="f778" fmla="*/ f644 f324 1"/>
                <a:gd name="f779" fmla="*/ f645 f323 1"/>
                <a:gd name="f780" fmla="*/ f646 f324 1"/>
                <a:gd name="f781" fmla="*/ f647 f323 1"/>
                <a:gd name="f782" fmla="*/ f648 f324 1"/>
                <a:gd name="f783" fmla="*/ f649 f323 1"/>
                <a:gd name="f784" fmla="*/ f650 f324 1"/>
                <a:gd name="f785" fmla="*/ f651 f323 1"/>
                <a:gd name="f786" fmla="*/ f652 f324 1"/>
                <a:gd name="f787" fmla="*/ f653 f323 1"/>
                <a:gd name="f788" fmla="*/ f654 f324 1"/>
                <a:gd name="f789" fmla="*/ f655 f323 1"/>
                <a:gd name="f790" fmla="*/ f656 f324 1"/>
                <a:gd name="f791" fmla="*/ f657 f323 1"/>
                <a:gd name="f792" fmla="*/ f658 f324 1"/>
                <a:gd name="f793" fmla="*/ f659 f323 1"/>
                <a:gd name="f794" fmla="*/ f660 f324 1"/>
                <a:gd name="f795" fmla="*/ f661 f323 1"/>
                <a:gd name="f796" fmla="*/ f662 f324 1"/>
                <a:gd name="f797" fmla="*/ f663 f323 1"/>
                <a:gd name="f798" fmla="*/ f664 f324 1"/>
                <a:gd name="f799" fmla="*/ f665 f324 1"/>
                <a:gd name="f800" fmla="*/ f666 f323 1"/>
                <a:gd name="f801" fmla="*/ f667 f324 1"/>
                <a:gd name="f802" fmla="*/ f668 f323 1"/>
                <a:gd name="f803" fmla="*/ f669 f324 1"/>
                <a:gd name="f804" fmla="*/ f670 f323 1"/>
                <a:gd name="f805" fmla="*/ f671 f324 1"/>
                <a:gd name="f806" fmla="*/ f672 f323 1"/>
                <a:gd name="f807" fmla="*/ f673 f324 1"/>
                <a:gd name="f808" fmla="*/ f674 f323 1"/>
                <a:gd name="f809" fmla="*/ f675 f324 1"/>
                <a:gd name="f810" fmla="*/ f676 f323 1"/>
                <a:gd name="f811" fmla="*/ f677 f324 1"/>
                <a:gd name="f812" fmla="*/ f678 f323 1"/>
                <a:gd name="f813" fmla="*/ f679 f324 1"/>
                <a:gd name="f814" fmla="*/ f680 f323 1"/>
                <a:gd name="f815" fmla="*/ f681 f324 1"/>
                <a:gd name="f816" fmla="*/ f682 f323 1"/>
                <a:gd name="f817" fmla="*/ f683 f324 1"/>
                <a:gd name="f818" fmla="*/ f684 f323 1"/>
                <a:gd name="f819" fmla="*/ f685 f324 1"/>
                <a:gd name="f820" fmla="*/ f686 f323 1"/>
                <a:gd name="f821" fmla="*/ f687 f324 1"/>
                <a:gd name="f822" fmla="*/ f688 f323 1"/>
                <a:gd name="f823" fmla="*/ f689 f324 1"/>
                <a:gd name="f824" fmla="*/ f690 f323 1"/>
                <a:gd name="f825" fmla="*/ f691 f324 1"/>
                <a:gd name="f826" fmla="*/ f692 f323 1"/>
                <a:gd name="f827" fmla="*/ f693 f324 1"/>
                <a:gd name="f828" fmla="*/ f694 f323 1"/>
                <a:gd name="f829" fmla="*/ f695 f324 1"/>
                <a:gd name="f830" fmla="*/ f696 f323 1"/>
                <a:gd name="f831" fmla="*/ f697 f324 1"/>
                <a:gd name="f832" fmla="*/ f698 f323 1"/>
                <a:gd name="f833" fmla="*/ f699 f324 1"/>
                <a:gd name="f834" fmla="*/ f700 f323 1"/>
                <a:gd name="f835" fmla="*/ f701 f324 1"/>
                <a:gd name="f836" fmla="*/ f702 f323 1"/>
                <a:gd name="f837" fmla="*/ f703 f324 1"/>
                <a:gd name="f838" fmla="*/ f704 f323 1"/>
                <a:gd name="f839" fmla="*/ f705 f324 1"/>
                <a:gd name="f840" fmla="*/ f706 f323 1"/>
                <a:gd name="f841" fmla="*/ f707 f324 1"/>
                <a:gd name="f842" fmla="*/ f708 f323 1"/>
                <a:gd name="f843" fmla="*/ f709 f324 1"/>
                <a:gd name="f844" fmla="*/ f710 f323 1"/>
                <a:gd name="f845" fmla="*/ f711 f324 1"/>
                <a:gd name="f846" fmla="*/ f712 f323 1"/>
                <a:gd name="f847" fmla="*/ f713 f324 1"/>
                <a:gd name="f848" fmla="*/ f714 f323 1"/>
                <a:gd name="f849" fmla="*/ f715 f324 1"/>
                <a:gd name="f850" fmla="*/ f716 f323 1"/>
                <a:gd name="f851" fmla="*/ f717 f324 1"/>
                <a:gd name="f852" fmla="*/ f718 f323 1"/>
                <a:gd name="f853" fmla="*/ f719 f324 1"/>
                <a:gd name="f854" fmla="*/ f720 f323 1"/>
                <a:gd name="f855" fmla="*/ f721 f324 1"/>
                <a:gd name="f856" fmla="*/ f722 f323 1"/>
                <a:gd name="f857" fmla="*/ f723 f324 1"/>
                <a:gd name="f858" fmla="*/ f724 f323 1"/>
                <a:gd name="f859" fmla="*/ f725 f3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5">
                  <a:pos x="f730" y="f731"/>
                </a:cxn>
                <a:cxn ang="f595">
                  <a:pos x="f732" y="f731"/>
                </a:cxn>
                <a:cxn ang="f595">
                  <a:pos x="f733" y="f734"/>
                </a:cxn>
                <a:cxn ang="f595">
                  <a:pos x="f735" y="f736"/>
                </a:cxn>
                <a:cxn ang="f595">
                  <a:pos x="f737" y="f738"/>
                </a:cxn>
                <a:cxn ang="f595">
                  <a:pos x="f739" y="f740"/>
                </a:cxn>
                <a:cxn ang="f595">
                  <a:pos x="f741" y="f742"/>
                </a:cxn>
                <a:cxn ang="f595">
                  <a:pos x="f743" y="f744"/>
                </a:cxn>
                <a:cxn ang="f595">
                  <a:pos x="f745" y="f746"/>
                </a:cxn>
                <a:cxn ang="f595">
                  <a:pos x="f747" y="f748"/>
                </a:cxn>
                <a:cxn ang="f595">
                  <a:pos x="f749" y="f750"/>
                </a:cxn>
                <a:cxn ang="f595">
                  <a:pos x="f751" y="f752"/>
                </a:cxn>
                <a:cxn ang="f595">
                  <a:pos x="f753" y="f754"/>
                </a:cxn>
                <a:cxn ang="f595">
                  <a:pos x="f755" y="f756"/>
                </a:cxn>
                <a:cxn ang="f595">
                  <a:pos x="f757" y="f758"/>
                </a:cxn>
                <a:cxn ang="f595">
                  <a:pos x="f759" y="f760"/>
                </a:cxn>
                <a:cxn ang="f595">
                  <a:pos x="f761" y="f762"/>
                </a:cxn>
                <a:cxn ang="f595">
                  <a:pos x="f763" y="f764"/>
                </a:cxn>
                <a:cxn ang="f595">
                  <a:pos x="f765" y="f766"/>
                </a:cxn>
                <a:cxn ang="f595">
                  <a:pos x="f767" y="f768"/>
                </a:cxn>
                <a:cxn ang="f595">
                  <a:pos x="f769" y="f770"/>
                </a:cxn>
                <a:cxn ang="f595">
                  <a:pos x="f771" y="f772"/>
                </a:cxn>
                <a:cxn ang="f595">
                  <a:pos x="f773" y="f774"/>
                </a:cxn>
                <a:cxn ang="f595">
                  <a:pos x="f775" y="f776"/>
                </a:cxn>
                <a:cxn ang="f595">
                  <a:pos x="f777" y="f778"/>
                </a:cxn>
                <a:cxn ang="f595">
                  <a:pos x="f779" y="f780"/>
                </a:cxn>
                <a:cxn ang="f595">
                  <a:pos x="f781" y="f782"/>
                </a:cxn>
                <a:cxn ang="f595">
                  <a:pos x="f783" y="f784"/>
                </a:cxn>
                <a:cxn ang="f595">
                  <a:pos x="f785" y="f786"/>
                </a:cxn>
                <a:cxn ang="f595">
                  <a:pos x="f787" y="f788"/>
                </a:cxn>
                <a:cxn ang="f595">
                  <a:pos x="f789" y="f790"/>
                </a:cxn>
                <a:cxn ang="f595">
                  <a:pos x="f791" y="f792"/>
                </a:cxn>
                <a:cxn ang="f595">
                  <a:pos x="f793" y="f794"/>
                </a:cxn>
                <a:cxn ang="f595">
                  <a:pos x="f795" y="f796"/>
                </a:cxn>
                <a:cxn ang="f595">
                  <a:pos x="f797" y="f798"/>
                </a:cxn>
                <a:cxn ang="f595">
                  <a:pos x="f797" y="f799"/>
                </a:cxn>
                <a:cxn ang="f595">
                  <a:pos x="f800" y="f801"/>
                </a:cxn>
                <a:cxn ang="f595">
                  <a:pos x="f802" y="f803"/>
                </a:cxn>
                <a:cxn ang="f595">
                  <a:pos x="f804" y="f805"/>
                </a:cxn>
                <a:cxn ang="f595">
                  <a:pos x="f806" y="f807"/>
                </a:cxn>
                <a:cxn ang="f595">
                  <a:pos x="f808" y="f809"/>
                </a:cxn>
                <a:cxn ang="f595">
                  <a:pos x="f810" y="f811"/>
                </a:cxn>
                <a:cxn ang="f595">
                  <a:pos x="f812" y="f813"/>
                </a:cxn>
                <a:cxn ang="f595">
                  <a:pos x="f814" y="f815"/>
                </a:cxn>
                <a:cxn ang="f595">
                  <a:pos x="f816" y="f817"/>
                </a:cxn>
                <a:cxn ang="f595">
                  <a:pos x="f818" y="f819"/>
                </a:cxn>
                <a:cxn ang="f595">
                  <a:pos x="f820" y="f821"/>
                </a:cxn>
                <a:cxn ang="f595">
                  <a:pos x="f822" y="f823"/>
                </a:cxn>
                <a:cxn ang="f595">
                  <a:pos x="f824" y="f825"/>
                </a:cxn>
                <a:cxn ang="f595">
                  <a:pos x="f826" y="f827"/>
                </a:cxn>
                <a:cxn ang="f595">
                  <a:pos x="f828" y="f829"/>
                </a:cxn>
                <a:cxn ang="f595">
                  <a:pos x="f830" y="f831"/>
                </a:cxn>
                <a:cxn ang="f595">
                  <a:pos x="f832" y="f833"/>
                </a:cxn>
                <a:cxn ang="f595">
                  <a:pos x="f834" y="f835"/>
                </a:cxn>
                <a:cxn ang="f595">
                  <a:pos x="f836" y="f837"/>
                </a:cxn>
                <a:cxn ang="f595">
                  <a:pos x="f838" y="f839"/>
                </a:cxn>
                <a:cxn ang="f595">
                  <a:pos x="f840" y="f841"/>
                </a:cxn>
                <a:cxn ang="f595">
                  <a:pos x="f842" y="f843"/>
                </a:cxn>
                <a:cxn ang="f595">
                  <a:pos x="f844" y="f845"/>
                </a:cxn>
                <a:cxn ang="f595">
                  <a:pos x="f846" y="f847"/>
                </a:cxn>
                <a:cxn ang="f595">
                  <a:pos x="f848" y="f849"/>
                </a:cxn>
                <a:cxn ang="f595">
                  <a:pos x="f850" y="f851"/>
                </a:cxn>
                <a:cxn ang="f595">
                  <a:pos x="f852" y="f853"/>
                </a:cxn>
                <a:cxn ang="f595">
                  <a:pos x="f854" y="f855"/>
                </a:cxn>
                <a:cxn ang="f595">
                  <a:pos x="f856" y="f857"/>
                </a:cxn>
                <a:cxn ang="f595">
                  <a:pos x="f858" y="f859"/>
                </a:cxn>
              </a:cxnLst>
              <a:rect l="f726" t="f729" r="f727" b="f728"/>
              <a:pathLst>
                <a:path w="5275533" h="2980757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lnTo>
                    <a:pt x="f53" y="f54"/>
                  </a:ln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84"/>
                  </a:cubicBezTo>
                  <a:cubicBezTo>
                    <a:pt x="f85" y="f86"/>
                    <a:pt x="f87" y="f88"/>
                    <a:pt x="f89" y="f90"/>
                  </a:cubicBezTo>
                  <a:cubicBezTo>
                    <a:pt x="f91" y="f92"/>
                    <a:pt x="f93" y="f94"/>
                    <a:pt x="f95" y="f96"/>
                  </a:cubicBezTo>
                  <a:lnTo>
                    <a:pt x="f97" y="f98"/>
                  </a:lnTo>
                  <a:cubicBezTo>
                    <a:pt x="f99" y="f100"/>
                    <a:pt x="f101" y="f102"/>
                    <a:pt x="f103" y="f104"/>
                  </a:cubicBez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lnTo>
                    <a:pt x="f117" y="f118"/>
                  </a:lnTo>
                  <a:cubicBezTo>
                    <a:pt x="f119" y="f120"/>
                    <a:pt x="f121" y="f122"/>
                    <a:pt x="f123" y="f124"/>
                  </a:cubicBezTo>
                  <a:lnTo>
                    <a:pt x="f125" y="f126"/>
                  </a:lnTo>
                  <a:cubicBezTo>
                    <a:pt x="f12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lnTo>
                    <a:pt x="f139" y="f140"/>
                  </a:lnTo>
                  <a:cubicBezTo>
                    <a:pt x="f141" y="f142"/>
                    <a:pt x="f143" y="f144"/>
                    <a:pt x="f145" y="f146"/>
                  </a:cubicBezTo>
                  <a:cubicBezTo>
                    <a:pt x="f147" y="f148"/>
                    <a:pt x="f149" y="f150"/>
                    <a:pt x="f151" y="f152"/>
                  </a:cubicBezTo>
                  <a:cubicBezTo>
                    <a:pt x="f153" y="f154"/>
                    <a:pt x="f155" y="f156"/>
                    <a:pt x="f157" y="f158"/>
                  </a:cubicBezTo>
                  <a:cubicBezTo>
                    <a:pt x="f159" y="f160"/>
                    <a:pt x="f161" y="f162"/>
                    <a:pt x="f163" y="f164"/>
                  </a:cubicBezTo>
                  <a:cubicBezTo>
                    <a:pt x="f165" y="f166"/>
                    <a:pt x="f167" y="f168"/>
                    <a:pt x="f169" y="f170"/>
                  </a:cubicBezTo>
                  <a:lnTo>
                    <a:pt x="f171" y="f172"/>
                  </a:lnTo>
                  <a:lnTo>
                    <a:pt x="f6" y="f173"/>
                  </a:lnTo>
                  <a:lnTo>
                    <a:pt x="f6" y="f174"/>
                  </a:lnTo>
                  <a:lnTo>
                    <a:pt x="f175" y="f176"/>
                  </a:lnTo>
                  <a:cubicBezTo>
                    <a:pt x="f177" y="f178"/>
                    <a:pt x="f179" y="f180"/>
                    <a:pt x="f181" y="f182"/>
                  </a:cubicBezTo>
                  <a:cubicBezTo>
                    <a:pt x="f183" y="f184"/>
                    <a:pt x="f185" y="f186"/>
                    <a:pt x="f187" y="f188"/>
                  </a:cubicBezTo>
                  <a:cubicBezTo>
                    <a:pt x="f189" y="f190"/>
                    <a:pt x="f191" y="f192"/>
                    <a:pt x="f193" y="f194"/>
                  </a:cubicBezTo>
                  <a:cubicBezTo>
                    <a:pt x="f195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5" y="f206"/>
                  </a:cubicBezTo>
                  <a:cubicBezTo>
                    <a:pt x="f207" y="f208"/>
                    <a:pt x="f209" y="f210"/>
                    <a:pt x="f211" y="f212"/>
                  </a:cubicBezTo>
                  <a:lnTo>
                    <a:pt x="f213" y="f214"/>
                  </a:lnTo>
                  <a:cubicBezTo>
                    <a:pt x="f215" y="f216"/>
                    <a:pt x="f217" y="f218"/>
                    <a:pt x="f219" y="f218"/>
                  </a:cubicBezTo>
                  <a:lnTo>
                    <a:pt x="f220" y="f221"/>
                  </a:lnTo>
                  <a:lnTo>
                    <a:pt x="f222" y="f223"/>
                  </a:lnTo>
                  <a:cubicBezTo>
                    <a:pt x="f224" y="f225"/>
                    <a:pt x="f226" y="f227"/>
                    <a:pt x="f228" y="f229"/>
                  </a:cubicBezTo>
                  <a:cubicBezTo>
                    <a:pt x="f230" y="f231"/>
                    <a:pt x="f232" y="f233"/>
                    <a:pt x="f234" y="f235"/>
                  </a:cubicBezTo>
                  <a:cubicBezTo>
                    <a:pt x="f236" y="f237"/>
                    <a:pt x="f238" y="f239"/>
                    <a:pt x="f240" y="f241"/>
                  </a:cubicBezTo>
                  <a:cubicBezTo>
                    <a:pt x="f242" y="f243"/>
                    <a:pt x="f244" y="f245"/>
                    <a:pt x="f246" y="f247"/>
                  </a:cubicBezTo>
                  <a:cubicBezTo>
                    <a:pt x="f248" y="f249"/>
                    <a:pt x="f250" y="f251"/>
                    <a:pt x="f252" y="f253"/>
                  </a:cubicBezTo>
                  <a:cubicBezTo>
                    <a:pt x="f254" y="f255"/>
                    <a:pt x="f256" y="f257"/>
                    <a:pt x="f258" y="f259"/>
                  </a:cubicBezTo>
                  <a:cubicBezTo>
                    <a:pt x="f260" y="f261"/>
                    <a:pt x="f262" y="f263"/>
                    <a:pt x="f264" y="f265"/>
                  </a:cubicBezTo>
                  <a:cubicBezTo>
                    <a:pt x="f266" y="f267"/>
                    <a:pt x="f268" y="f269"/>
                    <a:pt x="f270" y="f271"/>
                  </a:cubicBezTo>
                  <a:lnTo>
                    <a:pt x="f272" y="f273"/>
                  </a:lnTo>
                  <a:cubicBezTo>
                    <a:pt x="f274" y="f275"/>
                    <a:pt x="f276" y="f277"/>
                    <a:pt x="f278" y="f279"/>
                  </a:cubicBezTo>
                  <a:lnTo>
                    <a:pt x="f280" y="f281"/>
                  </a:lnTo>
                  <a:cubicBezTo>
                    <a:pt x="f282" y="f283"/>
                    <a:pt x="f284" y="f285"/>
                    <a:pt x="f286" y="f287"/>
                  </a:cubicBezTo>
                  <a:cubicBezTo>
                    <a:pt x="f288" y="f289"/>
                    <a:pt x="f290" y="f291"/>
                    <a:pt x="f292" y="f293"/>
                  </a:cubicBezTo>
                  <a:cubicBezTo>
                    <a:pt x="f294" y="f295"/>
                    <a:pt x="f296" y="f297"/>
                    <a:pt x="f298" y="f299"/>
                  </a:cubicBez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lnTo>
                    <a:pt x="f312" y="f313"/>
                  </a:lnTo>
                  <a:lnTo>
                    <a:pt x="f314" y="f315"/>
                  </a:lnTo>
                  <a:cubicBezTo>
                    <a:pt x="f316" y="f317"/>
                    <a:pt x="f318" y="f319"/>
                    <a:pt x="f320" y="f32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Freeform: Shape 17">
              <a:extLst>
                <a:ext uri="{FF2B5EF4-FFF2-40B4-BE49-F238E27FC236}">
                  <a16:creationId xmlns:a16="http://schemas.microsoft.com/office/drawing/2014/main" id="{78C73AC9-B431-AA4C-32E8-DA7BD7E76822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613805"/>
                <a:gd name="f9" fmla="val 618487"/>
                <a:gd name="f10" fmla="val 85404"/>
                <a:gd name="f11" fmla="val 650052"/>
                <a:gd name="f12" fmla="val 360109"/>
                <a:gd name="f13" fmla="val 792650"/>
                <a:gd name="f14" fmla="val 556543"/>
                <a:gd name="f15" fmla="val 1054084"/>
                <a:gd name="f16" fmla="val 895200"/>
                <a:gd name="f17" fmla="val 1126174"/>
                <a:gd name="f18" fmla="val 988542"/>
                <a:gd name="f19" fmla="val 1200716"/>
                <a:gd name="f20" fmla="val 1085128"/>
                <a:gd name="f21" fmla="val 1276976"/>
                <a:gd name="f22" fmla="val 1191325"/>
                <a:gd name="f23" fmla="val 1859704"/>
                <a:gd name="f24" fmla="val 2002688"/>
                <a:gd name="f25" fmla="val 2485223"/>
                <a:gd name="f26" fmla="val 2348843"/>
                <a:gd name="f27" fmla="val 3368450"/>
                <a:gd name="f28" fmla="val 3948114"/>
                <a:gd name="f29" fmla="val 4373422"/>
                <a:gd name="f30" fmla="val 2066846"/>
                <a:gd name="f31" fmla="val 4956151"/>
                <a:gd name="f32" fmla="val 1636730"/>
                <a:gd name="f33" fmla="val 5021253"/>
                <a:gd name="f34" fmla="val 1588668"/>
                <a:gd name="f35" fmla="val 5086356"/>
                <a:gd name="f36" fmla="val 1541186"/>
                <a:gd name="f37" fmla="val 5149372"/>
                <a:gd name="f38" fmla="val 1495325"/>
                <a:gd name="f39" fmla="val 1406110"/>
                <a:gd name="f40" fmla="val 2138641"/>
                <a:gd name="f41" fmla="val 5112925"/>
                <a:gd name="f42" fmla="val 2253730"/>
                <a:gd name="f43" fmla="val 4598179"/>
                <a:gd name="f44" fmla="val 2621786"/>
                <a:gd name="f45" fmla="val 4074961"/>
                <a:gd name="f46" fmla="val 3368327"/>
                <a:gd name="f47" fmla="val 2170746"/>
                <a:gd name="f48" fmla="val 1393203"/>
                <a:gd name="f49" fmla="val 2384512"/>
                <a:gd name="f50" fmla="val 769646"/>
                <a:gd name="f51" fmla="val 1516288"/>
                <a:gd name="f52" fmla="val 418850"/>
                <a:gd name="f53" fmla="val 1027932"/>
                <a:gd name="f54" fmla="val 48120"/>
                <a:gd name="f55" fmla="val 683401"/>
                <a:gd name="f56" fmla="val 3149"/>
                <a:gd name="f57" fmla="val 85252"/>
                <a:gd name="f58" fmla="+- 0 0 -90"/>
                <a:gd name="f59" fmla="*/ f3 1 5270786"/>
                <a:gd name="f60" fmla="*/ f4 1 2927775"/>
                <a:gd name="f61" fmla="+- f7 0 f5"/>
                <a:gd name="f62" fmla="+- f6 0 f5"/>
                <a:gd name="f63" fmla="*/ f58 f0 1"/>
                <a:gd name="f64" fmla="*/ f62 1 5270786"/>
                <a:gd name="f65" fmla="*/ f61 1 2927775"/>
                <a:gd name="f66" fmla="*/ 0 f62 1"/>
                <a:gd name="f67" fmla="*/ 0 f61 1"/>
                <a:gd name="f68" fmla="*/ 613805 f62 1"/>
                <a:gd name="f69" fmla="*/ 618487 f62 1"/>
                <a:gd name="f70" fmla="*/ 85404 f61 1"/>
                <a:gd name="f71" fmla="*/ 1054084 f62 1"/>
                <a:gd name="f72" fmla="*/ 895200 f61 1"/>
                <a:gd name="f73" fmla="*/ 1276976 f62 1"/>
                <a:gd name="f74" fmla="*/ 1191325 f61 1"/>
                <a:gd name="f75" fmla="*/ 3368450 f62 1"/>
                <a:gd name="f76" fmla="*/ 2348843 f61 1"/>
                <a:gd name="f77" fmla="*/ 4956151 f62 1"/>
                <a:gd name="f78" fmla="*/ 1636730 f61 1"/>
                <a:gd name="f79" fmla="*/ 5149372 f62 1"/>
                <a:gd name="f80" fmla="*/ 1495325 f61 1"/>
                <a:gd name="f81" fmla="*/ 5270786 f62 1"/>
                <a:gd name="f82" fmla="*/ 1406110 f61 1"/>
                <a:gd name="f83" fmla="*/ 2138641 f61 1"/>
                <a:gd name="f84" fmla="*/ 5112925 f62 1"/>
                <a:gd name="f85" fmla="*/ 2253730 f61 1"/>
                <a:gd name="f86" fmla="*/ 3368327 f62 1"/>
                <a:gd name="f87" fmla="*/ 2927775 f61 1"/>
                <a:gd name="f88" fmla="*/ 769646 f62 1"/>
                <a:gd name="f89" fmla="*/ 1516288 f61 1"/>
                <a:gd name="f90" fmla="*/ 3149 f62 1"/>
                <a:gd name="f91" fmla="*/ 85252 f61 1"/>
                <a:gd name="f92" fmla="*/ f63 1 f2"/>
                <a:gd name="f93" fmla="*/ f66 1 5270786"/>
                <a:gd name="f94" fmla="*/ f67 1 2927775"/>
                <a:gd name="f95" fmla="*/ f68 1 5270786"/>
                <a:gd name="f96" fmla="*/ f69 1 5270786"/>
                <a:gd name="f97" fmla="*/ f70 1 2927775"/>
                <a:gd name="f98" fmla="*/ f71 1 5270786"/>
                <a:gd name="f99" fmla="*/ f72 1 2927775"/>
                <a:gd name="f100" fmla="*/ f73 1 5270786"/>
                <a:gd name="f101" fmla="*/ f74 1 2927775"/>
                <a:gd name="f102" fmla="*/ f75 1 5270786"/>
                <a:gd name="f103" fmla="*/ f76 1 2927775"/>
                <a:gd name="f104" fmla="*/ f77 1 5270786"/>
                <a:gd name="f105" fmla="*/ f78 1 2927775"/>
                <a:gd name="f106" fmla="*/ f79 1 5270786"/>
                <a:gd name="f107" fmla="*/ f80 1 2927775"/>
                <a:gd name="f108" fmla="*/ f81 1 5270786"/>
                <a:gd name="f109" fmla="*/ f82 1 2927775"/>
                <a:gd name="f110" fmla="*/ f83 1 2927775"/>
                <a:gd name="f111" fmla="*/ f84 1 5270786"/>
                <a:gd name="f112" fmla="*/ f85 1 2927775"/>
                <a:gd name="f113" fmla="*/ f86 1 5270786"/>
                <a:gd name="f114" fmla="*/ f87 1 2927775"/>
                <a:gd name="f115" fmla="*/ f88 1 5270786"/>
                <a:gd name="f116" fmla="*/ f89 1 2927775"/>
                <a:gd name="f117" fmla="*/ f90 1 5270786"/>
                <a:gd name="f118" fmla="*/ f91 1 2927775"/>
                <a:gd name="f119" fmla="*/ f5 1 f64"/>
                <a:gd name="f120" fmla="*/ f6 1 f64"/>
                <a:gd name="f121" fmla="*/ f5 1 f65"/>
                <a:gd name="f122" fmla="*/ f7 1 f65"/>
                <a:gd name="f123" fmla="+- f92 0 f1"/>
                <a:gd name="f124" fmla="*/ f93 1 f64"/>
                <a:gd name="f125" fmla="*/ f94 1 f65"/>
                <a:gd name="f126" fmla="*/ f95 1 f64"/>
                <a:gd name="f127" fmla="*/ f96 1 f64"/>
                <a:gd name="f128" fmla="*/ f97 1 f65"/>
                <a:gd name="f129" fmla="*/ f98 1 f64"/>
                <a:gd name="f130" fmla="*/ f99 1 f65"/>
                <a:gd name="f131" fmla="*/ f100 1 f64"/>
                <a:gd name="f132" fmla="*/ f101 1 f65"/>
                <a:gd name="f133" fmla="*/ f102 1 f64"/>
                <a:gd name="f134" fmla="*/ f103 1 f65"/>
                <a:gd name="f135" fmla="*/ f104 1 f64"/>
                <a:gd name="f136" fmla="*/ f105 1 f65"/>
                <a:gd name="f137" fmla="*/ f106 1 f64"/>
                <a:gd name="f138" fmla="*/ f107 1 f65"/>
                <a:gd name="f139" fmla="*/ f108 1 f64"/>
                <a:gd name="f140" fmla="*/ f109 1 f65"/>
                <a:gd name="f141" fmla="*/ f110 1 f65"/>
                <a:gd name="f142" fmla="*/ f111 1 f64"/>
                <a:gd name="f143" fmla="*/ f112 1 f65"/>
                <a:gd name="f144" fmla="*/ f113 1 f64"/>
                <a:gd name="f145" fmla="*/ f114 1 f65"/>
                <a:gd name="f146" fmla="*/ f115 1 f64"/>
                <a:gd name="f147" fmla="*/ f116 1 f65"/>
                <a:gd name="f148" fmla="*/ f117 1 f64"/>
                <a:gd name="f149" fmla="*/ f118 1 f65"/>
                <a:gd name="f150" fmla="*/ f119 f59 1"/>
                <a:gd name="f151" fmla="*/ f120 f59 1"/>
                <a:gd name="f152" fmla="*/ f122 f60 1"/>
                <a:gd name="f153" fmla="*/ f121 f60 1"/>
                <a:gd name="f154" fmla="*/ f124 f59 1"/>
                <a:gd name="f155" fmla="*/ f125 f60 1"/>
                <a:gd name="f156" fmla="*/ f126 f59 1"/>
                <a:gd name="f157" fmla="*/ f127 f59 1"/>
                <a:gd name="f158" fmla="*/ f128 f60 1"/>
                <a:gd name="f159" fmla="*/ f129 f59 1"/>
                <a:gd name="f160" fmla="*/ f130 f60 1"/>
                <a:gd name="f161" fmla="*/ f131 f59 1"/>
                <a:gd name="f162" fmla="*/ f132 f60 1"/>
                <a:gd name="f163" fmla="*/ f133 f59 1"/>
                <a:gd name="f164" fmla="*/ f134 f60 1"/>
                <a:gd name="f165" fmla="*/ f135 f59 1"/>
                <a:gd name="f166" fmla="*/ f136 f60 1"/>
                <a:gd name="f167" fmla="*/ f137 f59 1"/>
                <a:gd name="f168" fmla="*/ f138 f60 1"/>
                <a:gd name="f169" fmla="*/ f139 f59 1"/>
                <a:gd name="f170" fmla="*/ f140 f60 1"/>
                <a:gd name="f171" fmla="*/ f141 f60 1"/>
                <a:gd name="f172" fmla="*/ f142 f59 1"/>
                <a:gd name="f173" fmla="*/ f143 f60 1"/>
                <a:gd name="f174" fmla="*/ f144 f59 1"/>
                <a:gd name="f175" fmla="*/ f145 f60 1"/>
                <a:gd name="f176" fmla="*/ f146 f59 1"/>
                <a:gd name="f177" fmla="*/ f147 f60 1"/>
                <a:gd name="f178" fmla="*/ f148 f59 1"/>
                <a:gd name="f179" fmla="*/ f149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54" y="f155"/>
                </a:cxn>
                <a:cxn ang="f123">
                  <a:pos x="f156" y="f155"/>
                </a:cxn>
                <a:cxn ang="f123">
                  <a:pos x="f157" y="f158"/>
                </a:cxn>
                <a:cxn ang="f123">
                  <a:pos x="f159" y="f160"/>
                </a:cxn>
                <a:cxn ang="f123">
                  <a:pos x="f161" y="f162"/>
                </a:cxn>
                <a:cxn ang="f123">
                  <a:pos x="f163" y="f164"/>
                </a:cxn>
                <a:cxn ang="f123">
                  <a:pos x="f165" y="f166"/>
                </a:cxn>
                <a:cxn ang="f123">
                  <a:pos x="f167" y="f168"/>
                </a:cxn>
                <a:cxn ang="f123">
                  <a:pos x="f169" y="f170"/>
                </a:cxn>
                <a:cxn ang="f123">
                  <a:pos x="f169" y="f171"/>
                </a:cxn>
                <a:cxn ang="f123">
                  <a:pos x="f172" y="f173"/>
                </a:cxn>
                <a:cxn ang="f123">
                  <a:pos x="f174" y="f175"/>
                </a:cxn>
                <a:cxn ang="f123">
                  <a:pos x="f176" y="f177"/>
                </a:cxn>
                <a:cxn ang="f123">
                  <a:pos x="f178" y="f179"/>
                </a:cxn>
              </a:cxnLst>
              <a:rect l="f150" t="f153" r="f151" b="f15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6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lnTo>
                    <a:pt x="f6" y="f39"/>
                  </a:lnTo>
                  <a:lnTo>
                    <a:pt x="f6" y="f40"/>
                  </a:lnTo>
                  <a:lnTo>
                    <a:pt x="f41" y="f42"/>
                  </a:lnTo>
                  <a:cubicBezTo>
                    <a:pt x="f43" y="f44"/>
                    <a:pt x="f45" y="f7"/>
                    <a:pt x="f46" y="f7"/>
                  </a:cubicBezTo>
                  <a:cubicBezTo>
                    <a:pt x="f47" y="f7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: Shape 18">
              <a:extLst>
                <a:ext uri="{FF2B5EF4-FFF2-40B4-BE49-F238E27FC236}">
                  <a16:creationId xmlns:a16="http://schemas.microsoft.com/office/drawing/2014/main" id="{9A933C16-9753-D04F-A48A-4D1A58CD29C2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736294"/>
                <a:gd name="f9" fmla="val 740298"/>
                <a:gd name="f10" fmla="val 72745"/>
                <a:gd name="f11" fmla="val 768839"/>
                <a:gd name="f12" fmla="val 319371"/>
                <a:gd name="f13" fmla="val 898885"/>
                <a:gd name="f14" fmla="val 497858"/>
                <a:gd name="f15" fmla="val 1153024"/>
                <a:gd name="f16" fmla="val 826989"/>
                <a:gd name="f17" fmla="val 1225727"/>
                <a:gd name="f18" fmla="val 921142"/>
                <a:gd name="f19" fmla="val 1300882"/>
                <a:gd name="f20" fmla="val 1018537"/>
                <a:gd name="f21" fmla="val 1378368"/>
                <a:gd name="f22" fmla="val 1126356"/>
                <a:gd name="f23" fmla="val 1652384"/>
                <a:gd name="f24" fmla="val 1507833"/>
                <a:gd name="f25" fmla="val 1933512"/>
                <a:gd name="f26" fmla="val 1779060"/>
                <a:gd name="f27" fmla="val 2238056"/>
                <a:gd name="f28" fmla="val 1955322"/>
                <a:gd name="f29" fmla="val 2560868"/>
                <a:gd name="f30" fmla="val 2142238"/>
                <a:gd name="f31" fmla="val 2930637"/>
                <a:gd name="f32" fmla="val 2233033"/>
                <a:gd name="f33" fmla="val 3368327"/>
                <a:gd name="f34" fmla="val 3616720"/>
                <a:gd name="f35" fmla="val 3847703"/>
                <a:gd name="f36" fmla="val 2176866"/>
                <a:gd name="f37" fmla="val 4095360"/>
                <a:gd name="f38" fmla="val 2056192"/>
                <a:gd name="f39" fmla="val 4349636"/>
                <a:gd name="f40" fmla="val 1932276"/>
                <a:gd name="f41" fmla="val 4601340"/>
                <a:gd name="f42" fmla="val 1751613"/>
                <a:gd name="f43" fmla="val 4880506"/>
                <a:gd name="f44" fmla="val 1545587"/>
                <a:gd name="f45" fmla="val 4945974"/>
                <a:gd name="f46" fmla="val 1497295"/>
                <a:gd name="f47" fmla="val 5011199"/>
                <a:gd name="f48" fmla="val 1449697"/>
                <a:gd name="f49" fmla="val 5074340"/>
                <a:gd name="f50" fmla="val 1403721"/>
                <a:gd name="f51" fmla="val 1259367"/>
                <a:gd name="f52" fmla="val 2138641"/>
                <a:gd name="f53" fmla="val 5112925"/>
                <a:gd name="f54" fmla="val 2253730"/>
                <a:gd name="f55" fmla="val 4598179"/>
                <a:gd name="f56" fmla="val 2621786"/>
                <a:gd name="f57" fmla="val 4074961"/>
                <a:gd name="f58" fmla="val 2170746"/>
                <a:gd name="f59" fmla="val 1393203"/>
                <a:gd name="f60" fmla="val 2384512"/>
                <a:gd name="f61" fmla="val 769646"/>
                <a:gd name="f62" fmla="val 1516288"/>
                <a:gd name="f63" fmla="val 418850"/>
                <a:gd name="f64" fmla="val 1027932"/>
                <a:gd name="f65" fmla="val 48120"/>
                <a:gd name="f66" fmla="val 683401"/>
                <a:gd name="f67" fmla="val 3149"/>
                <a:gd name="f68" fmla="val 85252"/>
                <a:gd name="f69" fmla="+- 0 0 -90"/>
                <a:gd name="f70" fmla="*/ f3 1 5270786"/>
                <a:gd name="f71" fmla="*/ f4 1 2927775"/>
                <a:gd name="f72" fmla="+- f7 0 f5"/>
                <a:gd name="f73" fmla="+- f6 0 f5"/>
                <a:gd name="f74" fmla="*/ f69 f0 1"/>
                <a:gd name="f75" fmla="*/ f73 1 5270786"/>
                <a:gd name="f76" fmla="*/ f72 1 2927775"/>
                <a:gd name="f77" fmla="*/ 0 f73 1"/>
                <a:gd name="f78" fmla="*/ 0 f72 1"/>
                <a:gd name="f79" fmla="*/ 736294 f73 1"/>
                <a:gd name="f80" fmla="*/ 740298 f73 1"/>
                <a:gd name="f81" fmla="*/ 72745 f72 1"/>
                <a:gd name="f82" fmla="*/ 1153024 f73 1"/>
                <a:gd name="f83" fmla="*/ 826989 f72 1"/>
                <a:gd name="f84" fmla="*/ 1378368 f73 1"/>
                <a:gd name="f85" fmla="*/ 1126356 f72 1"/>
                <a:gd name="f86" fmla="*/ 2238056 f73 1"/>
                <a:gd name="f87" fmla="*/ 1955322 f72 1"/>
                <a:gd name="f88" fmla="*/ 3368327 f73 1"/>
                <a:gd name="f89" fmla="*/ 2233033 f72 1"/>
                <a:gd name="f90" fmla="*/ 4095360 f73 1"/>
                <a:gd name="f91" fmla="*/ 2056192 f72 1"/>
                <a:gd name="f92" fmla="*/ 4880506 f73 1"/>
                <a:gd name="f93" fmla="*/ 1545587 f72 1"/>
                <a:gd name="f94" fmla="*/ 5074340 f73 1"/>
                <a:gd name="f95" fmla="*/ 1403721 f72 1"/>
                <a:gd name="f96" fmla="*/ 5270786 f73 1"/>
                <a:gd name="f97" fmla="*/ 1259367 f72 1"/>
                <a:gd name="f98" fmla="*/ 2138641 f72 1"/>
                <a:gd name="f99" fmla="*/ 5112925 f73 1"/>
                <a:gd name="f100" fmla="*/ 2253730 f72 1"/>
                <a:gd name="f101" fmla="*/ 2927775 f72 1"/>
                <a:gd name="f102" fmla="*/ 769646 f73 1"/>
                <a:gd name="f103" fmla="*/ 1516288 f72 1"/>
                <a:gd name="f104" fmla="*/ 3149 f73 1"/>
                <a:gd name="f105" fmla="*/ 85252 f72 1"/>
                <a:gd name="f106" fmla="*/ f74 1 f2"/>
                <a:gd name="f107" fmla="*/ f77 1 5270786"/>
                <a:gd name="f108" fmla="*/ f78 1 2927775"/>
                <a:gd name="f109" fmla="*/ f79 1 5270786"/>
                <a:gd name="f110" fmla="*/ f80 1 5270786"/>
                <a:gd name="f111" fmla="*/ f81 1 2927775"/>
                <a:gd name="f112" fmla="*/ f82 1 5270786"/>
                <a:gd name="f113" fmla="*/ f83 1 2927775"/>
                <a:gd name="f114" fmla="*/ f84 1 5270786"/>
                <a:gd name="f115" fmla="*/ f85 1 2927775"/>
                <a:gd name="f116" fmla="*/ f86 1 5270786"/>
                <a:gd name="f117" fmla="*/ f87 1 2927775"/>
                <a:gd name="f118" fmla="*/ f88 1 5270786"/>
                <a:gd name="f119" fmla="*/ f89 1 2927775"/>
                <a:gd name="f120" fmla="*/ f90 1 5270786"/>
                <a:gd name="f121" fmla="*/ f91 1 2927775"/>
                <a:gd name="f122" fmla="*/ f92 1 5270786"/>
                <a:gd name="f123" fmla="*/ f93 1 2927775"/>
                <a:gd name="f124" fmla="*/ f94 1 5270786"/>
                <a:gd name="f125" fmla="*/ f95 1 2927775"/>
                <a:gd name="f126" fmla="*/ f96 1 5270786"/>
                <a:gd name="f127" fmla="*/ f97 1 2927775"/>
                <a:gd name="f128" fmla="*/ f98 1 2927775"/>
                <a:gd name="f129" fmla="*/ f99 1 5270786"/>
                <a:gd name="f130" fmla="*/ f100 1 2927775"/>
                <a:gd name="f131" fmla="*/ f101 1 2927775"/>
                <a:gd name="f132" fmla="*/ f102 1 5270786"/>
                <a:gd name="f133" fmla="*/ f103 1 2927775"/>
                <a:gd name="f134" fmla="*/ f104 1 5270786"/>
                <a:gd name="f135" fmla="*/ f105 1 2927775"/>
                <a:gd name="f136" fmla="*/ f5 1 f75"/>
                <a:gd name="f137" fmla="*/ f6 1 f75"/>
                <a:gd name="f138" fmla="*/ f5 1 f76"/>
                <a:gd name="f139" fmla="*/ f7 1 f76"/>
                <a:gd name="f140" fmla="+- f106 0 f1"/>
                <a:gd name="f141" fmla="*/ f107 1 f75"/>
                <a:gd name="f142" fmla="*/ f108 1 f76"/>
                <a:gd name="f143" fmla="*/ f109 1 f75"/>
                <a:gd name="f144" fmla="*/ f110 1 f75"/>
                <a:gd name="f145" fmla="*/ f111 1 f76"/>
                <a:gd name="f146" fmla="*/ f112 1 f75"/>
                <a:gd name="f147" fmla="*/ f113 1 f76"/>
                <a:gd name="f148" fmla="*/ f114 1 f75"/>
                <a:gd name="f149" fmla="*/ f115 1 f76"/>
                <a:gd name="f150" fmla="*/ f116 1 f75"/>
                <a:gd name="f151" fmla="*/ f117 1 f76"/>
                <a:gd name="f152" fmla="*/ f118 1 f75"/>
                <a:gd name="f153" fmla="*/ f119 1 f76"/>
                <a:gd name="f154" fmla="*/ f120 1 f75"/>
                <a:gd name="f155" fmla="*/ f121 1 f76"/>
                <a:gd name="f156" fmla="*/ f122 1 f75"/>
                <a:gd name="f157" fmla="*/ f123 1 f76"/>
                <a:gd name="f158" fmla="*/ f124 1 f75"/>
                <a:gd name="f159" fmla="*/ f125 1 f76"/>
                <a:gd name="f160" fmla="*/ f126 1 f75"/>
                <a:gd name="f161" fmla="*/ f127 1 f76"/>
                <a:gd name="f162" fmla="*/ f128 1 f76"/>
                <a:gd name="f163" fmla="*/ f129 1 f75"/>
                <a:gd name="f164" fmla="*/ f130 1 f76"/>
                <a:gd name="f165" fmla="*/ f131 1 f76"/>
                <a:gd name="f166" fmla="*/ f132 1 f75"/>
                <a:gd name="f167" fmla="*/ f133 1 f76"/>
                <a:gd name="f168" fmla="*/ f134 1 f75"/>
                <a:gd name="f169" fmla="*/ f135 1 f76"/>
                <a:gd name="f170" fmla="*/ f136 f70 1"/>
                <a:gd name="f171" fmla="*/ f137 f70 1"/>
                <a:gd name="f172" fmla="*/ f139 f71 1"/>
                <a:gd name="f173" fmla="*/ f138 f71 1"/>
                <a:gd name="f174" fmla="*/ f141 f70 1"/>
                <a:gd name="f175" fmla="*/ f142 f71 1"/>
                <a:gd name="f176" fmla="*/ f143 f70 1"/>
                <a:gd name="f177" fmla="*/ f144 f70 1"/>
                <a:gd name="f178" fmla="*/ f145 f71 1"/>
                <a:gd name="f179" fmla="*/ f146 f70 1"/>
                <a:gd name="f180" fmla="*/ f147 f71 1"/>
                <a:gd name="f181" fmla="*/ f148 f70 1"/>
                <a:gd name="f182" fmla="*/ f149 f71 1"/>
                <a:gd name="f183" fmla="*/ f150 f70 1"/>
                <a:gd name="f184" fmla="*/ f151 f71 1"/>
                <a:gd name="f185" fmla="*/ f152 f70 1"/>
                <a:gd name="f186" fmla="*/ f153 f71 1"/>
                <a:gd name="f187" fmla="*/ f154 f70 1"/>
                <a:gd name="f188" fmla="*/ f155 f71 1"/>
                <a:gd name="f189" fmla="*/ f156 f70 1"/>
                <a:gd name="f190" fmla="*/ f157 f71 1"/>
                <a:gd name="f191" fmla="*/ f158 f70 1"/>
                <a:gd name="f192" fmla="*/ f159 f71 1"/>
                <a:gd name="f193" fmla="*/ f160 f70 1"/>
                <a:gd name="f194" fmla="*/ f161 f71 1"/>
                <a:gd name="f195" fmla="*/ f162 f71 1"/>
                <a:gd name="f196" fmla="*/ f163 f70 1"/>
                <a:gd name="f197" fmla="*/ f164 f71 1"/>
                <a:gd name="f198" fmla="*/ f165 f71 1"/>
                <a:gd name="f199" fmla="*/ f166 f70 1"/>
                <a:gd name="f200" fmla="*/ f167 f71 1"/>
                <a:gd name="f201" fmla="*/ f168 f70 1"/>
                <a:gd name="f202" fmla="*/ f169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0">
                  <a:pos x="f174" y="f175"/>
                </a:cxn>
                <a:cxn ang="f140">
                  <a:pos x="f176" y="f175"/>
                </a:cxn>
                <a:cxn ang="f140">
                  <a:pos x="f177" y="f178"/>
                </a:cxn>
                <a:cxn ang="f140">
                  <a:pos x="f179" y="f180"/>
                </a:cxn>
                <a:cxn ang="f140">
                  <a:pos x="f181" y="f182"/>
                </a:cxn>
                <a:cxn ang="f140">
                  <a:pos x="f183" y="f184"/>
                </a:cxn>
                <a:cxn ang="f140">
                  <a:pos x="f185" y="f186"/>
                </a:cxn>
                <a:cxn ang="f140">
                  <a:pos x="f187" y="f188"/>
                </a:cxn>
                <a:cxn ang="f140">
                  <a:pos x="f189" y="f190"/>
                </a:cxn>
                <a:cxn ang="f140">
                  <a:pos x="f191" y="f192"/>
                </a:cxn>
                <a:cxn ang="f140">
                  <a:pos x="f193" y="f194"/>
                </a:cxn>
                <a:cxn ang="f140">
                  <a:pos x="f193" y="f195"/>
                </a:cxn>
                <a:cxn ang="f140">
                  <a:pos x="f196" y="f197"/>
                </a:cxn>
                <a:cxn ang="f140">
                  <a:pos x="f185" y="f198"/>
                </a:cxn>
                <a:cxn ang="f140">
                  <a:pos x="f199" y="f200"/>
                </a:cxn>
                <a:cxn ang="f140">
                  <a:pos x="f201" y="f202"/>
                </a:cxn>
              </a:cxnLst>
              <a:rect l="f170" t="f173" r="f171" b="f17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2"/>
                  </a:cubicBezTo>
                  <a:cubicBezTo>
                    <a:pt x="f34" y="f32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lnTo>
                    <a:pt x="f6" y="f51"/>
                  </a:lnTo>
                  <a:lnTo>
                    <a:pt x="f6" y="f52"/>
                  </a:lnTo>
                  <a:lnTo>
                    <a:pt x="f53" y="f54"/>
                  </a:lnTo>
                  <a:cubicBezTo>
                    <a:pt x="f55" y="f56"/>
                    <a:pt x="f57" y="f7"/>
                    <a:pt x="f33" y="f7"/>
                  </a:cubicBezTo>
                  <a:cubicBezTo>
                    <a:pt x="f58" y="f7"/>
                    <a:pt x="f59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ED7C522-ADC7-E5C6-93FB-725148932140}"/>
              </a:ext>
            </a:extLst>
          </p:cNvPr>
          <p:cNvSpPr txBox="1"/>
          <p:nvPr/>
        </p:nvSpPr>
        <p:spPr>
          <a:xfrm>
            <a:off x="804672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39C1527-4325-4481-BE4B-0D06C8E91160}" type="datetime1">
              <a:rPr lang="hu-H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2023. 06. 25.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03B7305-3113-7006-B125-8B23814908EF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Simon Botond - Átfedő csoportok keresése hipergráfokon - Fizika BSc  Szakdolgozat védés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74B4B11-ADE5-3DD3-EC2A-0D299D5FD48F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50CC005-C702-4167-8F73-F3EDAD965476}" type="slidenum"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6</a:t>
            </a:fld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/16</a:t>
            </a: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F08CDB23-E139-266C-E9D5-7A9E0B80E0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914439" y="1782037"/>
            <a:ext cx="4114800" cy="719166"/>
          </a:xfrm>
        </p:spPr>
        <p:txBody>
          <a:bodyPr>
            <a:spAutoFit/>
          </a:bodyPr>
          <a:lstStyle/>
          <a:p>
            <a:pPr marL="285750" lvl="0" indent="-285750"/>
            <a:endParaRPr lang="hu-HU" sz="1800"/>
          </a:p>
          <a:p>
            <a:pPr marL="285750" lvl="0" indent="-285750"/>
            <a:endParaRPr lang="hu-HU" sz="1800"/>
          </a:p>
        </p:txBody>
      </p:sp>
      <p:sp>
        <p:nvSpPr>
          <p:cNvPr id="13" name="Rectangle: Rounded Corners 20">
            <a:extLst>
              <a:ext uri="{FF2B5EF4-FFF2-40B4-BE49-F238E27FC236}">
                <a16:creationId xmlns:a16="http://schemas.microsoft.com/office/drawing/2014/main" id="{976AF2D6-45BD-5559-72C0-1EAFDB5BC70A}"/>
              </a:ext>
            </a:extLst>
          </p:cNvPr>
          <p:cNvSpPr/>
          <p:nvPr/>
        </p:nvSpPr>
        <p:spPr>
          <a:xfrm>
            <a:off x="7849694" y="1782037"/>
            <a:ext cx="3504108" cy="417219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E2F0D9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D5388F64-B0F8-0B4E-99B8-D909E2B4A155}"/>
              </a:ext>
            </a:extLst>
          </p:cNvPr>
          <p:cNvSpPr txBox="1"/>
          <p:nvPr/>
        </p:nvSpPr>
        <p:spPr>
          <a:xfrm>
            <a:off x="8053294" y="1782037"/>
            <a:ext cx="3399282" cy="44319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 = 1000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γ</a:t>
            </a:r>
            <a:r>
              <a:rPr lang="hu-HU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= 2.5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δ</a:t>
            </a:r>
            <a:r>
              <a:rPr lang="hu-HU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= 3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 = 30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β = 1.5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 = 10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 = 100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ζ = 0.15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q = {0.0, 0.1786, 0.1633, 0.1479, 0.1327, 0.1173, 0.1021, 0.0867, 0.0714}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u-HU" sz="2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 </a:t>
            </a:r>
            <a:r>
              <a:rPr lang="hu-HU" sz="2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= Linear</a:t>
            </a:r>
            <a:endParaRPr lang="hu-HU" sz="22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37A98C9-7A79-F210-E3A4-12B1D9A41B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9228" y="0"/>
            <a:ext cx="10569750" cy="1066803"/>
          </a:xfrm>
        </p:spPr>
        <p:txBody>
          <a:bodyPr anchor="b"/>
          <a:lstStyle/>
          <a:p>
            <a:pPr lvl="0"/>
            <a:r>
              <a:rPr lang="hu-HU" sz="3600">
                <a:solidFill>
                  <a:srgbClr val="44546A"/>
                </a:solidFill>
              </a:rPr>
              <a:t>h-ABCD hálózatgeneráló modell: az élek vizsgálata</a:t>
            </a:r>
            <a:endParaRPr lang="en-GB" sz="3600">
              <a:solidFill>
                <a:srgbClr val="44546A"/>
              </a:solidFill>
            </a:endParaRPr>
          </a:p>
        </p:txBody>
      </p:sp>
      <p:pic>
        <p:nvPicPr>
          <p:cNvPr id="16" name="Picture 22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F234F222-5FA0-D9BE-F26B-EFC3A98A3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17" y="1066803"/>
            <a:ext cx="6782589" cy="25021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Picture 24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5E2DA349-BBAB-34DF-7C58-21F5E7C71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26" y="3653128"/>
            <a:ext cx="6744074" cy="246599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F91A96C1-8756-6634-1F6D-D3F5C0F46D93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3C05519-0F1A-D86B-5BB4-C40754A86D0F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48BEB647-3988-F181-F88A-DC098572FDAE}"/>
              </a:ext>
            </a:extLst>
          </p:cNvPr>
          <p:cNvGrpSpPr/>
          <p:nvPr/>
        </p:nvGrpSpPr>
        <p:grpSpPr>
          <a:xfrm>
            <a:off x="7867131" y="0"/>
            <a:ext cx="4324874" cy="2641152"/>
            <a:chOff x="7867131" y="0"/>
            <a:chExt cx="4324874" cy="2641152"/>
          </a:xfrm>
        </p:grpSpPr>
        <p:sp>
          <p:nvSpPr>
            <p:cNvPr id="5" name="Freeform: Shape 15">
              <a:extLst>
                <a:ext uri="{FF2B5EF4-FFF2-40B4-BE49-F238E27FC236}">
                  <a16:creationId xmlns:a16="http://schemas.microsoft.com/office/drawing/2014/main" id="{3597AFA8-0101-1069-F7E9-42413B6196A6}"/>
                </a:ext>
              </a:extLst>
            </p:cNvPr>
            <p:cNvSpPr/>
            <p:nvPr/>
          </p:nvSpPr>
          <p:spPr>
            <a:xfrm>
              <a:off x="7867131" y="0"/>
              <a:ext cx="4324865" cy="2641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24985"/>
                <a:gd name="f7" fmla="val 3251912"/>
                <a:gd name="f8" fmla="val 36826"/>
                <a:gd name="f9" fmla="val 45003"/>
                <a:gd name="f10" fmla="val 152909"/>
                <a:gd name="f11" fmla="val 50351"/>
                <a:gd name="f12" fmla="val 205154"/>
                <a:gd name="f13" fmla="val 58290"/>
                <a:gd name="f14" fmla="val 257123"/>
                <a:gd name="f15" fmla="val 68956"/>
                <a:gd name="f16" fmla="val 308600"/>
                <a:gd name="f17" fmla="val 91393"/>
                <a:gd name="f18" fmla="val 411324"/>
                <a:gd name="f19" fmla="val 123882"/>
                <a:gd name="f20" fmla="val 511847"/>
                <a:gd name="f21" fmla="val 167774"/>
                <a:gd name="f22" fmla="val 607968"/>
                <a:gd name="f23" fmla="val 178195"/>
                <a:gd name="f24" fmla="val 632173"/>
                <a:gd name="f25" fmla="val 190333"/>
                <a:gd name="f26" fmla="val 655798"/>
                <a:gd name="f27" fmla="val 201857"/>
                <a:gd name="f28" fmla="val 679539"/>
                <a:gd name="f29" fmla="val 214363"/>
                <a:gd name="f30" fmla="val 702933"/>
                <a:gd name="f31" fmla="val 226255"/>
                <a:gd name="f32" fmla="val 726557"/>
                <a:gd name="f33" fmla="val 239741"/>
                <a:gd name="f34" fmla="val 749488"/>
                <a:gd name="f35" fmla="val 265488"/>
                <a:gd name="f36" fmla="val 795812"/>
                <a:gd name="f37" fmla="val 294176"/>
                <a:gd name="f38" fmla="val 840746"/>
                <a:gd name="f39" fmla="val 323724"/>
                <a:gd name="f40" fmla="val 885101"/>
                <a:gd name="f41" fmla="val 353149"/>
                <a:gd name="f42" fmla="val 929572"/>
                <a:gd name="f43" fmla="val 384657"/>
                <a:gd name="f44" fmla="val 972885"/>
                <a:gd name="f45" fmla="val 416412"/>
                <a:gd name="f46" fmla="val 1016081"/>
                <a:gd name="f47" fmla="val 448655"/>
                <a:gd name="f48" fmla="val 1058931"/>
                <a:gd name="f49" fmla="val 482127"/>
                <a:gd name="f50" fmla="val 1101202"/>
                <a:gd name="f51" fmla="val 515719"/>
                <a:gd name="f52" fmla="val 1143356"/>
                <a:gd name="f53" fmla="val 583027"/>
                <a:gd name="f54" fmla="val 1227782"/>
                <a:gd name="f55" fmla="val 653402"/>
                <a:gd name="f56" fmla="val 1310470"/>
                <a:gd name="f57" fmla="val 722427"/>
                <a:gd name="f58" fmla="val 1395127"/>
                <a:gd name="f59" fmla="val 757123"/>
                <a:gd name="f60" fmla="val 1437282"/>
                <a:gd name="f61" fmla="val 791697"/>
                <a:gd name="f62" fmla="val 1479783"/>
                <a:gd name="f63" fmla="val 825780"/>
                <a:gd name="f64" fmla="val 1522749"/>
                <a:gd name="f65" fmla="val 859742"/>
                <a:gd name="f66" fmla="val 1565367"/>
                <a:gd name="f67" fmla="val 893457"/>
                <a:gd name="f68" fmla="val 1610649"/>
                <a:gd name="f69" fmla="val 926314"/>
                <a:gd name="f70" fmla="val 1651992"/>
                <a:gd name="f71" fmla="val 958927"/>
                <a:gd name="f72" fmla="val 1694379"/>
                <a:gd name="f73" fmla="val 993132"/>
                <a:gd name="f74" fmla="val 1735492"/>
                <a:gd name="f75" fmla="val 1026848"/>
                <a:gd name="f76" fmla="val 1776836"/>
                <a:gd name="f77" fmla="val 1061545"/>
                <a:gd name="f78" fmla="val 1817485"/>
                <a:gd name="f79" fmla="val 1095996"/>
                <a:gd name="f80" fmla="val 1858133"/>
                <a:gd name="f81" fmla="val 1131918"/>
                <a:gd name="f82" fmla="val 1897393"/>
                <a:gd name="f83" fmla="val 1203273"/>
                <a:gd name="f84" fmla="val 1976376"/>
                <a:gd name="f85" fmla="val 1277447"/>
                <a:gd name="f86" fmla="val 2052463"/>
                <a:gd name="f87" fmla="val 1354688"/>
                <a:gd name="f88" fmla="val 2124728"/>
                <a:gd name="f89" fmla="val 1509411"/>
                <a:gd name="f90" fmla="val 2268911"/>
                <a:gd name="f91" fmla="val 1676396"/>
                <a:gd name="f92" fmla="val 2397575"/>
                <a:gd name="f93" fmla="val 1855027"/>
                <a:gd name="f94" fmla="val 2504236"/>
                <a:gd name="f95" fmla="val 1944528"/>
                <a:gd name="f96" fmla="val 2557277"/>
                <a:gd name="f97" fmla="val 2036357"/>
                <a:gd name="f98" fmla="val 2605917"/>
                <a:gd name="f99" fmla="val 2131618"/>
                <a:gd name="f100" fmla="val 2646913"/>
                <a:gd name="f101" fmla="val 2226267"/>
                <a:gd name="f102" fmla="val 2689068"/>
                <a:gd name="f103" fmla="val 2323981"/>
                <a:gd name="f104" fmla="val 2724622"/>
                <a:gd name="f105" fmla="val 2423534"/>
                <a:gd name="f106" fmla="val 2754732"/>
                <a:gd name="f107" fmla="val 2523087"/>
                <a:gd name="f108" fmla="val 2784958"/>
                <a:gd name="f109" fmla="val 2624602"/>
                <a:gd name="f110" fmla="val 2809394"/>
                <a:gd name="f111" fmla="val 2727588"/>
                <a:gd name="f112" fmla="val 2829197"/>
                <a:gd name="f113" fmla="val 2830698"/>
                <a:gd name="f114" fmla="val 2848653"/>
                <a:gd name="f115" fmla="val 2935522"/>
                <a:gd name="f116" fmla="val 2861971"/>
                <a:gd name="f117" fmla="val 3041083"/>
                <a:gd name="f118" fmla="val 2870890"/>
                <a:gd name="f119" fmla="val 3146644"/>
                <a:gd name="f120" fmla="val 2879922"/>
                <a:gd name="f121" fmla="val 3253307"/>
                <a:gd name="f122" fmla="val 2883860"/>
                <a:gd name="f123" fmla="val 3360340"/>
                <a:gd name="f124" fmla="val 2883976"/>
                <a:gd name="f125" fmla="val 3387067"/>
                <a:gd name="f126" fmla="val 3414162"/>
                <a:gd name="f127" fmla="val 2884439"/>
                <a:gd name="f128" fmla="val 3439663"/>
                <a:gd name="f129" fmla="val 2883396"/>
                <a:gd name="f130" fmla="val 3478529"/>
                <a:gd name="f131" fmla="val 2882471"/>
                <a:gd name="f132" fmla="val 3517271"/>
                <a:gd name="f133" fmla="val 2880616"/>
                <a:gd name="f134" fmla="val 3568887"/>
                <a:gd name="f135" fmla="val 2878417"/>
                <a:gd name="f136" fmla="val 3620257"/>
                <a:gd name="f137" fmla="val 2873552"/>
                <a:gd name="f138" fmla="val 3671260"/>
                <a:gd name="f139" fmla="val 2867878"/>
                <a:gd name="f140" fmla="val 3875515"/>
                <a:gd name="f141" fmla="val 2844253"/>
                <a:gd name="f142" fmla="val 4074253"/>
                <a:gd name="f143" fmla="val 2792486"/>
                <a:gd name="f144" fmla="val 4265268"/>
                <a:gd name="f145" fmla="val 2716283"/>
                <a:gd name="f146" fmla="val 4361020"/>
                <a:gd name="f147" fmla="val 2678529"/>
                <a:gd name="f148" fmla="val 4454444"/>
                <a:gd name="f149" fmla="val 2633710"/>
                <a:gd name="f150" fmla="val 4546395"/>
                <a:gd name="f151" fmla="val 2584724"/>
                <a:gd name="f152" fmla="val 4638470"/>
                <a:gd name="f153" fmla="val 2535967"/>
                <a:gd name="f154" fmla="val 4728827"/>
                <a:gd name="f155" fmla="val 2481885"/>
                <a:gd name="f156" fmla="val 4817837"/>
                <a:gd name="f157" fmla="val 2424674"/>
                <a:gd name="f158" fmla="val 4906846"/>
                <a:gd name="f159" fmla="val 2367348"/>
                <a:gd name="f160" fmla="val 4994385"/>
                <a:gd name="f161" fmla="val 2306317"/>
                <a:gd name="f162" fmla="val 5081677"/>
                <a:gd name="f163" fmla="val 2243548"/>
                <a:gd name="f164" fmla="val 5125201"/>
                <a:gd name="f165" fmla="val 2212164"/>
                <a:gd name="f166" fmla="val 5168603"/>
                <a:gd name="f167" fmla="val 2179969"/>
                <a:gd name="f168" fmla="val 5211881"/>
                <a:gd name="f169" fmla="val 2147658"/>
                <a:gd name="f170" fmla="val 2062128"/>
                <a:gd name="f171" fmla="val 2514993"/>
                <a:gd name="f172" fmla="val 5314867"/>
                <a:gd name="f173" fmla="val 2522881"/>
                <a:gd name="f174" fmla="val 5225490"/>
                <a:gd name="f175" fmla="val 2591325"/>
                <a:gd name="f176" fmla="val 5133783"/>
                <a:gd name="f177" fmla="val 2658379"/>
                <a:gd name="f178" fmla="val 5038276"/>
                <a:gd name="f179" fmla="val 2722421"/>
                <a:gd name="f180" fmla="val 4942892"/>
                <a:gd name="f181" fmla="val 2786348"/>
                <a:gd name="f182" fmla="val 4844810"/>
                <a:gd name="f183" fmla="val 2848422"/>
                <a:gd name="f184" fmla="val 4741701"/>
                <a:gd name="f185" fmla="val 2904937"/>
                <a:gd name="f186" fmla="val 4638592"/>
                <a:gd name="f187" fmla="val 2961337"/>
                <a:gd name="f188" fmla="val 4531929"/>
                <a:gd name="f189" fmla="val 3013683"/>
                <a:gd name="f190" fmla="val 4420728"/>
                <a:gd name="f191" fmla="val 3058848"/>
                <a:gd name="f192" fmla="val 4199063"/>
                <a:gd name="f193" fmla="val 3150338"/>
                <a:gd name="f194" fmla="val 3959621"/>
                <a:gd name="f195" fmla="val 3211485"/>
                <a:gd name="f196" fmla="val 3717481"/>
                <a:gd name="f197" fmla="val 3237079"/>
                <a:gd name="f198" fmla="val 3656914"/>
                <a:gd name="f199" fmla="val 3243101"/>
                <a:gd name="f200" fmla="val 3596227"/>
                <a:gd name="f201" fmla="val 3247966"/>
                <a:gd name="f202" fmla="val 3535661"/>
                <a:gd name="f203" fmla="val 3249934"/>
                <a:gd name="f204" fmla="val 3490175"/>
                <a:gd name="f205" fmla="val 3251555"/>
                <a:gd name="f206" fmla="val 3444813"/>
                <a:gd name="f207" fmla="val 3251787"/>
                <a:gd name="f208" fmla="val 3252250"/>
                <a:gd name="f209" fmla="val 3385105"/>
                <a:gd name="f210" fmla="val 3251324"/>
                <a:gd name="f211" fmla="val 3355681"/>
                <a:gd name="f212" fmla="val 3250745"/>
                <a:gd name="f213" fmla="val 3296954"/>
                <a:gd name="f214" fmla="val 3250050"/>
                <a:gd name="f215" fmla="val 3237860"/>
                <a:gd name="f216" fmla="val 3246692"/>
                <a:gd name="f217" fmla="val 3179011"/>
                <a:gd name="f218" fmla="val 3243795"/>
                <a:gd name="f219" fmla="val 3120039"/>
                <a:gd name="f220" fmla="val 3239164"/>
                <a:gd name="f221" fmla="val 3061067"/>
                <a:gd name="f222" fmla="val 3234878"/>
                <a:gd name="f223" fmla="val 3002217"/>
                <a:gd name="f224" fmla="val 3227814"/>
                <a:gd name="f225" fmla="val 2884397"/>
                <a:gd name="f226" fmla="val 3214496"/>
                <a:gd name="f227" fmla="val 2766699"/>
                <a:gd name="f228" fmla="val 3196314"/>
                <a:gd name="f229" fmla="val 2650103"/>
                <a:gd name="f230" fmla="val 3170836"/>
                <a:gd name="f231" fmla="val 2533510"/>
                <a:gd name="f232" fmla="val 3145358"/>
                <a:gd name="f233" fmla="val 2418263"/>
                <a:gd name="f234" fmla="val 3112583"/>
                <a:gd name="f235" fmla="val 2305836"/>
                <a:gd name="f236" fmla="val 3072514"/>
                <a:gd name="f237" fmla="val 2193410"/>
                <a:gd name="f238" fmla="val 3032328"/>
                <a:gd name="f239" fmla="val 2083926"/>
                <a:gd name="f240" fmla="val 2984383"/>
                <a:gd name="f241" fmla="val 1978611"/>
                <a:gd name="f242" fmla="val 2929952"/>
                <a:gd name="f243" fmla="val 1873663"/>
                <a:gd name="f244" fmla="val 2874711"/>
                <a:gd name="f245" fmla="val 1772884"/>
                <a:gd name="f246" fmla="val 2812985"/>
                <a:gd name="f247" fmla="val 1678235"/>
                <a:gd name="f248" fmla="val 2744424"/>
                <a:gd name="f249" fmla="val 1488201"/>
                <a:gd name="f250" fmla="val 2608001"/>
                <a:gd name="f251" fmla="val 1321708"/>
                <a:gd name="f252" fmla="val 2448068"/>
                <a:gd name="f253" fmla="val 1175688"/>
                <a:gd name="f254" fmla="val 2277018"/>
                <a:gd name="f255" fmla="val 1102985"/>
                <a:gd name="f256" fmla="val 2191086"/>
                <a:gd name="f257" fmla="val 1035309"/>
                <a:gd name="f258" fmla="val 2102377"/>
                <a:gd name="f259" fmla="val 971310"/>
                <a:gd name="f260" fmla="val 2012044"/>
                <a:gd name="f261" fmla="val 907188"/>
                <a:gd name="f262" fmla="val 1921714"/>
                <a:gd name="f263" fmla="val 847358"/>
                <a:gd name="f264" fmla="val 1829413"/>
                <a:gd name="f265" fmla="val 790717"/>
                <a:gd name="f266" fmla="val 1735723"/>
                <a:gd name="f267" fmla="val 761782"/>
                <a:gd name="f268" fmla="val 1688357"/>
                <a:gd name="f269" fmla="val 735300"/>
                <a:gd name="f270" fmla="val 1644002"/>
                <a:gd name="f271" fmla="val 706488"/>
                <a:gd name="f272" fmla="val 1598604"/>
                <a:gd name="f273" fmla="val 677922"/>
                <a:gd name="f274" fmla="val 1553555"/>
                <a:gd name="f275" fmla="val 648866"/>
                <a:gd name="f276" fmla="val 1508505"/>
                <a:gd name="f277" fmla="val 618951"/>
                <a:gd name="f278" fmla="val 1463802"/>
                <a:gd name="f279" fmla="val 436273"/>
                <a:gd name="f280" fmla="val 1195355"/>
                <a:gd name="f281" fmla="val 405990"/>
                <a:gd name="f282" fmla="val 1150189"/>
                <a:gd name="f283" fmla="val 376075"/>
                <a:gd name="f284" fmla="val 1104792"/>
                <a:gd name="f285" fmla="val 346896"/>
                <a:gd name="f286" fmla="val 1058816"/>
                <a:gd name="f287" fmla="val 317716"/>
                <a:gd name="f288" fmla="val 1012838"/>
                <a:gd name="f289" fmla="val 288782"/>
                <a:gd name="f290" fmla="val 966747"/>
                <a:gd name="f291" fmla="val 261809"/>
                <a:gd name="f292" fmla="val 919264"/>
                <a:gd name="f293" fmla="val 207742"/>
                <a:gd name="f294" fmla="val 824764"/>
                <a:gd name="f295" fmla="val 158088"/>
                <a:gd name="f296" fmla="val 727485"/>
                <a:gd name="f297" fmla="val 118487"/>
                <a:gd name="f298" fmla="val 626498"/>
                <a:gd name="f299" fmla="val 78151"/>
                <a:gd name="f300" fmla="val 525859"/>
                <a:gd name="f301" fmla="val 48237"/>
                <a:gd name="f302" fmla="val 421515"/>
                <a:gd name="f303" fmla="val 28130"/>
                <a:gd name="f304" fmla="val 315781"/>
                <a:gd name="f305" fmla="val 18506"/>
                <a:gd name="f306" fmla="val 262914"/>
                <a:gd name="f307" fmla="val 11425"/>
                <a:gd name="f308" fmla="val 209642"/>
                <a:gd name="f309" fmla="val 6751"/>
                <a:gd name="f310" fmla="val 156195"/>
                <a:gd name="f311" fmla="+- 0 0 -90"/>
                <a:gd name="f312" fmla="*/ f3 1 5324985"/>
                <a:gd name="f313" fmla="*/ f4 1 3251912"/>
                <a:gd name="f314" fmla="+- f7 0 f5"/>
                <a:gd name="f315" fmla="+- f6 0 f5"/>
                <a:gd name="f316" fmla="*/ f311 f0 1"/>
                <a:gd name="f317" fmla="*/ f315 1 5324985"/>
                <a:gd name="f318" fmla="*/ f314 1 3251912"/>
                <a:gd name="f319" fmla="*/ 0 f315 1"/>
                <a:gd name="f320" fmla="*/ 0 f314 1"/>
                <a:gd name="f321" fmla="*/ 36826 f315 1"/>
                <a:gd name="f322" fmla="*/ 45003 f315 1"/>
                <a:gd name="f323" fmla="*/ 152909 f314 1"/>
                <a:gd name="f324" fmla="*/ 68956 f315 1"/>
                <a:gd name="f325" fmla="*/ 308600 f314 1"/>
                <a:gd name="f326" fmla="*/ 167774 f315 1"/>
                <a:gd name="f327" fmla="*/ 607968 f314 1"/>
                <a:gd name="f328" fmla="*/ 201857 f315 1"/>
                <a:gd name="f329" fmla="*/ 679539 f314 1"/>
                <a:gd name="f330" fmla="*/ 239741 f315 1"/>
                <a:gd name="f331" fmla="*/ 749488 f314 1"/>
                <a:gd name="f332" fmla="*/ 323724 f315 1"/>
                <a:gd name="f333" fmla="*/ 885101 f314 1"/>
                <a:gd name="f334" fmla="*/ 416412 f315 1"/>
                <a:gd name="f335" fmla="*/ 1016081 f314 1"/>
                <a:gd name="f336" fmla="*/ 515719 f315 1"/>
                <a:gd name="f337" fmla="*/ 1143356 f314 1"/>
                <a:gd name="f338" fmla="*/ 722427 f315 1"/>
                <a:gd name="f339" fmla="*/ 1395127 f314 1"/>
                <a:gd name="f340" fmla="*/ 825780 f315 1"/>
                <a:gd name="f341" fmla="*/ 1522749 f314 1"/>
                <a:gd name="f342" fmla="*/ 926314 f315 1"/>
                <a:gd name="f343" fmla="*/ 1651992 f314 1"/>
                <a:gd name="f344" fmla="*/ 1026848 f315 1"/>
                <a:gd name="f345" fmla="*/ 1776836 f314 1"/>
                <a:gd name="f346" fmla="*/ 1131918 f315 1"/>
                <a:gd name="f347" fmla="*/ 1897393 f314 1"/>
                <a:gd name="f348" fmla="*/ 1354688 f315 1"/>
                <a:gd name="f349" fmla="*/ 2124728 f314 1"/>
                <a:gd name="f350" fmla="*/ 1855027 f315 1"/>
                <a:gd name="f351" fmla="*/ 2504236 f314 1"/>
                <a:gd name="f352" fmla="*/ 2131618 f315 1"/>
                <a:gd name="f353" fmla="*/ 2646913 f314 1"/>
                <a:gd name="f354" fmla="*/ 2423534 f315 1"/>
                <a:gd name="f355" fmla="*/ 2754732 f314 1"/>
                <a:gd name="f356" fmla="*/ 2727588 f315 1"/>
                <a:gd name="f357" fmla="*/ 2829197 f314 1"/>
                <a:gd name="f358" fmla="*/ 3041083 f315 1"/>
                <a:gd name="f359" fmla="*/ 2870890 f314 1"/>
                <a:gd name="f360" fmla="*/ 3360340 f315 1"/>
                <a:gd name="f361" fmla="*/ 2883976 f314 1"/>
                <a:gd name="f362" fmla="*/ 3439663 f315 1"/>
                <a:gd name="f363" fmla="*/ 2883396 f314 1"/>
                <a:gd name="f364" fmla="*/ 3478529 f315 1"/>
                <a:gd name="f365" fmla="*/ 2882471 f314 1"/>
                <a:gd name="f366" fmla="*/ 3517271 f315 1"/>
                <a:gd name="f367" fmla="*/ 2880616 f314 1"/>
                <a:gd name="f368" fmla="*/ 3671260 f315 1"/>
                <a:gd name="f369" fmla="*/ 2867878 f314 1"/>
                <a:gd name="f370" fmla="*/ 4265268 f315 1"/>
                <a:gd name="f371" fmla="*/ 2716283 f314 1"/>
                <a:gd name="f372" fmla="*/ 4546395 f315 1"/>
                <a:gd name="f373" fmla="*/ 2584724 f314 1"/>
                <a:gd name="f374" fmla="*/ 4817837 f315 1"/>
                <a:gd name="f375" fmla="*/ 2424674 f314 1"/>
                <a:gd name="f376" fmla="*/ 5081677 f315 1"/>
                <a:gd name="f377" fmla="*/ 2243548 f314 1"/>
                <a:gd name="f378" fmla="*/ 5211881 f315 1"/>
                <a:gd name="f379" fmla="*/ 2147658 f314 1"/>
                <a:gd name="f380" fmla="*/ 5324985 f315 1"/>
                <a:gd name="f381" fmla="*/ 2062128 f314 1"/>
                <a:gd name="f382" fmla="*/ 2514993 f314 1"/>
                <a:gd name="f383" fmla="*/ 5314867 f315 1"/>
                <a:gd name="f384" fmla="*/ 2522881 f314 1"/>
                <a:gd name="f385" fmla="*/ 5038276 f315 1"/>
                <a:gd name="f386" fmla="*/ 2722421 f314 1"/>
                <a:gd name="f387" fmla="*/ 4741701 f315 1"/>
                <a:gd name="f388" fmla="*/ 2904937 f314 1"/>
                <a:gd name="f389" fmla="*/ 4420728 f315 1"/>
                <a:gd name="f390" fmla="*/ 3058848 f314 1"/>
                <a:gd name="f391" fmla="*/ 3717481 f315 1"/>
                <a:gd name="f392" fmla="*/ 3237079 f314 1"/>
                <a:gd name="f393" fmla="*/ 3535661 f315 1"/>
                <a:gd name="f394" fmla="*/ 3249934 f314 1"/>
                <a:gd name="f395" fmla="*/ 3490175 f315 1"/>
                <a:gd name="f396" fmla="*/ 3251555 f314 1"/>
                <a:gd name="f397" fmla="*/ 3444813 f315 1"/>
                <a:gd name="f398" fmla="*/ 3251787 f314 1"/>
                <a:gd name="f399" fmla="*/ 3355681 f315 1"/>
                <a:gd name="f400" fmla="*/ 3250745 f314 1"/>
                <a:gd name="f401" fmla="*/ 3179011 f315 1"/>
                <a:gd name="f402" fmla="*/ 3243795 f314 1"/>
                <a:gd name="f403" fmla="*/ 3002217 f315 1"/>
                <a:gd name="f404" fmla="*/ 3227814 f314 1"/>
                <a:gd name="f405" fmla="*/ 2650103 f315 1"/>
                <a:gd name="f406" fmla="*/ 3170836 f314 1"/>
                <a:gd name="f407" fmla="*/ 2305836 f315 1"/>
                <a:gd name="f408" fmla="*/ 3072514 f314 1"/>
                <a:gd name="f409" fmla="*/ 1978611 f315 1"/>
                <a:gd name="f410" fmla="*/ 2929952 f314 1"/>
                <a:gd name="f411" fmla="*/ 1678235 f315 1"/>
                <a:gd name="f412" fmla="*/ 2744424 f314 1"/>
                <a:gd name="f413" fmla="*/ 1175688 f315 1"/>
                <a:gd name="f414" fmla="*/ 2277018 f314 1"/>
                <a:gd name="f415" fmla="*/ 971310 f315 1"/>
                <a:gd name="f416" fmla="*/ 2012044 f314 1"/>
                <a:gd name="f417" fmla="*/ 790717 f315 1"/>
                <a:gd name="f418" fmla="*/ 1735723 f314 1"/>
                <a:gd name="f419" fmla="*/ 706488 f315 1"/>
                <a:gd name="f420" fmla="*/ 1598604 f314 1"/>
                <a:gd name="f421" fmla="*/ 618951 f315 1"/>
                <a:gd name="f422" fmla="*/ 1463802 f314 1"/>
                <a:gd name="f423" fmla="*/ 436273 f315 1"/>
                <a:gd name="f424" fmla="*/ 1195355 f314 1"/>
                <a:gd name="f425" fmla="*/ 346896 f315 1"/>
                <a:gd name="f426" fmla="*/ 1058816 f314 1"/>
                <a:gd name="f427" fmla="*/ 261809 f315 1"/>
                <a:gd name="f428" fmla="*/ 919264 f314 1"/>
                <a:gd name="f429" fmla="*/ 118487 f315 1"/>
                <a:gd name="f430" fmla="*/ 626498 f314 1"/>
                <a:gd name="f431" fmla="*/ 28130 f315 1"/>
                <a:gd name="f432" fmla="*/ 315781 f314 1"/>
                <a:gd name="f433" fmla="*/ 6751 f315 1"/>
                <a:gd name="f434" fmla="*/ 156195 f314 1"/>
                <a:gd name="f435" fmla="*/ f316 1 f2"/>
                <a:gd name="f436" fmla="*/ f319 1 5324985"/>
                <a:gd name="f437" fmla="*/ f320 1 3251912"/>
                <a:gd name="f438" fmla="*/ f321 1 5324985"/>
                <a:gd name="f439" fmla="*/ f322 1 5324985"/>
                <a:gd name="f440" fmla="*/ f323 1 3251912"/>
                <a:gd name="f441" fmla="*/ f324 1 5324985"/>
                <a:gd name="f442" fmla="*/ f325 1 3251912"/>
                <a:gd name="f443" fmla="*/ f326 1 5324985"/>
                <a:gd name="f444" fmla="*/ f327 1 3251912"/>
                <a:gd name="f445" fmla="*/ f328 1 5324985"/>
                <a:gd name="f446" fmla="*/ f329 1 3251912"/>
                <a:gd name="f447" fmla="*/ f330 1 5324985"/>
                <a:gd name="f448" fmla="*/ f331 1 3251912"/>
                <a:gd name="f449" fmla="*/ f332 1 5324985"/>
                <a:gd name="f450" fmla="*/ f333 1 3251912"/>
                <a:gd name="f451" fmla="*/ f334 1 5324985"/>
                <a:gd name="f452" fmla="*/ f335 1 3251912"/>
                <a:gd name="f453" fmla="*/ f336 1 5324985"/>
                <a:gd name="f454" fmla="*/ f337 1 3251912"/>
                <a:gd name="f455" fmla="*/ f338 1 5324985"/>
                <a:gd name="f456" fmla="*/ f339 1 3251912"/>
                <a:gd name="f457" fmla="*/ f340 1 5324985"/>
                <a:gd name="f458" fmla="*/ f341 1 3251912"/>
                <a:gd name="f459" fmla="*/ f342 1 5324985"/>
                <a:gd name="f460" fmla="*/ f343 1 3251912"/>
                <a:gd name="f461" fmla="*/ f344 1 5324985"/>
                <a:gd name="f462" fmla="*/ f345 1 3251912"/>
                <a:gd name="f463" fmla="*/ f346 1 5324985"/>
                <a:gd name="f464" fmla="*/ f347 1 3251912"/>
                <a:gd name="f465" fmla="*/ f348 1 5324985"/>
                <a:gd name="f466" fmla="*/ f349 1 3251912"/>
                <a:gd name="f467" fmla="*/ f350 1 5324985"/>
                <a:gd name="f468" fmla="*/ f351 1 3251912"/>
                <a:gd name="f469" fmla="*/ f352 1 5324985"/>
                <a:gd name="f470" fmla="*/ f353 1 3251912"/>
                <a:gd name="f471" fmla="*/ f354 1 5324985"/>
                <a:gd name="f472" fmla="*/ f355 1 3251912"/>
                <a:gd name="f473" fmla="*/ f356 1 5324985"/>
                <a:gd name="f474" fmla="*/ f357 1 3251912"/>
                <a:gd name="f475" fmla="*/ f358 1 5324985"/>
                <a:gd name="f476" fmla="*/ f359 1 3251912"/>
                <a:gd name="f477" fmla="*/ f360 1 5324985"/>
                <a:gd name="f478" fmla="*/ f361 1 3251912"/>
                <a:gd name="f479" fmla="*/ f362 1 5324985"/>
                <a:gd name="f480" fmla="*/ f363 1 3251912"/>
                <a:gd name="f481" fmla="*/ f364 1 5324985"/>
                <a:gd name="f482" fmla="*/ f365 1 3251912"/>
                <a:gd name="f483" fmla="*/ f366 1 5324985"/>
                <a:gd name="f484" fmla="*/ f367 1 3251912"/>
                <a:gd name="f485" fmla="*/ f368 1 5324985"/>
                <a:gd name="f486" fmla="*/ f369 1 3251912"/>
                <a:gd name="f487" fmla="*/ f370 1 5324985"/>
                <a:gd name="f488" fmla="*/ f371 1 3251912"/>
                <a:gd name="f489" fmla="*/ f372 1 5324985"/>
                <a:gd name="f490" fmla="*/ f373 1 3251912"/>
                <a:gd name="f491" fmla="*/ f374 1 5324985"/>
                <a:gd name="f492" fmla="*/ f375 1 3251912"/>
                <a:gd name="f493" fmla="*/ f376 1 5324985"/>
                <a:gd name="f494" fmla="*/ f377 1 3251912"/>
                <a:gd name="f495" fmla="*/ f378 1 5324985"/>
                <a:gd name="f496" fmla="*/ f379 1 3251912"/>
                <a:gd name="f497" fmla="*/ f380 1 5324985"/>
                <a:gd name="f498" fmla="*/ f381 1 3251912"/>
                <a:gd name="f499" fmla="*/ f382 1 3251912"/>
                <a:gd name="f500" fmla="*/ f383 1 5324985"/>
                <a:gd name="f501" fmla="*/ f384 1 3251912"/>
                <a:gd name="f502" fmla="*/ f385 1 5324985"/>
                <a:gd name="f503" fmla="*/ f386 1 3251912"/>
                <a:gd name="f504" fmla="*/ f387 1 5324985"/>
                <a:gd name="f505" fmla="*/ f388 1 3251912"/>
                <a:gd name="f506" fmla="*/ f389 1 5324985"/>
                <a:gd name="f507" fmla="*/ f390 1 3251912"/>
                <a:gd name="f508" fmla="*/ f391 1 5324985"/>
                <a:gd name="f509" fmla="*/ f392 1 3251912"/>
                <a:gd name="f510" fmla="*/ f393 1 5324985"/>
                <a:gd name="f511" fmla="*/ f394 1 3251912"/>
                <a:gd name="f512" fmla="*/ f395 1 5324985"/>
                <a:gd name="f513" fmla="*/ f396 1 3251912"/>
                <a:gd name="f514" fmla="*/ f397 1 5324985"/>
                <a:gd name="f515" fmla="*/ f398 1 3251912"/>
                <a:gd name="f516" fmla="*/ f399 1 5324985"/>
                <a:gd name="f517" fmla="*/ f400 1 3251912"/>
                <a:gd name="f518" fmla="*/ f401 1 5324985"/>
                <a:gd name="f519" fmla="*/ f402 1 3251912"/>
                <a:gd name="f520" fmla="*/ f403 1 5324985"/>
                <a:gd name="f521" fmla="*/ f404 1 3251912"/>
                <a:gd name="f522" fmla="*/ f405 1 5324985"/>
                <a:gd name="f523" fmla="*/ f406 1 3251912"/>
                <a:gd name="f524" fmla="*/ f407 1 5324985"/>
                <a:gd name="f525" fmla="*/ f408 1 3251912"/>
                <a:gd name="f526" fmla="*/ f409 1 5324985"/>
                <a:gd name="f527" fmla="*/ f410 1 3251912"/>
                <a:gd name="f528" fmla="*/ f411 1 5324985"/>
                <a:gd name="f529" fmla="*/ f412 1 3251912"/>
                <a:gd name="f530" fmla="*/ f413 1 5324985"/>
                <a:gd name="f531" fmla="*/ f414 1 3251912"/>
                <a:gd name="f532" fmla="*/ f415 1 5324985"/>
                <a:gd name="f533" fmla="*/ f416 1 3251912"/>
                <a:gd name="f534" fmla="*/ f417 1 5324985"/>
                <a:gd name="f535" fmla="*/ f418 1 3251912"/>
                <a:gd name="f536" fmla="*/ f419 1 5324985"/>
                <a:gd name="f537" fmla="*/ f420 1 3251912"/>
                <a:gd name="f538" fmla="*/ f421 1 5324985"/>
                <a:gd name="f539" fmla="*/ f422 1 3251912"/>
                <a:gd name="f540" fmla="*/ f423 1 5324985"/>
                <a:gd name="f541" fmla="*/ f424 1 3251912"/>
                <a:gd name="f542" fmla="*/ f425 1 5324985"/>
                <a:gd name="f543" fmla="*/ f426 1 3251912"/>
                <a:gd name="f544" fmla="*/ f427 1 5324985"/>
                <a:gd name="f545" fmla="*/ f428 1 3251912"/>
                <a:gd name="f546" fmla="*/ f429 1 5324985"/>
                <a:gd name="f547" fmla="*/ f430 1 3251912"/>
                <a:gd name="f548" fmla="*/ f431 1 5324985"/>
                <a:gd name="f549" fmla="*/ f432 1 3251912"/>
                <a:gd name="f550" fmla="*/ f433 1 5324985"/>
                <a:gd name="f551" fmla="*/ f434 1 3251912"/>
                <a:gd name="f552" fmla="*/ f5 1 f317"/>
                <a:gd name="f553" fmla="*/ f6 1 f317"/>
                <a:gd name="f554" fmla="*/ f5 1 f318"/>
                <a:gd name="f555" fmla="*/ f7 1 f318"/>
                <a:gd name="f556" fmla="+- f435 0 f1"/>
                <a:gd name="f557" fmla="*/ f436 1 f317"/>
                <a:gd name="f558" fmla="*/ f437 1 f318"/>
                <a:gd name="f559" fmla="*/ f438 1 f317"/>
                <a:gd name="f560" fmla="*/ f439 1 f317"/>
                <a:gd name="f561" fmla="*/ f440 1 f318"/>
                <a:gd name="f562" fmla="*/ f441 1 f317"/>
                <a:gd name="f563" fmla="*/ f442 1 f318"/>
                <a:gd name="f564" fmla="*/ f443 1 f317"/>
                <a:gd name="f565" fmla="*/ f444 1 f318"/>
                <a:gd name="f566" fmla="*/ f445 1 f317"/>
                <a:gd name="f567" fmla="*/ f446 1 f318"/>
                <a:gd name="f568" fmla="*/ f447 1 f317"/>
                <a:gd name="f569" fmla="*/ f448 1 f318"/>
                <a:gd name="f570" fmla="*/ f449 1 f317"/>
                <a:gd name="f571" fmla="*/ f450 1 f318"/>
                <a:gd name="f572" fmla="*/ f451 1 f317"/>
                <a:gd name="f573" fmla="*/ f452 1 f318"/>
                <a:gd name="f574" fmla="*/ f453 1 f317"/>
                <a:gd name="f575" fmla="*/ f454 1 f318"/>
                <a:gd name="f576" fmla="*/ f455 1 f317"/>
                <a:gd name="f577" fmla="*/ f456 1 f318"/>
                <a:gd name="f578" fmla="*/ f457 1 f317"/>
                <a:gd name="f579" fmla="*/ f458 1 f318"/>
                <a:gd name="f580" fmla="*/ f459 1 f317"/>
                <a:gd name="f581" fmla="*/ f460 1 f318"/>
                <a:gd name="f582" fmla="*/ f461 1 f317"/>
                <a:gd name="f583" fmla="*/ f462 1 f318"/>
                <a:gd name="f584" fmla="*/ f463 1 f317"/>
                <a:gd name="f585" fmla="*/ f464 1 f318"/>
                <a:gd name="f586" fmla="*/ f465 1 f317"/>
                <a:gd name="f587" fmla="*/ f466 1 f318"/>
                <a:gd name="f588" fmla="*/ f467 1 f317"/>
                <a:gd name="f589" fmla="*/ f468 1 f318"/>
                <a:gd name="f590" fmla="*/ f469 1 f317"/>
                <a:gd name="f591" fmla="*/ f470 1 f318"/>
                <a:gd name="f592" fmla="*/ f471 1 f317"/>
                <a:gd name="f593" fmla="*/ f472 1 f318"/>
                <a:gd name="f594" fmla="*/ f473 1 f317"/>
                <a:gd name="f595" fmla="*/ f474 1 f318"/>
                <a:gd name="f596" fmla="*/ f475 1 f317"/>
                <a:gd name="f597" fmla="*/ f476 1 f318"/>
                <a:gd name="f598" fmla="*/ f477 1 f317"/>
                <a:gd name="f599" fmla="*/ f478 1 f318"/>
                <a:gd name="f600" fmla="*/ f479 1 f317"/>
                <a:gd name="f601" fmla="*/ f480 1 f318"/>
                <a:gd name="f602" fmla="*/ f481 1 f317"/>
                <a:gd name="f603" fmla="*/ f482 1 f318"/>
                <a:gd name="f604" fmla="*/ f483 1 f317"/>
                <a:gd name="f605" fmla="*/ f484 1 f318"/>
                <a:gd name="f606" fmla="*/ f485 1 f317"/>
                <a:gd name="f607" fmla="*/ f486 1 f318"/>
                <a:gd name="f608" fmla="*/ f487 1 f317"/>
                <a:gd name="f609" fmla="*/ f488 1 f318"/>
                <a:gd name="f610" fmla="*/ f489 1 f317"/>
                <a:gd name="f611" fmla="*/ f490 1 f318"/>
                <a:gd name="f612" fmla="*/ f491 1 f317"/>
                <a:gd name="f613" fmla="*/ f492 1 f318"/>
                <a:gd name="f614" fmla="*/ f493 1 f317"/>
                <a:gd name="f615" fmla="*/ f494 1 f318"/>
                <a:gd name="f616" fmla="*/ f495 1 f317"/>
                <a:gd name="f617" fmla="*/ f496 1 f318"/>
                <a:gd name="f618" fmla="*/ f497 1 f317"/>
                <a:gd name="f619" fmla="*/ f498 1 f318"/>
                <a:gd name="f620" fmla="*/ f499 1 f318"/>
                <a:gd name="f621" fmla="*/ f500 1 f317"/>
                <a:gd name="f622" fmla="*/ f501 1 f318"/>
                <a:gd name="f623" fmla="*/ f502 1 f317"/>
                <a:gd name="f624" fmla="*/ f503 1 f318"/>
                <a:gd name="f625" fmla="*/ f504 1 f317"/>
                <a:gd name="f626" fmla="*/ f505 1 f318"/>
                <a:gd name="f627" fmla="*/ f506 1 f317"/>
                <a:gd name="f628" fmla="*/ f507 1 f318"/>
                <a:gd name="f629" fmla="*/ f508 1 f317"/>
                <a:gd name="f630" fmla="*/ f509 1 f318"/>
                <a:gd name="f631" fmla="*/ f510 1 f317"/>
                <a:gd name="f632" fmla="*/ f511 1 f318"/>
                <a:gd name="f633" fmla="*/ f512 1 f317"/>
                <a:gd name="f634" fmla="*/ f513 1 f318"/>
                <a:gd name="f635" fmla="*/ f514 1 f317"/>
                <a:gd name="f636" fmla="*/ f515 1 f318"/>
                <a:gd name="f637" fmla="*/ f516 1 f317"/>
                <a:gd name="f638" fmla="*/ f517 1 f318"/>
                <a:gd name="f639" fmla="*/ f518 1 f317"/>
                <a:gd name="f640" fmla="*/ f519 1 f318"/>
                <a:gd name="f641" fmla="*/ f520 1 f317"/>
                <a:gd name="f642" fmla="*/ f521 1 f318"/>
                <a:gd name="f643" fmla="*/ f522 1 f317"/>
                <a:gd name="f644" fmla="*/ f523 1 f318"/>
                <a:gd name="f645" fmla="*/ f524 1 f317"/>
                <a:gd name="f646" fmla="*/ f525 1 f318"/>
                <a:gd name="f647" fmla="*/ f526 1 f317"/>
                <a:gd name="f648" fmla="*/ f527 1 f318"/>
                <a:gd name="f649" fmla="*/ f528 1 f317"/>
                <a:gd name="f650" fmla="*/ f529 1 f318"/>
                <a:gd name="f651" fmla="*/ f530 1 f317"/>
                <a:gd name="f652" fmla="*/ f531 1 f318"/>
                <a:gd name="f653" fmla="*/ f532 1 f317"/>
                <a:gd name="f654" fmla="*/ f533 1 f318"/>
                <a:gd name="f655" fmla="*/ f534 1 f317"/>
                <a:gd name="f656" fmla="*/ f535 1 f318"/>
                <a:gd name="f657" fmla="*/ f536 1 f317"/>
                <a:gd name="f658" fmla="*/ f537 1 f318"/>
                <a:gd name="f659" fmla="*/ f538 1 f317"/>
                <a:gd name="f660" fmla="*/ f539 1 f318"/>
                <a:gd name="f661" fmla="*/ f540 1 f317"/>
                <a:gd name="f662" fmla="*/ f541 1 f318"/>
                <a:gd name="f663" fmla="*/ f542 1 f317"/>
                <a:gd name="f664" fmla="*/ f543 1 f318"/>
                <a:gd name="f665" fmla="*/ f544 1 f317"/>
                <a:gd name="f666" fmla="*/ f545 1 f318"/>
                <a:gd name="f667" fmla="*/ f546 1 f317"/>
                <a:gd name="f668" fmla="*/ f547 1 f318"/>
                <a:gd name="f669" fmla="*/ f548 1 f317"/>
                <a:gd name="f670" fmla="*/ f549 1 f318"/>
                <a:gd name="f671" fmla="*/ f550 1 f317"/>
                <a:gd name="f672" fmla="*/ f551 1 f318"/>
                <a:gd name="f673" fmla="*/ f552 f312 1"/>
                <a:gd name="f674" fmla="*/ f553 f312 1"/>
                <a:gd name="f675" fmla="*/ f555 f313 1"/>
                <a:gd name="f676" fmla="*/ f554 f313 1"/>
                <a:gd name="f677" fmla="*/ f557 f312 1"/>
                <a:gd name="f678" fmla="*/ f558 f313 1"/>
                <a:gd name="f679" fmla="*/ f559 f312 1"/>
                <a:gd name="f680" fmla="*/ f560 f312 1"/>
                <a:gd name="f681" fmla="*/ f561 f313 1"/>
                <a:gd name="f682" fmla="*/ f562 f312 1"/>
                <a:gd name="f683" fmla="*/ f563 f313 1"/>
                <a:gd name="f684" fmla="*/ f564 f312 1"/>
                <a:gd name="f685" fmla="*/ f565 f313 1"/>
                <a:gd name="f686" fmla="*/ f566 f312 1"/>
                <a:gd name="f687" fmla="*/ f567 f313 1"/>
                <a:gd name="f688" fmla="*/ f568 f312 1"/>
                <a:gd name="f689" fmla="*/ f569 f313 1"/>
                <a:gd name="f690" fmla="*/ f570 f312 1"/>
                <a:gd name="f691" fmla="*/ f571 f313 1"/>
                <a:gd name="f692" fmla="*/ f572 f312 1"/>
                <a:gd name="f693" fmla="*/ f573 f313 1"/>
                <a:gd name="f694" fmla="*/ f574 f312 1"/>
                <a:gd name="f695" fmla="*/ f575 f313 1"/>
                <a:gd name="f696" fmla="*/ f576 f312 1"/>
                <a:gd name="f697" fmla="*/ f577 f313 1"/>
                <a:gd name="f698" fmla="*/ f578 f312 1"/>
                <a:gd name="f699" fmla="*/ f579 f313 1"/>
                <a:gd name="f700" fmla="*/ f580 f312 1"/>
                <a:gd name="f701" fmla="*/ f581 f313 1"/>
                <a:gd name="f702" fmla="*/ f582 f312 1"/>
                <a:gd name="f703" fmla="*/ f583 f313 1"/>
                <a:gd name="f704" fmla="*/ f584 f312 1"/>
                <a:gd name="f705" fmla="*/ f585 f313 1"/>
                <a:gd name="f706" fmla="*/ f586 f312 1"/>
                <a:gd name="f707" fmla="*/ f587 f313 1"/>
                <a:gd name="f708" fmla="*/ f588 f312 1"/>
                <a:gd name="f709" fmla="*/ f589 f313 1"/>
                <a:gd name="f710" fmla="*/ f590 f312 1"/>
                <a:gd name="f711" fmla="*/ f591 f313 1"/>
                <a:gd name="f712" fmla="*/ f592 f312 1"/>
                <a:gd name="f713" fmla="*/ f593 f313 1"/>
                <a:gd name="f714" fmla="*/ f594 f312 1"/>
                <a:gd name="f715" fmla="*/ f595 f313 1"/>
                <a:gd name="f716" fmla="*/ f596 f312 1"/>
                <a:gd name="f717" fmla="*/ f597 f313 1"/>
                <a:gd name="f718" fmla="*/ f598 f312 1"/>
                <a:gd name="f719" fmla="*/ f599 f313 1"/>
                <a:gd name="f720" fmla="*/ f600 f312 1"/>
                <a:gd name="f721" fmla="*/ f601 f313 1"/>
                <a:gd name="f722" fmla="*/ f602 f312 1"/>
                <a:gd name="f723" fmla="*/ f603 f313 1"/>
                <a:gd name="f724" fmla="*/ f604 f312 1"/>
                <a:gd name="f725" fmla="*/ f605 f313 1"/>
                <a:gd name="f726" fmla="*/ f606 f312 1"/>
                <a:gd name="f727" fmla="*/ f607 f313 1"/>
                <a:gd name="f728" fmla="*/ f608 f312 1"/>
                <a:gd name="f729" fmla="*/ f609 f313 1"/>
                <a:gd name="f730" fmla="*/ f610 f312 1"/>
                <a:gd name="f731" fmla="*/ f611 f313 1"/>
                <a:gd name="f732" fmla="*/ f612 f312 1"/>
                <a:gd name="f733" fmla="*/ f613 f313 1"/>
                <a:gd name="f734" fmla="*/ f614 f312 1"/>
                <a:gd name="f735" fmla="*/ f615 f313 1"/>
                <a:gd name="f736" fmla="*/ f616 f312 1"/>
                <a:gd name="f737" fmla="*/ f617 f313 1"/>
                <a:gd name="f738" fmla="*/ f618 f312 1"/>
                <a:gd name="f739" fmla="*/ f619 f313 1"/>
                <a:gd name="f740" fmla="*/ f620 f313 1"/>
                <a:gd name="f741" fmla="*/ f621 f312 1"/>
                <a:gd name="f742" fmla="*/ f622 f313 1"/>
                <a:gd name="f743" fmla="*/ f623 f312 1"/>
                <a:gd name="f744" fmla="*/ f624 f313 1"/>
                <a:gd name="f745" fmla="*/ f625 f312 1"/>
                <a:gd name="f746" fmla="*/ f626 f313 1"/>
                <a:gd name="f747" fmla="*/ f627 f312 1"/>
                <a:gd name="f748" fmla="*/ f628 f313 1"/>
                <a:gd name="f749" fmla="*/ f629 f312 1"/>
                <a:gd name="f750" fmla="*/ f630 f313 1"/>
                <a:gd name="f751" fmla="*/ f631 f312 1"/>
                <a:gd name="f752" fmla="*/ f632 f313 1"/>
                <a:gd name="f753" fmla="*/ f633 f312 1"/>
                <a:gd name="f754" fmla="*/ f634 f313 1"/>
                <a:gd name="f755" fmla="*/ f635 f312 1"/>
                <a:gd name="f756" fmla="*/ f636 f313 1"/>
                <a:gd name="f757" fmla="*/ f637 f312 1"/>
                <a:gd name="f758" fmla="*/ f638 f313 1"/>
                <a:gd name="f759" fmla="*/ f639 f312 1"/>
                <a:gd name="f760" fmla="*/ f640 f313 1"/>
                <a:gd name="f761" fmla="*/ f641 f312 1"/>
                <a:gd name="f762" fmla="*/ f642 f313 1"/>
                <a:gd name="f763" fmla="*/ f643 f312 1"/>
                <a:gd name="f764" fmla="*/ f644 f313 1"/>
                <a:gd name="f765" fmla="*/ f645 f312 1"/>
                <a:gd name="f766" fmla="*/ f646 f313 1"/>
                <a:gd name="f767" fmla="*/ f647 f312 1"/>
                <a:gd name="f768" fmla="*/ f648 f313 1"/>
                <a:gd name="f769" fmla="*/ f649 f312 1"/>
                <a:gd name="f770" fmla="*/ f650 f313 1"/>
                <a:gd name="f771" fmla="*/ f651 f312 1"/>
                <a:gd name="f772" fmla="*/ f652 f313 1"/>
                <a:gd name="f773" fmla="*/ f653 f312 1"/>
                <a:gd name="f774" fmla="*/ f654 f313 1"/>
                <a:gd name="f775" fmla="*/ f655 f312 1"/>
                <a:gd name="f776" fmla="*/ f656 f313 1"/>
                <a:gd name="f777" fmla="*/ f657 f312 1"/>
                <a:gd name="f778" fmla="*/ f658 f313 1"/>
                <a:gd name="f779" fmla="*/ f659 f312 1"/>
                <a:gd name="f780" fmla="*/ f660 f313 1"/>
                <a:gd name="f781" fmla="*/ f661 f312 1"/>
                <a:gd name="f782" fmla="*/ f662 f313 1"/>
                <a:gd name="f783" fmla="*/ f663 f312 1"/>
                <a:gd name="f784" fmla="*/ f664 f313 1"/>
                <a:gd name="f785" fmla="*/ f665 f312 1"/>
                <a:gd name="f786" fmla="*/ f666 f313 1"/>
                <a:gd name="f787" fmla="*/ f667 f312 1"/>
                <a:gd name="f788" fmla="*/ f668 f313 1"/>
                <a:gd name="f789" fmla="*/ f669 f312 1"/>
                <a:gd name="f790" fmla="*/ f670 f313 1"/>
                <a:gd name="f791" fmla="*/ f671 f312 1"/>
                <a:gd name="f792" fmla="*/ f672 f3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6">
                  <a:pos x="f677" y="f678"/>
                </a:cxn>
                <a:cxn ang="f556">
                  <a:pos x="f679" y="f678"/>
                </a:cxn>
                <a:cxn ang="f556">
                  <a:pos x="f680" y="f681"/>
                </a:cxn>
                <a:cxn ang="f556">
                  <a:pos x="f682" y="f683"/>
                </a:cxn>
                <a:cxn ang="f556">
                  <a:pos x="f684" y="f685"/>
                </a:cxn>
                <a:cxn ang="f556">
                  <a:pos x="f686" y="f687"/>
                </a:cxn>
                <a:cxn ang="f556">
                  <a:pos x="f688" y="f689"/>
                </a:cxn>
                <a:cxn ang="f556">
                  <a:pos x="f690" y="f691"/>
                </a:cxn>
                <a:cxn ang="f556">
                  <a:pos x="f692" y="f693"/>
                </a:cxn>
                <a:cxn ang="f556">
                  <a:pos x="f694" y="f695"/>
                </a:cxn>
                <a:cxn ang="f556">
                  <a:pos x="f696" y="f697"/>
                </a:cxn>
                <a:cxn ang="f556">
                  <a:pos x="f698" y="f699"/>
                </a:cxn>
                <a:cxn ang="f556">
                  <a:pos x="f700" y="f701"/>
                </a:cxn>
                <a:cxn ang="f556">
                  <a:pos x="f702" y="f703"/>
                </a:cxn>
                <a:cxn ang="f556">
                  <a:pos x="f704" y="f705"/>
                </a:cxn>
                <a:cxn ang="f556">
                  <a:pos x="f706" y="f707"/>
                </a:cxn>
                <a:cxn ang="f556">
                  <a:pos x="f708" y="f709"/>
                </a:cxn>
                <a:cxn ang="f556">
                  <a:pos x="f710" y="f711"/>
                </a:cxn>
                <a:cxn ang="f556">
                  <a:pos x="f712" y="f713"/>
                </a:cxn>
                <a:cxn ang="f556">
                  <a:pos x="f714" y="f715"/>
                </a:cxn>
                <a:cxn ang="f556">
                  <a:pos x="f716" y="f717"/>
                </a:cxn>
                <a:cxn ang="f556">
                  <a:pos x="f718" y="f719"/>
                </a:cxn>
                <a:cxn ang="f556">
                  <a:pos x="f720" y="f721"/>
                </a:cxn>
                <a:cxn ang="f556">
                  <a:pos x="f722" y="f723"/>
                </a:cxn>
                <a:cxn ang="f556">
                  <a:pos x="f724" y="f725"/>
                </a:cxn>
                <a:cxn ang="f556">
                  <a:pos x="f726" y="f727"/>
                </a:cxn>
                <a:cxn ang="f556">
                  <a:pos x="f728" y="f729"/>
                </a:cxn>
                <a:cxn ang="f556">
                  <a:pos x="f730" y="f731"/>
                </a:cxn>
                <a:cxn ang="f556">
                  <a:pos x="f732" y="f733"/>
                </a:cxn>
                <a:cxn ang="f556">
                  <a:pos x="f734" y="f735"/>
                </a:cxn>
                <a:cxn ang="f556">
                  <a:pos x="f736" y="f737"/>
                </a:cxn>
                <a:cxn ang="f556">
                  <a:pos x="f738" y="f739"/>
                </a:cxn>
                <a:cxn ang="f556">
                  <a:pos x="f738" y="f740"/>
                </a:cxn>
                <a:cxn ang="f556">
                  <a:pos x="f741" y="f742"/>
                </a:cxn>
                <a:cxn ang="f556">
                  <a:pos x="f743" y="f744"/>
                </a:cxn>
                <a:cxn ang="f556">
                  <a:pos x="f745" y="f746"/>
                </a:cxn>
                <a:cxn ang="f556">
                  <a:pos x="f747" y="f748"/>
                </a:cxn>
                <a:cxn ang="f556">
                  <a:pos x="f749" y="f750"/>
                </a:cxn>
                <a:cxn ang="f556">
                  <a:pos x="f751" y="f752"/>
                </a:cxn>
                <a:cxn ang="f556">
                  <a:pos x="f753" y="f754"/>
                </a:cxn>
                <a:cxn ang="f556">
                  <a:pos x="f755" y="f756"/>
                </a:cxn>
                <a:cxn ang="f556">
                  <a:pos x="f757" y="f758"/>
                </a:cxn>
                <a:cxn ang="f556">
                  <a:pos x="f759" y="f760"/>
                </a:cxn>
                <a:cxn ang="f556">
                  <a:pos x="f761" y="f762"/>
                </a:cxn>
                <a:cxn ang="f556">
                  <a:pos x="f763" y="f764"/>
                </a:cxn>
                <a:cxn ang="f556">
                  <a:pos x="f765" y="f766"/>
                </a:cxn>
                <a:cxn ang="f556">
                  <a:pos x="f767" y="f768"/>
                </a:cxn>
                <a:cxn ang="f556">
                  <a:pos x="f769" y="f770"/>
                </a:cxn>
                <a:cxn ang="f556">
                  <a:pos x="f771" y="f772"/>
                </a:cxn>
                <a:cxn ang="f556">
                  <a:pos x="f773" y="f774"/>
                </a:cxn>
                <a:cxn ang="f556">
                  <a:pos x="f775" y="f776"/>
                </a:cxn>
                <a:cxn ang="f556">
                  <a:pos x="f777" y="f778"/>
                </a:cxn>
                <a:cxn ang="f556">
                  <a:pos x="f779" y="f780"/>
                </a:cxn>
                <a:cxn ang="f556">
                  <a:pos x="f781" y="f782"/>
                </a:cxn>
                <a:cxn ang="f556">
                  <a:pos x="f783" y="f784"/>
                </a:cxn>
                <a:cxn ang="f556">
                  <a:pos x="f785" y="f786"/>
                </a:cxn>
                <a:cxn ang="f556">
                  <a:pos x="f787" y="f788"/>
                </a:cxn>
                <a:cxn ang="f556">
                  <a:pos x="f789" y="f790"/>
                </a:cxn>
                <a:cxn ang="f556">
                  <a:pos x="f791" y="f792"/>
                </a:cxn>
              </a:cxnLst>
              <a:rect l="f673" t="f676" r="f674" b="f675"/>
              <a:pathLst>
                <a:path w="5324985" h="3251912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98"/>
                    <a:pt x="f99" y="f100"/>
                  </a:cubicBezTo>
                  <a:cubicBezTo>
                    <a:pt x="f101" y="f102"/>
                    <a:pt x="f103" y="f104"/>
                    <a:pt x="f105" y="f106"/>
                  </a:cubicBezTo>
                  <a:cubicBezTo>
                    <a:pt x="f107" y="f108"/>
                    <a:pt x="f109" y="f110"/>
                    <a:pt x="f111" y="f112"/>
                  </a:cubicBezTo>
                  <a:cubicBezTo>
                    <a:pt x="f113" y="f114"/>
                    <a:pt x="f115" y="f116"/>
                    <a:pt x="f117" y="f118"/>
                  </a:cubicBezTo>
                  <a:cubicBezTo>
                    <a:pt x="f119" y="f120"/>
                    <a:pt x="f121" y="f122"/>
                    <a:pt x="f123" y="f124"/>
                  </a:cubicBezTo>
                  <a:cubicBezTo>
                    <a:pt x="f125" y="f124"/>
                    <a:pt x="f126" y="f127"/>
                    <a:pt x="f128" y="f129"/>
                  </a:cubicBezTo>
                  <a:lnTo>
                    <a:pt x="f130" y="f131"/>
                  </a:lnTo>
                  <a:lnTo>
                    <a:pt x="f132" y="f133"/>
                  </a:ln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lnTo>
                    <a:pt x="f6" y="f170"/>
                  </a:lnTo>
                  <a:lnTo>
                    <a:pt x="f6" y="f171"/>
                  </a:lnTo>
                  <a:lnTo>
                    <a:pt x="f172" y="f173"/>
                  </a:lnTo>
                  <a:cubicBezTo>
                    <a:pt x="f174" y="f175"/>
                    <a:pt x="f176" y="f177"/>
                    <a:pt x="f178" y="f179"/>
                  </a:cubicBezTo>
                  <a:cubicBezTo>
                    <a:pt x="f180" y="f181"/>
                    <a:pt x="f182" y="f183"/>
                    <a:pt x="f184" y="f185"/>
                  </a:cubicBezTo>
                  <a:cubicBezTo>
                    <a:pt x="f186" y="f187"/>
                    <a:pt x="f188" y="f189"/>
                    <a:pt x="f190" y="f191"/>
                  </a:cubicBez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203"/>
                  </a:cubicBezTo>
                  <a:lnTo>
                    <a:pt x="f204" y="f205"/>
                  </a:lnTo>
                  <a:lnTo>
                    <a:pt x="f206" y="f207"/>
                  </a:lnTo>
                  <a:cubicBezTo>
                    <a:pt x="f126" y="f208"/>
                    <a:pt x="f209" y="f210"/>
                    <a:pt x="f211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40"/>
                    <a:pt x="f241" y="f242"/>
                  </a:cubicBezTo>
                  <a:cubicBezTo>
                    <a:pt x="f243" y="f244"/>
                    <a:pt x="f245" y="f246"/>
                    <a:pt x="f247" y="f248"/>
                  </a:cubicBezTo>
                  <a:cubicBezTo>
                    <a:pt x="f249" y="f250"/>
                    <a:pt x="f251" y="f252"/>
                    <a:pt x="f253" y="f254"/>
                  </a:cubicBezTo>
                  <a:cubicBezTo>
                    <a:pt x="f255" y="f256"/>
                    <a:pt x="f257" y="f258"/>
                    <a:pt x="f259" y="f260"/>
                  </a:cubicBezTo>
                  <a:cubicBezTo>
                    <a:pt x="f261" y="f262"/>
                    <a:pt x="f263" y="f264"/>
                    <a:pt x="f265" y="f266"/>
                  </a:cubicBezTo>
                  <a:cubicBezTo>
                    <a:pt x="f267" y="f268"/>
                    <a:pt x="f269" y="f270"/>
                    <a:pt x="f271" y="f272"/>
                  </a:cubicBezTo>
                  <a:cubicBezTo>
                    <a:pt x="f273" y="f274"/>
                    <a:pt x="f275" y="f276"/>
                    <a:pt x="f277" y="f278"/>
                  </a:cubicBezTo>
                  <a:lnTo>
                    <a:pt x="f279" y="f280"/>
                  </a:lnTo>
                  <a:cubicBezTo>
                    <a:pt x="f281" y="f282"/>
                    <a:pt x="f283" y="f284"/>
                    <a:pt x="f285" y="f286"/>
                  </a:cubicBezTo>
                  <a:cubicBezTo>
                    <a:pt x="f287" y="f288"/>
                    <a:pt x="f289" y="f290"/>
                    <a:pt x="f291" y="f292"/>
                  </a:cubicBezTo>
                  <a:cubicBezTo>
                    <a:pt x="f293" y="f294"/>
                    <a:pt x="f295" y="f296"/>
                    <a:pt x="f297" y="f298"/>
                  </a:cubicBezTo>
                  <a:cubicBezTo>
                    <a:pt x="f299" y="f300"/>
                    <a:pt x="f301" y="f302"/>
                    <a:pt x="f303" y="f304"/>
                  </a:cubicBezTo>
                  <a:cubicBezTo>
                    <a:pt x="f305" y="f306"/>
                    <a:pt x="f307" y="f308"/>
                    <a:pt x="f309" y="f31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Freeform: Shape 16">
              <a:extLst>
                <a:ext uri="{FF2B5EF4-FFF2-40B4-BE49-F238E27FC236}">
                  <a16:creationId xmlns:a16="http://schemas.microsoft.com/office/drawing/2014/main" id="{72AD3A84-F795-D632-1BE4-100BD3E1C7FD}"/>
                </a:ext>
              </a:extLst>
            </p:cNvPr>
            <p:cNvSpPr/>
            <p:nvPr/>
          </p:nvSpPr>
          <p:spPr>
            <a:xfrm>
              <a:off x="7907301" y="0"/>
              <a:ext cx="4284704" cy="242091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5533"/>
                <a:gd name="f7" fmla="val 2980757"/>
                <a:gd name="f8" fmla="val 201166"/>
                <a:gd name="f9" fmla="val 206734"/>
                <a:gd name="f10" fmla="val 89286"/>
                <a:gd name="f11" fmla="val 212220"/>
                <a:gd name="f12" fmla="val 135755"/>
                <a:gd name="f13" fmla="val 220465"/>
                <a:gd name="f14" fmla="val 181731"/>
                <a:gd name="f15" fmla="val 232051"/>
                <a:gd name="f16" fmla="val 226897"/>
                <a:gd name="f17" fmla="val 254855"/>
                <a:gd name="f18" fmla="val 317344"/>
                <a:gd name="f19" fmla="val 290287"/>
                <a:gd name="f20" fmla="val 403854"/>
                <a:gd name="f21" fmla="val 332707"/>
                <a:gd name="f22" fmla="val 487120"/>
                <a:gd name="f23" fmla="val 354163"/>
                <a:gd name="f24" fmla="val 528696"/>
                <a:gd name="f25" fmla="val 377948"/>
                <a:gd name="f26" fmla="val 569461"/>
                <a:gd name="f27" fmla="val 402959"/>
                <a:gd name="f28" fmla="val 609647"/>
                <a:gd name="f29" fmla="val 428337"/>
                <a:gd name="f30" fmla="val 649717"/>
                <a:gd name="f31" fmla="val 455433"/>
                <a:gd name="f32" fmla="val 689209"/>
                <a:gd name="f33" fmla="val 483631"/>
                <a:gd name="f34" fmla="val 728236"/>
                <a:gd name="f35" fmla="val 540764"/>
                <a:gd name="f36" fmla="val 806061"/>
                <a:gd name="f37" fmla="val 604271"/>
                <a:gd name="f38" fmla="val 881569"/>
                <a:gd name="f39" fmla="val 669986"/>
                <a:gd name="f40" fmla="val 957424"/>
                <a:gd name="f41" fmla="val 735701"/>
                <a:gd name="f42" fmla="val 1033395"/>
                <a:gd name="f43" fmla="val 804359"/>
                <a:gd name="f44" fmla="val 1109366"/>
                <a:gd name="f45" fmla="val 871667"/>
                <a:gd name="f46" fmla="val 1188348"/>
                <a:gd name="f47" fmla="val 905383"/>
                <a:gd name="f48" fmla="val 1227723"/>
                <a:gd name="f49" fmla="val 938731"/>
                <a:gd name="f50" fmla="val 1268025"/>
                <a:gd name="f51" fmla="val 971956"/>
                <a:gd name="f52" fmla="val 1308905"/>
                <a:gd name="f53" fmla="val 1020139"/>
                <a:gd name="f54" fmla="val 1368084"/>
                <a:gd name="f55" fmla="val 1035954"/>
                <a:gd name="f56" fmla="val 1386962"/>
                <a:gd name="f57" fmla="val 1051035"/>
                <a:gd name="f58" fmla="val 1406302"/>
                <a:gd name="f59" fmla="val 1067340"/>
                <a:gd name="f60" fmla="val 1424715"/>
                <a:gd name="f61" fmla="val 1194602"/>
                <a:gd name="f62" fmla="val 1574573"/>
                <a:gd name="f63" fmla="val 1332652"/>
                <a:gd name="f64" fmla="val 1712503"/>
                <a:gd name="f65" fmla="val 1472909"/>
                <a:gd name="f66" fmla="val 1843252"/>
                <a:gd name="f67" fmla="val 1543406"/>
                <a:gd name="f68" fmla="val 1908337"/>
                <a:gd name="f69" fmla="val 1615128"/>
                <a:gd name="f70" fmla="val 1971221"/>
                <a:gd name="f71" fmla="val 1688567"/>
                <a:gd name="f72" fmla="val 2031559"/>
                <a:gd name="f73" fmla="val 1762006"/>
                <a:gd name="f74" fmla="val 2091895"/>
                <a:gd name="f75" fmla="val 1836793"/>
                <a:gd name="f76" fmla="val 2150263"/>
                <a:gd name="f77" fmla="val 1914401"/>
                <a:gd name="f78" fmla="val 2205156"/>
                <a:gd name="f79" fmla="val 2069003"/>
                <a:gd name="f80" fmla="val 2315176"/>
                <a:gd name="f81" fmla="val 2235742"/>
                <a:gd name="f82" fmla="val 2413498"/>
                <a:gd name="f83" fmla="val 2418909"/>
                <a:gd name="f84" fmla="val 2479741"/>
                <a:gd name="f85" fmla="val 2510249"/>
                <a:gd name="f86" fmla="val 2512863"/>
                <a:gd name="f87" fmla="val 2604898"/>
                <a:gd name="f88" fmla="val 2538225"/>
                <a:gd name="f89" fmla="val 2701141"/>
                <a:gd name="f90" fmla="val 2557333"/>
                <a:gd name="f91" fmla="val 2725293"/>
                <a:gd name="f92" fmla="val 2561850"/>
                <a:gd name="f93" fmla="val 2749201"/>
                <a:gd name="f94" fmla="val 2567062"/>
                <a:gd name="f95" fmla="val 2773475"/>
                <a:gd name="f96" fmla="val 2570999"/>
                <a:gd name="f97" fmla="val 2846424"/>
                <a:gd name="f98" fmla="val 2582465"/>
                <a:gd name="f99" fmla="val 2895343"/>
                <a:gd name="f100" fmla="val 2588602"/>
                <a:gd name="f101" fmla="val 2944261"/>
                <a:gd name="f102" fmla="val 2595088"/>
                <a:gd name="f103" fmla="val 2993669"/>
                <a:gd name="f104" fmla="val 2598909"/>
                <a:gd name="f105" fmla="val 3018313"/>
                <a:gd name="f106" fmla="val 2601110"/>
                <a:gd name="f107" fmla="val 3042956"/>
                <a:gd name="f108" fmla="val 2603195"/>
                <a:gd name="f109" fmla="val 3067721"/>
                <a:gd name="f110" fmla="val 2604237"/>
                <a:gd name="f111" fmla="val 3092487"/>
                <a:gd name="f112" fmla="val 2605394"/>
                <a:gd name="f113" fmla="val 3117130"/>
                <a:gd name="f114" fmla="val 2607247"/>
                <a:gd name="f115" fmla="val 3142019"/>
                <a:gd name="f116" fmla="val 2607943"/>
                <a:gd name="f117" fmla="val 3216561"/>
                <a:gd name="f118" fmla="val 2609564"/>
                <a:gd name="f119" fmla="val 3241326"/>
                <a:gd name="f120" fmla="val 2610142"/>
                <a:gd name="f121" fmla="val 3266337"/>
                <a:gd name="f122" fmla="val 2609333"/>
                <a:gd name="f123" fmla="val 3291225"/>
                <a:gd name="f124" fmla="val 2609217"/>
                <a:gd name="f125" fmla="val 3328619"/>
                <a:gd name="f126" fmla="val 2608869"/>
                <a:gd name="f127" fmla="val 3340757"/>
                <a:gd name="f128" fmla="val 2608522"/>
                <a:gd name="f129" fmla="val 3352649"/>
                <a:gd name="f130" fmla="val 2607827"/>
                <a:gd name="f131" fmla="val 3364665"/>
                <a:gd name="f132" fmla="val 2607363"/>
                <a:gd name="f133" fmla="val 3376679"/>
                <a:gd name="f134" fmla="val 2606784"/>
                <a:gd name="f135" fmla="val 3388695"/>
                <a:gd name="f136" fmla="val 2606438"/>
                <a:gd name="f137" fmla="val 3400587"/>
                <a:gd name="f138" fmla="val 2605627"/>
                <a:gd name="f139" fmla="val 3436387"/>
                <a:gd name="f140" fmla="val 2602847"/>
                <a:gd name="f141" fmla="val 3484079"/>
                <a:gd name="f142" fmla="val 2599257"/>
                <a:gd name="f143" fmla="val 3531404"/>
                <a:gd name="f144" fmla="val 2593235"/>
                <a:gd name="f145" fmla="val 3578361"/>
                <a:gd name="f146" fmla="val 2586286"/>
                <a:gd name="f147" fmla="val 3766310"/>
                <a:gd name="f148" fmla="val 2556871"/>
                <a:gd name="f149" fmla="val 3947025"/>
                <a:gd name="f150" fmla="val 2499314"/>
                <a:gd name="f151" fmla="val 4119159"/>
                <a:gd name="f152" fmla="val 2418594"/>
                <a:gd name="f153" fmla="val 4291907"/>
                <a:gd name="f154" fmla="val 2338801"/>
                <a:gd name="f155" fmla="val 4456317"/>
                <a:gd name="f156" fmla="val 2236657"/>
                <a:gd name="f157" fmla="val 4618765"/>
                <a:gd name="f158" fmla="val 2124668"/>
                <a:gd name="f159" fmla="val 4659346"/>
                <a:gd name="f160" fmla="val 2096759"/>
                <a:gd name="f161" fmla="val 4699682"/>
                <a:gd name="f162" fmla="val 2067575"/>
                <a:gd name="f163" fmla="val 4739895"/>
                <a:gd name="f164" fmla="val 2038275"/>
                <a:gd name="f165" fmla="val 4780355"/>
                <a:gd name="f166" fmla="val 2008976"/>
                <a:gd name="f167" fmla="val 4820691"/>
                <a:gd name="f168" fmla="val 1979212"/>
                <a:gd name="f169" fmla="val 4861027"/>
                <a:gd name="f170" fmla="val 1948986"/>
                <a:gd name="f171" fmla="val 5106354"/>
                <a:gd name="f172" fmla="val 1763690"/>
                <a:gd name="f173" fmla="val 1641017"/>
                <a:gd name="f174" fmla="val 2257481"/>
                <a:gd name="f175" fmla="val 5168881"/>
                <a:gd name="f176" fmla="val 2332084"/>
                <a:gd name="f177" fmla="val 5125235"/>
                <a:gd name="f178" fmla="val 2362079"/>
                <a:gd name="f179" fmla="val 5081099"/>
                <a:gd name="f180" fmla="val 2391958"/>
                <a:gd name="f181" fmla="val 5036225"/>
                <a:gd name="f182" fmla="val 2421489"/>
                <a:gd name="f183" fmla="val 4991231"/>
                <a:gd name="f184" fmla="val 2450790"/>
                <a:gd name="f185" fmla="val 4945867"/>
                <a:gd name="f186" fmla="val 2479857"/>
                <a:gd name="f187" fmla="val 4899401"/>
                <a:gd name="f188" fmla="val 2508347"/>
                <a:gd name="f189" fmla="val 4806959"/>
                <a:gd name="f190" fmla="val 2565440"/>
                <a:gd name="f191" fmla="val 4711574"/>
                <a:gd name="f192" fmla="val 2620798"/>
                <a:gd name="f193" fmla="val 4612145"/>
                <a:gd name="f194" fmla="val 2671407"/>
                <a:gd name="f195" fmla="val 4512836"/>
                <a:gd name="f196" fmla="val 2722247"/>
                <a:gd name="f197" fmla="val 4410095"/>
                <a:gd name="f198" fmla="val 2769496"/>
                <a:gd name="f199" fmla="val 4303187"/>
                <a:gd name="f200" fmla="val 2810030"/>
                <a:gd name="f201" fmla="val 4090349"/>
                <a:gd name="f202" fmla="val 2892256"/>
                <a:gd name="f203" fmla="val 3861694"/>
                <a:gd name="f204" fmla="val 2947728"/>
                <a:gd name="f205" fmla="val 3630835"/>
                <a:gd name="f206" fmla="val 2969500"/>
                <a:gd name="f207" fmla="val 3573089"/>
                <a:gd name="f208" fmla="val 2974712"/>
                <a:gd name="f209" fmla="val 3515343"/>
                <a:gd name="f210" fmla="val 2978649"/>
                <a:gd name="f211" fmla="val 3457719"/>
                <a:gd name="f212" fmla="val 2979808"/>
                <a:gd name="f213" fmla="val 3414441"/>
                <a:gd name="f214" fmla="val 2980733"/>
                <a:gd name="f215" fmla="val 3400097"/>
                <a:gd name="f216" fmla="val 2980850"/>
                <a:gd name="f217" fmla="val 3385630"/>
                <a:gd name="f218" fmla="val 2980502"/>
                <a:gd name="f219" fmla="val 3371285"/>
                <a:gd name="f220" fmla="val 3328252"/>
                <a:gd name="f221" fmla="val 2980039"/>
                <a:gd name="f222" fmla="val 3286445"/>
                <a:gd name="f223" fmla="val 2978534"/>
                <a:gd name="f224" fmla="val 3175121"/>
                <a:gd name="f225" fmla="val 2975174"/>
                <a:gd name="f226" fmla="val 3063553"/>
                <a:gd name="f227" fmla="val 2966837"/>
                <a:gd name="f228" fmla="val 2952475"/>
                <a:gd name="f229" fmla="val 2953402"/>
                <a:gd name="f230" fmla="val 2841275"/>
                <a:gd name="f231" fmla="val 2940664"/>
                <a:gd name="f232" fmla="val 2730319"/>
                <a:gd name="f233" fmla="val 2922365"/>
                <a:gd name="f234" fmla="val 2620591"/>
                <a:gd name="f235" fmla="val 2898046"/>
                <a:gd name="f236" fmla="val 2510984"/>
                <a:gd name="f237" fmla="val 2873494"/>
                <a:gd name="f238" fmla="val 2402235"/>
                <a:gd name="f239" fmla="val 2844426"/>
                <a:gd name="f240" fmla="val 2294591"/>
                <a:gd name="f241" fmla="val 2811305"/>
                <a:gd name="f242" fmla="val 2079669"/>
                <a:gd name="f243" fmla="val 2744483"/>
                <a:gd name="f244" fmla="val 1867198"/>
                <a:gd name="f245" fmla="val 2661331"/>
                <a:gd name="f246" fmla="val 1670544"/>
                <a:gd name="f247" fmla="val 2550501"/>
                <a:gd name="f248" fmla="val 1473767"/>
                <a:gd name="f249" fmla="val 2439903"/>
                <a:gd name="f250" fmla="val 1298079"/>
                <a:gd name="f251" fmla="val 2299657"/>
                <a:gd name="f252" fmla="val 1144703"/>
                <a:gd name="f253" fmla="val 2144472"/>
                <a:gd name="f254" fmla="val 1067586"/>
                <a:gd name="f255" fmla="val 2066996"/>
                <a:gd name="f256" fmla="val 997458"/>
                <a:gd name="f257" fmla="val 1984539"/>
                <a:gd name="f258" fmla="val 931497"/>
                <a:gd name="f259" fmla="val 1900114"/>
                <a:gd name="f260" fmla="val 865906"/>
                <a:gd name="f261" fmla="val 1815342"/>
                <a:gd name="f262" fmla="val 803500"/>
                <a:gd name="f263" fmla="val 1729295"/>
                <a:gd name="f264" fmla="val 745265"/>
                <a:gd name="f265" fmla="val 1641395"/>
                <a:gd name="f266" fmla="val 730307"/>
                <a:gd name="f267" fmla="val 1619623"/>
                <a:gd name="f268" fmla="val 716207"/>
                <a:gd name="f269" fmla="val 1597503"/>
                <a:gd name="f270" fmla="val 701741"/>
                <a:gd name="f271" fmla="val 1575500"/>
                <a:gd name="f272" fmla="val 660178"/>
                <a:gd name="f273" fmla="val 1511573"/>
                <a:gd name="f274" fmla="val 633574"/>
                <a:gd name="f275" fmla="val 1470229"/>
                <a:gd name="f276" fmla="val 605989"/>
                <a:gd name="f277" fmla="val 1429232"/>
                <a:gd name="f278" fmla="val 578158"/>
                <a:gd name="f279" fmla="val 1387656"/>
                <a:gd name="f280" fmla="val 408230"/>
                <a:gd name="f281" fmla="val 1134497"/>
                <a:gd name="f282" fmla="val 351220"/>
                <a:gd name="f283" fmla="val 1048219"/>
                <a:gd name="f284" fmla="val 294945"/>
                <a:gd name="f285" fmla="val 959392"/>
                <a:gd name="f286" fmla="val 242349"/>
                <a:gd name="f287" fmla="val 866860"/>
                <a:gd name="f288" fmla="val 216112"/>
                <a:gd name="f289" fmla="val 820536"/>
                <a:gd name="f290" fmla="val 190734"/>
                <a:gd name="f291" fmla="val 773402"/>
                <a:gd name="f292" fmla="val 167562"/>
                <a:gd name="f293" fmla="val 724994"/>
                <a:gd name="f294" fmla="val 144513"/>
                <a:gd name="f295" fmla="val 676469"/>
                <a:gd name="f296" fmla="val 123057"/>
                <a:gd name="f297" fmla="val 627019"/>
                <a:gd name="f298" fmla="val 104054"/>
                <a:gd name="f299" fmla="val 576525"/>
                <a:gd name="f300" fmla="val 85418"/>
                <a:gd name="f301" fmla="val 525917"/>
                <a:gd name="f302" fmla="val 68867"/>
                <a:gd name="f303" fmla="val 474613"/>
                <a:gd name="f304" fmla="val 55381"/>
                <a:gd name="f305" fmla="val 422499"/>
                <a:gd name="f306" fmla="val 49006"/>
                <a:gd name="f307" fmla="val 396442"/>
                <a:gd name="f308" fmla="val 42508"/>
                <a:gd name="f309" fmla="val 370269"/>
                <a:gd name="f310" fmla="val 37236"/>
                <a:gd name="f311" fmla="val 343980"/>
                <a:gd name="f312" fmla="val 29267"/>
                <a:gd name="f313" fmla="val 304604"/>
                <a:gd name="f314" fmla="val 22646"/>
                <a:gd name="f315" fmla="val 265113"/>
                <a:gd name="f316" fmla="val 14003"/>
                <a:gd name="f317" fmla="val 212420"/>
                <a:gd name="f318" fmla="val 7872"/>
                <a:gd name="f319" fmla="val 159582"/>
                <a:gd name="f320" fmla="val 3903"/>
                <a:gd name="f321" fmla="val 106787"/>
                <a:gd name="f322" fmla="+- 0 0 -90"/>
                <a:gd name="f323" fmla="*/ f3 1 5275533"/>
                <a:gd name="f324" fmla="*/ f4 1 2980757"/>
                <a:gd name="f325" fmla="+- f7 0 f5"/>
                <a:gd name="f326" fmla="+- f6 0 f5"/>
                <a:gd name="f327" fmla="*/ f322 f0 1"/>
                <a:gd name="f328" fmla="*/ f326 1 5275533"/>
                <a:gd name="f329" fmla="*/ f325 1 2980757"/>
                <a:gd name="f330" fmla="*/ 0 f326 1"/>
                <a:gd name="f331" fmla="*/ 0 f325 1"/>
                <a:gd name="f332" fmla="*/ 201166 f326 1"/>
                <a:gd name="f333" fmla="*/ 206734 f326 1"/>
                <a:gd name="f334" fmla="*/ 89286 f325 1"/>
                <a:gd name="f335" fmla="*/ 232051 f326 1"/>
                <a:gd name="f336" fmla="*/ 226897 f325 1"/>
                <a:gd name="f337" fmla="*/ 332707 f326 1"/>
                <a:gd name="f338" fmla="*/ 487120 f325 1"/>
                <a:gd name="f339" fmla="*/ 402959 f326 1"/>
                <a:gd name="f340" fmla="*/ 609647 f325 1"/>
                <a:gd name="f341" fmla="*/ 483631 f326 1"/>
                <a:gd name="f342" fmla="*/ 728236 f325 1"/>
                <a:gd name="f343" fmla="*/ 669986 f326 1"/>
                <a:gd name="f344" fmla="*/ 957424 f325 1"/>
                <a:gd name="f345" fmla="*/ 871667 f326 1"/>
                <a:gd name="f346" fmla="*/ 1188348 f325 1"/>
                <a:gd name="f347" fmla="*/ 971956 f326 1"/>
                <a:gd name="f348" fmla="*/ 1308905 f325 1"/>
                <a:gd name="f349" fmla="*/ 1020139 f326 1"/>
                <a:gd name="f350" fmla="*/ 1368084 f325 1"/>
                <a:gd name="f351" fmla="*/ 1067340 f326 1"/>
                <a:gd name="f352" fmla="*/ 1424715 f325 1"/>
                <a:gd name="f353" fmla="*/ 1472909 f326 1"/>
                <a:gd name="f354" fmla="*/ 1843252 f325 1"/>
                <a:gd name="f355" fmla="*/ 1688567 f326 1"/>
                <a:gd name="f356" fmla="*/ 2031559 f325 1"/>
                <a:gd name="f357" fmla="*/ 1914401 f326 1"/>
                <a:gd name="f358" fmla="*/ 2205156 f325 1"/>
                <a:gd name="f359" fmla="*/ 2418909 f326 1"/>
                <a:gd name="f360" fmla="*/ 2479741 f325 1"/>
                <a:gd name="f361" fmla="*/ 2701141 f326 1"/>
                <a:gd name="f362" fmla="*/ 2557333 f325 1"/>
                <a:gd name="f363" fmla="*/ 2773475 f326 1"/>
                <a:gd name="f364" fmla="*/ 2570999 f325 1"/>
                <a:gd name="f365" fmla="*/ 2846424 f326 1"/>
                <a:gd name="f366" fmla="*/ 2582465 f325 1"/>
                <a:gd name="f367" fmla="*/ 2993669 f326 1"/>
                <a:gd name="f368" fmla="*/ 2598909 f325 1"/>
                <a:gd name="f369" fmla="*/ 3067721 f326 1"/>
                <a:gd name="f370" fmla="*/ 2604237 f325 1"/>
                <a:gd name="f371" fmla="*/ 3142019 f326 1"/>
                <a:gd name="f372" fmla="*/ 2607943 f325 1"/>
                <a:gd name="f373" fmla="*/ 3216561 f326 1"/>
                <a:gd name="f374" fmla="*/ 2609564 f325 1"/>
                <a:gd name="f375" fmla="*/ 3291225 f326 1"/>
                <a:gd name="f376" fmla="*/ 2609217 f325 1"/>
                <a:gd name="f377" fmla="*/ 3328619 f326 1"/>
                <a:gd name="f378" fmla="*/ 2608869 f325 1"/>
                <a:gd name="f379" fmla="*/ 3364665 f326 1"/>
                <a:gd name="f380" fmla="*/ 2607363 f325 1"/>
                <a:gd name="f381" fmla="*/ 3400587 f326 1"/>
                <a:gd name="f382" fmla="*/ 2605627 f325 1"/>
                <a:gd name="f383" fmla="*/ 3436387 f326 1"/>
                <a:gd name="f384" fmla="*/ 2602847 f325 1"/>
                <a:gd name="f385" fmla="*/ 3578361 f326 1"/>
                <a:gd name="f386" fmla="*/ 2586286 f325 1"/>
                <a:gd name="f387" fmla="*/ 4119159 f326 1"/>
                <a:gd name="f388" fmla="*/ 2418594 f325 1"/>
                <a:gd name="f389" fmla="*/ 4618765 f326 1"/>
                <a:gd name="f390" fmla="*/ 2124668 f325 1"/>
                <a:gd name="f391" fmla="*/ 4739895 f326 1"/>
                <a:gd name="f392" fmla="*/ 2038275 f325 1"/>
                <a:gd name="f393" fmla="*/ 4861027 f326 1"/>
                <a:gd name="f394" fmla="*/ 1948986 f325 1"/>
                <a:gd name="f395" fmla="*/ 5106354 f326 1"/>
                <a:gd name="f396" fmla="*/ 1763690 f325 1"/>
                <a:gd name="f397" fmla="*/ 5275533 f326 1"/>
                <a:gd name="f398" fmla="*/ 1641017 f325 1"/>
                <a:gd name="f399" fmla="*/ 2257481 f325 1"/>
                <a:gd name="f400" fmla="*/ 5168881 f326 1"/>
                <a:gd name="f401" fmla="*/ 2332084 f325 1"/>
                <a:gd name="f402" fmla="*/ 5036225 f326 1"/>
                <a:gd name="f403" fmla="*/ 2421489 f325 1"/>
                <a:gd name="f404" fmla="*/ 4899401 f326 1"/>
                <a:gd name="f405" fmla="*/ 2508347 f325 1"/>
                <a:gd name="f406" fmla="*/ 4612145 f326 1"/>
                <a:gd name="f407" fmla="*/ 2671407 f325 1"/>
                <a:gd name="f408" fmla="*/ 4303187 f326 1"/>
                <a:gd name="f409" fmla="*/ 2810030 f325 1"/>
                <a:gd name="f410" fmla="*/ 3630835 f326 1"/>
                <a:gd name="f411" fmla="*/ 2969500 f325 1"/>
                <a:gd name="f412" fmla="*/ 3457719 f326 1"/>
                <a:gd name="f413" fmla="*/ 2979808 f325 1"/>
                <a:gd name="f414" fmla="*/ 3414441 f326 1"/>
                <a:gd name="f415" fmla="*/ 2980733 f325 1"/>
                <a:gd name="f416" fmla="*/ 3371285 f326 1"/>
                <a:gd name="f417" fmla="*/ 2980502 f325 1"/>
                <a:gd name="f418" fmla="*/ 3328252 f326 1"/>
                <a:gd name="f419" fmla="*/ 2980039 f325 1"/>
                <a:gd name="f420" fmla="*/ 3286445 f326 1"/>
                <a:gd name="f421" fmla="*/ 2978534 f325 1"/>
                <a:gd name="f422" fmla="*/ 2952475 f326 1"/>
                <a:gd name="f423" fmla="*/ 2953402 f325 1"/>
                <a:gd name="f424" fmla="*/ 2620591 f326 1"/>
                <a:gd name="f425" fmla="*/ 2898046 f325 1"/>
                <a:gd name="f426" fmla="*/ 2294591 f326 1"/>
                <a:gd name="f427" fmla="*/ 2811305 f325 1"/>
                <a:gd name="f428" fmla="*/ 1670544 f326 1"/>
                <a:gd name="f429" fmla="*/ 2550501 f325 1"/>
                <a:gd name="f430" fmla="*/ 1144703 f326 1"/>
                <a:gd name="f431" fmla="*/ 2144472 f325 1"/>
                <a:gd name="f432" fmla="*/ 931497 f326 1"/>
                <a:gd name="f433" fmla="*/ 1900114 f325 1"/>
                <a:gd name="f434" fmla="*/ 745265 f326 1"/>
                <a:gd name="f435" fmla="*/ 1641395 f325 1"/>
                <a:gd name="f436" fmla="*/ 701741 f326 1"/>
                <a:gd name="f437" fmla="*/ 1575500 f325 1"/>
                <a:gd name="f438" fmla="*/ 660178 f326 1"/>
                <a:gd name="f439" fmla="*/ 1511573 f325 1"/>
                <a:gd name="f440" fmla="*/ 578158 f326 1"/>
                <a:gd name="f441" fmla="*/ 1387656 f325 1"/>
                <a:gd name="f442" fmla="*/ 408230 f326 1"/>
                <a:gd name="f443" fmla="*/ 1134497 f325 1"/>
                <a:gd name="f444" fmla="*/ 242349 f326 1"/>
                <a:gd name="f445" fmla="*/ 866860 f325 1"/>
                <a:gd name="f446" fmla="*/ 167562 f326 1"/>
                <a:gd name="f447" fmla="*/ 724994 f325 1"/>
                <a:gd name="f448" fmla="*/ 104054 f326 1"/>
                <a:gd name="f449" fmla="*/ 576525 f325 1"/>
                <a:gd name="f450" fmla="*/ 55381 f326 1"/>
                <a:gd name="f451" fmla="*/ 422499 f325 1"/>
                <a:gd name="f452" fmla="*/ 37236 f326 1"/>
                <a:gd name="f453" fmla="*/ 343980 f325 1"/>
                <a:gd name="f454" fmla="*/ 29267 f326 1"/>
                <a:gd name="f455" fmla="*/ 304604 f325 1"/>
                <a:gd name="f456" fmla="*/ 22646 f326 1"/>
                <a:gd name="f457" fmla="*/ 265113 f325 1"/>
                <a:gd name="f458" fmla="*/ 3903 f326 1"/>
                <a:gd name="f459" fmla="*/ 106787 f325 1"/>
                <a:gd name="f460" fmla="*/ f327 1 f2"/>
                <a:gd name="f461" fmla="*/ f330 1 5275533"/>
                <a:gd name="f462" fmla="*/ f331 1 2980757"/>
                <a:gd name="f463" fmla="*/ f332 1 5275533"/>
                <a:gd name="f464" fmla="*/ f333 1 5275533"/>
                <a:gd name="f465" fmla="*/ f334 1 2980757"/>
                <a:gd name="f466" fmla="*/ f335 1 5275533"/>
                <a:gd name="f467" fmla="*/ f336 1 2980757"/>
                <a:gd name="f468" fmla="*/ f337 1 5275533"/>
                <a:gd name="f469" fmla="*/ f338 1 2980757"/>
                <a:gd name="f470" fmla="*/ f339 1 5275533"/>
                <a:gd name="f471" fmla="*/ f340 1 2980757"/>
                <a:gd name="f472" fmla="*/ f341 1 5275533"/>
                <a:gd name="f473" fmla="*/ f342 1 2980757"/>
                <a:gd name="f474" fmla="*/ f343 1 5275533"/>
                <a:gd name="f475" fmla="*/ f344 1 2980757"/>
                <a:gd name="f476" fmla="*/ f345 1 5275533"/>
                <a:gd name="f477" fmla="*/ f346 1 2980757"/>
                <a:gd name="f478" fmla="*/ f347 1 5275533"/>
                <a:gd name="f479" fmla="*/ f348 1 2980757"/>
                <a:gd name="f480" fmla="*/ f349 1 5275533"/>
                <a:gd name="f481" fmla="*/ f350 1 2980757"/>
                <a:gd name="f482" fmla="*/ f351 1 5275533"/>
                <a:gd name="f483" fmla="*/ f352 1 2980757"/>
                <a:gd name="f484" fmla="*/ f353 1 5275533"/>
                <a:gd name="f485" fmla="*/ f354 1 2980757"/>
                <a:gd name="f486" fmla="*/ f355 1 5275533"/>
                <a:gd name="f487" fmla="*/ f356 1 2980757"/>
                <a:gd name="f488" fmla="*/ f357 1 5275533"/>
                <a:gd name="f489" fmla="*/ f358 1 2980757"/>
                <a:gd name="f490" fmla="*/ f359 1 5275533"/>
                <a:gd name="f491" fmla="*/ f360 1 2980757"/>
                <a:gd name="f492" fmla="*/ f361 1 5275533"/>
                <a:gd name="f493" fmla="*/ f362 1 2980757"/>
                <a:gd name="f494" fmla="*/ f363 1 5275533"/>
                <a:gd name="f495" fmla="*/ f364 1 2980757"/>
                <a:gd name="f496" fmla="*/ f365 1 5275533"/>
                <a:gd name="f497" fmla="*/ f366 1 2980757"/>
                <a:gd name="f498" fmla="*/ f367 1 5275533"/>
                <a:gd name="f499" fmla="*/ f368 1 2980757"/>
                <a:gd name="f500" fmla="*/ f369 1 5275533"/>
                <a:gd name="f501" fmla="*/ f370 1 2980757"/>
                <a:gd name="f502" fmla="*/ f371 1 5275533"/>
                <a:gd name="f503" fmla="*/ f372 1 2980757"/>
                <a:gd name="f504" fmla="*/ f373 1 5275533"/>
                <a:gd name="f505" fmla="*/ f374 1 2980757"/>
                <a:gd name="f506" fmla="*/ f375 1 5275533"/>
                <a:gd name="f507" fmla="*/ f376 1 2980757"/>
                <a:gd name="f508" fmla="*/ f377 1 5275533"/>
                <a:gd name="f509" fmla="*/ f378 1 2980757"/>
                <a:gd name="f510" fmla="*/ f379 1 5275533"/>
                <a:gd name="f511" fmla="*/ f380 1 2980757"/>
                <a:gd name="f512" fmla="*/ f381 1 5275533"/>
                <a:gd name="f513" fmla="*/ f382 1 2980757"/>
                <a:gd name="f514" fmla="*/ f383 1 5275533"/>
                <a:gd name="f515" fmla="*/ f384 1 2980757"/>
                <a:gd name="f516" fmla="*/ f385 1 5275533"/>
                <a:gd name="f517" fmla="*/ f386 1 2980757"/>
                <a:gd name="f518" fmla="*/ f387 1 5275533"/>
                <a:gd name="f519" fmla="*/ f388 1 2980757"/>
                <a:gd name="f520" fmla="*/ f389 1 5275533"/>
                <a:gd name="f521" fmla="*/ f390 1 2980757"/>
                <a:gd name="f522" fmla="*/ f391 1 5275533"/>
                <a:gd name="f523" fmla="*/ f392 1 2980757"/>
                <a:gd name="f524" fmla="*/ f393 1 5275533"/>
                <a:gd name="f525" fmla="*/ f394 1 2980757"/>
                <a:gd name="f526" fmla="*/ f395 1 5275533"/>
                <a:gd name="f527" fmla="*/ f396 1 2980757"/>
                <a:gd name="f528" fmla="*/ f397 1 5275533"/>
                <a:gd name="f529" fmla="*/ f398 1 2980757"/>
                <a:gd name="f530" fmla="*/ f399 1 2980757"/>
                <a:gd name="f531" fmla="*/ f400 1 5275533"/>
                <a:gd name="f532" fmla="*/ f401 1 2980757"/>
                <a:gd name="f533" fmla="*/ f402 1 5275533"/>
                <a:gd name="f534" fmla="*/ f403 1 2980757"/>
                <a:gd name="f535" fmla="*/ f404 1 5275533"/>
                <a:gd name="f536" fmla="*/ f405 1 2980757"/>
                <a:gd name="f537" fmla="*/ f406 1 5275533"/>
                <a:gd name="f538" fmla="*/ f407 1 2980757"/>
                <a:gd name="f539" fmla="*/ f408 1 5275533"/>
                <a:gd name="f540" fmla="*/ f409 1 2980757"/>
                <a:gd name="f541" fmla="*/ f410 1 5275533"/>
                <a:gd name="f542" fmla="*/ f411 1 2980757"/>
                <a:gd name="f543" fmla="*/ f412 1 5275533"/>
                <a:gd name="f544" fmla="*/ f413 1 2980757"/>
                <a:gd name="f545" fmla="*/ f414 1 5275533"/>
                <a:gd name="f546" fmla="*/ f415 1 2980757"/>
                <a:gd name="f547" fmla="*/ f416 1 5275533"/>
                <a:gd name="f548" fmla="*/ f417 1 2980757"/>
                <a:gd name="f549" fmla="*/ f418 1 5275533"/>
                <a:gd name="f550" fmla="*/ f419 1 2980757"/>
                <a:gd name="f551" fmla="*/ f420 1 5275533"/>
                <a:gd name="f552" fmla="*/ f421 1 2980757"/>
                <a:gd name="f553" fmla="*/ f422 1 5275533"/>
                <a:gd name="f554" fmla="*/ f423 1 2980757"/>
                <a:gd name="f555" fmla="*/ f424 1 5275533"/>
                <a:gd name="f556" fmla="*/ f425 1 2980757"/>
                <a:gd name="f557" fmla="*/ f426 1 5275533"/>
                <a:gd name="f558" fmla="*/ f427 1 2980757"/>
                <a:gd name="f559" fmla="*/ f428 1 5275533"/>
                <a:gd name="f560" fmla="*/ f429 1 2980757"/>
                <a:gd name="f561" fmla="*/ f430 1 5275533"/>
                <a:gd name="f562" fmla="*/ f431 1 2980757"/>
                <a:gd name="f563" fmla="*/ f432 1 5275533"/>
                <a:gd name="f564" fmla="*/ f433 1 2980757"/>
                <a:gd name="f565" fmla="*/ f434 1 5275533"/>
                <a:gd name="f566" fmla="*/ f435 1 2980757"/>
                <a:gd name="f567" fmla="*/ f436 1 5275533"/>
                <a:gd name="f568" fmla="*/ f437 1 2980757"/>
                <a:gd name="f569" fmla="*/ f438 1 5275533"/>
                <a:gd name="f570" fmla="*/ f439 1 2980757"/>
                <a:gd name="f571" fmla="*/ f440 1 5275533"/>
                <a:gd name="f572" fmla="*/ f441 1 2980757"/>
                <a:gd name="f573" fmla="*/ f442 1 5275533"/>
                <a:gd name="f574" fmla="*/ f443 1 2980757"/>
                <a:gd name="f575" fmla="*/ f444 1 5275533"/>
                <a:gd name="f576" fmla="*/ f445 1 2980757"/>
                <a:gd name="f577" fmla="*/ f446 1 5275533"/>
                <a:gd name="f578" fmla="*/ f447 1 2980757"/>
                <a:gd name="f579" fmla="*/ f448 1 5275533"/>
                <a:gd name="f580" fmla="*/ f449 1 2980757"/>
                <a:gd name="f581" fmla="*/ f450 1 5275533"/>
                <a:gd name="f582" fmla="*/ f451 1 2980757"/>
                <a:gd name="f583" fmla="*/ f452 1 5275533"/>
                <a:gd name="f584" fmla="*/ f453 1 2980757"/>
                <a:gd name="f585" fmla="*/ f454 1 5275533"/>
                <a:gd name="f586" fmla="*/ f455 1 2980757"/>
                <a:gd name="f587" fmla="*/ f456 1 5275533"/>
                <a:gd name="f588" fmla="*/ f457 1 2980757"/>
                <a:gd name="f589" fmla="*/ f458 1 5275533"/>
                <a:gd name="f590" fmla="*/ f459 1 2980757"/>
                <a:gd name="f591" fmla="*/ f5 1 f328"/>
                <a:gd name="f592" fmla="*/ f6 1 f328"/>
                <a:gd name="f593" fmla="*/ f5 1 f329"/>
                <a:gd name="f594" fmla="*/ f7 1 f329"/>
                <a:gd name="f595" fmla="+- f460 0 f1"/>
                <a:gd name="f596" fmla="*/ f461 1 f328"/>
                <a:gd name="f597" fmla="*/ f462 1 f329"/>
                <a:gd name="f598" fmla="*/ f463 1 f328"/>
                <a:gd name="f599" fmla="*/ f464 1 f328"/>
                <a:gd name="f600" fmla="*/ f465 1 f329"/>
                <a:gd name="f601" fmla="*/ f466 1 f328"/>
                <a:gd name="f602" fmla="*/ f467 1 f329"/>
                <a:gd name="f603" fmla="*/ f468 1 f328"/>
                <a:gd name="f604" fmla="*/ f469 1 f329"/>
                <a:gd name="f605" fmla="*/ f470 1 f328"/>
                <a:gd name="f606" fmla="*/ f471 1 f329"/>
                <a:gd name="f607" fmla="*/ f472 1 f328"/>
                <a:gd name="f608" fmla="*/ f473 1 f329"/>
                <a:gd name="f609" fmla="*/ f474 1 f328"/>
                <a:gd name="f610" fmla="*/ f475 1 f329"/>
                <a:gd name="f611" fmla="*/ f476 1 f328"/>
                <a:gd name="f612" fmla="*/ f477 1 f329"/>
                <a:gd name="f613" fmla="*/ f478 1 f328"/>
                <a:gd name="f614" fmla="*/ f479 1 f329"/>
                <a:gd name="f615" fmla="*/ f480 1 f328"/>
                <a:gd name="f616" fmla="*/ f481 1 f329"/>
                <a:gd name="f617" fmla="*/ f482 1 f328"/>
                <a:gd name="f618" fmla="*/ f483 1 f329"/>
                <a:gd name="f619" fmla="*/ f484 1 f328"/>
                <a:gd name="f620" fmla="*/ f485 1 f329"/>
                <a:gd name="f621" fmla="*/ f486 1 f328"/>
                <a:gd name="f622" fmla="*/ f487 1 f329"/>
                <a:gd name="f623" fmla="*/ f488 1 f328"/>
                <a:gd name="f624" fmla="*/ f489 1 f329"/>
                <a:gd name="f625" fmla="*/ f490 1 f328"/>
                <a:gd name="f626" fmla="*/ f491 1 f329"/>
                <a:gd name="f627" fmla="*/ f492 1 f328"/>
                <a:gd name="f628" fmla="*/ f493 1 f329"/>
                <a:gd name="f629" fmla="*/ f494 1 f328"/>
                <a:gd name="f630" fmla="*/ f495 1 f329"/>
                <a:gd name="f631" fmla="*/ f496 1 f328"/>
                <a:gd name="f632" fmla="*/ f497 1 f329"/>
                <a:gd name="f633" fmla="*/ f498 1 f328"/>
                <a:gd name="f634" fmla="*/ f499 1 f329"/>
                <a:gd name="f635" fmla="*/ f500 1 f328"/>
                <a:gd name="f636" fmla="*/ f501 1 f329"/>
                <a:gd name="f637" fmla="*/ f502 1 f328"/>
                <a:gd name="f638" fmla="*/ f503 1 f329"/>
                <a:gd name="f639" fmla="*/ f504 1 f328"/>
                <a:gd name="f640" fmla="*/ f505 1 f329"/>
                <a:gd name="f641" fmla="*/ f506 1 f328"/>
                <a:gd name="f642" fmla="*/ f507 1 f329"/>
                <a:gd name="f643" fmla="*/ f508 1 f328"/>
                <a:gd name="f644" fmla="*/ f509 1 f329"/>
                <a:gd name="f645" fmla="*/ f510 1 f328"/>
                <a:gd name="f646" fmla="*/ f511 1 f329"/>
                <a:gd name="f647" fmla="*/ f512 1 f328"/>
                <a:gd name="f648" fmla="*/ f513 1 f329"/>
                <a:gd name="f649" fmla="*/ f514 1 f328"/>
                <a:gd name="f650" fmla="*/ f515 1 f329"/>
                <a:gd name="f651" fmla="*/ f516 1 f328"/>
                <a:gd name="f652" fmla="*/ f517 1 f329"/>
                <a:gd name="f653" fmla="*/ f518 1 f328"/>
                <a:gd name="f654" fmla="*/ f519 1 f329"/>
                <a:gd name="f655" fmla="*/ f520 1 f328"/>
                <a:gd name="f656" fmla="*/ f521 1 f329"/>
                <a:gd name="f657" fmla="*/ f522 1 f328"/>
                <a:gd name="f658" fmla="*/ f523 1 f329"/>
                <a:gd name="f659" fmla="*/ f524 1 f328"/>
                <a:gd name="f660" fmla="*/ f525 1 f329"/>
                <a:gd name="f661" fmla="*/ f526 1 f328"/>
                <a:gd name="f662" fmla="*/ f527 1 f329"/>
                <a:gd name="f663" fmla="*/ f528 1 f328"/>
                <a:gd name="f664" fmla="*/ f529 1 f329"/>
                <a:gd name="f665" fmla="*/ f530 1 f329"/>
                <a:gd name="f666" fmla="*/ f531 1 f328"/>
                <a:gd name="f667" fmla="*/ f532 1 f329"/>
                <a:gd name="f668" fmla="*/ f533 1 f328"/>
                <a:gd name="f669" fmla="*/ f534 1 f329"/>
                <a:gd name="f670" fmla="*/ f535 1 f328"/>
                <a:gd name="f671" fmla="*/ f536 1 f329"/>
                <a:gd name="f672" fmla="*/ f537 1 f328"/>
                <a:gd name="f673" fmla="*/ f538 1 f329"/>
                <a:gd name="f674" fmla="*/ f539 1 f328"/>
                <a:gd name="f675" fmla="*/ f540 1 f329"/>
                <a:gd name="f676" fmla="*/ f541 1 f328"/>
                <a:gd name="f677" fmla="*/ f542 1 f329"/>
                <a:gd name="f678" fmla="*/ f543 1 f328"/>
                <a:gd name="f679" fmla="*/ f544 1 f329"/>
                <a:gd name="f680" fmla="*/ f545 1 f328"/>
                <a:gd name="f681" fmla="*/ f546 1 f329"/>
                <a:gd name="f682" fmla="*/ f547 1 f328"/>
                <a:gd name="f683" fmla="*/ f548 1 f329"/>
                <a:gd name="f684" fmla="*/ f549 1 f328"/>
                <a:gd name="f685" fmla="*/ f550 1 f329"/>
                <a:gd name="f686" fmla="*/ f551 1 f328"/>
                <a:gd name="f687" fmla="*/ f552 1 f329"/>
                <a:gd name="f688" fmla="*/ f553 1 f328"/>
                <a:gd name="f689" fmla="*/ f554 1 f329"/>
                <a:gd name="f690" fmla="*/ f555 1 f328"/>
                <a:gd name="f691" fmla="*/ f556 1 f329"/>
                <a:gd name="f692" fmla="*/ f557 1 f328"/>
                <a:gd name="f693" fmla="*/ f558 1 f329"/>
                <a:gd name="f694" fmla="*/ f559 1 f328"/>
                <a:gd name="f695" fmla="*/ f560 1 f329"/>
                <a:gd name="f696" fmla="*/ f561 1 f328"/>
                <a:gd name="f697" fmla="*/ f562 1 f329"/>
                <a:gd name="f698" fmla="*/ f563 1 f328"/>
                <a:gd name="f699" fmla="*/ f564 1 f329"/>
                <a:gd name="f700" fmla="*/ f565 1 f328"/>
                <a:gd name="f701" fmla="*/ f566 1 f329"/>
                <a:gd name="f702" fmla="*/ f567 1 f328"/>
                <a:gd name="f703" fmla="*/ f568 1 f329"/>
                <a:gd name="f704" fmla="*/ f569 1 f328"/>
                <a:gd name="f705" fmla="*/ f570 1 f329"/>
                <a:gd name="f706" fmla="*/ f571 1 f328"/>
                <a:gd name="f707" fmla="*/ f572 1 f329"/>
                <a:gd name="f708" fmla="*/ f573 1 f328"/>
                <a:gd name="f709" fmla="*/ f574 1 f329"/>
                <a:gd name="f710" fmla="*/ f575 1 f328"/>
                <a:gd name="f711" fmla="*/ f576 1 f329"/>
                <a:gd name="f712" fmla="*/ f577 1 f328"/>
                <a:gd name="f713" fmla="*/ f578 1 f329"/>
                <a:gd name="f714" fmla="*/ f579 1 f328"/>
                <a:gd name="f715" fmla="*/ f580 1 f329"/>
                <a:gd name="f716" fmla="*/ f581 1 f328"/>
                <a:gd name="f717" fmla="*/ f582 1 f329"/>
                <a:gd name="f718" fmla="*/ f583 1 f328"/>
                <a:gd name="f719" fmla="*/ f584 1 f329"/>
                <a:gd name="f720" fmla="*/ f585 1 f328"/>
                <a:gd name="f721" fmla="*/ f586 1 f329"/>
                <a:gd name="f722" fmla="*/ f587 1 f328"/>
                <a:gd name="f723" fmla="*/ f588 1 f329"/>
                <a:gd name="f724" fmla="*/ f589 1 f328"/>
                <a:gd name="f725" fmla="*/ f590 1 f329"/>
                <a:gd name="f726" fmla="*/ f591 f323 1"/>
                <a:gd name="f727" fmla="*/ f592 f323 1"/>
                <a:gd name="f728" fmla="*/ f594 f324 1"/>
                <a:gd name="f729" fmla="*/ f593 f324 1"/>
                <a:gd name="f730" fmla="*/ f596 f323 1"/>
                <a:gd name="f731" fmla="*/ f597 f324 1"/>
                <a:gd name="f732" fmla="*/ f598 f323 1"/>
                <a:gd name="f733" fmla="*/ f599 f323 1"/>
                <a:gd name="f734" fmla="*/ f600 f324 1"/>
                <a:gd name="f735" fmla="*/ f601 f323 1"/>
                <a:gd name="f736" fmla="*/ f602 f324 1"/>
                <a:gd name="f737" fmla="*/ f603 f323 1"/>
                <a:gd name="f738" fmla="*/ f604 f324 1"/>
                <a:gd name="f739" fmla="*/ f605 f323 1"/>
                <a:gd name="f740" fmla="*/ f606 f324 1"/>
                <a:gd name="f741" fmla="*/ f607 f323 1"/>
                <a:gd name="f742" fmla="*/ f608 f324 1"/>
                <a:gd name="f743" fmla="*/ f609 f323 1"/>
                <a:gd name="f744" fmla="*/ f610 f324 1"/>
                <a:gd name="f745" fmla="*/ f611 f323 1"/>
                <a:gd name="f746" fmla="*/ f612 f324 1"/>
                <a:gd name="f747" fmla="*/ f613 f323 1"/>
                <a:gd name="f748" fmla="*/ f614 f324 1"/>
                <a:gd name="f749" fmla="*/ f615 f323 1"/>
                <a:gd name="f750" fmla="*/ f616 f324 1"/>
                <a:gd name="f751" fmla="*/ f617 f323 1"/>
                <a:gd name="f752" fmla="*/ f618 f324 1"/>
                <a:gd name="f753" fmla="*/ f619 f323 1"/>
                <a:gd name="f754" fmla="*/ f620 f324 1"/>
                <a:gd name="f755" fmla="*/ f621 f323 1"/>
                <a:gd name="f756" fmla="*/ f622 f324 1"/>
                <a:gd name="f757" fmla="*/ f623 f323 1"/>
                <a:gd name="f758" fmla="*/ f624 f324 1"/>
                <a:gd name="f759" fmla="*/ f625 f323 1"/>
                <a:gd name="f760" fmla="*/ f626 f324 1"/>
                <a:gd name="f761" fmla="*/ f627 f323 1"/>
                <a:gd name="f762" fmla="*/ f628 f324 1"/>
                <a:gd name="f763" fmla="*/ f629 f323 1"/>
                <a:gd name="f764" fmla="*/ f630 f324 1"/>
                <a:gd name="f765" fmla="*/ f631 f323 1"/>
                <a:gd name="f766" fmla="*/ f632 f324 1"/>
                <a:gd name="f767" fmla="*/ f633 f323 1"/>
                <a:gd name="f768" fmla="*/ f634 f324 1"/>
                <a:gd name="f769" fmla="*/ f635 f323 1"/>
                <a:gd name="f770" fmla="*/ f636 f324 1"/>
                <a:gd name="f771" fmla="*/ f637 f323 1"/>
                <a:gd name="f772" fmla="*/ f638 f324 1"/>
                <a:gd name="f773" fmla="*/ f639 f323 1"/>
                <a:gd name="f774" fmla="*/ f640 f324 1"/>
                <a:gd name="f775" fmla="*/ f641 f323 1"/>
                <a:gd name="f776" fmla="*/ f642 f324 1"/>
                <a:gd name="f777" fmla="*/ f643 f323 1"/>
                <a:gd name="f778" fmla="*/ f644 f324 1"/>
                <a:gd name="f779" fmla="*/ f645 f323 1"/>
                <a:gd name="f780" fmla="*/ f646 f324 1"/>
                <a:gd name="f781" fmla="*/ f647 f323 1"/>
                <a:gd name="f782" fmla="*/ f648 f324 1"/>
                <a:gd name="f783" fmla="*/ f649 f323 1"/>
                <a:gd name="f784" fmla="*/ f650 f324 1"/>
                <a:gd name="f785" fmla="*/ f651 f323 1"/>
                <a:gd name="f786" fmla="*/ f652 f324 1"/>
                <a:gd name="f787" fmla="*/ f653 f323 1"/>
                <a:gd name="f788" fmla="*/ f654 f324 1"/>
                <a:gd name="f789" fmla="*/ f655 f323 1"/>
                <a:gd name="f790" fmla="*/ f656 f324 1"/>
                <a:gd name="f791" fmla="*/ f657 f323 1"/>
                <a:gd name="f792" fmla="*/ f658 f324 1"/>
                <a:gd name="f793" fmla="*/ f659 f323 1"/>
                <a:gd name="f794" fmla="*/ f660 f324 1"/>
                <a:gd name="f795" fmla="*/ f661 f323 1"/>
                <a:gd name="f796" fmla="*/ f662 f324 1"/>
                <a:gd name="f797" fmla="*/ f663 f323 1"/>
                <a:gd name="f798" fmla="*/ f664 f324 1"/>
                <a:gd name="f799" fmla="*/ f665 f324 1"/>
                <a:gd name="f800" fmla="*/ f666 f323 1"/>
                <a:gd name="f801" fmla="*/ f667 f324 1"/>
                <a:gd name="f802" fmla="*/ f668 f323 1"/>
                <a:gd name="f803" fmla="*/ f669 f324 1"/>
                <a:gd name="f804" fmla="*/ f670 f323 1"/>
                <a:gd name="f805" fmla="*/ f671 f324 1"/>
                <a:gd name="f806" fmla="*/ f672 f323 1"/>
                <a:gd name="f807" fmla="*/ f673 f324 1"/>
                <a:gd name="f808" fmla="*/ f674 f323 1"/>
                <a:gd name="f809" fmla="*/ f675 f324 1"/>
                <a:gd name="f810" fmla="*/ f676 f323 1"/>
                <a:gd name="f811" fmla="*/ f677 f324 1"/>
                <a:gd name="f812" fmla="*/ f678 f323 1"/>
                <a:gd name="f813" fmla="*/ f679 f324 1"/>
                <a:gd name="f814" fmla="*/ f680 f323 1"/>
                <a:gd name="f815" fmla="*/ f681 f324 1"/>
                <a:gd name="f816" fmla="*/ f682 f323 1"/>
                <a:gd name="f817" fmla="*/ f683 f324 1"/>
                <a:gd name="f818" fmla="*/ f684 f323 1"/>
                <a:gd name="f819" fmla="*/ f685 f324 1"/>
                <a:gd name="f820" fmla="*/ f686 f323 1"/>
                <a:gd name="f821" fmla="*/ f687 f324 1"/>
                <a:gd name="f822" fmla="*/ f688 f323 1"/>
                <a:gd name="f823" fmla="*/ f689 f324 1"/>
                <a:gd name="f824" fmla="*/ f690 f323 1"/>
                <a:gd name="f825" fmla="*/ f691 f324 1"/>
                <a:gd name="f826" fmla="*/ f692 f323 1"/>
                <a:gd name="f827" fmla="*/ f693 f324 1"/>
                <a:gd name="f828" fmla="*/ f694 f323 1"/>
                <a:gd name="f829" fmla="*/ f695 f324 1"/>
                <a:gd name="f830" fmla="*/ f696 f323 1"/>
                <a:gd name="f831" fmla="*/ f697 f324 1"/>
                <a:gd name="f832" fmla="*/ f698 f323 1"/>
                <a:gd name="f833" fmla="*/ f699 f324 1"/>
                <a:gd name="f834" fmla="*/ f700 f323 1"/>
                <a:gd name="f835" fmla="*/ f701 f324 1"/>
                <a:gd name="f836" fmla="*/ f702 f323 1"/>
                <a:gd name="f837" fmla="*/ f703 f324 1"/>
                <a:gd name="f838" fmla="*/ f704 f323 1"/>
                <a:gd name="f839" fmla="*/ f705 f324 1"/>
                <a:gd name="f840" fmla="*/ f706 f323 1"/>
                <a:gd name="f841" fmla="*/ f707 f324 1"/>
                <a:gd name="f842" fmla="*/ f708 f323 1"/>
                <a:gd name="f843" fmla="*/ f709 f324 1"/>
                <a:gd name="f844" fmla="*/ f710 f323 1"/>
                <a:gd name="f845" fmla="*/ f711 f324 1"/>
                <a:gd name="f846" fmla="*/ f712 f323 1"/>
                <a:gd name="f847" fmla="*/ f713 f324 1"/>
                <a:gd name="f848" fmla="*/ f714 f323 1"/>
                <a:gd name="f849" fmla="*/ f715 f324 1"/>
                <a:gd name="f850" fmla="*/ f716 f323 1"/>
                <a:gd name="f851" fmla="*/ f717 f324 1"/>
                <a:gd name="f852" fmla="*/ f718 f323 1"/>
                <a:gd name="f853" fmla="*/ f719 f324 1"/>
                <a:gd name="f854" fmla="*/ f720 f323 1"/>
                <a:gd name="f855" fmla="*/ f721 f324 1"/>
                <a:gd name="f856" fmla="*/ f722 f323 1"/>
                <a:gd name="f857" fmla="*/ f723 f324 1"/>
                <a:gd name="f858" fmla="*/ f724 f323 1"/>
                <a:gd name="f859" fmla="*/ f725 f3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5">
                  <a:pos x="f730" y="f731"/>
                </a:cxn>
                <a:cxn ang="f595">
                  <a:pos x="f732" y="f731"/>
                </a:cxn>
                <a:cxn ang="f595">
                  <a:pos x="f733" y="f734"/>
                </a:cxn>
                <a:cxn ang="f595">
                  <a:pos x="f735" y="f736"/>
                </a:cxn>
                <a:cxn ang="f595">
                  <a:pos x="f737" y="f738"/>
                </a:cxn>
                <a:cxn ang="f595">
                  <a:pos x="f739" y="f740"/>
                </a:cxn>
                <a:cxn ang="f595">
                  <a:pos x="f741" y="f742"/>
                </a:cxn>
                <a:cxn ang="f595">
                  <a:pos x="f743" y="f744"/>
                </a:cxn>
                <a:cxn ang="f595">
                  <a:pos x="f745" y="f746"/>
                </a:cxn>
                <a:cxn ang="f595">
                  <a:pos x="f747" y="f748"/>
                </a:cxn>
                <a:cxn ang="f595">
                  <a:pos x="f749" y="f750"/>
                </a:cxn>
                <a:cxn ang="f595">
                  <a:pos x="f751" y="f752"/>
                </a:cxn>
                <a:cxn ang="f595">
                  <a:pos x="f753" y="f754"/>
                </a:cxn>
                <a:cxn ang="f595">
                  <a:pos x="f755" y="f756"/>
                </a:cxn>
                <a:cxn ang="f595">
                  <a:pos x="f757" y="f758"/>
                </a:cxn>
                <a:cxn ang="f595">
                  <a:pos x="f759" y="f760"/>
                </a:cxn>
                <a:cxn ang="f595">
                  <a:pos x="f761" y="f762"/>
                </a:cxn>
                <a:cxn ang="f595">
                  <a:pos x="f763" y="f764"/>
                </a:cxn>
                <a:cxn ang="f595">
                  <a:pos x="f765" y="f766"/>
                </a:cxn>
                <a:cxn ang="f595">
                  <a:pos x="f767" y="f768"/>
                </a:cxn>
                <a:cxn ang="f595">
                  <a:pos x="f769" y="f770"/>
                </a:cxn>
                <a:cxn ang="f595">
                  <a:pos x="f771" y="f772"/>
                </a:cxn>
                <a:cxn ang="f595">
                  <a:pos x="f773" y="f774"/>
                </a:cxn>
                <a:cxn ang="f595">
                  <a:pos x="f775" y="f776"/>
                </a:cxn>
                <a:cxn ang="f595">
                  <a:pos x="f777" y="f778"/>
                </a:cxn>
                <a:cxn ang="f595">
                  <a:pos x="f779" y="f780"/>
                </a:cxn>
                <a:cxn ang="f595">
                  <a:pos x="f781" y="f782"/>
                </a:cxn>
                <a:cxn ang="f595">
                  <a:pos x="f783" y="f784"/>
                </a:cxn>
                <a:cxn ang="f595">
                  <a:pos x="f785" y="f786"/>
                </a:cxn>
                <a:cxn ang="f595">
                  <a:pos x="f787" y="f788"/>
                </a:cxn>
                <a:cxn ang="f595">
                  <a:pos x="f789" y="f790"/>
                </a:cxn>
                <a:cxn ang="f595">
                  <a:pos x="f791" y="f792"/>
                </a:cxn>
                <a:cxn ang="f595">
                  <a:pos x="f793" y="f794"/>
                </a:cxn>
                <a:cxn ang="f595">
                  <a:pos x="f795" y="f796"/>
                </a:cxn>
                <a:cxn ang="f595">
                  <a:pos x="f797" y="f798"/>
                </a:cxn>
                <a:cxn ang="f595">
                  <a:pos x="f797" y="f799"/>
                </a:cxn>
                <a:cxn ang="f595">
                  <a:pos x="f800" y="f801"/>
                </a:cxn>
                <a:cxn ang="f595">
                  <a:pos x="f802" y="f803"/>
                </a:cxn>
                <a:cxn ang="f595">
                  <a:pos x="f804" y="f805"/>
                </a:cxn>
                <a:cxn ang="f595">
                  <a:pos x="f806" y="f807"/>
                </a:cxn>
                <a:cxn ang="f595">
                  <a:pos x="f808" y="f809"/>
                </a:cxn>
                <a:cxn ang="f595">
                  <a:pos x="f810" y="f811"/>
                </a:cxn>
                <a:cxn ang="f595">
                  <a:pos x="f812" y="f813"/>
                </a:cxn>
                <a:cxn ang="f595">
                  <a:pos x="f814" y="f815"/>
                </a:cxn>
                <a:cxn ang="f595">
                  <a:pos x="f816" y="f817"/>
                </a:cxn>
                <a:cxn ang="f595">
                  <a:pos x="f818" y="f819"/>
                </a:cxn>
                <a:cxn ang="f595">
                  <a:pos x="f820" y="f821"/>
                </a:cxn>
                <a:cxn ang="f595">
                  <a:pos x="f822" y="f823"/>
                </a:cxn>
                <a:cxn ang="f595">
                  <a:pos x="f824" y="f825"/>
                </a:cxn>
                <a:cxn ang="f595">
                  <a:pos x="f826" y="f827"/>
                </a:cxn>
                <a:cxn ang="f595">
                  <a:pos x="f828" y="f829"/>
                </a:cxn>
                <a:cxn ang="f595">
                  <a:pos x="f830" y="f831"/>
                </a:cxn>
                <a:cxn ang="f595">
                  <a:pos x="f832" y="f833"/>
                </a:cxn>
                <a:cxn ang="f595">
                  <a:pos x="f834" y="f835"/>
                </a:cxn>
                <a:cxn ang="f595">
                  <a:pos x="f836" y="f837"/>
                </a:cxn>
                <a:cxn ang="f595">
                  <a:pos x="f838" y="f839"/>
                </a:cxn>
                <a:cxn ang="f595">
                  <a:pos x="f840" y="f841"/>
                </a:cxn>
                <a:cxn ang="f595">
                  <a:pos x="f842" y="f843"/>
                </a:cxn>
                <a:cxn ang="f595">
                  <a:pos x="f844" y="f845"/>
                </a:cxn>
                <a:cxn ang="f595">
                  <a:pos x="f846" y="f847"/>
                </a:cxn>
                <a:cxn ang="f595">
                  <a:pos x="f848" y="f849"/>
                </a:cxn>
                <a:cxn ang="f595">
                  <a:pos x="f850" y="f851"/>
                </a:cxn>
                <a:cxn ang="f595">
                  <a:pos x="f852" y="f853"/>
                </a:cxn>
                <a:cxn ang="f595">
                  <a:pos x="f854" y="f855"/>
                </a:cxn>
                <a:cxn ang="f595">
                  <a:pos x="f856" y="f857"/>
                </a:cxn>
                <a:cxn ang="f595">
                  <a:pos x="f858" y="f859"/>
                </a:cxn>
              </a:cxnLst>
              <a:rect l="f726" t="f729" r="f727" b="f728"/>
              <a:pathLst>
                <a:path w="5275533" h="2980757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lnTo>
                    <a:pt x="f53" y="f54"/>
                  </a:ln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84"/>
                  </a:cubicBezTo>
                  <a:cubicBezTo>
                    <a:pt x="f85" y="f86"/>
                    <a:pt x="f87" y="f88"/>
                    <a:pt x="f89" y="f90"/>
                  </a:cubicBezTo>
                  <a:cubicBezTo>
                    <a:pt x="f91" y="f92"/>
                    <a:pt x="f93" y="f94"/>
                    <a:pt x="f95" y="f96"/>
                  </a:cubicBezTo>
                  <a:lnTo>
                    <a:pt x="f97" y="f98"/>
                  </a:lnTo>
                  <a:cubicBezTo>
                    <a:pt x="f99" y="f100"/>
                    <a:pt x="f101" y="f102"/>
                    <a:pt x="f103" y="f104"/>
                  </a:cubicBez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lnTo>
                    <a:pt x="f117" y="f118"/>
                  </a:lnTo>
                  <a:cubicBezTo>
                    <a:pt x="f119" y="f120"/>
                    <a:pt x="f121" y="f122"/>
                    <a:pt x="f123" y="f124"/>
                  </a:cubicBezTo>
                  <a:lnTo>
                    <a:pt x="f125" y="f126"/>
                  </a:lnTo>
                  <a:cubicBezTo>
                    <a:pt x="f12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lnTo>
                    <a:pt x="f139" y="f140"/>
                  </a:lnTo>
                  <a:cubicBezTo>
                    <a:pt x="f141" y="f142"/>
                    <a:pt x="f143" y="f144"/>
                    <a:pt x="f145" y="f146"/>
                  </a:cubicBezTo>
                  <a:cubicBezTo>
                    <a:pt x="f147" y="f148"/>
                    <a:pt x="f149" y="f150"/>
                    <a:pt x="f151" y="f152"/>
                  </a:cubicBezTo>
                  <a:cubicBezTo>
                    <a:pt x="f153" y="f154"/>
                    <a:pt x="f155" y="f156"/>
                    <a:pt x="f157" y="f158"/>
                  </a:cubicBezTo>
                  <a:cubicBezTo>
                    <a:pt x="f159" y="f160"/>
                    <a:pt x="f161" y="f162"/>
                    <a:pt x="f163" y="f164"/>
                  </a:cubicBezTo>
                  <a:cubicBezTo>
                    <a:pt x="f165" y="f166"/>
                    <a:pt x="f167" y="f168"/>
                    <a:pt x="f169" y="f170"/>
                  </a:cubicBezTo>
                  <a:lnTo>
                    <a:pt x="f171" y="f172"/>
                  </a:lnTo>
                  <a:lnTo>
                    <a:pt x="f6" y="f173"/>
                  </a:lnTo>
                  <a:lnTo>
                    <a:pt x="f6" y="f174"/>
                  </a:lnTo>
                  <a:lnTo>
                    <a:pt x="f175" y="f176"/>
                  </a:lnTo>
                  <a:cubicBezTo>
                    <a:pt x="f177" y="f178"/>
                    <a:pt x="f179" y="f180"/>
                    <a:pt x="f181" y="f182"/>
                  </a:cubicBezTo>
                  <a:cubicBezTo>
                    <a:pt x="f183" y="f184"/>
                    <a:pt x="f185" y="f186"/>
                    <a:pt x="f187" y="f188"/>
                  </a:cubicBezTo>
                  <a:cubicBezTo>
                    <a:pt x="f189" y="f190"/>
                    <a:pt x="f191" y="f192"/>
                    <a:pt x="f193" y="f194"/>
                  </a:cubicBezTo>
                  <a:cubicBezTo>
                    <a:pt x="f195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5" y="f206"/>
                  </a:cubicBezTo>
                  <a:cubicBezTo>
                    <a:pt x="f207" y="f208"/>
                    <a:pt x="f209" y="f210"/>
                    <a:pt x="f211" y="f212"/>
                  </a:cubicBezTo>
                  <a:lnTo>
                    <a:pt x="f213" y="f214"/>
                  </a:lnTo>
                  <a:cubicBezTo>
                    <a:pt x="f215" y="f216"/>
                    <a:pt x="f217" y="f218"/>
                    <a:pt x="f219" y="f218"/>
                  </a:cubicBezTo>
                  <a:lnTo>
                    <a:pt x="f220" y="f221"/>
                  </a:lnTo>
                  <a:lnTo>
                    <a:pt x="f222" y="f223"/>
                  </a:lnTo>
                  <a:cubicBezTo>
                    <a:pt x="f224" y="f225"/>
                    <a:pt x="f226" y="f227"/>
                    <a:pt x="f228" y="f229"/>
                  </a:cubicBezTo>
                  <a:cubicBezTo>
                    <a:pt x="f230" y="f231"/>
                    <a:pt x="f232" y="f233"/>
                    <a:pt x="f234" y="f235"/>
                  </a:cubicBezTo>
                  <a:cubicBezTo>
                    <a:pt x="f236" y="f237"/>
                    <a:pt x="f238" y="f239"/>
                    <a:pt x="f240" y="f241"/>
                  </a:cubicBezTo>
                  <a:cubicBezTo>
                    <a:pt x="f242" y="f243"/>
                    <a:pt x="f244" y="f245"/>
                    <a:pt x="f246" y="f247"/>
                  </a:cubicBezTo>
                  <a:cubicBezTo>
                    <a:pt x="f248" y="f249"/>
                    <a:pt x="f250" y="f251"/>
                    <a:pt x="f252" y="f253"/>
                  </a:cubicBezTo>
                  <a:cubicBezTo>
                    <a:pt x="f254" y="f255"/>
                    <a:pt x="f256" y="f257"/>
                    <a:pt x="f258" y="f259"/>
                  </a:cubicBezTo>
                  <a:cubicBezTo>
                    <a:pt x="f260" y="f261"/>
                    <a:pt x="f262" y="f263"/>
                    <a:pt x="f264" y="f265"/>
                  </a:cubicBezTo>
                  <a:cubicBezTo>
                    <a:pt x="f266" y="f267"/>
                    <a:pt x="f268" y="f269"/>
                    <a:pt x="f270" y="f271"/>
                  </a:cubicBezTo>
                  <a:lnTo>
                    <a:pt x="f272" y="f273"/>
                  </a:lnTo>
                  <a:cubicBezTo>
                    <a:pt x="f274" y="f275"/>
                    <a:pt x="f276" y="f277"/>
                    <a:pt x="f278" y="f279"/>
                  </a:cubicBezTo>
                  <a:lnTo>
                    <a:pt x="f280" y="f281"/>
                  </a:lnTo>
                  <a:cubicBezTo>
                    <a:pt x="f282" y="f283"/>
                    <a:pt x="f284" y="f285"/>
                    <a:pt x="f286" y="f287"/>
                  </a:cubicBezTo>
                  <a:cubicBezTo>
                    <a:pt x="f288" y="f289"/>
                    <a:pt x="f290" y="f291"/>
                    <a:pt x="f292" y="f293"/>
                  </a:cubicBezTo>
                  <a:cubicBezTo>
                    <a:pt x="f294" y="f295"/>
                    <a:pt x="f296" y="f297"/>
                    <a:pt x="f298" y="f299"/>
                  </a:cubicBez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lnTo>
                    <a:pt x="f312" y="f313"/>
                  </a:lnTo>
                  <a:lnTo>
                    <a:pt x="f314" y="f315"/>
                  </a:lnTo>
                  <a:cubicBezTo>
                    <a:pt x="f316" y="f317"/>
                    <a:pt x="f318" y="f319"/>
                    <a:pt x="f320" y="f32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Freeform: Shape 17">
              <a:extLst>
                <a:ext uri="{FF2B5EF4-FFF2-40B4-BE49-F238E27FC236}">
                  <a16:creationId xmlns:a16="http://schemas.microsoft.com/office/drawing/2014/main" id="{3DDBFEC1-2595-C5D8-8E00-731B92F0E0FF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613805"/>
                <a:gd name="f9" fmla="val 618487"/>
                <a:gd name="f10" fmla="val 85404"/>
                <a:gd name="f11" fmla="val 650052"/>
                <a:gd name="f12" fmla="val 360109"/>
                <a:gd name="f13" fmla="val 792650"/>
                <a:gd name="f14" fmla="val 556543"/>
                <a:gd name="f15" fmla="val 1054084"/>
                <a:gd name="f16" fmla="val 895200"/>
                <a:gd name="f17" fmla="val 1126174"/>
                <a:gd name="f18" fmla="val 988542"/>
                <a:gd name="f19" fmla="val 1200716"/>
                <a:gd name="f20" fmla="val 1085128"/>
                <a:gd name="f21" fmla="val 1276976"/>
                <a:gd name="f22" fmla="val 1191325"/>
                <a:gd name="f23" fmla="val 1859704"/>
                <a:gd name="f24" fmla="val 2002688"/>
                <a:gd name="f25" fmla="val 2485223"/>
                <a:gd name="f26" fmla="val 2348843"/>
                <a:gd name="f27" fmla="val 3368450"/>
                <a:gd name="f28" fmla="val 3948114"/>
                <a:gd name="f29" fmla="val 4373422"/>
                <a:gd name="f30" fmla="val 2066846"/>
                <a:gd name="f31" fmla="val 4956151"/>
                <a:gd name="f32" fmla="val 1636730"/>
                <a:gd name="f33" fmla="val 5021253"/>
                <a:gd name="f34" fmla="val 1588668"/>
                <a:gd name="f35" fmla="val 5086356"/>
                <a:gd name="f36" fmla="val 1541186"/>
                <a:gd name="f37" fmla="val 5149372"/>
                <a:gd name="f38" fmla="val 1495325"/>
                <a:gd name="f39" fmla="val 1406110"/>
                <a:gd name="f40" fmla="val 2138641"/>
                <a:gd name="f41" fmla="val 5112925"/>
                <a:gd name="f42" fmla="val 2253730"/>
                <a:gd name="f43" fmla="val 4598179"/>
                <a:gd name="f44" fmla="val 2621786"/>
                <a:gd name="f45" fmla="val 4074961"/>
                <a:gd name="f46" fmla="val 3368327"/>
                <a:gd name="f47" fmla="val 2170746"/>
                <a:gd name="f48" fmla="val 1393203"/>
                <a:gd name="f49" fmla="val 2384512"/>
                <a:gd name="f50" fmla="val 769646"/>
                <a:gd name="f51" fmla="val 1516288"/>
                <a:gd name="f52" fmla="val 418850"/>
                <a:gd name="f53" fmla="val 1027932"/>
                <a:gd name="f54" fmla="val 48120"/>
                <a:gd name="f55" fmla="val 683401"/>
                <a:gd name="f56" fmla="val 3149"/>
                <a:gd name="f57" fmla="val 85252"/>
                <a:gd name="f58" fmla="+- 0 0 -90"/>
                <a:gd name="f59" fmla="*/ f3 1 5270786"/>
                <a:gd name="f60" fmla="*/ f4 1 2927775"/>
                <a:gd name="f61" fmla="+- f7 0 f5"/>
                <a:gd name="f62" fmla="+- f6 0 f5"/>
                <a:gd name="f63" fmla="*/ f58 f0 1"/>
                <a:gd name="f64" fmla="*/ f62 1 5270786"/>
                <a:gd name="f65" fmla="*/ f61 1 2927775"/>
                <a:gd name="f66" fmla="*/ 0 f62 1"/>
                <a:gd name="f67" fmla="*/ 0 f61 1"/>
                <a:gd name="f68" fmla="*/ 613805 f62 1"/>
                <a:gd name="f69" fmla="*/ 618487 f62 1"/>
                <a:gd name="f70" fmla="*/ 85404 f61 1"/>
                <a:gd name="f71" fmla="*/ 1054084 f62 1"/>
                <a:gd name="f72" fmla="*/ 895200 f61 1"/>
                <a:gd name="f73" fmla="*/ 1276976 f62 1"/>
                <a:gd name="f74" fmla="*/ 1191325 f61 1"/>
                <a:gd name="f75" fmla="*/ 3368450 f62 1"/>
                <a:gd name="f76" fmla="*/ 2348843 f61 1"/>
                <a:gd name="f77" fmla="*/ 4956151 f62 1"/>
                <a:gd name="f78" fmla="*/ 1636730 f61 1"/>
                <a:gd name="f79" fmla="*/ 5149372 f62 1"/>
                <a:gd name="f80" fmla="*/ 1495325 f61 1"/>
                <a:gd name="f81" fmla="*/ 5270786 f62 1"/>
                <a:gd name="f82" fmla="*/ 1406110 f61 1"/>
                <a:gd name="f83" fmla="*/ 2138641 f61 1"/>
                <a:gd name="f84" fmla="*/ 5112925 f62 1"/>
                <a:gd name="f85" fmla="*/ 2253730 f61 1"/>
                <a:gd name="f86" fmla="*/ 3368327 f62 1"/>
                <a:gd name="f87" fmla="*/ 2927775 f61 1"/>
                <a:gd name="f88" fmla="*/ 769646 f62 1"/>
                <a:gd name="f89" fmla="*/ 1516288 f61 1"/>
                <a:gd name="f90" fmla="*/ 3149 f62 1"/>
                <a:gd name="f91" fmla="*/ 85252 f61 1"/>
                <a:gd name="f92" fmla="*/ f63 1 f2"/>
                <a:gd name="f93" fmla="*/ f66 1 5270786"/>
                <a:gd name="f94" fmla="*/ f67 1 2927775"/>
                <a:gd name="f95" fmla="*/ f68 1 5270786"/>
                <a:gd name="f96" fmla="*/ f69 1 5270786"/>
                <a:gd name="f97" fmla="*/ f70 1 2927775"/>
                <a:gd name="f98" fmla="*/ f71 1 5270786"/>
                <a:gd name="f99" fmla="*/ f72 1 2927775"/>
                <a:gd name="f100" fmla="*/ f73 1 5270786"/>
                <a:gd name="f101" fmla="*/ f74 1 2927775"/>
                <a:gd name="f102" fmla="*/ f75 1 5270786"/>
                <a:gd name="f103" fmla="*/ f76 1 2927775"/>
                <a:gd name="f104" fmla="*/ f77 1 5270786"/>
                <a:gd name="f105" fmla="*/ f78 1 2927775"/>
                <a:gd name="f106" fmla="*/ f79 1 5270786"/>
                <a:gd name="f107" fmla="*/ f80 1 2927775"/>
                <a:gd name="f108" fmla="*/ f81 1 5270786"/>
                <a:gd name="f109" fmla="*/ f82 1 2927775"/>
                <a:gd name="f110" fmla="*/ f83 1 2927775"/>
                <a:gd name="f111" fmla="*/ f84 1 5270786"/>
                <a:gd name="f112" fmla="*/ f85 1 2927775"/>
                <a:gd name="f113" fmla="*/ f86 1 5270786"/>
                <a:gd name="f114" fmla="*/ f87 1 2927775"/>
                <a:gd name="f115" fmla="*/ f88 1 5270786"/>
                <a:gd name="f116" fmla="*/ f89 1 2927775"/>
                <a:gd name="f117" fmla="*/ f90 1 5270786"/>
                <a:gd name="f118" fmla="*/ f91 1 2927775"/>
                <a:gd name="f119" fmla="*/ f5 1 f64"/>
                <a:gd name="f120" fmla="*/ f6 1 f64"/>
                <a:gd name="f121" fmla="*/ f5 1 f65"/>
                <a:gd name="f122" fmla="*/ f7 1 f65"/>
                <a:gd name="f123" fmla="+- f92 0 f1"/>
                <a:gd name="f124" fmla="*/ f93 1 f64"/>
                <a:gd name="f125" fmla="*/ f94 1 f65"/>
                <a:gd name="f126" fmla="*/ f95 1 f64"/>
                <a:gd name="f127" fmla="*/ f96 1 f64"/>
                <a:gd name="f128" fmla="*/ f97 1 f65"/>
                <a:gd name="f129" fmla="*/ f98 1 f64"/>
                <a:gd name="f130" fmla="*/ f99 1 f65"/>
                <a:gd name="f131" fmla="*/ f100 1 f64"/>
                <a:gd name="f132" fmla="*/ f101 1 f65"/>
                <a:gd name="f133" fmla="*/ f102 1 f64"/>
                <a:gd name="f134" fmla="*/ f103 1 f65"/>
                <a:gd name="f135" fmla="*/ f104 1 f64"/>
                <a:gd name="f136" fmla="*/ f105 1 f65"/>
                <a:gd name="f137" fmla="*/ f106 1 f64"/>
                <a:gd name="f138" fmla="*/ f107 1 f65"/>
                <a:gd name="f139" fmla="*/ f108 1 f64"/>
                <a:gd name="f140" fmla="*/ f109 1 f65"/>
                <a:gd name="f141" fmla="*/ f110 1 f65"/>
                <a:gd name="f142" fmla="*/ f111 1 f64"/>
                <a:gd name="f143" fmla="*/ f112 1 f65"/>
                <a:gd name="f144" fmla="*/ f113 1 f64"/>
                <a:gd name="f145" fmla="*/ f114 1 f65"/>
                <a:gd name="f146" fmla="*/ f115 1 f64"/>
                <a:gd name="f147" fmla="*/ f116 1 f65"/>
                <a:gd name="f148" fmla="*/ f117 1 f64"/>
                <a:gd name="f149" fmla="*/ f118 1 f65"/>
                <a:gd name="f150" fmla="*/ f119 f59 1"/>
                <a:gd name="f151" fmla="*/ f120 f59 1"/>
                <a:gd name="f152" fmla="*/ f122 f60 1"/>
                <a:gd name="f153" fmla="*/ f121 f60 1"/>
                <a:gd name="f154" fmla="*/ f124 f59 1"/>
                <a:gd name="f155" fmla="*/ f125 f60 1"/>
                <a:gd name="f156" fmla="*/ f126 f59 1"/>
                <a:gd name="f157" fmla="*/ f127 f59 1"/>
                <a:gd name="f158" fmla="*/ f128 f60 1"/>
                <a:gd name="f159" fmla="*/ f129 f59 1"/>
                <a:gd name="f160" fmla="*/ f130 f60 1"/>
                <a:gd name="f161" fmla="*/ f131 f59 1"/>
                <a:gd name="f162" fmla="*/ f132 f60 1"/>
                <a:gd name="f163" fmla="*/ f133 f59 1"/>
                <a:gd name="f164" fmla="*/ f134 f60 1"/>
                <a:gd name="f165" fmla="*/ f135 f59 1"/>
                <a:gd name="f166" fmla="*/ f136 f60 1"/>
                <a:gd name="f167" fmla="*/ f137 f59 1"/>
                <a:gd name="f168" fmla="*/ f138 f60 1"/>
                <a:gd name="f169" fmla="*/ f139 f59 1"/>
                <a:gd name="f170" fmla="*/ f140 f60 1"/>
                <a:gd name="f171" fmla="*/ f141 f60 1"/>
                <a:gd name="f172" fmla="*/ f142 f59 1"/>
                <a:gd name="f173" fmla="*/ f143 f60 1"/>
                <a:gd name="f174" fmla="*/ f144 f59 1"/>
                <a:gd name="f175" fmla="*/ f145 f60 1"/>
                <a:gd name="f176" fmla="*/ f146 f59 1"/>
                <a:gd name="f177" fmla="*/ f147 f60 1"/>
                <a:gd name="f178" fmla="*/ f148 f59 1"/>
                <a:gd name="f179" fmla="*/ f149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54" y="f155"/>
                </a:cxn>
                <a:cxn ang="f123">
                  <a:pos x="f156" y="f155"/>
                </a:cxn>
                <a:cxn ang="f123">
                  <a:pos x="f157" y="f158"/>
                </a:cxn>
                <a:cxn ang="f123">
                  <a:pos x="f159" y="f160"/>
                </a:cxn>
                <a:cxn ang="f123">
                  <a:pos x="f161" y="f162"/>
                </a:cxn>
                <a:cxn ang="f123">
                  <a:pos x="f163" y="f164"/>
                </a:cxn>
                <a:cxn ang="f123">
                  <a:pos x="f165" y="f166"/>
                </a:cxn>
                <a:cxn ang="f123">
                  <a:pos x="f167" y="f168"/>
                </a:cxn>
                <a:cxn ang="f123">
                  <a:pos x="f169" y="f170"/>
                </a:cxn>
                <a:cxn ang="f123">
                  <a:pos x="f169" y="f171"/>
                </a:cxn>
                <a:cxn ang="f123">
                  <a:pos x="f172" y="f173"/>
                </a:cxn>
                <a:cxn ang="f123">
                  <a:pos x="f174" y="f175"/>
                </a:cxn>
                <a:cxn ang="f123">
                  <a:pos x="f176" y="f177"/>
                </a:cxn>
                <a:cxn ang="f123">
                  <a:pos x="f178" y="f179"/>
                </a:cxn>
              </a:cxnLst>
              <a:rect l="f150" t="f153" r="f151" b="f15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6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lnTo>
                    <a:pt x="f6" y="f39"/>
                  </a:lnTo>
                  <a:lnTo>
                    <a:pt x="f6" y="f40"/>
                  </a:lnTo>
                  <a:lnTo>
                    <a:pt x="f41" y="f42"/>
                  </a:lnTo>
                  <a:cubicBezTo>
                    <a:pt x="f43" y="f44"/>
                    <a:pt x="f45" y="f7"/>
                    <a:pt x="f46" y="f7"/>
                  </a:cubicBezTo>
                  <a:cubicBezTo>
                    <a:pt x="f47" y="f7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: Shape 18">
              <a:extLst>
                <a:ext uri="{FF2B5EF4-FFF2-40B4-BE49-F238E27FC236}">
                  <a16:creationId xmlns:a16="http://schemas.microsoft.com/office/drawing/2014/main" id="{CC7E2182-C4F6-4C67-B12D-2503657A79F2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736294"/>
                <a:gd name="f9" fmla="val 740298"/>
                <a:gd name="f10" fmla="val 72745"/>
                <a:gd name="f11" fmla="val 768839"/>
                <a:gd name="f12" fmla="val 319371"/>
                <a:gd name="f13" fmla="val 898885"/>
                <a:gd name="f14" fmla="val 497858"/>
                <a:gd name="f15" fmla="val 1153024"/>
                <a:gd name="f16" fmla="val 826989"/>
                <a:gd name="f17" fmla="val 1225727"/>
                <a:gd name="f18" fmla="val 921142"/>
                <a:gd name="f19" fmla="val 1300882"/>
                <a:gd name="f20" fmla="val 1018537"/>
                <a:gd name="f21" fmla="val 1378368"/>
                <a:gd name="f22" fmla="val 1126356"/>
                <a:gd name="f23" fmla="val 1652384"/>
                <a:gd name="f24" fmla="val 1507833"/>
                <a:gd name="f25" fmla="val 1933512"/>
                <a:gd name="f26" fmla="val 1779060"/>
                <a:gd name="f27" fmla="val 2238056"/>
                <a:gd name="f28" fmla="val 1955322"/>
                <a:gd name="f29" fmla="val 2560868"/>
                <a:gd name="f30" fmla="val 2142238"/>
                <a:gd name="f31" fmla="val 2930637"/>
                <a:gd name="f32" fmla="val 2233033"/>
                <a:gd name="f33" fmla="val 3368327"/>
                <a:gd name="f34" fmla="val 3616720"/>
                <a:gd name="f35" fmla="val 3847703"/>
                <a:gd name="f36" fmla="val 2176866"/>
                <a:gd name="f37" fmla="val 4095360"/>
                <a:gd name="f38" fmla="val 2056192"/>
                <a:gd name="f39" fmla="val 4349636"/>
                <a:gd name="f40" fmla="val 1932276"/>
                <a:gd name="f41" fmla="val 4601340"/>
                <a:gd name="f42" fmla="val 1751613"/>
                <a:gd name="f43" fmla="val 4880506"/>
                <a:gd name="f44" fmla="val 1545587"/>
                <a:gd name="f45" fmla="val 4945974"/>
                <a:gd name="f46" fmla="val 1497295"/>
                <a:gd name="f47" fmla="val 5011199"/>
                <a:gd name="f48" fmla="val 1449697"/>
                <a:gd name="f49" fmla="val 5074340"/>
                <a:gd name="f50" fmla="val 1403721"/>
                <a:gd name="f51" fmla="val 1259367"/>
                <a:gd name="f52" fmla="val 2138641"/>
                <a:gd name="f53" fmla="val 5112925"/>
                <a:gd name="f54" fmla="val 2253730"/>
                <a:gd name="f55" fmla="val 4598179"/>
                <a:gd name="f56" fmla="val 2621786"/>
                <a:gd name="f57" fmla="val 4074961"/>
                <a:gd name="f58" fmla="val 2170746"/>
                <a:gd name="f59" fmla="val 1393203"/>
                <a:gd name="f60" fmla="val 2384512"/>
                <a:gd name="f61" fmla="val 769646"/>
                <a:gd name="f62" fmla="val 1516288"/>
                <a:gd name="f63" fmla="val 418850"/>
                <a:gd name="f64" fmla="val 1027932"/>
                <a:gd name="f65" fmla="val 48120"/>
                <a:gd name="f66" fmla="val 683401"/>
                <a:gd name="f67" fmla="val 3149"/>
                <a:gd name="f68" fmla="val 85252"/>
                <a:gd name="f69" fmla="+- 0 0 -90"/>
                <a:gd name="f70" fmla="*/ f3 1 5270786"/>
                <a:gd name="f71" fmla="*/ f4 1 2927775"/>
                <a:gd name="f72" fmla="+- f7 0 f5"/>
                <a:gd name="f73" fmla="+- f6 0 f5"/>
                <a:gd name="f74" fmla="*/ f69 f0 1"/>
                <a:gd name="f75" fmla="*/ f73 1 5270786"/>
                <a:gd name="f76" fmla="*/ f72 1 2927775"/>
                <a:gd name="f77" fmla="*/ 0 f73 1"/>
                <a:gd name="f78" fmla="*/ 0 f72 1"/>
                <a:gd name="f79" fmla="*/ 736294 f73 1"/>
                <a:gd name="f80" fmla="*/ 740298 f73 1"/>
                <a:gd name="f81" fmla="*/ 72745 f72 1"/>
                <a:gd name="f82" fmla="*/ 1153024 f73 1"/>
                <a:gd name="f83" fmla="*/ 826989 f72 1"/>
                <a:gd name="f84" fmla="*/ 1378368 f73 1"/>
                <a:gd name="f85" fmla="*/ 1126356 f72 1"/>
                <a:gd name="f86" fmla="*/ 2238056 f73 1"/>
                <a:gd name="f87" fmla="*/ 1955322 f72 1"/>
                <a:gd name="f88" fmla="*/ 3368327 f73 1"/>
                <a:gd name="f89" fmla="*/ 2233033 f72 1"/>
                <a:gd name="f90" fmla="*/ 4095360 f73 1"/>
                <a:gd name="f91" fmla="*/ 2056192 f72 1"/>
                <a:gd name="f92" fmla="*/ 4880506 f73 1"/>
                <a:gd name="f93" fmla="*/ 1545587 f72 1"/>
                <a:gd name="f94" fmla="*/ 5074340 f73 1"/>
                <a:gd name="f95" fmla="*/ 1403721 f72 1"/>
                <a:gd name="f96" fmla="*/ 5270786 f73 1"/>
                <a:gd name="f97" fmla="*/ 1259367 f72 1"/>
                <a:gd name="f98" fmla="*/ 2138641 f72 1"/>
                <a:gd name="f99" fmla="*/ 5112925 f73 1"/>
                <a:gd name="f100" fmla="*/ 2253730 f72 1"/>
                <a:gd name="f101" fmla="*/ 2927775 f72 1"/>
                <a:gd name="f102" fmla="*/ 769646 f73 1"/>
                <a:gd name="f103" fmla="*/ 1516288 f72 1"/>
                <a:gd name="f104" fmla="*/ 3149 f73 1"/>
                <a:gd name="f105" fmla="*/ 85252 f72 1"/>
                <a:gd name="f106" fmla="*/ f74 1 f2"/>
                <a:gd name="f107" fmla="*/ f77 1 5270786"/>
                <a:gd name="f108" fmla="*/ f78 1 2927775"/>
                <a:gd name="f109" fmla="*/ f79 1 5270786"/>
                <a:gd name="f110" fmla="*/ f80 1 5270786"/>
                <a:gd name="f111" fmla="*/ f81 1 2927775"/>
                <a:gd name="f112" fmla="*/ f82 1 5270786"/>
                <a:gd name="f113" fmla="*/ f83 1 2927775"/>
                <a:gd name="f114" fmla="*/ f84 1 5270786"/>
                <a:gd name="f115" fmla="*/ f85 1 2927775"/>
                <a:gd name="f116" fmla="*/ f86 1 5270786"/>
                <a:gd name="f117" fmla="*/ f87 1 2927775"/>
                <a:gd name="f118" fmla="*/ f88 1 5270786"/>
                <a:gd name="f119" fmla="*/ f89 1 2927775"/>
                <a:gd name="f120" fmla="*/ f90 1 5270786"/>
                <a:gd name="f121" fmla="*/ f91 1 2927775"/>
                <a:gd name="f122" fmla="*/ f92 1 5270786"/>
                <a:gd name="f123" fmla="*/ f93 1 2927775"/>
                <a:gd name="f124" fmla="*/ f94 1 5270786"/>
                <a:gd name="f125" fmla="*/ f95 1 2927775"/>
                <a:gd name="f126" fmla="*/ f96 1 5270786"/>
                <a:gd name="f127" fmla="*/ f97 1 2927775"/>
                <a:gd name="f128" fmla="*/ f98 1 2927775"/>
                <a:gd name="f129" fmla="*/ f99 1 5270786"/>
                <a:gd name="f130" fmla="*/ f100 1 2927775"/>
                <a:gd name="f131" fmla="*/ f101 1 2927775"/>
                <a:gd name="f132" fmla="*/ f102 1 5270786"/>
                <a:gd name="f133" fmla="*/ f103 1 2927775"/>
                <a:gd name="f134" fmla="*/ f104 1 5270786"/>
                <a:gd name="f135" fmla="*/ f105 1 2927775"/>
                <a:gd name="f136" fmla="*/ f5 1 f75"/>
                <a:gd name="f137" fmla="*/ f6 1 f75"/>
                <a:gd name="f138" fmla="*/ f5 1 f76"/>
                <a:gd name="f139" fmla="*/ f7 1 f76"/>
                <a:gd name="f140" fmla="+- f106 0 f1"/>
                <a:gd name="f141" fmla="*/ f107 1 f75"/>
                <a:gd name="f142" fmla="*/ f108 1 f76"/>
                <a:gd name="f143" fmla="*/ f109 1 f75"/>
                <a:gd name="f144" fmla="*/ f110 1 f75"/>
                <a:gd name="f145" fmla="*/ f111 1 f76"/>
                <a:gd name="f146" fmla="*/ f112 1 f75"/>
                <a:gd name="f147" fmla="*/ f113 1 f76"/>
                <a:gd name="f148" fmla="*/ f114 1 f75"/>
                <a:gd name="f149" fmla="*/ f115 1 f76"/>
                <a:gd name="f150" fmla="*/ f116 1 f75"/>
                <a:gd name="f151" fmla="*/ f117 1 f76"/>
                <a:gd name="f152" fmla="*/ f118 1 f75"/>
                <a:gd name="f153" fmla="*/ f119 1 f76"/>
                <a:gd name="f154" fmla="*/ f120 1 f75"/>
                <a:gd name="f155" fmla="*/ f121 1 f76"/>
                <a:gd name="f156" fmla="*/ f122 1 f75"/>
                <a:gd name="f157" fmla="*/ f123 1 f76"/>
                <a:gd name="f158" fmla="*/ f124 1 f75"/>
                <a:gd name="f159" fmla="*/ f125 1 f76"/>
                <a:gd name="f160" fmla="*/ f126 1 f75"/>
                <a:gd name="f161" fmla="*/ f127 1 f76"/>
                <a:gd name="f162" fmla="*/ f128 1 f76"/>
                <a:gd name="f163" fmla="*/ f129 1 f75"/>
                <a:gd name="f164" fmla="*/ f130 1 f76"/>
                <a:gd name="f165" fmla="*/ f131 1 f76"/>
                <a:gd name="f166" fmla="*/ f132 1 f75"/>
                <a:gd name="f167" fmla="*/ f133 1 f76"/>
                <a:gd name="f168" fmla="*/ f134 1 f75"/>
                <a:gd name="f169" fmla="*/ f135 1 f76"/>
                <a:gd name="f170" fmla="*/ f136 f70 1"/>
                <a:gd name="f171" fmla="*/ f137 f70 1"/>
                <a:gd name="f172" fmla="*/ f139 f71 1"/>
                <a:gd name="f173" fmla="*/ f138 f71 1"/>
                <a:gd name="f174" fmla="*/ f141 f70 1"/>
                <a:gd name="f175" fmla="*/ f142 f71 1"/>
                <a:gd name="f176" fmla="*/ f143 f70 1"/>
                <a:gd name="f177" fmla="*/ f144 f70 1"/>
                <a:gd name="f178" fmla="*/ f145 f71 1"/>
                <a:gd name="f179" fmla="*/ f146 f70 1"/>
                <a:gd name="f180" fmla="*/ f147 f71 1"/>
                <a:gd name="f181" fmla="*/ f148 f70 1"/>
                <a:gd name="f182" fmla="*/ f149 f71 1"/>
                <a:gd name="f183" fmla="*/ f150 f70 1"/>
                <a:gd name="f184" fmla="*/ f151 f71 1"/>
                <a:gd name="f185" fmla="*/ f152 f70 1"/>
                <a:gd name="f186" fmla="*/ f153 f71 1"/>
                <a:gd name="f187" fmla="*/ f154 f70 1"/>
                <a:gd name="f188" fmla="*/ f155 f71 1"/>
                <a:gd name="f189" fmla="*/ f156 f70 1"/>
                <a:gd name="f190" fmla="*/ f157 f71 1"/>
                <a:gd name="f191" fmla="*/ f158 f70 1"/>
                <a:gd name="f192" fmla="*/ f159 f71 1"/>
                <a:gd name="f193" fmla="*/ f160 f70 1"/>
                <a:gd name="f194" fmla="*/ f161 f71 1"/>
                <a:gd name="f195" fmla="*/ f162 f71 1"/>
                <a:gd name="f196" fmla="*/ f163 f70 1"/>
                <a:gd name="f197" fmla="*/ f164 f71 1"/>
                <a:gd name="f198" fmla="*/ f165 f71 1"/>
                <a:gd name="f199" fmla="*/ f166 f70 1"/>
                <a:gd name="f200" fmla="*/ f167 f71 1"/>
                <a:gd name="f201" fmla="*/ f168 f70 1"/>
                <a:gd name="f202" fmla="*/ f169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0">
                  <a:pos x="f174" y="f175"/>
                </a:cxn>
                <a:cxn ang="f140">
                  <a:pos x="f176" y="f175"/>
                </a:cxn>
                <a:cxn ang="f140">
                  <a:pos x="f177" y="f178"/>
                </a:cxn>
                <a:cxn ang="f140">
                  <a:pos x="f179" y="f180"/>
                </a:cxn>
                <a:cxn ang="f140">
                  <a:pos x="f181" y="f182"/>
                </a:cxn>
                <a:cxn ang="f140">
                  <a:pos x="f183" y="f184"/>
                </a:cxn>
                <a:cxn ang="f140">
                  <a:pos x="f185" y="f186"/>
                </a:cxn>
                <a:cxn ang="f140">
                  <a:pos x="f187" y="f188"/>
                </a:cxn>
                <a:cxn ang="f140">
                  <a:pos x="f189" y="f190"/>
                </a:cxn>
                <a:cxn ang="f140">
                  <a:pos x="f191" y="f192"/>
                </a:cxn>
                <a:cxn ang="f140">
                  <a:pos x="f193" y="f194"/>
                </a:cxn>
                <a:cxn ang="f140">
                  <a:pos x="f193" y="f195"/>
                </a:cxn>
                <a:cxn ang="f140">
                  <a:pos x="f196" y="f197"/>
                </a:cxn>
                <a:cxn ang="f140">
                  <a:pos x="f185" y="f198"/>
                </a:cxn>
                <a:cxn ang="f140">
                  <a:pos x="f199" y="f200"/>
                </a:cxn>
                <a:cxn ang="f140">
                  <a:pos x="f201" y="f202"/>
                </a:cxn>
              </a:cxnLst>
              <a:rect l="f170" t="f173" r="f171" b="f17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2"/>
                  </a:cubicBezTo>
                  <a:cubicBezTo>
                    <a:pt x="f34" y="f32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lnTo>
                    <a:pt x="f6" y="f51"/>
                  </a:lnTo>
                  <a:lnTo>
                    <a:pt x="f6" y="f52"/>
                  </a:lnTo>
                  <a:lnTo>
                    <a:pt x="f53" y="f54"/>
                  </a:lnTo>
                  <a:cubicBezTo>
                    <a:pt x="f55" y="f56"/>
                    <a:pt x="f57" y="f7"/>
                    <a:pt x="f33" y="f7"/>
                  </a:cubicBezTo>
                  <a:cubicBezTo>
                    <a:pt x="f58" y="f7"/>
                    <a:pt x="f59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E3D4880-C004-B74E-677E-293417F9771F}"/>
              </a:ext>
            </a:extLst>
          </p:cNvPr>
          <p:cNvSpPr txBox="1"/>
          <p:nvPr/>
        </p:nvSpPr>
        <p:spPr>
          <a:xfrm>
            <a:off x="804672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C566CF-434C-44F0-88C1-B16009C4A41A}" type="datetime1">
              <a:rPr lang="hu-H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2023. 06. 25.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A8BC760-5E0C-ACCE-ED77-110BBB616AAC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Simon Botond - Átfedő csoportok keresése hipergráfokon - Fizika BSc Szakdolgozat védés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D9E3BE7-233B-6245-F136-A74BD5F4D122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692D991-B6A6-4368-B381-E4D403BCA927}" type="slidenum"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7</a:t>
            </a:fld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/16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44CF259-AE6E-182A-4957-9C37E95B5E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315263"/>
            <a:ext cx="7939991" cy="4351336"/>
          </a:xfrm>
        </p:spPr>
        <p:txBody>
          <a:bodyPr/>
          <a:lstStyle/>
          <a:p>
            <a:pPr lvl="0"/>
            <a:r>
              <a:rPr lang="en-GB" sz="2400">
                <a:solidFill>
                  <a:srgbClr val="44546A"/>
                </a:solidFill>
              </a:rPr>
              <a:t>Csop</a:t>
            </a:r>
            <a:r>
              <a:rPr lang="hu-HU" sz="2400">
                <a:solidFill>
                  <a:srgbClr val="44546A"/>
                </a:solidFill>
              </a:rPr>
              <a:t>o</a:t>
            </a:r>
            <a:r>
              <a:rPr lang="en-GB" sz="2400">
                <a:solidFill>
                  <a:srgbClr val="44546A"/>
                </a:solidFill>
              </a:rPr>
              <a:t>rtok méretei megadott paraméterek szerint:</a:t>
            </a:r>
          </a:p>
          <a:p>
            <a:pPr lvl="1"/>
            <a:r>
              <a:rPr lang="en-GB" sz="2200">
                <a:solidFill>
                  <a:srgbClr val="44546A"/>
                </a:solidFill>
              </a:rPr>
              <a:t>Minimum</a:t>
            </a:r>
            <a:r>
              <a:rPr lang="hu-HU" sz="2200">
                <a:solidFill>
                  <a:srgbClr val="44546A"/>
                </a:solidFill>
              </a:rPr>
              <a:t> és </a:t>
            </a:r>
            <a:r>
              <a:rPr lang="en-GB" sz="2200">
                <a:solidFill>
                  <a:srgbClr val="44546A"/>
                </a:solidFill>
              </a:rPr>
              <a:t>maximum csoportméret</a:t>
            </a:r>
          </a:p>
          <a:p>
            <a:pPr lvl="1"/>
            <a:r>
              <a:rPr lang="hu-HU" sz="2200">
                <a:solidFill>
                  <a:srgbClr val="44546A"/>
                </a:solidFill>
              </a:rPr>
              <a:t>Hatványfüggvény szerint lecsengő m</a:t>
            </a:r>
            <a:r>
              <a:rPr lang="en-GB" sz="2200">
                <a:solidFill>
                  <a:srgbClr val="44546A"/>
                </a:solidFill>
              </a:rPr>
              <a:t>éreteloszlás exponense</a:t>
            </a:r>
          </a:p>
          <a:p>
            <a:pPr lvl="0"/>
            <a:r>
              <a:rPr lang="en-GB" sz="2400">
                <a:solidFill>
                  <a:srgbClr val="44546A"/>
                </a:solidFill>
              </a:rPr>
              <a:t>Teljes hálón alkalmazva</a:t>
            </a:r>
          </a:p>
          <a:p>
            <a:pPr lvl="0"/>
            <a:r>
              <a:rPr lang="en-GB" sz="2400">
                <a:solidFill>
                  <a:srgbClr val="44546A"/>
                </a:solidFill>
              </a:rPr>
              <a:t>Minden pont egy és</a:t>
            </a:r>
            <a:br>
              <a:rPr lang="hu-HU" sz="2400">
                <a:solidFill>
                  <a:srgbClr val="44546A"/>
                </a:solidFill>
              </a:rPr>
            </a:br>
            <a:r>
              <a:rPr lang="en-GB" sz="2400">
                <a:solidFill>
                  <a:srgbClr val="44546A"/>
                </a:solidFill>
              </a:rPr>
              <a:t>csak egy csoportba</a:t>
            </a:r>
          </a:p>
          <a:p>
            <a:pPr lvl="1"/>
            <a:endParaRPr lang="en-GB" sz="1800"/>
          </a:p>
          <a:p>
            <a:pPr marL="457200" lvl="1" indent="0">
              <a:buNone/>
            </a:pPr>
            <a:endParaRPr lang="en-GB" sz="1800"/>
          </a:p>
        </p:txBody>
      </p:sp>
      <p:pic>
        <p:nvPicPr>
          <p:cNvPr id="13" name="Picture 8" descr="A picture containing colorfulness&#10;&#10;Description automatically generated">
            <a:extLst>
              <a:ext uri="{FF2B5EF4-FFF2-40B4-BE49-F238E27FC236}">
                <a16:creationId xmlns:a16="http://schemas.microsoft.com/office/drawing/2014/main" id="{C5835498-FE58-A53D-A65B-97A378C30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194" y="2747150"/>
            <a:ext cx="3472680" cy="34726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967887B-9B65-7518-896F-F01913EFE9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9228" y="0"/>
            <a:ext cx="10814297" cy="1066803"/>
          </a:xfrm>
        </p:spPr>
        <p:txBody>
          <a:bodyPr anchor="b"/>
          <a:lstStyle/>
          <a:p>
            <a:pPr lvl="0"/>
            <a:r>
              <a:rPr lang="hu-HU" sz="3600">
                <a:solidFill>
                  <a:srgbClr val="44546A"/>
                </a:solidFill>
              </a:rPr>
              <a:t>h-ABCD hálózatgeneráló modell: csoportok generálása</a:t>
            </a:r>
            <a:endParaRPr lang="en-GB" sz="3600">
              <a:solidFill>
                <a:srgbClr val="44546A"/>
              </a:solidFill>
            </a:endParaRPr>
          </a:p>
        </p:txBody>
      </p:sp>
      <p:pic>
        <p:nvPicPr>
          <p:cNvPr id="15" name="Picture 16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743C516C-AAFC-D34D-8AEF-0B96D3472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82" y="2771326"/>
            <a:ext cx="4397121" cy="345216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76D9F439-6294-E926-D86C-C3816D8F8ACB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4EA7EFE3-42FF-5CC1-9E44-4003F47F9722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C85803-284C-2976-A457-96B2E1E9FD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0774" y="58731"/>
            <a:ext cx="11197660" cy="1066803"/>
          </a:xfrm>
        </p:spPr>
        <p:txBody>
          <a:bodyPr anchor="b" anchorCtr="1"/>
          <a:lstStyle/>
          <a:p>
            <a:pPr lvl="0" algn="ctr"/>
            <a:r>
              <a:rPr lang="hu-HU" sz="3400">
                <a:solidFill>
                  <a:srgbClr val="44546A"/>
                </a:solidFill>
              </a:rPr>
              <a:t>Csoportkeresés egyszerű gráfokon: k-klikk perkolációs módszer</a:t>
            </a:r>
            <a:endParaRPr lang="en-GB" sz="3400">
              <a:solidFill>
                <a:srgbClr val="44546A"/>
              </a:solidFill>
            </a:endParaRP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4F17B6E4-CE2B-931C-1F25-D3DB9D075036}"/>
              </a:ext>
            </a:extLst>
          </p:cNvPr>
          <p:cNvGrpSpPr/>
          <p:nvPr/>
        </p:nvGrpSpPr>
        <p:grpSpPr>
          <a:xfrm>
            <a:off x="7867131" y="0"/>
            <a:ext cx="4324874" cy="2641152"/>
            <a:chOff x="7867131" y="0"/>
            <a:chExt cx="4324874" cy="2641152"/>
          </a:xfrm>
        </p:grpSpPr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id="{53F2B96D-E924-903A-FCA0-1DB680F6602C}"/>
                </a:ext>
              </a:extLst>
            </p:cNvPr>
            <p:cNvSpPr/>
            <p:nvPr/>
          </p:nvSpPr>
          <p:spPr>
            <a:xfrm>
              <a:off x="7867131" y="0"/>
              <a:ext cx="4324865" cy="2641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24985"/>
                <a:gd name="f7" fmla="val 3251912"/>
                <a:gd name="f8" fmla="val 36826"/>
                <a:gd name="f9" fmla="val 45003"/>
                <a:gd name="f10" fmla="val 152909"/>
                <a:gd name="f11" fmla="val 50351"/>
                <a:gd name="f12" fmla="val 205154"/>
                <a:gd name="f13" fmla="val 58290"/>
                <a:gd name="f14" fmla="val 257123"/>
                <a:gd name="f15" fmla="val 68956"/>
                <a:gd name="f16" fmla="val 308600"/>
                <a:gd name="f17" fmla="val 91393"/>
                <a:gd name="f18" fmla="val 411324"/>
                <a:gd name="f19" fmla="val 123882"/>
                <a:gd name="f20" fmla="val 511847"/>
                <a:gd name="f21" fmla="val 167774"/>
                <a:gd name="f22" fmla="val 607968"/>
                <a:gd name="f23" fmla="val 178195"/>
                <a:gd name="f24" fmla="val 632173"/>
                <a:gd name="f25" fmla="val 190333"/>
                <a:gd name="f26" fmla="val 655798"/>
                <a:gd name="f27" fmla="val 201857"/>
                <a:gd name="f28" fmla="val 679539"/>
                <a:gd name="f29" fmla="val 214363"/>
                <a:gd name="f30" fmla="val 702933"/>
                <a:gd name="f31" fmla="val 226255"/>
                <a:gd name="f32" fmla="val 726557"/>
                <a:gd name="f33" fmla="val 239741"/>
                <a:gd name="f34" fmla="val 749488"/>
                <a:gd name="f35" fmla="val 265488"/>
                <a:gd name="f36" fmla="val 795812"/>
                <a:gd name="f37" fmla="val 294176"/>
                <a:gd name="f38" fmla="val 840746"/>
                <a:gd name="f39" fmla="val 323724"/>
                <a:gd name="f40" fmla="val 885101"/>
                <a:gd name="f41" fmla="val 353149"/>
                <a:gd name="f42" fmla="val 929572"/>
                <a:gd name="f43" fmla="val 384657"/>
                <a:gd name="f44" fmla="val 972885"/>
                <a:gd name="f45" fmla="val 416412"/>
                <a:gd name="f46" fmla="val 1016081"/>
                <a:gd name="f47" fmla="val 448655"/>
                <a:gd name="f48" fmla="val 1058931"/>
                <a:gd name="f49" fmla="val 482127"/>
                <a:gd name="f50" fmla="val 1101202"/>
                <a:gd name="f51" fmla="val 515719"/>
                <a:gd name="f52" fmla="val 1143356"/>
                <a:gd name="f53" fmla="val 583027"/>
                <a:gd name="f54" fmla="val 1227782"/>
                <a:gd name="f55" fmla="val 653402"/>
                <a:gd name="f56" fmla="val 1310470"/>
                <a:gd name="f57" fmla="val 722427"/>
                <a:gd name="f58" fmla="val 1395127"/>
                <a:gd name="f59" fmla="val 757123"/>
                <a:gd name="f60" fmla="val 1437282"/>
                <a:gd name="f61" fmla="val 791697"/>
                <a:gd name="f62" fmla="val 1479783"/>
                <a:gd name="f63" fmla="val 825780"/>
                <a:gd name="f64" fmla="val 1522749"/>
                <a:gd name="f65" fmla="val 859742"/>
                <a:gd name="f66" fmla="val 1565367"/>
                <a:gd name="f67" fmla="val 893457"/>
                <a:gd name="f68" fmla="val 1610649"/>
                <a:gd name="f69" fmla="val 926314"/>
                <a:gd name="f70" fmla="val 1651992"/>
                <a:gd name="f71" fmla="val 958927"/>
                <a:gd name="f72" fmla="val 1694379"/>
                <a:gd name="f73" fmla="val 993132"/>
                <a:gd name="f74" fmla="val 1735492"/>
                <a:gd name="f75" fmla="val 1026848"/>
                <a:gd name="f76" fmla="val 1776836"/>
                <a:gd name="f77" fmla="val 1061545"/>
                <a:gd name="f78" fmla="val 1817485"/>
                <a:gd name="f79" fmla="val 1095996"/>
                <a:gd name="f80" fmla="val 1858133"/>
                <a:gd name="f81" fmla="val 1131918"/>
                <a:gd name="f82" fmla="val 1897393"/>
                <a:gd name="f83" fmla="val 1203273"/>
                <a:gd name="f84" fmla="val 1976376"/>
                <a:gd name="f85" fmla="val 1277447"/>
                <a:gd name="f86" fmla="val 2052463"/>
                <a:gd name="f87" fmla="val 1354688"/>
                <a:gd name="f88" fmla="val 2124728"/>
                <a:gd name="f89" fmla="val 1509411"/>
                <a:gd name="f90" fmla="val 2268911"/>
                <a:gd name="f91" fmla="val 1676396"/>
                <a:gd name="f92" fmla="val 2397575"/>
                <a:gd name="f93" fmla="val 1855027"/>
                <a:gd name="f94" fmla="val 2504236"/>
                <a:gd name="f95" fmla="val 1944528"/>
                <a:gd name="f96" fmla="val 2557277"/>
                <a:gd name="f97" fmla="val 2036357"/>
                <a:gd name="f98" fmla="val 2605917"/>
                <a:gd name="f99" fmla="val 2131618"/>
                <a:gd name="f100" fmla="val 2646913"/>
                <a:gd name="f101" fmla="val 2226267"/>
                <a:gd name="f102" fmla="val 2689068"/>
                <a:gd name="f103" fmla="val 2323981"/>
                <a:gd name="f104" fmla="val 2724622"/>
                <a:gd name="f105" fmla="val 2423534"/>
                <a:gd name="f106" fmla="val 2754732"/>
                <a:gd name="f107" fmla="val 2523087"/>
                <a:gd name="f108" fmla="val 2784958"/>
                <a:gd name="f109" fmla="val 2624602"/>
                <a:gd name="f110" fmla="val 2809394"/>
                <a:gd name="f111" fmla="val 2727588"/>
                <a:gd name="f112" fmla="val 2829197"/>
                <a:gd name="f113" fmla="val 2830698"/>
                <a:gd name="f114" fmla="val 2848653"/>
                <a:gd name="f115" fmla="val 2935522"/>
                <a:gd name="f116" fmla="val 2861971"/>
                <a:gd name="f117" fmla="val 3041083"/>
                <a:gd name="f118" fmla="val 2870890"/>
                <a:gd name="f119" fmla="val 3146644"/>
                <a:gd name="f120" fmla="val 2879922"/>
                <a:gd name="f121" fmla="val 3253307"/>
                <a:gd name="f122" fmla="val 2883860"/>
                <a:gd name="f123" fmla="val 3360340"/>
                <a:gd name="f124" fmla="val 2883976"/>
                <a:gd name="f125" fmla="val 3387067"/>
                <a:gd name="f126" fmla="val 3414162"/>
                <a:gd name="f127" fmla="val 2884439"/>
                <a:gd name="f128" fmla="val 3439663"/>
                <a:gd name="f129" fmla="val 2883396"/>
                <a:gd name="f130" fmla="val 3478529"/>
                <a:gd name="f131" fmla="val 2882471"/>
                <a:gd name="f132" fmla="val 3517271"/>
                <a:gd name="f133" fmla="val 2880616"/>
                <a:gd name="f134" fmla="val 3568887"/>
                <a:gd name="f135" fmla="val 2878417"/>
                <a:gd name="f136" fmla="val 3620257"/>
                <a:gd name="f137" fmla="val 2873552"/>
                <a:gd name="f138" fmla="val 3671260"/>
                <a:gd name="f139" fmla="val 2867878"/>
                <a:gd name="f140" fmla="val 3875515"/>
                <a:gd name="f141" fmla="val 2844253"/>
                <a:gd name="f142" fmla="val 4074253"/>
                <a:gd name="f143" fmla="val 2792486"/>
                <a:gd name="f144" fmla="val 4265268"/>
                <a:gd name="f145" fmla="val 2716283"/>
                <a:gd name="f146" fmla="val 4361020"/>
                <a:gd name="f147" fmla="val 2678529"/>
                <a:gd name="f148" fmla="val 4454444"/>
                <a:gd name="f149" fmla="val 2633710"/>
                <a:gd name="f150" fmla="val 4546395"/>
                <a:gd name="f151" fmla="val 2584724"/>
                <a:gd name="f152" fmla="val 4638470"/>
                <a:gd name="f153" fmla="val 2535967"/>
                <a:gd name="f154" fmla="val 4728827"/>
                <a:gd name="f155" fmla="val 2481885"/>
                <a:gd name="f156" fmla="val 4817837"/>
                <a:gd name="f157" fmla="val 2424674"/>
                <a:gd name="f158" fmla="val 4906846"/>
                <a:gd name="f159" fmla="val 2367348"/>
                <a:gd name="f160" fmla="val 4994385"/>
                <a:gd name="f161" fmla="val 2306317"/>
                <a:gd name="f162" fmla="val 5081677"/>
                <a:gd name="f163" fmla="val 2243548"/>
                <a:gd name="f164" fmla="val 5125201"/>
                <a:gd name="f165" fmla="val 2212164"/>
                <a:gd name="f166" fmla="val 5168603"/>
                <a:gd name="f167" fmla="val 2179969"/>
                <a:gd name="f168" fmla="val 5211881"/>
                <a:gd name="f169" fmla="val 2147658"/>
                <a:gd name="f170" fmla="val 2062128"/>
                <a:gd name="f171" fmla="val 2514993"/>
                <a:gd name="f172" fmla="val 5314867"/>
                <a:gd name="f173" fmla="val 2522881"/>
                <a:gd name="f174" fmla="val 5225490"/>
                <a:gd name="f175" fmla="val 2591325"/>
                <a:gd name="f176" fmla="val 5133783"/>
                <a:gd name="f177" fmla="val 2658379"/>
                <a:gd name="f178" fmla="val 5038276"/>
                <a:gd name="f179" fmla="val 2722421"/>
                <a:gd name="f180" fmla="val 4942892"/>
                <a:gd name="f181" fmla="val 2786348"/>
                <a:gd name="f182" fmla="val 4844810"/>
                <a:gd name="f183" fmla="val 2848422"/>
                <a:gd name="f184" fmla="val 4741701"/>
                <a:gd name="f185" fmla="val 2904937"/>
                <a:gd name="f186" fmla="val 4638592"/>
                <a:gd name="f187" fmla="val 2961337"/>
                <a:gd name="f188" fmla="val 4531929"/>
                <a:gd name="f189" fmla="val 3013683"/>
                <a:gd name="f190" fmla="val 4420728"/>
                <a:gd name="f191" fmla="val 3058848"/>
                <a:gd name="f192" fmla="val 4199063"/>
                <a:gd name="f193" fmla="val 3150338"/>
                <a:gd name="f194" fmla="val 3959621"/>
                <a:gd name="f195" fmla="val 3211485"/>
                <a:gd name="f196" fmla="val 3717481"/>
                <a:gd name="f197" fmla="val 3237079"/>
                <a:gd name="f198" fmla="val 3656914"/>
                <a:gd name="f199" fmla="val 3243101"/>
                <a:gd name="f200" fmla="val 3596227"/>
                <a:gd name="f201" fmla="val 3247966"/>
                <a:gd name="f202" fmla="val 3535661"/>
                <a:gd name="f203" fmla="val 3249934"/>
                <a:gd name="f204" fmla="val 3490175"/>
                <a:gd name="f205" fmla="val 3251555"/>
                <a:gd name="f206" fmla="val 3444813"/>
                <a:gd name="f207" fmla="val 3251787"/>
                <a:gd name="f208" fmla="val 3252250"/>
                <a:gd name="f209" fmla="val 3385105"/>
                <a:gd name="f210" fmla="val 3251324"/>
                <a:gd name="f211" fmla="val 3355681"/>
                <a:gd name="f212" fmla="val 3250745"/>
                <a:gd name="f213" fmla="val 3296954"/>
                <a:gd name="f214" fmla="val 3250050"/>
                <a:gd name="f215" fmla="val 3237860"/>
                <a:gd name="f216" fmla="val 3246692"/>
                <a:gd name="f217" fmla="val 3179011"/>
                <a:gd name="f218" fmla="val 3243795"/>
                <a:gd name="f219" fmla="val 3120039"/>
                <a:gd name="f220" fmla="val 3239164"/>
                <a:gd name="f221" fmla="val 3061067"/>
                <a:gd name="f222" fmla="val 3234878"/>
                <a:gd name="f223" fmla="val 3002217"/>
                <a:gd name="f224" fmla="val 3227814"/>
                <a:gd name="f225" fmla="val 2884397"/>
                <a:gd name="f226" fmla="val 3214496"/>
                <a:gd name="f227" fmla="val 2766699"/>
                <a:gd name="f228" fmla="val 3196314"/>
                <a:gd name="f229" fmla="val 2650103"/>
                <a:gd name="f230" fmla="val 3170836"/>
                <a:gd name="f231" fmla="val 2533510"/>
                <a:gd name="f232" fmla="val 3145358"/>
                <a:gd name="f233" fmla="val 2418263"/>
                <a:gd name="f234" fmla="val 3112583"/>
                <a:gd name="f235" fmla="val 2305836"/>
                <a:gd name="f236" fmla="val 3072514"/>
                <a:gd name="f237" fmla="val 2193410"/>
                <a:gd name="f238" fmla="val 3032328"/>
                <a:gd name="f239" fmla="val 2083926"/>
                <a:gd name="f240" fmla="val 2984383"/>
                <a:gd name="f241" fmla="val 1978611"/>
                <a:gd name="f242" fmla="val 2929952"/>
                <a:gd name="f243" fmla="val 1873663"/>
                <a:gd name="f244" fmla="val 2874711"/>
                <a:gd name="f245" fmla="val 1772884"/>
                <a:gd name="f246" fmla="val 2812985"/>
                <a:gd name="f247" fmla="val 1678235"/>
                <a:gd name="f248" fmla="val 2744424"/>
                <a:gd name="f249" fmla="val 1488201"/>
                <a:gd name="f250" fmla="val 2608001"/>
                <a:gd name="f251" fmla="val 1321708"/>
                <a:gd name="f252" fmla="val 2448068"/>
                <a:gd name="f253" fmla="val 1175688"/>
                <a:gd name="f254" fmla="val 2277018"/>
                <a:gd name="f255" fmla="val 1102985"/>
                <a:gd name="f256" fmla="val 2191086"/>
                <a:gd name="f257" fmla="val 1035309"/>
                <a:gd name="f258" fmla="val 2102377"/>
                <a:gd name="f259" fmla="val 971310"/>
                <a:gd name="f260" fmla="val 2012044"/>
                <a:gd name="f261" fmla="val 907188"/>
                <a:gd name="f262" fmla="val 1921714"/>
                <a:gd name="f263" fmla="val 847358"/>
                <a:gd name="f264" fmla="val 1829413"/>
                <a:gd name="f265" fmla="val 790717"/>
                <a:gd name="f266" fmla="val 1735723"/>
                <a:gd name="f267" fmla="val 761782"/>
                <a:gd name="f268" fmla="val 1688357"/>
                <a:gd name="f269" fmla="val 735300"/>
                <a:gd name="f270" fmla="val 1644002"/>
                <a:gd name="f271" fmla="val 706488"/>
                <a:gd name="f272" fmla="val 1598604"/>
                <a:gd name="f273" fmla="val 677922"/>
                <a:gd name="f274" fmla="val 1553555"/>
                <a:gd name="f275" fmla="val 648866"/>
                <a:gd name="f276" fmla="val 1508505"/>
                <a:gd name="f277" fmla="val 618951"/>
                <a:gd name="f278" fmla="val 1463802"/>
                <a:gd name="f279" fmla="val 436273"/>
                <a:gd name="f280" fmla="val 1195355"/>
                <a:gd name="f281" fmla="val 405990"/>
                <a:gd name="f282" fmla="val 1150189"/>
                <a:gd name="f283" fmla="val 376075"/>
                <a:gd name="f284" fmla="val 1104792"/>
                <a:gd name="f285" fmla="val 346896"/>
                <a:gd name="f286" fmla="val 1058816"/>
                <a:gd name="f287" fmla="val 317716"/>
                <a:gd name="f288" fmla="val 1012838"/>
                <a:gd name="f289" fmla="val 288782"/>
                <a:gd name="f290" fmla="val 966747"/>
                <a:gd name="f291" fmla="val 261809"/>
                <a:gd name="f292" fmla="val 919264"/>
                <a:gd name="f293" fmla="val 207742"/>
                <a:gd name="f294" fmla="val 824764"/>
                <a:gd name="f295" fmla="val 158088"/>
                <a:gd name="f296" fmla="val 727485"/>
                <a:gd name="f297" fmla="val 118487"/>
                <a:gd name="f298" fmla="val 626498"/>
                <a:gd name="f299" fmla="val 78151"/>
                <a:gd name="f300" fmla="val 525859"/>
                <a:gd name="f301" fmla="val 48237"/>
                <a:gd name="f302" fmla="val 421515"/>
                <a:gd name="f303" fmla="val 28130"/>
                <a:gd name="f304" fmla="val 315781"/>
                <a:gd name="f305" fmla="val 18506"/>
                <a:gd name="f306" fmla="val 262914"/>
                <a:gd name="f307" fmla="val 11425"/>
                <a:gd name="f308" fmla="val 209642"/>
                <a:gd name="f309" fmla="val 6751"/>
                <a:gd name="f310" fmla="val 156195"/>
                <a:gd name="f311" fmla="+- 0 0 -90"/>
                <a:gd name="f312" fmla="*/ f3 1 5324985"/>
                <a:gd name="f313" fmla="*/ f4 1 3251912"/>
                <a:gd name="f314" fmla="+- f7 0 f5"/>
                <a:gd name="f315" fmla="+- f6 0 f5"/>
                <a:gd name="f316" fmla="*/ f311 f0 1"/>
                <a:gd name="f317" fmla="*/ f315 1 5324985"/>
                <a:gd name="f318" fmla="*/ f314 1 3251912"/>
                <a:gd name="f319" fmla="*/ 0 f315 1"/>
                <a:gd name="f320" fmla="*/ 0 f314 1"/>
                <a:gd name="f321" fmla="*/ 36826 f315 1"/>
                <a:gd name="f322" fmla="*/ 45003 f315 1"/>
                <a:gd name="f323" fmla="*/ 152909 f314 1"/>
                <a:gd name="f324" fmla="*/ 68956 f315 1"/>
                <a:gd name="f325" fmla="*/ 308600 f314 1"/>
                <a:gd name="f326" fmla="*/ 167774 f315 1"/>
                <a:gd name="f327" fmla="*/ 607968 f314 1"/>
                <a:gd name="f328" fmla="*/ 201857 f315 1"/>
                <a:gd name="f329" fmla="*/ 679539 f314 1"/>
                <a:gd name="f330" fmla="*/ 239741 f315 1"/>
                <a:gd name="f331" fmla="*/ 749488 f314 1"/>
                <a:gd name="f332" fmla="*/ 323724 f315 1"/>
                <a:gd name="f333" fmla="*/ 885101 f314 1"/>
                <a:gd name="f334" fmla="*/ 416412 f315 1"/>
                <a:gd name="f335" fmla="*/ 1016081 f314 1"/>
                <a:gd name="f336" fmla="*/ 515719 f315 1"/>
                <a:gd name="f337" fmla="*/ 1143356 f314 1"/>
                <a:gd name="f338" fmla="*/ 722427 f315 1"/>
                <a:gd name="f339" fmla="*/ 1395127 f314 1"/>
                <a:gd name="f340" fmla="*/ 825780 f315 1"/>
                <a:gd name="f341" fmla="*/ 1522749 f314 1"/>
                <a:gd name="f342" fmla="*/ 926314 f315 1"/>
                <a:gd name="f343" fmla="*/ 1651992 f314 1"/>
                <a:gd name="f344" fmla="*/ 1026848 f315 1"/>
                <a:gd name="f345" fmla="*/ 1776836 f314 1"/>
                <a:gd name="f346" fmla="*/ 1131918 f315 1"/>
                <a:gd name="f347" fmla="*/ 1897393 f314 1"/>
                <a:gd name="f348" fmla="*/ 1354688 f315 1"/>
                <a:gd name="f349" fmla="*/ 2124728 f314 1"/>
                <a:gd name="f350" fmla="*/ 1855027 f315 1"/>
                <a:gd name="f351" fmla="*/ 2504236 f314 1"/>
                <a:gd name="f352" fmla="*/ 2131618 f315 1"/>
                <a:gd name="f353" fmla="*/ 2646913 f314 1"/>
                <a:gd name="f354" fmla="*/ 2423534 f315 1"/>
                <a:gd name="f355" fmla="*/ 2754732 f314 1"/>
                <a:gd name="f356" fmla="*/ 2727588 f315 1"/>
                <a:gd name="f357" fmla="*/ 2829197 f314 1"/>
                <a:gd name="f358" fmla="*/ 3041083 f315 1"/>
                <a:gd name="f359" fmla="*/ 2870890 f314 1"/>
                <a:gd name="f360" fmla="*/ 3360340 f315 1"/>
                <a:gd name="f361" fmla="*/ 2883976 f314 1"/>
                <a:gd name="f362" fmla="*/ 3439663 f315 1"/>
                <a:gd name="f363" fmla="*/ 2883396 f314 1"/>
                <a:gd name="f364" fmla="*/ 3478529 f315 1"/>
                <a:gd name="f365" fmla="*/ 2882471 f314 1"/>
                <a:gd name="f366" fmla="*/ 3517271 f315 1"/>
                <a:gd name="f367" fmla="*/ 2880616 f314 1"/>
                <a:gd name="f368" fmla="*/ 3671260 f315 1"/>
                <a:gd name="f369" fmla="*/ 2867878 f314 1"/>
                <a:gd name="f370" fmla="*/ 4265268 f315 1"/>
                <a:gd name="f371" fmla="*/ 2716283 f314 1"/>
                <a:gd name="f372" fmla="*/ 4546395 f315 1"/>
                <a:gd name="f373" fmla="*/ 2584724 f314 1"/>
                <a:gd name="f374" fmla="*/ 4817837 f315 1"/>
                <a:gd name="f375" fmla="*/ 2424674 f314 1"/>
                <a:gd name="f376" fmla="*/ 5081677 f315 1"/>
                <a:gd name="f377" fmla="*/ 2243548 f314 1"/>
                <a:gd name="f378" fmla="*/ 5211881 f315 1"/>
                <a:gd name="f379" fmla="*/ 2147658 f314 1"/>
                <a:gd name="f380" fmla="*/ 5324985 f315 1"/>
                <a:gd name="f381" fmla="*/ 2062128 f314 1"/>
                <a:gd name="f382" fmla="*/ 2514993 f314 1"/>
                <a:gd name="f383" fmla="*/ 5314867 f315 1"/>
                <a:gd name="f384" fmla="*/ 2522881 f314 1"/>
                <a:gd name="f385" fmla="*/ 5038276 f315 1"/>
                <a:gd name="f386" fmla="*/ 2722421 f314 1"/>
                <a:gd name="f387" fmla="*/ 4741701 f315 1"/>
                <a:gd name="f388" fmla="*/ 2904937 f314 1"/>
                <a:gd name="f389" fmla="*/ 4420728 f315 1"/>
                <a:gd name="f390" fmla="*/ 3058848 f314 1"/>
                <a:gd name="f391" fmla="*/ 3717481 f315 1"/>
                <a:gd name="f392" fmla="*/ 3237079 f314 1"/>
                <a:gd name="f393" fmla="*/ 3535661 f315 1"/>
                <a:gd name="f394" fmla="*/ 3249934 f314 1"/>
                <a:gd name="f395" fmla="*/ 3490175 f315 1"/>
                <a:gd name="f396" fmla="*/ 3251555 f314 1"/>
                <a:gd name="f397" fmla="*/ 3444813 f315 1"/>
                <a:gd name="f398" fmla="*/ 3251787 f314 1"/>
                <a:gd name="f399" fmla="*/ 3355681 f315 1"/>
                <a:gd name="f400" fmla="*/ 3250745 f314 1"/>
                <a:gd name="f401" fmla="*/ 3179011 f315 1"/>
                <a:gd name="f402" fmla="*/ 3243795 f314 1"/>
                <a:gd name="f403" fmla="*/ 3002217 f315 1"/>
                <a:gd name="f404" fmla="*/ 3227814 f314 1"/>
                <a:gd name="f405" fmla="*/ 2650103 f315 1"/>
                <a:gd name="f406" fmla="*/ 3170836 f314 1"/>
                <a:gd name="f407" fmla="*/ 2305836 f315 1"/>
                <a:gd name="f408" fmla="*/ 3072514 f314 1"/>
                <a:gd name="f409" fmla="*/ 1978611 f315 1"/>
                <a:gd name="f410" fmla="*/ 2929952 f314 1"/>
                <a:gd name="f411" fmla="*/ 1678235 f315 1"/>
                <a:gd name="f412" fmla="*/ 2744424 f314 1"/>
                <a:gd name="f413" fmla="*/ 1175688 f315 1"/>
                <a:gd name="f414" fmla="*/ 2277018 f314 1"/>
                <a:gd name="f415" fmla="*/ 971310 f315 1"/>
                <a:gd name="f416" fmla="*/ 2012044 f314 1"/>
                <a:gd name="f417" fmla="*/ 790717 f315 1"/>
                <a:gd name="f418" fmla="*/ 1735723 f314 1"/>
                <a:gd name="f419" fmla="*/ 706488 f315 1"/>
                <a:gd name="f420" fmla="*/ 1598604 f314 1"/>
                <a:gd name="f421" fmla="*/ 618951 f315 1"/>
                <a:gd name="f422" fmla="*/ 1463802 f314 1"/>
                <a:gd name="f423" fmla="*/ 436273 f315 1"/>
                <a:gd name="f424" fmla="*/ 1195355 f314 1"/>
                <a:gd name="f425" fmla="*/ 346896 f315 1"/>
                <a:gd name="f426" fmla="*/ 1058816 f314 1"/>
                <a:gd name="f427" fmla="*/ 261809 f315 1"/>
                <a:gd name="f428" fmla="*/ 919264 f314 1"/>
                <a:gd name="f429" fmla="*/ 118487 f315 1"/>
                <a:gd name="f430" fmla="*/ 626498 f314 1"/>
                <a:gd name="f431" fmla="*/ 28130 f315 1"/>
                <a:gd name="f432" fmla="*/ 315781 f314 1"/>
                <a:gd name="f433" fmla="*/ 6751 f315 1"/>
                <a:gd name="f434" fmla="*/ 156195 f314 1"/>
                <a:gd name="f435" fmla="*/ f316 1 f2"/>
                <a:gd name="f436" fmla="*/ f319 1 5324985"/>
                <a:gd name="f437" fmla="*/ f320 1 3251912"/>
                <a:gd name="f438" fmla="*/ f321 1 5324985"/>
                <a:gd name="f439" fmla="*/ f322 1 5324985"/>
                <a:gd name="f440" fmla="*/ f323 1 3251912"/>
                <a:gd name="f441" fmla="*/ f324 1 5324985"/>
                <a:gd name="f442" fmla="*/ f325 1 3251912"/>
                <a:gd name="f443" fmla="*/ f326 1 5324985"/>
                <a:gd name="f444" fmla="*/ f327 1 3251912"/>
                <a:gd name="f445" fmla="*/ f328 1 5324985"/>
                <a:gd name="f446" fmla="*/ f329 1 3251912"/>
                <a:gd name="f447" fmla="*/ f330 1 5324985"/>
                <a:gd name="f448" fmla="*/ f331 1 3251912"/>
                <a:gd name="f449" fmla="*/ f332 1 5324985"/>
                <a:gd name="f450" fmla="*/ f333 1 3251912"/>
                <a:gd name="f451" fmla="*/ f334 1 5324985"/>
                <a:gd name="f452" fmla="*/ f335 1 3251912"/>
                <a:gd name="f453" fmla="*/ f336 1 5324985"/>
                <a:gd name="f454" fmla="*/ f337 1 3251912"/>
                <a:gd name="f455" fmla="*/ f338 1 5324985"/>
                <a:gd name="f456" fmla="*/ f339 1 3251912"/>
                <a:gd name="f457" fmla="*/ f340 1 5324985"/>
                <a:gd name="f458" fmla="*/ f341 1 3251912"/>
                <a:gd name="f459" fmla="*/ f342 1 5324985"/>
                <a:gd name="f460" fmla="*/ f343 1 3251912"/>
                <a:gd name="f461" fmla="*/ f344 1 5324985"/>
                <a:gd name="f462" fmla="*/ f345 1 3251912"/>
                <a:gd name="f463" fmla="*/ f346 1 5324985"/>
                <a:gd name="f464" fmla="*/ f347 1 3251912"/>
                <a:gd name="f465" fmla="*/ f348 1 5324985"/>
                <a:gd name="f466" fmla="*/ f349 1 3251912"/>
                <a:gd name="f467" fmla="*/ f350 1 5324985"/>
                <a:gd name="f468" fmla="*/ f351 1 3251912"/>
                <a:gd name="f469" fmla="*/ f352 1 5324985"/>
                <a:gd name="f470" fmla="*/ f353 1 3251912"/>
                <a:gd name="f471" fmla="*/ f354 1 5324985"/>
                <a:gd name="f472" fmla="*/ f355 1 3251912"/>
                <a:gd name="f473" fmla="*/ f356 1 5324985"/>
                <a:gd name="f474" fmla="*/ f357 1 3251912"/>
                <a:gd name="f475" fmla="*/ f358 1 5324985"/>
                <a:gd name="f476" fmla="*/ f359 1 3251912"/>
                <a:gd name="f477" fmla="*/ f360 1 5324985"/>
                <a:gd name="f478" fmla="*/ f361 1 3251912"/>
                <a:gd name="f479" fmla="*/ f362 1 5324985"/>
                <a:gd name="f480" fmla="*/ f363 1 3251912"/>
                <a:gd name="f481" fmla="*/ f364 1 5324985"/>
                <a:gd name="f482" fmla="*/ f365 1 3251912"/>
                <a:gd name="f483" fmla="*/ f366 1 5324985"/>
                <a:gd name="f484" fmla="*/ f367 1 3251912"/>
                <a:gd name="f485" fmla="*/ f368 1 5324985"/>
                <a:gd name="f486" fmla="*/ f369 1 3251912"/>
                <a:gd name="f487" fmla="*/ f370 1 5324985"/>
                <a:gd name="f488" fmla="*/ f371 1 3251912"/>
                <a:gd name="f489" fmla="*/ f372 1 5324985"/>
                <a:gd name="f490" fmla="*/ f373 1 3251912"/>
                <a:gd name="f491" fmla="*/ f374 1 5324985"/>
                <a:gd name="f492" fmla="*/ f375 1 3251912"/>
                <a:gd name="f493" fmla="*/ f376 1 5324985"/>
                <a:gd name="f494" fmla="*/ f377 1 3251912"/>
                <a:gd name="f495" fmla="*/ f378 1 5324985"/>
                <a:gd name="f496" fmla="*/ f379 1 3251912"/>
                <a:gd name="f497" fmla="*/ f380 1 5324985"/>
                <a:gd name="f498" fmla="*/ f381 1 3251912"/>
                <a:gd name="f499" fmla="*/ f382 1 3251912"/>
                <a:gd name="f500" fmla="*/ f383 1 5324985"/>
                <a:gd name="f501" fmla="*/ f384 1 3251912"/>
                <a:gd name="f502" fmla="*/ f385 1 5324985"/>
                <a:gd name="f503" fmla="*/ f386 1 3251912"/>
                <a:gd name="f504" fmla="*/ f387 1 5324985"/>
                <a:gd name="f505" fmla="*/ f388 1 3251912"/>
                <a:gd name="f506" fmla="*/ f389 1 5324985"/>
                <a:gd name="f507" fmla="*/ f390 1 3251912"/>
                <a:gd name="f508" fmla="*/ f391 1 5324985"/>
                <a:gd name="f509" fmla="*/ f392 1 3251912"/>
                <a:gd name="f510" fmla="*/ f393 1 5324985"/>
                <a:gd name="f511" fmla="*/ f394 1 3251912"/>
                <a:gd name="f512" fmla="*/ f395 1 5324985"/>
                <a:gd name="f513" fmla="*/ f396 1 3251912"/>
                <a:gd name="f514" fmla="*/ f397 1 5324985"/>
                <a:gd name="f515" fmla="*/ f398 1 3251912"/>
                <a:gd name="f516" fmla="*/ f399 1 5324985"/>
                <a:gd name="f517" fmla="*/ f400 1 3251912"/>
                <a:gd name="f518" fmla="*/ f401 1 5324985"/>
                <a:gd name="f519" fmla="*/ f402 1 3251912"/>
                <a:gd name="f520" fmla="*/ f403 1 5324985"/>
                <a:gd name="f521" fmla="*/ f404 1 3251912"/>
                <a:gd name="f522" fmla="*/ f405 1 5324985"/>
                <a:gd name="f523" fmla="*/ f406 1 3251912"/>
                <a:gd name="f524" fmla="*/ f407 1 5324985"/>
                <a:gd name="f525" fmla="*/ f408 1 3251912"/>
                <a:gd name="f526" fmla="*/ f409 1 5324985"/>
                <a:gd name="f527" fmla="*/ f410 1 3251912"/>
                <a:gd name="f528" fmla="*/ f411 1 5324985"/>
                <a:gd name="f529" fmla="*/ f412 1 3251912"/>
                <a:gd name="f530" fmla="*/ f413 1 5324985"/>
                <a:gd name="f531" fmla="*/ f414 1 3251912"/>
                <a:gd name="f532" fmla="*/ f415 1 5324985"/>
                <a:gd name="f533" fmla="*/ f416 1 3251912"/>
                <a:gd name="f534" fmla="*/ f417 1 5324985"/>
                <a:gd name="f535" fmla="*/ f418 1 3251912"/>
                <a:gd name="f536" fmla="*/ f419 1 5324985"/>
                <a:gd name="f537" fmla="*/ f420 1 3251912"/>
                <a:gd name="f538" fmla="*/ f421 1 5324985"/>
                <a:gd name="f539" fmla="*/ f422 1 3251912"/>
                <a:gd name="f540" fmla="*/ f423 1 5324985"/>
                <a:gd name="f541" fmla="*/ f424 1 3251912"/>
                <a:gd name="f542" fmla="*/ f425 1 5324985"/>
                <a:gd name="f543" fmla="*/ f426 1 3251912"/>
                <a:gd name="f544" fmla="*/ f427 1 5324985"/>
                <a:gd name="f545" fmla="*/ f428 1 3251912"/>
                <a:gd name="f546" fmla="*/ f429 1 5324985"/>
                <a:gd name="f547" fmla="*/ f430 1 3251912"/>
                <a:gd name="f548" fmla="*/ f431 1 5324985"/>
                <a:gd name="f549" fmla="*/ f432 1 3251912"/>
                <a:gd name="f550" fmla="*/ f433 1 5324985"/>
                <a:gd name="f551" fmla="*/ f434 1 3251912"/>
                <a:gd name="f552" fmla="*/ f5 1 f317"/>
                <a:gd name="f553" fmla="*/ f6 1 f317"/>
                <a:gd name="f554" fmla="*/ f5 1 f318"/>
                <a:gd name="f555" fmla="*/ f7 1 f318"/>
                <a:gd name="f556" fmla="+- f435 0 f1"/>
                <a:gd name="f557" fmla="*/ f436 1 f317"/>
                <a:gd name="f558" fmla="*/ f437 1 f318"/>
                <a:gd name="f559" fmla="*/ f438 1 f317"/>
                <a:gd name="f560" fmla="*/ f439 1 f317"/>
                <a:gd name="f561" fmla="*/ f440 1 f318"/>
                <a:gd name="f562" fmla="*/ f441 1 f317"/>
                <a:gd name="f563" fmla="*/ f442 1 f318"/>
                <a:gd name="f564" fmla="*/ f443 1 f317"/>
                <a:gd name="f565" fmla="*/ f444 1 f318"/>
                <a:gd name="f566" fmla="*/ f445 1 f317"/>
                <a:gd name="f567" fmla="*/ f446 1 f318"/>
                <a:gd name="f568" fmla="*/ f447 1 f317"/>
                <a:gd name="f569" fmla="*/ f448 1 f318"/>
                <a:gd name="f570" fmla="*/ f449 1 f317"/>
                <a:gd name="f571" fmla="*/ f450 1 f318"/>
                <a:gd name="f572" fmla="*/ f451 1 f317"/>
                <a:gd name="f573" fmla="*/ f452 1 f318"/>
                <a:gd name="f574" fmla="*/ f453 1 f317"/>
                <a:gd name="f575" fmla="*/ f454 1 f318"/>
                <a:gd name="f576" fmla="*/ f455 1 f317"/>
                <a:gd name="f577" fmla="*/ f456 1 f318"/>
                <a:gd name="f578" fmla="*/ f457 1 f317"/>
                <a:gd name="f579" fmla="*/ f458 1 f318"/>
                <a:gd name="f580" fmla="*/ f459 1 f317"/>
                <a:gd name="f581" fmla="*/ f460 1 f318"/>
                <a:gd name="f582" fmla="*/ f461 1 f317"/>
                <a:gd name="f583" fmla="*/ f462 1 f318"/>
                <a:gd name="f584" fmla="*/ f463 1 f317"/>
                <a:gd name="f585" fmla="*/ f464 1 f318"/>
                <a:gd name="f586" fmla="*/ f465 1 f317"/>
                <a:gd name="f587" fmla="*/ f466 1 f318"/>
                <a:gd name="f588" fmla="*/ f467 1 f317"/>
                <a:gd name="f589" fmla="*/ f468 1 f318"/>
                <a:gd name="f590" fmla="*/ f469 1 f317"/>
                <a:gd name="f591" fmla="*/ f470 1 f318"/>
                <a:gd name="f592" fmla="*/ f471 1 f317"/>
                <a:gd name="f593" fmla="*/ f472 1 f318"/>
                <a:gd name="f594" fmla="*/ f473 1 f317"/>
                <a:gd name="f595" fmla="*/ f474 1 f318"/>
                <a:gd name="f596" fmla="*/ f475 1 f317"/>
                <a:gd name="f597" fmla="*/ f476 1 f318"/>
                <a:gd name="f598" fmla="*/ f477 1 f317"/>
                <a:gd name="f599" fmla="*/ f478 1 f318"/>
                <a:gd name="f600" fmla="*/ f479 1 f317"/>
                <a:gd name="f601" fmla="*/ f480 1 f318"/>
                <a:gd name="f602" fmla="*/ f481 1 f317"/>
                <a:gd name="f603" fmla="*/ f482 1 f318"/>
                <a:gd name="f604" fmla="*/ f483 1 f317"/>
                <a:gd name="f605" fmla="*/ f484 1 f318"/>
                <a:gd name="f606" fmla="*/ f485 1 f317"/>
                <a:gd name="f607" fmla="*/ f486 1 f318"/>
                <a:gd name="f608" fmla="*/ f487 1 f317"/>
                <a:gd name="f609" fmla="*/ f488 1 f318"/>
                <a:gd name="f610" fmla="*/ f489 1 f317"/>
                <a:gd name="f611" fmla="*/ f490 1 f318"/>
                <a:gd name="f612" fmla="*/ f491 1 f317"/>
                <a:gd name="f613" fmla="*/ f492 1 f318"/>
                <a:gd name="f614" fmla="*/ f493 1 f317"/>
                <a:gd name="f615" fmla="*/ f494 1 f318"/>
                <a:gd name="f616" fmla="*/ f495 1 f317"/>
                <a:gd name="f617" fmla="*/ f496 1 f318"/>
                <a:gd name="f618" fmla="*/ f497 1 f317"/>
                <a:gd name="f619" fmla="*/ f498 1 f318"/>
                <a:gd name="f620" fmla="*/ f499 1 f318"/>
                <a:gd name="f621" fmla="*/ f500 1 f317"/>
                <a:gd name="f622" fmla="*/ f501 1 f318"/>
                <a:gd name="f623" fmla="*/ f502 1 f317"/>
                <a:gd name="f624" fmla="*/ f503 1 f318"/>
                <a:gd name="f625" fmla="*/ f504 1 f317"/>
                <a:gd name="f626" fmla="*/ f505 1 f318"/>
                <a:gd name="f627" fmla="*/ f506 1 f317"/>
                <a:gd name="f628" fmla="*/ f507 1 f318"/>
                <a:gd name="f629" fmla="*/ f508 1 f317"/>
                <a:gd name="f630" fmla="*/ f509 1 f318"/>
                <a:gd name="f631" fmla="*/ f510 1 f317"/>
                <a:gd name="f632" fmla="*/ f511 1 f318"/>
                <a:gd name="f633" fmla="*/ f512 1 f317"/>
                <a:gd name="f634" fmla="*/ f513 1 f318"/>
                <a:gd name="f635" fmla="*/ f514 1 f317"/>
                <a:gd name="f636" fmla="*/ f515 1 f318"/>
                <a:gd name="f637" fmla="*/ f516 1 f317"/>
                <a:gd name="f638" fmla="*/ f517 1 f318"/>
                <a:gd name="f639" fmla="*/ f518 1 f317"/>
                <a:gd name="f640" fmla="*/ f519 1 f318"/>
                <a:gd name="f641" fmla="*/ f520 1 f317"/>
                <a:gd name="f642" fmla="*/ f521 1 f318"/>
                <a:gd name="f643" fmla="*/ f522 1 f317"/>
                <a:gd name="f644" fmla="*/ f523 1 f318"/>
                <a:gd name="f645" fmla="*/ f524 1 f317"/>
                <a:gd name="f646" fmla="*/ f525 1 f318"/>
                <a:gd name="f647" fmla="*/ f526 1 f317"/>
                <a:gd name="f648" fmla="*/ f527 1 f318"/>
                <a:gd name="f649" fmla="*/ f528 1 f317"/>
                <a:gd name="f650" fmla="*/ f529 1 f318"/>
                <a:gd name="f651" fmla="*/ f530 1 f317"/>
                <a:gd name="f652" fmla="*/ f531 1 f318"/>
                <a:gd name="f653" fmla="*/ f532 1 f317"/>
                <a:gd name="f654" fmla="*/ f533 1 f318"/>
                <a:gd name="f655" fmla="*/ f534 1 f317"/>
                <a:gd name="f656" fmla="*/ f535 1 f318"/>
                <a:gd name="f657" fmla="*/ f536 1 f317"/>
                <a:gd name="f658" fmla="*/ f537 1 f318"/>
                <a:gd name="f659" fmla="*/ f538 1 f317"/>
                <a:gd name="f660" fmla="*/ f539 1 f318"/>
                <a:gd name="f661" fmla="*/ f540 1 f317"/>
                <a:gd name="f662" fmla="*/ f541 1 f318"/>
                <a:gd name="f663" fmla="*/ f542 1 f317"/>
                <a:gd name="f664" fmla="*/ f543 1 f318"/>
                <a:gd name="f665" fmla="*/ f544 1 f317"/>
                <a:gd name="f666" fmla="*/ f545 1 f318"/>
                <a:gd name="f667" fmla="*/ f546 1 f317"/>
                <a:gd name="f668" fmla="*/ f547 1 f318"/>
                <a:gd name="f669" fmla="*/ f548 1 f317"/>
                <a:gd name="f670" fmla="*/ f549 1 f318"/>
                <a:gd name="f671" fmla="*/ f550 1 f317"/>
                <a:gd name="f672" fmla="*/ f551 1 f318"/>
                <a:gd name="f673" fmla="*/ f552 f312 1"/>
                <a:gd name="f674" fmla="*/ f553 f312 1"/>
                <a:gd name="f675" fmla="*/ f555 f313 1"/>
                <a:gd name="f676" fmla="*/ f554 f313 1"/>
                <a:gd name="f677" fmla="*/ f557 f312 1"/>
                <a:gd name="f678" fmla="*/ f558 f313 1"/>
                <a:gd name="f679" fmla="*/ f559 f312 1"/>
                <a:gd name="f680" fmla="*/ f560 f312 1"/>
                <a:gd name="f681" fmla="*/ f561 f313 1"/>
                <a:gd name="f682" fmla="*/ f562 f312 1"/>
                <a:gd name="f683" fmla="*/ f563 f313 1"/>
                <a:gd name="f684" fmla="*/ f564 f312 1"/>
                <a:gd name="f685" fmla="*/ f565 f313 1"/>
                <a:gd name="f686" fmla="*/ f566 f312 1"/>
                <a:gd name="f687" fmla="*/ f567 f313 1"/>
                <a:gd name="f688" fmla="*/ f568 f312 1"/>
                <a:gd name="f689" fmla="*/ f569 f313 1"/>
                <a:gd name="f690" fmla="*/ f570 f312 1"/>
                <a:gd name="f691" fmla="*/ f571 f313 1"/>
                <a:gd name="f692" fmla="*/ f572 f312 1"/>
                <a:gd name="f693" fmla="*/ f573 f313 1"/>
                <a:gd name="f694" fmla="*/ f574 f312 1"/>
                <a:gd name="f695" fmla="*/ f575 f313 1"/>
                <a:gd name="f696" fmla="*/ f576 f312 1"/>
                <a:gd name="f697" fmla="*/ f577 f313 1"/>
                <a:gd name="f698" fmla="*/ f578 f312 1"/>
                <a:gd name="f699" fmla="*/ f579 f313 1"/>
                <a:gd name="f700" fmla="*/ f580 f312 1"/>
                <a:gd name="f701" fmla="*/ f581 f313 1"/>
                <a:gd name="f702" fmla="*/ f582 f312 1"/>
                <a:gd name="f703" fmla="*/ f583 f313 1"/>
                <a:gd name="f704" fmla="*/ f584 f312 1"/>
                <a:gd name="f705" fmla="*/ f585 f313 1"/>
                <a:gd name="f706" fmla="*/ f586 f312 1"/>
                <a:gd name="f707" fmla="*/ f587 f313 1"/>
                <a:gd name="f708" fmla="*/ f588 f312 1"/>
                <a:gd name="f709" fmla="*/ f589 f313 1"/>
                <a:gd name="f710" fmla="*/ f590 f312 1"/>
                <a:gd name="f711" fmla="*/ f591 f313 1"/>
                <a:gd name="f712" fmla="*/ f592 f312 1"/>
                <a:gd name="f713" fmla="*/ f593 f313 1"/>
                <a:gd name="f714" fmla="*/ f594 f312 1"/>
                <a:gd name="f715" fmla="*/ f595 f313 1"/>
                <a:gd name="f716" fmla="*/ f596 f312 1"/>
                <a:gd name="f717" fmla="*/ f597 f313 1"/>
                <a:gd name="f718" fmla="*/ f598 f312 1"/>
                <a:gd name="f719" fmla="*/ f599 f313 1"/>
                <a:gd name="f720" fmla="*/ f600 f312 1"/>
                <a:gd name="f721" fmla="*/ f601 f313 1"/>
                <a:gd name="f722" fmla="*/ f602 f312 1"/>
                <a:gd name="f723" fmla="*/ f603 f313 1"/>
                <a:gd name="f724" fmla="*/ f604 f312 1"/>
                <a:gd name="f725" fmla="*/ f605 f313 1"/>
                <a:gd name="f726" fmla="*/ f606 f312 1"/>
                <a:gd name="f727" fmla="*/ f607 f313 1"/>
                <a:gd name="f728" fmla="*/ f608 f312 1"/>
                <a:gd name="f729" fmla="*/ f609 f313 1"/>
                <a:gd name="f730" fmla="*/ f610 f312 1"/>
                <a:gd name="f731" fmla="*/ f611 f313 1"/>
                <a:gd name="f732" fmla="*/ f612 f312 1"/>
                <a:gd name="f733" fmla="*/ f613 f313 1"/>
                <a:gd name="f734" fmla="*/ f614 f312 1"/>
                <a:gd name="f735" fmla="*/ f615 f313 1"/>
                <a:gd name="f736" fmla="*/ f616 f312 1"/>
                <a:gd name="f737" fmla="*/ f617 f313 1"/>
                <a:gd name="f738" fmla="*/ f618 f312 1"/>
                <a:gd name="f739" fmla="*/ f619 f313 1"/>
                <a:gd name="f740" fmla="*/ f620 f313 1"/>
                <a:gd name="f741" fmla="*/ f621 f312 1"/>
                <a:gd name="f742" fmla="*/ f622 f313 1"/>
                <a:gd name="f743" fmla="*/ f623 f312 1"/>
                <a:gd name="f744" fmla="*/ f624 f313 1"/>
                <a:gd name="f745" fmla="*/ f625 f312 1"/>
                <a:gd name="f746" fmla="*/ f626 f313 1"/>
                <a:gd name="f747" fmla="*/ f627 f312 1"/>
                <a:gd name="f748" fmla="*/ f628 f313 1"/>
                <a:gd name="f749" fmla="*/ f629 f312 1"/>
                <a:gd name="f750" fmla="*/ f630 f313 1"/>
                <a:gd name="f751" fmla="*/ f631 f312 1"/>
                <a:gd name="f752" fmla="*/ f632 f313 1"/>
                <a:gd name="f753" fmla="*/ f633 f312 1"/>
                <a:gd name="f754" fmla="*/ f634 f313 1"/>
                <a:gd name="f755" fmla="*/ f635 f312 1"/>
                <a:gd name="f756" fmla="*/ f636 f313 1"/>
                <a:gd name="f757" fmla="*/ f637 f312 1"/>
                <a:gd name="f758" fmla="*/ f638 f313 1"/>
                <a:gd name="f759" fmla="*/ f639 f312 1"/>
                <a:gd name="f760" fmla="*/ f640 f313 1"/>
                <a:gd name="f761" fmla="*/ f641 f312 1"/>
                <a:gd name="f762" fmla="*/ f642 f313 1"/>
                <a:gd name="f763" fmla="*/ f643 f312 1"/>
                <a:gd name="f764" fmla="*/ f644 f313 1"/>
                <a:gd name="f765" fmla="*/ f645 f312 1"/>
                <a:gd name="f766" fmla="*/ f646 f313 1"/>
                <a:gd name="f767" fmla="*/ f647 f312 1"/>
                <a:gd name="f768" fmla="*/ f648 f313 1"/>
                <a:gd name="f769" fmla="*/ f649 f312 1"/>
                <a:gd name="f770" fmla="*/ f650 f313 1"/>
                <a:gd name="f771" fmla="*/ f651 f312 1"/>
                <a:gd name="f772" fmla="*/ f652 f313 1"/>
                <a:gd name="f773" fmla="*/ f653 f312 1"/>
                <a:gd name="f774" fmla="*/ f654 f313 1"/>
                <a:gd name="f775" fmla="*/ f655 f312 1"/>
                <a:gd name="f776" fmla="*/ f656 f313 1"/>
                <a:gd name="f777" fmla="*/ f657 f312 1"/>
                <a:gd name="f778" fmla="*/ f658 f313 1"/>
                <a:gd name="f779" fmla="*/ f659 f312 1"/>
                <a:gd name="f780" fmla="*/ f660 f313 1"/>
                <a:gd name="f781" fmla="*/ f661 f312 1"/>
                <a:gd name="f782" fmla="*/ f662 f313 1"/>
                <a:gd name="f783" fmla="*/ f663 f312 1"/>
                <a:gd name="f784" fmla="*/ f664 f313 1"/>
                <a:gd name="f785" fmla="*/ f665 f312 1"/>
                <a:gd name="f786" fmla="*/ f666 f313 1"/>
                <a:gd name="f787" fmla="*/ f667 f312 1"/>
                <a:gd name="f788" fmla="*/ f668 f313 1"/>
                <a:gd name="f789" fmla="*/ f669 f312 1"/>
                <a:gd name="f790" fmla="*/ f670 f313 1"/>
                <a:gd name="f791" fmla="*/ f671 f312 1"/>
                <a:gd name="f792" fmla="*/ f672 f3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6">
                  <a:pos x="f677" y="f678"/>
                </a:cxn>
                <a:cxn ang="f556">
                  <a:pos x="f679" y="f678"/>
                </a:cxn>
                <a:cxn ang="f556">
                  <a:pos x="f680" y="f681"/>
                </a:cxn>
                <a:cxn ang="f556">
                  <a:pos x="f682" y="f683"/>
                </a:cxn>
                <a:cxn ang="f556">
                  <a:pos x="f684" y="f685"/>
                </a:cxn>
                <a:cxn ang="f556">
                  <a:pos x="f686" y="f687"/>
                </a:cxn>
                <a:cxn ang="f556">
                  <a:pos x="f688" y="f689"/>
                </a:cxn>
                <a:cxn ang="f556">
                  <a:pos x="f690" y="f691"/>
                </a:cxn>
                <a:cxn ang="f556">
                  <a:pos x="f692" y="f693"/>
                </a:cxn>
                <a:cxn ang="f556">
                  <a:pos x="f694" y="f695"/>
                </a:cxn>
                <a:cxn ang="f556">
                  <a:pos x="f696" y="f697"/>
                </a:cxn>
                <a:cxn ang="f556">
                  <a:pos x="f698" y="f699"/>
                </a:cxn>
                <a:cxn ang="f556">
                  <a:pos x="f700" y="f701"/>
                </a:cxn>
                <a:cxn ang="f556">
                  <a:pos x="f702" y="f703"/>
                </a:cxn>
                <a:cxn ang="f556">
                  <a:pos x="f704" y="f705"/>
                </a:cxn>
                <a:cxn ang="f556">
                  <a:pos x="f706" y="f707"/>
                </a:cxn>
                <a:cxn ang="f556">
                  <a:pos x="f708" y="f709"/>
                </a:cxn>
                <a:cxn ang="f556">
                  <a:pos x="f710" y="f711"/>
                </a:cxn>
                <a:cxn ang="f556">
                  <a:pos x="f712" y="f713"/>
                </a:cxn>
                <a:cxn ang="f556">
                  <a:pos x="f714" y="f715"/>
                </a:cxn>
                <a:cxn ang="f556">
                  <a:pos x="f716" y="f717"/>
                </a:cxn>
                <a:cxn ang="f556">
                  <a:pos x="f718" y="f719"/>
                </a:cxn>
                <a:cxn ang="f556">
                  <a:pos x="f720" y="f721"/>
                </a:cxn>
                <a:cxn ang="f556">
                  <a:pos x="f722" y="f723"/>
                </a:cxn>
                <a:cxn ang="f556">
                  <a:pos x="f724" y="f725"/>
                </a:cxn>
                <a:cxn ang="f556">
                  <a:pos x="f726" y="f727"/>
                </a:cxn>
                <a:cxn ang="f556">
                  <a:pos x="f728" y="f729"/>
                </a:cxn>
                <a:cxn ang="f556">
                  <a:pos x="f730" y="f731"/>
                </a:cxn>
                <a:cxn ang="f556">
                  <a:pos x="f732" y="f733"/>
                </a:cxn>
                <a:cxn ang="f556">
                  <a:pos x="f734" y="f735"/>
                </a:cxn>
                <a:cxn ang="f556">
                  <a:pos x="f736" y="f737"/>
                </a:cxn>
                <a:cxn ang="f556">
                  <a:pos x="f738" y="f739"/>
                </a:cxn>
                <a:cxn ang="f556">
                  <a:pos x="f738" y="f740"/>
                </a:cxn>
                <a:cxn ang="f556">
                  <a:pos x="f741" y="f742"/>
                </a:cxn>
                <a:cxn ang="f556">
                  <a:pos x="f743" y="f744"/>
                </a:cxn>
                <a:cxn ang="f556">
                  <a:pos x="f745" y="f746"/>
                </a:cxn>
                <a:cxn ang="f556">
                  <a:pos x="f747" y="f748"/>
                </a:cxn>
                <a:cxn ang="f556">
                  <a:pos x="f749" y="f750"/>
                </a:cxn>
                <a:cxn ang="f556">
                  <a:pos x="f751" y="f752"/>
                </a:cxn>
                <a:cxn ang="f556">
                  <a:pos x="f753" y="f754"/>
                </a:cxn>
                <a:cxn ang="f556">
                  <a:pos x="f755" y="f756"/>
                </a:cxn>
                <a:cxn ang="f556">
                  <a:pos x="f757" y="f758"/>
                </a:cxn>
                <a:cxn ang="f556">
                  <a:pos x="f759" y="f760"/>
                </a:cxn>
                <a:cxn ang="f556">
                  <a:pos x="f761" y="f762"/>
                </a:cxn>
                <a:cxn ang="f556">
                  <a:pos x="f763" y="f764"/>
                </a:cxn>
                <a:cxn ang="f556">
                  <a:pos x="f765" y="f766"/>
                </a:cxn>
                <a:cxn ang="f556">
                  <a:pos x="f767" y="f768"/>
                </a:cxn>
                <a:cxn ang="f556">
                  <a:pos x="f769" y="f770"/>
                </a:cxn>
                <a:cxn ang="f556">
                  <a:pos x="f771" y="f772"/>
                </a:cxn>
                <a:cxn ang="f556">
                  <a:pos x="f773" y="f774"/>
                </a:cxn>
                <a:cxn ang="f556">
                  <a:pos x="f775" y="f776"/>
                </a:cxn>
                <a:cxn ang="f556">
                  <a:pos x="f777" y="f778"/>
                </a:cxn>
                <a:cxn ang="f556">
                  <a:pos x="f779" y="f780"/>
                </a:cxn>
                <a:cxn ang="f556">
                  <a:pos x="f781" y="f782"/>
                </a:cxn>
                <a:cxn ang="f556">
                  <a:pos x="f783" y="f784"/>
                </a:cxn>
                <a:cxn ang="f556">
                  <a:pos x="f785" y="f786"/>
                </a:cxn>
                <a:cxn ang="f556">
                  <a:pos x="f787" y="f788"/>
                </a:cxn>
                <a:cxn ang="f556">
                  <a:pos x="f789" y="f790"/>
                </a:cxn>
                <a:cxn ang="f556">
                  <a:pos x="f791" y="f792"/>
                </a:cxn>
              </a:cxnLst>
              <a:rect l="f673" t="f676" r="f674" b="f675"/>
              <a:pathLst>
                <a:path w="5324985" h="3251912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98"/>
                    <a:pt x="f99" y="f100"/>
                  </a:cubicBezTo>
                  <a:cubicBezTo>
                    <a:pt x="f101" y="f102"/>
                    <a:pt x="f103" y="f104"/>
                    <a:pt x="f105" y="f106"/>
                  </a:cubicBezTo>
                  <a:cubicBezTo>
                    <a:pt x="f107" y="f108"/>
                    <a:pt x="f109" y="f110"/>
                    <a:pt x="f111" y="f112"/>
                  </a:cubicBezTo>
                  <a:cubicBezTo>
                    <a:pt x="f113" y="f114"/>
                    <a:pt x="f115" y="f116"/>
                    <a:pt x="f117" y="f118"/>
                  </a:cubicBezTo>
                  <a:cubicBezTo>
                    <a:pt x="f119" y="f120"/>
                    <a:pt x="f121" y="f122"/>
                    <a:pt x="f123" y="f124"/>
                  </a:cubicBezTo>
                  <a:cubicBezTo>
                    <a:pt x="f125" y="f124"/>
                    <a:pt x="f126" y="f127"/>
                    <a:pt x="f128" y="f129"/>
                  </a:cubicBezTo>
                  <a:lnTo>
                    <a:pt x="f130" y="f131"/>
                  </a:lnTo>
                  <a:lnTo>
                    <a:pt x="f132" y="f133"/>
                  </a:ln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lnTo>
                    <a:pt x="f6" y="f170"/>
                  </a:lnTo>
                  <a:lnTo>
                    <a:pt x="f6" y="f171"/>
                  </a:lnTo>
                  <a:lnTo>
                    <a:pt x="f172" y="f173"/>
                  </a:lnTo>
                  <a:cubicBezTo>
                    <a:pt x="f174" y="f175"/>
                    <a:pt x="f176" y="f177"/>
                    <a:pt x="f178" y="f179"/>
                  </a:cubicBezTo>
                  <a:cubicBezTo>
                    <a:pt x="f180" y="f181"/>
                    <a:pt x="f182" y="f183"/>
                    <a:pt x="f184" y="f185"/>
                  </a:cubicBezTo>
                  <a:cubicBezTo>
                    <a:pt x="f186" y="f187"/>
                    <a:pt x="f188" y="f189"/>
                    <a:pt x="f190" y="f191"/>
                  </a:cubicBez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203"/>
                  </a:cubicBezTo>
                  <a:lnTo>
                    <a:pt x="f204" y="f205"/>
                  </a:lnTo>
                  <a:lnTo>
                    <a:pt x="f206" y="f207"/>
                  </a:lnTo>
                  <a:cubicBezTo>
                    <a:pt x="f126" y="f208"/>
                    <a:pt x="f209" y="f210"/>
                    <a:pt x="f211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40"/>
                    <a:pt x="f241" y="f242"/>
                  </a:cubicBezTo>
                  <a:cubicBezTo>
                    <a:pt x="f243" y="f244"/>
                    <a:pt x="f245" y="f246"/>
                    <a:pt x="f247" y="f248"/>
                  </a:cubicBezTo>
                  <a:cubicBezTo>
                    <a:pt x="f249" y="f250"/>
                    <a:pt x="f251" y="f252"/>
                    <a:pt x="f253" y="f254"/>
                  </a:cubicBezTo>
                  <a:cubicBezTo>
                    <a:pt x="f255" y="f256"/>
                    <a:pt x="f257" y="f258"/>
                    <a:pt x="f259" y="f260"/>
                  </a:cubicBezTo>
                  <a:cubicBezTo>
                    <a:pt x="f261" y="f262"/>
                    <a:pt x="f263" y="f264"/>
                    <a:pt x="f265" y="f266"/>
                  </a:cubicBezTo>
                  <a:cubicBezTo>
                    <a:pt x="f267" y="f268"/>
                    <a:pt x="f269" y="f270"/>
                    <a:pt x="f271" y="f272"/>
                  </a:cubicBezTo>
                  <a:cubicBezTo>
                    <a:pt x="f273" y="f274"/>
                    <a:pt x="f275" y="f276"/>
                    <a:pt x="f277" y="f278"/>
                  </a:cubicBezTo>
                  <a:lnTo>
                    <a:pt x="f279" y="f280"/>
                  </a:lnTo>
                  <a:cubicBezTo>
                    <a:pt x="f281" y="f282"/>
                    <a:pt x="f283" y="f284"/>
                    <a:pt x="f285" y="f286"/>
                  </a:cubicBezTo>
                  <a:cubicBezTo>
                    <a:pt x="f287" y="f288"/>
                    <a:pt x="f289" y="f290"/>
                    <a:pt x="f291" y="f292"/>
                  </a:cubicBezTo>
                  <a:cubicBezTo>
                    <a:pt x="f293" y="f294"/>
                    <a:pt x="f295" y="f296"/>
                    <a:pt x="f297" y="f298"/>
                  </a:cubicBezTo>
                  <a:cubicBezTo>
                    <a:pt x="f299" y="f300"/>
                    <a:pt x="f301" y="f302"/>
                    <a:pt x="f303" y="f304"/>
                  </a:cubicBezTo>
                  <a:cubicBezTo>
                    <a:pt x="f305" y="f306"/>
                    <a:pt x="f307" y="f308"/>
                    <a:pt x="f309" y="f31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Freeform: Shape 16">
              <a:extLst>
                <a:ext uri="{FF2B5EF4-FFF2-40B4-BE49-F238E27FC236}">
                  <a16:creationId xmlns:a16="http://schemas.microsoft.com/office/drawing/2014/main" id="{0824B1BF-1D83-1859-80AC-CF9530DB9FC3}"/>
                </a:ext>
              </a:extLst>
            </p:cNvPr>
            <p:cNvSpPr/>
            <p:nvPr/>
          </p:nvSpPr>
          <p:spPr>
            <a:xfrm>
              <a:off x="7907301" y="0"/>
              <a:ext cx="4284704" cy="242091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5533"/>
                <a:gd name="f7" fmla="val 2980757"/>
                <a:gd name="f8" fmla="val 201166"/>
                <a:gd name="f9" fmla="val 206734"/>
                <a:gd name="f10" fmla="val 89286"/>
                <a:gd name="f11" fmla="val 212220"/>
                <a:gd name="f12" fmla="val 135755"/>
                <a:gd name="f13" fmla="val 220465"/>
                <a:gd name="f14" fmla="val 181731"/>
                <a:gd name="f15" fmla="val 232051"/>
                <a:gd name="f16" fmla="val 226897"/>
                <a:gd name="f17" fmla="val 254855"/>
                <a:gd name="f18" fmla="val 317344"/>
                <a:gd name="f19" fmla="val 290287"/>
                <a:gd name="f20" fmla="val 403854"/>
                <a:gd name="f21" fmla="val 332707"/>
                <a:gd name="f22" fmla="val 487120"/>
                <a:gd name="f23" fmla="val 354163"/>
                <a:gd name="f24" fmla="val 528696"/>
                <a:gd name="f25" fmla="val 377948"/>
                <a:gd name="f26" fmla="val 569461"/>
                <a:gd name="f27" fmla="val 402959"/>
                <a:gd name="f28" fmla="val 609647"/>
                <a:gd name="f29" fmla="val 428337"/>
                <a:gd name="f30" fmla="val 649717"/>
                <a:gd name="f31" fmla="val 455433"/>
                <a:gd name="f32" fmla="val 689209"/>
                <a:gd name="f33" fmla="val 483631"/>
                <a:gd name="f34" fmla="val 728236"/>
                <a:gd name="f35" fmla="val 540764"/>
                <a:gd name="f36" fmla="val 806061"/>
                <a:gd name="f37" fmla="val 604271"/>
                <a:gd name="f38" fmla="val 881569"/>
                <a:gd name="f39" fmla="val 669986"/>
                <a:gd name="f40" fmla="val 957424"/>
                <a:gd name="f41" fmla="val 735701"/>
                <a:gd name="f42" fmla="val 1033395"/>
                <a:gd name="f43" fmla="val 804359"/>
                <a:gd name="f44" fmla="val 1109366"/>
                <a:gd name="f45" fmla="val 871667"/>
                <a:gd name="f46" fmla="val 1188348"/>
                <a:gd name="f47" fmla="val 905383"/>
                <a:gd name="f48" fmla="val 1227723"/>
                <a:gd name="f49" fmla="val 938731"/>
                <a:gd name="f50" fmla="val 1268025"/>
                <a:gd name="f51" fmla="val 971956"/>
                <a:gd name="f52" fmla="val 1308905"/>
                <a:gd name="f53" fmla="val 1020139"/>
                <a:gd name="f54" fmla="val 1368084"/>
                <a:gd name="f55" fmla="val 1035954"/>
                <a:gd name="f56" fmla="val 1386962"/>
                <a:gd name="f57" fmla="val 1051035"/>
                <a:gd name="f58" fmla="val 1406302"/>
                <a:gd name="f59" fmla="val 1067340"/>
                <a:gd name="f60" fmla="val 1424715"/>
                <a:gd name="f61" fmla="val 1194602"/>
                <a:gd name="f62" fmla="val 1574573"/>
                <a:gd name="f63" fmla="val 1332652"/>
                <a:gd name="f64" fmla="val 1712503"/>
                <a:gd name="f65" fmla="val 1472909"/>
                <a:gd name="f66" fmla="val 1843252"/>
                <a:gd name="f67" fmla="val 1543406"/>
                <a:gd name="f68" fmla="val 1908337"/>
                <a:gd name="f69" fmla="val 1615128"/>
                <a:gd name="f70" fmla="val 1971221"/>
                <a:gd name="f71" fmla="val 1688567"/>
                <a:gd name="f72" fmla="val 2031559"/>
                <a:gd name="f73" fmla="val 1762006"/>
                <a:gd name="f74" fmla="val 2091895"/>
                <a:gd name="f75" fmla="val 1836793"/>
                <a:gd name="f76" fmla="val 2150263"/>
                <a:gd name="f77" fmla="val 1914401"/>
                <a:gd name="f78" fmla="val 2205156"/>
                <a:gd name="f79" fmla="val 2069003"/>
                <a:gd name="f80" fmla="val 2315176"/>
                <a:gd name="f81" fmla="val 2235742"/>
                <a:gd name="f82" fmla="val 2413498"/>
                <a:gd name="f83" fmla="val 2418909"/>
                <a:gd name="f84" fmla="val 2479741"/>
                <a:gd name="f85" fmla="val 2510249"/>
                <a:gd name="f86" fmla="val 2512863"/>
                <a:gd name="f87" fmla="val 2604898"/>
                <a:gd name="f88" fmla="val 2538225"/>
                <a:gd name="f89" fmla="val 2701141"/>
                <a:gd name="f90" fmla="val 2557333"/>
                <a:gd name="f91" fmla="val 2725293"/>
                <a:gd name="f92" fmla="val 2561850"/>
                <a:gd name="f93" fmla="val 2749201"/>
                <a:gd name="f94" fmla="val 2567062"/>
                <a:gd name="f95" fmla="val 2773475"/>
                <a:gd name="f96" fmla="val 2570999"/>
                <a:gd name="f97" fmla="val 2846424"/>
                <a:gd name="f98" fmla="val 2582465"/>
                <a:gd name="f99" fmla="val 2895343"/>
                <a:gd name="f100" fmla="val 2588602"/>
                <a:gd name="f101" fmla="val 2944261"/>
                <a:gd name="f102" fmla="val 2595088"/>
                <a:gd name="f103" fmla="val 2993669"/>
                <a:gd name="f104" fmla="val 2598909"/>
                <a:gd name="f105" fmla="val 3018313"/>
                <a:gd name="f106" fmla="val 2601110"/>
                <a:gd name="f107" fmla="val 3042956"/>
                <a:gd name="f108" fmla="val 2603195"/>
                <a:gd name="f109" fmla="val 3067721"/>
                <a:gd name="f110" fmla="val 2604237"/>
                <a:gd name="f111" fmla="val 3092487"/>
                <a:gd name="f112" fmla="val 2605394"/>
                <a:gd name="f113" fmla="val 3117130"/>
                <a:gd name="f114" fmla="val 2607247"/>
                <a:gd name="f115" fmla="val 3142019"/>
                <a:gd name="f116" fmla="val 2607943"/>
                <a:gd name="f117" fmla="val 3216561"/>
                <a:gd name="f118" fmla="val 2609564"/>
                <a:gd name="f119" fmla="val 3241326"/>
                <a:gd name="f120" fmla="val 2610142"/>
                <a:gd name="f121" fmla="val 3266337"/>
                <a:gd name="f122" fmla="val 2609333"/>
                <a:gd name="f123" fmla="val 3291225"/>
                <a:gd name="f124" fmla="val 2609217"/>
                <a:gd name="f125" fmla="val 3328619"/>
                <a:gd name="f126" fmla="val 2608869"/>
                <a:gd name="f127" fmla="val 3340757"/>
                <a:gd name="f128" fmla="val 2608522"/>
                <a:gd name="f129" fmla="val 3352649"/>
                <a:gd name="f130" fmla="val 2607827"/>
                <a:gd name="f131" fmla="val 3364665"/>
                <a:gd name="f132" fmla="val 2607363"/>
                <a:gd name="f133" fmla="val 3376679"/>
                <a:gd name="f134" fmla="val 2606784"/>
                <a:gd name="f135" fmla="val 3388695"/>
                <a:gd name="f136" fmla="val 2606438"/>
                <a:gd name="f137" fmla="val 3400587"/>
                <a:gd name="f138" fmla="val 2605627"/>
                <a:gd name="f139" fmla="val 3436387"/>
                <a:gd name="f140" fmla="val 2602847"/>
                <a:gd name="f141" fmla="val 3484079"/>
                <a:gd name="f142" fmla="val 2599257"/>
                <a:gd name="f143" fmla="val 3531404"/>
                <a:gd name="f144" fmla="val 2593235"/>
                <a:gd name="f145" fmla="val 3578361"/>
                <a:gd name="f146" fmla="val 2586286"/>
                <a:gd name="f147" fmla="val 3766310"/>
                <a:gd name="f148" fmla="val 2556871"/>
                <a:gd name="f149" fmla="val 3947025"/>
                <a:gd name="f150" fmla="val 2499314"/>
                <a:gd name="f151" fmla="val 4119159"/>
                <a:gd name="f152" fmla="val 2418594"/>
                <a:gd name="f153" fmla="val 4291907"/>
                <a:gd name="f154" fmla="val 2338801"/>
                <a:gd name="f155" fmla="val 4456317"/>
                <a:gd name="f156" fmla="val 2236657"/>
                <a:gd name="f157" fmla="val 4618765"/>
                <a:gd name="f158" fmla="val 2124668"/>
                <a:gd name="f159" fmla="val 4659346"/>
                <a:gd name="f160" fmla="val 2096759"/>
                <a:gd name="f161" fmla="val 4699682"/>
                <a:gd name="f162" fmla="val 2067575"/>
                <a:gd name="f163" fmla="val 4739895"/>
                <a:gd name="f164" fmla="val 2038275"/>
                <a:gd name="f165" fmla="val 4780355"/>
                <a:gd name="f166" fmla="val 2008976"/>
                <a:gd name="f167" fmla="val 4820691"/>
                <a:gd name="f168" fmla="val 1979212"/>
                <a:gd name="f169" fmla="val 4861027"/>
                <a:gd name="f170" fmla="val 1948986"/>
                <a:gd name="f171" fmla="val 5106354"/>
                <a:gd name="f172" fmla="val 1763690"/>
                <a:gd name="f173" fmla="val 1641017"/>
                <a:gd name="f174" fmla="val 2257481"/>
                <a:gd name="f175" fmla="val 5168881"/>
                <a:gd name="f176" fmla="val 2332084"/>
                <a:gd name="f177" fmla="val 5125235"/>
                <a:gd name="f178" fmla="val 2362079"/>
                <a:gd name="f179" fmla="val 5081099"/>
                <a:gd name="f180" fmla="val 2391958"/>
                <a:gd name="f181" fmla="val 5036225"/>
                <a:gd name="f182" fmla="val 2421489"/>
                <a:gd name="f183" fmla="val 4991231"/>
                <a:gd name="f184" fmla="val 2450790"/>
                <a:gd name="f185" fmla="val 4945867"/>
                <a:gd name="f186" fmla="val 2479857"/>
                <a:gd name="f187" fmla="val 4899401"/>
                <a:gd name="f188" fmla="val 2508347"/>
                <a:gd name="f189" fmla="val 4806959"/>
                <a:gd name="f190" fmla="val 2565440"/>
                <a:gd name="f191" fmla="val 4711574"/>
                <a:gd name="f192" fmla="val 2620798"/>
                <a:gd name="f193" fmla="val 4612145"/>
                <a:gd name="f194" fmla="val 2671407"/>
                <a:gd name="f195" fmla="val 4512836"/>
                <a:gd name="f196" fmla="val 2722247"/>
                <a:gd name="f197" fmla="val 4410095"/>
                <a:gd name="f198" fmla="val 2769496"/>
                <a:gd name="f199" fmla="val 4303187"/>
                <a:gd name="f200" fmla="val 2810030"/>
                <a:gd name="f201" fmla="val 4090349"/>
                <a:gd name="f202" fmla="val 2892256"/>
                <a:gd name="f203" fmla="val 3861694"/>
                <a:gd name="f204" fmla="val 2947728"/>
                <a:gd name="f205" fmla="val 3630835"/>
                <a:gd name="f206" fmla="val 2969500"/>
                <a:gd name="f207" fmla="val 3573089"/>
                <a:gd name="f208" fmla="val 2974712"/>
                <a:gd name="f209" fmla="val 3515343"/>
                <a:gd name="f210" fmla="val 2978649"/>
                <a:gd name="f211" fmla="val 3457719"/>
                <a:gd name="f212" fmla="val 2979808"/>
                <a:gd name="f213" fmla="val 3414441"/>
                <a:gd name="f214" fmla="val 2980733"/>
                <a:gd name="f215" fmla="val 3400097"/>
                <a:gd name="f216" fmla="val 2980850"/>
                <a:gd name="f217" fmla="val 3385630"/>
                <a:gd name="f218" fmla="val 2980502"/>
                <a:gd name="f219" fmla="val 3371285"/>
                <a:gd name="f220" fmla="val 3328252"/>
                <a:gd name="f221" fmla="val 2980039"/>
                <a:gd name="f222" fmla="val 3286445"/>
                <a:gd name="f223" fmla="val 2978534"/>
                <a:gd name="f224" fmla="val 3175121"/>
                <a:gd name="f225" fmla="val 2975174"/>
                <a:gd name="f226" fmla="val 3063553"/>
                <a:gd name="f227" fmla="val 2966837"/>
                <a:gd name="f228" fmla="val 2952475"/>
                <a:gd name="f229" fmla="val 2953402"/>
                <a:gd name="f230" fmla="val 2841275"/>
                <a:gd name="f231" fmla="val 2940664"/>
                <a:gd name="f232" fmla="val 2730319"/>
                <a:gd name="f233" fmla="val 2922365"/>
                <a:gd name="f234" fmla="val 2620591"/>
                <a:gd name="f235" fmla="val 2898046"/>
                <a:gd name="f236" fmla="val 2510984"/>
                <a:gd name="f237" fmla="val 2873494"/>
                <a:gd name="f238" fmla="val 2402235"/>
                <a:gd name="f239" fmla="val 2844426"/>
                <a:gd name="f240" fmla="val 2294591"/>
                <a:gd name="f241" fmla="val 2811305"/>
                <a:gd name="f242" fmla="val 2079669"/>
                <a:gd name="f243" fmla="val 2744483"/>
                <a:gd name="f244" fmla="val 1867198"/>
                <a:gd name="f245" fmla="val 2661331"/>
                <a:gd name="f246" fmla="val 1670544"/>
                <a:gd name="f247" fmla="val 2550501"/>
                <a:gd name="f248" fmla="val 1473767"/>
                <a:gd name="f249" fmla="val 2439903"/>
                <a:gd name="f250" fmla="val 1298079"/>
                <a:gd name="f251" fmla="val 2299657"/>
                <a:gd name="f252" fmla="val 1144703"/>
                <a:gd name="f253" fmla="val 2144472"/>
                <a:gd name="f254" fmla="val 1067586"/>
                <a:gd name="f255" fmla="val 2066996"/>
                <a:gd name="f256" fmla="val 997458"/>
                <a:gd name="f257" fmla="val 1984539"/>
                <a:gd name="f258" fmla="val 931497"/>
                <a:gd name="f259" fmla="val 1900114"/>
                <a:gd name="f260" fmla="val 865906"/>
                <a:gd name="f261" fmla="val 1815342"/>
                <a:gd name="f262" fmla="val 803500"/>
                <a:gd name="f263" fmla="val 1729295"/>
                <a:gd name="f264" fmla="val 745265"/>
                <a:gd name="f265" fmla="val 1641395"/>
                <a:gd name="f266" fmla="val 730307"/>
                <a:gd name="f267" fmla="val 1619623"/>
                <a:gd name="f268" fmla="val 716207"/>
                <a:gd name="f269" fmla="val 1597503"/>
                <a:gd name="f270" fmla="val 701741"/>
                <a:gd name="f271" fmla="val 1575500"/>
                <a:gd name="f272" fmla="val 660178"/>
                <a:gd name="f273" fmla="val 1511573"/>
                <a:gd name="f274" fmla="val 633574"/>
                <a:gd name="f275" fmla="val 1470229"/>
                <a:gd name="f276" fmla="val 605989"/>
                <a:gd name="f277" fmla="val 1429232"/>
                <a:gd name="f278" fmla="val 578158"/>
                <a:gd name="f279" fmla="val 1387656"/>
                <a:gd name="f280" fmla="val 408230"/>
                <a:gd name="f281" fmla="val 1134497"/>
                <a:gd name="f282" fmla="val 351220"/>
                <a:gd name="f283" fmla="val 1048219"/>
                <a:gd name="f284" fmla="val 294945"/>
                <a:gd name="f285" fmla="val 959392"/>
                <a:gd name="f286" fmla="val 242349"/>
                <a:gd name="f287" fmla="val 866860"/>
                <a:gd name="f288" fmla="val 216112"/>
                <a:gd name="f289" fmla="val 820536"/>
                <a:gd name="f290" fmla="val 190734"/>
                <a:gd name="f291" fmla="val 773402"/>
                <a:gd name="f292" fmla="val 167562"/>
                <a:gd name="f293" fmla="val 724994"/>
                <a:gd name="f294" fmla="val 144513"/>
                <a:gd name="f295" fmla="val 676469"/>
                <a:gd name="f296" fmla="val 123057"/>
                <a:gd name="f297" fmla="val 627019"/>
                <a:gd name="f298" fmla="val 104054"/>
                <a:gd name="f299" fmla="val 576525"/>
                <a:gd name="f300" fmla="val 85418"/>
                <a:gd name="f301" fmla="val 525917"/>
                <a:gd name="f302" fmla="val 68867"/>
                <a:gd name="f303" fmla="val 474613"/>
                <a:gd name="f304" fmla="val 55381"/>
                <a:gd name="f305" fmla="val 422499"/>
                <a:gd name="f306" fmla="val 49006"/>
                <a:gd name="f307" fmla="val 396442"/>
                <a:gd name="f308" fmla="val 42508"/>
                <a:gd name="f309" fmla="val 370269"/>
                <a:gd name="f310" fmla="val 37236"/>
                <a:gd name="f311" fmla="val 343980"/>
                <a:gd name="f312" fmla="val 29267"/>
                <a:gd name="f313" fmla="val 304604"/>
                <a:gd name="f314" fmla="val 22646"/>
                <a:gd name="f315" fmla="val 265113"/>
                <a:gd name="f316" fmla="val 14003"/>
                <a:gd name="f317" fmla="val 212420"/>
                <a:gd name="f318" fmla="val 7872"/>
                <a:gd name="f319" fmla="val 159582"/>
                <a:gd name="f320" fmla="val 3903"/>
                <a:gd name="f321" fmla="val 106787"/>
                <a:gd name="f322" fmla="+- 0 0 -90"/>
                <a:gd name="f323" fmla="*/ f3 1 5275533"/>
                <a:gd name="f324" fmla="*/ f4 1 2980757"/>
                <a:gd name="f325" fmla="+- f7 0 f5"/>
                <a:gd name="f326" fmla="+- f6 0 f5"/>
                <a:gd name="f327" fmla="*/ f322 f0 1"/>
                <a:gd name="f328" fmla="*/ f326 1 5275533"/>
                <a:gd name="f329" fmla="*/ f325 1 2980757"/>
                <a:gd name="f330" fmla="*/ 0 f326 1"/>
                <a:gd name="f331" fmla="*/ 0 f325 1"/>
                <a:gd name="f332" fmla="*/ 201166 f326 1"/>
                <a:gd name="f333" fmla="*/ 206734 f326 1"/>
                <a:gd name="f334" fmla="*/ 89286 f325 1"/>
                <a:gd name="f335" fmla="*/ 232051 f326 1"/>
                <a:gd name="f336" fmla="*/ 226897 f325 1"/>
                <a:gd name="f337" fmla="*/ 332707 f326 1"/>
                <a:gd name="f338" fmla="*/ 487120 f325 1"/>
                <a:gd name="f339" fmla="*/ 402959 f326 1"/>
                <a:gd name="f340" fmla="*/ 609647 f325 1"/>
                <a:gd name="f341" fmla="*/ 483631 f326 1"/>
                <a:gd name="f342" fmla="*/ 728236 f325 1"/>
                <a:gd name="f343" fmla="*/ 669986 f326 1"/>
                <a:gd name="f344" fmla="*/ 957424 f325 1"/>
                <a:gd name="f345" fmla="*/ 871667 f326 1"/>
                <a:gd name="f346" fmla="*/ 1188348 f325 1"/>
                <a:gd name="f347" fmla="*/ 971956 f326 1"/>
                <a:gd name="f348" fmla="*/ 1308905 f325 1"/>
                <a:gd name="f349" fmla="*/ 1020139 f326 1"/>
                <a:gd name="f350" fmla="*/ 1368084 f325 1"/>
                <a:gd name="f351" fmla="*/ 1067340 f326 1"/>
                <a:gd name="f352" fmla="*/ 1424715 f325 1"/>
                <a:gd name="f353" fmla="*/ 1472909 f326 1"/>
                <a:gd name="f354" fmla="*/ 1843252 f325 1"/>
                <a:gd name="f355" fmla="*/ 1688567 f326 1"/>
                <a:gd name="f356" fmla="*/ 2031559 f325 1"/>
                <a:gd name="f357" fmla="*/ 1914401 f326 1"/>
                <a:gd name="f358" fmla="*/ 2205156 f325 1"/>
                <a:gd name="f359" fmla="*/ 2418909 f326 1"/>
                <a:gd name="f360" fmla="*/ 2479741 f325 1"/>
                <a:gd name="f361" fmla="*/ 2701141 f326 1"/>
                <a:gd name="f362" fmla="*/ 2557333 f325 1"/>
                <a:gd name="f363" fmla="*/ 2773475 f326 1"/>
                <a:gd name="f364" fmla="*/ 2570999 f325 1"/>
                <a:gd name="f365" fmla="*/ 2846424 f326 1"/>
                <a:gd name="f366" fmla="*/ 2582465 f325 1"/>
                <a:gd name="f367" fmla="*/ 2993669 f326 1"/>
                <a:gd name="f368" fmla="*/ 2598909 f325 1"/>
                <a:gd name="f369" fmla="*/ 3067721 f326 1"/>
                <a:gd name="f370" fmla="*/ 2604237 f325 1"/>
                <a:gd name="f371" fmla="*/ 3142019 f326 1"/>
                <a:gd name="f372" fmla="*/ 2607943 f325 1"/>
                <a:gd name="f373" fmla="*/ 3216561 f326 1"/>
                <a:gd name="f374" fmla="*/ 2609564 f325 1"/>
                <a:gd name="f375" fmla="*/ 3291225 f326 1"/>
                <a:gd name="f376" fmla="*/ 2609217 f325 1"/>
                <a:gd name="f377" fmla="*/ 3328619 f326 1"/>
                <a:gd name="f378" fmla="*/ 2608869 f325 1"/>
                <a:gd name="f379" fmla="*/ 3364665 f326 1"/>
                <a:gd name="f380" fmla="*/ 2607363 f325 1"/>
                <a:gd name="f381" fmla="*/ 3400587 f326 1"/>
                <a:gd name="f382" fmla="*/ 2605627 f325 1"/>
                <a:gd name="f383" fmla="*/ 3436387 f326 1"/>
                <a:gd name="f384" fmla="*/ 2602847 f325 1"/>
                <a:gd name="f385" fmla="*/ 3578361 f326 1"/>
                <a:gd name="f386" fmla="*/ 2586286 f325 1"/>
                <a:gd name="f387" fmla="*/ 4119159 f326 1"/>
                <a:gd name="f388" fmla="*/ 2418594 f325 1"/>
                <a:gd name="f389" fmla="*/ 4618765 f326 1"/>
                <a:gd name="f390" fmla="*/ 2124668 f325 1"/>
                <a:gd name="f391" fmla="*/ 4739895 f326 1"/>
                <a:gd name="f392" fmla="*/ 2038275 f325 1"/>
                <a:gd name="f393" fmla="*/ 4861027 f326 1"/>
                <a:gd name="f394" fmla="*/ 1948986 f325 1"/>
                <a:gd name="f395" fmla="*/ 5106354 f326 1"/>
                <a:gd name="f396" fmla="*/ 1763690 f325 1"/>
                <a:gd name="f397" fmla="*/ 5275533 f326 1"/>
                <a:gd name="f398" fmla="*/ 1641017 f325 1"/>
                <a:gd name="f399" fmla="*/ 2257481 f325 1"/>
                <a:gd name="f400" fmla="*/ 5168881 f326 1"/>
                <a:gd name="f401" fmla="*/ 2332084 f325 1"/>
                <a:gd name="f402" fmla="*/ 5036225 f326 1"/>
                <a:gd name="f403" fmla="*/ 2421489 f325 1"/>
                <a:gd name="f404" fmla="*/ 4899401 f326 1"/>
                <a:gd name="f405" fmla="*/ 2508347 f325 1"/>
                <a:gd name="f406" fmla="*/ 4612145 f326 1"/>
                <a:gd name="f407" fmla="*/ 2671407 f325 1"/>
                <a:gd name="f408" fmla="*/ 4303187 f326 1"/>
                <a:gd name="f409" fmla="*/ 2810030 f325 1"/>
                <a:gd name="f410" fmla="*/ 3630835 f326 1"/>
                <a:gd name="f411" fmla="*/ 2969500 f325 1"/>
                <a:gd name="f412" fmla="*/ 3457719 f326 1"/>
                <a:gd name="f413" fmla="*/ 2979808 f325 1"/>
                <a:gd name="f414" fmla="*/ 3414441 f326 1"/>
                <a:gd name="f415" fmla="*/ 2980733 f325 1"/>
                <a:gd name="f416" fmla="*/ 3371285 f326 1"/>
                <a:gd name="f417" fmla="*/ 2980502 f325 1"/>
                <a:gd name="f418" fmla="*/ 3328252 f326 1"/>
                <a:gd name="f419" fmla="*/ 2980039 f325 1"/>
                <a:gd name="f420" fmla="*/ 3286445 f326 1"/>
                <a:gd name="f421" fmla="*/ 2978534 f325 1"/>
                <a:gd name="f422" fmla="*/ 2952475 f326 1"/>
                <a:gd name="f423" fmla="*/ 2953402 f325 1"/>
                <a:gd name="f424" fmla="*/ 2620591 f326 1"/>
                <a:gd name="f425" fmla="*/ 2898046 f325 1"/>
                <a:gd name="f426" fmla="*/ 2294591 f326 1"/>
                <a:gd name="f427" fmla="*/ 2811305 f325 1"/>
                <a:gd name="f428" fmla="*/ 1670544 f326 1"/>
                <a:gd name="f429" fmla="*/ 2550501 f325 1"/>
                <a:gd name="f430" fmla="*/ 1144703 f326 1"/>
                <a:gd name="f431" fmla="*/ 2144472 f325 1"/>
                <a:gd name="f432" fmla="*/ 931497 f326 1"/>
                <a:gd name="f433" fmla="*/ 1900114 f325 1"/>
                <a:gd name="f434" fmla="*/ 745265 f326 1"/>
                <a:gd name="f435" fmla="*/ 1641395 f325 1"/>
                <a:gd name="f436" fmla="*/ 701741 f326 1"/>
                <a:gd name="f437" fmla="*/ 1575500 f325 1"/>
                <a:gd name="f438" fmla="*/ 660178 f326 1"/>
                <a:gd name="f439" fmla="*/ 1511573 f325 1"/>
                <a:gd name="f440" fmla="*/ 578158 f326 1"/>
                <a:gd name="f441" fmla="*/ 1387656 f325 1"/>
                <a:gd name="f442" fmla="*/ 408230 f326 1"/>
                <a:gd name="f443" fmla="*/ 1134497 f325 1"/>
                <a:gd name="f444" fmla="*/ 242349 f326 1"/>
                <a:gd name="f445" fmla="*/ 866860 f325 1"/>
                <a:gd name="f446" fmla="*/ 167562 f326 1"/>
                <a:gd name="f447" fmla="*/ 724994 f325 1"/>
                <a:gd name="f448" fmla="*/ 104054 f326 1"/>
                <a:gd name="f449" fmla="*/ 576525 f325 1"/>
                <a:gd name="f450" fmla="*/ 55381 f326 1"/>
                <a:gd name="f451" fmla="*/ 422499 f325 1"/>
                <a:gd name="f452" fmla="*/ 37236 f326 1"/>
                <a:gd name="f453" fmla="*/ 343980 f325 1"/>
                <a:gd name="f454" fmla="*/ 29267 f326 1"/>
                <a:gd name="f455" fmla="*/ 304604 f325 1"/>
                <a:gd name="f456" fmla="*/ 22646 f326 1"/>
                <a:gd name="f457" fmla="*/ 265113 f325 1"/>
                <a:gd name="f458" fmla="*/ 3903 f326 1"/>
                <a:gd name="f459" fmla="*/ 106787 f325 1"/>
                <a:gd name="f460" fmla="*/ f327 1 f2"/>
                <a:gd name="f461" fmla="*/ f330 1 5275533"/>
                <a:gd name="f462" fmla="*/ f331 1 2980757"/>
                <a:gd name="f463" fmla="*/ f332 1 5275533"/>
                <a:gd name="f464" fmla="*/ f333 1 5275533"/>
                <a:gd name="f465" fmla="*/ f334 1 2980757"/>
                <a:gd name="f466" fmla="*/ f335 1 5275533"/>
                <a:gd name="f467" fmla="*/ f336 1 2980757"/>
                <a:gd name="f468" fmla="*/ f337 1 5275533"/>
                <a:gd name="f469" fmla="*/ f338 1 2980757"/>
                <a:gd name="f470" fmla="*/ f339 1 5275533"/>
                <a:gd name="f471" fmla="*/ f340 1 2980757"/>
                <a:gd name="f472" fmla="*/ f341 1 5275533"/>
                <a:gd name="f473" fmla="*/ f342 1 2980757"/>
                <a:gd name="f474" fmla="*/ f343 1 5275533"/>
                <a:gd name="f475" fmla="*/ f344 1 2980757"/>
                <a:gd name="f476" fmla="*/ f345 1 5275533"/>
                <a:gd name="f477" fmla="*/ f346 1 2980757"/>
                <a:gd name="f478" fmla="*/ f347 1 5275533"/>
                <a:gd name="f479" fmla="*/ f348 1 2980757"/>
                <a:gd name="f480" fmla="*/ f349 1 5275533"/>
                <a:gd name="f481" fmla="*/ f350 1 2980757"/>
                <a:gd name="f482" fmla="*/ f351 1 5275533"/>
                <a:gd name="f483" fmla="*/ f352 1 2980757"/>
                <a:gd name="f484" fmla="*/ f353 1 5275533"/>
                <a:gd name="f485" fmla="*/ f354 1 2980757"/>
                <a:gd name="f486" fmla="*/ f355 1 5275533"/>
                <a:gd name="f487" fmla="*/ f356 1 2980757"/>
                <a:gd name="f488" fmla="*/ f357 1 5275533"/>
                <a:gd name="f489" fmla="*/ f358 1 2980757"/>
                <a:gd name="f490" fmla="*/ f359 1 5275533"/>
                <a:gd name="f491" fmla="*/ f360 1 2980757"/>
                <a:gd name="f492" fmla="*/ f361 1 5275533"/>
                <a:gd name="f493" fmla="*/ f362 1 2980757"/>
                <a:gd name="f494" fmla="*/ f363 1 5275533"/>
                <a:gd name="f495" fmla="*/ f364 1 2980757"/>
                <a:gd name="f496" fmla="*/ f365 1 5275533"/>
                <a:gd name="f497" fmla="*/ f366 1 2980757"/>
                <a:gd name="f498" fmla="*/ f367 1 5275533"/>
                <a:gd name="f499" fmla="*/ f368 1 2980757"/>
                <a:gd name="f500" fmla="*/ f369 1 5275533"/>
                <a:gd name="f501" fmla="*/ f370 1 2980757"/>
                <a:gd name="f502" fmla="*/ f371 1 5275533"/>
                <a:gd name="f503" fmla="*/ f372 1 2980757"/>
                <a:gd name="f504" fmla="*/ f373 1 5275533"/>
                <a:gd name="f505" fmla="*/ f374 1 2980757"/>
                <a:gd name="f506" fmla="*/ f375 1 5275533"/>
                <a:gd name="f507" fmla="*/ f376 1 2980757"/>
                <a:gd name="f508" fmla="*/ f377 1 5275533"/>
                <a:gd name="f509" fmla="*/ f378 1 2980757"/>
                <a:gd name="f510" fmla="*/ f379 1 5275533"/>
                <a:gd name="f511" fmla="*/ f380 1 2980757"/>
                <a:gd name="f512" fmla="*/ f381 1 5275533"/>
                <a:gd name="f513" fmla="*/ f382 1 2980757"/>
                <a:gd name="f514" fmla="*/ f383 1 5275533"/>
                <a:gd name="f515" fmla="*/ f384 1 2980757"/>
                <a:gd name="f516" fmla="*/ f385 1 5275533"/>
                <a:gd name="f517" fmla="*/ f386 1 2980757"/>
                <a:gd name="f518" fmla="*/ f387 1 5275533"/>
                <a:gd name="f519" fmla="*/ f388 1 2980757"/>
                <a:gd name="f520" fmla="*/ f389 1 5275533"/>
                <a:gd name="f521" fmla="*/ f390 1 2980757"/>
                <a:gd name="f522" fmla="*/ f391 1 5275533"/>
                <a:gd name="f523" fmla="*/ f392 1 2980757"/>
                <a:gd name="f524" fmla="*/ f393 1 5275533"/>
                <a:gd name="f525" fmla="*/ f394 1 2980757"/>
                <a:gd name="f526" fmla="*/ f395 1 5275533"/>
                <a:gd name="f527" fmla="*/ f396 1 2980757"/>
                <a:gd name="f528" fmla="*/ f397 1 5275533"/>
                <a:gd name="f529" fmla="*/ f398 1 2980757"/>
                <a:gd name="f530" fmla="*/ f399 1 2980757"/>
                <a:gd name="f531" fmla="*/ f400 1 5275533"/>
                <a:gd name="f532" fmla="*/ f401 1 2980757"/>
                <a:gd name="f533" fmla="*/ f402 1 5275533"/>
                <a:gd name="f534" fmla="*/ f403 1 2980757"/>
                <a:gd name="f535" fmla="*/ f404 1 5275533"/>
                <a:gd name="f536" fmla="*/ f405 1 2980757"/>
                <a:gd name="f537" fmla="*/ f406 1 5275533"/>
                <a:gd name="f538" fmla="*/ f407 1 2980757"/>
                <a:gd name="f539" fmla="*/ f408 1 5275533"/>
                <a:gd name="f540" fmla="*/ f409 1 2980757"/>
                <a:gd name="f541" fmla="*/ f410 1 5275533"/>
                <a:gd name="f542" fmla="*/ f411 1 2980757"/>
                <a:gd name="f543" fmla="*/ f412 1 5275533"/>
                <a:gd name="f544" fmla="*/ f413 1 2980757"/>
                <a:gd name="f545" fmla="*/ f414 1 5275533"/>
                <a:gd name="f546" fmla="*/ f415 1 2980757"/>
                <a:gd name="f547" fmla="*/ f416 1 5275533"/>
                <a:gd name="f548" fmla="*/ f417 1 2980757"/>
                <a:gd name="f549" fmla="*/ f418 1 5275533"/>
                <a:gd name="f550" fmla="*/ f419 1 2980757"/>
                <a:gd name="f551" fmla="*/ f420 1 5275533"/>
                <a:gd name="f552" fmla="*/ f421 1 2980757"/>
                <a:gd name="f553" fmla="*/ f422 1 5275533"/>
                <a:gd name="f554" fmla="*/ f423 1 2980757"/>
                <a:gd name="f555" fmla="*/ f424 1 5275533"/>
                <a:gd name="f556" fmla="*/ f425 1 2980757"/>
                <a:gd name="f557" fmla="*/ f426 1 5275533"/>
                <a:gd name="f558" fmla="*/ f427 1 2980757"/>
                <a:gd name="f559" fmla="*/ f428 1 5275533"/>
                <a:gd name="f560" fmla="*/ f429 1 2980757"/>
                <a:gd name="f561" fmla="*/ f430 1 5275533"/>
                <a:gd name="f562" fmla="*/ f431 1 2980757"/>
                <a:gd name="f563" fmla="*/ f432 1 5275533"/>
                <a:gd name="f564" fmla="*/ f433 1 2980757"/>
                <a:gd name="f565" fmla="*/ f434 1 5275533"/>
                <a:gd name="f566" fmla="*/ f435 1 2980757"/>
                <a:gd name="f567" fmla="*/ f436 1 5275533"/>
                <a:gd name="f568" fmla="*/ f437 1 2980757"/>
                <a:gd name="f569" fmla="*/ f438 1 5275533"/>
                <a:gd name="f570" fmla="*/ f439 1 2980757"/>
                <a:gd name="f571" fmla="*/ f440 1 5275533"/>
                <a:gd name="f572" fmla="*/ f441 1 2980757"/>
                <a:gd name="f573" fmla="*/ f442 1 5275533"/>
                <a:gd name="f574" fmla="*/ f443 1 2980757"/>
                <a:gd name="f575" fmla="*/ f444 1 5275533"/>
                <a:gd name="f576" fmla="*/ f445 1 2980757"/>
                <a:gd name="f577" fmla="*/ f446 1 5275533"/>
                <a:gd name="f578" fmla="*/ f447 1 2980757"/>
                <a:gd name="f579" fmla="*/ f448 1 5275533"/>
                <a:gd name="f580" fmla="*/ f449 1 2980757"/>
                <a:gd name="f581" fmla="*/ f450 1 5275533"/>
                <a:gd name="f582" fmla="*/ f451 1 2980757"/>
                <a:gd name="f583" fmla="*/ f452 1 5275533"/>
                <a:gd name="f584" fmla="*/ f453 1 2980757"/>
                <a:gd name="f585" fmla="*/ f454 1 5275533"/>
                <a:gd name="f586" fmla="*/ f455 1 2980757"/>
                <a:gd name="f587" fmla="*/ f456 1 5275533"/>
                <a:gd name="f588" fmla="*/ f457 1 2980757"/>
                <a:gd name="f589" fmla="*/ f458 1 5275533"/>
                <a:gd name="f590" fmla="*/ f459 1 2980757"/>
                <a:gd name="f591" fmla="*/ f5 1 f328"/>
                <a:gd name="f592" fmla="*/ f6 1 f328"/>
                <a:gd name="f593" fmla="*/ f5 1 f329"/>
                <a:gd name="f594" fmla="*/ f7 1 f329"/>
                <a:gd name="f595" fmla="+- f460 0 f1"/>
                <a:gd name="f596" fmla="*/ f461 1 f328"/>
                <a:gd name="f597" fmla="*/ f462 1 f329"/>
                <a:gd name="f598" fmla="*/ f463 1 f328"/>
                <a:gd name="f599" fmla="*/ f464 1 f328"/>
                <a:gd name="f600" fmla="*/ f465 1 f329"/>
                <a:gd name="f601" fmla="*/ f466 1 f328"/>
                <a:gd name="f602" fmla="*/ f467 1 f329"/>
                <a:gd name="f603" fmla="*/ f468 1 f328"/>
                <a:gd name="f604" fmla="*/ f469 1 f329"/>
                <a:gd name="f605" fmla="*/ f470 1 f328"/>
                <a:gd name="f606" fmla="*/ f471 1 f329"/>
                <a:gd name="f607" fmla="*/ f472 1 f328"/>
                <a:gd name="f608" fmla="*/ f473 1 f329"/>
                <a:gd name="f609" fmla="*/ f474 1 f328"/>
                <a:gd name="f610" fmla="*/ f475 1 f329"/>
                <a:gd name="f611" fmla="*/ f476 1 f328"/>
                <a:gd name="f612" fmla="*/ f477 1 f329"/>
                <a:gd name="f613" fmla="*/ f478 1 f328"/>
                <a:gd name="f614" fmla="*/ f479 1 f329"/>
                <a:gd name="f615" fmla="*/ f480 1 f328"/>
                <a:gd name="f616" fmla="*/ f481 1 f329"/>
                <a:gd name="f617" fmla="*/ f482 1 f328"/>
                <a:gd name="f618" fmla="*/ f483 1 f329"/>
                <a:gd name="f619" fmla="*/ f484 1 f328"/>
                <a:gd name="f620" fmla="*/ f485 1 f329"/>
                <a:gd name="f621" fmla="*/ f486 1 f328"/>
                <a:gd name="f622" fmla="*/ f487 1 f329"/>
                <a:gd name="f623" fmla="*/ f488 1 f328"/>
                <a:gd name="f624" fmla="*/ f489 1 f329"/>
                <a:gd name="f625" fmla="*/ f490 1 f328"/>
                <a:gd name="f626" fmla="*/ f491 1 f329"/>
                <a:gd name="f627" fmla="*/ f492 1 f328"/>
                <a:gd name="f628" fmla="*/ f493 1 f329"/>
                <a:gd name="f629" fmla="*/ f494 1 f328"/>
                <a:gd name="f630" fmla="*/ f495 1 f329"/>
                <a:gd name="f631" fmla="*/ f496 1 f328"/>
                <a:gd name="f632" fmla="*/ f497 1 f329"/>
                <a:gd name="f633" fmla="*/ f498 1 f328"/>
                <a:gd name="f634" fmla="*/ f499 1 f329"/>
                <a:gd name="f635" fmla="*/ f500 1 f328"/>
                <a:gd name="f636" fmla="*/ f501 1 f329"/>
                <a:gd name="f637" fmla="*/ f502 1 f328"/>
                <a:gd name="f638" fmla="*/ f503 1 f329"/>
                <a:gd name="f639" fmla="*/ f504 1 f328"/>
                <a:gd name="f640" fmla="*/ f505 1 f329"/>
                <a:gd name="f641" fmla="*/ f506 1 f328"/>
                <a:gd name="f642" fmla="*/ f507 1 f329"/>
                <a:gd name="f643" fmla="*/ f508 1 f328"/>
                <a:gd name="f644" fmla="*/ f509 1 f329"/>
                <a:gd name="f645" fmla="*/ f510 1 f328"/>
                <a:gd name="f646" fmla="*/ f511 1 f329"/>
                <a:gd name="f647" fmla="*/ f512 1 f328"/>
                <a:gd name="f648" fmla="*/ f513 1 f329"/>
                <a:gd name="f649" fmla="*/ f514 1 f328"/>
                <a:gd name="f650" fmla="*/ f515 1 f329"/>
                <a:gd name="f651" fmla="*/ f516 1 f328"/>
                <a:gd name="f652" fmla="*/ f517 1 f329"/>
                <a:gd name="f653" fmla="*/ f518 1 f328"/>
                <a:gd name="f654" fmla="*/ f519 1 f329"/>
                <a:gd name="f655" fmla="*/ f520 1 f328"/>
                <a:gd name="f656" fmla="*/ f521 1 f329"/>
                <a:gd name="f657" fmla="*/ f522 1 f328"/>
                <a:gd name="f658" fmla="*/ f523 1 f329"/>
                <a:gd name="f659" fmla="*/ f524 1 f328"/>
                <a:gd name="f660" fmla="*/ f525 1 f329"/>
                <a:gd name="f661" fmla="*/ f526 1 f328"/>
                <a:gd name="f662" fmla="*/ f527 1 f329"/>
                <a:gd name="f663" fmla="*/ f528 1 f328"/>
                <a:gd name="f664" fmla="*/ f529 1 f329"/>
                <a:gd name="f665" fmla="*/ f530 1 f329"/>
                <a:gd name="f666" fmla="*/ f531 1 f328"/>
                <a:gd name="f667" fmla="*/ f532 1 f329"/>
                <a:gd name="f668" fmla="*/ f533 1 f328"/>
                <a:gd name="f669" fmla="*/ f534 1 f329"/>
                <a:gd name="f670" fmla="*/ f535 1 f328"/>
                <a:gd name="f671" fmla="*/ f536 1 f329"/>
                <a:gd name="f672" fmla="*/ f537 1 f328"/>
                <a:gd name="f673" fmla="*/ f538 1 f329"/>
                <a:gd name="f674" fmla="*/ f539 1 f328"/>
                <a:gd name="f675" fmla="*/ f540 1 f329"/>
                <a:gd name="f676" fmla="*/ f541 1 f328"/>
                <a:gd name="f677" fmla="*/ f542 1 f329"/>
                <a:gd name="f678" fmla="*/ f543 1 f328"/>
                <a:gd name="f679" fmla="*/ f544 1 f329"/>
                <a:gd name="f680" fmla="*/ f545 1 f328"/>
                <a:gd name="f681" fmla="*/ f546 1 f329"/>
                <a:gd name="f682" fmla="*/ f547 1 f328"/>
                <a:gd name="f683" fmla="*/ f548 1 f329"/>
                <a:gd name="f684" fmla="*/ f549 1 f328"/>
                <a:gd name="f685" fmla="*/ f550 1 f329"/>
                <a:gd name="f686" fmla="*/ f551 1 f328"/>
                <a:gd name="f687" fmla="*/ f552 1 f329"/>
                <a:gd name="f688" fmla="*/ f553 1 f328"/>
                <a:gd name="f689" fmla="*/ f554 1 f329"/>
                <a:gd name="f690" fmla="*/ f555 1 f328"/>
                <a:gd name="f691" fmla="*/ f556 1 f329"/>
                <a:gd name="f692" fmla="*/ f557 1 f328"/>
                <a:gd name="f693" fmla="*/ f558 1 f329"/>
                <a:gd name="f694" fmla="*/ f559 1 f328"/>
                <a:gd name="f695" fmla="*/ f560 1 f329"/>
                <a:gd name="f696" fmla="*/ f561 1 f328"/>
                <a:gd name="f697" fmla="*/ f562 1 f329"/>
                <a:gd name="f698" fmla="*/ f563 1 f328"/>
                <a:gd name="f699" fmla="*/ f564 1 f329"/>
                <a:gd name="f700" fmla="*/ f565 1 f328"/>
                <a:gd name="f701" fmla="*/ f566 1 f329"/>
                <a:gd name="f702" fmla="*/ f567 1 f328"/>
                <a:gd name="f703" fmla="*/ f568 1 f329"/>
                <a:gd name="f704" fmla="*/ f569 1 f328"/>
                <a:gd name="f705" fmla="*/ f570 1 f329"/>
                <a:gd name="f706" fmla="*/ f571 1 f328"/>
                <a:gd name="f707" fmla="*/ f572 1 f329"/>
                <a:gd name="f708" fmla="*/ f573 1 f328"/>
                <a:gd name="f709" fmla="*/ f574 1 f329"/>
                <a:gd name="f710" fmla="*/ f575 1 f328"/>
                <a:gd name="f711" fmla="*/ f576 1 f329"/>
                <a:gd name="f712" fmla="*/ f577 1 f328"/>
                <a:gd name="f713" fmla="*/ f578 1 f329"/>
                <a:gd name="f714" fmla="*/ f579 1 f328"/>
                <a:gd name="f715" fmla="*/ f580 1 f329"/>
                <a:gd name="f716" fmla="*/ f581 1 f328"/>
                <a:gd name="f717" fmla="*/ f582 1 f329"/>
                <a:gd name="f718" fmla="*/ f583 1 f328"/>
                <a:gd name="f719" fmla="*/ f584 1 f329"/>
                <a:gd name="f720" fmla="*/ f585 1 f328"/>
                <a:gd name="f721" fmla="*/ f586 1 f329"/>
                <a:gd name="f722" fmla="*/ f587 1 f328"/>
                <a:gd name="f723" fmla="*/ f588 1 f329"/>
                <a:gd name="f724" fmla="*/ f589 1 f328"/>
                <a:gd name="f725" fmla="*/ f590 1 f329"/>
                <a:gd name="f726" fmla="*/ f591 f323 1"/>
                <a:gd name="f727" fmla="*/ f592 f323 1"/>
                <a:gd name="f728" fmla="*/ f594 f324 1"/>
                <a:gd name="f729" fmla="*/ f593 f324 1"/>
                <a:gd name="f730" fmla="*/ f596 f323 1"/>
                <a:gd name="f731" fmla="*/ f597 f324 1"/>
                <a:gd name="f732" fmla="*/ f598 f323 1"/>
                <a:gd name="f733" fmla="*/ f599 f323 1"/>
                <a:gd name="f734" fmla="*/ f600 f324 1"/>
                <a:gd name="f735" fmla="*/ f601 f323 1"/>
                <a:gd name="f736" fmla="*/ f602 f324 1"/>
                <a:gd name="f737" fmla="*/ f603 f323 1"/>
                <a:gd name="f738" fmla="*/ f604 f324 1"/>
                <a:gd name="f739" fmla="*/ f605 f323 1"/>
                <a:gd name="f740" fmla="*/ f606 f324 1"/>
                <a:gd name="f741" fmla="*/ f607 f323 1"/>
                <a:gd name="f742" fmla="*/ f608 f324 1"/>
                <a:gd name="f743" fmla="*/ f609 f323 1"/>
                <a:gd name="f744" fmla="*/ f610 f324 1"/>
                <a:gd name="f745" fmla="*/ f611 f323 1"/>
                <a:gd name="f746" fmla="*/ f612 f324 1"/>
                <a:gd name="f747" fmla="*/ f613 f323 1"/>
                <a:gd name="f748" fmla="*/ f614 f324 1"/>
                <a:gd name="f749" fmla="*/ f615 f323 1"/>
                <a:gd name="f750" fmla="*/ f616 f324 1"/>
                <a:gd name="f751" fmla="*/ f617 f323 1"/>
                <a:gd name="f752" fmla="*/ f618 f324 1"/>
                <a:gd name="f753" fmla="*/ f619 f323 1"/>
                <a:gd name="f754" fmla="*/ f620 f324 1"/>
                <a:gd name="f755" fmla="*/ f621 f323 1"/>
                <a:gd name="f756" fmla="*/ f622 f324 1"/>
                <a:gd name="f757" fmla="*/ f623 f323 1"/>
                <a:gd name="f758" fmla="*/ f624 f324 1"/>
                <a:gd name="f759" fmla="*/ f625 f323 1"/>
                <a:gd name="f760" fmla="*/ f626 f324 1"/>
                <a:gd name="f761" fmla="*/ f627 f323 1"/>
                <a:gd name="f762" fmla="*/ f628 f324 1"/>
                <a:gd name="f763" fmla="*/ f629 f323 1"/>
                <a:gd name="f764" fmla="*/ f630 f324 1"/>
                <a:gd name="f765" fmla="*/ f631 f323 1"/>
                <a:gd name="f766" fmla="*/ f632 f324 1"/>
                <a:gd name="f767" fmla="*/ f633 f323 1"/>
                <a:gd name="f768" fmla="*/ f634 f324 1"/>
                <a:gd name="f769" fmla="*/ f635 f323 1"/>
                <a:gd name="f770" fmla="*/ f636 f324 1"/>
                <a:gd name="f771" fmla="*/ f637 f323 1"/>
                <a:gd name="f772" fmla="*/ f638 f324 1"/>
                <a:gd name="f773" fmla="*/ f639 f323 1"/>
                <a:gd name="f774" fmla="*/ f640 f324 1"/>
                <a:gd name="f775" fmla="*/ f641 f323 1"/>
                <a:gd name="f776" fmla="*/ f642 f324 1"/>
                <a:gd name="f777" fmla="*/ f643 f323 1"/>
                <a:gd name="f778" fmla="*/ f644 f324 1"/>
                <a:gd name="f779" fmla="*/ f645 f323 1"/>
                <a:gd name="f780" fmla="*/ f646 f324 1"/>
                <a:gd name="f781" fmla="*/ f647 f323 1"/>
                <a:gd name="f782" fmla="*/ f648 f324 1"/>
                <a:gd name="f783" fmla="*/ f649 f323 1"/>
                <a:gd name="f784" fmla="*/ f650 f324 1"/>
                <a:gd name="f785" fmla="*/ f651 f323 1"/>
                <a:gd name="f786" fmla="*/ f652 f324 1"/>
                <a:gd name="f787" fmla="*/ f653 f323 1"/>
                <a:gd name="f788" fmla="*/ f654 f324 1"/>
                <a:gd name="f789" fmla="*/ f655 f323 1"/>
                <a:gd name="f790" fmla="*/ f656 f324 1"/>
                <a:gd name="f791" fmla="*/ f657 f323 1"/>
                <a:gd name="f792" fmla="*/ f658 f324 1"/>
                <a:gd name="f793" fmla="*/ f659 f323 1"/>
                <a:gd name="f794" fmla="*/ f660 f324 1"/>
                <a:gd name="f795" fmla="*/ f661 f323 1"/>
                <a:gd name="f796" fmla="*/ f662 f324 1"/>
                <a:gd name="f797" fmla="*/ f663 f323 1"/>
                <a:gd name="f798" fmla="*/ f664 f324 1"/>
                <a:gd name="f799" fmla="*/ f665 f324 1"/>
                <a:gd name="f800" fmla="*/ f666 f323 1"/>
                <a:gd name="f801" fmla="*/ f667 f324 1"/>
                <a:gd name="f802" fmla="*/ f668 f323 1"/>
                <a:gd name="f803" fmla="*/ f669 f324 1"/>
                <a:gd name="f804" fmla="*/ f670 f323 1"/>
                <a:gd name="f805" fmla="*/ f671 f324 1"/>
                <a:gd name="f806" fmla="*/ f672 f323 1"/>
                <a:gd name="f807" fmla="*/ f673 f324 1"/>
                <a:gd name="f808" fmla="*/ f674 f323 1"/>
                <a:gd name="f809" fmla="*/ f675 f324 1"/>
                <a:gd name="f810" fmla="*/ f676 f323 1"/>
                <a:gd name="f811" fmla="*/ f677 f324 1"/>
                <a:gd name="f812" fmla="*/ f678 f323 1"/>
                <a:gd name="f813" fmla="*/ f679 f324 1"/>
                <a:gd name="f814" fmla="*/ f680 f323 1"/>
                <a:gd name="f815" fmla="*/ f681 f324 1"/>
                <a:gd name="f816" fmla="*/ f682 f323 1"/>
                <a:gd name="f817" fmla="*/ f683 f324 1"/>
                <a:gd name="f818" fmla="*/ f684 f323 1"/>
                <a:gd name="f819" fmla="*/ f685 f324 1"/>
                <a:gd name="f820" fmla="*/ f686 f323 1"/>
                <a:gd name="f821" fmla="*/ f687 f324 1"/>
                <a:gd name="f822" fmla="*/ f688 f323 1"/>
                <a:gd name="f823" fmla="*/ f689 f324 1"/>
                <a:gd name="f824" fmla="*/ f690 f323 1"/>
                <a:gd name="f825" fmla="*/ f691 f324 1"/>
                <a:gd name="f826" fmla="*/ f692 f323 1"/>
                <a:gd name="f827" fmla="*/ f693 f324 1"/>
                <a:gd name="f828" fmla="*/ f694 f323 1"/>
                <a:gd name="f829" fmla="*/ f695 f324 1"/>
                <a:gd name="f830" fmla="*/ f696 f323 1"/>
                <a:gd name="f831" fmla="*/ f697 f324 1"/>
                <a:gd name="f832" fmla="*/ f698 f323 1"/>
                <a:gd name="f833" fmla="*/ f699 f324 1"/>
                <a:gd name="f834" fmla="*/ f700 f323 1"/>
                <a:gd name="f835" fmla="*/ f701 f324 1"/>
                <a:gd name="f836" fmla="*/ f702 f323 1"/>
                <a:gd name="f837" fmla="*/ f703 f324 1"/>
                <a:gd name="f838" fmla="*/ f704 f323 1"/>
                <a:gd name="f839" fmla="*/ f705 f324 1"/>
                <a:gd name="f840" fmla="*/ f706 f323 1"/>
                <a:gd name="f841" fmla="*/ f707 f324 1"/>
                <a:gd name="f842" fmla="*/ f708 f323 1"/>
                <a:gd name="f843" fmla="*/ f709 f324 1"/>
                <a:gd name="f844" fmla="*/ f710 f323 1"/>
                <a:gd name="f845" fmla="*/ f711 f324 1"/>
                <a:gd name="f846" fmla="*/ f712 f323 1"/>
                <a:gd name="f847" fmla="*/ f713 f324 1"/>
                <a:gd name="f848" fmla="*/ f714 f323 1"/>
                <a:gd name="f849" fmla="*/ f715 f324 1"/>
                <a:gd name="f850" fmla="*/ f716 f323 1"/>
                <a:gd name="f851" fmla="*/ f717 f324 1"/>
                <a:gd name="f852" fmla="*/ f718 f323 1"/>
                <a:gd name="f853" fmla="*/ f719 f324 1"/>
                <a:gd name="f854" fmla="*/ f720 f323 1"/>
                <a:gd name="f855" fmla="*/ f721 f324 1"/>
                <a:gd name="f856" fmla="*/ f722 f323 1"/>
                <a:gd name="f857" fmla="*/ f723 f324 1"/>
                <a:gd name="f858" fmla="*/ f724 f323 1"/>
                <a:gd name="f859" fmla="*/ f725 f3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5">
                  <a:pos x="f730" y="f731"/>
                </a:cxn>
                <a:cxn ang="f595">
                  <a:pos x="f732" y="f731"/>
                </a:cxn>
                <a:cxn ang="f595">
                  <a:pos x="f733" y="f734"/>
                </a:cxn>
                <a:cxn ang="f595">
                  <a:pos x="f735" y="f736"/>
                </a:cxn>
                <a:cxn ang="f595">
                  <a:pos x="f737" y="f738"/>
                </a:cxn>
                <a:cxn ang="f595">
                  <a:pos x="f739" y="f740"/>
                </a:cxn>
                <a:cxn ang="f595">
                  <a:pos x="f741" y="f742"/>
                </a:cxn>
                <a:cxn ang="f595">
                  <a:pos x="f743" y="f744"/>
                </a:cxn>
                <a:cxn ang="f595">
                  <a:pos x="f745" y="f746"/>
                </a:cxn>
                <a:cxn ang="f595">
                  <a:pos x="f747" y="f748"/>
                </a:cxn>
                <a:cxn ang="f595">
                  <a:pos x="f749" y="f750"/>
                </a:cxn>
                <a:cxn ang="f595">
                  <a:pos x="f751" y="f752"/>
                </a:cxn>
                <a:cxn ang="f595">
                  <a:pos x="f753" y="f754"/>
                </a:cxn>
                <a:cxn ang="f595">
                  <a:pos x="f755" y="f756"/>
                </a:cxn>
                <a:cxn ang="f595">
                  <a:pos x="f757" y="f758"/>
                </a:cxn>
                <a:cxn ang="f595">
                  <a:pos x="f759" y="f760"/>
                </a:cxn>
                <a:cxn ang="f595">
                  <a:pos x="f761" y="f762"/>
                </a:cxn>
                <a:cxn ang="f595">
                  <a:pos x="f763" y="f764"/>
                </a:cxn>
                <a:cxn ang="f595">
                  <a:pos x="f765" y="f766"/>
                </a:cxn>
                <a:cxn ang="f595">
                  <a:pos x="f767" y="f768"/>
                </a:cxn>
                <a:cxn ang="f595">
                  <a:pos x="f769" y="f770"/>
                </a:cxn>
                <a:cxn ang="f595">
                  <a:pos x="f771" y="f772"/>
                </a:cxn>
                <a:cxn ang="f595">
                  <a:pos x="f773" y="f774"/>
                </a:cxn>
                <a:cxn ang="f595">
                  <a:pos x="f775" y="f776"/>
                </a:cxn>
                <a:cxn ang="f595">
                  <a:pos x="f777" y="f778"/>
                </a:cxn>
                <a:cxn ang="f595">
                  <a:pos x="f779" y="f780"/>
                </a:cxn>
                <a:cxn ang="f595">
                  <a:pos x="f781" y="f782"/>
                </a:cxn>
                <a:cxn ang="f595">
                  <a:pos x="f783" y="f784"/>
                </a:cxn>
                <a:cxn ang="f595">
                  <a:pos x="f785" y="f786"/>
                </a:cxn>
                <a:cxn ang="f595">
                  <a:pos x="f787" y="f788"/>
                </a:cxn>
                <a:cxn ang="f595">
                  <a:pos x="f789" y="f790"/>
                </a:cxn>
                <a:cxn ang="f595">
                  <a:pos x="f791" y="f792"/>
                </a:cxn>
                <a:cxn ang="f595">
                  <a:pos x="f793" y="f794"/>
                </a:cxn>
                <a:cxn ang="f595">
                  <a:pos x="f795" y="f796"/>
                </a:cxn>
                <a:cxn ang="f595">
                  <a:pos x="f797" y="f798"/>
                </a:cxn>
                <a:cxn ang="f595">
                  <a:pos x="f797" y="f799"/>
                </a:cxn>
                <a:cxn ang="f595">
                  <a:pos x="f800" y="f801"/>
                </a:cxn>
                <a:cxn ang="f595">
                  <a:pos x="f802" y="f803"/>
                </a:cxn>
                <a:cxn ang="f595">
                  <a:pos x="f804" y="f805"/>
                </a:cxn>
                <a:cxn ang="f595">
                  <a:pos x="f806" y="f807"/>
                </a:cxn>
                <a:cxn ang="f595">
                  <a:pos x="f808" y="f809"/>
                </a:cxn>
                <a:cxn ang="f595">
                  <a:pos x="f810" y="f811"/>
                </a:cxn>
                <a:cxn ang="f595">
                  <a:pos x="f812" y="f813"/>
                </a:cxn>
                <a:cxn ang="f595">
                  <a:pos x="f814" y="f815"/>
                </a:cxn>
                <a:cxn ang="f595">
                  <a:pos x="f816" y="f817"/>
                </a:cxn>
                <a:cxn ang="f595">
                  <a:pos x="f818" y="f819"/>
                </a:cxn>
                <a:cxn ang="f595">
                  <a:pos x="f820" y="f821"/>
                </a:cxn>
                <a:cxn ang="f595">
                  <a:pos x="f822" y="f823"/>
                </a:cxn>
                <a:cxn ang="f595">
                  <a:pos x="f824" y="f825"/>
                </a:cxn>
                <a:cxn ang="f595">
                  <a:pos x="f826" y="f827"/>
                </a:cxn>
                <a:cxn ang="f595">
                  <a:pos x="f828" y="f829"/>
                </a:cxn>
                <a:cxn ang="f595">
                  <a:pos x="f830" y="f831"/>
                </a:cxn>
                <a:cxn ang="f595">
                  <a:pos x="f832" y="f833"/>
                </a:cxn>
                <a:cxn ang="f595">
                  <a:pos x="f834" y="f835"/>
                </a:cxn>
                <a:cxn ang="f595">
                  <a:pos x="f836" y="f837"/>
                </a:cxn>
                <a:cxn ang="f595">
                  <a:pos x="f838" y="f839"/>
                </a:cxn>
                <a:cxn ang="f595">
                  <a:pos x="f840" y="f841"/>
                </a:cxn>
                <a:cxn ang="f595">
                  <a:pos x="f842" y="f843"/>
                </a:cxn>
                <a:cxn ang="f595">
                  <a:pos x="f844" y="f845"/>
                </a:cxn>
                <a:cxn ang="f595">
                  <a:pos x="f846" y="f847"/>
                </a:cxn>
                <a:cxn ang="f595">
                  <a:pos x="f848" y="f849"/>
                </a:cxn>
                <a:cxn ang="f595">
                  <a:pos x="f850" y="f851"/>
                </a:cxn>
                <a:cxn ang="f595">
                  <a:pos x="f852" y="f853"/>
                </a:cxn>
                <a:cxn ang="f595">
                  <a:pos x="f854" y="f855"/>
                </a:cxn>
                <a:cxn ang="f595">
                  <a:pos x="f856" y="f857"/>
                </a:cxn>
                <a:cxn ang="f595">
                  <a:pos x="f858" y="f859"/>
                </a:cxn>
              </a:cxnLst>
              <a:rect l="f726" t="f729" r="f727" b="f728"/>
              <a:pathLst>
                <a:path w="5275533" h="2980757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lnTo>
                    <a:pt x="f53" y="f54"/>
                  </a:ln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84"/>
                  </a:cubicBezTo>
                  <a:cubicBezTo>
                    <a:pt x="f85" y="f86"/>
                    <a:pt x="f87" y="f88"/>
                    <a:pt x="f89" y="f90"/>
                  </a:cubicBezTo>
                  <a:cubicBezTo>
                    <a:pt x="f91" y="f92"/>
                    <a:pt x="f93" y="f94"/>
                    <a:pt x="f95" y="f96"/>
                  </a:cubicBezTo>
                  <a:lnTo>
                    <a:pt x="f97" y="f98"/>
                  </a:lnTo>
                  <a:cubicBezTo>
                    <a:pt x="f99" y="f100"/>
                    <a:pt x="f101" y="f102"/>
                    <a:pt x="f103" y="f104"/>
                  </a:cubicBez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lnTo>
                    <a:pt x="f117" y="f118"/>
                  </a:lnTo>
                  <a:cubicBezTo>
                    <a:pt x="f119" y="f120"/>
                    <a:pt x="f121" y="f122"/>
                    <a:pt x="f123" y="f124"/>
                  </a:cubicBezTo>
                  <a:lnTo>
                    <a:pt x="f125" y="f126"/>
                  </a:lnTo>
                  <a:cubicBezTo>
                    <a:pt x="f12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lnTo>
                    <a:pt x="f139" y="f140"/>
                  </a:lnTo>
                  <a:cubicBezTo>
                    <a:pt x="f141" y="f142"/>
                    <a:pt x="f143" y="f144"/>
                    <a:pt x="f145" y="f146"/>
                  </a:cubicBezTo>
                  <a:cubicBezTo>
                    <a:pt x="f147" y="f148"/>
                    <a:pt x="f149" y="f150"/>
                    <a:pt x="f151" y="f152"/>
                  </a:cubicBezTo>
                  <a:cubicBezTo>
                    <a:pt x="f153" y="f154"/>
                    <a:pt x="f155" y="f156"/>
                    <a:pt x="f157" y="f158"/>
                  </a:cubicBezTo>
                  <a:cubicBezTo>
                    <a:pt x="f159" y="f160"/>
                    <a:pt x="f161" y="f162"/>
                    <a:pt x="f163" y="f164"/>
                  </a:cubicBezTo>
                  <a:cubicBezTo>
                    <a:pt x="f165" y="f166"/>
                    <a:pt x="f167" y="f168"/>
                    <a:pt x="f169" y="f170"/>
                  </a:cubicBezTo>
                  <a:lnTo>
                    <a:pt x="f171" y="f172"/>
                  </a:lnTo>
                  <a:lnTo>
                    <a:pt x="f6" y="f173"/>
                  </a:lnTo>
                  <a:lnTo>
                    <a:pt x="f6" y="f174"/>
                  </a:lnTo>
                  <a:lnTo>
                    <a:pt x="f175" y="f176"/>
                  </a:lnTo>
                  <a:cubicBezTo>
                    <a:pt x="f177" y="f178"/>
                    <a:pt x="f179" y="f180"/>
                    <a:pt x="f181" y="f182"/>
                  </a:cubicBezTo>
                  <a:cubicBezTo>
                    <a:pt x="f183" y="f184"/>
                    <a:pt x="f185" y="f186"/>
                    <a:pt x="f187" y="f188"/>
                  </a:cubicBezTo>
                  <a:cubicBezTo>
                    <a:pt x="f189" y="f190"/>
                    <a:pt x="f191" y="f192"/>
                    <a:pt x="f193" y="f194"/>
                  </a:cubicBezTo>
                  <a:cubicBezTo>
                    <a:pt x="f195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5" y="f206"/>
                  </a:cubicBezTo>
                  <a:cubicBezTo>
                    <a:pt x="f207" y="f208"/>
                    <a:pt x="f209" y="f210"/>
                    <a:pt x="f211" y="f212"/>
                  </a:cubicBezTo>
                  <a:lnTo>
                    <a:pt x="f213" y="f214"/>
                  </a:lnTo>
                  <a:cubicBezTo>
                    <a:pt x="f215" y="f216"/>
                    <a:pt x="f217" y="f218"/>
                    <a:pt x="f219" y="f218"/>
                  </a:cubicBezTo>
                  <a:lnTo>
                    <a:pt x="f220" y="f221"/>
                  </a:lnTo>
                  <a:lnTo>
                    <a:pt x="f222" y="f223"/>
                  </a:lnTo>
                  <a:cubicBezTo>
                    <a:pt x="f224" y="f225"/>
                    <a:pt x="f226" y="f227"/>
                    <a:pt x="f228" y="f229"/>
                  </a:cubicBezTo>
                  <a:cubicBezTo>
                    <a:pt x="f230" y="f231"/>
                    <a:pt x="f232" y="f233"/>
                    <a:pt x="f234" y="f235"/>
                  </a:cubicBezTo>
                  <a:cubicBezTo>
                    <a:pt x="f236" y="f237"/>
                    <a:pt x="f238" y="f239"/>
                    <a:pt x="f240" y="f241"/>
                  </a:cubicBezTo>
                  <a:cubicBezTo>
                    <a:pt x="f242" y="f243"/>
                    <a:pt x="f244" y="f245"/>
                    <a:pt x="f246" y="f247"/>
                  </a:cubicBezTo>
                  <a:cubicBezTo>
                    <a:pt x="f248" y="f249"/>
                    <a:pt x="f250" y="f251"/>
                    <a:pt x="f252" y="f253"/>
                  </a:cubicBezTo>
                  <a:cubicBezTo>
                    <a:pt x="f254" y="f255"/>
                    <a:pt x="f256" y="f257"/>
                    <a:pt x="f258" y="f259"/>
                  </a:cubicBezTo>
                  <a:cubicBezTo>
                    <a:pt x="f260" y="f261"/>
                    <a:pt x="f262" y="f263"/>
                    <a:pt x="f264" y="f265"/>
                  </a:cubicBezTo>
                  <a:cubicBezTo>
                    <a:pt x="f266" y="f267"/>
                    <a:pt x="f268" y="f269"/>
                    <a:pt x="f270" y="f271"/>
                  </a:cubicBezTo>
                  <a:lnTo>
                    <a:pt x="f272" y="f273"/>
                  </a:lnTo>
                  <a:cubicBezTo>
                    <a:pt x="f274" y="f275"/>
                    <a:pt x="f276" y="f277"/>
                    <a:pt x="f278" y="f279"/>
                  </a:cubicBezTo>
                  <a:lnTo>
                    <a:pt x="f280" y="f281"/>
                  </a:lnTo>
                  <a:cubicBezTo>
                    <a:pt x="f282" y="f283"/>
                    <a:pt x="f284" y="f285"/>
                    <a:pt x="f286" y="f287"/>
                  </a:cubicBezTo>
                  <a:cubicBezTo>
                    <a:pt x="f288" y="f289"/>
                    <a:pt x="f290" y="f291"/>
                    <a:pt x="f292" y="f293"/>
                  </a:cubicBezTo>
                  <a:cubicBezTo>
                    <a:pt x="f294" y="f295"/>
                    <a:pt x="f296" y="f297"/>
                    <a:pt x="f298" y="f299"/>
                  </a:cubicBez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lnTo>
                    <a:pt x="f312" y="f313"/>
                  </a:lnTo>
                  <a:lnTo>
                    <a:pt x="f314" y="f315"/>
                  </a:lnTo>
                  <a:cubicBezTo>
                    <a:pt x="f316" y="f317"/>
                    <a:pt x="f318" y="f319"/>
                    <a:pt x="f320" y="f32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: Shape 17">
              <a:extLst>
                <a:ext uri="{FF2B5EF4-FFF2-40B4-BE49-F238E27FC236}">
                  <a16:creationId xmlns:a16="http://schemas.microsoft.com/office/drawing/2014/main" id="{77240D1E-B86F-850A-0977-60AD51873602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613805"/>
                <a:gd name="f9" fmla="val 618487"/>
                <a:gd name="f10" fmla="val 85404"/>
                <a:gd name="f11" fmla="val 650052"/>
                <a:gd name="f12" fmla="val 360109"/>
                <a:gd name="f13" fmla="val 792650"/>
                <a:gd name="f14" fmla="val 556543"/>
                <a:gd name="f15" fmla="val 1054084"/>
                <a:gd name="f16" fmla="val 895200"/>
                <a:gd name="f17" fmla="val 1126174"/>
                <a:gd name="f18" fmla="val 988542"/>
                <a:gd name="f19" fmla="val 1200716"/>
                <a:gd name="f20" fmla="val 1085128"/>
                <a:gd name="f21" fmla="val 1276976"/>
                <a:gd name="f22" fmla="val 1191325"/>
                <a:gd name="f23" fmla="val 1859704"/>
                <a:gd name="f24" fmla="val 2002688"/>
                <a:gd name="f25" fmla="val 2485223"/>
                <a:gd name="f26" fmla="val 2348843"/>
                <a:gd name="f27" fmla="val 3368450"/>
                <a:gd name="f28" fmla="val 3948114"/>
                <a:gd name="f29" fmla="val 4373422"/>
                <a:gd name="f30" fmla="val 2066846"/>
                <a:gd name="f31" fmla="val 4956151"/>
                <a:gd name="f32" fmla="val 1636730"/>
                <a:gd name="f33" fmla="val 5021253"/>
                <a:gd name="f34" fmla="val 1588668"/>
                <a:gd name="f35" fmla="val 5086356"/>
                <a:gd name="f36" fmla="val 1541186"/>
                <a:gd name="f37" fmla="val 5149372"/>
                <a:gd name="f38" fmla="val 1495325"/>
                <a:gd name="f39" fmla="val 1406110"/>
                <a:gd name="f40" fmla="val 2138641"/>
                <a:gd name="f41" fmla="val 5112925"/>
                <a:gd name="f42" fmla="val 2253730"/>
                <a:gd name="f43" fmla="val 4598179"/>
                <a:gd name="f44" fmla="val 2621786"/>
                <a:gd name="f45" fmla="val 4074961"/>
                <a:gd name="f46" fmla="val 3368327"/>
                <a:gd name="f47" fmla="val 2170746"/>
                <a:gd name="f48" fmla="val 1393203"/>
                <a:gd name="f49" fmla="val 2384512"/>
                <a:gd name="f50" fmla="val 769646"/>
                <a:gd name="f51" fmla="val 1516288"/>
                <a:gd name="f52" fmla="val 418850"/>
                <a:gd name="f53" fmla="val 1027932"/>
                <a:gd name="f54" fmla="val 48120"/>
                <a:gd name="f55" fmla="val 683401"/>
                <a:gd name="f56" fmla="val 3149"/>
                <a:gd name="f57" fmla="val 85252"/>
                <a:gd name="f58" fmla="+- 0 0 -90"/>
                <a:gd name="f59" fmla="*/ f3 1 5270786"/>
                <a:gd name="f60" fmla="*/ f4 1 2927775"/>
                <a:gd name="f61" fmla="+- f7 0 f5"/>
                <a:gd name="f62" fmla="+- f6 0 f5"/>
                <a:gd name="f63" fmla="*/ f58 f0 1"/>
                <a:gd name="f64" fmla="*/ f62 1 5270786"/>
                <a:gd name="f65" fmla="*/ f61 1 2927775"/>
                <a:gd name="f66" fmla="*/ 0 f62 1"/>
                <a:gd name="f67" fmla="*/ 0 f61 1"/>
                <a:gd name="f68" fmla="*/ 613805 f62 1"/>
                <a:gd name="f69" fmla="*/ 618487 f62 1"/>
                <a:gd name="f70" fmla="*/ 85404 f61 1"/>
                <a:gd name="f71" fmla="*/ 1054084 f62 1"/>
                <a:gd name="f72" fmla="*/ 895200 f61 1"/>
                <a:gd name="f73" fmla="*/ 1276976 f62 1"/>
                <a:gd name="f74" fmla="*/ 1191325 f61 1"/>
                <a:gd name="f75" fmla="*/ 3368450 f62 1"/>
                <a:gd name="f76" fmla="*/ 2348843 f61 1"/>
                <a:gd name="f77" fmla="*/ 4956151 f62 1"/>
                <a:gd name="f78" fmla="*/ 1636730 f61 1"/>
                <a:gd name="f79" fmla="*/ 5149372 f62 1"/>
                <a:gd name="f80" fmla="*/ 1495325 f61 1"/>
                <a:gd name="f81" fmla="*/ 5270786 f62 1"/>
                <a:gd name="f82" fmla="*/ 1406110 f61 1"/>
                <a:gd name="f83" fmla="*/ 2138641 f61 1"/>
                <a:gd name="f84" fmla="*/ 5112925 f62 1"/>
                <a:gd name="f85" fmla="*/ 2253730 f61 1"/>
                <a:gd name="f86" fmla="*/ 3368327 f62 1"/>
                <a:gd name="f87" fmla="*/ 2927775 f61 1"/>
                <a:gd name="f88" fmla="*/ 769646 f62 1"/>
                <a:gd name="f89" fmla="*/ 1516288 f61 1"/>
                <a:gd name="f90" fmla="*/ 3149 f62 1"/>
                <a:gd name="f91" fmla="*/ 85252 f61 1"/>
                <a:gd name="f92" fmla="*/ f63 1 f2"/>
                <a:gd name="f93" fmla="*/ f66 1 5270786"/>
                <a:gd name="f94" fmla="*/ f67 1 2927775"/>
                <a:gd name="f95" fmla="*/ f68 1 5270786"/>
                <a:gd name="f96" fmla="*/ f69 1 5270786"/>
                <a:gd name="f97" fmla="*/ f70 1 2927775"/>
                <a:gd name="f98" fmla="*/ f71 1 5270786"/>
                <a:gd name="f99" fmla="*/ f72 1 2927775"/>
                <a:gd name="f100" fmla="*/ f73 1 5270786"/>
                <a:gd name="f101" fmla="*/ f74 1 2927775"/>
                <a:gd name="f102" fmla="*/ f75 1 5270786"/>
                <a:gd name="f103" fmla="*/ f76 1 2927775"/>
                <a:gd name="f104" fmla="*/ f77 1 5270786"/>
                <a:gd name="f105" fmla="*/ f78 1 2927775"/>
                <a:gd name="f106" fmla="*/ f79 1 5270786"/>
                <a:gd name="f107" fmla="*/ f80 1 2927775"/>
                <a:gd name="f108" fmla="*/ f81 1 5270786"/>
                <a:gd name="f109" fmla="*/ f82 1 2927775"/>
                <a:gd name="f110" fmla="*/ f83 1 2927775"/>
                <a:gd name="f111" fmla="*/ f84 1 5270786"/>
                <a:gd name="f112" fmla="*/ f85 1 2927775"/>
                <a:gd name="f113" fmla="*/ f86 1 5270786"/>
                <a:gd name="f114" fmla="*/ f87 1 2927775"/>
                <a:gd name="f115" fmla="*/ f88 1 5270786"/>
                <a:gd name="f116" fmla="*/ f89 1 2927775"/>
                <a:gd name="f117" fmla="*/ f90 1 5270786"/>
                <a:gd name="f118" fmla="*/ f91 1 2927775"/>
                <a:gd name="f119" fmla="*/ f5 1 f64"/>
                <a:gd name="f120" fmla="*/ f6 1 f64"/>
                <a:gd name="f121" fmla="*/ f5 1 f65"/>
                <a:gd name="f122" fmla="*/ f7 1 f65"/>
                <a:gd name="f123" fmla="+- f92 0 f1"/>
                <a:gd name="f124" fmla="*/ f93 1 f64"/>
                <a:gd name="f125" fmla="*/ f94 1 f65"/>
                <a:gd name="f126" fmla="*/ f95 1 f64"/>
                <a:gd name="f127" fmla="*/ f96 1 f64"/>
                <a:gd name="f128" fmla="*/ f97 1 f65"/>
                <a:gd name="f129" fmla="*/ f98 1 f64"/>
                <a:gd name="f130" fmla="*/ f99 1 f65"/>
                <a:gd name="f131" fmla="*/ f100 1 f64"/>
                <a:gd name="f132" fmla="*/ f101 1 f65"/>
                <a:gd name="f133" fmla="*/ f102 1 f64"/>
                <a:gd name="f134" fmla="*/ f103 1 f65"/>
                <a:gd name="f135" fmla="*/ f104 1 f64"/>
                <a:gd name="f136" fmla="*/ f105 1 f65"/>
                <a:gd name="f137" fmla="*/ f106 1 f64"/>
                <a:gd name="f138" fmla="*/ f107 1 f65"/>
                <a:gd name="f139" fmla="*/ f108 1 f64"/>
                <a:gd name="f140" fmla="*/ f109 1 f65"/>
                <a:gd name="f141" fmla="*/ f110 1 f65"/>
                <a:gd name="f142" fmla="*/ f111 1 f64"/>
                <a:gd name="f143" fmla="*/ f112 1 f65"/>
                <a:gd name="f144" fmla="*/ f113 1 f64"/>
                <a:gd name="f145" fmla="*/ f114 1 f65"/>
                <a:gd name="f146" fmla="*/ f115 1 f64"/>
                <a:gd name="f147" fmla="*/ f116 1 f65"/>
                <a:gd name="f148" fmla="*/ f117 1 f64"/>
                <a:gd name="f149" fmla="*/ f118 1 f65"/>
                <a:gd name="f150" fmla="*/ f119 f59 1"/>
                <a:gd name="f151" fmla="*/ f120 f59 1"/>
                <a:gd name="f152" fmla="*/ f122 f60 1"/>
                <a:gd name="f153" fmla="*/ f121 f60 1"/>
                <a:gd name="f154" fmla="*/ f124 f59 1"/>
                <a:gd name="f155" fmla="*/ f125 f60 1"/>
                <a:gd name="f156" fmla="*/ f126 f59 1"/>
                <a:gd name="f157" fmla="*/ f127 f59 1"/>
                <a:gd name="f158" fmla="*/ f128 f60 1"/>
                <a:gd name="f159" fmla="*/ f129 f59 1"/>
                <a:gd name="f160" fmla="*/ f130 f60 1"/>
                <a:gd name="f161" fmla="*/ f131 f59 1"/>
                <a:gd name="f162" fmla="*/ f132 f60 1"/>
                <a:gd name="f163" fmla="*/ f133 f59 1"/>
                <a:gd name="f164" fmla="*/ f134 f60 1"/>
                <a:gd name="f165" fmla="*/ f135 f59 1"/>
                <a:gd name="f166" fmla="*/ f136 f60 1"/>
                <a:gd name="f167" fmla="*/ f137 f59 1"/>
                <a:gd name="f168" fmla="*/ f138 f60 1"/>
                <a:gd name="f169" fmla="*/ f139 f59 1"/>
                <a:gd name="f170" fmla="*/ f140 f60 1"/>
                <a:gd name="f171" fmla="*/ f141 f60 1"/>
                <a:gd name="f172" fmla="*/ f142 f59 1"/>
                <a:gd name="f173" fmla="*/ f143 f60 1"/>
                <a:gd name="f174" fmla="*/ f144 f59 1"/>
                <a:gd name="f175" fmla="*/ f145 f60 1"/>
                <a:gd name="f176" fmla="*/ f146 f59 1"/>
                <a:gd name="f177" fmla="*/ f147 f60 1"/>
                <a:gd name="f178" fmla="*/ f148 f59 1"/>
                <a:gd name="f179" fmla="*/ f149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54" y="f155"/>
                </a:cxn>
                <a:cxn ang="f123">
                  <a:pos x="f156" y="f155"/>
                </a:cxn>
                <a:cxn ang="f123">
                  <a:pos x="f157" y="f158"/>
                </a:cxn>
                <a:cxn ang="f123">
                  <a:pos x="f159" y="f160"/>
                </a:cxn>
                <a:cxn ang="f123">
                  <a:pos x="f161" y="f162"/>
                </a:cxn>
                <a:cxn ang="f123">
                  <a:pos x="f163" y="f164"/>
                </a:cxn>
                <a:cxn ang="f123">
                  <a:pos x="f165" y="f166"/>
                </a:cxn>
                <a:cxn ang="f123">
                  <a:pos x="f167" y="f168"/>
                </a:cxn>
                <a:cxn ang="f123">
                  <a:pos x="f169" y="f170"/>
                </a:cxn>
                <a:cxn ang="f123">
                  <a:pos x="f169" y="f171"/>
                </a:cxn>
                <a:cxn ang="f123">
                  <a:pos x="f172" y="f173"/>
                </a:cxn>
                <a:cxn ang="f123">
                  <a:pos x="f174" y="f175"/>
                </a:cxn>
                <a:cxn ang="f123">
                  <a:pos x="f176" y="f177"/>
                </a:cxn>
                <a:cxn ang="f123">
                  <a:pos x="f178" y="f179"/>
                </a:cxn>
              </a:cxnLst>
              <a:rect l="f150" t="f153" r="f151" b="f15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6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lnTo>
                    <a:pt x="f6" y="f39"/>
                  </a:lnTo>
                  <a:lnTo>
                    <a:pt x="f6" y="f40"/>
                  </a:lnTo>
                  <a:lnTo>
                    <a:pt x="f41" y="f42"/>
                  </a:lnTo>
                  <a:cubicBezTo>
                    <a:pt x="f43" y="f44"/>
                    <a:pt x="f45" y="f7"/>
                    <a:pt x="f46" y="f7"/>
                  </a:cubicBezTo>
                  <a:cubicBezTo>
                    <a:pt x="f47" y="f7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Freeform: Shape 18">
              <a:extLst>
                <a:ext uri="{FF2B5EF4-FFF2-40B4-BE49-F238E27FC236}">
                  <a16:creationId xmlns:a16="http://schemas.microsoft.com/office/drawing/2014/main" id="{DE85E79F-FB46-5FA0-D77D-C7C1ABC7D2CA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736294"/>
                <a:gd name="f9" fmla="val 740298"/>
                <a:gd name="f10" fmla="val 72745"/>
                <a:gd name="f11" fmla="val 768839"/>
                <a:gd name="f12" fmla="val 319371"/>
                <a:gd name="f13" fmla="val 898885"/>
                <a:gd name="f14" fmla="val 497858"/>
                <a:gd name="f15" fmla="val 1153024"/>
                <a:gd name="f16" fmla="val 826989"/>
                <a:gd name="f17" fmla="val 1225727"/>
                <a:gd name="f18" fmla="val 921142"/>
                <a:gd name="f19" fmla="val 1300882"/>
                <a:gd name="f20" fmla="val 1018537"/>
                <a:gd name="f21" fmla="val 1378368"/>
                <a:gd name="f22" fmla="val 1126356"/>
                <a:gd name="f23" fmla="val 1652384"/>
                <a:gd name="f24" fmla="val 1507833"/>
                <a:gd name="f25" fmla="val 1933512"/>
                <a:gd name="f26" fmla="val 1779060"/>
                <a:gd name="f27" fmla="val 2238056"/>
                <a:gd name="f28" fmla="val 1955322"/>
                <a:gd name="f29" fmla="val 2560868"/>
                <a:gd name="f30" fmla="val 2142238"/>
                <a:gd name="f31" fmla="val 2930637"/>
                <a:gd name="f32" fmla="val 2233033"/>
                <a:gd name="f33" fmla="val 3368327"/>
                <a:gd name="f34" fmla="val 3616720"/>
                <a:gd name="f35" fmla="val 3847703"/>
                <a:gd name="f36" fmla="val 2176866"/>
                <a:gd name="f37" fmla="val 4095360"/>
                <a:gd name="f38" fmla="val 2056192"/>
                <a:gd name="f39" fmla="val 4349636"/>
                <a:gd name="f40" fmla="val 1932276"/>
                <a:gd name="f41" fmla="val 4601340"/>
                <a:gd name="f42" fmla="val 1751613"/>
                <a:gd name="f43" fmla="val 4880506"/>
                <a:gd name="f44" fmla="val 1545587"/>
                <a:gd name="f45" fmla="val 4945974"/>
                <a:gd name="f46" fmla="val 1497295"/>
                <a:gd name="f47" fmla="val 5011199"/>
                <a:gd name="f48" fmla="val 1449697"/>
                <a:gd name="f49" fmla="val 5074340"/>
                <a:gd name="f50" fmla="val 1403721"/>
                <a:gd name="f51" fmla="val 1259367"/>
                <a:gd name="f52" fmla="val 2138641"/>
                <a:gd name="f53" fmla="val 5112925"/>
                <a:gd name="f54" fmla="val 2253730"/>
                <a:gd name="f55" fmla="val 4598179"/>
                <a:gd name="f56" fmla="val 2621786"/>
                <a:gd name="f57" fmla="val 4074961"/>
                <a:gd name="f58" fmla="val 2170746"/>
                <a:gd name="f59" fmla="val 1393203"/>
                <a:gd name="f60" fmla="val 2384512"/>
                <a:gd name="f61" fmla="val 769646"/>
                <a:gd name="f62" fmla="val 1516288"/>
                <a:gd name="f63" fmla="val 418850"/>
                <a:gd name="f64" fmla="val 1027932"/>
                <a:gd name="f65" fmla="val 48120"/>
                <a:gd name="f66" fmla="val 683401"/>
                <a:gd name="f67" fmla="val 3149"/>
                <a:gd name="f68" fmla="val 85252"/>
                <a:gd name="f69" fmla="+- 0 0 -90"/>
                <a:gd name="f70" fmla="*/ f3 1 5270786"/>
                <a:gd name="f71" fmla="*/ f4 1 2927775"/>
                <a:gd name="f72" fmla="+- f7 0 f5"/>
                <a:gd name="f73" fmla="+- f6 0 f5"/>
                <a:gd name="f74" fmla="*/ f69 f0 1"/>
                <a:gd name="f75" fmla="*/ f73 1 5270786"/>
                <a:gd name="f76" fmla="*/ f72 1 2927775"/>
                <a:gd name="f77" fmla="*/ 0 f73 1"/>
                <a:gd name="f78" fmla="*/ 0 f72 1"/>
                <a:gd name="f79" fmla="*/ 736294 f73 1"/>
                <a:gd name="f80" fmla="*/ 740298 f73 1"/>
                <a:gd name="f81" fmla="*/ 72745 f72 1"/>
                <a:gd name="f82" fmla="*/ 1153024 f73 1"/>
                <a:gd name="f83" fmla="*/ 826989 f72 1"/>
                <a:gd name="f84" fmla="*/ 1378368 f73 1"/>
                <a:gd name="f85" fmla="*/ 1126356 f72 1"/>
                <a:gd name="f86" fmla="*/ 2238056 f73 1"/>
                <a:gd name="f87" fmla="*/ 1955322 f72 1"/>
                <a:gd name="f88" fmla="*/ 3368327 f73 1"/>
                <a:gd name="f89" fmla="*/ 2233033 f72 1"/>
                <a:gd name="f90" fmla="*/ 4095360 f73 1"/>
                <a:gd name="f91" fmla="*/ 2056192 f72 1"/>
                <a:gd name="f92" fmla="*/ 4880506 f73 1"/>
                <a:gd name="f93" fmla="*/ 1545587 f72 1"/>
                <a:gd name="f94" fmla="*/ 5074340 f73 1"/>
                <a:gd name="f95" fmla="*/ 1403721 f72 1"/>
                <a:gd name="f96" fmla="*/ 5270786 f73 1"/>
                <a:gd name="f97" fmla="*/ 1259367 f72 1"/>
                <a:gd name="f98" fmla="*/ 2138641 f72 1"/>
                <a:gd name="f99" fmla="*/ 5112925 f73 1"/>
                <a:gd name="f100" fmla="*/ 2253730 f72 1"/>
                <a:gd name="f101" fmla="*/ 2927775 f72 1"/>
                <a:gd name="f102" fmla="*/ 769646 f73 1"/>
                <a:gd name="f103" fmla="*/ 1516288 f72 1"/>
                <a:gd name="f104" fmla="*/ 3149 f73 1"/>
                <a:gd name="f105" fmla="*/ 85252 f72 1"/>
                <a:gd name="f106" fmla="*/ f74 1 f2"/>
                <a:gd name="f107" fmla="*/ f77 1 5270786"/>
                <a:gd name="f108" fmla="*/ f78 1 2927775"/>
                <a:gd name="f109" fmla="*/ f79 1 5270786"/>
                <a:gd name="f110" fmla="*/ f80 1 5270786"/>
                <a:gd name="f111" fmla="*/ f81 1 2927775"/>
                <a:gd name="f112" fmla="*/ f82 1 5270786"/>
                <a:gd name="f113" fmla="*/ f83 1 2927775"/>
                <a:gd name="f114" fmla="*/ f84 1 5270786"/>
                <a:gd name="f115" fmla="*/ f85 1 2927775"/>
                <a:gd name="f116" fmla="*/ f86 1 5270786"/>
                <a:gd name="f117" fmla="*/ f87 1 2927775"/>
                <a:gd name="f118" fmla="*/ f88 1 5270786"/>
                <a:gd name="f119" fmla="*/ f89 1 2927775"/>
                <a:gd name="f120" fmla="*/ f90 1 5270786"/>
                <a:gd name="f121" fmla="*/ f91 1 2927775"/>
                <a:gd name="f122" fmla="*/ f92 1 5270786"/>
                <a:gd name="f123" fmla="*/ f93 1 2927775"/>
                <a:gd name="f124" fmla="*/ f94 1 5270786"/>
                <a:gd name="f125" fmla="*/ f95 1 2927775"/>
                <a:gd name="f126" fmla="*/ f96 1 5270786"/>
                <a:gd name="f127" fmla="*/ f97 1 2927775"/>
                <a:gd name="f128" fmla="*/ f98 1 2927775"/>
                <a:gd name="f129" fmla="*/ f99 1 5270786"/>
                <a:gd name="f130" fmla="*/ f100 1 2927775"/>
                <a:gd name="f131" fmla="*/ f101 1 2927775"/>
                <a:gd name="f132" fmla="*/ f102 1 5270786"/>
                <a:gd name="f133" fmla="*/ f103 1 2927775"/>
                <a:gd name="f134" fmla="*/ f104 1 5270786"/>
                <a:gd name="f135" fmla="*/ f105 1 2927775"/>
                <a:gd name="f136" fmla="*/ f5 1 f75"/>
                <a:gd name="f137" fmla="*/ f6 1 f75"/>
                <a:gd name="f138" fmla="*/ f5 1 f76"/>
                <a:gd name="f139" fmla="*/ f7 1 f76"/>
                <a:gd name="f140" fmla="+- f106 0 f1"/>
                <a:gd name="f141" fmla="*/ f107 1 f75"/>
                <a:gd name="f142" fmla="*/ f108 1 f76"/>
                <a:gd name="f143" fmla="*/ f109 1 f75"/>
                <a:gd name="f144" fmla="*/ f110 1 f75"/>
                <a:gd name="f145" fmla="*/ f111 1 f76"/>
                <a:gd name="f146" fmla="*/ f112 1 f75"/>
                <a:gd name="f147" fmla="*/ f113 1 f76"/>
                <a:gd name="f148" fmla="*/ f114 1 f75"/>
                <a:gd name="f149" fmla="*/ f115 1 f76"/>
                <a:gd name="f150" fmla="*/ f116 1 f75"/>
                <a:gd name="f151" fmla="*/ f117 1 f76"/>
                <a:gd name="f152" fmla="*/ f118 1 f75"/>
                <a:gd name="f153" fmla="*/ f119 1 f76"/>
                <a:gd name="f154" fmla="*/ f120 1 f75"/>
                <a:gd name="f155" fmla="*/ f121 1 f76"/>
                <a:gd name="f156" fmla="*/ f122 1 f75"/>
                <a:gd name="f157" fmla="*/ f123 1 f76"/>
                <a:gd name="f158" fmla="*/ f124 1 f75"/>
                <a:gd name="f159" fmla="*/ f125 1 f76"/>
                <a:gd name="f160" fmla="*/ f126 1 f75"/>
                <a:gd name="f161" fmla="*/ f127 1 f76"/>
                <a:gd name="f162" fmla="*/ f128 1 f76"/>
                <a:gd name="f163" fmla="*/ f129 1 f75"/>
                <a:gd name="f164" fmla="*/ f130 1 f76"/>
                <a:gd name="f165" fmla="*/ f131 1 f76"/>
                <a:gd name="f166" fmla="*/ f132 1 f75"/>
                <a:gd name="f167" fmla="*/ f133 1 f76"/>
                <a:gd name="f168" fmla="*/ f134 1 f75"/>
                <a:gd name="f169" fmla="*/ f135 1 f76"/>
                <a:gd name="f170" fmla="*/ f136 f70 1"/>
                <a:gd name="f171" fmla="*/ f137 f70 1"/>
                <a:gd name="f172" fmla="*/ f139 f71 1"/>
                <a:gd name="f173" fmla="*/ f138 f71 1"/>
                <a:gd name="f174" fmla="*/ f141 f70 1"/>
                <a:gd name="f175" fmla="*/ f142 f71 1"/>
                <a:gd name="f176" fmla="*/ f143 f70 1"/>
                <a:gd name="f177" fmla="*/ f144 f70 1"/>
                <a:gd name="f178" fmla="*/ f145 f71 1"/>
                <a:gd name="f179" fmla="*/ f146 f70 1"/>
                <a:gd name="f180" fmla="*/ f147 f71 1"/>
                <a:gd name="f181" fmla="*/ f148 f70 1"/>
                <a:gd name="f182" fmla="*/ f149 f71 1"/>
                <a:gd name="f183" fmla="*/ f150 f70 1"/>
                <a:gd name="f184" fmla="*/ f151 f71 1"/>
                <a:gd name="f185" fmla="*/ f152 f70 1"/>
                <a:gd name="f186" fmla="*/ f153 f71 1"/>
                <a:gd name="f187" fmla="*/ f154 f70 1"/>
                <a:gd name="f188" fmla="*/ f155 f71 1"/>
                <a:gd name="f189" fmla="*/ f156 f70 1"/>
                <a:gd name="f190" fmla="*/ f157 f71 1"/>
                <a:gd name="f191" fmla="*/ f158 f70 1"/>
                <a:gd name="f192" fmla="*/ f159 f71 1"/>
                <a:gd name="f193" fmla="*/ f160 f70 1"/>
                <a:gd name="f194" fmla="*/ f161 f71 1"/>
                <a:gd name="f195" fmla="*/ f162 f71 1"/>
                <a:gd name="f196" fmla="*/ f163 f70 1"/>
                <a:gd name="f197" fmla="*/ f164 f71 1"/>
                <a:gd name="f198" fmla="*/ f165 f71 1"/>
                <a:gd name="f199" fmla="*/ f166 f70 1"/>
                <a:gd name="f200" fmla="*/ f167 f71 1"/>
                <a:gd name="f201" fmla="*/ f168 f70 1"/>
                <a:gd name="f202" fmla="*/ f169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0">
                  <a:pos x="f174" y="f175"/>
                </a:cxn>
                <a:cxn ang="f140">
                  <a:pos x="f176" y="f175"/>
                </a:cxn>
                <a:cxn ang="f140">
                  <a:pos x="f177" y="f178"/>
                </a:cxn>
                <a:cxn ang="f140">
                  <a:pos x="f179" y="f180"/>
                </a:cxn>
                <a:cxn ang="f140">
                  <a:pos x="f181" y="f182"/>
                </a:cxn>
                <a:cxn ang="f140">
                  <a:pos x="f183" y="f184"/>
                </a:cxn>
                <a:cxn ang="f140">
                  <a:pos x="f185" y="f186"/>
                </a:cxn>
                <a:cxn ang="f140">
                  <a:pos x="f187" y="f188"/>
                </a:cxn>
                <a:cxn ang="f140">
                  <a:pos x="f189" y="f190"/>
                </a:cxn>
                <a:cxn ang="f140">
                  <a:pos x="f191" y="f192"/>
                </a:cxn>
                <a:cxn ang="f140">
                  <a:pos x="f193" y="f194"/>
                </a:cxn>
                <a:cxn ang="f140">
                  <a:pos x="f193" y="f195"/>
                </a:cxn>
                <a:cxn ang="f140">
                  <a:pos x="f196" y="f197"/>
                </a:cxn>
                <a:cxn ang="f140">
                  <a:pos x="f185" y="f198"/>
                </a:cxn>
                <a:cxn ang="f140">
                  <a:pos x="f199" y="f200"/>
                </a:cxn>
                <a:cxn ang="f140">
                  <a:pos x="f201" y="f202"/>
                </a:cxn>
              </a:cxnLst>
              <a:rect l="f170" t="f173" r="f171" b="f17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2"/>
                  </a:cubicBezTo>
                  <a:cubicBezTo>
                    <a:pt x="f34" y="f32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lnTo>
                    <a:pt x="f6" y="f51"/>
                  </a:lnTo>
                  <a:lnTo>
                    <a:pt x="f6" y="f52"/>
                  </a:lnTo>
                  <a:lnTo>
                    <a:pt x="f53" y="f54"/>
                  </a:lnTo>
                  <a:cubicBezTo>
                    <a:pt x="f55" y="f56"/>
                    <a:pt x="f57" y="f7"/>
                    <a:pt x="f33" y="f7"/>
                  </a:cubicBezTo>
                  <a:cubicBezTo>
                    <a:pt x="f58" y="f7"/>
                    <a:pt x="f59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8411002-5FEE-A176-45D6-BE3BD3E8EAE5}"/>
              </a:ext>
            </a:extLst>
          </p:cNvPr>
          <p:cNvSpPr txBox="1"/>
          <p:nvPr/>
        </p:nvSpPr>
        <p:spPr>
          <a:xfrm>
            <a:off x="804672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466408D-791E-4D55-B9DA-C190D9865CEF}" type="datetime1">
              <a:rPr lang="hu-H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2023. 06. 25.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22C688-780F-9DF0-A7BB-9EC3B94BCE4C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Simon Botond - Átfedő csoportok keresése hipergráfokon - Fizika BSc Szakdolgozat védés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34A008C-5D45-EAF5-0C9B-E769676A9E68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A36A85-4E22-4193-82DC-32191B732F40}" type="slidenum"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8</a:t>
            </a:fld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/16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3F150B23-C678-2F30-A95C-A69E3CCDE7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79228" y="1101641"/>
            <a:ext cx="10515600" cy="4351336"/>
          </a:xfrm>
        </p:spPr>
        <p:txBody>
          <a:bodyPr/>
          <a:lstStyle/>
          <a:p>
            <a:pPr lvl="0"/>
            <a:r>
              <a:rPr lang="hu-HU" sz="2400">
                <a:solidFill>
                  <a:srgbClr val="44546A"/>
                </a:solidFill>
              </a:rPr>
              <a:t>k</a:t>
            </a:r>
            <a:r>
              <a:rPr lang="en-GB" sz="2400">
                <a:solidFill>
                  <a:srgbClr val="44546A"/>
                </a:solidFill>
              </a:rPr>
              <a:t>-klikkek = teljes szub-gráfok</a:t>
            </a:r>
          </a:p>
          <a:p>
            <a:pPr lvl="0"/>
            <a:r>
              <a:rPr lang="en-GB" sz="2400">
                <a:solidFill>
                  <a:srgbClr val="44546A"/>
                </a:solidFill>
              </a:rPr>
              <a:t>Átfedő csoportok létrejöhetnek</a:t>
            </a:r>
          </a:p>
          <a:p>
            <a:pPr lvl="0"/>
            <a:r>
              <a:rPr lang="en-GB" sz="2400">
                <a:solidFill>
                  <a:srgbClr val="44546A"/>
                </a:solidFill>
              </a:rPr>
              <a:t>Maradnak pontok csoport nélkül</a:t>
            </a:r>
          </a:p>
          <a:p>
            <a:pPr lvl="0"/>
            <a:endParaRPr lang="en-GB" sz="2400"/>
          </a:p>
          <a:p>
            <a:pPr marL="0" lvl="0" indent="0">
              <a:buNone/>
            </a:pPr>
            <a:endParaRPr lang="hu-HU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DB57FC-3610-00E3-9748-1CF86FC90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56" y="2799828"/>
            <a:ext cx="3576492" cy="34200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Picture 6" descr="A picture containing colorfulness&#10;&#10;Description automatically generated">
            <a:extLst>
              <a:ext uri="{FF2B5EF4-FFF2-40B4-BE49-F238E27FC236}">
                <a16:creationId xmlns:a16="http://schemas.microsoft.com/office/drawing/2014/main" id="{F2A3027A-DC9F-CB42-3758-D20DE593F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80" y="2825221"/>
            <a:ext cx="3420002" cy="34200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Picture 8" descr="A picture containing map&#10;&#10;Description automatically generated">
            <a:extLst>
              <a:ext uri="{FF2B5EF4-FFF2-40B4-BE49-F238E27FC236}">
                <a16:creationId xmlns:a16="http://schemas.microsoft.com/office/drawing/2014/main" id="{A397E7CD-4427-2DD9-DF6A-ECBAB5E06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039" y="2653853"/>
            <a:ext cx="3565977" cy="356597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E04CDE-FE25-964B-D871-EEB4194AA273}"/>
              </a:ext>
            </a:extLst>
          </p:cNvPr>
          <p:cNvSpPr/>
          <p:nvPr/>
        </p:nvSpPr>
        <p:spPr>
          <a:xfrm>
            <a:off x="660397" y="5878513"/>
            <a:ext cx="711202" cy="30479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E2F0D9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k = 3</a:t>
            </a:r>
          </a:p>
        </p:txBody>
      </p:sp>
      <p:sp>
        <p:nvSpPr>
          <p:cNvPr id="18" name="Rectangle: Rounded Corners 19">
            <a:extLst>
              <a:ext uri="{FF2B5EF4-FFF2-40B4-BE49-F238E27FC236}">
                <a16:creationId xmlns:a16="http://schemas.microsoft.com/office/drawing/2014/main" id="{CA7BEBE9-6C2B-8CA2-90D8-0B976139796D}"/>
              </a:ext>
            </a:extLst>
          </p:cNvPr>
          <p:cNvSpPr/>
          <p:nvPr/>
        </p:nvSpPr>
        <p:spPr>
          <a:xfrm>
            <a:off x="4038603" y="5878513"/>
            <a:ext cx="1612901" cy="30479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E2F0D9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k = 3, súlyozott</a:t>
            </a:r>
          </a:p>
        </p:txBody>
      </p:sp>
      <p:sp>
        <p:nvSpPr>
          <p:cNvPr id="19" name="Rectangle: Rounded Corners 21">
            <a:extLst>
              <a:ext uri="{FF2B5EF4-FFF2-40B4-BE49-F238E27FC236}">
                <a16:creationId xmlns:a16="http://schemas.microsoft.com/office/drawing/2014/main" id="{EBD73D87-CE74-372D-E801-35FA4D12B9E4}"/>
              </a:ext>
            </a:extLst>
          </p:cNvPr>
          <p:cNvSpPr/>
          <p:nvPr/>
        </p:nvSpPr>
        <p:spPr>
          <a:xfrm>
            <a:off x="8362946" y="5878513"/>
            <a:ext cx="711202" cy="30479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E2F0D9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C00000"/>
                </a:solidFill>
                <a:uFillTx/>
                <a:latin typeface="Calibri"/>
              </a:rPr>
              <a:t>k =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DED31BF4-5322-FDE2-96E4-CF0C2194B574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7BF9C1C-DB50-EE94-2EF1-07D7ADF3A179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6E7C98-517B-F8AD-91EF-F68F975A10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7177" y="0"/>
            <a:ext cx="9833549" cy="1066803"/>
          </a:xfrm>
        </p:spPr>
        <p:txBody>
          <a:bodyPr anchor="b"/>
          <a:lstStyle/>
          <a:p>
            <a:pPr lvl="0"/>
            <a:r>
              <a:rPr lang="hu-HU" sz="3600">
                <a:solidFill>
                  <a:srgbClr val="44546A"/>
                </a:solidFill>
              </a:rPr>
              <a:t>3-lépéses csoportkeresési módszer</a:t>
            </a:r>
            <a:endParaRPr lang="en-GB" sz="3600">
              <a:solidFill>
                <a:srgbClr val="44546A"/>
              </a:solidFill>
            </a:endParaRP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681298CB-008A-0165-FCE3-5FE7F17C3069}"/>
              </a:ext>
            </a:extLst>
          </p:cNvPr>
          <p:cNvGrpSpPr/>
          <p:nvPr/>
        </p:nvGrpSpPr>
        <p:grpSpPr>
          <a:xfrm>
            <a:off x="7867131" y="0"/>
            <a:ext cx="4324874" cy="2641152"/>
            <a:chOff x="7867131" y="0"/>
            <a:chExt cx="4324874" cy="2641152"/>
          </a:xfrm>
        </p:grpSpPr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id="{BD144E0D-55F7-6777-28AD-E6C647A4B9A2}"/>
                </a:ext>
              </a:extLst>
            </p:cNvPr>
            <p:cNvSpPr/>
            <p:nvPr/>
          </p:nvSpPr>
          <p:spPr>
            <a:xfrm>
              <a:off x="7867131" y="0"/>
              <a:ext cx="4324865" cy="2641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24985"/>
                <a:gd name="f7" fmla="val 3251912"/>
                <a:gd name="f8" fmla="val 36826"/>
                <a:gd name="f9" fmla="val 45003"/>
                <a:gd name="f10" fmla="val 152909"/>
                <a:gd name="f11" fmla="val 50351"/>
                <a:gd name="f12" fmla="val 205154"/>
                <a:gd name="f13" fmla="val 58290"/>
                <a:gd name="f14" fmla="val 257123"/>
                <a:gd name="f15" fmla="val 68956"/>
                <a:gd name="f16" fmla="val 308600"/>
                <a:gd name="f17" fmla="val 91393"/>
                <a:gd name="f18" fmla="val 411324"/>
                <a:gd name="f19" fmla="val 123882"/>
                <a:gd name="f20" fmla="val 511847"/>
                <a:gd name="f21" fmla="val 167774"/>
                <a:gd name="f22" fmla="val 607968"/>
                <a:gd name="f23" fmla="val 178195"/>
                <a:gd name="f24" fmla="val 632173"/>
                <a:gd name="f25" fmla="val 190333"/>
                <a:gd name="f26" fmla="val 655798"/>
                <a:gd name="f27" fmla="val 201857"/>
                <a:gd name="f28" fmla="val 679539"/>
                <a:gd name="f29" fmla="val 214363"/>
                <a:gd name="f30" fmla="val 702933"/>
                <a:gd name="f31" fmla="val 226255"/>
                <a:gd name="f32" fmla="val 726557"/>
                <a:gd name="f33" fmla="val 239741"/>
                <a:gd name="f34" fmla="val 749488"/>
                <a:gd name="f35" fmla="val 265488"/>
                <a:gd name="f36" fmla="val 795812"/>
                <a:gd name="f37" fmla="val 294176"/>
                <a:gd name="f38" fmla="val 840746"/>
                <a:gd name="f39" fmla="val 323724"/>
                <a:gd name="f40" fmla="val 885101"/>
                <a:gd name="f41" fmla="val 353149"/>
                <a:gd name="f42" fmla="val 929572"/>
                <a:gd name="f43" fmla="val 384657"/>
                <a:gd name="f44" fmla="val 972885"/>
                <a:gd name="f45" fmla="val 416412"/>
                <a:gd name="f46" fmla="val 1016081"/>
                <a:gd name="f47" fmla="val 448655"/>
                <a:gd name="f48" fmla="val 1058931"/>
                <a:gd name="f49" fmla="val 482127"/>
                <a:gd name="f50" fmla="val 1101202"/>
                <a:gd name="f51" fmla="val 515719"/>
                <a:gd name="f52" fmla="val 1143356"/>
                <a:gd name="f53" fmla="val 583027"/>
                <a:gd name="f54" fmla="val 1227782"/>
                <a:gd name="f55" fmla="val 653402"/>
                <a:gd name="f56" fmla="val 1310470"/>
                <a:gd name="f57" fmla="val 722427"/>
                <a:gd name="f58" fmla="val 1395127"/>
                <a:gd name="f59" fmla="val 757123"/>
                <a:gd name="f60" fmla="val 1437282"/>
                <a:gd name="f61" fmla="val 791697"/>
                <a:gd name="f62" fmla="val 1479783"/>
                <a:gd name="f63" fmla="val 825780"/>
                <a:gd name="f64" fmla="val 1522749"/>
                <a:gd name="f65" fmla="val 859742"/>
                <a:gd name="f66" fmla="val 1565367"/>
                <a:gd name="f67" fmla="val 893457"/>
                <a:gd name="f68" fmla="val 1610649"/>
                <a:gd name="f69" fmla="val 926314"/>
                <a:gd name="f70" fmla="val 1651992"/>
                <a:gd name="f71" fmla="val 958927"/>
                <a:gd name="f72" fmla="val 1694379"/>
                <a:gd name="f73" fmla="val 993132"/>
                <a:gd name="f74" fmla="val 1735492"/>
                <a:gd name="f75" fmla="val 1026848"/>
                <a:gd name="f76" fmla="val 1776836"/>
                <a:gd name="f77" fmla="val 1061545"/>
                <a:gd name="f78" fmla="val 1817485"/>
                <a:gd name="f79" fmla="val 1095996"/>
                <a:gd name="f80" fmla="val 1858133"/>
                <a:gd name="f81" fmla="val 1131918"/>
                <a:gd name="f82" fmla="val 1897393"/>
                <a:gd name="f83" fmla="val 1203273"/>
                <a:gd name="f84" fmla="val 1976376"/>
                <a:gd name="f85" fmla="val 1277447"/>
                <a:gd name="f86" fmla="val 2052463"/>
                <a:gd name="f87" fmla="val 1354688"/>
                <a:gd name="f88" fmla="val 2124728"/>
                <a:gd name="f89" fmla="val 1509411"/>
                <a:gd name="f90" fmla="val 2268911"/>
                <a:gd name="f91" fmla="val 1676396"/>
                <a:gd name="f92" fmla="val 2397575"/>
                <a:gd name="f93" fmla="val 1855027"/>
                <a:gd name="f94" fmla="val 2504236"/>
                <a:gd name="f95" fmla="val 1944528"/>
                <a:gd name="f96" fmla="val 2557277"/>
                <a:gd name="f97" fmla="val 2036357"/>
                <a:gd name="f98" fmla="val 2605917"/>
                <a:gd name="f99" fmla="val 2131618"/>
                <a:gd name="f100" fmla="val 2646913"/>
                <a:gd name="f101" fmla="val 2226267"/>
                <a:gd name="f102" fmla="val 2689068"/>
                <a:gd name="f103" fmla="val 2323981"/>
                <a:gd name="f104" fmla="val 2724622"/>
                <a:gd name="f105" fmla="val 2423534"/>
                <a:gd name="f106" fmla="val 2754732"/>
                <a:gd name="f107" fmla="val 2523087"/>
                <a:gd name="f108" fmla="val 2784958"/>
                <a:gd name="f109" fmla="val 2624602"/>
                <a:gd name="f110" fmla="val 2809394"/>
                <a:gd name="f111" fmla="val 2727588"/>
                <a:gd name="f112" fmla="val 2829197"/>
                <a:gd name="f113" fmla="val 2830698"/>
                <a:gd name="f114" fmla="val 2848653"/>
                <a:gd name="f115" fmla="val 2935522"/>
                <a:gd name="f116" fmla="val 2861971"/>
                <a:gd name="f117" fmla="val 3041083"/>
                <a:gd name="f118" fmla="val 2870890"/>
                <a:gd name="f119" fmla="val 3146644"/>
                <a:gd name="f120" fmla="val 2879922"/>
                <a:gd name="f121" fmla="val 3253307"/>
                <a:gd name="f122" fmla="val 2883860"/>
                <a:gd name="f123" fmla="val 3360340"/>
                <a:gd name="f124" fmla="val 2883976"/>
                <a:gd name="f125" fmla="val 3387067"/>
                <a:gd name="f126" fmla="val 3414162"/>
                <a:gd name="f127" fmla="val 2884439"/>
                <a:gd name="f128" fmla="val 3439663"/>
                <a:gd name="f129" fmla="val 2883396"/>
                <a:gd name="f130" fmla="val 3478529"/>
                <a:gd name="f131" fmla="val 2882471"/>
                <a:gd name="f132" fmla="val 3517271"/>
                <a:gd name="f133" fmla="val 2880616"/>
                <a:gd name="f134" fmla="val 3568887"/>
                <a:gd name="f135" fmla="val 2878417"/>
                <a:gd name="f136" fmla="val 3620257"/>
                <a:gd name="f137" fmla="val 2873552"/>
                <a:gd name="f138" fmla="val 3671260"/>
                <a:gd name="f139" fmla="val 2867878"/>
                <a:gd name="f140" fmla="val 3875515"/>
                <a:gd name="f141" fmla="val 2844253"/>
                <a:gd name="f142" fmla="val 4074253"/>
                <a:gd name="f143" fmla="val 2792486"/>
                <a:gd name="f144" fmla="val 4265268"/>
                <a:gd name="f145" fmla="val 2716283"/>
                <a:gd name="f146" fmla="val 4361020"/>
                <a:gd name="f147" fmla="val 2678529"/>
                <a:gd name="f148" fmla="val 4454444"/>
                <a:gd name="f149" fmla="val 2633710"/>
                <a:gd name="f150" fmla="val 4546395"/>
                <a:gd name="f151" fmla="val 2584724"/>
                <a:gd name="f152" fmla="val 4638470"/>
                <a:gd name="f153" fmla="val 2535967"/>
                <a:gd name="f154" fmla="val 4728827"/>
                <a:gd name="f155" fmla="val 2481885"/>
                <a:gd name="f156" fmla="val 4817837"/>
                <a:gd name="f157" fmla="val 2424674"/>
                <a:gd name="f158" fmla="val 4906846"/>
                <a:gd name="f159" fmla="val 2367348"/>
                <a:gd name="f160" fmla="val 4994385"/>
                <a:gd name="f161" fmla="val 2306317"/>
                <a:gd name="f162" fmla="val 5081677"/>
                <a:gd name="f163" fmla="val 2243548"/>
                <a:gd name="f164" fmla="val 5125201"/>
                <a:gd name="f165" fmla="val 2212164"/>
                <a:gd name="f166" fmla="val 5168603"/>
                <a:gd name="f167" fmla="val 2179969"/>
                <a:gd name="f168" fmla="val 5211881"/>
                <a:gd name="f169" fmla="val 2147658"/>
                <a:gd name="f170" fmla="val 2062128"/>
                <a:gd name="f171" fmla="val 2514993"/>
                <a:gd name="f172" fmla="val 5314867"/>
                <a:gd name="f173" fmla="val 2522881"/>
                <a:gd name="f174" fmla="val 5225490"/>
                <a:gd name="f175" fmla="val 2591325"/>
                <a:gd name="f176" fmla="val 5133783"/>
                <a:gd name="f177" fmla="val 2658379"/>
                <a:gd name="f178" fmla="val 5038276"/>
                <a:gd name="f179" fmla="val 2722421"/>
                <a:gd name="f180" fmla="val 4942892"/>
                <a:gd name="f181" fmla="val 2786348"/>
                <a:gd name="f182" fmla="val 4844810"/>
                <a:gd name="f183" fmla="val 2848422"/>
                <a:gd name="f184" fmla="val 4741701"/>
                <a:gd name="f185" fmla="val 2904937"/>
                <a:gd name="f186" fmla="val 4638592"/>
                <a:gd name="f187" fmla="val 2961337"/>
                <a:gd name="f188" fmla="val 4531929"/>
                <a:gd name="f189" fmla="val 3013683"/>
                <a:gd name="f190" fmla="val 4420728"/>
                <a:gd name="f191" fmla="val 3058848"/>
                <a:gd name="f192" fmla="val 4199063"/>
                <a:gd name="f193" fmla="val 3150338"/>
                <a:gd name="f194" fmla="val 3959621"/>
                <a:gd name="f195" fmla="val 3211485"/>
                <a:gd name="f196" fmla="val 3717481"/>
                <a:gd name="f197" fmla="val 3237079"/>
                <a:gd name="f198" fmla="val 3656914"/>
                <a:gd name="f199" fmla="val 3243101"/>
                <a:gd name="f200" fmla="val 3596227"/>
                <a:gd name="f201" fmla="val 3247966"/>
                <a:gd name="f202" fmla="val 3535661"/>
                <a:gd name="f203" fmla="val 3249934"/>
                <a:gd name="f204" fmla="val 3490175"/>
                <a:gd name="f205" fmla="val 3251555"/>
                <a:gd name="f206" fmla="val 3444813"/>
                <a:gd name="f207" fmla="val 3251787"/>
                <a:gd name="f208" fmla="val 3252250"/>
                <a:gd name="f209" fmla="val 3385105"/>
                <a:gd name="f210" fmla="val 3251324"/>
                <a:gd name="f211" fmla="val 3355681"/>
                <a:gd name="f212" fmla="val 3250745"/>
                <a:gd name="f213" fmla="val 3296954"/>
                <a:gd name="f214" fmla="val 3250050"/>
                <a:gd name="f215" fmla="val 3237860"/>
                <a:gd name="f216" fmla="val 3246692"/>
                <a:gd name="f217" fmla="val 3179011"/>
                <a:gd name="f218" fmla="val 3243795"/>
                <a:gd name="f219" fmla="val 3120039"/>
                <a:gd name="f220" fmla="val 3239164"/>
                <a:gd name="f221" fmla="val 3061067"/>
                <a:gd name="f222" fmla="val 3234878"/>
                <a:gd name="f223" fmla="val 3002217"/>
                <a:gd name="f224" fmla="val 3227814"/>
                <a:gd name="f225" fmla="val 2884397"/>
                <a:gd name="f226" fmla="val 3214496"/>
                <a:gd name="f227" fmla="val 2766699"/>
                <a:gd name="f228" fmla="val 3196314"/>
                <a:gd name="f229" fmla="val 2650103"/>
                <a:gd name="f230" fmla="val 3170836"/>
                <a:gd name="f231" fmla="val 2533510"/>
                <a:gd name="f232" fmla="val 3145358"/>
                <a:gd name="f233" fmla="val 2418263"/>
                <a:gd name="f234" fmla="val 3112583"/>
                <a:gd name="f235" fmla="val 2305836"/>
                <a:gd name="f236" fmla="val 3072514"/>
                <a:gd name="f237" fmla="val 2193410"/>
                <a:gd name="f238" fmla="val 3032328"/>
                <a:gd name="f239" fmla="val 2083926"/>
                <a:gd name="f240" fmla="val 2984383"/>
                <a:gd name="f241" fmla="val 1978611"/>
                <a:gd name="f242" fmla="val 2929952"/>
                <a:gd name="f243" fmla="val 1873663"/>
                <a:gd name="f244" fmla="val 2874711"/>
                <a:gd name="f245" fmla="val 1772884"/>
                <a:gd name="f246" fmla="val 2812985"/>
                <a:gd name="f247" fmla="val 1678235"/>
                <a:gd name="f248" fmla="val 2744424"/>
                <a:gd name="f249" fmla="val 1488201"/>
                <a:gd name="f250" fmla="val 2608001"/>
                <a:gd name="f251" fmla="val 1321708"/>
                <a:gd name="f252" fmla="val 2448068"/>
                <a:gd name="f253" fmla="val 1175688"/>
                <a:gd name="f254" fmla="val 2277018"/>
                <a:gd name="f255" fmla="val 1102985"/>
                <a:gd name="f256" fmla="val 2191086"/>
                <a:gd name="f257" fmla="val 1035309"/>
                <a:gd name="f258" fmla="val 2102377"/>
                <a:gd name="f259" fmla="val 971310"/>
                <a:gd name="f260" fmla="val 2012044"/>
                <a:gd name="f261" fmla="val 907188"/>
                <a:gd name="f262" fmla="val 1921714"/>
                <a:gd name="f263" fmla="val 847358"/>
                <a:gd name="f264" fmla="val 1829413"/>
                <a:gd name="f265" fmla="val 790717"/>
                <a:gd name="f266" fmla="val 1735723"/>
                <a:gd name="f267" fmla="val 761782"/>
                <a:gd name="f268" fmla="val 1688357"/>
                <a:gd name="f269" fmla="val 735300"/>
                <a:gd name="f270" fmla="val 1644002"/>
                <a:gd name="f271" fmla="val 706488"/>
                <a:gd name="f272" fmla="val 1598604"/>
                <a:gd name="f273" fmla="val 677922"/>
                <a:gd name="f274" fmla="val 1553555"/>
                <a:gd name="f275" fmla="val 648866"/>
                <a:gd name="f276" fmla="val 1508505"/>
                <a:gd name="f277" fmla="val 618951"/>
                <a:gd name="f278" fmla="val 1463802"/>
                <a:gd name="f279" fmla="val 436273"/>
                <a:gd name="f280" fmla="val 1195355"/>
                <a:gd name="f281" fmla="val 405990"/>
                <a:gd name="f282" fmla="val 1150189"/>
                <a:gd name="f283" fmla="val 376075"/>
                <a:gd name="f284" fmla="val 1104792"/>
                <a:gd name="f285" fmla="val 346896"/>
                <a:gd name="f286" fmla="val 1058816"/>
                <a:gd name="f287" fmla="val 317716"/>
                <a:gd name="f288" fmla="val 1012838"/>
                <a:gd name="f289" fmla="val 288782"/>
                <a:gd name="f290" fmla="val 966747"/>
                <a:gd name="f291" fmla="val 261809"/>
                <a:gd name="f292" fmla="val 919264"/>
                <a:gd name="f293" fmla="val 207742"/>
                <a:gd name="f294" fmla="val 824764"/>
                <a:gd name="f295" fmla="val 158088"/>
                <a:gd name="f296" fmla="val 727485"/>
                <a:gd name="f297" fmla="val 118487"/>
                <a:gd name="f298" fmla="val 626498"/>
                <a:gd name="f299" fmla="val 78151"/>
                <a:gd name="f300" fmla="val 525859"/>
                <a:gd name="f301" fmla="val 48237"/>
                <a:gd name="f302" fmla="val 421515"/>
                <a:gd name="f303" fmla="val 28130"/>
                <a:gd name="f304" fmla="val 315781"/>
                <a:gd name="f305" fmla="val 18506"/>
                <a:gd name="f306" fmla="val 262914"/>
                <a:gd name="f307" fmla="val 11425"/>
                <a:gd name="f308" fmla="val 209642"/>
                <a:gd name="f309" fmla="val 6751"/>
                <a:gd name="f310" fmla="val 156195"/>
                <a:gd name="f311" fmla="+- 0 0 -90"/>
                <a:gd name="f312" fmla="*/ f3 1 5324985"/>
                <a:gd name="f313" fmla="*/ f4 1 3251912"/>
                <a:gd name="f314" fmla="+- f7 0 f5"/>
                <a:gd name="f315" fmla="+- f6 0 f5"/>
                <a:gd name="f316" fmla="*/ f311 f0 1"/>
                <a:gd name="f317" fmla="*/ f315 1 5324985"/>
                <a:gd name="f318" fmla="*/ f314 1 3251912"/>
                <a:gd name="f319" fmla="*/ 0 f315 1"/>
                <a:gd name="f320" fmla="*/ 0 f314 1"/>
                <a:gd name="f321" fmla="*/ 36826 f315 1"/>
                <a:gd name="f322" fmla="*/ 45003 f315 1"/>
                <a:gd name="f323" fmla="*/ 152909 f314 1"/>
                <a:gd name="f324" fmla="*/ 68956 f315 1"/>
                <a:gd name="f325" fmla="*/ 308600 f314 1"/>
                <a:gd name="f326" fmla="*/ 167774 f315 1"/>
                <a:gd name="f327" fmla="*/ 607968 f314 1"/>
                <a:gd name="f328" fmla="*/ 201857 f315 1"/>
                <a:gd name="f329" fmla="*/ 679539 f314 1"/>
                <a:gd name="f330" fmla="*/ 239741 f315 1"/>
                <a:gd name="f331" fmla="*/ 749488 f314 1"/>
                <a:gd name="f332" fmla="*/ 323724 f315 1"/>
                <a:gd name="f333" fmla="*/ 885101 f314 1"/>
                <a:gd name="f334" fmla="*/ 416412 f315 1"/>
                <a:gd name="f335" fmla="*/ 1016081 f314 1"/>
                <a:gd name="f336" fmla="*/ 515719 f315 1"/>
                <a:gd name="f337" fmla="*/ 1143356 f314 1"/>
                <a:gd name="f338" fmla="*/ 722427 f315 1"/>
                <a:gd name="f339" fmla="*/ 1395127 f314 1"/>
                <a:gd name="f340" fmla="*/ 825780 f315 1"/>
                <a:gd name="f341" fmla="*/ 1522749 f314 1"/>
                <a:gd name="f342" fmla="*/ 926314 f315 1"/>
                <a:gd name="f343" fmla="*/ 1651992 f314 1"/>
                <a:gd name="f344" fmla="*/ 1026848 f315 1"/>
                <a:gd name="f345" fmla="*/ 1776836 f314 1"/>
                <a:gd name="f346" fmla="*/ 1131918 f315 1"/>
                <a:gd name="f347" fmla="*/ 1897393 f314 1"/>
                <a:gd name="f348" fmla="*/ 1354688 f315 1"/>
                <a:gd name="f349" fmla="*/ 2124728 f314 1"/>
                <a:gd name="f350" fmla="*/ 1855027 f315 1"/>
                <a:gd name="f351" fmla="*/ 2504236 f314 1"/>
                <a:gd name="f352" fmla="*/ 2131618 f315 1"/>
                <a:gd name="f353" fmla="*/ 2646913 f314 1"/>
                <a:gd name="f354" fmla="*/ 2423534 f315 1"/>
                <a:gd name="f355" fmla="*/ 2754732 f314 1"/>
                <a:gd name="f356" fmla="*/ 2727588 f315 1"/>
                <a:gd name="f357" fmla="*/ 2829197 f314 1"/>
                <a:gd name="f358" fmla="*/ 3041083 f315 1"/>
                <a:gd name="f359" fmla="*/ 2870890 f314 1"/>
                <a:gd name="f360" fmla="*/ 3360340 f315 1"/>
                <a:gd name="f361" fmla="*/ 2883976 f314 1"/>
                <a:gd name="f362" fmla="*/ 3439663 f315 1"/>
                <a:gd name="f363" fmla="*/ 2883396 f314 1"/>
                <a:gd name="f364" fmla="*/ 3478529 f315 1"/>
                <a:gd name="f365" fmla="*/ 2882471 f314 1"/>
                <a:gd name="f366" fmla="*/ 3517271 f315 1"/>
                <a:gd name="f367" fmla="*/ 2880616 f314 1"/>
                <a:gd name="f368" fmla="*/ 3671260 f315 1"/>
                <a:gd name="f369" fmla="*/ 2867878 f314 1"/>
                <a:gd name="f370" fmla="*/ 4265268 f315 1"/>
                <a:gd name="f371" fmla="*/ 2716283 f314 1"/>
                <a:gd name="f372" fmla="*/ 4546395 f315 1"/>
                <a:gd name="f373" fmla="*/ 2584724 f314 1"/>
                <a:gd name="f374" fmla="*/ 4817837 f315 1"/>
                <a:gd name="f375" fmla="*/ 2424674 f314 1"/>
                <a:gd name="f376" fmla="*/ 5081677 f315 1"/>
                <a:gd name="f377" fmla="*/ 2243548 f314 1"/>
                <a:gd name="f378" fmla="*/ 5211881 f315 1"/>
                <a:gd name="f379" fmla="*/ 2147658 f314 1"/>
                <a:gd name="f380" fmla="*/ 5324985 f315 1"/>
                <a:gd name="f381" fmla="*/ 2062128 f314 1"/>
                <a:gd name="f382" fmla="*/ 2514993 f314 1"/>
                <a:gd name="f383" fmla="*/ 5314867 f315 1"/>
                <a:gd name="f384" fmla="*/ 2522881 f314 1"/>
                <a:gd name="f385" fmla="*/ 5038276 f315 1"/>
                <a:gd name="f386" fmla="*/ 2722421 f314 1"/>
                <a:gd name="f387" fmla="*/ 4741701 f315 1"/>
                <a:gd name="f388" fmla="*/ 2904937 f314 1"/>
                <a:gd name="f389" fmla="*/ 4420728 f315 1"/>
                <a:gd name="f390" fmla="*/ 3058848 f314 1"/>
                <a:gd name="f391" fmla="*/ 3717481 f315 1"/>
                <a:gd name="f392" fmla="*/ 3237079 f314 1"/>
                <a:gd name="f393" fmla="*/ 3535661 f315 1"/>
                <a:gd name="f394" fmla="*/ 3249934 f314 1"/>
                <a:gd name="f395" fmla="*/ 3490175 f315 1"/>
                <a:gd name="f396" fmla="*/ 3251555 f314 1"/>
                <a:gd name="f397" fmla="*/ 3444813 f315 1"/>
                <a:gd name="f398" fmla="*/ 3251787 f314 1"/>
                <a:gd name="f399" fmla="*/ 3355681 f315 1"/>
                <a:gd name="f400" fmla="*/ 3250745 f314 1"/>
                <a:gd name="f401" fmla="*/ 3179011 f315 1"/>
                <a:gd name="f402" fmla="*/ 3243795 f314 1"/>
                <a:gd name="f403" fmla="*/ 3002217 f315 1"/>
                <a:gd name="f404" fmla="*/ 3227814 f314 1"/>
                <a:gd name="f405" fmla="*/ 2650103 f315 1"/>
                <a:gd name="f406" fmla="*/ 3170836 f314 1"/>
                <a:gd name="f407" fmla="*/ 2305836 f315 1"/>
                <a:gd name="f408" fmla="*/ 3072514 f314 1"/>
                <a:gd name="f409" fmla="*/ 1978611 f315 1"/>
                <a:gd name="f410" fmla="*/ 2929952 f314 1"/>
                <a:gd name="f411" fmla="*/ 1678235 f315 1"/>
                <a:gd name="f412" fmla="*/ 2744424 f314 1"/>
                <a:gd name="f413" fmla="*/ 1175688 f315 1"/>
                <a:gd name="f414" fmla="*/ 2277018 f314 1"/>
                <a:gd name="f415" fmla="*/ 971310 f315 1"/>
                <a:gd name="f416" fmla="*/ 2012044 f314 1"/>
                <a:gd name="f417" fmla="*/ 790717 f315 1"/>
                <a:gd name="f418" fmla="*/ 1735723 f314 1"/>
                <a:gd name="f419" fmla="*/ 706488 f315 1"/>
                <a:gd name="f420" fmla="*/ 1598604 f314 1"/>
                <a:gd name="f421" fmla="*/ 618951 f315 1"/>
                <a:gd name="f422" fmla="*/ 1463802 f314 1"/>
                <a:gd name="f423" fmla="*/ 436273 f315 1"/>
                <a:gd name="f424" fmla="*/ 1195355 f314 1"/>
                <a:gd name="f425" fmla="*/ 346896 f315 1"/>
                <a:gd name="f426" fmla="*/ 1058816 f314 1"/>
                <a:gd name="f427" fmla="*/ 261809 f315 1"/>
                <a:gd name="f428" fmla="*/ 919264 f314 1"/>
                <a:gd name="f429" fmla="*/ 118487 f315 1"/>
                <a:gd name="f430" fmla="*/ 626498 f314 1"/>
                <a:gd name="f431" fmla="*/ 28130 f315 1"/>
                <a:gd name="f432" fmla="*/ 315781 f314 1"/>
                <a:gd name="f433" fmla="*/ 6751 f315 1"/>
                <a:gd name="f434" fmla="*/ 156195 f314 1"/>
                <a:gd name="f435" fmla="*/ f316 1 f2"/>
                <a:gd name="f436" fmla="*/ f319 1 5324985"/>
                <a:gd name="f437" fmla="*/ f320 1 3251912"/>
                <a:gd name="f438" fmla="*/ f321 1 5324985"/>
                <a:gd name="f439" fmla="*/ f322 1 5324985"/>
                <a:gd name="f440" fmla="*/ f323 1 3251912"/>
                <a:gd name="f441" fmla="*/ f324 1 5324985"/>
                <a:gd name="f442" fmla="*/ f325 1 3251912"/>
                <a:gd name="f443" fmla="*/ f326 1 5324985"/>
                <a:gd name="f444" fmla="*/ f327 1 3251912"/>
                <a:gd name="f445" fmla="*/ f328 1 5324985"/>
                <a:gd name="f446" fmla="*/ f329 1 3251912"/>
                <a:gd name="f447" fmla="*/ f330 1 5324985"/>
                <a:gd name="f448" fmla="*/ f331 1 3251912"/>
                <a:gd name="f449" fmla="*/ f332 1 5324985"/>
                <a:gd name="f450" fmla="*/ f333 1 3251912"/>
                <a:gd name="f451" fmla="*/ f334 1 5324985"/>
                <a:gd name="f452" fmla="*/ f335 1 3251912"/>
                <a:gd name="f453" fmla="*/ f336 1 5324985"/>
                <a:gd name="f454" fmla="*/ f337 1 3251912"/>
                <a:gd name="f455" fmla="*/ f338 1 5324985"/>
                <a:gd name="f456" fmla="*/ f339 1 3251912"/>
                <a:gd name="f457" fmla="*/ f340 1 5324985"/>
                <a:gd name="f458" fmla="*/ f341 1 3251912"/>
                <a:gd name="f459" fmla="*/ f342 1 5324985"/>
                <a:gd name="f460" fmla="*/ f343 1 3251912"/>
                <a:gd name="f461" fmla="*/ f344 1 5324985"/>
                <a:gd name="f462" fmla="*/ f345 1 3251912"/>
                <a:gd name="f463" fmla="*/ f346 1 5324985"/>
                <a:gd name="f464" fmla="*/ f347 1 3251912"/>
                <a:gd name="f465" fmla="*/ f348 1 5324985"/>
                <a:gd name="f466" fmla="*/ f349 1 3251912"/>
                <a:gd name="f467" fmla="*/ f350 1 5324985"/>
                <a:gd name="f468" fmla="*/ f351 1 3251912"/>
                <a:gd name="f469" fmla="*/ f352 1 5324985"/>
                <a:gd name="f470" fmla="*/ f353 1 3251912"/>
                <a:gd name="f471" fmla="*/ f354 1 5324985"/>
                <a:gd name="f472" fmla="*/ f355 1 3251912"/>
                <a:gd name="f473" fmla="*/ f356 1 5324985"/>
                <a:gd name="f474" fmla="*/ f357 1 3251912"/>
                <a:gd name="f475" fmla="*/ f358 1 5324985"/>
                <a:gd name="f476" fmla="*/ f359 1 3251912"/>
                <a:gd name="f477" fmla="*/ f360 1 5324985"/>
                <a:gd name="f478" fmla="*/ f361 1 3251912"/>
                <a:gd name="f479" fmla="*/ f362 1 5324985"/>
                <a:gd name="f480" fmla="*/ f363 1 3251912"/>
                <a:gd name="f481" fmla="*/ f364 1 5324985"/>
                <a:gd name="f482" fmla="*/ f365 1 3251912"/>
                <a:gd name="f483" fmla="*/ f366 1 5324985"/>
                <a:gd name="f484" fmla="*/ f367 1 3251912"/>
                <a:gd name="f485" fmla="*/ f368 1 5324985"/>
                <a:gd name="f486" fmla="*/ f369 1 3251912"/>
                <a:gd name="f487" fmla="*/ f370 1 5324985"/>
                <a:gd name="f488" fmla="*/ f371 1 3251912"/>
                <a:gd name="f489" fmla="*/ f372 1 5324985"/>
                <a:gd name="f490" fmla="*/ f373 1 3251912"/>
                <a:gd name="f491" fmla="*/ f374 1 5324985"/>
                <a:gd name="f492" fmla="*/ f375 1 3251912"/>
                <a:gd name="f493" fmla="*/ f376 1 5324985"/>
                <a:gd name="f494" fmla="*/ f377 1 3251912"/>
                <a:gd name="f495" fmla="*/ f378 1 5324985"/>
                <a:gd name="f496" fmla="*/ f379 1 3251912"/>
                <a:gd name="f497" fmla="*/ f380 1 5324985"/>
                <a:gd name="f498" fmla="*/ f381 1 3251912"/>
                <a:gd name="f499" fmla="*/ f382 1 3251912"/>
                <a:gd name="f500" fmla="*/ f383 1 5324985"/>
                <a:gd name="f501" fmla="*/ f384 1 3251912"/>
                <a:gd name="f502" fmla="*/ f385 1 5324985"/>
                <a:gd name="f503" fmla="*/ f386 1 3251912"/>
                <a:gd name="f504" fmla="*/ f387 1 5324985"/>
                <a:gd name="f505" fmla="*/ f388 1 3251912"/>
                <a:gd name="f506" fmla="*/ f389 1 5324985"/>
                <a:gd name="f507" fmla="*/ f390 1 3251912"/>
                <a:gd name="f508" fmla="*/ f391 1 5324985"/>
                <a:gd name="f509" fmla="*/ f392 1 3251912"/>
                <a:gd name="f510" fmla="*/ f393 1 5324985"/>
                <a:gd name="f511" fmla="*/ f394 1 3251912"/>
                <a:gd name="f512" fmla="*/ f395 1 5324985"/>
                <a:gd name="f513" fmla="*/ f396 1 3251912"/>
                <a:gd name="f514" fmla="*/ f397 1 5324985"/>
                <a:gd name="f515" fmla="*/ f398 1 3251912"/>
                <a:gd name="f516" fmla="*/ f399 1 5324985"/>
                <a:gd name="f517" fmla="*/ f400 1 3251912"/>
                <a:gd name="f518" fmla="*/ f401 1 5324985"/>
                <a:gd name="f519" fmla="*/ f402 1 3251912"/>
                <a:gd name="f520" fmla="*/ f403 1 5324985"/>
                <a:gd name="f521" fmla="*/ f404 1 3251912"/>
                <a:gd name="f522" fmla="*/ f405 1 5324985"/>
                <a:gd name="f523" fmla="*/ f406 1 3251912"/>
                <a:gd name="f524" fmla="*/ f407 1 5324985"/>
                <a:gd name="f525" fmla="*/ f408 1 3251912"/>
                <a:gd name="f526" fmla="*/ f409 1 5324985"/>
                <a:gd name="f527" fmla="*/ f410 1 3251912"/>
                <a:gd name="f528" fmla="*/ f411 1 5324985"/>
                <a:gd name="f529" fmla="*/ f412 1 3251912"/>
                <a:gd name="f530" fmla="*/ f413 1 5324985"/>
                <a:gd name="f531" fmla="*/ f414 1 3251912"/>
                <a:gd name="f532" fmla="*/ f415 1 5324985"/>
                <a:gd name="f533" fmla="*/ f416 1 3251912"/>
                <a:gd name="f534" fmla="*/ f417 1 5324985"/>
                <a:gd name="f535" fmla="*/ f418 1 3251912"/>
                <a:gd name="f536" fmla="*/ f419 1 5324985"/>
                <a:gd name="f537" fmla="*/ f420 1 3251912"/>
                <a:gd name="f538" fmla="*/ f421 1 5324985"/>
                <a:gd name="f539" fmla="*/ f422 1 3251912"/>
                <a:gd name="f540" fmla="*/ f423 1 5324985"/>
                <a:gd name="f541" fmla="*/ f424 1 3251912"/>
                <a:gd name="f542" fmla="*/ f425 1 5324985"/>
                <a:gd name="f543" fmla="*/ f426 1 3251912"/>
                <a:gd name="f544" fmla="*/ f427 1 5324985"/>
                <a:gd name="f545" fmla="*/ f428 1 3251912"/>
                <a:gd name="f546" fmla="*/ f429 1 5324985"/>
                <a:gd name="f547" fmla="*/ f430 1 3251912"/>
                <a:gd name="f548" fmla="*/ f431 1 5324985"/>
                <a:gd name="f549" fmla="*/ f432 1 3251912"/>
                <a:gd name="f550" fmla="*/ f433 1 5324985"/>
                <a:gd name="f551" fmla="*/ f434 1 3251912"/>
                <a:gd name="f552" fmla="*/ f5 1 f317"/>
                <a:gd name="f553" fmla="*/ f6 1 f317"/>
                <a:gd name="f554" fmla="*/ f5 1 f318"/>
                <a:gd name="f555" fmla="*/ f7 1 f318"/>
                <a:gd name="f556" fmla="+- f435 0 f1"/>
                <a:gd name="f557" fmla="*/ f436 1 f317"/>
                <a:gd name="f558" fmla="*/ f437 1 f318"/>
                <a:gd name="f559" fmla="*/ f438 1 f317"/>
                <a:gd name="f560" fmla="*/ f439 1 f317"/>
                <a:gd name="f561" fmla="*/ f440 1 f318"/>
                <a:gd name="f562" fmla="*/ f441 1 f317"/>
                <a:gd name="f563" fmla="*/ f442 1 f318"/>
                <a:gd name="f564" fmla="*/ f443 1 f317"/>
                <a:gd name="f565" fmla="*/ f444 1 f318"/>
                <a:gd name="f566" fmla="*/ f445 1 f317"/>
                <a:gd name="f567" fmla="*/ f446 1 f318"/>
                <a:gd name="f568" fmla="*/ f447 1 f317"/>
                <a:gd name="f569" fmla="*/ f448 1 f318"/>
                <a:gd name="f570" fmla="*/ f449 1 f317"/>
                <a:gd name="f571" fmla="*/ f450 1 f318"/>
                <a:gd name="f572" fmla="*/ f451 1 f317"/>
                <a:gd name="f573" fmla="*/ f452 1 f318"/>
                <a:gd name="f574" fmla="*/ f453 1 f317"/>
                <a:gd name="f575" fmla="*/ f454 1 f318"/>
                <a:gd name="f576" fmla="*/ f455 1 f317"/>
                <a:gd name="f577" fmla="*/ f456 1 f318"/>
                <a:gd name="f578" fmla="*/ f457 1 f317"/>
                <a:gd name="f579" fmla="*/ f458 1 f318"/>
                <a:gd name="f580" fmla="*/ f459 1 f317"/>
                <a:gd name="f581" fmla="*/ f460 1 f318"/>
                <a:gd name="f582" fmla="*/ f461 1 f317"/>
                <a:gd name="f583" fmla="*/ f462 1 f318"/>
                <a:gd name="f584" fmla="*/ f463 1 f317"/>
                <a:gd name="f585" fmla="*/ f464 1 f318"/>
                <a:gd name="f586" fmla="*/ f465 1 f317"/>
                <a:gd name="f587" fmla="*/ f466 1 f318"/>
                <a:gd name="f588" fmla="*/ f467 1 f317"/>
                <a:gd name="f589" fmla="*/ f468 1 f318"/>
                <a:gd name="f590" fmla="*/ f469 1 f317"/>
                <a:gd name="f591" fmla="*/ f470 1 f318"/>
                <a:gd name="f592" fmla="*/ f471 1 f317"/>
                <a:gd name="f593" fmla="*/ f472 1 f318"/>
                <a:gd name="f594" fmla="*/ f473 1 f317"/>
                <a:gd name="f595" fmla="*/ f474 1 f318"/>
                <a:gd name="f596" fmla="*/ f475 1 f317"/>
                <a:gd name="f597" fmla="*/ f476 1 f318"/>
                <a:gd name="f598" fmla="*/ f477 1 f317"/>
                <a:gd name="f599" fmla="*/ f478 1 f318"/>
                <a:gd name="f600" fmla="*/ f479 1 f317"/>
                <a:gd name="f601" fmla="*/ f480 1 f318"/>
                <a:gd name="f602" fmla="*/ f481 1 f317"/>
                <a:gd name="f603" fmla="*/ f482 1 f318"/>
                <a:gd name="f604" fmla="*/ f483 1 f317"/>
                <a:gd name="f605" fmla="*/ f484 1 f318"/>
                <a:gd name="f606" fmla="*/ f485 1 f317"/>
                <a:gd name="f607" fmla="*/ f486 1 f318"/>
                <a:gd name="f608" fmla="*/ f487 1 f317"/>
                <a:gd name="f609" fmla="*/ f488 1 f318"/>
                <a:gd name="f610" fmla="*/ f489 1 f317"/>
                <a:gd name="f611" fmla="*/ f490 1 f318"/>
                <a:gd name="f612" fmla="*/ f491 1 f317"/>
                <a:gd name="f613" fmla="*/ f492 1 f318"/>
                <a:gd name="f614" fmla="*/ f493 1 f317"/>
                <a:gd name="f615" fmla="*/ f494 1 f318"/>
                <a:gd name="f616" fmla="*/ f495 1 f317"/>
                <a:gd name="f617" fmla="*/ f496 1 f318"/>
                <a:gd name="f618" fmla="*/ f497 1 f317"/>
                <a:gd name="f619" fmla="*/ f498 1 f318"/>
                <a:gd name="f620" fmla="*/ f499 1 f318"/>
                <a:gd name="f621" fmla="*/ f500 1 f317"/>
                <a:gd name="f622" fmla="*/ f501 1 f318"/>
                <a:gd name="f623" fmla="*/ f502 1 f317"/>
                <a:gd name="f624" fmla="*/ f503 1 f318"/>
                <a:gd name="f625" fmla="*/ f504 1 f317"/>
                <a:gd name="f626" fmla="*/ f505 1 f318"/>
                <a:gd name="f627" fmla="*/ f506 1 f317"/>
                <a:gd name="f628" fmla="*/ f507 1 f318"/>
                <a:gd name="f629" fmla="*/ f508 1 f317"/>
                <a:gd name="f630" fmla="*/ f509 1 f318"/>
                <a:gd name="f631" fmla="*/ f510 1 f317"/>
                <a:gd name="f632" fmla="*/ f511 1 f318"/>
                <a:gd name="f633" fmla="*/ f512 1 f317"/>
                <a:gd name="f634" fmla="*/ f513 1 f318"/>
                <a:gd name="f635" fmla="*/ f514 1 f317"/>
                <a:gd name="f636" fmla="*/ f515 1 f318"/>
                <a:gd name="f637" fmla="*/ f516 1 f317"/>
                <a:gd name="f638" fmla="*/ f517 1 f318"/>
                <a:gd name="f639" fmla="*/ f518 1 f317"/>
                <a:gd name="f640" fmla="*/ f519 1 f318"/>
                <a:gd name="f641" fmla="*/ f520 1 f317"/>
                <a:gd name="f642" fmla="*/ f521 1 f318"/>
                <a:gd name="f643" fmla="*/ f522 1 f317"/>
                <a:gd name="f644" fmla="*/ f523 1 f318"/>
                <a:gd name="f645" fmla="*/ f524 1 f317"/>
                <a:gd name="f646" fmla="*/ f525 1 f318"/>
                <a:gd name="f647" fmla="*/ f526 1 f317"/>
                <a:gd name="f648" fmla="*/ f527 1 f318"/>
                <a:gd name="f649" fmla="*/ f528 1 f317"/>
                <a:gd name="f650" fmla="*/ f529 1 f318"/>
                <a:gd name="f651" fmla="*/ f530 1 f317"/>
                <a:gd name="f652" fmla="*/ f531 1 f318"/>
                <a:gd name="f653" fmla="*/ f532 1 f317"/>
                <a:gd name="f654" fmla="*/ f533 1 f318"/>
                <a:gd name="f655" fmla="*/ f534 1 f317"/>
                <a:gd name="f656" fmla="*/ f535 1 f318"/>
                <a:gd name="f657" fmla="*/ f536 1 f317"/>
                <a:gd name="f658" fmla="*/ f537 1 f318"/>
                <a:gd name="f659" fmla="*/ f538 1 f317"/>
                <a:gd name="f660" fmla="*/ f539 1 f318"/>
                <a:gd name="f661" fmla="*/ f540 1 f317"/>
                <a:gd name="f662" fmla="*/ f541 1 f318"/>
                <a:gd name="f663" fmla="*/ f542 1 f317"/>
                <a:gd name="f664" fmla="*/ f543 1 f318"/>
                <a:gd name="f665" fmla="*/ f544 1 f317"/>
                <a:gd name="f666" fmla="*/ f545 1 f318"/>
                <a:gd name="f667" fmla="*/ f546 1 f317"/>
                <a:gd name="f668" fmla="*/ f547 1 f318"/>
                <a:gd name="f669" fmla="*/ f548 1 f317"/>
                <a:gd name="f670" fmla="*/ f549 1 f318"/>
                <a:gd name="f671" fmla="*/ f550 1 f317"/>
                <a:gd name="f672" fmla="*/ f551 1 f318"/>
                <a:gd name="f673" fmla="*/ f552 f312 1"/>
                <a:gd name="f674" fmla="*/ f553 f312 1"/>
                <a:gd name="f675" fmla="*/ f555 f313 1"/>
                <a:gd name="f676" fmla="*/ f554 f313 1"/>
                <a:gd name="f677" fmla="*/ f557 f312 1"/>
                <a:gd name="f678" fmla="*/ f558 f313 1"/>
                <a:gd name="f679" fmla="*/ f559 f312 1"/>
                <a:gd name="f680" fmla="*/ f560 f312 1"/>
                <a:gd name="f681" fmla="*/ f561 f313 1"/>
                <a:gd name="f682" fmla="*/ f562 f312 1"/>
                <a:gd name="f683" fmla="*/ f563 f313 1"/>
                <a:gd name="f684" fmla="*/ f564 f312 1"/>
                <a:gd name="f685" fmla="*/ f565 f313 1"/>
                <a:gd name="f686" fmla="*/ f566 f312 1"/>
                <a:gd name="f687" fmla="*/ f567 f313 1"/>
                <a:gd name="f688" fmla="*/ f568 f312 1"/>
                <a:gd name="f689" fmla="*/ f569 f313 1"/>
                <a:gd name="f690" fmla="*/ f570 f312 1"/>
                <a:gd name="f691" fmla="*/ f571 f313 1"/>
                <a:gd name="f692" fmla="*/ f572 f312 1"/>
                <a:gd name="f693" fmla="*/ f573 f313 1"/>
                <a:gd name="f694" fmla="*/ f574 f312 1"/>
                <a:gd name="f695" fmla="*/ f575 f313 1"/>
                <a:gd name="f696" fmla="*/ f576 f312 1"/>
                <a:gd name="f697" fmla="*/ f577 f313 1"/>
                <a:gd name="f698" fmla="*/ f578 f312 1"/>
                <a:gd name="f699" fmla="*/ f579 f313 1"/>
                <a:gd name="f700" fmla="*/ f580 f312 1"/>
                <a:gd name="f701" fmla="*/ f581 f313 1"/>
                <a:gd name="f702" fmla="*/ f582 f312 1"/>
                <a:gd name="f703" fmla="*/ f583 f313 1"/>
                <a:gd name="f704" fmla="*/ f584 f312 1"/>
                <a:gd name="f705" fmla="*/ f585 f313 1"/>
                <a:gd name="f706" fmla="*/ f586 f312 1"/>
                <a:gd name="f707" fmla="*/ f587 f313 1"/>
                <a:gd name="f708" fmla="*/ f588 f312 1"/>
                <a:gd name="f709" fmla="*/ f589 f313 1"/>
                <a:gd name="f710" fmla="*/ f590 f312 1"/>
                <a:gd name="f711" fmla="*/ f591 f313 1"/>
                <a:gd name="f712" fmla="*/ f592 f312 1"/>
                <a:gd name="f713" fmla="*/ f593 f313 1"/>
                <a:gd name="f714" fmla="*/ f594 f312 1"/>
                <a:gd name="f715" fmla="*/ f595 f313 1"/>
                <a:gd name="f716" fmla="*/ f596 f312 1"/>
                <a:gd name="f717" fmla="*/ f597 f313 1"/>
                <a:gd name="f718" fmla="*/ f598 f312 1"/>
                <a:gd name="f719" fmla="*/ f599 f313 1"/>
                <a:gd name="f720" fmla="*/ f600 f312 1"/>
                <a:gd name="f721" fmla="*/ f601 f313 1"/>
                <a:gd name="f722" fmla="*/ f602 f312 1"/>
                <a:gd name="f723" fmla="*/ f603 f313 1"/>
                <a:gd name="f724" fmla="*/ f604 f312 1"/>
                <a:gd name="f725" fmla="*/ f605 f313 1"/>
                <a:gd name="f726" fmla="*/ f606 f312 1"/>
                <a:gd name="f727" fmla="*/ f607 f313 1"/>
                <a:gd name="f728" fmla="*/ f608 f312 1"/>
                <a:gd name="f729" fmla="*/ f609 f313 1"/>
                <a:gd name="f730" fmla="*/ f610 f312 1"/>
                <a:gd name="f731" fmla="*/ f611 f313 1"/>
                <a:gd name="f732" fmla="*/ f612 f312 1"/>
                <a:gd name="f733" fmla="*/ f613 f313 1"/>
                <a:gd name="f734" fmla="*/ f614 f312 1"/>
                <a:gd name="f735" fmla="*/ f615 f313 1"/>
                <a:gd name="f736" fmla="*/ f616 f312 1"/>
                <a:gd name="f737" fmla="*/ f617 f313 1"/>
                <a:gd name="f738" fmla="*/ f618 f312 1"/>
                <a:gd name="f739" fmla="*/ f619 f313 1"/>
                <a:gd name="f740" fmla="*/ f620 f313 1"/>
                <a:gd name="f741" fmla="*/ f621 f312 1"/>
                <a:gd name="f742" fmla="*/ f622 f313 1"/>
                <a:gd name="f743" fmla="*/ f623 f312 1"/>
                <a:gd name="f744" fmla="*/ f624 f313 1"/>
                <a:gd name="f745" fmla="*/ f625 f312 1"/>
                <a:gd name="f746" fmla="*/ f626 f313 1"/>
                <a:gd name="f747" fmla="*/ f627 f312 1"/>
                <a:gd name="f748" fmla="*/ f628 f313 1"/>
                <a:gd name="f749" fmla="*/ f629 f312 1"/>
                <a:gd name="f750" fmla="*/ f630 f313 1"/>
                <a:gd name="f751" fmla="*/ f631 f312 1"/>
                <a:gd name="f752" fmla="*/ f632 f313 1"/>
                <a:gd name="f753" fmla="*/ f633 f312 1"/>
                <a:gd name="f754" fmla="*/ f634 f313 1"/>
                <a:gd name="f755" fmla="*/ f635 f312 1"/>
                <a:gd name="f756" fmla="*/ f636 f313 1"/>
                <a:gd name="f757" fmla="*/ f637 f312 1"/>
                <a:gd name="f758" fmla="*/ f638 f313 1"/>
                <a:gd name="f759" fmla="*/ f639 f312 1"/>
                <a:gd name="f760" fmla="*/ f640 f313 1"/>
                <a:gd name="f761" fmla="*/ f641 f312 1"/>
                <a:gd name="f762" fmla="*/ f642 f313 1"/>
                <a:gd name="f763" fmla="*/ f643 f312 1"/>
                <a:gd name="f764" fmla="*/ f644 f313 1"/>
                <a:gd name="f765" fmla="*/ f645 f312 1"/>
                <a:gd name="f766" fmla="*/ f646 f313 1"/>
                <a:gd name="f767" fmla="*/ f647 f312 1"/>
                <a:gd name="f768" fmla="*/ f648 f313 1"/>
                <a:gd name="f769" fmla="*/ f649 f312 1"/>
                <a:gd name="f770" fmla="*/ f650 f313 1"/>
                <a:gd name="f771" fmla="*/ f651 f312 1"/>
                <a:gd name="f772" fmla="*/ f652 f313 1"/>
                <a:gd name="f773" fmla="*/ f653 f312 1"/>
                <a:gd name="f774" fmla="*/ f654 f313 1"/>
                <a:gd name="f775" fmla="*/ f655 f312 1"/>
                <a:gd name="f776" fmla="*/ f656 f313 1"/>
                <a:gd name="f777" fmla="*/ f657 f312 1"/>
                <a:gd name="f778" fmla="*/ f658 f313 1"/>
                <a:gd name="f779" fmla="*/ f659 f312 1"/>
                <a:gd name="f780" fmla="*/ f660 f313 1"/>
                <a:gd name="f781" fmla="*/ f661 f312 1"/>
                <a:gd name="f782" fmla="*/ f662 f313 1"/>
                <a:gd name="f783" fmla="*/ f663 f312 1"/>
                <a:gd name="f784" fmla="*/ f664 f313 1"/>
                <a:gd name="f785" fmla="*/ f665 f312 1"/>
                <a:gd name="f786" fmla="*/ f666 f313 1"/>
                <a:gd name="f787" fmla="*/ f667 f312 1"/>
                <a:gd name="f788" fmla="*/ f668 f313 1"/>
                <a:gd name="f789" fmla="*/ f669 f312 1"/>
                <a:gd name="f790" fmla="*/ f670 f313 1"/>
                <a:gd name="f791" fmla="*/ f671 f312 1"/>
                <a:gd name="f792" fmla="*/ f672 f3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6">
                  <a:pos x="f677" y="f678"/>
                </a:cxn>
                <a:cxn ang="f556">
                  <a:pos x="f679" y="f678"/>
                </a:cxn>
                <a:cxn ang="f556">
                  <a:pos x="f680" y="f681"/>
                </a:cxn>
                <a:cxn ang="f556">
                  <a:pos x="f682" y="f683"/>
                </a:cxn>
                <a:cxn ang="f556">
                  <a:pos x="f684" y="f685"/>
                </a:cxn>
                <a:cxn ang="f556">
                  <a:pos x="f686" y="f687"/>
                </a:cxn>
                <a:cxn ang="f556">
                  <a:pos x="f688" y="f689"/>
                </a:cxn>
                <a:cxn ang="f556">
                  <a:pos x="f690" y="f691"/>
                </a:cxn>
                <a:cxn ang="f556">
                  <a:pos x="f692" y="f693"/>
                </a:cxn>
                <a:cxn ang="f556">
                  <a:pos x="f694" y="f695"/>
                </a:cxn>
                <a:cxn ang="f556">
                  <a:pos x="f696" y="f697"/>
                </a:cxn>
                <a:cxn ang="f556">
                  <a:pos x="f698" y="f699"/>
                </a:cxn>
                <a:cxn ang="f556">
                  <a:pos x="f700" y="f701"/>
                </a:cxn>
                <a:cxn ang="f556">
                  <a:pos x="f702" y="f703"/>
                </a:cxn>
                <a:cxn ang="f556">
                  <a:pos x="f704" y="f705"/>
                </a:cxn>
                <a:cxn ang="f556">
                  <a:pos x="f706" y="f707"/>
                </a:cxn>
                <a:cxn ang="f556">
                  <a:pos x="f708" y="f709"/>
                </a:cxn>
                <a:cxn ang="f556">
                  <a:pos x="f710" y="f711"/>
                </a:cxn>
                <a:cxn ang="f556">
                  <a:pos x="f712" y="f713"/>
                </a:cxn>
                <a:cxn ang="f556">
                  <a:pos x="f714" y="f715"/>
                </a:cxn>
                <a:cxn ang="f556">
                  <a:pos x="f716" y="f717"/>
                </a:cxn>
                <a:cxn ang="f556">
                  <a:pos x="f718" y="f719"/>
                </a:cxn>
                <a:cxn ang="f556">
                  <a:pos x="f720" y="f721"/>
                </a:cxn>
                <a:cxn ang="f556">
                  <a:pos x="f722" y="f723"/>
                </a:cxn>
                <a:cxn ang="f556">
                  <a:pos x="f724" y="f725"/>
                </a:cxn>
                <a:cxn ang="f556">
                  <a:pos x="f726" y="f727"/>
                </a:cxn>
                <a:cxn ang="f556">
                  <a:pos x="f728" y="f729"/>
                </a:cxn>
                <a:cxn ang="f556">
                  <a:pos x="f730" y="f731"/>
                </a:cxn>
                <a:cxn ang="f556">
                  <a:pos x="f732" y="f733"/>
                </a:cxn>
                <a:cxn ang="f556">
                  <a:pos x="f734" y="f735"/>
                </a:cxn>
                <a:cxn ang="f556">
                  <a:pos x="f736" y="f737"/>
                </a:cxn>
                <a:cxn ang="f556">
                  <a:pos x="f738" y="f739"/>
                </a:cxn>
                <a:cxn ang="f556">
                  <a:pos x="f738" y="f740"/>
                </a:cxn>
                <a:cxn ang="f556">
                  <a:pos x="f741" y="f742"/>
                </a:cxn>
                <a:cxn ang="f556">
                  <a:pos x="f743" y="f744"/>
                </a:cxn>
                <a:cxn ang="f556">
                  <a:pos x="f745" y="f746"/>
                </a:cxn>
                <a:cxn ang="f556">
                  <a:pos x="f747" y="f748"/>
                </a:cxn>
                <a:cxn ang="f556">
                  <a:pos x="f749" y="f750"/>
                </a:cxn>
                <a:cxn ang="f556">
                  <a:pos x="f751" y="f752"/>
                </a:cxn>
                <a:cxn ang="f556">
                  <a:pos x="f753" y="f754"/>
                </a:cxn>
                <a:cxn ang="f556">
                  <a:pos x="f755" y="f756"/>
                </a:cxn>
                <a:cxn ang="f556">
                  <a:pos x="f757" y="f758"/>
                </a:cxn>
                <a:cxn ang="f556">
                  <a:pos x="f759" y="f760"/>
                </a:cxn>
                <a:cxn ang="f556">
                  <a:pos x="f761" y="f762"/>
                </a:cxn>
                <a:cxn ang="f556">
                  <a:pos x="f763" y="f764"/>
                </a:cxn>
                <a:cxn ang="f556">
                  <a:pos x="f765" y="f766"/>
                </a:cxn>
                <a:cxn ang="f556">
                  <a:pos x="f767" y="f768"/>
                </a:cxn>
                <a:cxn ang="f556">
                  <a:pos x="f769" y="f770"/>
                </a:cxn>
                <a:cxn ang="f556">
                  <a:pos x="f771" y="f772"/>
                </a:cxn>
                <a:cxn ang="f556">
                  <a:pos x="f773" y="f774"/>
                </a:cxn>
                <a:cxn ang="f556">
                  <a:pos x="f775" y="f776"/>
                </a:cxn>
                <a:cxn ang="f556">
                  <a:pos x="f777" y="f778"/>
                </a:cxn>
                <a:cxn ang="f556">
                  <a:pos x="f779" y="f780"/>
                </a:cxn>
                <a:cxn ang="f556">
                  <a:pos x="f781" y="f782"/>
                </a:cxn>
                <a:cxn ang="f556">
                  <a:pos x="f783" y="f784"/>
                </a:cxn>
                <a:cxn ang="f556">
                  <a:pos x="f785" y="f786"/>
                </a:cxn>
                <a:cxn ang="f556">
                  <a:pos x="f787" y="f788"/>
                </a:cxn>
                <a:cxn ang="f556">
                  <a:pos x="f789" y="f790"/>
                </a:cxn>
                <a:cxn ang="f556">
                  <a:pos x="f791" y="f792"/>
                </a:cxn>
              </a:cxnLst>
              <a:rect l="f673" t="f676" r="f674" b="f675"/>
              <a:pathLst>
                <a:path w="5324985" h="3251912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93" y="f94"/>
                  </a:cubicBezTo>
                  <a:cubicBezTo>
                    <a:pt x="f95" y="f96"/>
                    <a:pt x="f97" y="f98"/>
                    <a:pt x="f99" y="f100"/>
                  </a:cubicBezTo>
                  <a:cubicBezTo>
                    <a:pt x="f101" y="f102"/>
                    <a:pt x="f103" y="f104"/>
                    <a:pt x="f105" y="f106"/>
                  </a:cubicBezTo>
                  <a:cubicBezTo>
                    <a:pt x="f107" y="f108"/>
                    <a:pt x="f109" y="f110"/>
                    <a:pt x="f111" y="f112"/>
                  </a:cubicBezTo>
                  <a:cubicBezTo>
                    <a:pt x="f113" y="f114"/>
                    <a:pt x="f115" y="f116"/>
                    <a:pt x="f117" y="f118"/>
                  </a:cubicBezTo>
                  <a:cubicBezTo>
                    <a:pt x="f119" y="f120"/>
                    <a:pt x="f121" y="f122"/>
                    <a:pt x="f123" y="f124"/>
                  </a:cubicBezTo>
                  <a:cubicBezTo>
                    <a:pt x="f125" y="f124"/>
                    <a:pt x="f126" y="f127"/>
                    <a:pt x="f128" y="f129"/>
                  </a:cubicBezTo>
                  <a:lnTo>
                    <a:pt x="f130" y="f131"/>
                  </a:lnTo>
                  <a:lnTo>
                    <a:pt x="f132" y="f133"/>
                  </a:lnTo>
                  <a:cubicBezTo>
                    <a:pt x="f134" y="f135"/>
                    <a:pt x="f136" y="f137"/>
                    <a:pt x="f138" y="f139"/>
                  </a:cubicBezTo>
                  <a:cubicBezTo>
                    <a:pt x="f140" y="f141"/>
                    <a:pt x="f142" y="f143"/>
                    <a:pt x="f144" y="f145"/>
                  </a:cubicBezTo>
                  <a:cubicBezTo>
                    <a:pt x="f146" y="f147"/>
                    <a:pt x="f148" y="f149"/>
                    <a:pt x="f150" y="f151"/>
                  </a:cubicBezTo>
                  <a:cubicBezTo>
                    <a:pt x="f152" y="f153"/>
                    <a:pt x="f154" y="f155"/>
                    <a:pt x="f156" y="f157"/>
                  </a:cubicBezTo>
                  <a:cubicBezTo>
                    <a:pt x="f158" y="f159"/>
                    <a:pt x="f160" y="f161"/>
                    <a:pt x="f162" y="f163"/>
                  </a:cubicBezTo>
                  <a:cubicBezTo>
                    <a:pt x="f164" y="f165"/>
                    <a:pt x="f166" y="f167"/>
                    <a:pt x="f168" y="f169"/>
                  </a:cubicBezTo>
                  <a:lnTo>
                    <a:pt x="f6" y="f170"/>
                  </a:lnTo>
                  <a:lnTo>
                    <a:pt x="f6" y="f171"/>
                  </a:lnTo>
                  <a:lnTo>
                    <a:pt x="f172" y="f173"/>
                  </a:lnTo>
                  <a:cubicBezTo>
                    <a:pt x="f174" y="f175"/>
                    <a:pt x="f176" y="f177"/>
                    <a:pt x="f178" y="f179"/>
                  </a:cubicBezTo>
                  <a:cubicBezTo>
                    <a:pt x="f180" y="f181"/>
                    <a:pt x="f182" y="f183"/>
                    <a:pt x="f184" y="f185"/>
                  </a:cubicBezTo>
                  <a:cubicBezTo>
                    <a:pt x="f186" y="f187"/>
                    <a:pt x="f188" y="f189"/>
                    <a:pt x="f190" y="f191"/>
                  </a:cubicBez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203"/>
                  </a:cubicBezTo>
                  <a:lnTo>
                    <a:pt x="f204" y="f205"/>
                  </a:lnTo>
                  <a:lnTo>
                    <a:pt x="f206" y="f207"/>
                  </a:lnTo>
                  <a:cubicBezTo>
                    <a:pt x="f126" y="f208"/>
                    <a:pt x="f209" y="f210"/>
                    <a:pt x="f211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40"/>
                    <a:pt x="f241" y="f242"/>
                  </a:cubicBezTo>
                  <a:cubicBezTo>
                    <a:pt x="f243" y="f244"/>
                    <a:pt x="f245" y="f246"/>
                    <a:pt x="f247" y="f248"/>
                  </a:cubicBezTo>
                  <a:cubicBezTo>
                    <a:pt x="f249" y="f250"/>
                    <a:pt x="f251" y="f252"/>
                    <a:pt x="f253" y="f254"/>
                  </a:cubicBezTo>
                  <a:cubicBezTo>
                    <a:pt x="f255" y="f256"/>
                    <a:pt x="f257" y="f258"/>
                    <a:pt x="f259" y="f260"/>
                  </a:cubicBezTo>
                  <a:cubicBezTo>
                    <a:pt x="f261" y="f262"/>
                    <a:pt x="f263" y="f264"/>
                    <a:pt x="f265" y="f266"/>
                  </a:cubicBezTo>
                  <a:cubicBezTo>
                    <a:pt x="f267" y="f268"/>
                    <a:pt x="f269" y="f270"/>
                    <a:pt x="f271" y="f272"/>
                  </a:cubicBezTo>
                  <a:cubicBezTo>
                    <a:pt x="f273" y="f274"/>
                    <a:pt x="f275" y="f276"/>
                    <a:pt x="f277" y="f278"/>
                  </a:cubicBezTo>
                  <a:lnTo>
                    <a:pt x="f279" y="f280"/>
                  </a:lnTo>
                  <a:cubicBezTo>
                    <a:pt x="f281" y="f282"/>
                    <a:pt x="f283" y="f284"/>
                    <a:pt x="f285" y="f286"/>
                  </a:cubicBezTo>
                  <a:cubicBezTo>
                    <a:pt x="f287" y="f288"/>
                    <a:pt x="f289" y="f290"/>
                    <a:pt x="f291" y="f292"/>
                  </a:cubicBezTo>
                  <a:cubicBezTo>
                    <a:pt x="f293" y="f294"/>
                    <a:pt x="f295" y="f296"/>
                    <a:pt x="f297" y="f298"/>
                  </a:cubicBezTo>
                  <a:cubicBezTo>
                    <a:pt x="f299" y="f300"/>
                    <a:pt x="f301" y="f302"/>
                    <a:pt x="f303" y="f304"/>
                  </a:cubicBezTo>
                  <a:cubicBezTo>
                    <a:pt x="f305" y="f306"/>
                    <a:pt x="f307" y="f308"/>
                    <a:pt x="f309" y="f31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Freeform: Shape 16">
              <a:extLst>
                <a:ext uri="{FF2B5EF4-FFF2-40B4-BE49-F238E27FC236}">
                  <a16:creationId xmlns:a16="http://schemas.microsoft.com/office/drawing/2014/main" id="{F9E53B45-6EDF-3AE2-CF76-2D122C1B6B17}"/>
                </a:ext>
              </a:extLst>
            </p:cNvPr>
            <p:cNvSpPr/>
            <p:nvPr/>
          </p:nvSpPr>
          <p:spPr>
            <a:xfrm>
              <a:off x="7907301" y="0"/>
              <a:ext cx="4284704" cy="242091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5533"/>
                <a:gd name="f7" fmla="val 2980757"/>
                <a:gd name="f8" fmla="val 201166"/>
                <a:gd name="f9" fmla="val 206734"/>
                <a:gd name="f10" fmla="val 89286"/>
                <a:gd name="f11" fmla="val 212220"/>
                <a:gd name="f12" fmla="val 135755"/>
                <a:gd name="f13" fmla="val 220465"/>
                <a:gd name="f14" fmla="val 181731"/>
                <a:gd name="f15" fmla="val 232051"/>
                <a:gd name="f16" fmla="val 226897"/>
                <a:gd name="f17" fmla="val 254855"/>
                <a:gd name="f18" fmla="val 317344"/>
                <a:gd name="f19" fmla="val 290287"/>
                <a:gd name="f20" fmla="val 403854"/>
                <a:gd name="f21" fmla="val 332707"/>
                <a:gd name="f22" fmla="val 487120"/>
                <a:gd name="f23" fmla="val 354163"/>
                <a:gd name="f24" fmla="val 528696"/>
                <a:gd name="f25" fmla="val 377948"/>
                <a:gd name="f26" fmla="val 569461"/>
                <a:gd name="f27" fmla="val 402959"/>
                <a:gd name="f28" fmla="val 609647"/>
                <a:gd name="f29" fmla="val 428337"/>
                <a:gd name="f30" fmla="val 649717"/>
                <a:gd name="f31" fmla="val 455433"/>
                <a:gd name="f32" fmla="val 689209"/>
                <a:gd name="f33" fmla="val 483631"/>
                <a:gd name="f34" fmla="val 728236"/>
                <a:gd name="f35" fmla="val 540764"/>
                <a:gd name="f36" fmla="val 806061"/>
                <a:gd name="f37" fmla="val 604271"/>
                <a:gd name="f38" fmla="val 881569"/>
                <a:gd name="f39" fmla="val 669986"/>
                <a:gd name="f40" fmla="val 957424"/>
                <a:gd name="f41" fmla="val 735701"/>
                <a:gd name="f42" fmla="val 1033395"/>
                <a:gd name="f43" fmla="val 804359"/>
                <a:gd name="f44" fmla="val 1109366"/>
                <a:gd name="f45" fmla="val 871667"/>
                <a:gd name="f46" fmla="val 1188348"/>
                <a:gd name="f47" fmla="val 905383"/>
                <a:gd name="f48" fmla="val 1227723"/>
                <a:gd name="f49" fmla="val 938731"/>
                <a:gd name="f50" fmla="val 1268025"/>
                <a:gd name="f51" fmla="val 971956"/>
                <a:gd name="f52" fmla="val 1308905"/>
                <a:gd name="f53" fmla="val 1020139"/>
                <a:gd name="f54" fmla="val 1368084"/>
                <a:gd name="f55" fmla="val 1035954"/>
                <a:gd name="f56" fmla="val 1386962"/>
                <a:gd name="f57" fmla="val 1051035"/>
                <a:gd name="f58" fmla="val 1406302"/>
                <a:gd name="f59" fmla="val 1067340"/>
                <a:gd name="f60" fmla="val 1424715"/>
                <a:gd name="f61" fmla="val 1194602"/>
                <a:gd name="f62" fmla="val 1574573"/>
                <a:gd name="f63" fmla="val 1332652"/>
                <a:gd name="f64" fmla="val 1712503"/>
                <a:gd name="f65" fmla="val 1472909"/>
                <a:gd name="f66" fmla="val 1843252"/>
                <a:gd name="f67" fmla="val 1543406"/>
                <a:gd name="f68" fmla="val 1908337"/>
                <a:gd name="f69" fmla="val 1615128"/>
                <a:gd name="f70" fmla="val 1971221"/>
                <a:gd name="f71" fmla="val 1688567"/>
                <a:gd name="f72" fmla="val 2031559"/>
                <a:gd name="f73" fmla="val 1762006"/>
                <a:gd name="f74" fmla="val 2091895"/>
                <a:gd name="f75" fmla="val 1836793"/>
                <a:gd name="f76" fmla="val 2150263"/>
                <a:gd name="f77" fmla="val 1914401"/>
                <a:gd name="f78" fmla="val 2205156"/>
                <a:gd name="f79" fmla="val 2069003"/>
                <a:gd name="f80" fmla="val 2315176"/>
                <a:gd name="f81" fmla="val 2235742"/>
                <a:gd name="f82" fmla="val 2413498"/>
                <a:gd name="f83" fmla="val 2418909"/>
                <a:gd name="f84" fmla="val 2479741"/>
                <a:gd name="f85" fmla="val 2510249"/>
                <a:gd name="f86" fmla="val 2512863"/>
                <a:gd name="f87" fmla="val 2604898"/>
                <a:gd name="f88" fmla="val 2538225"/>
                <a:gd name="f89" fmla="val 2701141"/>
                <a:gd name="f90" fmla="val 2557333"/>
                <a:gd name="f91" fmla="val 2725293"/>
                <a:gd name="f92" fmla="val 2561850"/>
                <a:gd name="f93" fmla="val 2749201"/>
                <a:gd name="f94" fmla="val 2567062"/>
                <a:gd name="f95" fmla="val 2773475"/>
                <a:gd name="f96" fmla="val 2570999"/>
                <a:gd name="f97" fmla="val 2846424"/>
                <a:gd name="f98" fmla="val 2582465"/>
                <a:gd name="f99" fmla="val 2895343"/>
                <a:gd name="f100" fmla="val 2588602"/>
                <a:gd name="f101" fmla="val 2944261"/>
                <a:gd name="f102" fmla="val 2595088"/>
                <a:gd name="f103" fmla="val 2993669"/>
                <a:gd name="f104" fmla="val 2598909"/>
                <a:gd name="f105" fmla="val 3018313"/>
                <a:gd name="f106" fmla="val 2601110"/>
                <a:gd name="f107" fmla="val 3042956"/>
                <a:gd name="f108" fmla="val 2603195"/>
                <a:gd name="f109" fmla="val 3067721"/>
                <a:gd name="f110" fmla="val 2604237"/>
                <a:gd name="f111" fmla="val 3092487"/>
                <a:gd name="f112" fmla="val 2605394"/>
                <a:gd name="f113" fmla="val 3117130"/>
                <a:gd name="f114" fmla="val 2607247"/>
                <a:gd name="f115" fmla="val 3142019"/>
                <a:gd name="f116" fmla="val 2607943"/>
                <a:gd name="f117" fmla="val 3216561"/>
                <a:gd name="f118" fmla="val 2609564"/>
                <a:gd name="f119" fmla="val 3241326"/>
                <a:gd name="f120" fmla="val 2610142"/>
                <a:gd name="f121" fmla="val 3266337"/>
                <a:gd name="f122" fmla="val 2609333"/>
                <a:gd name="f123" fmla="val 3291225"/>
                <a:gd name="f124" fmla="val 2609217"/>
                <a:gd name="f125" fmla="val 3328619"/>
                <a:gd name="f126" fmla="val 2608869"/>
                <a:gd name="f127" fmla="val 3340757"/>
                <a:gd name="f128" fmla="val 2608522"/>
                <a:gd name="f129" fmla="val 3352649"/>
                <a:gd name="f130" fmla="val 2607827"/>
                <a:gd name="f131" fmla="val 3364665"/>
                <a:gd name="f132" fmla="val 2607363"/>
                <a:gd name="f133" fmla="val 3376679"/>
                <a:gd name="f134" fmla="val 2606784"/>
                <a:gd name="f135" fmla="val 3388695"/>
                <a:gd name="f136" fmla="val 2606438"/>
                <a:gd name="f137" fmla="val 3400587"/>
                <a:gd name="f138" fmla="val 2605627"/>
                <a:gd name="f139" fmla="val 3436387"/>
                <a:gd name="f140" fmla="val 2602847"/>
                <a:gd name="f141" fmla="val 3484079"/>
                <a:gd name="f142" fmla="val 2599257"/>
                <a:gd name="f143" fmla="val 3531404"/>
                <a:gd name="f144" fmla="val 2593235"/>
                <a:gd name="f145" fmla="val 3578361"/>
                <a:gd name="f146" fmla="val 2586286"/>
                <a:gd name="f147" fmla="val 3766310"/>
                <a:gd name="f148" fmla="val 2556871"/>
                <a:gd name="f149" fmla="val 3947025"/>
                <a:gd name="f150" fmla="val 2499314"/>
                <a:gd name="f151" fmla="val 4119159"/>
                <a:gd name="f152" fmla="val 2418594"/>
                <a:gd name="f153" fmla="val 4291907"/>
                <a:gd name="f154" fmla="val 2338801"/>
                <a:gd name="f155" fmla="val 4456317"/>
                <a:gd name="f156" fmla="val 2236657"/>
                <a:gd name="f157" fmla="val 4618765"/>
                <a:gd name="f158" fmla="val 2124668"/>
                <a:gd name="f159" fmla="val 4659346"/>
                <a:gd name="f160" fmla="val 2096759"/>
                <a:gd name="f161" fmla="val 4699682"/>
                <a:gd name="f162" fmla="val 2067575"/>
                <a:gd name="f163" fmla="val 4739895"/>
                <a:gd name="f164" fmla="val 2038275"/>
                <a:gd name="f165" fmla="val 4780355"/>
                <a:gd name="f166" fmla="val 2008976"/>
                <a:gd name="f167" fmla="val 4820691"/>
                <a:gd name="f168" fmla="val 1979212"/>
                <a:gd name="f169" fmla="val 4861027"/>
                <a:gd name="f170" fmla="val 1948986"/>
                <a:gd name="f171" fmla="val 5106354"/>
                <a:gd name="f172" fmla="val 1763690"/>
                <a:gd name="f173" fmla="val 1641017"/>
                <a:gd name="f174" fmla="val 2257481"/>
                <a:gd name="f175" fmla="val 5168881"/>
                <a:gd name="f176" fmla="val 2332084"/>
                <a:gd name="f177" fmla="val 5125235"/>
                <a:gd name="f178" fmla="val 2362079"/>
                <a:gd name="f179" fmla="val 5081099"/>
                <a:gd name="f180" fmla="val 2391958"/>
                <a:gd name="f181" fmla="val 5036225"/>
                <a:gd name="f182" fmla="val 2421489"/>
                <a:gd name="f183" fmla="val 4991231"/>
                <a:gd name="f184" fmla="val 2450790"/>
                <a:gd name="f185" fmla="val 4945867"/>
                <a:gd name="f186" fmla="val 2479857"/>
                <a:gd name="f187" fmla="val 4899401"/>
                <a:gd name="f188" fmla="val 2508347"/>
                <a:gd name="f189" fmla="val 4806959"/>
                <a:gd name="f190" fmla="val 2565440"/>
                <a:gd name="f191" fmla="val 4711574"/>
                <a:gd name="f192" fmla="val 2620798"/>
                <a:gd name="f193" fmla="val 4612145"/>
                <a:gd name="f194" fmla="val 2671407"/>
                <a:gd name="f195" fmla="val 4512836"/>
                <a:gd name="f196" fmla="val 2722247"/>
                <a:gd name="f197" fmla="val 4410095"/>
                <a:gd name="f198" fmla="val 2769496"/>
                <a:gd name="f199" fmla="val 4303187"/>
                <a:gd name="f200" fmla="val 2810030"/>
                <a:gd name="f201" fmla="val 4090349"/>
                <a:gd name="f202" fmla="val 2892256"/>
                <a:gd name="f203" fmla="val 3861694"/>
                <a:gd name="f204" fmla="val 2947728"/>
                <a:gd name="f205" fmla="val 3630835"/>
                <a:gd name="f206" fmla="val 2969500"/>
                <a:gd name="f207" fmla="val 3573089"/>
                <a:gd name="f208" fmla="val 2974712"/>
                <a:gd name="f209" fmla="val 3515343"/>
                <a:gd name="f210" fmla="val 2978649"/>
                <a:gd name="f211" fmla="val 3457719"/>
                <a:gd name="f212" fmla="val 2979808"/>
                <a:gd name="f213" fmla="val 3414441"/>
                <a:gd name="f214" fmla="val 2980733"/>
                <a:gd name="f215" fmla="val 3400097"/>
                <a:gd name="f216" fmla="val 2980850"/>
                <a:gd name="f217" fmla="val 3385630"/>
                <a:gd name="f218" fmla="val 2980502"/>
                <a:gd name="f219" fmla="val 3371285"/>
                <a:gd name="f220" fmla="val 3328252"/>
                <a:gd name="f221" fmla="val 2980039"/>
                <a:gd name="f222" fmla="val 3286445"/>
                <a:gd name="f223" fmla="val 2978534"/>
                <a:gd name="f224" fmla="val 3175121"/>
                <a:gd name="f225" fmla="val 2975174"/>
                <a:gd name="f226" fmla="val 3063553"/>
                <a:gd name="f227" fmla="val 2966837"/>
                <a:gd name="f228" fmla="val 2952475"/>
                <a:gd name="f229" fmla="val 2953402"/>
                <a:gd name="f230" fmla="val 2841275"/>
                <a:gd name="f231" fmla="val 2940664"/>
                <a:gd name="f232" fmla="val 2730319"/>
                <a:gd name="f233" fmla="val 2922365"/>
                <a:gd name="f234" fmla="val 2620591"/>
                <a:gd name="f235" fmla="val 2898046"/>
                <a:gd name="f236" fmla="val 2510984"/>
                <a:gd name="f237" fmla="val 2873494"/>
                <a:gd name="f238" fmla="val 2402235"/>
                <a:gd name="f239" fmla="val 2844426"/>
                <a:gd name="f240" fmla="val 2294591"/>
                <a:gd name="f241" fmla="val 2811305"/>
                <a:gd name="f242" fmla="val 2079669"/>
                <a:gd name="f243" fmla="val 2744483"/>
                <a:gd name="f244" fmla="val 1867198"/>
                <a:gd name="f245" fmla="val 2661331"/>
                <a:gd name="f246" fmla="val 1670544"/>
                <a:gd name="f247" fmla="val 2550501"/>
                <a:gd name="f248" fmla="val 1473767"/>
                <a:gd name="f249" fmla="val 2439903"/>
                <a:gd name="f250" fmla="val 1298079"/>
                <a:gd name="f251" fmla="val 2299657"/>
                <a:gd name="f252" fmla="val 1144703"/>
                <a:gd name="f253" fmla="val 2144472"/>
                <a:gd name="f254" fmla="val 1067586"/>
                <a:gd name="f255" fmla="val 2066996"/>
                <a:gd name="f256" fmla="val 997458"/>
                <a:gd name="f257" fmla="val 1984539"/>
                <a:gd name="f258" fmla="val 931497"/>
                <a:gd name="f259" fmla="val 1900114"/>
                <a:gd name="f260" fmla="val 865906"/>
                <a:gd name="f261" fmla="val 1815342"/>
                <a:gd name="f262" fmla="val 803500"/>
                <a:gd name="f263" fmla="val 1729295"/>
                <a:gd name="f264" fmla="val 745265"/>
                <a:gd name="f265" fmla="val 1641395"/>
                <a:gd name="f266" fmla="val 730307"/>
                <a:gd name="f267" fmla="val 1619623"/>
                <a:gd name="f268" fmla="val 716207"/>
                <a:gd name="f269" fmla="val 1597503"/>
                <a:gd name="f270" fmla="val 701741"/>
                <a:gd name="f271" fmla="val 1575500"/>
                <a:gd name="f272" fmla="val 660178"/>
                <a:gd name="f273" fmla="val 1511573"/>
                <a:gd name="f274" fmla="val 633574"/>
                <a:gd name="f275" fmla="val 1470229"/>
                <a:gd name="f276" fmla="val 605989"/>
                <a:gd name="f277" fmla="val 1429232"/>
                <a:gd name="f278" fmla="val 578158"/>
                <a:gd name="f279" fmla="val 1387656"/>
                <a:gd name="f280" fmla="val 408230"/>
                <a:gd name="f281" fmla="val 1134497"/>
                <a:gd name="f282" fmla="val 351220"/>
                <a:gd name="f283" fmla="val 1048219"/>
                <a:gd name="f284" fmla="val 294945"/>
                <a:gd name="f285" fmla="val 959392"/>
                <a:gd name="f286" fmla="val 242349"/>
                <a:gd name="f287" fmla="val 866860"/>
                <a:gd name="f288" fmla="val 216112"/>
                <a:gd name="f289" fmla="val 820536"/>
                <a:gd name="f290" fmla="val 190734"/>
                <a:gd name="f291" fmla="val 773402"/>
                <a:gd name="f292" fmla="val 167562"/>
                <a:gd name="f293" fmla="val 724994"/>
                <a:gd name="f294" fmla="val 144513"/>
                <a:gd name="f295" fmla="val 676469"/>
                <a:gd name="f296" fmla="val 123057"/>
                <a:gd name="f297" fmla="val 627019"/>
                <a:gd name="f298" fmla="val 104054"/>
                <a:gd name="f299" fmla="val 576525"/>
                <a:gd name="f300" fmla="val 85418"/>
                <a:gd name="f301" fmla="val 525917"/>
                <a:gd name="f302" fmla="val 68867"/>
                <a:gd name="f303" fmla="val 474613"/>
                <a:gd name="f304" fmla="val 55381"/>
                <a:gd name="f305" fmla="val 422499"/>
                <a:gd name="f306" fmla="val 49006"/>
                <a:gd name="f307" fmla="val 396442"/>
                <a:gd name="f308" fmla="val 42508"/>
                <a:gd name="f309" fmla="val 370269"/>
                <a:gd name="f310" fmla="val 37236"/>
                <a:gd name="f311" fmla="val 343980"/>
                <a:gd name="f312" fmla="val 29267"/>
                <a:gd name="f313" fmla="val 304604"/>
                <a:gd name="f314" fmla="val 22646"/>
                <a:gd name="f315" fmla="val 265113"/>
                <a:gd name="f316" fmla="val 14003"/>
                <a:gd name="f317" fmla="val 212420"/>
                <a:gd name="f318" fmla="val 7872"/>
                <a:gd name="f319" fmla="val 159582"/>
                <a:gd name="f320" fmla="val 3903"/>
                <a:gd name="f321" fmla="val 106787"/>
                <a:gd name="f322" fmla="+- 0 0 -90"/>
                <a:gd name="f323" fmla="*/ f3 1 5275533"/>
                <a:gd name="f324" fmla="*/ f4 1 2980757"/>
                <a:gd name="f325" fmla="+- f7 0 f5"/>
                <a:gd name="f326" fmla="+- f6 0 f5"/>
                <a:gd name="f327" fmla="*/ f322 f0 1"/>
                <a:gd name="f328" fmla="*/ f326 1 5275533"/>
                <a:gd name="f329" fmla="*/ f325 1 2980757"/>
                <a:gd name="f330" fmla="*/ 0 f326 1"/>
                <a:gd name="f331" fmla="*/ 0 f325 1"/>
                <a:gd name="f332" fmla="*/ 201166 f326 1"/>
                <a:gd name="f333" fmla="*/ 206734 f326 1"/>
                <a:gd name="f334" fmla="*/ 89286 f325 1"/>
                <a:gd name="f335" fmla="*/ 232051 f326 1"/>
                <a:gd name="f336" fmla="*/ 226897 f325 1"/>
                <a:gd name="f337" fmla="*/ 332707 f326 1"/>
                <a:gd name="f338" fmla="*/ 487120 f325 1"/>
                <a:gd name="f339" fmla="*/ 402959 f326 1"/>
                <a:gd name="f340" fmla="*/ 609647 f325 1"/>
                <a:gd name="f341" fmla="*/ 483631 f326 1"/>
                <a:gd name="f342" fmla="*/ 728236 f325 1"/>
                <a:gd name="f343" fmla="*/ 669986 f326 1"/>
                <a:gd name="f344" fmla="*/ 957424 f325 1"/>
                <a:gd name="f345" fmla="*/ 871667 f326 1"/>
                <a:gd name="f346" fmla="*/ 1188348 f325 1"/>
                <a:gd name="f347" fmla="*/ 971956 f326 1"/>
                <a:gd name="f348" fmla="*/ 1308905 f325 1"/>
                <a:gd name="f349" fmla="*/ 1020139 f326 1"/>
                <a:gd name="f350" fmla="*/ 1368084 f325 1"/>
                <a:gd name="f351" fmla="*/ 1067340 f326 1"/>
                <a:gd name="f352" fmla="*/ 1424715 f325 1"/>
                <a:gd name="f353" fmla="*/ 1472909 f326 1"/>
                <a:gd name="f354" fmla="*/ 1843252 f325 1"/>
                <a:gd name="f355" fmla="*/ 1688567 f326 1"/>
                <a:gd name="f356" fmla="*/ 2031559 f325 1"/>
                <a:gd name="f357" fmla="*/ 1914401 f326 1"/>
                <a:gd name="f358" fmla="*/ 2205156 f325 1"/>
                <a:gd name="f359" fmla="*/ 2418909 f326 1"/>
                <a:gd name="f360" fmla="*/ 2479741 f325 1"/>
                <a:gd name="f361" fmla="*/ 2701141 f326 1"/>
                <a:gd name="f362" fmla="*/ 2557333 f325 1"/>
                <a:gd name="f363" fmla="*/ 2773475 f326 1"/>
                <a:gd name="f364" fmla="*/ 2570999 f325 1"/>
                <a:gd name="f365" fmla="*/ 2846424 f326 1"/>
                <a:gd name="f366" fmla="*/ 2582465 f325 1"/>
                <a:gd name="f367" fmla="*/ 2993669 f326 1"/>
                <a:gd name="f368" fmla="*/ 2598909 f325 1"/>
                <a:gd name="f369" fmla="*/ 3067721 f326 1"/>
                <a:gd name="f370" fmla="*/ 2604237 f325 1"/>
                <a:gd name="f371" fmla="*/ 3142019 f326 1"/>
                <a:gd name="f372" fmla="*/ 2607943 f325 1"/>
                <a:gd name="f373" fmla="*/ 3216561 f326 1"/>
                <a:gd name="f374" fmla="*/ 2609564 f325 1"/>
                <a:gd name="f375" fmla="*/ 3291225 f326 1"/>
                <a:gd name="f376" fmla="*/ 2609217 f325 1"/>
                <a:gd name="f377" fmla="*/ 3328619 f326 1"/>
                <a:gd name="f378" fmla="*/ 2608869 f325 1"/>
                <a:gd name="f379" fmla="*/ 3364665 f326 1"/>
                <a:gd name="f380" fmla="*/ 2607363 f325 1"/>
                <a:gd name="f381" fmla="*/ 3400587 f326 1"/>
                <a:gd name="f382" fmla="*/ 2605627 f325 1"/>
                <a:gd name="f383" fmla="*/ 3436387 f326 1"/>
                <a:gd name="f384" fmla="*/ 2602847 f325 1"/>
                <a:gd name="f385" fmla="*/ 3578361 f326 1"/>
                <a:gd name="f386" fmla="*/ 2586286 f325 1"/>
                <a:gd name="f387" fmla="*/ 4119159 f326 1"/>
                <a:gd name="f388" fmla="*/ 2418594 f325 1"/>
                <a:gd name="f389" fmla="*/ 4618765 f326 1"/>
                <a:gd name="f390" fmla="*/ 2124668 f325 1"/>
                <a:gd name="f391" fmla="*/ 4739895 f326 1"/>
                <a:gd name="f392" fmla="*/ 2038275 f325 1"/>
                <a:gd name="f393" fmla="*/ 4861027 f326 1"/>
                <a:gd name="f394" fmla="*/ 1948986 f325 1"/>
                <a:gd name="f395" fmla="*/ 5106354 f326 1"/>
                <a:gd name="f396" fmla="*/ 1763690 f325 1"/>
                <a:gd name="f397" fmla="*/ 5275533 f326 1"/>
                <a:gd name="f398" fmla="*/ 1641017 f325 1"/>
                <a:gd name="f399" fmla="*/ 2257481 f325 1"/>
                <a:gd name="f400" fmla="*/ 5168881 f326 1"/>
                <a:gd name="f401" fmla="*/ 2332084 f325 1"/>
                <a:gd name="f402" fmla="*/ 5036225 f326 1"/>
                <a:gd name="f403" fmla="*/ 2421489 f325 1"/>
                <a:gd name="f404" fmla="*/ 4899401 f326 1"/>
                <a:gd name="f405" fmla="*/ 2508347 f325 1"/>
                <a:gd name="f406" fmla="*/ 4612145 f326 1"/>
                <a:gd name="f407" fmla="*/ 2671407 f325 1"/>
                <a:gd name="f408" fmla="*/ 4303187 f326 1"/>
                <a:gd name="f409" fmla="*/ 2810030 f325 1"/>
                <a:gd name="f410" fmla="*/ 3630835 f326 1"/>
                <a:gd name="f411" fmla="*/ 2969500 f325 1"/>
                <a:gd name="f412" fmla="*/ 3457719 f326 1"/>
                <a:gd name="f413" fmla="*/ 2979808 f325 1"/>
                <a:gd name="f414" fmla="*/ 3414441 f326 1"/>
                <a:gd name="f415" fmla="*/ 2980733 f325 1"/>
                <a:gd name="f416" fmla="*/ 3371285 f326 1"/>
                <a:gd name="f417" fmla="*/ 2980502 f325 1"/>
                <a:gd name="f418" fmla="*/ 3328252 f326 1"/>
                <a:gd name="f419" fmla="*/ 2980039 f325 1"/>
                <a:gd name="f420" fmla="*/ 3286445 f326 1"/>
                <a:gd name="f421" fmla="*/ 2978534 f325 1"/>
                <a:gd name="f422" fmla="*/ 2952475 f326 1"/>
                <a:gd name="f423" fmla="*/ 2953402 f325 1"/>
                <a:gd name="f424" fmla="*/ 2620591 f326 1"/>
                <a:gd name="f425" fmla="*/ 2898046 f325 1"/>
                <a:gd name="f426" fmla="*/ 2294591 f326 1"/>
                <a:gd name="f427" fmla="*/ 2811305 f325 1"/>
                <a:gd name="f428" fmla="*/ 1670544 f326 1"/>
                <a:gd name="f429" fmla="*/ 2550501 f325 1"/>
                <a:gd name="f430" fmla="*/ 1144703 f326 1"/>
                <a:gd name="f431" fmla="*/ 2144472 f325 1"/>
                <a:gd name="f432" fmla="*/ 931497 f326 1"/>
                <a:gd name="f433" fmla="*/ 1900114 f325 1"/>
                <a:gd name="f434" fmla="*/ 745265 f326 1"/>
                <a:gd name="f435" fmla="*/ 1641395 f325 1"/>
                <a:gd name="f436" fmla="*/ 701741 f326 1"/>
                <a:gd name="f437" fmla="*/ 1575500 f325 1"/>
                <a:gd name="f438" fmla="*/ 660178 f326 1"/>
                <a:gd name="f439" fmla="*/ 1511573 f325 1"/>
                <a:gd name="f440" fmla="*/ 578158 f326 1"/>
                <a:gd name="f441" fmla="*/ 1387656 f325 1"/>
                <a:gd name="f442" fmla="*/ 408230 f326 1"/>
                <a:gd name="f443" fmla="*/ 1134497 f325 1"/>
                <a:gd name="f444" fmla="*/ 242349 f326 1"/>
                <a:gd name="f445" fmla="*/ 866860 f325 1"/>
                <a:gd name="f446" fmla="*/ 167562 f326 1"/>
                <a:gd name="f447" fmla="*/ 724994 f325 1"/>
                <a:gd name="f448" fmla="*/ 104054 f326 1"/>
                <a:gd name="f449" fmla="*/ 576525 f325 1"/>
                <a:gd name="f450" fmla="*/ 55381 f326 1"/>
                <a:gd name="f451" fmla="*/ 422499 f325 1"/>
                <a:gd name="f452" fmla="*/ 37236 f326 1"/>
                <a:gd name="f453" fmla="*/ 343980 f325 1"/>
                <a:gd name="f454" fmla="*/ 29267 f326 1"/>
                <a:gd name="f455" fmla="*/ 304604 f325 1"/>
                <a:gd name="f456" fmla="*/ 22646 f326 1"/>
                <a:gd name="f457" fmla="*/ 265113 f325 1"/>
                <a:gd name="f458" fmla="*/ 3903 f326 1"/>
                <a:gd name="f459" fmla="*/ 106787 f325 1"/>
                <a:gd name="f460" fmla="*/ f327 1 f2"/>
                <a:gd name="f461" fmla="*/ f330 1 5275533"/>
                <a:gd name="f462" fmla="*/ f331 1 2980757"/>
                <a:gd name="f463" fmla="*/ f332 1 5275533"/>
                <a:gd name="f464" fmla="*/ f333 1 5275533"/>
                <a:gd name="f465" fmla="*/ f334 1 2980757"/>
                <a:gd name="f466" fmla="*/ f335 1 5275533"/>
                <a:gd name="f467" fmla="*/ f336 1 2980757"/>
                <a:gd name="f468" fmla="*/ f337 1 5275533"/>
                <a:gd name="f469" fmla="*/ f338 1 2980757"/>
                <a:gd name="f470" fmla="*/ f339 1 5275533"/>
                <a:gd name="f471" fmla="*/ f340 1 2980757"/>
                <a:gd name="f472" fmla="*/ f341 1 5275533"/>
                <a:gd name="f473" fmla="*/ f342 1 2980757"/>
                <a:gd name="f474" fmla="*/ f343 1 5275533"/>
                <a:gd name="f475" fmla="*/ f344 1 2980757"/>
                <a:gd name="f476" fmla="*/ f345 1 5275533"/>
                <a:gd name="f477" fmla="*/ f346 1 2980757"/>
                <a:gd name="f478" fmla="*/ f347 1 5275533"/>
                <a:gd name="f479" fmla="*/ f348 1 2980757"/>
                <a:gd name="f480" fmla="*/ f349 1 5275533"/>
                <a:gd name="f481" fmla="*/ f350 1 2980757"/>
                <a:gd name="f482" fmla="*/ f351 1 5275533"/>
                <a:gd name="f483" fmla="*/ f352 1 2980757"/>
                <a:gd name="f484" fmla="*/ f353 1 5275533"/>
                <a:gd name="f485" fmla="*/ f354 1 2980757"/>
                <a:gd name="f486" fmla="*/ f355 1 5275533"/>
                <a:gd name="f487" fmla="*/ f356 1 2980757"/>
                <a:gd name="f488" fmla="*/ f357 1 5275533"/>
                <a:gd name="f489" fmla="*/ f358 1 2980757"/>
                <a:gd name="f490" fmla="*/ f359 1 5275533"/>
                <a:gd name="f491" fmla="*/ f360 1 2980757"/>
                <a:gd name="f492" fmla="*/ f361 1 5275533"/>
                <a:gd name="f493" fmla="*/ f362 1 2980757"/>
                <a:gd name="f494" fmla="*/ f363 1 5275533"/>
                <a:gd name="f495" fmla="*/ f364 1 2980757"/>
                <a:gd name="f496" fmla="*/ f365 1 5275533"/>
                <a:gd name="f497" fmla="*/ f366 1 2980757"/>
                <a:gd name="f498" fmla="*/ f367 1 5275533"/>
                <a:gd name="f499" fmla="*/ f368 1 2980757"/>
                <a:gd name="f500" fmla="*/ f369 1 5275533"/>
                <a:gd name="f501" fmla="*/ f370 1 2980757"/>
                <a:gd name="f502" fmla="*/ f371 1 5275533"/>
                <a:gd name="f503" fmla="*/ f372 1 2980757"/>
                <a:gd name="f504" fmla="*/ f373 1 5275533"/>
                <a:gd name="f505" fmla="*/ f374 1 2980757"/>
                <a:gd name="f506" fmla="*/ f375 1 5275533"/>
                <a:gd name="f507" fmla="*/ f376 1 2980757"/>
                <a:gd name="f508" fmla="*/ f377 1 5275533"/>
                <a:gd name="f509" fmla="*/ f378 1 2980757"/>
                <a:gd name="f510" fmla="*/ f379 1 5275533"/>
                <a:gd name="f511" fmla="*/ f380 1 2980757"/>
                <a:gd name="f512" fmla="*/ f381 1 5275533"/>
                <a:gd name="f513" fmla="*/ f382 1 2980757"/>
                <a:gd name="f514" fmla="*/ f383 1 5275533"/>
                <a:gd name="f515" fmla="*/ f384 1 2980757"/>
                <a:gd name="f516" fmla="*/ f385 1 5275533"/>
                <a:gd name="f517" fmla="*/ f386 1 2980757"/>
                <a:gd name="f518" fmla="*/ f387 1 5275533"/>
                <a:gd name="f519" fmla="*/ f388 1 2980757"/>
                <a:gd name="f520" fmla="*/ f389 1 5275533"/>
                <a:gd name="f521" fmla="*/ f390 1 2980757"/>
                <a:gd name="f522" fmla="*/ f391 1 5275533"/>
                <a:gd name="f523" fmla="*/ f392 1 2980757"/>
                <a:gd name="f524" fmla="*/ f393 1 5275533"/>
                <a:gd name="f525" fmla="*/ f394 1 2980757"/>
                <a:gd name="f526" fmla="*/ f395 1 5275533"/>
                <a:gd name="f527" fmla="*/ f396 1 2980757"/>
                <a:gd name="f528" fmla="*/ f397 1 5275533"/>
                <a:gd name="f529" fmla="*/ f398 1 2980757"/>
                <a:gd name="f530" fmla="*/ f399 1 2980757"/>
                <a:gd name="f531" fmla="*/ f400 1 5275533"/>
                <a:gd name="f532" fmla="*/ f401 1 2980757"/>
                <a:gd name="f533" fmla="*/ f402 1 5275533"/>
                <a:gd name="f534" fmla="*/ f403 1 2980757"/>
                <a:gd name="f535" fmla="*/ f404 1 5275533"/>
                <a:gd name="f536" fmla="*/ f405 1 2980757"/>
                <a:gd name="f537" fmla="*/ f406 1 5275533"/>
                <a:gd name="f538" fmla="*/ f407 1 2980757"/>
                <a:gd name="f539" fmla="*/ f408 1 5275533"/>
                <a:gd name="f540" fmla="*/ f409 1 2980757"/>
                <a:gd name="f541" fmla="*/ f410 1 5275533"/>
                <a:gd name="f542" fmla="*/ f411 1 2980757"/>
                <a:gd name="f543" fmla="*/ f412 1 5275533"/>
                <a:gd name="f544" fmla="*/ f413 1 2980757"/>
                <a:gd name="f545" fmla="*/ f414 1 5275533"/>
                <a:gd name="f546" fmla="*/ f415 1 2980757"/>
                <a:gd name="f547" fmla="*/ f416 1 5275533"/>
                <a:gd name="f548" fmla="*/ f417 1 2980757"/>
                <a:gd name="f549" fmla="*/ f418 1 5275533"/>
                <a:gd name="f550" fmla="*/ f419 1 2980757"/>
                <a:gd name="f551" fmla="*/ f420 1 5275533"/>
                <a:gd name="f552" fmla="*/ f421 1 2980757"/>
                <a:gd name="f553" fmla="*/ f422 1 5275533"/>
                <a:gd name="f554" fmla="*/ f423 1 2980757"/>
                <a:gd name="f555" fmla="*/ f424 1 5275533"/>
                <a:gd name="f556" fmla="*/ f425 1 2980757"/>
                <a:gd name="f557" fmla="*/ f426 1 5275533"/>
                <a:gd name="f558" fmla="*/ f427 1 2980757"/>
                <a:gd name="f559" fmla="*/ f428 1 5275533"/>
                <a:gd name="f560" fmla="*/ f429 1 2980757"/>
                <a:gd name="f561" fmla="*/ f430 1 5275533"/>
                <a:gd name="f562" fmla="*/ f431 1 2980757"/>
                <a:gd name="f563" fmla="*/ f432 1 5275533"/>
                <a:gd name="f564" fmla="*/ f433 1 2980757"/>
                <a:gd name="f565" fmla="*/ f434 1 5275533"/>
                <a:gd name="f566" fmla="*/ f435 1 2980757"/>
                <a:gd name="f567" fmla="*/ f436 1 5275533"/>
                <a:gd name="f568" fmla="*/ f437 1 2980757"/>
                <a:gd name="f569" fmla="*/ f438 1 5275533"/>
                <a:gd name="f570" fmla="*/ f439 1 2980757"/>
                <a:gd name="f571" fmla="*/ f440 1 5275533"/>
                <a:gd name="f572" fmla="*/ f441 1 2980757"/>
                <a:gd name="f573" fmla="*/ f442 1 5275533"/>
                <a:gd name="f574" fmla="*/ f443 1 2980757"/>
                <a:gd name="f575" fmla="*/ f444 1 5275533"/>
                <a:gd name="f576" fmla="*/ f445 1 2980757"/>
                <a:gd name="f577" fmla="*/ f446 1 5275533"/>
                <a:gd name="f578" fmla="*/ f447 1 2980757"/>
                <a:gd name="f579" fmla="*/ f448 1 5275533"/>
                <a:gd name="f580" fmla="*/ f449 1 2980757"/>
                <a:gd name="f581" fmla="*/ f450 1 5275533"/>
                <a:gd name="f582" fmla="*/ f451 1 2980757"/>
                <a:gd name="f583" fmla="*/ f452 1 5275533"/>
                <a:gd name="f584" fmla="*/ f453 1 2980757"/>
                <a:gd name="f585" fmla="*/ f454 1 5275533"/>
                <a:gd name="f586" fmla="*/ f455 1 2980757"/>
                <a:gd name="f587" fmla="*/ f456 1 5275533"/>
                <a:gd name="f588" fmla="*/ f457 1 2980757"/>
                <a:gd name="f589" fmla="*/ f458 1 5275533"/>
                <a:gd name="f590" fmla="*/ f459 1 2980757"/>
                <a:gd name="f591" fmla="*/ f5 1 f328"/>
                <a:gd name="f592" fmla="*/ f6 1 f328"/>
                <a:gd name="f593" fmla="*/ f5 1 f329"/>
                <a:gd name="f594" fmla="*/ f7 1 f329"/>
                <a:gd name="f595" fmla="+- f460 0 f1"/>
                <a:gd name="f596" fmla="*/ f461 1 f328"/>
                <a:gd name="f597" fmla="*/ f462 1 f329"/>
                <a:gd name="f598" fmla="*/ f463 1 f328"/>
                <a:gd name="f599" fmla="*/ f464 1 f328"/>
                <a:gd name="f600" fmla="*/ f465 1 f329"/>
                <a:gd name="f601" fmla="*/ f466 1 f328"/>
                <a:gd name="f602" fmla="*/ f467 1 f329"/>
                <a:gd name="f603" fmla="*/ f468 1 f328"/>
                <a:gd name="f604" fmla="*/ f469 1 f329"/>
                <a:gd name="f605" fmla="*/ f470 1 f328"/>
                <a:gd name="f606" fmla="*/ f471 1 f329"/>
                <a:gd name="f607" fmla="*/ f472 1 f328"/>
                <a:gd name="f608" fmla="*/ f473 1 f329"/>
                <a:gd name="f609" fmla="*/ f474 1 f328"/>
                <a:gd name="f610" fmla="*/ f475 1 f329"/>
                <a:gd name="f611" fmla="*/ f476 1 f328"/>
                <a:gd name="f612" fmla="*/ f477 1 f329"/>
                <a:gd name="f613" fmla="*/ f478 1 f328"/>
                <a:gd name="f614" fmla="*/ f479 1 f329"/>
                <a:gd name="f615" fmla="*/ f480 1 f328"/>
                <a:gd name="f616" fmla="*/ f481 1 f329"/>
                <a:gd name="f617" fmla="*/ f482 1 f328"/>
                <a:gd name="f618" fmla="*/ f483 1 f329"/>
                <a:gd name="f619" fmla="*/ f484 1 f328"/>
                <a:gd name="f620" fmla="*/ f485 1 f329"/>
                <a:gd name="f621" fmla="*/ f486 1 f328"/>
                <a:gd name="f622" fmla="*/ f487 1 f329"/>
                <a:gd name="f623" fmla="*/ f488 1 f328"/>
                <a:gd name="f624" fmla="*/ f489 1 f329"/>
                <a:gd name="f625" fmla="*/ f490 1 f328"/>
                <a:gd name="f626" fmla="*/ f491 1 f329"/>
                <a:gd name="f627" fmla="*/ f492 1 f328"/>
                <a:gd name="f628" fmla="*/ f493 1 f329"/>
                <a:gd name="f629" fmla="*/ f494 1 f328"/>
                <a:gd name="f630" fmla="*/ f495 1 f329"/>
                <a:gd name="f631" fmla="*/ f496 1 f328"/>
                <a:gd name="f632" fmla="*/ f497 1 f329"/>
                <a:gd name="f633" fmla="*/ f498 1 f328"/>
                <a:gd name="f634" fmla="*/ f499 1 f329"/>
                <a:gd name="f635" fmla="*/ f500 1 f328"/>
                <a:gd name="f636" fmla="*/ f501 1 f329"/>
                <a:gd name="f637" fmla="*/ f502 1 f328"/>
                <a:gd name="f638" fmla="*/ f503 1 f329"/>
                <a:gd name="f639" fmla="*/ f504 1 f328"/>
                <a:gd name="f640" fmla="*/ f505 1 f329"/>
                <a:gd name="f641" fmla="*/ f506 1 f328"/>
                <a:gd name="f642" fmla="*/ f507 1 f329"/>
                <a:gd name="f643" fmla="*/ f508 1 f328"/>
                <a:gd name="f644" fmla="*/ f509 1 f329"/>
                <a:gd name="f645" fmla="*/ f510 1 f328"/>
                <a:gd name="f646" fmla="*/ f511 1 f329"/>
                <a:gd name="f647" fmla="*/ f512 1 f328"/>
                <a:gd name="f648" fmla="*/ f513 1 f329"/>
                <a:gd name="f649" fmla="*/ f514 1 f328"/>
                <a:gd name="f650" fmla="*/ f515 1 f329"/>
                <a:gd name="f651" fmla="*/ f516 1 f328"/>
                <a:gd name="f652" fmla="*/ f517 1 f329"/>
                <a:gd name="f653" fmla="*/ f518 1 f328"/>
                <a:gd name="f654" fmla="*/ f519 1 f329"/>
                <a:gd name="f655" fmla="*/ f520 1 f328"/>
                <a:gd name="f656" fmla="*/ f521 1 f329"/>
                <a:gd name="f657" fmla="*/ f522 1 f328"/>
                <a:gd name="f658" fmla="*/ f523 1 f329"/>
                <a:gd name="f659" fmla="*/ f524 1 f328"/>
                <a:gd name="f660" fmla="*/ f525 1 f329"/>
                <a:gd name="f661" fmla="*/ f526 1 f328"/>
                <a:gd name="f662" fmla="*/ f527 1 f329"/>
                <a:gd name="f663" fmla="*/ f528 1 f328"/>
                <a:gd name="f664" fmla="*/ f529 1 f329"/>
                <a:gd name="f665" fmla="*/ f530 1 f329"/>
                <a:gd name="f666" fmla="*/ f531 1 f328"/>
                <a:gd name="f667" fmla="*/ f532 1 f329"/>
                <a:gd name="f668" fmla="*/ f533 1 f328"/>
                <a:gd name="f669" fmla="*/ f534 1 f329"/>
                <a:gd name="f670" fmla="*/ f535 1 f328"/>
                <a:gd name="f671" fmla="*/ f536 1 f329"/>
                <a:gd name="f672" fmla="*/ f537 1 f328"/>
                <a:gd name="f673" fmla="*/ f538 1 f329"/>
                <a:gd name="f674" fmla="*/ f539 1 f328"/>
                <a:gd name="f675" fmla="*/ f540 1 f329"/>
                <a:gd name="f676" fmla="*/ f541 1 f328"/>
                <a:gd name="f677" fmla="*/ f542 1 f329"/>
                <a:gd name="f678" fmla="*/ f543 1 f328"/>
                <a:gd name="f679" fmla="*/ f544 1 f329"/>
                <a:gd name="f680" fmla="*/ f545 1 f328"/>
                <a:gd name="f681" fmla="*/ f546 1 f329"/>
                <a:gd name="f682" fmla="*/ f547 1 f328"/>
                <a:gd name="f683" fmla="*/ f548 1 f329"/>
                <a:gd name="f684" fmla="*/ f549 1 f328"/>
                <a:gd name="f685" fmla="*/ f550 1 f329"/>
                <a:gd name="f686" fmla="*/ f551 1 f328"/>
                <a:gd name="f687" fmla="*/ f552 1 f329"/>
                <a:gd name="f688" fmla="*/ f553 1 f328"/>
                <a:gd name="f689" fmla="*/ f554 1 f329"/>
                <a:gd name="f690" fmla="*/ f555 1 f328"/>
                <a:gd name="f691" fmla="*/ f556 1 f329"/>
                <a:gd name="f692" fmla="*/ f557 1 f328"/>
                <a:gd name="f693" fmla="*/ f558 1 f329"/>
                <a:gd name="f694" fmla="*/ f559 1 f328"/>
                <a:gd name="f695" fmla="*/ f560 1 f329"/>
                <a:gd name="f696" fmla="*/ f561 1 f328"/>
                <a:gd name="f697" fmla="*/ f562 1 f329"/>
                <a:gd name="f698" fmla="*/ f563 1 f328"/>
                <a:gd name="f699" fmla="*/ f564 1 f329"/>
                <a:gd name="f700" fmla="*/ f565 1 f328"/>
                <a:gd name="f701" fmla="*/ f566 1 f329"/>
                <a:gd name="f702" fmla="*/ f567 1 f328"/>
                <a:gd name="f703" fmla="*/ f568 1 f329"/>
                <a:gd name="f704" fmla="*/ f569 1 f328"/>
                <a:gd name="f705" fmla="*/ f570 1 f329"/>
                <a:gd name="f706" fmla="*/ f571 1 f328"/>
                <a:gd name="f707" fmla="*/ f572 1 f329"/>
                <a:gd name="f708" fmla="*/ f573 1 f328"/>
                <a:gd name="f709" fmla="*/ f574 1 f329"/>
                <a:gd name="f710" fmla="*/ f575 1 f328"/>
                <a:gd name="f711" fmla="*/ f576 1 f329"/>
                <a:gd name="f712" fmla="*/ f577 1 f328"/>
                <a:gd name="f713" fmla="*/ f578 1 f329"/>
                <a:gd name="f714" fmla="*/ f579 1 f328"/>
                <a:gd name="f715" fmla="*/ f580 1 f329"/>
                <a:gd name="f716" fmla="*/ f581 1 f328"/>
                <a:gd name="f717" fmla="*/ f582 1 f329"/>
                <a:gd name="f718" fmla="*/ f583 1 f328"/>
                <a:gd name="f719" fmla="*/ f584 1 f329"/>
                <a:gd name="f720" fmla="*/ f585 1 f328"/>
                <a:gd name="f721" fmla="*/ f586 1 f329"/>
                <a:gd name="f722" fmla="*/ f587 1 f328"/>
                <a:gd name="f723" fmla="*/ f588 1 f329"/>
                <a:gd name="f724" fmla="*/ f589 1 f328"/>
                <a:gd name="f725" fmla="*/ f590 1 f329"/>
                <a:gd name="f726" fmla="*/ f591 f323 1"/>
                <a:gd name="f727" fmla="*/ f592 f323 1"/>
                <a:gd name="f728" fmla="*/ f594 f324 1"/>
                <a:gd name="f729" fmla="*/ f593 f324 1"/>
                <a:gd name="f730" fmla="*/ f596 f323 1"/>
                <a:gd name="f731" fmla="*/ f597 f324 1"/>
                <a:gd name="f732" fmla="*/ f598 f323 1"/>
                <a:gd name="f733" fmla="*/ f599 f323 1"/>
                <a:gd name="f734" fmla="*/ f600 f324 1"/>
                <a:gd name="f735" fmla="*/ f601 f323 1"/>
                <a:gd name="f736" fmla="*/ f602 f324 1"/>
                <a:gd name="f737" fmla="*/ f603 f323 1"/>
                <a:gd name="f738" fmla="*/ f604 f324 1"/>
                <a:gd name="f739" fmla="*/ f605 f323 1"/>
                <a:gd name="f740" fmla="*/ f606 f324 1"/>
                <a:gd name="f741" fmla="*/ f607 f323 1"/>
                <a:gd name="f742" fmla="*/ f608 f324 1"/>
                <a:gd name="f743" fmla="*/ f609 f323 1"/>
                <a:gd name="f744" fmla="*/ f610 f324 1"/>
                <a:gd name="f745" fmla="*/ f611 f323 1"/>
                <a:gd name="f746" fmla="*/ f612 f324 1"/>
                <a:gd name="f747" fmla="*/ f613 f323 1"/>
                <a:gd name="f748" fmla="*/ f614 f324 1"/>
                <a:gd name="f749" fmla="*/ f615 f323 1"/>
                <a:gd name="f750" fmla="*/ f616 f324 1"/>
                <a:gd name="f751" fmla="*/ f617 f323 1"/>
                <a:gd name="f752" fmla="*/ f618 f324 1"/>
                <a:gd name="f753" fmla="*/ f619 f323 1"/>
                <a:gd name="f754" fmla="*/ f620 f324 1"/>
                <a:gd name="f755" fmla="*/ f621 f323 1"/>
                <a:gd name="f756" fmla="*/ f622 f324 1"/>
                <a:gd name="f757" fmla="*/ f623 f323 1"/>
                <a:gd name="f758" fmla="*/ f624 f324 1"/>
                <a:gd name="f759" fmla="*/ f625 f323 1"/>
                <a:gd name="f760" fmla="*/ f626 f324 1"/>
                <a:gd name="f761" fmla="*/ f627 f323 1"/>
                <a:gd name="f762" fmla="*/ f628 f324 1"/>
                <a:gd name="f763" fmla="*/ f629 f323 1"/>
                <a:gd name="f764" fmla="*/ f630 f324 1"/>
                <a:gd name="f765" fmla="*/ f631 f323 1"/>
                <a:gd name="f766" fmla="*/ f632 f324 1"/>
                <a:gd name="f767" fmla="*/ f633 f323 1"/>
                <a:gd name="f768" fmla="*/ f634 f324 1"/>
                <a:gd name="f769" fmla="*/ f635 f323 1"/>
                <a:gd name="f770" fmla="*/ f636 f324 1"/>
                <a:gd name="f771" fmla="*/ f637 f323 1"/>
                <a:gd name="f772" fmla="*/ f638 f324 1"/>
                <a:gd name="f773" fmla="*/ f639 f323 1"/>
                <a:gd name="f774" fmla="*/ f640 f324 1"/>
                <a:gd name="f775" fmla="*/ f641 f323 1"/>
                <a:gd name="f776" fmla="*/ f642 f324 1"/>
                <a:gd name="f777" fmla="*/ f643 f323 1"/>
                <a:gd name="f778" fmla="*/ f644 f324 1"/>
                <a:gd name="f779" fmla="*/ f645 f323 1"/>
                <a:gd name="f780" fmla="*/ f646 f324 1"/>
                <a:gd name="f781" fmla="*/ f647 f323 1"/>
                <a:gd name="f782" fmla="*/ f648 f324 1"/>
                <a:gd name="f783" fmla="*/ f649 f323 1"/>
                <a:gd name="f784" fmla="*/ f650 f324 1"/>
                <a:gd name="f785" fmla="*/ f651 f323 1"/>
                <a:gd name="f786" fmla="*/ f652 f324 1"/>
                <a:gd name="f787" fmla="*/ f653 f323 1"/>
                <a:gd name="f788" fmla="*/ f654 f324 1"/>
                <a:gd name="f789" fmla="*/ f655 f323 1"/>
                <a:gd name="f790" fmla="*/ f656 f324 1"/>
                <a:gd name="f791" fmla="*/ f657 f323 1"/>
                <a:gd name="f792" fmla="*/ f658 f324 1"/>
                <a:gd name="f793" fmla="*/ f659 f323 1"/>
                <a:gd name="f794" fmla="*/ f660 f324 1"/>
                <a:gd name="f795" fmla="*/ f661 f323 1"/>
                <a:gd name="f796" fmla="*/ f662 f324 1"/>
                <a:gd name="f797" fmla="*/ f663 f323 1"/>
                <a:gd name="f798" fmla="*/ f664 f324 1"/>
                <a:gd name="f799" fmla="*/ f665 f324 1"/>
                <a:gd name="f800" fmla="*/ f666 f323 1"/>
                <a:gd name="f801" fmla="*/ f667 f324 1"/>
                <a:gd name="f802" fmla="*/ f668 f323 1"/>
                <a:gd name="f803" fmla="*/ f669 f324 1"/>
                <a:gd name="f804" fmla="*/ f670 f323 1"/>
                <a:gd name="f805" fmla="*/ f671 f324 1"/>
                <a:gd name="f806" fmla="*/ f672 f323 1"/>
                <a:gd name="f807" fmla="*/ f673 f324 1"/>
                <a:gd name="f808" fmla="*/ f674 f323 1"/>
                <a:gd name="f809" fmla="*/ f675 f324 1"/>
                <a:gd name="f810" fmla="*/ f676 f323 1"/>
                <a:gd name="f811" fmla="*/ f677 f324 1"/>
                <a:gd name="f812" fmla="*/ f678 f323 1"/>
                <a:gd name="f813" fmla="*/ f679 f324 1"/>
                <a:gd name="f814" fmla="*/ f680 f323 1"/>
                <a:gd name="f815" fmla="*/ f681 f324 1"/>
                <a:gd name="f816" fmla="*/ f682 f323 1"/>
                <a:gd name="f817" fmla="*/ f683 f324 1"/>
                <a:gd name="f818" fmla="*/ f684 f323 1"/>
                <a:gd name="f819" fmla="*/ f685 f324 1"/>
                <a:gd name="f820" fmla="*/ f686 f323 1"/>
                <a:gd name="f821" fmla="*/ f687 f324 1"/>
                <a:gd name="f822" fmla="*/ f688 f323 1"/>
                <a:gd name="f823" fmla="*/ f689 f324 1"/>
                <a:gd name="f824" fmla="*/ f690 f323 1"/>
                <a:gd name="f825" fmla="*/ f691 f324 1"/>
                <a:gd name="f826" fmla="*/ f692 f323 1"/>
                <a:gd name="f827" fmla="*/ f693 f324 1"/>
                <a:gd name="f828" fmla="*/ f694 f323 1"/>
                <a:gd name="f829" fmla="*/ f695 f324 1"/>
                <a:gd name="f830" fmla="*/ f696 f323 1"/>
                <a:gd name="f831" fmla="*/ f697 f324 1"/>
                <a:gd name="f832" fmla="*/ f698 f323 1"/>
                <a:gd name="f833" fmla="*/ f699 f324 1"/>
                <a:gd name="f834" fmla="*/ f700 f323 1"/>
                <a:gd name="f835" fmla="*/ f701 f324 1"/>
                <a:gd name="f836" fmla="*/ f702 f323 1"/>
                <a:gd name="f837" fmla="*/ f703 f324 1"/>
                <a:gd name="f838" fmla="*/ f704 f323 1"/>
                <a:gd name="f839" fmla="*/ f705 f324 1"/>
                <a:gd name="f840" fmla="*/ f706 f323 1"/>
                <a:gd name="f841" fmla="*/ f707 f324 1"/>
                <a:gd name="f842" fmla="*/ f708 f323 1"/>
                <a:gd name="f843" fmla="*/ f709 f324 1"/>
                <a:gd name="f844" fmla="*/ f710 f323 1"/>
                <a:gd name="f845" fmla="*/ f711 f324 1"/>
                <a:gd name="f846" fmla="*/ f712 f323 1"/>
                <a:gd name="f847" fmla="*/ f713 f324 1"/>
                <a:gd name="f848" fmla="*/ f714 f323 1"/>
                <a:gd name="f849" fmla="*/ f715 f324 1"/>
                <a:gd name="f850" fmla="*/ f716 f323 1"/>
                <a:gd name="f851" fmla="*/ f717 f324 1"/>
                <a:gd name="f852" fmla="*/ f718 f323 1"/>
                <a:gd name="f853" fmla="*/ f719 f324 1"/>
                <a:gd name="f854" fmla="*/ f720 f323 1"/>
                <a:gd name="f855" fmla="*/ f721 f324 1"/>
                <a:gd name="f856" fmla="*/ f722 f323 1"/>
                <a:gd name="f857" fmla="*/ f723 f324 1"/>
                <a:gd name="f858" fmla="*/ f724 f323 1"/>
                <a:gd name="f859" fmla="*/ f725 f3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5">
                  <a:pos x="f730" y="f731"/>
                </a:cxn>
                <a:cxn ang="f595">
                  <a:pos x="f732" y="f731"/>
                </a:cxn>
                <a:cxn ang="f595">
                  <a:pos x="f733" y="f734"/>
                </a:cxn>
                <a:cxn ang="f595">
                  <a:pos x="f735" y="f736"/>
                </a:cxn>
                <a:cxn ang="f595">
                  <a:pos x="f737" y="f738"/>
                </a:cxn>
                <a:cxn ang="f595">
                  <a:pos x="f739" y="f740"/>
                </a:cxn>
                <a:cxn ang="f595">
                  <a:pos x="f741" y="f742"/>
                </a:cxn>
                <a:cxn ang="f595">
                  <a:pos x="f743" y="f744"/>
                </a:cxn>
                <a:cxn ang="f595">
                  <a:pos x="f745" y="f746"/>
                </a:cxn>
                <a:cxn ang="f595">
                  <a:pos x="f747" y="f748"/>
                </a:cxn>
                <a:cxn ang="f595">
                  <a:pos x="f749" y="f750"/>
                </a:cxn>
                <a:cxn ang="f595">
                  <a:pos x="f751" y="f752"/>
                </a:cxn>
                <a:cxn ang="f595">
                  <a:pos x="f753" y="f754"/>
                </a:cxn>
                <a:cxn ang="f595">
                  <a:pos x="f755" y="f756"/>
                </a:cxn>
                <a:cxn ang="f595">
                  <a:pos x="f757" y="f758"/>
                </a:cxn>
                <a:cxn ang="f595">
                  <a:pos x="f759" y="f760"/>
                </a:cxn>
                <a:cxn ang="f595">
                  <a:pos x="f761" y="f762"/>
                </a:cxn>
                <a:cxn ang="f595">
                  <a:pos x="f763" y="f764"/>
                </a:cxn>
                <a:cxn ang="f595">
                  <a:pos x="f765" y="f766"/>
                </a:cxn>
                <a:cxn ang="f595">
                  <a:pos x="f767" y="f768"/>
                </a:cxn>
                <a:cxn ang="f595">
                  <a:pos x="f769" y="f770"/>
                </a:cxn>
                <a:cxn ang="f595">
                  <a:pos x="f771" y="f772"/>
                </a:cxn>
                <a:cxn ang="f595">
                  <a:pos x="f773" y="f774"/>
                </a:cxn>
                <a:cxn ang="f595">
                  <a:pos x="f775" y="f776"/>
                </a:cxn>
                <a:cxn ang="f595">
                  <a:pos x="f777" y="f778"/>
                </a:cxn>
                <a:cxn ang="f595">
                  <a:pos x="f779" y="f780"/>
                </a:cxn>
                <a:cxn ang="f595">
                  <a:pos x="f781" y="f782"/>
                </a:cxn>
                <a:cxn ang="f595">
                  <a:pos x="f783" y="f784"/>
                </a:cxn>
                <a:cxn ang="f595">
                  <a:pos x="f785" y="f786"/>
                </a:cxn>
                <a:cxn ang="f595">
                  <a:pos x="f787" y="f788"/>
                </a:cxn>
                <a:cxn ang="f595">
                  <a:pos x="f789" y="f790"/>
                </a:cxn>
                <a:cxn ang="f595">
                  <a:pos x="f791" y="f792"/>
                </a:cxn>
                <a:cxn ang="f595">
                  <a:pos x="f793" y="f794"/>
                </a:cxn>
                <a:cxn ang="f595">
                  <a:pos x="f795" y="f796"/>
                </a:cxn>
                <a:cxn ang="f595">
                  <a:pos x="f797" y="f798"/>
                </a:cxn>
                <a:cxn ang="f595">
                  <a:pos x="f797" y="f799"/>
                </a:cxn>
                <a:cxn ang="f595">
                  <a:pos x="f800" y="f801"/>
                </a:cxn>
                <a:cxn ang="f595">
                  <a:pos x="f802" y="f803"/>
                </a:cxn>
                <a:cxn ang="f595">
                  <a:pos x="f804" y="f805"/>
                </a:cxn>
                <a:cxn ang="f595">
                  <a:pos x="f806" y="f807"/>
                </a:cxn>
                <a:cxn ang="f595">
                  <a:pos x="f808" y="f809"/>
                </a:cxn>
                <a:cxn ang="f595">
                  <a:pos x="f810" y="f811"/>
                </a:cxn>
                <a:cxn ang="f595">
                  <a:pos x="f812" y="f813"/>
                </a:cxn>
                <a:cxn ang="f595">
                  <a:pos x="f814" y="f815"/>
                </a:cxn>
                <a:cxn ang="f595">
                  <a:pos x="f816" y="f817"/>
                </a:cxn>
                <a:cxn ang="f595">
                  <a:pos x="f818" y="f819"/>
                </a:cxn>
                <a:cxn ang="f595">
                  <a:pos x="f820" y="f821"/>
                </a:cxn>
                <a:cxn ang="f595">
                  <a:pos x="f822" y="f823"/>
                </a:cxn>
                <a:cxn ang="f595">
                  <a:pos x="f824" y="f825"/>
                </a:cxn>
                <a:cxn ang="f595">
                  <a:pos x="f826" y="f827"/>
                </a:cxn>
                <a:cxn ang="f595">
                  <a:pos x="f828" y="f829"/>
                </a:cxn>
                <a:cxn ang="f595">
                  <a:pos x="f830" y="f831"/>
                </a:cxn>
                <a:cxn ang="f595">
                  <a:pos x="f832" y="f833"/>
                </a:cxn>
                <a:cxn ang="f595">
                  <a:pos x="f834" y="f835"/>
                </a:cxn>
                <a:cxn ang="f595">
                  <a:pos x="f836" y="f837"/>
                </a:cxn>
                <a:cxn ang="f595">
                  <a:pos x="f838" y="f839"/>
                </a:cxn>
                <a:cxn ang="f595">
                  <a:pos x="f840" y="f841"/>
                </a:cxn>
                <a:cxn ang="f595">
                  <a:pos x="f842" y="f843"/>
                </a:cxn>
                <a:cxn ang="f595">
                  <a:pos x="f844" y="f845"/>
                </a:cxn>
                <a:cxn ang="f595">
                  <a:pos x="f846" y="f847"/>
                </a:cxn>
                <a:cxn ang="f595">
                  <a:pos x="f848" y="f849"/>
                </a:cxn>
                <a:cxn ang="f595">
                  <a:pos x="f850" y="f851"/>
                </a:cxn>
                <a:cxn ang="f595">
                  <a:pos x="f852" y="f853"/>
                </a:cxn>
                <a:cxn ang="f595">
                  <a:pos x="f854" y="f855"/>
                </a:cxn>
                <a:cxn ang="f595">
                  <a:pos x="f856" y="f857"/>
                </a:cxn>
                <a:cxn ang="f595">
                  <a:pos x="f858" y="f859"/>
                </a:cxn>
              </a:cxnLst>
              <a:rect l="f726" t="f729" r="f727" b="f728"/>
              <a:pathLst>
                <a:path w="5275533" h="2980757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lnTo>
                    <a:pt x="f53" y="f54"/>
                  </a:ln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cubicBezTo>
                    <a:pt x="f67" y="f68"/>
                    <a:pt x="f69" y="f70"/>
                    <a:pt x="f71" y="f72"/>
                  </a:cubicBezTo>
                  <a:cubicBezTo>
                    <a:pt x="f73" y="f74"/>
                    <a:pt x="f75" y="f76"/>
                    <a:pt x="f77" y="f78"/>
                  </a:cubicBezTo>
                  <a:cubicBezTo>
                    <a:pt x="f79" y="f80"/>
                    <a:pt x="f81" y="f82"/>
                    <a:pt x="f83" y="f84"/>
                  </a:cubicBezTo>
                  <a:cubicBezTo>
                    <a:pt x="f85" y="f86"/>
                    <a:pt x="f87" y="f88"/>
                    <a:pt x="f89" y="f90"/>
                  </a:cubicBezTo>
                  <a:cubicBezTo>
                    <a:pt x="f91" y="f92"/>
                    <a:pt x="f93" y="f94"/>
                    <a:pt x="f95" y="f96"/>
                  </a:cubicBezTo>
                  <a:lnTo>
                    <a:pt x="f97" y="f98"/>
                  </a:lnTo>
                  <a:cubicBezTo>
                    <a:pt x="f99" y="f100"/>
                    <a:pt x="f101" y="f102"/>
                    <a:pt x="f103" y="f104"/>
                  </a:cubicBezTo>
                  <a:cubicBezTo>
                    <a:pt x="f105" y="f106"/>
                    <a:pt x="f107" y="f108"/>
                    <a:pt x="f109" y="f110"/>
                  </a:cubicBezTo>
                  <a:cubicBezTo>
                    <a:pt x="f111" y="f112"/>
                    <a:pt x="f113" y="f114"/>
                    <a:pt x="f115" y="f116"/>
                  </a:cubicBezTo>
                  <a:lnTo>
                    <a:pt x="f117" y="f118"/>
                  </a:lnTo>
                  <a:cubicBezTo>
                    <a:pt x="f119" y="f120"/>
                    <a:pt x="f121" y="f122"/>
                    <a:pt x="f123" y="f124"/>
                  </a:cubicBezTo>
                  <a:lnTo>
                    <a:pt x="f125" y="f126"/>
                  </a:lnTo>
                  <a:cubicBezTo>
                    <a:pt x="f127" y="f128"/>
                    <a:pt x="f129" y="f130"/>
                    <a:pt x="f131" y="f132"/>
                  </a:cubicBezTo>
                  <a:cubicBezTo>
                    <a:pt x="f133" y="f134"/>
                    <a:pt x="f135" y="f136"/>
                    <a:pt x="f137" y="f138"/>
                  </a:cubicBezTo>
                  <a:lnTo>
                    <a:pt x="f139" y="f140"/>
                  </a:lnTo>
                  <a:cubicBezTo>
                    <a:pt x="f141" y="f142"/>
                    <a:pt x="f143" y="f144"/>
                    <a:pt x="f145" y="f146"/>
                  </a:cubicBezTo>
                  <a:cubicBezTo>
                    <a:pt x="f147" y="f148"/>
                    <a:pt x="f149" y="f150"/>
                    <a:pt x="f151" y="f152"/>
                  </a:cubicBezTo>
                  <a:cubicBezTo>
                    <a:pt x="f153" y="f154"/>
                    <a:pt x="f155" y="f156"/>
                    <a:pt x="f157" y="f158"/>
                  </a:cubicBezTo>
                  <a:cubicBezTo>
                    <a:pt x="f159" y="f160"/>
                    <a:pt x="f161" y="f162"/>
                    <a:pt x="f163" y="f164"/>
                  </a:cubicBezTo>
                  <a:cubicBezTo>
                    <a:pt x="f165" y="f166"/>
                    <a:pt x="f167" y="f168"/>
                    <a:pt x="f169" y="f170"/>
                  </a:cubicBezTo>
                  <a:lnTo>
                    <a:pt x="f171" y="f172"/>
                  </a:lnTo>
                  <a:lnTo>
                    <a:pt x="f6" y="f173"/>
                  </a:lnTo>
                  <a:lnTo>
                    <a:pt x="f6" y="f174"/>
                  </a:lnTo>
                  <a:lnTo>
                    <a:pt x="f175" y="f176"/>
                  </a:lnTo>
                  <a:cubicBezTo>
                    <a:pt x="f177" y="f178"/>
                    <a:pt x="f179" y="f180"/>
                    <a:pt x="f181" y="f182"/>
                  </a:cubicBezTo>
                  <a:cubicBezTo>
                    <a:pt x="f183" y="f184"/>
                    <a:pt x="f185" y="f186"/>
                    <a:pt x="f187" y="f188"/>
                  </a:cubicBezTo>
                  <a:cubicBezTo>
                    <a:pt x="f189" y="f190"/>
                    <a:pt x="f191" y="f192"/>
                    <a:pt x="f193" y="f194"/>
                  </a:cubicBezTo>
                  <a:cubicBezTo>
                    <a:pt x="f195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5" y="f206"/>
                  </a:cubicBezTo>
                  <a:cubicBezTo>
                    <a:pt x="f207" y="f208"/>
                    <a:pt x="f209" y="f210"/>
                    <a:pt x="f211" y="f212"/>
                  </a:cubicBezTo>
                  <a:lnTo>
                    <a:pt x="f213" y="f214"/>
                  </a:lnTo>
                  <a:cubicBezTo>
                    <a:pt x="f215" y="f216"/>
                    <a:pt x="f217" y="f218"/>
                    <a:pt x="f219" y="f218"/>
                  </a:cubicBezTo>
                  <a:lnTo>
                    <a:pt x="f220" y="f221"/>
                  </a:lnTo>
                  <a:lnTo>
                    <a:pt x="f222" y="f223"/>
                  </a:lnTo>
                  <a:cubicBezTo>
                    <a:pt x="f224" y="f225"/>
                    <a:pt x="f226" y="f227"/>
                    <a:pt x="f228" y="f229"/>
                  </a:cubicBezTo>
                  <a:cubicBezTo>
                    <a:pt x="f230" y="f231"/>
                    <a:pt x="f232" y="f233"/>
                    <a:pt x="f234" y="f235"/>
                  </a:cubicBezTo>
                  <a:cubicBezTo>
                    <a:pt x="f236" y="f237"/>
                    <a:pt x="f238" y="f239"/>
                    <a:pt x="f240" y="f241"/>
                  </a:cubicBezTo>
                  <a:cubicBezTo>
                    <a:pt x="f242" y="f243"/>
                    <a:pt x="f244" y="f245"/>
                    <a:pt x="f246" y="f247"/>
                  </a:cubicBezTo>
                  <a:cubicBezTo>
                    <a:pt x="f248" y="f249"/>
                    <a:pt x="f250" y="f251"/>
                    <a:pt x="f252" y="f253"/>
                  </a:cubicBezTo>
                  <a:cubicBezTo>
                    <a:pt x="f254" y="f255"/>
                    <a:pt x="f256" y="f257"/>
                    <a:pt x="f258" y="f259"/>
                  </a:cubicBezTo>
                  <a:cubicBezTo>
                    <a:pt x="f260" y="f261"/>
                    <a:pt x="f262" y="f263"/>
                    <a:pt x="f264" y="f265"/>
                  </a:cubicBezTo>
                  <a:cubicBezTo>
                    <a:pt x="f266" y="f267"/>
                    <a:pt x="f268" y="f269"/>
                    <a:pt x="f270" y="f271"/>
                  </a:cubicBezTo>
                  <a:lnTo>
                    <a:pt x="f272" y="f273"/>
                  </a:lnTo>
                  <a:cubicBezTo>
                    <a:pt x="f274" y="f275"/>
                    <a:pt x="f276" y="f277"/>
                    <a:pt x="f278" y="f279"/>
                  </a:cubicBezTo>
                  <a:lnTo>
                    <a:pt x="f280" y="f281"/>
                  </a:lnTo>
                  <a:cubicBezTo>
                    <a:pt x="f282" y="f283"/>
                    <a:pt x="f284" y="f285"/>
                    <a:pt x="f286" y="f287"/>
                  </a:cubicBezTo>
                  <a:cubicBezTo>
                    <a:pt x="f288" y="f289"/>
                    <a:pt x="f290" y="f291"/>
                    <a:pt x="f292" y="f293"/>
                  </a:cubicBezTo>
                  <a:cubicBezTo>
                    <a:pt x="f294" y="f295"/>
                    <a:pt x="f296" y="f297"/>
                    <a:pt x="f298" y="f299"/>
                  </a:cubicBezTo>
                  <a:cubicBezTo>
                    <a:pt x="f300" y="f301"/>
                    <a:pt x="f302" y="f303"/>
                    <a:pt x="f304" y="f305"/>
                  </a:cubicBezTo>
                  <a:cubicBezTo>
                    <a:pt x="f306" y="f307"/>
                    <a:pt x="f308" y="f309"/>
                    <a:pt x="f310" y="f311"/>
                  </a:cubicBezTo>
                  <a:lnTo>
                    <a:pt x="f312" y="f313"/>
                  </a:lnTo>
                  <a:lnTo>
                    <a:pt x="f314" y="f315"/>
                  </a:lnTo>
                  <a:cubicBezTo>
                    <a:pt x="f316" y="f317"/>
                    <a:pt x="f318" y="f319"/>
                    <a:pt x="f320" y="f32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Freeform: Shape 17">
              <a:extLst>
                <a:ext uri="{FF2B5EF4-FFF2-40B4-BE49-F238E27FC236}">
                  <a16:creationId xmlns:a16="http://schemas.microsoft.com/office/drawing/2014/main" id="{3608DA9E-F3DF-2266-2EEB-047CB2D51078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613805"/>
                <a:gd name="f9" fmla="val 618487"/>
                <a:gd name="f10" fmla="val 85404"/>
                <a:gd name="f11" fmla="val 650052"/>
                <a:gd name="f12" fmla="val 360109"/>
                <a:gd name="f13" fmla="val 792650"/>
                <a:gd name="f14" fmla="val 556543"/>
                <a:gd name="f15" fmla="val 1054084"/>
                <a:gd name="f16" fmla="val 895200"/>
                <a:gd name="f17" fmla="val 1126174"/>
                <a:gd name="f18" fmla="val 988542"/>
                <a:gd name="f19" fmla="val 1200716"/>
                <a:gd name="f20" fmla="val 1085128"/>
                <a:gd name="f21" fmla="val 1276976"/>
                <a:gd name="f22" fmla="val 1191325"/>
                <a:gd name="f23" fmla="val 1859704"/>
                <a:gd name="f24" fmla="val 2002688"/>
                <a:gd name="f25" fmla="val 2485223"/>
                <a:gd name="f26" fmla="val 2348843"/>
                <a:gd name="f27" fmla="val 3368450"/>
                <a:gd name="f28" fmla="val 3948114"/>
                <a:gd name="f29" fmla="val 4373422"/>
                <a:gd name="f30" fmla="val 2066846"/>
                <a:gd name="f31" fmla="val 4956151"/>
                <a:gd name="f32" fmla="val 1636730"/>
                <a:gd name="f33" fmla="val 5021253"/>
                <a:gd name="f34" fmla="val 1588668"/>
                <a:gd name="f35" fmla="val 5086356"/>
                <a:gd name="f36" fmla="val 1541186"/>
                <a:gd name="f37" fmla="val 5149372"/>
                <a:gd name="f38" fmla="val 1495325"/>
                <a:gd name="f39" fmla="val 1406110"/>
                <a:gd name="f40" fmla="val 2138641"/>
                <a:gd name="f41" fmla="val 5112925"/>
                <a:gd name="f42" fmla="val 2253730"/>
                <a:gd name="f43" fmla="val 4598179"/>
                <a:gd name="f44" fmla="val 2621786"/>
                <a:gd name="f45" fmla="val 4074961"/>
                <a:gd name="f46" fmla="val 3368327"/>
                <a:gd name="f47" fmla="val 2170746"/>
                <a:gd name="f48" fmla="val 1393203"/>
                <a:gd name="f49" fmla="val 2384512"/>
                <a:gd name="f50" fmla="val 769646"/>
                <a:gd name="f51" fmla="val 1516288"/>
                <a:gd name="f52" fmla="val 418850"/>
                <a:gd name="f53" fmla="val 1027932"/>
                <a:gd name="f54" fmla="val 48120"/>
                <a:gd name="f55" fmla="val 683401"/>
                <a:gd name="f56" fmla="val 3149"/>
                <a:gd name="f57" fmla="val 85252"/>
                <a:gd name="f58" fmla="+- 0 0 -90"/>
                <a:gd name="f59" fmla="*/ f3 1 5270786"/>
                <a:gd name="f60" fmla="*/ f4 1 2927775"/>
                <a:gd name="f61" fmla="+- f7 0 f5"/>
                <a:gd name="f62" fmla="+- f6 0 f5"/>
                <a:gd name="f63" fmla="*/ f58 f0 1"/>
                <a:gd name="f64" fmla="*/ f62 1 5270786"/>
                <a:gd name="f65" fmla="*/ f61 1 2927775"/>
                <a:gd name="f66" fmla="*/ 0 f62 1"/>
                <a:gd name="f67" fmla="*/ 0 f61 1"/>
                <a:gd name="f68" fmla="*/ 613805 f62 1"/>
                <a:gd name="f69" fmla="*/ 618487 f62 1"/>
                <a:gd name="f70" fmla="*/ 85404 f61 1"/>
                <a:gd name="f71" fmla="*/ 1054084 f62 1"/>
                <a:gd name="f72" fmla="*/ 895200 f61 1"/>
                <a:gd name="f73" fmla="*/ 1276976 f62 1"/>
                <a:gd name="f74" fmla="*/ 1191325 f61 1"/>
                <a:gd name="f75" fmla="*/ 3368450 f62 1"/>
                <a:gd name="f76" fmla="*/ 2348843 f61 1"/>
                <a:gd name="f77" fmla="*/ 4956151 f62 1"/>
                <a:gd name="f78" fmla="*/ 1636730 f61 1"/>
                <a:gd name="f79" fmla="*/ 5149372 f62 1"/>
                <a:gd name="f80" fmla="*/ 1495325 f61 1"/>
                <a:gd name="f81" fmla="*/ 5270786 f62 1"/>
                <a:gd name="f82" fmla="*/ 1406110 f61 1"/>
                <a:gd name="f83" fmla="*/ 2138641 f61 1"/>
                <a:gd name="f84" fmla="*/ 5112925 f62 1"/>
                <a:gd name="f85" fmla="*/ 2253730 f61 1"/>
                <a:gd name="f86" fmla="*/ 3368327 f62 1"/>
                <a:gd name="f87" fmla="*/ 2927775 f61 1"/>
                <a:gd name="f88" fmla="*/ 769646 f62 1"/>
                <a:gd name="f89" fmla="*/ 1516288 f61 1"/>
                <a:gd name="f90" fmla="*/ 3149 f62 1"/>
                <a:gd name="f91" fmla="*/ 85252 f61 1"/>
                <a:gd name="f92" fmla="*/ f63 1 f2"/>
                <a:gd name="f93" fmla="*/ f66 1 5270786"/>
                <a:gd name="f94" fmla="*/ f67 1 2927775"/>
                <a:gd name="f95" fmla="*/ f68 1 5270786"/>
                <a:gd name="f96" fmla="*/ f69 1 5270786"/>
                <a:gd name="f97" fmla="*/ f70 1 2927775"/>
                <a:gd name="f98" fmla="*/ f71 1 5270786"/>
                <a:gd name="f99" fmla="*/ f72 1 2927775"/>
                <a:gd name="f100" fmla="*/ f73 1 5270786"/>
                <a:gd name="f101" fmla="*/ f74 1 2927775"/>
                <a:gd name="f102" fmla="*/ f75 1 5270786"/>
                <a:gd name="f103" fmla="*/ f76 1 2927775"/>
                <a:gd name="f104" fmla="*/ f77 1 5270786"/>
                <a:gd name="f105" fmla="*/ f78 1 2927775"/>
                <a:gd name="f106" fmla="*/ f79 1 5270786"/>
                <a:gd name="f107" fmla="*/ f80 1 2927775"/>
                <a:gd name="f108" fmla="*/ f81 1 5270786"/>
                <a:gd name="f109" fmla="*/ f82 1 2927775"/>
                <a:gd name="f110" fmla="*/ f83 1 2927775"/>
                <a:gd name="f111" fmla="*/ f84 1 5270786"/>
                <a:gd name="f112" fmla="*/ f85 1 2927775"/>
                <a:gd name="f113" fmla="*/ f86 1 5270786"/>
                <a:gd name="f114" fmla="*/ f87 1 2927775"/>
                <a:gd name="f115" fmla="*/ f88 1 5270786"/>
                <a:gd name="f116" fmla="*/ f89 1 2927775"/>
                <a:gd name="f117" fmla="*/ f90 1 5270786"/>
                <a:gd name="f118" fmla="*/ f91 1 2927775"/>
                <a:gd name="f119" fmla="*/ f5 1 f64"/>
                <a:gd name="f120" fmla="*/ f6 1 f64"/>
                <a:gd name="f121" fmla="*/ f5 1 f65"/>
                <a:gd name="f122" fmla="*/ f7 1 f65"/>
                <a:gd name="f123" fmla="+- f92 0 f1"/>
                <a:gd name="f124" fmla="*/ f93 1 f64"/>
                <a:gd name="f125" fmla="*/ f94 1 f65"/>
                <a:gd name="f126" fmla="*/ f95 1 f64"/>
                <a:gd name="f127" fmla="*/ f96 1 f64"/>
                <a:gd name="f128" fmla="*/ f97 1 f65"/>
                <a:gd name="f129" fmla="*/ f98 1 f64"/>
                <a:gd name="f130" fmla="*/ f99 1 f65"/>
                <a:gd name="f131" fmla="*/ f100 1 f64"/>
                <a:gd name="f132" fmla="*/ f101 1 f65"/>
                <a:gd name="f133" fmla="*/ f102 1 f64"/>
                <a:gd name="f134" fmla="*/ f103 1 f65"/>
                <a:gd name="f135" fmla="*/ f104 1 f64"/>
                <a:gd name="f136" fmla="*/ f105 1 f65"/>
                <a:gd name="f137" fmla="*/ f106 1 f64"/>
                <a:gd name="f138" fmla="*/ f107 1 f65"/>
                <a:gd name="f139" fmla="*/ f108 1 f64"/>
                <a:gd name="f140" fmla="*/ f109 1 f65"/>
                <a:gd name="f141" fmla="*/ f110 1 f65"/>
                <a:gd name="f142" fmla="*/ f111 1 f64"/>
                <a:gd name="f143" fmla="*/ f112 1 f65"/>
                <a:gd name="f144" fmla="*/ f113 1 f64"/>
                <a:gd name="f145" fmla="*/ f114 1 f65"/>
                <a:gd name="f146" fmla="*/ f115 1 f64"/>
                <a:gd name="f147" fmla="*/ f116 1 f65"/>
                <a:gd name="f148" fmla="*/ f117 1 f64"/>
                <a:gd name="f149" fmla="*/ f118 1 f65"/>
                <a:gd name="f150" fmla="*/ f119 f59 1"/>
                <a:gd name="f151" fmla="*/ f120 f59 1"/>
                <a:gd name="f152" fmla="*/ f122 f60 1"/>
                <a:gd name="f153" fmla="*/ f121 f60 1"/>
                <a:gd name="f154" fmla="*/ f124 f59 1"/>
                <a:gd name="f155" fmla="*/ f125 f60 1"/>
                <a:gd name="f156" fmla="*/ f126 f59 1"/>
                <a:gd name="f157" fmla="*/ f127 f59 1"/>
                <a:gd name="f158" fmla="*/ f128 f60 1"/>
                <a:gd name="f159" fmla="*/ f129 f59 1"/>
                <a:gd name="f160" fmla="*/ f130 f60 1"/>
                <a:gd name="f161" fmla="*/ f131 f59 1"/>
                <a:gd name="f162" fmla="*/ f132 f60 1"/>
                <a:gd name="f163" fmla="*/ f133 f59 1"/>
                <a:gd name="f164" fmla="*/ f134 f60 1"/>
                <a:gd name="f165" fmla="*/ f135 f59 1"/>
                <a:gd name="f166" fmla="*/ f136 f60 1"/>
                <a:gd name="f167" fmla="*/ f137 f59 1"/>
                <a:gd name="f168" fmla="*/ f138 f60 1"/>
                <a:gd name="f169" fmla="*/ f139 f59 1"/>
                <a:gd name="f170" fmla="*/ f140 f60 1"/>
                <a:gd name="f171" fmla="*/ f141 f60 1"/>
                <a:gd name="f172" fmla="*/ f142 f59 1"/>
                <a:gd name="f173" fmla="*/ f143 f60 1"/>
                <a:gd name="f174" fmla="*/ f144 f59 1"/>
                <a:gd name="f175" fmla="*/ f145 f60 1"/>
                <a:gd name="f176" fmla="*/ f146 f59 1"/>
                <a:gd name="f177" fmla="*/ f147 f60 1"/>
                <a:gd name="f178" fmla="*/ f148 f59 1"/>
                <a:gd name="f179" fmla="*/ f149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3">
                  <a:pos x="f154" y="f155"/>
                </a:cxn>
                <a:cxn ang="f123">
                  <a:pos x="f156" y="f155"/>
                </a:cxn>
                <a:cxn ang="f123">
                  <a:pos x="f157" y="f158"/>
                </a:cxn>
                <a:cxn ang="f123">
                  <a:pos x="f159" y="f160"/>
                </a:cxn>
                <a:cxn ang="f123">
                  <a:pos x="f161" y="f162"/>
                </a:cxn>
                <a:cxn ang="f123">
                  <a:pos x="f163" y="f164"/>
                </a:cxn>
                <a:cxn ang="f123">
                  <a:pos x="f165" y="f166"/>
                </a:cxn>
                <a:cxn ang="f123">
                  <a:pos x="f167" y="f168"/>
                </a:cxn>
                <a:cxn ang="f123">
                  <a:pos x="f169" y="f170"/>
                </a:cxn>
                <a:cxn ang="f123">
                  <a:pos x="f169" y="f171"/>
                </a:cxn>
                <a:cxn ang="f123">
                  <a:pos x="f172" y="f173"/>
                </a:cxn>
                <a:cxn ang="f123">
                  <a:pos x="f174" y="f175"/>
                </a:cxn>
                <a:cxn ang="f123">
                  <a:pos x="f176" y="f177"/>
                </a:cxn>
                <a:cxn ang="f123">
                  <a:pos x="f178" y="f179"/>
                </a:cxn>
              </a:cxnLst>
              <a:rect l="f150" t="f153" r="f151" b="f15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6"/>
                  </a:cubicBezTo>
                  <a:cubicBezTo>
                    <a:pt x="f28" y="f26"/>
                    <a:pt x="f29" y="f30"/>
                    <a:pt x="f31" y="f32"/>
                  </a:cubicBezTo>
                  <a:cubicBezTo>
                    <a:pt x="f33" y="f34"/>
                    <a:pt x="f35" y="f36"/>
                    <a:pt x="f37" y="f38"/>
                  </a:cubicBezTo>
                  <a:lnTo>
                    <a:pt x="f6" y="f39"/>
                  </a:lnTo>
                  <a:lnTo>
                    <a:pt x="f6" y="f40"/>
                  </a:lnTo>
                  <a:lnTo>
                    <a:pt x="f41" y="f42"/>
                  </a:lnTo>
                  <a:cubicBezTo>
                    <a:pt x="f43" y="f44"/>
                    <a:pt x="f45" y="f7"/>
                    <a:pt x="f46" y="f7"/>
                  </a:cubicBezTo>
                  <a:cubicBezTo>
                    <a:pt x="f47" y="f7"/>
                    <a:pt x="f48" y="f49"/>
                    <a:pt x="f50" y="f51"/>
                  </a:cubicBezTo>
                  <a:cubicBezTo>
                    <a:pt x="f52" y="f53"/>
                    <a:pt x="f54" y="f55"/>
                    <a:pt x="f56" y="f5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Freeform: Shape 18">
              <a:extLst>
                <a:ext uri="{FF2B5EF4-FFF2-40B4-BE49-F238E27FC236}">
                  <a16:creationId xmlns:a16="http://schemas.microsoft.com/office/drawing/2014/main" id="{AB49AC91-6310-D153-D7A2-A364A96FF943}"/>
                </a:ext>
              </a:extLst>
            </p:cNvPr>
            <p:cNvSpPr/>
            <p:nvPr/>
          </p:nvSpPr>
          <p:spPr>
            <a:xfrm>
              <a:off x="7911151" y="0"/>
              <a:ext cx="4280845" cy="23778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70786"/>
                <a:gd name="f7" fmla="val 2927775"/>
                <a:gd name="f8" fmla="val 736294"/>
                <a:gd name="f9" fmla="val 740298"/>
                <a:gd name="f10" fmla="val 72745"/>
                <a:gd name="f11" fmla="val 768839"/>
                <a:gd name="f12" fmla="val 319371"/>
                <a:gd name="f13" fmla="val 898885"/>
                <a:gd name="f14" fmla="val 497858"/>
                <a:gd name="f15" fmla="val 1153024"/>
                <a:gd name="f16" fmla="val 826989"/>
                <a:gd name="f17" fmla="val 1225727"/>
                <a:gd name="f18" fmla="val 921142"/>
                <a:gd name="f19" fmla="val 1300882"/>
                <a:gd name="f20" fmla="val 1018537"/>
                <a:gd name="f21" fmla="val 1378368"/>
                <a:gd name="f22" fmla="val 1126356"/>
                <a:gd name="f23" fmla="val 1652384"/>
                <a:gd name="f24" fmla="val 1507833"/>
                <a:gd name="f25" fmla="val 1933512"/>
                <a:gd name="f26" fmla="val 1779060"/>
                <a:gd name="f27" fmla="val 2238056"/>
                <a:gd name="f28" fmla="val 1955322"/>
                <a:gd name="f29" fmla="val 2560868"/>
                <a:gd name="f30" fmla="val 2142238"/>
                <a:gd name="f31" fmla="val 2930637"/>
                <a:gd name="f32" fmla="val 2233033"/>
                <a:gd name="f33" fmla="val 3368327"/>
                <a:gd name="f34" fmla="val 3616720"/>
                <a:gd name="f35" fmla="val 3847703"/>
                <a:gd name="f36" fmla="val 2176866"/>
                <a:gd name="f37" fmla="val 4095360"/>
                <a:gd name="f38" fmla="val 2056192"/>
                <a:gd name="f39" fmla="val 4349636"/>
                <a:gd name="f40" fmla="val 1932276"/>
                <a:gd name="f41" fmla="val 4601340"/>
                <a:gd name="f42" fmla="val 1751613"/>
                <a:gd name="f43" fmla="val 4880506"/>
                <a:gd name="f44" fmla="val 1545587"/>
                <a:gd name="f45" fmla="val 4945974"/>
                <a:gd name="f46" fmla="val 1497295"/>
                <a:gd name="f47" fmla="val 5011199"/>
                <a:gd name="f48" fmla="val 1449697"/>
                <a:gd name="f49" fmla="val 5074340"/>
                <a:gd name="f50" fmla="val 1403721"/>
                <a:gd name="f51" fmla="val 1259367"/>
                <a:gd name="f52" fmla="val 2138641"/>
                <a:gd name="f53" fmla="val 5112925"/>
                <a:gd name="f54" fmla="val 2253730"/>
                <a:gd name="f55" fmla="val 4598179"/>
                <a:gd name="f56" fmla="val 2621786"/>
                <a:gd name="f57" fmla="val 4074961"/>
                <a:gd name="f58" fmla="val 2170746"/>
                <a:gd name="f59" fmla="val 1393203"/>
                <a:gd name="f60" fmla="val 2384512"/>
                <a:gd name="f61" fmla="val 769646"/>
                <a:gd name="f62" fmla="val 1516288"/>
                <a:gd name="f63" fmla="val 418850"/>
                <a:gd name="f64" fmla="val 1027932"/>
                <a:gd name="f65" fmla="val 48120"/>
                <a:gd name="f66" fmla="val 683401"/>
                <a:gd name="f67" fmla="val 3149"/>
                <a:gd name="f68" fmla="val 85252"/>
                <a:gd name="f69" fmla="+- 0 0 -90"/>
                <a:gd name="f70" fmla="*/ f3 1 5270786"/>
                <a:gd name="f71" fmla="*/ f4 1 2927775"/>
                <a:gd name="f72" fmla="+- f7 0 f5"/>
                <a:gd name="f73" fmla="+- f6 0 f5"/>
                <a:gd name="f74" fmla="*/ f69 f0 1"/>
                <a:gd name="f75" fmla="*/ f73 1 5270786"/>
                <a:gd name="f76" fmla="*/ f72 1 2927775"/>
                <a:gd name="f77" fmla="*/ 0 f73 1"/>
                <a:gd name="f78" fmla="*/ 0 f72 1"/>
                <a:gd name="f79" fmla="*/ 736294 f73 1"/>
                <a:gd name="f80" fmla="*/ 740298 f73 1"/>
                <a:gd name="f81" fmla="*/ 72745 f72 1"/>
                <a:gd name="f82" fmla="*/ 1153024 f73 1"/>
                <a:gd name="f83" fmla="*/ 826989 f72 1"/>
                <a:gd name="f84" fmla="*/ 1378368 f73 1"/>
                <a:gd name="f85" fmla="*/ 1126356 f72 1"/>
                <a:gd name="f86" fmla="*/ 2238056 f73 1"/>
                <a:gd name="f87" fmla="*/ 1955322 f72 1"/>
                <a:gd name="f88" fmla="*/ 3368327 f73 1"/>
                <a:gd name="f89" fmla="*/ 2233033 f72 1"/>
                <a:gd name="f90" fmla="*/ 4095360 f73 1"/>
                <a:gd name="f91" fmla="*/ 2056192 f72 1"/>
                <a:gd name="f92" fmla="*/ 4880506 f73 1"/>
                <a:gd name="f93" fmla="*/ 1545587 f72 1"/>
                <a:gd name="f94" fmla="*/ 5074340 f73 1"/>
                <a:gd name="f95" fmla="*/ 1403721 f72 1"/>
                <a:gd name="f96" fmla="*/ 5270786 f73 1"/>
                <a:gd name="f97" fmla="*/ 1259367 f72 1"/>
                <a:gd name="f98" fmla="*/ 2138641 f72 1"/>
                <a:gd name="f99" fmla="*/ 5112925 f73 1"/>
                <a:gd name="f100" fmla="*/ 2253730 f72 1"/>
                <a:gd name="f101" fmla="*/ 2927775 f72 1"/>
                <a:gd name="f102" fmla="*/ 769646 f73 1"/>
                <a:gd name="f103" fmla="*/ 1516288 f72 1"/>
                <a:gd name="f104" fmla="*/ 3149 f73 1"/>
                <a:gd name="f105" fmla="*/ 85252 f72 1"/>
                <a:gd name="f106" fmla="*/ f74 1 f2"/>
                <a:gd name="f107" fmla="*/ f77 1 5270786"/>
                <a:gd name="f108" fmla="*/ f78 1 2927775"/>
                <a:gd name="f109" fmla="*/ f79 1 5270786"/>
                <a:gd name="f110" fmla="*/ f80 1 5270786"/>
                <a:gd name="f111" fmla="*/ f81 1 2927775"/>
                <a:gd name="f112" fmla="*/ f82 1 5270786"/>
                <a:gd name="f113" fmla="*/ f83 1 2927775"/>
                <a:gd name="f114" fmla="*/ f84 1 5270786"/>
                <a:gd name="f115" fmla="*/ f85 1 2927775"/>
                <a:gd name="f116" fmla="*/ f86 1 5270786"/>
                <a:gd name="f117" fmla="*/ f87 1 2927775"/>
                <a:gd name="f118" fmla="*/ f88 1 5270786"/>
                <a:gd name="f119" fmla="*/ f89 1 2927775"/>
                <a:gd name="f120" fmla="*/ f90 1 5270786"/>
                <a:gd name="f121" fmla="*/ f91 1 2927775"/>
                <a:gd name="f122" fmla="*/ f92 1 5270786"/>
                <a:gd name="f123" fmla="*/ f93 1 2927775"/>
                <a:gd name="f124" fmla="*/ f94 1 5270786"/>
                <a:gd name="f125" fmla="*/ f95 1 2927775"/>
                <a:gd name="f126" fmla="*/ f96 1 5270786"/>
                <a:gd name="f127" fmla="*/ f97 1 2927775"/>
                <a:gd name="f128" fmla="*/ f98 1 2927775"/>
                <a:gd name="f129" fmla="*/ f99 1 5270786"/>
                <a:gd name="f130" fmla="*/ f100 1 2927775"/>
                <a:gd name="f131" fmla="*/ f101 1 2927775"/>
                <a:gd name="f132" fmla="*/ f102 1 5270786"/>
                <a:gd name="f133" fmla="*/ f103 1 2927775"/>
                <a:gd name="f134" fmla="*/ f104 1 5270786"/>
                <a:gd name="f135" fmla="*/ f105 1 2927775"/>
                <a:gd name="f136" fmla="*/ f5 1 f75"/>
                <a:gd name="f137" fmla="*/ f6 1 f75"/>
                <a:gd name="f138" fmla="*/ f5 1 f76"/>
                <a:gd name="f139" fmla="*/ f7 1 f76"/>
                <a:gd name="f140" fmla="+- f106 0 f1"/>
                <a:gd name="f141" fmla="*/ f107 1 f75"/>
                <a:gd name="f142" fmla="*/ f108 1 f76"/>
                <a:gd name="f143" fmla="*/ f109 1 f75"/>
                <a:gd name="f144" fmla="*/ f110 1 f75"/>
                <a:gd name="f145" fmla="*/ f111 1 f76"/>
                <a:gd name="f146" fmla="*/ f112 1 f75"/>
                <a:gd name="f147" fmla="*/ f113 1 f76"/>
                <a:gd name="f148" fmla="*/ f114 1 f75"/>
                <a:gd name="f149" fmla="*/ f115 1 f76"/>
                <a:gd name="f150" fmla="*/ f116 1 f75"/>
                <a:gd name="f151" fmla="*/ f117 1 f76"/>
                <a:gd name="f152" fmla="*/ f118 1 f75"/>
                <a:gd name="f153" fmla="*/ f119 1 f76"/>
                <a:gd name="f154" fmla="*/ f120 1 f75"/>
                <a:gd name="f155" fmla="*/ f121 1 f76"/>
                <a:gd name="f156" fmla="*/ f122 1 f75"/>
                <a:gd name="f157" fmla="*/ f123 1 f76"/>
                <a:gd name="f158" fmla="*/ f124 1 f75"/>
                <a:gd name="f159" fmla="*/ f125 1 f76"/>
                <a:gd name="f160" fmla="*/ f126 1 f75"/>
                <a:gd name="f161" fmla="*/ f127 1 f76"/>
                <a:gd name="f162" fmla="*/ f128 1 f76"/>
                <a:gd name="f163" fmla="*/ f129 1 f75"/>
                <a:gd name="f164" fmla="*/ f130 1 f76"/>
                <a:gd name="f165" fmla="*/ f131 1 f76"/>
                <a:gd name="f166" fmla="*/ f132 1 f75"/>
                <a:gd name="f167" fmla="*/ f133 1 f76"/>
                <a:gd name="f168" fmla="*/ f134 1 f75"/>
                <a:gd name="f169" fmla="*/ f135 1 f76"/>
                <a:gd name="f170" fmla="*/ f136 f70 1"/>
                <a:gd name="f171" fmla="*/ f137 f70 1"/>
                <a:gd name="f172" fmla="*/ f139 f71 1"/>
                <a:gd name="f173" fmla="*/ f138 f71 1"/>
                <a:gd name="f174" fmla="*/ f141 f70 1"/>
                <a:gd name="f175" fmla="*/ f142 f71 1"/>
                <a:gd name="f176" fmla="*/ f143 f70 1"/>
                <a:gd name="f177" fmla="*/ f144 f70 1"/>
                <a:gd name="f178" fmla="*/ f145 f71 1"/>
                <a:gd name="f179" fmla="*/ f146 f70 1"/>
                <a:gd name="f180" fmla="*/ f147 f71 1"/>
                <a:gd name="f181" fmla="*/ f148 f70 1"/>
                <a:gd name="f182" fmla="*/ f149 f71 1"/>
                <a:gd name="f183" fmla="*/ f150 f70 1"/>
                <a:gd name="f184" fmla="*/ f151 f71 1"/>
                <a:gd name="f185" fmla="*/ f152 f70 1"/>
                <a:gd name="f186" fmla="*/ f153 f71 1"/>
                <a:gd name="f187" fmla="*/ f154 f70 1"/>
                <a:gd name="f188" fmla="*/ f155 f71 1"/>
                <a:gd name="f189" fmla="*/ f156 f70 1"/>
                <a:gd name="f190" fmla="*/ f157 f71 1"/>
                <a:gd name="f191" fmla="*/ f158 f70 1"/>
                <a:gd name="f192" fmla="*/ f159 f71 1"/>
                <a:gd name="f193" fmla="*/ f160 f70 1"/>
                <a:gd name="f194" fmla="*/ f161 f71 1"/>
                <a:gd name="f195" fmla="*/ f162 f71 1"/>
                <a:gd name="f196" fmla="*/ f163 f70 1"/>
                <a:gd name="f197" fmla="*/ f164 f71 1"/>
                <a:gd name="f198" fmla="*/ f165 f71 1"/>
                <a:gd name="f199" fmla="*/ f166 f70 1"/>
                <a:gd name="f200" fmla="*/ f167 f71 1"/>
                <a:gd name="f201" fmla="*/ f168 f70 1"/>
                <a:gd name="f202" fmla="*/ f169 f7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40">
                  <a:pos x="f174" y="f175"/>
                </a:cxn>
                <a:cxn ang="f140">
                  <a:pos x="f176" y="f175"/>
                </a:cxn>
                <a:cxn ang="f140">
                  <a:pos x="f177" y="f178"/>
                </a:cxn>
                <a:cxn ang="f140">
                  <a:pos x="f179" y="f180"/>
                </a:cxn>
                <a:cxn ang="f140">
                  <a:pos x="f181" y="f182"/>
                </a:cxn>
                <a:cxn ang="f140">
                  <a:pos x="f183" y="f184"/>
                </a:cxn>
                <a:cxn ang="f140">
                  <a:pos x="f185" y="f186"/>
                </a:cxn>
                <a:cxn ang="f140">
                  <a:pos x="f187" y="f188"/>
                </a:cxn>
                <a:cxn ang="f140">
                  <a:pos x="f189" y="f190"/>
                </a:cxn>
                <a:cxn ang="f140">
                  <a:pos x="f191" y="f192"/>
                </a:cxn>
                <a:cxn ang="f140">
                  <a:pos x="f193" y="f194"/>
                </a:cxn>
                <a:cxn ang="f140">
                  <a:pos x="f193" y="f195"/>
                </a:cxn>
                <a:cxn ang="f140">
                  <a:pos x="f196" y="f197"/>
                </a:cxn>
                <a:cxn ang="f140">
                  <a:pos x="f185" y="f198"/>
                </a:cxn>
                <a:cxn ang="f140">
                  <a:pos x="f199" y="f200"/>
                </a:cxn>
                <a:cxn ang="f140">
                  <a:pos x="f201" y="f202"/>
                </a:cxn>
              </a:cxnLst>
              <a:rect l="f170" t="f173" r="f171" b="f172"/>
              <a:pathLst>
                <a:path w="5270786" h="2927775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33" y="f32"/>
                  </a:cubicBezTo>
                  <a:cubicBezTo>
                    <a:pt x="f34" y="f32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lnTo>
                    <a:pt x="f6" y="f51"/>
                  </a:lnTo>
                  <a:lnTo>
                    <a:pt x="f6" y="f52"/>
                  </a:lnTo>
                  <a:lnTo>
                    <a:pt x="f53" y="f54"/>
                  </a:lnTo>
                  <a:cubicBezTo>
                    <a:pt x="f55" y="f56"/>
                    <a:pt x="f57" y="f7"/>
                    <a:pt x="f33" y="f7"/>
                  </a:cubicBezTo>
                  <a:cubicBezTo>
                    <a:pt x="f58" y="f7"/>
                    <a:pt x="f59" y="f60"/>
                    <a:pt x="f61" y="f62"/>
                  </a:cubicBezTo>
                  <a:cubicBezTo>
                    <a:pt x="f63" y="f64"/>
                    <a:pt x="f65" y="f66"/>
                    <a:pt x="f67" y="f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0000"/>
                  </a:srgbClr>
                </a:gs>
                <a:gs pos="100000">
                  <a:srgbClr val="70AD47">
                    <a:alpha val="10000"/>
                  </a:srgbClr>
                </a:gs>
              </a:gsLst>
              <a:lin ang="12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62887C1-B724-0B00-5323-F72DEABCF53B}"/>
              </a:ext>
            </a:extLst>
          </p:cNvPr>
          <p:cNvSpPr txBox="1"/>
          <p:nvPr/>
        </p:nvSpPr>
        <p:spPr>
          <a:xfrm>
            <a:off x="804672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C602E67-27E0-4CAB-98CE-F4FDF349BFC4}" type="datetime1">
              <a:rPr lang="hu-HU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2023. 06. 25.</a:t>
            </a:fld>
            <a:endParaRPr lang="en-GB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96B47E2-7B93-BE42-3C45-15491DDEB653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Simon Botond - Átfedő csoportok keresése hipergráfokon - Fizika BSc Szakdolgozat védés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B018795-C3F9-791B-01B7-D1453EA437EE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09F3FFB-BBA0-4CED-8361-7CA74E9A47C6}" type="slidenum"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9</a:t>
            </a:fld>
            <a:r>
              <a: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/16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CDEE665C-2FCC-6AA0-3B38-2C0E5C109EA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7177" y="1253331"/>
            <a:ext cx="8113425" cy="4351336"/>
          </a:xfrm>
        </p:spPr>
        <p:txBody>
          <a:bodyPr/>
          <a:lstStyle/>
          <a:p>
            <a:pPr marL="0" lvl="0" indent="0">
              <a:buNone/>
            </a:pPr>
            <a:r>
              <a:rPr lang="hu-HU">
                <a:solidFill>
                  <a:srgbClr val="44546A"/>
                </a:solidFill>
              </a:rPr>
              <a:t>Saját implementáció a k-klikk perkolációt alapul véve:</a:t>
            </a:r>
          </a:p>
          <a:p>
            <a:pPr marL="457200" lvl="0" indent="-457200">
              <a:buFont typeface="Calibri Light"/>
              <a:buAutoNum type="arabicPeriod"/>
            </a:pPr>
            <a:r>
              <a:rPr lang="hu-HU" sz="2400">
                <a:solidFill>
                  <a:srgbClr val="44546A"/>
                </a:solidFill>
              </a:rPr>
              <a:t>Élsúlyküszöbölés</a:t>
            </a:r>
          </a:p>
          <a:p>
            <a:pPr marL="457200" lvl="0" indent="-457200">
              <a:buFont typeface="Calibri Light"/>
              <a:buAutoNum type="arabicPeriod"/>
            </a:pPr>
            <a:r>
              <a:rPr lang="hu-HU" sz="2400">
                <a:solidFill>
                  <a:srgbClr val="44546A"/>
                </a:solidFill>
              </a:rPr>
              <a:t>k-klikk perkoláció</a:t>
            </a:r>
          </a:p>
          <a:p>
            <a:pPr marL="457200" lvl="0" indent="-457200">
              <a:buFont typeface="Calibri Light"/>
              <a:buAutoNum type="arabicPeriod"/>
            </a:pPr>
            <a:r>
              <a:rPr lang="hu-HU" sz="2400">
                <a:solidFill>
                  <a:srgbClr val="44546A"/>
                </a:solidFill>
              </a:rPr>
              <a:t>Összefüggő komponensek keresése</a:t>
            </a:r>
            <a:endParaRPr lang="en-GB" sz="2400">
              <a:solidFill>
                <a:srgbClr val="44546A"/>
              </a:solidFill>
            </a:endParaRPr>
          </a:p>
          <a:p>
            <a:pPr marL="0" lvl="0" indent="0">
              <a:buNone/>
            </a:pPr>
            <a:r>
              <a:rPr lang="en-GB" sz="2200">
                <a:solidFill>
                  <a:srgbClr val="44546A"/>
                </a:solidFill>
              </a:rPr>
              <a:t>Így minden csúcs </a:t>
            </a:r>
            <a:r>
              <a:rPr lang="hu-HU" sz="2200">
                <a:solidFill>
                  <a:srgbClr val="44546A"/>
                </a:solidFill>
              </a:rPr>
              <a:t>be lesz sorolva </a:t>
            </a:r>
            <a:r>
              <a:rPr lang="en-GB" sz="2200">
                <a:solidFill>
                  <a:srgbClr val="44546A"/>
                </a:solidFill>
              </a:rPr>
              <a:t>minimum egy csoportb</a:t>
            </a:r>
            <a:r>
              <a:rPr lang="hu-HU" sz="2200">
                <a:solidFill>
                  <a:srgbClr val="44546A"/>
                </a:solidFill>
              </a:rPr>
              <a:t>a.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7820</TotalTime>
  <Words>969</Words>
  <Application>Microsoft Office PowerPoint</Application>
  <PresentationFormat>Widescreen</PresentationFormat>
  <Paragraphs>193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Átfedő csoportok keresése hipergráfokon</vt:lpstr>
      <vt:lpstr>Bevezető – Hálózatok magasabb rendű kölcsönhatásokkal</vt:lpstr>
      <vt:lpstr>Egyszerű gráf reprezentáció</vt:lpstr>
      <vt:lpstr>Hipergráfok egyszerű gráf reprezentációja élsúlyokkal</vt:lpstr>
      <vt:lpstr>h-ABCD hálózatgeneráló modell</vt:lpstr>
      <vt:lpstr>h-ABCD hálózatgeneráló modell: az élek vizsgálata</vt:lpstr>
      <vt:lpstr>h-ABCD hálózatgeneráló modell: csoportok generálása</vt:lpstr>
      <vt:lpstr>Csoportkeresés egyszerű gráfokon: k-klikk perkolációs módszer</vt:lpstr>
      <vt:lpstr>3-lépéses csoportkeresési módszer</vt:lpstr>
      <vt:lpstr>3-lépéses csoportkeresési módszer</vt:lpstr>
      <vt:lpstr>3-lépéses csoportkeresési módszer</vt:lpstr>
      <vt:lpstr>Hasonlósági mérőszám</vt:lpstr>
      <vt:lpstr>Hasonlósági mérőszám</vt:lpstr>
      <vt:lpstr>Perkolációs fázisátalakulás</vt:lpstr>
      <vt:lpstr>Perkolációs fázisátalakulás</vt:lpstr>
      <vt:lpstr>Összegzés</vt:lpstr>
      <vt:lpstr>Köszönöm a figyelmet!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Átfedő csoportok keresése hipergráfokon</dc:title>
  <dc:creator>Botond Simon</dc:creator>
  <cp:lastModifiedBy>Botond Simon</cp:lastModifiedBy>
  <cp:revision>36</cp:revision>
  <dcterms:created xsi:type="dcterms:W3CDTF">2023-06-18T17:11:30Z</dcterms:created>
  <dcterms:modified xsi:type="dcterms:W3CDTF">2023-06-25T20:23:16Z</dcterms:modified>
</cp:coreProperties>
</file>