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8" r:id="rId3"/>
    <p:sldId id="260" r:id="rId4"/>
    <p:sldId id="266" r:id="rId5"/>
    <p:sldId id="267" r:id="rId6"/>
    <p:sldId id="262" r:id="rId7"/>
    <p:sldId id="264" r:id="rId8"/>
  </p:sldIdLst>
  <p:sldSz cx="18288000" cy="10287000"/>
  <p:notesSz cx="6858000" cy="9144000"/>
  <p:embeddedFontLst>
    <p:embeddedFont>
      <p:font typeface="Times New Roman" panose="02020603050405020304" pitchFamily="18" charset="0"/>
      <p:regular r:id="rId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10" autoAdjust="0"/>
  </p:normalViewPr>
  <p:slideViewPr>
    <p:cSldViewPr>
      <p:cViewPr varScale="1">
        <p:scale>
          <a:sx n="53" d="100"/>
          <a:sy n="53" d="100"/>
        </p:scale>
        <p:origin x="8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cowmap.ru/okruga/yuzao.html" TargetMode="External"/><Relationship Id="rId2" Type="http://schemas.openxmlformats.org/officeDocument/2006/relationships/hyperlink" Target="https://www.moscowmap.ru/streets/parkovaya-9-ulitsa/dom-50-korp-1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oscowmap.ru/metro/arbatsko-pokrovskaya-linija/pervomayskay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lotinvestmos@gmail.com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hyperlink" Target="tel:7977776230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a.me/79777762301" TargetMode="External"/><Relationship Id="rId11" Type="http://schemas.openxmlformats.org/officeDocument/2006/relationships/hyperlink" Target="https://t.me/+79933639955" TargetMode="External"/><Relationship Id="rId5" Type="http://schemas.openxmlformats.org/officeDocument/2006/relationships/hyperlink" Target="https://yandex.ru/maps/-/CDqCQRiI" TargetMode="External"/><Relationship Id="rId10" Type="http://schemas.openxmlformats.org/officeDocument/2006/relationships/hyperlink" Target="https://www.avito.ru/user/ca29549a730dbc0a3e64595ccd66a493/profile?src=sharing" TargetMode="External"/><Relationship Id="rId4" Type="http://schemas.openxmlformats.org/officeDocument/2006/relationships/hyperlink" Target="https://lot-invest.ru/" TargetMode="External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139462" y="2075979"/>
            <a:ext cx="193067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39462" y="4076700"/>
            <a:ext cx="20759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9462" y="4749473"/>
            <a:ext cx="185609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55523" y="2158282"/>
            <a:ext cx="1104667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00" dirty="0">
                <a:latin typeface="Times New Roman"/>
              </a:rPr>
              <a:t>{{ address }}</a:t>
            </a:r>
            <a:endParaRPr lang="en-US" sz="3200" dirty="0">
              <a:latin typeface="Times New Roman"/>
              <a:hlinkClick r:id="rId2" tooltip="https://www.moscowmap.ru/streets/parkovaya-9-ulitsa/dom-50-korp-1.htm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541609" y="4198039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55523" y="4830794"/>
            <a:ext cx="9618654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2139462" y="1382922"/>
            <a:ext cx="2413430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6555523" y="1486074"/>
            <a:ext cx="96362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Нежилое помещение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" tooltip="https://www.moscowmap.ru/streets/parkovaya-9-ulitsa/dom-50-korp-1.html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2139462" y="5548504"/>
            <a:ext cx="3882642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2139462" y="7021936"/>
            <a:ext cx="1256713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entrance_type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{{ entrance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 {% endif %}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6555522" y="5737906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 tooltip="https://www.moscowmap.ru/metro/arbatsko-pokrovskaya-linija/pervomayskaya.html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2139462" y="6350374"/>
            <a:ext cx="169486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Этаж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6537937" y="6465790"/>
            <a:ext cx="9636238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floor }}</a:t>
            </a:r>
          </a:p>
        </p:txBody>
      </p:sp>
      <p:sp>
        <p:nvSpPr>
          <p:cNvPr id="23" name="TextBox 14"/>
          <p:cNvSpPr txBox="1"/>
          <p:nvPr/>
        </p:nvSpPr>
        <p:spPr>
          <a:xfrm>
            <a:off x="2139462" y="7713224"/>
            <a:ext cx="1241473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windows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{{ windows }} {% endif %}</a:t>
            </a:r>
          </a:p>
        </p:txBody>
      </p:sp>
      <p:sp>
        <p:nvSpPr>
          <p:cNvPr id="24" name="TextBox 16"/>
          <p:cNvSpPr txBox="1"/>
          <p:nvPr/>
        </p:nvSpPr>
        <p:spPr>
          <a:xfrm>
            <a:off x="2133600" y="8385997"/>
            <a:ext cx="1242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{% if ceilings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Потолки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{{ ceilings }} {% endif %}</a:t>
            </a:r>
          </a:p>
        </p:txBody>
      </p:sp>
      <p:sp>
        <p:nvSpPr>
          <p:cNvPr id="25" name="Freeform 22"/>
          <p:cNvSpPr/>
          <p:nvPr/>
        </p:nvSpPr>
        <p:spPr>
          <a:xfrm>
            <a:off x="8149842" y="454926"/>
            <a:ext cx="1957607" cy="530365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3000"/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1106" y="2215252"/>
            <a:ext cx="361529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applications_enddate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8" y="807070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deposit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8118" y="814451"/>
            <a:ext cx="742175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579" y="2114391"/>
            <a:ext cx="382916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594" y="2750902"/>
            <a:ext cx="8565806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min_price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min_price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приема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230832"/>
            <a:ext cx="45403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946271"/>
            <a:ext cx="482488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Задаток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8800" y="4969074"/>
            <a:ext cx="159714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торгах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234309"/>
            <a:ext cx="425371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m1_start_price }}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80630" y="2094336"/>
            <a:ext cx="2779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80630" y="2683150"/>
            <a:ext cx="8339221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m1_min_price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{{ m1_min_price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 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5CC99ED-DB87-D893-2F46-87FC9D3BD5A6}"/>
              </a:ext>
            </a:extLst>
          </p:cNvPr>
          <p:cNvSpPr txBox="1"/>
          <p:nvPr/>
        </p:nvSpPr>
        <p:spPr>
          <a:xfrm>
            <a:off x="730594" y="3354549"/>
            <a:ext cx="8565806" cy="178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3A93FA2-4354-55B4-97FD-F029EA58E435}"/>
              </a:ext>
            </a:extLst>
          </p:cNvPr>
          <p:cNvSpPr txBox="1"/>
          <p:nvPr/>
        </p:nvSpPr>
        <p:spPr>
          <a:xfrm>
            <a:off x="714724" y="3958196"/>
            <a:ext cx="8565806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7EF3D08-7F41-04C3-0E34-CB96A01D3E83}"/>
              </a:ext>
            </a:extLst>
          </p:cNvPr>
          <p:cNvSpPr txBox="1"/>
          <p:nvPr/>
        </p:nvSpPr>
        <p:spPr>
          <a:xfrm>
            <a:off x="7687761" y="7314187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tendering 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2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Img10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37C563-CD26-5E75-80FF-3BA1FC6EF059}"/>
              </a:ext>
            </a:extLst>
          </p:cNvPr>
          <p:cNvSpPr/>
          <p:nvPr/>
        </p:nvSpPr>
        <p:spPr>
          <a:xfrm>
            <a:off x="2133600" y="723900"/>
            <a:ext cx="13716000" cy="868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353592" y="537527"/>
            <a:ext cx="5580817" cy="78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онтакты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028575" y="2815436"/>
            <a:ext cx="623610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+7 (9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542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939117" y="3792885"/>
            <a:ext cx="4958343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lotinvestmos@gmail.com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322363" y="4686300"/>
            <a:ext cx="503122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https://lot-invest.ru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33718" y="5878392"/>
            <a:ext cx="10439400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г.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Москва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ул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Матросская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Тишина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д 23,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стр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2895600" y="6871859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WatsApp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DA488C-7AA3-BF72-CCDD-AAE859D8BB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54" y="7130880"/>
            <a:ext cx="609600" cy="6096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13A217-8CA2-F9EB-321C-26AF33B53B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09" t="36230" r="68144" b="36122"/>
          <a:stretch/>
        </p:blipFill>
        <p:spPr>
          <a:xfrm>
            <a:off x="2057400" y="8709382"/>
            <a:ext cx="649359" cy="649359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B60F4341-E927-C3C6-60F7-721F96281146}"/>
              </a:ext>
            </a:extLst>
          </p:cNvPr>
          <p:cNvSpPr txBox="1"/>
          <p:nvPr/>
        </p:nvSpPr>
        <p:spPr>
          <a:xfrm>
            <a:off x="2895600" y="8420100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Написать нам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Авито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2863EB5C-218A-6646-0253-9B0EE8D4A78D}"/>
              </a:ext>
            </a:extLst>
          </p:cNvPr>
          <p:cNvSpPr txBox="1"/>
          <p:nvPr/>
        </p:nvSpPr>
        <p:spPr>
          <a:xfrm>
            <a:off x="2895600" y="7658100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 Telegram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036B07-3A49-1AB9-6952-C7C1141F75C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7900251"/>
            <a:ext cx="649359" cy="649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309</Words>
  <Application>Microsoft Office PowerPoint</Application>
  <PresentationFormat>Произвольный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Times New Roman</vt:lpstr>
      <vt:lpstr>Calibri</vt:lpstr>
      <vt:lpstr>Arial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80</cp:revision>
  <dcterms:created xsi:type="dcterms:W3CDTF">2006-08-16T00:00:00Z</dcterms:created>
  <dcterms:modified xsi:type="dcterms:W3CDTF">2024-01-18T23:31:45Z</dcterms:modified>
  <dc:identifier>DAFvkKsnUgw</dc:identifier>
</cp:coreProperties>
</file>