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33" d="100"/>
          <a:sy n="33" d="100"/>
        </p:scale>
        <p:origin x="9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otinvestmos@gmail.com" TargetMode="External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5" Type="http://schemas.openxmlformats.org/officeDocument/2006/relationships/hyperlink" Target="https://yandex.ru/maps/-/CDqCQRiI" TargetMode="External"/><Relationship Id="rId4" Type="http://schemas.openxmlformats.org/officeDocument/2006/relationships/hyperlink" Target="https://lot-inves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9462" y="2075979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9462" y="4076700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9462" y="4749473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55523" y="2158282"/>
            <a:ext cx="1104667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dirty="0">
                <a:latin typeface="Times New Roman"/>
              </a:rPr>
              <a:t>{{ address }}</a:t>
            </a:r>
            <a:endParaRPr lang="en-US" sz="3200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609" y="4198039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5523" y="4830794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2139462" y="1382922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6555523" y="1486074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2139462" y="5548504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139462" y="7021936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6555522" y="5737906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2139462" y="6350374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6537937" y="6465790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2139462" y="7713224"/>
            <a:ext cx="124147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2133600" y="8385997"/>
            <a:ext cx="1242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53808" y="6927801"/>
            <a:ext cx="5031229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7279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286</Words>
  <Application>Microsoft Office PowerPoint</Application>
  <PresentationFormat>Произвольный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72</cp:revision>
  <dcterms:created xsi:type="dcterms:W3CDTF">2006-08-16T00:00:00Z</dcterms:created>
  <dcterms:modified xsi:type="dcterms:W3CDTF">2023-12-20T20:16:09Z</dcterms:modified>
  <dc:identifier>DAFvkKsnUgw</dc:identifier>
</cp:coreProperties>
</file>