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8" r:id="rId4"/>
    <p:sldId id="260" r:id="rId5"/>
    <p:sldId id="266" r:id="rId6"/>
    <p:sldId id="267" r:id="rId7"/>
    <p:sldId id="262" r:id="rId8"/>
    <p:sldId id="264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Times New Roman" panose="02020603050405020304" pitchFamily="18" charset="0"/>
      <p:regular r:id="rId16"/>
    </p:embeddedFont>
    <p:embeddedFont>
      <p:font typeface="Times New Roman Bold" panose="020B0604020202020204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46" d="100"/>
          <a:sy n="46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otinvestmos@gmail.com" TargetMode="External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5" Type="http://schemas.openxmlformats.org/officeDocument/2006/relationships/hyperlink" Target="https://yandex.ru/maps/-/CDqCQRiI" TargetMode="External"/><Relationship Id="rId4" Type="http://schemas.openxmlformats.org/officeDocument/2006/relationships/hyperlink" Target="https://lot-invest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24200" y="2718111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415489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24200" y="3412654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4200" y="4085427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40261" y="2800414"/>
            <a:ext cx="960473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u="sng" dirty="0">
                <a:latin typeface="Times New Roman"/>
              </a:rPr>
              <a:t>{{ address }}</a:t>
            </a:r>
            <a:endParaRPr lang="en-US" sz="3200" u="sng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26347" y="3533993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40261" y="4166748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3124200" y="2101254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540261" y="2128206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124200" y="4884458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124200" y="6357890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7540260" y="5073860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3124200" y="5686328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7522675" y="5801744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1371600" y="7049178"/>
            <a:ext cx="1104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1489064" y="7721951"/>
            <a:ext cx="1093153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12184"/>
            <a:ext cx="8565806" cy="5482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</p:spTree>
    <p:extLst>
      <p:ext uri="{BB962C8B-B14F-4D97-AF65-F5344CB8AC3E}">
        <p14:creationId xmlns:p14="http://schemas.microsoft.com/office/powerpoint/2010/main" val="47777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353808" y="6927801"/>
            <a:ext cx="5031229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7279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442</Words>
  <Application>Microsoft Office PowerPoint</Application>
  <PresentationFormat>Произвольный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Times New Roman</vt:lpstr>
      <vt:lpstr>Calibri</vt:lpstr>
      <vt:lpstr>Arial</vt:lpstr>
      <vt:lpstr>Calibri Light</vt:lpstr>
      <vt:lpstr>Times New Roman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69</cp:revision>
  <dcterms:created xsi:type="dcterms:W3CDTF">2006-08-16T00:00:00Z</dcterms:created>
  <dcterms:modified xsi:type="dcterms:W3CDTF">2023-12-20T18:45:20Z</dcterms:modified>
  <dc:identifier>DAFvkKsnUgw</dc:identifier>
</cp:coreProperties>
</file>