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9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Times New Roman" panose="02020603050405020304" pitchFamily="18" charset="0"/>
      <p:regular r:id="rId11"/>
    </p:embeddedFont>
    <p:embeddedFont>
      <p:font typeface="Times New Roman Bold" panose="020B0604020202020204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46" d="100"/>
          <a:sy n="46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24200" y="2718111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24200" y="3412654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4200" y="4085427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40261" y="2800414"/>
            <a:ext cx="9604739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u="sng" dirty="0">
                <a:latin typeface="Times New Roman"/>
              </a:rPr>
              <a:t>{{ address }}</a:t>
            </a:r>
            <a:endParaRPr lang="en-US" sz="3200" u="sng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526347" y="3533993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40261" y="4166748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3124200" y="2101254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540261" y="2128206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124200" y="4884458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3124200" y="6357890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7540260" y="5073860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3124200" y="5686328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7522675" y="5801744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1371600" y="7049178"/>
            <a:ext cx="1104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1489064" y="7721951"/>
            <a:ext cx="1093153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2">
            <a:extLst>
              <a:ext uri="{FF2B5EF4-FFF2-40B4-BE49-F238E27FC236}">
                <a16:creationId xmlns:a16="http://schemas.microsoft.com/office/drawing/2014/main" id="{4FA99939-F309-E14B-FA77-472700606A5F}"/>
              </a:ext>
            </a:extLst>
          </p:cNvPr>
          <p:cNvSpPr txBox="1"/>
          <p:nvPr/>
        </p:nvSpPr>
        <p:spPr>
          <a:xfrm>
            <a:off x="762000" y="647700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375CDAE5-A1BB-657E-4528-B39ED92EFF76}"/>
              </a:ext>
            </a:extLst>
          </p:cNvPr>
          <p:cNvSpPr txBox="1"/>
          <p:nvPr/>
        </p:nvSpPr>
        <p:spPr>
          <a:xfrm>
            <a:off x="9144000" y="647700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B20A6D6-CDD7-25DD-AAFD-5DC2F07C8473}"/>
              </a:ext>
            </a:extLst>
          </p:cNvPr>
          <p:cNvSpPr txBox="1"/>
          <p:nvPr/>
        </p:nvSpPr>
        <p:spPr>
          <a:xfrm>
            <a:off x="9144000" y="4898864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B035-9D08-3E45-AADF-600FBBE16254}"/>
              </a:ext>
            </a:extLst>
          </p:cNvPr>
          <p:cNvSpPr txBox="1"/>
          <p:nvPr/>
        </p:nvSpPr>
        <p:spPr>
          <a:xfrm>
            <a:off x="762000" y="3363700"/>
            <a:ext cx="10058400" cy="1223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794"/>
              </a:lnSpc>
            </a:pP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18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2%}{% if </a:t>
            </a:r>
            <a:r>
              <a:rPr lang="en-US" sz="18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18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/>
              <a:t>понижения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18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18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B54698AF-C9FC-9204-B190-8C0A2B764E83}"/>
              </a:ext>
            </a:extLst>
          </p:cNvPr>
          <p:cNvSpPr txBox="1"/>
          <p:nvPr/>
        </p:nvSpPr>
        <p:spPr>
          <a:xfrm>
            <a:off x="762000" y="4898864"/>
            <a:ext cx="8565806" cy="4251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  <p:extLst>
      <p:ext uri="{BB962C8B-B14F-4D97-AF65-F5344CB8AC3E}">
        <p14:creationId xmlns:p14="http://schemas.microsoft.com/office/powerpoint/2010/main" val="31311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589689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488828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1306" y="4707080"/>
            <a:ext cx="116586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min_price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endif %}</a:t>
            </a:r>
            <a:endParaRPr lang="en-US" sz="3200" spc="-9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8579" y="3820841"/>
            <a:ext cx="937583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{{ </a:t>
            </a:r>
            <a:r>
              <a:rPr lang="en-US" sz="3200" spc="-97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en-US" sz="600" spc="-9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057067" y="2406048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57067" y="3113838"/>
            <a:ext cx="8339221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en-US" sz="600" spc="-9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5B529A5F-9BFF-1487-890A-97AD0C5C189B}"/>
              </a:ext>
            </a:extLst>
          </p:cNvPr>
          <p:cNvSpPr txBox="1"/>
          <p:nvPr/>
        </p:nvSpPr>
        <p:spPr>
          <a:xfrm>
            <a:off x="728578" y="229523"/>
            <a:ext cx="137494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}},</a:t>
            </a:r>
          </a:p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{% endif %}, </a:t>
            </a: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4FC09135-AECF-DA29-3EA7-18678FD37854}"/>
              </a:ext>
            </a:extLst>
          </p:cNvPr>
          <p:cNvSpPr txBox="1"/>
          <p:nvPr/>
        </p:nvSpPr>
        <p:spPr>
          <a:xfrm>
            <a:off x="728578" y="5951691"/>
            <a:ext cx="13749421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Form: 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}}{% endif %}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328</Words>
  <Application>Microsoft Office PowerPoint</Application>
  <PresentationFormat>Произвольный</PresentationFormat>
  <Paragraphs>32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Times New Roman</vt:lpstr>
      <vt:lpstr>Calibri</vt:lpstr>
      <vt:lpstr>Arial</vt:lpstr>
      <vt:lpstr>Times New Roman Bold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90</cp:revision>
  <dcterms:created xsi:type="dcterms:W3CDTF">2006-08-16T00:00:00Z</dcterms:created>
  <dcterms:modified xsi:type="dcterms:W3CDTF">2023-12-20T18:37:51Z</dcterms:modified>
  <dc:identifier>DAFvkKsnUgw</dc:identifier>
</cp:coreProperties>
</file>