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85" r:id="rId2"/>
  </p:sldMasterIdLst>
  <p:sldIdLst>
    <p:sldId id="256" r:id="rId3"/>
    <p:sldId id="257" r:id="rId4"/>
    <p:sldId id="264" r:id="rId5"/>
    <p:sldId id="263" r:id="rId6"/>
    <p:sldId id="258" r:id="rId7"/>
    <p:sldId id="262"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Pol" initials="IP" lastIdx="1" clrIdx="0">
    <p:extLst>
      <p:ext uri="{19B8F6BF-5375-455C-9EA6-DF929625EA0E}">
        <p15:presenceInfo xmlns:p15="http://schemas.microsoft.com/office/powerpoint/2012/main" userId="d68d9fc138d206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60C45-0BC9-024F-9665-56E081802760}" v="49" dt="2021-10-02T01:04:22.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99" d="100"/>
          <a:sy n="99" d="100"/>
        </p:scale>
        <p:origin x="296"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Pol" userId="d68d9fc138d20688" providerId="LiveId" clId="{3F860C45-0BC9-024F-9665-56E081802760}"/>
    <pc:docChg chg="undo custSel modSld">
      <pc:chgData name="Ivan Pol" userId="d68d9fc138d20688" providerId="LiveId" clId="{3F860C45-0BC9-024F-9665-56E081802760}" dt="2021-10-02T01:09:16.308" v="226" actId="1076"/>
      <pc:docMkLst>
        <pc:docMk/>
      </pc:docMkLst>
      <pc:sldChg chg="addSp delSp modSp mod setBg delDesignElem">
        <pc:chgData name="Ivan Pol" userId="d68d9fc138d20688" providerId="LiveId" clId="{3F860C45-0BC9-024F-9665-56E081802760}" dt="2021-10-02T01:01:47.866" v="113" actId="1076"/>
        <pc:sldMkLst>
          <pc:docMk/>
          <pc:sldMk cId="3066853275" sldId="256"/>
        </pc:sldMkLst>
        <pc:spChg chg="mod">
          <ac:chgData name="Ivan Pol" userId="d68d9fc138d20688" providerId="LiveId" clId="{3F860C45-0BC9-024F-9665-56E081802760}" dt="2021-10-02T01:01:40.775" v="112" actId="1076"/>
          <ac:spMkLst>
            <pc:docMk/>
            <pc:sldMk cId="3066853275" sldId="256"/>
            <ac:spMk id="2" creationId="{88F7FCC8-AC8D-43C5-B490-CCDA4C216690}"/>
          </ac:spMkLst>
        </pc:spChg>
        <pc:spChg chg="mod">
          <ac:chgData name="Ivan Pol" userId="d68d9fc138d20688" providerId="LiveId" clId="{3F860C45-0BC9-024F-9665-56E081802760}" dt="2021-10-02T01:01:47.866" v="113" actId="1076"/>
          <ac:spMkLst>
            <pc:docMk/>
            <pc:sldMk cId="3066853275" sldId="256"/>
            <ac:spMk id="3" creationId="{029B7089-6FEF-411B-89F4-D4CCCC6B9A98}"/>
          </ac:spMkLst>
        </pc:spChg>
        <pc:spChg chg="add del">
          <ac:chgData name="Ivan Pol" userId="d68d9fc138d20688" providerId="LiveId" clId="{3F860C45-0BC9-024F-9665-56E081802760}" dt="2021-10-02T00:59:09.671" v="106"/>
          <ac:spMkLst>
            <pc:docMk/>
            <pc:sldMk cId="3066853275" sldId="256"/>
            <ac:spMk id="71" creationId="{A3363022-C969-41E9-8EB2-E4C94908C1FA}"/>
          </ac:spMkLst>
        </pc:spChg>
        <pc:spChg chg="add del">
          <ac:chgData name="Ivan Pol" userId="d68d9fc138d20688" providerId="LiveId" clId="{3F860C45-0BC9-024F-9665-56E081802760}" dt="2021-10-02T00:59:09.671" v="106"/>
          <ac:spMkLst>
            <pc:docMk/>
            <pc:sldMk cId="3066853275" sldId="256"/>
            <ac:spMk id="73" creationId="{8D1AD6B3-BE88-4CEB-BA17-790657CC4729}"/>
          </ac:spMkLst>
        </pc:spChg>
        <pc:grpChg chg="add del">
          <ac:chgData name="Ivan Pol" userId="d68d9fc138d20688" providerId="LiveId" clId="{3F860C45-0BC9-024F-9665-56E081802760}" dt="2021-10-02T00:59:09.671" v="106"/>
          <ac:grpSpMkLst>
            <pc:docMk/>
            <pc:sldMk cId="3066853275" sldId="256"/>
            <ac:grpSpMk id="75" creationId="{89D1390B-7E13-4B4F-9CB2-391063412E54}"/>
          </ac:grpSpMkLst>
        </pc:grpChg>
        <pc:picChg chg="add mod">
          <ac:chgData name="Ivan Pol" userId="d68d9fc138d20688" providerId="LiveId" clId="{3F860C45-0BC9-024F-9665-56E081802760}" dt="2021-10-02T00:54:25.392" v="77" actId="26606"/>
          <ac:picMkLst>
            <pc:docMk/>
            <pc:sldMk cId="3066853275" sldId="256"/>
            <ac:picMk id="1026" creationId="{EDA84287-AA33-3144-952A-61B1D9FCC407}"/>
          </ac:picMkLst>
        </pc:picChg>
      </pc:sldChg>
      <pc:sldChg chg="modSp mod setBg">
        <pc:chgData name="Ivan Pol" userId="d68d9fc138d20688" providerId="LiveId" clId="{3F860C45-0BC9-024F-9665-56E081802760}" dt="2021-10-02T01:08:58.008" v="225" actId="255"/>
        <pc:sldMkLst>
          <pc:docMk/>
          <pc:sldMk cId="3695971159" sldId="257"/>
        </pc:sldMkLst>
        <pc:spChg chg="mod">
          <ac:chgData name="Ivan Pol" userId="d68d9fc138d20688" providerId="LiveId" clId="{3F860C45-0BC9-024F-9665-56E081802760}" dt="2021-10-02T01:08:58.008" v="225" actId="255"/>
          <ac:spMkLst>
            <pc:docMk/>
            <pc:sldMk cId="3695971159" sldId="257"/>
            <ac:spMk id="2" creationId="{D5380B23-1317-4B0B-B386-B3A77EB6D7B8}"/>
          </ac:spMkLst>
        </pc:spChg>
        <pc:spChg chg="mod">
          <ac:chgData name="Ivan Pol" userId="d68d9fc138d20688" providerId="LiveId" clId="{3F860C45-0BC9-024F-9665-56E081802760}" dt="2021-10-02T01:03:31.204" v="154" actId="27636"/>
          <ac:spMkLst>
            <pc:docMk/>
            <pc:sldMk cId="3695971159" sldId="257"/>
            <ac:spMk id="3" creationId="{48C5A609-3971-4211-9C3F-95A74843C97B}"/>
          </ac:spMkLst>
        </pc:spChg>
      </pc:sldChg>
      <pc:sldChg chg="delSp modSp mod setBg">
        <pc:chgData name="Ivan Pol" userId="d68d9fc138d20688" providerId="LiveId" clId="{3F860C45-0BC9-024F-9665-56E081802760}" dt="2021-10-02T01:09:16.308" v="226" actId="1076"/>
        <pc:sldMkLst>
          <pc:docMk/>
          <pc:sldMk cId="2590370267" sldId="258"/>
        </pc:sldMkLst>
        <pc:spChg chg="mod">
          <ac:chgData name="Ivan Pol" userId="d68d9fc138d20688" providerId="LiveId" clId="{3F860C45-0BC9-024F-9665-56E081802760}" dt="2021-10-02T00:48:01.561" v="52" actId="113"/>
          <ac:spMkLst>
            <pc:docMk/>
            <pc:sldMk cId="2590370267" sldId="258"/>
            <ac:spMk id="3" creationId="{FFA9D456-D22C-415B-8DC2-DC3059D450B3}"/>
          </ac:spMkLst>
        </pc:spChg>
        <pc:spChg chg="mod">
          <ac:chgData name="Ivan Pol" userId="d68d9fc138d20688" providerId="LiveId" clId="{3F860C45-0BC9-024F-9665-56E081802760}" dt="2021-10-02T00:47:28.047" v="48" actId="14100"/>
          <ac:spMkLst>
            <pc:docMk/>
            <pc:sldMk cId="2590370267" sldId="258"/>
            <ac:spMk id="6" creationId="{66A05E7B-82B8-4A9C-8ACA-2E2E122D0D72}"/>
          </ac:spMkLst>
        </pc:spChg>
        <pc:picChg chg="mod">
          <ac:chgData name="Ivan Pol" userId="d68d9fc138d20688" providerId="LiveId" clId="{3F860C45-0BC9-024F-9665-56E081802760}" dt="2021-10-02T01:09:16.308" v="226" actId="1076"/>
          <ac:picMkLst>
            <pc:docMk/>
            <pc:sldMk cId="2590370267" sldId="258"/>
            <ac:picMk id="5" creationId="{81AB0A04-AAF5-4C5E-8E81-0FAC58D44004}"/>
          </ac:picMkLst>
        </pc:picChg>
        <pc:picChg chg="del">
          <ac:chgData name="Ivan Pol" userId="d68d9fc138d20688" providerId="LiveId" clId="{3F860C45-0BC9-024F-9665-56E081802760}" dt="2021-10-02T00:46:42.056" v="28" actId="478"/>
          <ac:picMkLst>
            <pc:docMk/>
            <pc:sldMk cId="2590370267" sldId="258"/>
            <ac:picMk id="8" creationId="{7C1CE6BC-3627-462E-A536-1A8705030C96}"/>
          </ac:picMkLst>
        </pc:picChg>
        <pc:picChg chg="del">
          <ac:chgData name="Ivan Pol" userId="d68d9fc138d20688" providerId="LiveId" clId="{3F860C45-0BC9-024F-9665-56E081802760}" dt="2021-10-02T00:46:43.675" v="29" actId="478"/>
          <ac:picMkLst>
            <pc:docMk/>
            <pc:sldMk cId="2590370267" sldId="258"/>
            <ac:picMk id="10" creationId="{BA041B41-42D9-44A8-928B-D1FBD102323C}"/>
          </ac:picMkLst>
        </pc:picChg>
        <pc:picChg chg="del">
          <ac:chgData name="Ivan Pol" userId="d68d9fc138d20688" providerId="LiveId" clId="{3F860C45-0BC9-024F-9665-56E081802760}" dt="2021-10-02T00:46:45.039" v="30" actId="478"/>
          <ac:picMkLst>
            <pc:docMk/>
            <pc:sldMk cId="2590370267" sldId="258"/>
            <ac:picMk id="12" creationId="{55A3FA82-AAEC-4D41-8F87-D7294D0F8584}"/>
          </ac:picMkLst>
        </pc:picChg>
      </pc:sldChg>
      <pc:sldChg chg="modSp mod setBg">
        <pc:chgData name="Ivan Pol" userId="d68d9fc138d20688" providerId="LiveId" clId="{3F860C45-0BC9-024F-9665-56E081802760}" dt="2021-10-02T01:07:31.740" v="221" actId="1076"/>
        <pc:sldMkLst>
          <pc:docMk/>
          <pc:sldMk cId="2688641447" sldId="260"/>
        </pc:sldMkLst>
        <pc:spChg chg="mod">
          <ac:chgData name="Ivan Pol" userId="d68d9fc138d20688" providerId="LiveId" clId="{3F860C45-0BC9-024F-9665-56E081802760}" dt="2021-10-02T01:07:31.740" v="221" actId="1076"/>
          <ac:spMkLst>
            <pc:docMk/>
            <pc:sldMk cId="2688641447" sldId="260"/>
            <ac:spMk id="2" creationId="{5CF4BBA3-5F79-46D8-96D3-9A1352B4609B}"/>
          </ac:spMkLst>
        </pc:spChg>
        <pc:spChg chg="mod">
          <ac:chgData name="Ivan Pol" userId="d68d9fc138d20688" providerId="LiveId" clId="{3F860C45-0BC9-024F-9665-56E081802760}" dt="2021-10-02T01:04:11.502" v="191" actId="27636"/>
          <ac:spMkLst>
            <pc:docMk/>
            <pc:sldMk cId="2688641447" sldId="260"/>
            <ac:spMk id="3" creationId="{F95B2AA3-5DE1-4CE7-8D15-E3DFB40FEB1C}"/>
          </ac:spMkLst>
        </pc:spChg>
      </pc:sldChg>
      <pc:sldChg chg="modSp mod setBg">
        <pc:chgData name="Ivan Pol" userId="d68d9fc138d20688" providerId="LiveId" clId="{3F860C45-0BC9-024F-9665-56E081802760}" dt="2021-10-02T01:04:20.544" v="196" actId="27636"/>
        <pc:sldMkLst>
          <pc:docMk/>
          <pc:sldMk cId="1504772945" sldId="262"/>
        </pc:sldMkLst>
        <pc:spChg chg="mod">
          <ac:chgData name="Ivan Pol" userId="d68d9fc138d20688" providerId="LiveId" clId="{3F860C45-0BC9-024F-9665-56E081802760}" dt="2021-10-02T01:04:20.544" v="196" actId="27636"/>
          <ac:spMkLst>
            <pc:docMk/>
            <pc:sldMk cId="1504772945" sldId="262"/>
            <ac:spMk id="2" creationId="{E08BD5DB-08F5-4F6B-954C-E263775CDC06}"/>
          </ac:spMkLst>
        </pc:spChg>
        <pc:spChg chg="mod">
          <ac:chgData name="Ivan Pol" userId="d68d9fc138d20688" providerId="LiveId" clId="{3F860C45-0BC9-024F-9665-56E081802760}" dt="2021-10-02T01:04:20.541" v="195" actId="27636"/>
          <ac:spMkLst>
            <pc:docMk/>
            <pc:sldMk cId="1504772945" sldId="262"/>
            <ac:spMk id="3" creationId="{3044BF77-9295-4FE4-8392-252CDA983C91}"/>
          </ac:spMkLst>
        </pc:spChg>
        <pc:spChg chg="mod">
          <ac:chgData name="Ivan Pol" userId="d68d9fc138d20688" providerId="LiveId" clId="{3F860C45-0BC9-024F-9665-56E081802760}" dt="2021-10-02T00:52:23.567" v="75" actId="113"/>
          <ac:spMkLst>
            <pc:docMk/>
            <pc:sldMk cId="1504772945" sldId="262"/>
            <ac:spMk id="4" creationId="{71DD792F-75E8-432B-A34F-5DEA0529074B}"/>
          </ac:spMkLst>
        </pc:spChg>
      </pc:sldChg>
      <pc:sldChg chg="modSp mod setBg">
        <pc:chgData name="Ivan Pol" userId="d68d9fc138d20688" providerId="LiveId" clId="{3F860C45-0BC9-024F-9665-56E081802760}" dt="2021-10-02T01:04:11.434" v="190" actId="27636"/>
        <pc:sldMkLst>
          <pc:docMk/>
          <pc:sldMk cId="2190933648" sldId="263"/>
        </pc:sldMkLst>
        <pc:spChg chg="mod">
          <ac:chgData name="Ivan Pol" userId="d68d9fc138d20688" providerId="LiveId" clId="{3F860C45-0BC9-024F-9665-56E081802760}" dt="2021-10-02T01:04:11.434" v="190" actId="27636"/>
          <ac:spMkLst>
            <pc:docMk/>
            <pc:sldMk cId="2190933648" sldId="263"/>
            <ac:spMk id="2" creationId="{5F9EF7EC-D608-4A81-94A7-D468BE173212}"/>
          </ac:spMkLst>
        </pc:spChg>
        <pc:spChg chg="mod">
          <ac:chgData name="Ivan Pol" userId="d68d9fc138d20688" providerId="LiveId" clId="{3F860C45-0BC9-024F-9665-56E081802760}" dt="2021-10-02T01:04:06.211" v="175" actId="27636"/>
          <ac:spMkLst>
            <pc:docMk/>
            <pc:sldMk cId="2190933648" sldId="263"/>
            <ac:spMk id="3" creationId="{9228C0E4-27F9-4A06-8823-F310C07EB2D7}"/>
          </ac:spMkLst>
        </pc:spChg>
      </pc:sldChg>
      <pc:sldChg chg="modSp mod setBg">
        <pc:chgData name="Ivan Pol" userId="d68d9fc138d20688" providerId="LiveId" clId="{3F860C45-0BC9-024F-9665-56E081802760}" dt="2021-10-02T01:06:23.670" v="212" actId="1076"/>
        <pc:sldMkLst>
          <pc:docMk/>
          <pc:sldMk cId="2690989191" sldId="264"/>
        </pc:sldMkLst>
        <pc:spChg chg="mod">
          <ac:chgData name="Ivan Pol" userId="d68d9fc138d20688" providerId="LiveId" clId="{3F860C45-0BC9-024F-9665-56E081802760}" dt="2021-10-02T01:06:23.670" v="212" actId="1076"/>
          <ac:spMkLst>
            <pc:docMk/>
            <pc:sldMk cId="2690989191" sldId="264"/>
            <ac:spMk id="6" creationId="{00ECFF30-6B31-4C04-BFA3-901A9B71131B}"/>
          </ac:spMkLst>
        </pc:spChg>
        <pc:spChg chg="mod">
          <ac:chgData name="Ivan Pol" userId="d68d9fc138d20688" providerId="LiveId" clId="{3F860C45-0BC9-024F-9665-56E081802760}" dt="2021-10-02T01:06:18.315" v="211" actId="1076"/>
          <ac:spMkLst>
            <pc:docMk/>
            <pc:sldMk cId="2690989191" sldId="264"/>
            <ac:spMk id="9" creationId="{A8A99FD5-AD18-4485-8425-33778B77CFB9}"/>
          </ac:spMkLst>
        </pc:spChg>
        <pc:picChg chg="mod">
          <ac:chgData name="Ivan Pol" userId="d68d9fc138d20688" providerId="LiveId" clId="{3F860C45-0BC9-024F-9665-56E081802760}" dt="2021-10-02T01:06:06.856" v="210" actId="1076"/>
          <ac:picMkLst>
            <pc:docMk/>
            <pc:sldMk cId="2690989191" sldId="264"/>
            <ac:picMk id="5" creationId="{9F118886-773F-4AD2-87DE-4F5C37D45825}"/>
          </ac:picMkLst>
        </pc:picChg>
      </pc:sldChg>
      <pc:sldChg chg="addSp delSp modSp mod setBg">
        <pc:chgData name="Ivan Pol" userId="d68d9fc138d20688" providerId="LiveId" clId="{3F860C45-0BC9-024F-9665-56E081802760}" dt="2021-10-02T01:08:25.592" v="224" actId="1076"/>
        <pc:sldMkLst>
          <pc:docMk/>
          <pc:sldMk cId="1093712975" sldId="265"/>
        </pc:sldMkLst>
        <pc:spChg chg="mod">
          <ac:chgData name="Ivan Pol" userId="d68d9fc138d20688" providerId="LiveId" clId="{3F860C45-0BC9-024F-9665-56E081802760}" dt="2021-10-02T01:08:25.592" v="224" actId="1076"/>
          <ac:spMkLst>
            <pc:docMk/>
            <pc:sldMk cId="1093712975" sldId="265"/>
            <ac:spMk id="2" creationId="{944B67B2-A719-472E-AD3E-8A564CD15175}"/>
          </ac:spMkLst>
        </pc:spChg>
        <pc:spChg chg="del mod">
          <ac:chgData name="Ivan Pol" userId="d68d9fc138d20688" providerId="LiveId" clId="{3F860C45-0BC9-024F-9665-56E081802760}" dt="2021-10-01T23:00:41.489" v="1"/>
          <ac:spMkLst>
            <pc:docMk/>
            <pc:sldMk cId="1093712975" sldId="265"/>
            <ac:spMk id="3" creationId="{DD727448-EE29-48D7-BC88-C869AA4AABC4}"/>
          </ac:spMkLst>
        </pc:spChg>
        <pc:spChg chg="add mod">
          <ac:chgData name="Ivan Pol" userId="d68d9fc138d20688" providerId="LiveId" clId="{3F860C45-0BC9-024F-9665-56E081802760}" dt="2021-10-02T00:45:44.372" v="21" actId="20577"/>
          <ac:spMkLst>
            <pc:docMk/>
            <pc:sldMk cId="1093712975" sldId="265"/>
            <ac:spMk id="5" creationId="{A3127074-4007-A343-9940-9459E5772A22}"/>
          </ac:spMkLst>
        </pc:spChg>
        <pc:picChg chg="add mod">
          <ac:chgData name="Ivan Pol" userId="d68d9fc138d20688" providerId="LiveId" clId="{3F860C45-0BC9-024F-9665-56E081802760}" dt="2021-10-01T23:02:05.012" v="13" actId="1076"/>
          <ac:picMkLst>
            <pc:docMk/>
            <pc:sldMk cId="1093712975" sldId="265"/>
            <ac:picMk id="4" creationId="{B0ACCA35-5DB8-F14D-A035-584B7BC55FBD}"/>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30T12:28:25.494"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23AD-0739-490C-B91F-16FBA4871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68857A-DC02-4594-AAC9-410CB34E28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4B959C-D5A1-4F73-9E4D-C0D20FE678F9}"/>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a:extLst>
              <a:ext uri="{FF2B5EF4-FFF2-40B4-BE49-F238E27FC236}">
                <a16:creationId xmlns:a16="http://schemas.microsoft.com/office/drawing/2014/main" id="{976D4DF7-514A-473E-AE66-2B74EEEFE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D2FC2-9EAE-41A7-9320-7FA8BA369884}"/>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136751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57F1-EFB6-49C5-9517-3042F840A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601F7A-D6A8-403B-BC02-C347FA697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EA20B-FBC0-4366-8A23-6E289E8D194D}"/>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a:extLst>
              <a:ext uri="{FF2B5EF4-FFF2-40B4-BE49-F238E27FC236}">
                <a16:creationId xmlns:a16="http://schemas.microsoft.com/office/drawing/2014/main" id="{4E56831F-5843-4E85-8915-F0391A7B9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DCD55-8C2C-46F8-9407-AB3A83F4F147}"/>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71283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EE710-68A3-4FBA-96FE-86448F37A8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52DE5F-232D-4C7F-9AF0-C96609925C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1EB63-854C-4342-A39D-1E9FC87CF63E}"/>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a:extLst>
              <a:ext uri="{FF2B5EF4-FFF2-40B4-BE49-F238E27FC236}">
                <a16:creationId xmlns:a16="http://schemas.microsoft.com/office/drawing/2014/main" id="{6FC613EF-FE31-4FC0-BA21-E5D440017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A33EC-3E1B-4D61-92EC-883A65BE2DA8}"/>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43030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110295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3211539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725688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5D17A-C7C2-40A2-BA9E-BFEFC6275E45}" type="datetimeFigureOut">
              <a:rPr lang="en-US" smtClean="0"/>
              <a:t>10/1/21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369338447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85D17A-C7C2-40A2-BA9E-BFEFC6275E45}" type="datetimeFigureOut">
              <a:rPr lang="en-US" smtClean="0"/>
              <a:t>10/1/21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266885930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85D17A-C7C2-40A2-BA9E-BFEFC6275E45}" type="datetimeFigureOut">
              <a:rPr lang="en-US" smtClean="0"/>
              <a:t>10/1/21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4232952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5D17A-C7C2-40A2-BA9E-BFEFC6275E45}" type="datetimeFigureOut">
              <a:rPr lang="en-US" smtClean="0"/>
              <a:t>10/1/21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1002247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5D17A-C7C2-40A2-BA9E-BFEFC6275E45}" type="datetimeFigureOut">
              <a:rPr lang="en-US" smtClean="0"/>
              <a:t>10/1/21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3843324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402E-81E1-4827-88F5-6885A38D2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CC50F-5AE7-436E-A7AA-CA99B8C792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23B5D-7F59-4831-8935-F702E2671869}"/>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a:extLst>
              <a:ext uri="{FF2B5EF4-FFF2-40B4-BE49-F238E27FC236}">
                <a16:creationId xmlns:a16="http://schemas.microsoft.com/office/drawing/2014/main" id="{62A7ECFB-1209-42FF-AE9B-B1D00F635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03B0D-4B01-4594-A34A-5D59337EE31E}"/>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3658971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A5090-B99B-4F27-88AB-D35F02497244}" type="slidenum">
              <a:rPr lang="en-US" smtClean="0"/>
              <a:t>‹#›</a:t>
            </a:fld>
            <a:endParaRPr lang="en-US"/>
          </a:p>
        </p:txBody>
      </p:sp>
      <p:sp>
        <p:nvSpPr>
          <p:cNvPr id="5" name="Date Placeholder 4"/>
          <p:cNvSpPr>
            <a:spLocks noGrp="1"/>
          </p:cNvSpPr>
          <p:nvPr>
            <p:ph type="dt" sz="half" idx="10"/>
          </p:nvPr>
        </p:nvSpPr>
        <p:spPr/>
        <p:txBody>
          <a:bodyPr/>
          <a:lstStyle/>
          <a:p>
            <a:fld id="{BE85D17A-C7C2-40A2-BA9E-BFEFC6275E45}" type="datetimeFigureOut">
              <a:rPr lang="en-US" smtClean="0"/>
              <a:t>10/1/21</a:t>
            </a:fld>
            <a:endParaRPr lang="en-US"/>
          </a:p>
        </p:txBody>
      </p:sp>
    </p:spTree>
    <p:extLst>
      <p:ext uri="{BB962C8B-B14F-4D97-AF65-F5344CB8AC3E}">
        <p14:creationId xmlns:p14="http://schemas.microsoft.com/office/powerpoint/2010/main" val="2814844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1160045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777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23839455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58167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2057785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2518561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229157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DACA-EA30-442E-A6AF-640750CB7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B75D0C-DE55-4D00-9060-7585B1D1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6C1EB-488F-46CA-B662-670014DBC679}"/>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5" name="Footer Placeholder 4">
            <a:extLst>
              <a:ext uri="{FF2B5EF4-FFF2-40B4-BE49-F238E27FC236}">
                <a16:creationId xmlns:a16="http://schemas.microsoft.com/office/drawing/2014/main" id="{DC8CE115-FDD7-4C74-B3D4-E380A7969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3DE08-138B-4884-A64C-AAD70FD4A57C}"/>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13262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5A4A-A462-41F8-8AB0-ED09CE54F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A6308-1395-44BF-A6BD-9FDE7B968B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039871-EF4B-42F1-95F3-FC6DA22CE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2D20F4-81E5-49B3-82C8-02FF304EF691}"/>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6" name="Footer Placeholder 5">
            <a:extLst>
              <a:ext uri="{FF2B5EF4-FFF2-40B4-BE49-F238E27FC236}">
                <a16:creationId xmlns:a16="http://schemas.microsoft.com/office/drawing/2014/main" id="{3959C016-3B77-4FDB-ABD0-5234414EF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B1B8A-00FC-43A0-BF22-CA4940E0F895}"/>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139431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069-925E-4974-9E0C-10D6B5580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6D4DDF-D3E1-41A3-AA96-40164793C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E259C-7599-4A1C-9C0B-D75274161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BFA9A1-9EA9-45E5-8D8A-7D809BEFE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2DD8D4-C0AD-44C1-9000-8E48C7AF59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E3055-37AA-4D4C-B8A8-8FBC495503AC}"/>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8" name="Footer Placeholder 7">
            <a:extLst>
              <a:ext uri="{FF2B5EF4-FFF2-40B4-BE49-F238E27FC236}">
                <a16:creationId xmlns:a16="http://schemas.microsoft.com/office/drawing/2014/main" id="{7F208CEA-C7FE-4571-829E-A69D5497F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5BD02-2C63-47EE-A11D-BDDF24E609D5}"/>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183226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850E-B06F-40D6-816F-D306E334E8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43F4AE-82EF-4125-8DF0-F273162AAFAC}"/>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4" name="Footer Placeholder 3">
            <a:extLst>
              <a:ext uri="{FF2B5EF4-FFF2-40B4-BE49-F238E27FC236}">
                <a16:creationId xmlns:a16="http://schemas.microsoft.com/office/drawing/2014/main" id="{7E5D1E21-8D5B-40ED-8972-AD7B03FFB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DDBEE9-E4AE-459D-BDE3-58AB54F1ED4D}"/>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57987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BA86F-9E23-497B-82E3-4F9F4324F261}"/>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3" name="Footer Placeholder 2">
            <a:extLst>
              <a:ext uri="{FF2B5EF4-FFF2-40B4-BE49-F238E27FC236}">
                <a16:creationId xmlns:a16="http://schemas.microsoft.com/office/drawing/2014/main" id="{A0EFB2F5-2F8F-402F-81F2-71F379257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F6533F-347F-4C3D-9242-12DF6CC0E704}"/>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311759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0955-3A46-42DE-BB59-83A439B68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EB95F0-AB5B-4178-8F96-B9B647A43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740CCF-F57D-4BD0-8D45-3FC866FB0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2980B-E6D3-4098-AD2C-68B65CD1035D}"/>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6" name="Footer Placeholder 5">
            <a:extLst>
              <a:ext uri="{FF2B5EF4-FFF2-40B4-BE49-F238E27FC236}">
                <a16:creationId xmlns:a16="http://schemas.microsoft.com/office/drawing/2014/main" id="{EAFFF433-A9BC-4A6C-945E-1A79E7B85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FA3A9-20FE-49E7-AAD4-C70A14EB226F}"/>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117187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0AD9-5298-4D3A-AF4A-389C01E05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8C7FD4-596D-47AE-B7F5-CC9EA3ECB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39527F-3E36-4D0C-890B-1D6C432AC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7AD011-025D-4E17-BAF3-D954DF55D809}"/>
              </a:ext>
            </a:extLst>
          </p:cNvPr>
          <p:cNvSpPr>
            <a:spLocks noGrp="1"/>
          </p:cNvSpPr>
          <p:nvPr>
            <p:ph type="dt" sz="half" idx="10"/>
          </p:nvPr>
        </p:nvSpPr>
        <p:spPr/>
        <p:txBody>
          <a:bodyPr/>
          <a:lstStyle/>
          <a:p>
            <a:fld id="{BE85D17A-C7C2-40A2-BA9E-BFEFC6275E45}" type="datetimeFigureOut">
              <a:rPr lang="en-US" smtClean="0"/>
              <a:t>10/1/21</a:t>
            </a:fld>
            <a:endParaRPr lang="en-US"/>
          </a:p>
        </p:txBody>
      </p:sp>
      <p:sp>
        <p:nvSpPr>
          <p:cNvPr id="6" name="Footer Placeholder 5">
            <a:extLst>
              <a:ext uri="{FF2B5EF4-FFF2-40B4-BE49-F238E27FC236}">
                <a16:creationId xmlns:a16="http://schemas.microsoft.com/office/drawing/2014/main" id="{E464F6DA-F0FB-45E2-858D-EB82D43D4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6C3CF-BE1C-4459-9D51-B310EC9BB83F}"/>
              </a:ext>
            </a:extLst>
          </p:cNvPr>
          <p:cNvSpPr>
            <a:spLocks noGrp="1"/>
          </p:cNvSpPr>
          <p:nvPr>
            <p:ph type="sldNum" sz="quarter" idx="12"/>
          </p:nvPr>
        </p:nvSpPr>
        <p:spPr/>
        <p:txBody>
          <a:bodyPr/>
          <a:lstStyle/>
          <a:p>
            <a:fld id="{F43A5090-B99B-4F27-88AB-D35F02497244}" type="slidenum">
              <a:rPr lang="en-US" smtClean="0"/>
              <a:t>‹#›</a:t>
            </a:fld>
            <a:endParaRPr lang="en-US"/>
          </a:p>
        </p:txBody>
      </p:sp>
    </p:spTree>
    <p:extLst>
      <p:ext uri="{BB962C8B-B14F-4D97-AF65-F5344CB8AC3E}">
        <p14:creationId xmlns:p14="http://schemas.microsoft.com/office/powerpoint/2010/main" val="427998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8EFA95-8D14-4253-BF1D-7EB378720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B85B23-B89E-40F7-824B-24292B41A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6EB64-F610-459C-9E2B-33E4A59B4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5D17A-C7C2-40A2-BA9E-BFEFC6275E45}" type="datetimeFigureOut">
              <a:rPr lang="en-US" smtClean="0"/>
              <a:t>10/1/21</a:t>
            </a:fld>
            <a:endParaRPr lang="en-US"/>
          </a:p>
        </p:txBody>
      </p:sp>
      <p:sp>
        <p:nvSpPr>
          <p:cNvPr id="5" name="Footer Placeholder 4">
            <a:extLst>
              <a:ext uri="{FF2B5EF4-FFF2-40B4-BE49-F238E27FC236}">
                <a16:creationId xmlns:a16="http://schemas.microsoft.com/office/drawing/2014/main" id="{3579D916-3C85-4428-BD16-53BE39417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E3A2CF-318A-4F0B-9951-CBF24E35E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A5090-B99B-4F27-88AB-D35F02497244}" type="slidenum">
              <a:rPr lang="en-US" smtClean="0"/>
              <a:t>‹#›</a:t>
            </a:fld>
            <a:endParaRPr lang="en-US"/>
          </a:p>
        </p:txBody>
      </p:sp>
    </p:spTree>
    <p:extLst>
      <p:ext uri="{BB962C8B-B14F-4D97-AF65-F5344CB8AC3E}">
        <p14:creationId xmlns:p14="http://schemas.microsoft.com/office/powerpoint/2010/main" val="2676196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85D17A-C7C2-40A2-BA9E-BFEFC6275E45}" type="datetimeFigureOut">
              <a:rPr lang="en-US" smtClean="0"/>
              <a:t>10/1/21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3A5090-B99B-4F27-88AB-D35F02497244}" type="slidenum">
              <a:rPr lang="en-US" smtClean="0"/>
              <a:t>‹#›</a:t>
            </a:fld>
            <a:endParaRPr lang="en-US"/>
          </a:p>
        </p:txBody>
      </p:sp>
    </p:spTree>
    <p:extLst>
      <p:ext uri="{BB962C8B-B14F-4D97-AF65-F5344CB8AC3E}">
        <p14:creationId xmlns:p14="http://schemas.microsoft.com/office/powerpoint/2010/main" val="4046940016"/>
      </p:ext>
    </p:extLst>
  </p:cSld>
  <p:clrMap bg1="lt1" tx1="dk1" bg2="lt2" tx2="dk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0" r:id="rId5"/>
    <p:sldLayoutId id="2147484191" r:id="rId6"/>
    <p:sldLayoutId id="2147484192" r:id="rId7"/>
    <p:sldLayoutId id="2147484193" r:id="rId8"/>
    <p:sldLayoutId id="2147484194" r:id="rId9"/>
    <p:sldLayoutId id="2147484195" r:id="rId10"/>
    <p:sldLayoutId id="2147484196" r:id="rId11"/>
    <p:sldLayoutId id="2147484197" r:id="rId12"/>
    <p:sldLayoutId id="2147484198" r:id="rId13"/>
    <p:sldLayoutId id="2147484199" r:id="rId14"/>
    <p:sldLayoutId id="2147484200" r:id="rId15"/>
    <p:sldLayoutId id="21474842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7FCC8-AC8D-43C5-B490-CCDA4C216690}"/>
              </a:ext>
            </a:extLst>
          </p:cNvPr>
          <p:cNvSpPr>
            <a:spLocks noGrp="1"/>
          </p:cNvSpPr>
          <p:nvPr>
            <p:ph type="ctrTitle"/>
          </p:nvPr>
        </p:nvSpPr>
        <p:spPr>
          <a:xfrm>
            <a:off x="6364304" y="1900517"/>
            <a:ext cx="5205933" cy="1297115"/>
          </a:xfrm>
        </p:spPr>
        <p:txBody>
          <a:bodyPr anchor="t">
            <a:noAutofit/>
          </a:bodyPr>
          <a:lstStyle/>
          <a:p>
            <a:pPr algn="l"/>
            <a:r>
              <a:rPr lang="en-US" sz="4800" b="1" dirty="0">
                <a:solidFill>
                  <a:schemeClr val="tx2"/>
                </a:solidFill>
                <a:latin typeface="Corbel Light" panose="020B0303020204020204" pitchFamily="34" charset="0"/>
              </a:rPr>
              <a:t>Security of Family Pocket App</a:t>
            </a:r>
          </a:p>
        </p:txBody>
      </p:sp>
      <p:sp>
        <p:nvSpPr>
          <p:cNvPr id="3" name="Subtitle 2">
            <a:extLst>
              <a:ext uri="{FF2B5EF4-FFF2-40B4-BE49-F238E27FC236}">
                <a16:creationId xmlns:a16="http://schemas.microsoft.com/office/drawing/2014/main" id="{029B7089-6FEF-411B-89F4-D4CCCC6B9A98}"/>
              </a:ext>
            </a:extLst>
          </p:cNvPr>
          <p:cNvSpPr>
            <a:spLocks noGrp="1"/>
          </p:cNvSpPr>
          <p:nvPr>
            <p:ph type="subTitle" idx="1"/>
          </p:nvPr>
        </p:nvSpPr>
        <p:spPr>
          <a:xfrm>
            <a:off x="6364304" y="5098149"/>
            <a:ext cx="4805691" cy="407841"/>
          </a:xfrm>
        </p:spPr>
        <p:txBody>
          <a:bodyPr anchor="b">
            <a:normAutofit/>
          </a:bodyPr>
          <a:lstStyle/>
          <a:p>
            <a:pPr algn="l"/>
            <a:r>
              <a:rPr lang="en-US" sz="2000" dirty="0">
                <a:solidFill>
                  <a:schemeClr val="tx2"/>
                </a:solidFill>
              </a:rPr>
              <a:t>Created by Ivan </a:t>
            </a:r>
            <a:r>
              <a:rPr lang="en-US" sz="2000" dirty="0" err="1">
                <a:solidFill>
                  <a:schemeClr val="tx2"/>
                </a:solidFill>
              </a:rPr>
              <a:t>Poluboiarynov</a:t>
            </a:r>
            <a:endParaRPr lang="en-US" sz="2000" dirty="0">
              <a:solidFill>
                <a:schemeClr val="tx2"/>
              </a:solidFill>
            </a:endParaRPr>
          </a:p>
        </p:txBody>
      </p:sp>
      <p:pic>
        <p:nvPicPr>
          <p:cNvPr id="1026" name="Picture 2" descr="Spring Security With LDAP Authentication - DZone Security">
            <a:extLst>
              <a:ext uri="{FF2B5EF4-FFF2-40B4-BE49-F238E27FC236}">
                <a16:creationId xmlns:a16="http://schemas.microsoft.com/office/drawing/2014/main" id="{EDA84287-AA33-3144-952A-61B1D9FCC4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470" y="3197632"/>
            <a:ext cx="4141760" cy="1377135"/>
          </a:xfrm>
          <a:custGeom>
            <a:avLst/>
            <a:gdLst/>
            <a:ahLst/>
            <a:cxnLst/>
            <a:rect l="l" t="t" r="r" b="b"/>
            <a:pathLst>
              <a:path w="4141760" h="4377846">
                <a:moveTo>
                  <a:pt x="0" y="0"/>
                </a:moveTo>
                <a:lnTo>
                  <a:pt x="4141760" y="0"/>
                </a:lnTo>
                <a:lnTo>
                  <a:pt x="4141760" y="4377846"/>
                </a:lnTo>
                <a:lnTo>
                  <a:pt x="0" y="4377846"/>
                </a:lnTo>
                <a:close/>
              </a:path>
            </a:pathLst>
          </a:cu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76" name="Freeform: Shape 7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6685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0B23-1317-4B0B-B386-B3A77EB6D7B8}"/>
              </a:ext>
            </a:extLst>
          </p:cNvPr>
          <p:cNvSpPr>
            <a:spLocks noGrp="1"/>
          </p:cNvSpPr>
          <p:nvPr>
            <p:ph type="title"/>
          </p:nvPr>
        </p:nvSpPr>
        <p:spPr>
          <a:xfrm>
            <a:off x="838200" y="365126"/>
            <a:ext cx="10515600" cy="736765"/>
          </a:xfrm>
        </p:spPr>
        <p:txBody>
          <a:bodyPr>
            <a:normAutofit/>
          </a:bodyPr>
          <a:lstStyle/>
          <a:p>
            <a:pPr algn="ctr"/>
            <a:r>
              <a:rPr lang="en-US" sz="3200" b="1" dirty="0">
                <a:latin typeface="Arial Rounded MT Bold" panose="020F0704030504030204" pitchFamily="34" charset="0"/>
                <a:cs typeface="Aldhabi" panose="020B0604020202020204" pitchFamily="2" charset="-78"/>
              </a:rPr>
              <a:t>Types of attacks</a:t>
            </a:r>
          </a:p>
        </p:txBody>
      </p:sp>
      <p:sp>
        <p:nvSpPr>
          <p:cNvPr id="3" name="Content Placeholder 2">
            <a:extLst>
              <a:ext uri="{FF2B5EF4-FFF2-40B4-BE49-F238E27FC236}">
                <a16:creationId xmlns:a16="http://schemas.microsoft.com/office/drawing/2014/main" id="{48C5A609-3971-4211-9C3F-95A74843C97B}"/>
              </a:ext>
            </a:extLst>
          </p:cNvPr>
          <p:cNvSpPr>
            <a:spLocks noGrp="1"/>
          </p:cNvSpPr>
          <p:nvPr>
            <p:ph idx="1"/>
          </p:nvPr>
        </p:nvSpPr>
        <p:spPr>
          <a:xfrm>
            <a:off x="6314173" y="4124860"/>
            <a:ext cx="5039627" cy="1290794"/>
          </a:xfrm>
        </p:spPr>
        <p:txBody>
          <a:bodyPr>
            <a:normAutofit/>
          </a:bodyPr>
          <a:lstStyle/>
          <a:p>
            <a:pPr marL="0" indent="0" algn="ctr">
              <a:buNone/>
            </a:pPr>
            <a:r>
              <a:rPr lang="en-US" sz="1600" b="1" dirty="0">
                <a:latin typeface="Arial" panose="020B0604020202020204" pitchFamily="34" charset="0"/>
                <a:cs typeface="Arial" panose="020B0604020202020204" pitchFamily="34" charset="0"/>
              </a:rPr>
              <a:t>XSS attack (Cross-Site Scripting)</a:t>
            </a:r>
          </a:p>
          <a:p>
            <a:pPr marL="0" indent="0">
              <a:buNone/>
            </a:pPr>
            <a:r>
              <a:rPr lang="en-US" sz="1600" dirty="0">
                <a:latin typeface="Arial" panose="020B0604020202020204" pitchFamily="34" charset="0"/>
                <a:cs typeface="Arial" panose="020B0604020202020204" pitchFamily="34" charset="0"/>
              </a:rPr>
              <a:t>A malicious script is introduced that, in parallel with the user's work, sends its requests through the user's computer.</a:t>
            </a:r>
          </a:p>
        </p:txBody>
      </p:sp>
      <p:pic>
        <p:nvPicPr>
          <p:cNvPr id="1026" name="Picture 2" descr="What is CSRF | Cross Site Request Forgery Example | Imperva">
            <a:extLst>
              <a:ext uri="{FF2B5EF4-FFF2-40B4-BE49-F238E27FC236}">
                <a16:creationId xmlns:a16="http://schemas.microsoft.com/office/drawing/2014/main" id="{259EB28F-F55F-4E83-97D8-BF9FE957D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98" y="1440445"/>
            <a:ext cx="4164483" cy="24570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2F453D-D603-47EF-A50C-A55B398C819D}"/>
              </a:ext>
            </a:extLst>
          </p:cNvPr>
          <p:cNvSpPr txBox="1"/>
          <p:nvPr/>
        </p:nvSpPr>
        <p:spPr>
          <a:xfrm>
            <a:off x="566798" y="1101891"/>
            <a:ext cx="10357577" cy="338554"/>
          </a:xfrm>
          <a:prstGeom prst="rect">
            <a:avLst/>
          </a:prstGeom>
          <a:noFill/>
        </p:spPr>
        <p:txBody>
          <a:bodyPr wrap="square">
            <a:spAutoFit/>
          </a:bodyPr>
          <a:lstStyle/>
          <a:p>
            <a:pPr marL="0" indent="0">
              <a:buNone/>
            </a:pPr>
            <a:r>
              <a:rPr lang="en-US" sz="1600" dirty="0">
                <a:latin typeface="Arial" panose="020B0604020202020204" pitchFamily="34" charset="0"/>
                <a:cs typeface="Arial" panose="020B0604020202020204" pitchFamily="34" charset="0"/>
              </a:rPr>
              <a:t>Any web project must be able to defend itself against at least the most popular types of attacks.</a:t>
            </a:r>
          </a:p>
        </p:txBody>
      </p:sp>
      <p:sp>
        <p:nvSpPr>
          <p:cNvPr id="8" name="TextBox 7">
            <a:extLst>
              <a:ext uri="{FF2B5EF4-FFF2-40B4-BE49-F238E27FC236}">
                <a16:creationId xmlns:a16="http://schemas.microsoft.com/office/drawing/2014/main" id="{C092A6AF-4C47-47DA-858A-5D030550E3D5}"/>
              </a:ext>
            </a:extLst>
          </p:cNvPr>
          <p:cNvSpPr txBox="1"/>
          <p:nvPr/>
        </p:nvSpPr>
        <p:spPr>
          <a:xfrm>
            <a:off x="566798" y="4124859"/>
            <a:ext cx="5529202" cy="2062103"/>
          </a:xfrm>
          <a:prstGeom prst="rect">
            <a:avLst/>
          </a:prstGeom>
          <a:noFill/>
        </p:spPr>
        <p:txBody>
          <a:bodyPr wrap="square">
            <a:spAutoFit/>
          </a:bodyPr>
          <a:lstStyle/>
          <a:p>
            <a:pPr algn="ctr"/>
            <a:r>
              <a:rPr lang="en-US" sz="1600" b="1" dirty="0">
                <a:latin typeface="Arial" panose="020B0604020202020204" pitchFamily="34" charset="0"/>
                <a:cs typeface="Arial" panose="020B0604020202020204" pitchFamily="34" charset="0"/>
              </a:rPr>
              <a:t>CSRF attacks (Cross-site request forgery)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hacker gains access to cookies or local storage of the browser and extracts user credentials from there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hacker adds them to his requests and the server validates the user credentials and provides access to the data to the hacker.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Therefore, we need to limit the list of valid domains that the server will trust.</a:t>
            </a:r>
          </a:p>
        </p:txBody>
      </p:sp>
      <p:pic>
        <p:nvPicPr>
          <p:cNvPr id="1028" name="Picture 4" descr="What is XSS | Stored Cross Site Scripting Example | Imperva">
            <a:extLst>
              <a:ext uri="{FF2B5EF4-FFF2-40B4-BE49-F238E27FC236}">
                <a16:creationId xmlns:a16="http://schemas.microsoft.com/office/drawing/2014/main" id="{13D1E18B-ED0D-461B-9BC1-C8DE92384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432" y="1409804"/>
            <a:ext cx="4413082" cy="253752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B34CC26-EFD8-483D-B4F6-FE5EC737F72E}"/>
              </a:ext>
            </a:extLst>
          </p:cNvPr>
          <p:cNvSpPr txBox="1"/>
          <p:nvPr/>
        </p:nvSpPr>
        <p:spPr>
          <a:xfrm>
            <a:off x="7940996" y="6262041"/>
            <a:ext cx="3926953" cy="461665"/>
          </a:xfrm>
          <a:prstGeom prst="rect">
            <a:avLst/>
          </a:prstGeom>
          <a:noFill/>
        </p:spPr>
        <p:txBody>
          <a:bodyPr wrap="square">
            <a:spAutoFit/>
          </a:bodyPr>
          <a:lstStyle/>
          <a:p>
            <a:r>
              <a:rPr lang="en-US" sz="1200" dirty="0"/>
              <a:t>Source: https://www.imperva.com/learn/application-security/cross-site-scripting-xss-attacks/</a:t>
            </a:r>
          </a:p>
        </p:txBody>
      </p:sp>
      <p:sp>
        <p:nvSpPr>
          <p:cNvPr id="13" name="TextBox 12">
            <a:extLst>
              <a:ext uri="{FF2B5EF4-FFF2-40B4-BE49-F238E27FC236}">
                <a16:creationId xmlns:a16="http://schemas.microsoft.com/office/drawing/2014/main" id="{0FA49446-6B0B-4649-9B1E-CCDDE722DABF}"/>
              </a:ext>
            </a:extLst>
          </p:cNvPr>
          <p:cNvSpPr txBox="1"/>
          <p:nvPr/>
        </p:nvSpPr>
        <p:spPr>
          <a:xfrm>
            <a:off x="487680" y="6262041"/>
            <a:ext cx="3926953" cy="461665"/>
          </a:xfrm>
          <a:prstGeom prst="rect">
            <a:avLst/>
          </a:prstGeom>
          <a:noFill/>
        </p:spPr>
        <p:txBody>
          <a:bodyPr wrap="square">
            <a:spAutoFit/>
          </a:bodyPr>
          <a:lstStyle/>
          <a:p>
            <a:r>
              <a:rPr lang="en-US" sz="1200" dirty="0"/>
              <a:t>Source: https://www.imperva.com/learn/application-security/csrf-cross-site-request-forgery/</a:t>
            </a:r>
          </a:p>
        </p:txBody>
      </p:sp>
    </p:spTree>
    <p:extLst>
      <p:ext uri="{BB962C8B-B14F-4D97-AF65-F5344CB8AC3E}">
        <p14:creationId xmlns:p14="http://schemas.microsoft.com/office/powerpoint/2010/main" val="369597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6743-9FAA-4C5C-B96A-F96080329052}"/>
              </a:ext>
            </a:extLst>
          </p:cNvPr>
          <p:cNvSpPr>
            <a:spLocks noGrp="1"/>
          </p:cNvSpPr>
          <p:nvPr>
            <p:ph type="title"/>
          </p:nvPr>
        </p:nvSpPr>
        <p:spPr>
          <a:xfrm>
            <a:off x="838200" y="365126"/>
            <a:ext cx="10515600" cy="645528"/>
          </a:xfrm>
        </p:spPr>
        <p:txBody>
          <a:bodyPr>
            <a:normAutofit/>
          </a:bodyPr>
          <a:lstStyle/>
          <a:p>
            <a:pPr algn="ctr"/>
            <a:r>
              <a:rPr lang="en-US" sz="3200" dirty="0">
                <a:latin typeface="Arial Rounded MT Bold" panose="020F0704030504030204" pitchFamily="34" charset="0"/>
              </a:rPr>
              <a:t>Application Protection Scheme</a:t>
            </a:r>
          </a:p>
        </p:txBody>
      </p:sp>
      <p:pic>
        <p:nvPicPr>
          <p:cNvPr id="5" name="Content Placeholder 4" descr="Diagram&#10;&#10;Description automatically generated">
            <a:extLst>
              <a:ext uri="{FF2B5EF4-FFF2-40B4-BE49-F238E27FC236}">
                <a16:creationId xmlns:a16="http://schemas.microsoft.com/office/drawing/2014/main" id="{9F118886-773F-4AD2-87DE-4F5C37D45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44" y="1218792"/>
            <a:ext cx="6959408" cy="5274082"/>
          </a:xfrm>
        </p:spPr>
      </p:pic>
      <p:sp>
        <p:nvSpPr>
          <p:cNvPr id="6" name="TextBox 5">
            <a:extLst>
              <a:ext uri="{FF2B5EF4-FFF2-40B4-BE49-F238E27FC236}">
                <a16:creationId xmlns:a16="http://schemas.microsoft.com/office/drawing/2014/main" id="{00ECFF30-6B31-4C04-BFA3-901A9B71131B}"/>
              </a:ext>
            </a:extLst>
          </p:cNvPr>
          <p:cNvSpPr txBox="1"/>
          <p:nvPr/>
        </p:nvSpPr>
        <p:spPr>
          <a:xfrm>
            <a:off x="7523882" y="1218792"/>
            <a:ext cx="3455469" cy="156966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Basic protection modules:</a:t>
            </a:r>
          </a:p>
          <a:p>
            <a:endParaRPr lang="en-US" sz="1600" b="1" dirty="0">
              <a:latin typeface="Arial" panose="020B0604020202020204" pitchFamily="34" charset="0"/>
              <a:cs typeface="Arial" panose="020B0604020202020204" pitchFamily="34" charset="0"/>
            </a:endParaRPr>
          </a:p>
          <a:p>
            <a:pPr marL="285750" indent="-285750">
              <a:buFontTx/>
              <a:buChar char="-"/>
            </a:pPr>
            <a:r>
              <a:rPr lang="en-US" sz="1600" dirty="0">
                <a:latin typeface="Arial" panose="020B0604020202020204" pitchFamily="34" charset="0"/>
                <a:cs typeface="Arial" panose="020B0604020202020204" pitchFamily="34" charset="0"/>
              </a:rPr>
              <a:t>Filtration;</a:t>
            </a:r>
          </a:p>
          <a:p>
            <a:pPr marL="285750" indent="-285750">
              <a:buFontTx/>
              <a:buChar char="-"/>
            </a:pPr>
            <a:r>
              <a:rPr lang="en-US" sz="1600" dirty="0">
                <a:latin typeface="Arial" panose="020B0604020202020204" pitchFamily="34" charset="0"/>
                <a:cs typeface="Arial" panose="020B0604020202020204" pitchFamily="34" charset="0"/>
              </a:rPr>
              <a:t>Authentication;</a:t>
            </a:r>
          </a:p>
          <a:p>
            <a:pPr marL="285750" indent="-285750">
              <a:buFontTx/>
              <a:buChar char="-"/>
            </a:pPr>
            <a:r>
              <a:rPr lang="en-US" sz="1600" dirty="0">
                <a:latin typeface="Arial" panose="020B0604020202020204" pitchFamily="34" charset="0"/>
                <a:cs typeface="Arial" panose="020B0604020202020204" pitchFamily="34" charset="0"/>
              </a:rPr>
              <a:t>Json Web Token (JWT);</a:t>
            </a:r>
          </a:p>
          <a:p>
            <a:pPr marL="285750" indent="-285750">
              <a:buFontTx/>
              <a:buChar char="-"/>
            </a:pPr>
            <a:r>
              <a:rPr lang="en-US" sz="1600" dirty="0">
                <a:latin typeface="Arial" panose="020B0604020202020204" pitchFamily="34" charset="0"/>
                <a:cs typeface="Arial" panose="020B0604020202020204" pitchFamily="34" charset="0"/>
              </a:rPr>
              <a:t>Cookie management.</a:t>
            </a:r>
          </a:p>
        </p:txBody>
      </p:sp>
      <p:sp>
        <p:nvSpPr>
          <p:cNvPr id="9" name="TextBox 8">
            <a:extLst>
              <a:ext uri="{FF2B5EF4-FFF2-40B4-BE49-F238E27FC236}">
                <a16:creationId xmlns:a16="http://schemas.microsoft.com/office/drawing/2014/main" id="{A8A99FD5-AD18-4485-8425-33778B77CFB9}"/>
              </a:ext>
            </a:extLst>
          </p:cNvPr>
          <p:cNvSpPr txBox="1"/>
          <p:nvPr/>
        </p:nvSpPr>
        <p:spPr>
          <a:xfrm>
            <a:off x="7523882" y="3241295"/>
            <a:ext cx="4298374" cy="3046988"/>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Security Configurations</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SecurityConfig</a:t>
            </a:r>
            <a:r>
              <a:rPr lang="en-US" sz="1600" dirty="0">
                <a:latin typeface="Arial" panose="020B0604020202020204" pitchFamily="34" charset="0"/>
                <a:cs typeface="Arial" panose="020B0604020202020204" pitchFamily="34" charset="0"/>
              </a:rPr>
              <a:t> class):</a:t>
            </a:r>
            <a:endParaRPr lang="ru-RU"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disable default </a:t>
            </a:r>
            <a:r>
              <a:rPr lang="en-US" sz="1600" dirty="0" err="1">
                <a:latin typeface="Arial" panose="020B0604020202020204" pitchFamily="34" charset="0"/>
                <a:cs typeface="Arial" panose="020B0604020202020204" pitchFamily="34" charset="0"/>
              </a:rPr>
              <a:t>csrf</a:t>
            </a:r>
            <a:r>
              <a:rPr lang="en-US" sz="1600" dirty="0">
                <a:latin typeface="Arial" panose="020B0604020202020204" pitchFamily="34" charset="0"/>
                <a:cs typeface="Arial" panose="020B0604020202020204" pitchFamily="34" charset="0"/>
              </a:rPr>
              <a:t> defender and basic browser validator;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set up https encrypted data</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only;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set the session creation policy to the stateless mode;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include JWT Authentication Filter before </a:t>
            </a:r>
            <a:r>
              <a:rPr lang="en-US" sz="1600" dirty="0" err="1">
                <a:latin typeface="Arial" panose="020B0604020202020204" pitchFamily="34" charset="0"/>
                <a:cs typeface="Arial" panose="020B0604020202020204" pitchFamily="34" charset="0"/>
              </a:rPr>
              <a:t>standart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UserName</a:t>
            </a:r>
            <a:r>
              <a:rPr lang="en-US" sz="1600" dirty="0">
                <a:latin typeface="Arial" panose="020B0604020202020204" pitchFamily="34" charset="0"/>
                <a:cs typeface="Arial" panose="020B0604020202020204" pitchFamily="34" charset="0"/>
              </a:rPr>
              <a:t> Password Authentication Filter;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include exception Handler before our filter.</a:t>
            </a:r>
          </a:p>
        </p:txBody>
      </p:sp>
    </p:spTree>
    <p:extLst>
      <p:ext uri="{BB962C8B-B14F-4D97-AF65-F5344CB8AC3E}">
        <p14:creationId xmlns:p14="http://schemas.microsoft.com/office/powerpoint/2010/main" val="269098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F7EC-D608-4A81-94A7-D468BE173212}"/>
              </a:ext>
            </a:extLst>
          </p:cNvPr>
          <p:cNvSpPr>
            <a:spLocks noGrp="1"/>
          </p:cNvSpPr>
          <p:nvPr>
            <p:ph type="title"/>
          </p:nvPr>
        </p:nvSpPr>
        <p:spPr>
          <a:xfrm>
            <a:off x="838200" y="365126"/>
            <a:ext cx="10515600" cy="530024"/>
          </a:xfrm>
        </p:spPr>
        <p:txBody>
          <a:bodyPr>
            <a:normAutofit fontScale="90000"/>
          </a:bodyPr>
          <a:lstStyle/>
          <a:p>
            <a:pPr algn="ctr"/>
            <a:r>
              <a:rPr lang="en-US" sz="3200" b="1" dirty="0">
                <a:latin typeface="Arial Rounded MT Bold" panose="020F0704030504030204" pitchFamily="34" charset="0"/>
              </a:rPr>
              <a:t>Filtration</a:t>
            </a:r>
          </a:p>
        </p:txBody>
      </p:sp>
      <p:sp>
        <p:nvSpPr>
          <p:cNvPr id="3" name="Content Placeholder 2">
            <a:extLst>
              <a:ext uri="{FF2B5EF4-FFF2-40B4-BE49-F238E27FC236}">
                <a16:creationId xmlns:a16="http://schemas.microsoft.com/office/drawing/2014/main" id="{9228C0E4-27F9-4A06-8823-F310C07EB2D7}"/>
              </a:ext>
            </a:extLst>
          </p:cNvPr>
          <p:cNvSpPr>
            <a:spLocks noGrp="1"/>
          </p:cNvSpPr>
          <p:nvPr>
            <p:ph idx="1"/>
          </p:nvPr>
        </p:nvSpPr>
        <p:spPr>
          <a:xfrm>
            <a:off x="739676" y="1155032"/>
            <a:ext cx="5064226" cy="4437246"/>
          </a:xfrm>
        </p:spPr>
        <p:txBody>
          <a:bodyPr>
            <a:normAutofit lnSpcReduction="10000"/>
          </a:bodyPr>
          <a:lstStyle/>
          <a:p>
            <a:pPr marL="0" indent="0">
              <a:lnSpc>
                <a:spcPct val="100000"/>
              </a:lnSpc>
              <a:buNone/>
            </a:pPr>
            <a:r>
              <a:rPr lang="en-US" sz="1600" b="1" dirty="0" err="1">
                <a:latin typeface="Arial" panose="020B0604020202020204" pitchFamily="34" charset="0"/>
                <a:cs typeface="Arial" panose="020B0604020202020204" pitchFamily="34" charset="0"/>
              </a:rPr>
              <a:t>JWTAuthenticateFilter</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does the following:</a:t>
            </a:r>
          </a:p>
          <a:p>
            <a:pPr marL="0" indent="0">
              <a:lnSpc>
                <a:spcPct val="100000"/>
              </a:lnSpc>
              <a:buNone/>
            </a:pPr>
            <a:endParaRPr lang="en-US" sz="1600" dirty="0">
              <a:latin typeface="Arial" panose="020B0604020202020204" pitchFamily="34" charset="0"/>
              <a:cs typeface="Arial" panose="020B0604020202020204" pitchFamily="34" charset="0"/>
            </a:endParaRPr>
          </a:p>
          <a:p>
            <a:pPr>
              <a:lnSpc>
                <a:spcPct val="100000"/>
              </a:lnSpc>
            </a:pPr>
            <a:r>
              <a:rPr lang="en-US" sz="1600" dirty="0">
                <a:latin typeface="Arial" panose="020B0604020202020204" pitchFamily="34" charset="0"/>
                <a:cs typeface="Arial" panose="020B0604020202020204" pitchFamily="34" charset="0"/>
              </a:rPr>
              <a:t>is integrated in the system filter chain before the standard </a:t>
            </a:r>
            <a:r>
              <a:rPr lang="en-US" sz="1600" dirty="0" err="1">
                <a:latin typeface="Arial" panose="020B0604020202020204" pitchFamily="34" charset="0"/>
                <a:cs typeface="Arial" panose="020B0604020202020204" pitchFamily="34" charset="0"/>
              </a:rPr>
              <a:t>UsernamePasswordAuthenticationToken</a:t>
            </a:r>
            <a:r>
              <a:rPr lang="en-US" sz="1600" dirty="0">
                <a:latin typeface="Arial" panose="020B0604020202020204" pitchFamily="34" charset="0"/>
                <a:cs typeface="Arial" panose="020B0604020202020204" pitchFamily="34" charset="0"/>
              </a:rPr>
              <a:t> filter,</a:t>
            </a:r>
          </a:p>
          <a:p>
            <a:pPr>
              <a:lnSpc>
                <a:spcPct val="100000"/>
              </a:lnSpc>
            </a:pPr>
            <a:r>
              <a:rPr lang="en-US" sz="1600" dirty="0">
                <a:latin typeface="Arial" panose="020B0604020202020204" pitchFamily="34" charset="0"/>
                <a:cs typeface="Arial" panose="020B0604020202020204" pitchFamily="34" charset="0"/>
              </a:rPr>
              <a:t>intercepts all requests from the frontend and processes all protected URLs and passes public ones,</a:t>
            </a:r>
          </a:p>
          <a:p>
            <a:pPr>
              <a:lnSpc>
                <a:spcPct val="100000"/>
              </a:lnSpc>
            </a:pPr>
            <a:r>
              <a:rPr lang="en-US" sz="1600" dirty="0">
                <a:latin typeface="Arial" panose="020B0604020202020204" pitchFamily="34" charset="0"/>
                <a:cs typeface="Arial" panose="020B0604020202020204" pitchFamily="34" charset="0"/>
              </a:rPr>
              <a:t>checks for the presence of a token and sends it for validation,</a:t>
            </a:r>
          </a:p>
          <a:p>
            <a:pPr>
              <a:lnSpc>
                <a:spcPct val="100000"/>
              </a:lnSpc>
            </a:pPr>
            <a:r>
              <a:rPr lang="en-US" sz="1600" dirty="0">
                <a:latin typeface="Arial" panose="020B0604020202020204" pitchFamily="34" charset="0"/>
                <a:cs typeface="Arial" panose="020B0604020202020204" pitchFamily="34" charset="0"/>
              </a:rPr>
              <a:t>authenticates and stores the user in the </a:t>
            </a:r>
            <a:r>
              <a:rPr lang="en-US" sz="1600" dirty="0" err="1">
                <a:latin typeface="Arial" panose="020B0604020202020204" pitchFamily="34" charset="0"/>
                <a:cs typeface="Arial" panose="020B0604020202020204" pitchFamily="34" charset="0"/>
              </a:rPr>
              <a:t>SecurityContextHolder</a:t>
            </a:r>
            <a:r>
              <a:rPr lang="en-US" sz="1600" dirty="0">
                <a:latin typeface="Arial" panose="020B0604020202020204" pitchFamily="34" charset="0"/>
                <a:cs typeface="Arial" panose="020B0604020202020204" pitchFamily="34" charset="0"/>
              </a:rPr>
              <a:t>.</a:t>
            </a:r>
          </a:p>
          <a:p>
            <a:pPr>
              <a:lnSpc>
                <a:spcPct val="100000"/>
              </a:lnSpc>
            </a:pPr>
            <a:r>
              <a:rPr lang="en-US" sz="1600" dirty="0">
                <a:latin typeface="Arial" panose="020B0604020202020204" pitchFamily="34" charset="0"/>
                <a:cs typeface="Arial" panose="020B0604020202020204" pitchFamily="34" charset="0"/>
              </a:rPr>
              <a:t>passes the request further to the appropriate controller or returns a failed authentication message</a:t>
            </a:r>
          </a:p>
          <a:p>
            <a:pPr marL="0" indent="0">
              <a:lnSpc>
                <a:spcPct val="100000"/>
              </a:lnSpc>
              <a:buNone/>
            </a:pPr>
            <a:endParaRPr lang="en-US" sz="1600" dirty="0">
              <a:latin typeface="Arial" panose="020B0604020202020204" pitchFamily="34" charset="0"/>
              <a:cs typeface="Arial" panose="020B0604020202020204" pitchFamily="34" charset="0"/>
            </a:endParaRPr>
          </a:p>
        </p:txBody>
      </p:sp>
      <p:pic>
        <p:nvPicPr>
          <p:cNvPr id="5" name="Picture 6">
            <a:extLst>
              <a:ext uri="{FF2B5EF4-FFF2-40B4-BE49-F238E27FC236}">
                <a16:creationId xmlns:a16="http://schemas.microsoft.com/office/drawing/2014/main" id="{FA5C4438-6514-4F32-AAC9-92D9E04F2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144" y="1051826"/>
            <a:ext cx="5286452" cy="39918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106439E-1062-430C-9202-A010B62657D7}"/>
              </a:ext>
            </a:extLst>
          </p:cNvPr>
          <p:cNvSpPr txBox="1"/>
          <p:nvPr/>
        </p:nvSpPr>
        <p:spPr>
          <a:xfrm>
            <a:off x="8325853" y="5945027"/>
            <a:ext cx="3126472"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Source: https://docs.spring.io/spring-security/site/docs/current/reference/html5/</a:t>
            </a:r>
          </a:p>
        </p:txBody>
      </p:sp>
    </p:spTree>
    <p:extLst>
      <p:ext uri="{BB962C8B-B14F-4D97-AF65-F5344CB8AC3E}">
        <p14:creationId xmlns:p14="http://schemas.microsoft.com/office/powerpoint/2010/main" val="219093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BCCB-6DE5-4876-83CF-983E96077C7F}"/>
              </a:ext>
            </a:extLst>
          </p:cNvPr>
          <p:cNvSpPr>
            <a:spLocks noGrp="1"/>
          </p:cNvSpPr>
          <p:nvPr>
            <p:ph type="title"/>
          </p:nvPr>
        </p:nvSpPr>
        <p:spPr>
          <a:xfrm>
            <a:off x="838200" y="365126"/>
            <a:ext cx="10515600" cy="581181"/>
          </a:xfrm>
        </p:spPr>
        <p:txBody>
          <a:bodyPr>
            <a:normAutofit/>
          </a:bodyPr>
          <a:lstStyle/>
          <a:p>
            <a:pPr algn="ctr"/>
            <a:r>
              <a:rPr lang="en-US" sz="3200" b="1" dirty="0">
                <a:latin typeface="Arial Rounded MT Bold" panose="020F0704030504030204" pitchFamily="34" charset="0"/>
              </a:rPr>
              <a:t>JWT</a:t>
            </a:r>
          </a:p>
        </p:txBody>
      </p:sp>
      <p:sp>
        <p:nvSpPr>
          <p:cNvPr id="3" name="Content Placeholder 2">
            <a:extLst>
              <a:ext uri="{FF2B5EF4-FFF2-40B4-BE49-F238E27FC236}">
                <a16:creationId xmlns:a16="http://schemas.microsoft.com/office/drawing/2014/main" id="{FFA9D456-D22C-415B-8DC2-DC3059D450B3}"/>
              </a:ext>
            </a:extLst>
          </p:cNvPr>
          <p:cNvSpPr>
            <a:spLocks noGrp="1"/>
          </p:cNvSpPr>
          <p:nvPr>
            <p:ph idx="1"/>
          </p:nvPr>
        </p:nvSpPr>
        <p:spPr>
          <a:xfrm>
            <a:off x="838201" y="1317357"/>
            <a:ext cx="5257799" cy="5068374"/>
          </a:xfrm>
        </p:spPr>
        <p:txBody>
          <a:bodyPr>
            <a:normAutofit/>
          </a:bodyPr>
          <a:lstStyle/>
          <a:p>
            <a:pPr marL="0" indent="0">
              <a:buNone/>
            </a:pPr>
            <a:r>
              <a:rPr lang="en-US" sz="1600" dirty="0">
                <a:latin typeface="Arial" panose="020B0604020202020204" pitchFamily="34" charset="0"/>
                <a:cs typeface="Arial" panose="020B0604020202020204" pitchFamily="34" charset="0"/>
              </a:rPr>
              <a:t>Since I am developing an application that in the future can work with synchronization with bank accounts, I need good protection. Therefore, I use Json Web Token authentication in my application.</a:t>
            </a:r>
          </a:p>
          <a:p>
            <a:pPr marL="0" indent="0">
              <a:buNone/>
            </a:pPr>
            <a:r>
              <a:rPr lang="en-US" sz="1600" dirty="0">
                <a:latin typeface="Arial" panose="020B0604020202020204" pitchFamily="34" charset="0"/>
                <a:cs typeface="Arial" panose="020B0604020202020204" pitchFamily="34" charset="0"/>
              </a:rPr>
              <a:t>JWT is a special JSON format for transferring user data.</a:t>
            </a:r>
          </a:p>
          <a:p>
            <a:pPr marL="0" indent="0">
              <a:buNone/>
            </a:pPr>
            <a:r>
              <a:rPr lang="en-US" sz="1600" dirty="0">
                <a:latin typeface="Arial" panose="020B0604020202020204" pitchFamily="34" charset="0"/>
                <a:cs typeface="Arial" panose="020B0604020202020204" pitchFamily="34" charset="0"/>
              </a:rPr>
              <a:t>It consists of:</a:t>
            </a:r>
          </a:p>
          <a:p>
            <a:pPr marL="0" indent="0">
              <a:buNone/>
            </a:pP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Header</a:t>
            </a:r>
            <a:r>
              <a:rPr lang="en-US" sz="1600" dirty="0">
                <a:latin typeface="Arial" panose="020B0604020202020204" pitchFamily="34" charset="0"/>
                <a:cs typeface="Arial" panose="020B0604020202020204" pitchFamily="34" charset="0"/>
              </a:rPr>
              <a:t> - contains metadata, encryption algorithm,</a:t>
            </a:r>
          </a:p>
          <a:p>
            <a:pPr marL="0" indent="0">
              <a:buNone/>
            </a:pP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Payload</a:t>
            </a:r>
            <a:r>
              <a:rPr lang="en-US" sz="1600" dirty="0">
                <a:latin typeface="Arial" panose="020B0604020202020204" pitchFamily="34" charset="0"/>
                <a:cs typeface="Arial" panose="020B0604020202020204" pitchFamily="34" charset="0"/>
              </a:rPr>
              <a:t> - our data for exchange (claims),</a:t>
            </a:r>
          </a:p>
          <a:p>
            <a:pPr marL="0" indent="0">
              <a:buNone/>
            </a:pP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Signature</a:t>
            </a:r>
            <a:r>
              <a:rPr lang="en-US" sz="1600" dirty="0">
                <a:latin typeface="Arial" panose="020B0604020202020204" pitchFamily="34" charset="0"/>
                <a:cs typeface="Arial" panose="020B0604020202020204" pitchFamily="34" charset="0"/>
              </a:rPr>
              <a:t> - the signature of the first 2 parts in order to make sure on the server that they have not been changed.</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1AB0A04-AAF5-4C5E-8E81-0FAC58D44004}"/>
              </a:ext>
            </a:extLst>
          </p:cNvPr>
          <p:cNvPicPr>
            <a:picLocks noChangeAspect="1"/>
          </p:cNvPicPr>
          <p:nvPr/>
        </p:nvPicPr>
        <p:blipFill>
          <a:blip r:embed="rId2"/>
          <a:stretch>
            <a:fillRect/>
          </a:stretch>
        </p:blipFill>
        <p:spPr>
          <a:xfrm>
            <a:off x="6377439" y="1160677"/>
            <a:ext cx="4406088" cy="5010683"/>
          </a:xfrm>
          <a:prstGeom prst="rect">
            <a:avLst/>
          </a:prstGeom>
        </p:spPr>
      </p:pic>
      <p:sp>
        <p:nvSpPr>
          <p:cNvPr id="6" name="TextBox 5">
            <a:extLst>
              <a:ext uri="{FF2B5EF4-FFF2-40B4-BE49-F238E27FC236}">
                <a16:creationId xmlns:a16="http://schemas.microsoft.com/office/drawing/2014/main" id="{66A05E7B-82B8-4A9C-8ACA-2E2E122D0D72}"/>
              </a:ext>
            </a:extLst>
          </p:cNvPr>
          <p:cNvSpPr txBox="1"/>
          <p:nvPr/>
        </p:nvSpPr>
        <p:spPr>
          <a:xfrm>
            <a:off x="8475785" y="6385731"/>
            <a:ext cx="304035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Source: https://jwt.io/introduction</a:t>
            </a:r>
          </a:p>
        </p:txBody>
      </p:sp>
    </p:spTree>
    <p:extLst>
      <p:ext uri="{BB962C8B-B14F-4D97-AF65-F5344CB8AC3E}">
        <p14:creationId xmlns:p14="http://schemas.microsoft.com/office/powerpoint/2010/main" val="259037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D5DB-08F5-4F6B-954C-E263775CDC06}"/>
              </a:ext>
            </a:extLst>
          </p:cNvPr>
          <p:cNvSpPr>
            <a:spLocks noGrp="1"/>
          </p:cNvSpPr>
          <p:nvPr>
            <p:ph type="title"/>
          </p:nvPr>
        </p:nvSpPr>
        <p:spPr>
          <a:xfrm>
            <a:off x="838200" y="365126"/>
            <a:ext cx="10515600" cy="568526"/>
          </a:xfrm>
        </p:spPr>
        <p:txBody>
          <a:bodyPr>
            <a:normAutofit fontScale="90000"/>
          </a:bodyPr>
          <a:lstStyle/>
          <a:p>
            <a:pPr algn="ctr"/>
            <a:r>
              <a:rPr lang="en-US" sz="3200" b="1" dirty="0">
                <a:latin typeface="Arial Rounded MT Bold" panose="020F0704030504030204" pitchFamily="34" charset="0"/>
              </a:rPr>
              <a:t>Cookie</a:t>
            </a:r>
          </a:p>
        </p:txBody>
      </p:sp>
      <p:sp>
        <p:nvSpPr>
          <p:cNvPr id="3" name="Content Placeholder 2">
            <a:extLst>
              <a:ext uri="{FF2B5EF4-FFF2-40B4-BE49-F238E27FC236}">
                <a16:creationId xmlns:a16="http://schemas.microsoft.com/office/drawing/2014/main" id="{3044BF77-9295-4FE4-8392-252CDA983C91}"/>
              </a:ext>
            </a:extLst>
          </p:cNvPr>
          <p:cNvSpPr>
            <a:spLocks noGrp="1"/>
          </p:cNvSpPr>
          <p:nvPr>
            <p:ph idx="1"/>
          </p:nvPr>
        </p:nvSpPr>
        <p:spPr>
          <a:xfrm>
            <a:off x="732323" y="1212784"/>
            <a:ext cx="5620351" cy="1896176"/>
          </a:xfrm>
        </p:spPr>
        <p:txBody>
          <a:bodyPr>
            <a:normAutofit fontScale="92500" lnSpcReduction="20000"/>
          </a:bodyPr>
          <a:lstStyle/>
          <a:p>
            <a:pPr marL="0" indent="0">
              <a:buNone/>
            </a:pPr>
            <a:r>
              <a:rPr lang="en-US" sz="1700" b="1" dirty="0">
                <a:latin typeface="Arial" panose="020B0604020202020204" pitchFamily="34" charset="0"/>
                <a:cs typeface="Arial" panose="020B0604020202020204" pitchFamily="34" charset="0"/>
              </a:rPr>
              <a:t>Stateless architecture</a:t>
            </a:r>
            <a:endParaRPr lang="en-US" sz="1700"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In our case, the Stateless architecture is more suitable, because requests for web services can be from different clients (browser, mobile application, etc.). Therefore, there is no need to store the session on the backend. We will use JSON Web Token, which will store the necessary information about the user. We will write the token in the user's browser cookies using the Set-Cookie header.</a:t>
            </a:r>
            <a:endParaRPr lang="ru-RU" sz="1700" dirty="0">
              <a:latin typeface="Arial" panose="020B0604020202020204" pitchFamily="34" charset="0"/>
              <a:cs typeface="Arial" panose="020B0604020202020204" pitchFamily="34" charset="0"/>
            </a:endParaRPr>
          </a:p>
          <a:p>
            <a:pPr marL="0" indent="0">
              <a:buNone/>
            </a:pPr>
            <a:endParaRPr lang="en-US" dirty="0"/>
          </a:p>
        </p:txBody>
      </p:sp>
      <p:sp>
        <p:nvSpPr>
          <p:cNvPr id="4" name="TextBox 3">
            <a:extLst>
              <a:ext uri="{FF2B5EF4-FFF2-40B4-BE49-F238E27FC236}">
                <a16:creationId xmlns:a16="http://schemas.microsoft.com/office/drawing/2014/main" id="{71DD792F-75E8-432B-A34F-5DEA0529074B}"/>
              </a:ext>
            </a:extLst>
          </p:cNvPr>
          <p:cNvSpPr txBox="1"/>
          <p:nvPr/>
        </p:nvSpPr>
        <p:spPr>
          <a:xfrm>
            <a:off x="924025" y="3224462"/>
            <a:ext cx="5428649" cy="2062103"/>
          </a:xfrm>
          <a:prstGeom prst="rect">
            <a:avLst/>
          </a:prstGeom>
          <a:noFill/>
        </p:spPr>
        <p:txBody>
          <a:bodyPr wrap="square" rtlCol="0">
            <a:spAutoFit/>
          </a:bodyPr>
          <a:lstStyle/>
          <a:p>
            <a:r>
              <a:rPr lang="en-US" sz="1600" b="1" dirty="0" err="1">
                <a:latin typeface="Arial" panose="020B0604020202020204" pitchFamily="34" charset="0"/>
                <a:cs typeface="Arial" panose="020B0604020202020204" pitchFamily="34" charset="0"/>
              </a:rPr>
              <a:t>JWTCookieProvider</a:t>
            </a:r>
            <a:r>
              <a:rPr lang="en-US" sz="1600" dirty="0">
                <a:latin typeface="Arial" panose="020B0604020202020204" pitchFamily="34" charset="0"/>
                <a:cs typeface="Arial" panose="020B0604020202020204" pitchFamily="34" charset="0"/>
              </a:rPr>
              <a:t> does the following:</a:t>
            </a:r>
            <a:endParaRPr lang="ru-RU"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creates a cookie that contains the generated </a:t>
            </a:r>
            <a:r>
              <a:rPr lang="en-US" sz="1600" dirty="0" err="1">
                <a:latin typeface="Arial" panose="020B0604020202020204" pitchFamily="34" charset="0"/>
                <a:cs typeface="Arial" panose="020B0604020202020204" pitchFamily="34" charset="0"/>
              </a:rPr>
              <a:t>jwt</a:t>
            </a:r>
            <a:r>
              <a:rPr lang="en-US" sz="1600" dirty="0">
                <a:latin typeface="Arial" panose="020B0604020202020204" pitchFamily="34" charset="0"/>
                <a:cs typeface="Arial" panose="020B0604020202020204" pitchFamily="34" charset="0"/>
              </a:rPr>
              <a:t> token and adds a header called Set-Cookie to the request, which then writes the cookie to the browser,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receives a token from a </a:t>
            </a:r>
            <a:r>
              <a:rPr lang="en-US" sz="1600" dirty="0" err="1">
                <a:latin typeface="Arial" panose="020B0604020202020204" pitchFamily="34" charset="0"/>
                <a:cs typeface="Arial" panose="020B0604020202020204" pitchFamily="34" charset="0"/>
              </a:rPr>
              <a:t>jwt</a:t>
            </a:r>
            <a:r>
              <a:rPr lang="en-US" sz="1600" dirty="0">
                <a:latin typeface="Arial" panose="020B0604020202020204" pitchFamily="34" charset="0"/>
                <a:cs typeface="Arial" panose="020B0604020202020204" pitchFamily="34" charset="0"/>
              </a:rPr>
              <a:t> request and passes it for further processing,</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removes the token in the cookie on logout.</a:t>
            </a:r>
          </a:p>
        </p:txBody>
      </p:sp>
      <p:pic>
        <p:nvPicPr>
          <p:cNvPr id="2050" name="Picture 2" descr="JWT web tokens">
            <a:extLst>
              <a:ext uri="{FF2B5EF4-FFF2-40B4-BE49-F238E27FC236}">
                <a16:creationId xmlns:a16="http://schemas.microsoft.com/office/drawing/2014/main" id="{E724530E-9A07-46EB-B793-2E6A7027D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666" y="1325214"/>
            <a:ext cx="5590516" cy="27751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B19D62A-744A-44C0-9818-08C3F58C6C31}"/>
              </a:ext>
            </a:extLst>
          </p:cNvPr>
          <p:cNvSpPr txBox="1"/>
          <p:nvPr/>
        </p:nvSpPr>
        <p:spPr>
          <a:xfrm>
            <a:off x="8204173" y="6031209"/>
            <a:ext cx="3737009" cy="461665"/>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Source: https://www.vaadata.com/blog/jwt-tokens-and-security-working-principles-and-use-cases/</a:t>
            </a:r>
          </a:p>
        </p:txBody>
      </p:sp>
    </p:spTree>
    <p:extLst>
      <p:ext uri="{BB962C8B-B14F-4D97-AF65-F5344CB8AC3E}">
        <p14:creationId xmlns:p14="http://schemas.microsoft.com/office/powerpoint/2010/main" val="150477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BBA3-5F79-46D8-96D3-9A1352B4609B}"/>
              </a:ext>
            </a:extLst>
          </p:cNvPr>
          <p:cNvSpPr>
            <a:spLocks noGrp="1"/>
          </p:cNvSpPr>
          <p:nvPr>
            <p:ph type="title"/>
          </p:nvPr>
        </p:nvSpPr>
        <p:spPr>
          <a:xfrm>
            <a:off x="619259" y="365125"/>
            <a:ext cx="10515600" cy="633710"/>
          </a:xfrm>
        </p:spPr>
        <p:txBody>
          <a:bodyPr>
            <a:normAutofit/>
          </a:bodyPr>
          <a:lstStyle/>
          <a:p>
            <a:pPr algn="ctr"/>
            <a:r>
              <a:rPr lang="en-US" sz="3200" b="1" dirty="0" err="1">
                <a:latin typeface="Arial Rounded MT Bold" panose="020F0704030504030204" pitchFamily="34" charset="0"/>
              </a:rPr>
              <a:t>UserDetails</a:t>
            </a:r>
            <a:r>
              <a:rPr lang="en-US" sz="3200" b="1" dirty="0">
                <a:latin typeface="Arial Rounded MT Bold" panose="020F0704030504030204" pitchFamily="34" charset="0"/>
              </a:rPr>
              <a:t> and </a:t>
            </a:r>
            <a:r>
              <a:rPr lang="en-US" sz="3200" b="1" dirty="0" err="1">
                <a:latin typeface="Arial Rounded MT Bold" panose="020F0704030504030204" pitchFamily="34" charset="0"/>
              </a:rPr>
              <a:t>UserDetailsService</a:t>
            </a:r>
            <a:endParaRPr lang="en-US" sz="32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95B2AA3-5DE1-4CE7-8D15-E3DFB40FEB1C}"/>
              </a:ext>
            </a:extLst>
          </p:cNvPr>
          <p:cNvSpPr>
            <a:spLocks noGrp="1"/>
          </p:cNvSpPr>
          <p:nvPr>
            <p:ph idx="1"/>
          </p:nvPr>
        </p:nvSpPr>
        <p:spPr>
          <a:xfrm>
            <a:off x="838199" y="1460501"/>
            <a:ext cx="6361497" cy="4863298"/>
          </a:xfrm>
        </p:spPr>
        <p:txBody>
          <a:bodyPr>
            <a:normAutofit fontScale="92500" lnSpcReduction="10000"/>
          </a:bodyPr>
          <a:lstStyle/>
          <a:p>
            <a:pPr marL="0" indent="0">
              <a:lnSpc>
                <a:spcPct val="110000"/>
              </a:lnSpc>
              <a:buNone/>
            </a:pPr>
            <a:r>
              <a:rPr lang="en-US" sz="1600" dirty="0" err="1">
                <a:latin typeface="Arial" panose="020B0604020202020204" pitchFamily="34" charset="0"/>
                <a:cs typeface="Arial" panose="020B0604020202020204" pitchFamily="34" charset="0"/>
              </a:rPr>
              <a:t>UserDetails</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UserDetailsService</a:t>
            </a:r>
            <a:r>
              <a:rPr lang="en-US" sz="1600" dirty="0">
                <a:latin typeface="Arial" panose="020B0604020202020204" pitchFamily="34" charset="0"/>
                <a:cs typeface="Arial" panose="020B0604020202020204" pitchFamily="34" charset="0"/>
              </a:rPr>
              <a:t> are interfaces, implementations of which are used by the Spring container to interact with, perform actions on the user, and store data.</a:t>
            </a:r>
          </a:p>
          <a:p>
            <a:pPr marL="0" indent="0">
              <a:lnSpc>
                <a:spcPct val="110000"/>
              </a:lnSpc>
              <a:buNone/>
            </a:pPr>
            <a:r>
              <a:rPr lang="en-US" sz="1600" b="1" dirty="0" err="1">
                <a:latin typeface="Arial" panose="020B0604020202020204" pitchFamily="34" charset="0"/>
                <a:cs typeface="Arial" panose="020B0604020202020204" pitchFamily="34" charset="0"/>
              </a:rPr>
              <a:t>UserDetails</a:t>
            </a:r>
            <a:r>
              <a:rPr lang="en-US" sz="1600" dirty="0">
                <a:latin typeface="Arial" panose="020B0604020202020204" pitchFamily="34" charset="0"/>
                <a:cs typeface="Arial" panose="020B0604020202020204" pitchFamily="34" charset="0"/>
              </a:rPr>
              <a:t> - stores user data</a:t>
            </a:r>
          </a:p>
          <a:p>
            <a:pPr marL="0" indent="0">
              <a:lnSpc>
                <a:spcPct val="110000"/>
              </a:lnSpc>
              <a:buNone/>
            </a:pPr>
            <a:r>
              <a:rPr lang="en-US" sz="1600" b="1" dirty="0" err="1">
                <a:latin typeface="Arial" panose="020B0604020202020204" pitchFamily="34" charset="0"/>
                <a:cs typeface="Arial" panose="020B0604020202020204" pitchFamily="34" charset="0"/>
              </a:rPr>
              <a:t>UserDetailsService</a:t>
            </a:r>
            <a:r>
              <a:rPr lang="en-US" sz="1600" dirty="0">
                <a:latin typeface="Arial" panose="020B0604020202020204" pitchFamily="34" charset="0"/>
                <a:cs typeface="Arial" panose="020B0604020202020204" pitchFamily="34" charset="0"/>
              </a:rPr>
              <a:t> - gets a user object (in our case, from the database)</a:t>
            </a:r>
          </a:p>
          <a:p>
            <a:pPr marL="0" indent="0">
              <a:lnSpc>
                <a:spcPct val="110000"/>
              </a:lnSpc>
              <a:buNone/>
            </a:pPr>
            <a:r>
              <a:rPr lang="en-US" sz="1600" dirty="0">
                <a:latin typeface="Arial" panose="020B0604020202020204" pitchFamily="34" charset="0"/>
                <a:cs typeface="Arial" panose="020B0604020202020204" pitchFamily="34" charset="0"/>
              </a:rPr>
              <a:t>Our task is to create implementations of these interfaces so that the Spring container can use these objects (@Service annotation).</a:t>
            </a:r>
          </a:p>
          <a:p>
            <a:pPr marL="0" indent="0">
              <a:lnSpc>
                <a:spcPct val="110000"/>
              </a:lnSpc>
              <a:buNone/>
            </a:pPr>
            <a:r>
              <a:rPr lang="en-US" sz="1600" dirty="0" err="1">
                <a:latin typeface="Arial" panose="020B0604020202020204" pitchFamily="34" charset="0"/>
                <a:cs typeface="Arial" panose="020B0604020202020204" pitchFamily="34" charset="0"/>
              </a:rPr>
              <a:t>UserDetails</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UserDetailsService</a:t>
            </a:r>
            <a:r>
              <a:rPr lang="en-US" sz="1600" dirty="0">
                <a:latin typeface="Arial" panose="020B0604020202020204" pitchFamily="34" charset="0"/>
                <a:cs typeface="Arial" panose="020B0604020202020204" pitchFamily="34" charset="0"/>
              </a:rPr>
              <a:t> are also Spring beans, since they will have the @Service annotation. Therefore, they will be visible to any other bins from the container.</a:t>
            </a:r>
          </a:p>
          <a:p>
            <a:pPr marL="0" indent="0">
              <a:lnSpc>
                <a:spcPct val="110000"/>
              </a:lnSpc>
              <a:buNone/>
            </a:pPr>
            <a:r>
              <a:rPr lang="en-US" sz="1600" dirty="0">
                <a:latin typeface="Arial" panose="020B0604020202020204" pitchFamily="34" charset="0"/>
                <a:cs typeface="Arial" panose="020B0604020202020204" pitchFamily="34" charset="0"/>
              </a:rPr>
              <a:t>This means that we will be able to receive user data in any place where it is necessary (controllers, services, etc.)</a:t>
            </a:r>
          </a:p>
          <a:p>
            <a:pPr marL="0" indent="0">
              <a:lnSpc>
                <a:spcPct val="110000"/>
              </a:lnSpc>
              <a:buNone/>
            </a:pPr>
            <a:r>
              <a:rPr lang="en-US" sz="1600" dirty="0">
                <a:latin typeface="Arial" panose="020B0604020202020204" pitchFamily="34" charset="0"/>
                <a:cs typeface="Arial" panose="020B0604020202020204" pitchFamily="34" charset="0"/>
              </a:rPr>
              <a:t>We cannot use the User entity object, which we get from the database, because The Spring container doesn't "understand" it.</a:t>
            </a:r>
          </a:p>
          <a:p>
            <a:pPr marL="0" indent="0">
              <a:lnSpc>
                <a:spcPct val="110000"/>
              </a:lnSpc>
              <a:buNone/>
            </a:pPr>
            <a:r>
              <a:rPr lang="en-US" sz="1600" dirty="0">
                <a:latin typeface="Arial" panose="020B0604020202020204" pitchFamily="34" charset="0"/>
                <a:cs typeface="Arial" panose="020B0604020202020204" pitchFamily="34" charset="0"/>
              </a:rPr>
              <a:t>We need to get convert it to </a:t>
            </a:r>
            <a:r>
              <a:rPr lang="en-US" sz="1600" dirty="0" err="1">
                <a:latin typeface="Arial" panose="020B0604020202020204" pitchFamily="34" charset="0"/>
                <a:cs typeface="Arial" panose="020B0604020202020204" pitchFamily="34" charset="0"/>
              </a:rPr>
              <a:t>UserDetails</a:t>
            </a:r>
            <a:r>
              <a:rPr lang="en-US" sz="1600" dirty="0">
                <a:latin typeface="Arial" panose="020B0604020202020204" pitchFamily="34" charset="0"/>
                <a:cs typeface="Arial" panose="020B0604020202020204" pitchFamily="34" charset="0"/>
              </a:rPr>
              <a:t> in order to inject it into the Spring container.</a:t>
            </a:r>
          </a:p>
        </p:txBody>
      </p:sp>
      <p:pic>
        <p:nvPicPr>
          <p:cNvPr id="2050" name="Picture 2">
            <a:extLst>
              <a:ext uri="{FF2B5EF4-FFF2-40B4-BE49-F238E27FC236}">
                <a16:creationId xmlns:a16="http://schemas.microsoft.com/office/drawing/2014/main" id="{D7458163-B0FD-40A3-B3E9-15ED79DEF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141" y="1460500"/>
            <a:ext cx="4092859" cy="2906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2EB100-48BA-43A3-BA54-9616B57956ED}"/>
              </a:ext>
            </a:extLst>
          </p:cNvPr>
          <p:cNvSpPr txBox="1"/>
          <p:nvPr/>
        </p:nvSpPr>
        <p:spPr>
          <a:xfrm>
            <a:off x="7807041" y="4367212"/>
            <a:ext cx="4092860" cy="461665"/>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Source: https://medium.com/lifeinhurry/what-is-spring-container-spring-core-9f6755966fe9</a:t>
            </a:r>
          </a:p>
        </p:txBody>
      </p:sp>
    </p:spTree>
    <p:extLst>
      <p:ext uri="{BB962C8B-B14F-4D97-AF65-F5344CB8AC3E}">
        <p14:creationId xmlns:p14="http://schemas.microsoft.com/office/powerpoint/2010/main" val="268864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67B2-A719-472E-AD3E-8A564CD15175}"/>
              </a:ext>
            </a:extLst>
          </p:cNvPr>
          <p:cNvSpPr>
            <a:spLocks noGrp="1"/>
          </p:cNvSpPr>
          <p:nvPr>
            <p:ph type="title"/>
          </p:nvPr>
        </p:nvSpPr>
        <p:spPr>
          <a:xfrm>
            <a:off x="670774" y="326489"/>
            <a:ext cx="10515600" cy="678064"/>
          </a:xfrm>
        </p:spPr>
        <p:txBody>
          <a:bodyPr>
            <a:noAutofit/>
          </a:bodyPr>
          <a:lstStyle/>
          <a:p>
            <a:pPr algn="ctr"/>
            <a:r>
              <a:rPr lang="en-US" b="1" dirty="0">
                <a:latin typeface="Arial Rounded MT Bold" panose="020F0704030504030204" pitchFamily="34" charset="77"/>
              </a:rPr>
              <a:t>Application protection structure</a:t>
            </a:r>
          </a:p>
        </p:txBody>
      </p:sp>
      <p:pic>
        <p:nvPicPr>
          <p:cNvPr id="4" name="Content Placeholder 3">
            <a:extLst>
              <a:ext uri="{FF2B5EF4-FFF2-40B4-BE49-F238E27FC236}">
                <a16:creationId xmlns:a16="http://schemas.microsoft.com/office/drawing/2014/main" id="{B0ACCA35-5DB8-F14D-A035-584B7BC55FBD}"/>
              </a:ext>
            </a:extLst>
          </p:cNvPr>
          <p:cNvPicPr>
            <a:picLocks noGrp="1" noChangeAspect="1"/>
          </p:cNvPicPr>
          <p:nvPr>
            <p:ph idx="1"/>
          </p:nvPr>
        </p:nvPicPr>
        <p:blipFill>
          <a:blip r:embed="rId2"/>
          <a:stretch>
            <a:fillRect/>
          </a:stretch>
        </p:blipFill>
        <p:spPr>
          <a:xfrm>
            <a:off x="838200" y="1166848"/>
            <a:ext cx="7136588" cy="4906405"/>
          </a:xfrm>
          <a:prstGeom prst="rect">
            <a:avLst/>
          </a:prstGeom>
        </p:spPr>
      </p:pic>
      <p:sp>
        <p:nvSpPr>
          <p:cNvPr id="5" name="Rectangle 4">
            <a:extLst>
              <a:ext uri="{FF2B5EF4-FFF2-40B4-BE49-F238E27FC236}">
                <a16:creationId xmlns:a16="http://schemas.microsoft.com/office/drawing/2014/main" id="{A3127074-4007-A343-9940-9459E5772A22}"/>
              </a:ext>
            </a:extLst>
          </p:cNvPr>
          <p:cNvSpPr/>
          <p:nvPr/>
        </p:nvSpPr>
        <p:spPr>
          <a:xfrm>
            <a:off x="8134066" y="1166847"/>
            <a:ext cx="3466530" cy="3970318"/>
          </a:xfrm>
          <a:prstGeom prst="rect">
            <a:avLst/>
          </a:prstGeom>
        </p:spPr>
        <p:txBody>
          <a:bodyPr wrap="square">
            <a:spAutoFit/>
          </a:bodyPr>
          <a:lstStyle/>
          <a:p>
            <a:pPr marL="285750" indent="-285750">
              <a:buFont typeface="Arial" panose="020B0604020202020204" pitchFamily="34" charset="0"/>
              <a:buChar char="•"/>
            </a:pPr>
            <a:r>
              <a:rPr lang="en-US" dirty="0"/>
              <a:t>the security folder contains all the main classes responsible for security,</a:t>
            </a:r>
          </a:p>
          <a:p>
            <a:pPr marL="285750" indent="-285750">
              <a:buFont typeface="Arial" panose="020B0604020202020204" pitchFamily="34" charset="0"/>
              <a:buChar char="•"/>
            </a:pPr>
            <a:r>
              <a:rPr lang="en-US" dirty="0"/>
              <a:t>the controller folder contains </a:t>
            </a:r>
            <a:r>
              <a:rPr lang="en-US" dirty="0" err="1"/>
              <a:t>AuthController</a:t>
            </a:r>
            <a:r>
              <a:rPr lang="en-US" dirty="0"/>
              <a:t>, which is responsible for user authorization actions (login, logout, registration),</a:t>
            </a:r>
          </a:p>
          <a:p>
            <a:pPr marL="285750" indent="-285750">
              <a:buFont typeface="Arial" panose="020B0604020202020204" pitchFamily="34" charset="0"/>
              <a:buChar char="•"/>
            </a:pPr>
            <a:r>
              <a:rPr lang="en-US" dirty="0"/>
              <a:t>the service folder contains the </a:t>
            </a:r>
            <a:r>
              <a:rPr lang="en-US" dirty="0" err="1"/>
              <a:t>CustomUserDetailsService</a:t>
            </a:r>
            <a:r>
              <a:rPr lang="en-US" dirty="0"/>
              <a:t>, which is responsible for actions with the </a:t>
            </a:r>
            <a:r>
              <a:rPr lang="en-US" dirty="0" err="1"/>
              <a:t>UserDetails</a:t>
            </a:r>
            <a:r>
              <a:rPr lang="en-US" dirty="0"/>
              <a:t> object, which is a container for the User class</a:t>
            </a:r>
          </a:p>
        </p:txBody>
      </p:sp>
    </p:spTree>
    <p:extLst>
      <p:ext uri="{BB962C8B-B14F-4D97-AF65-F5344CB8AC3E}">
        <p14:creationId xmlns:p14="http://schemas.microsoft.com/office/powerpoint/2010/main" val="1093712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435</TotalTime>
  <Words>816</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Arial Rounded MT Bold</vt:lpstr>
      <vt:lpstr>Calibri</vt:lpstr>
      <vt:lpstr>Calibri Light</vt:lpstr>
      <vt:lpstr>Corbel Light</vt:lpstr>
      <vt:lpstr>Trebuchet MS</vt:lpstr>
      <vt:lpstr>Wingdings 3</vt:lpstr>
      <vt:lpstr>Office Theme</vt:lpstr>
      <vt:lpstr>Facet</vt:lpstr>
      <vt:lpstr>Security of Family Pocket App</vt:lpstr>
      <vt:lpstr>Types of attacks</vt:lpstr>
      <vt:lpstr>Application Protection Scheme</vt:lpstr>
      <vt:lpstr>Filtration</vt:lpstr>
      <vt:lpstr>JWT</vt:lpstr>
      <vt:lpstr>Cookie</vt:lpstr>
      <vt:lpstr>UserDetails and UserDetailsService</vt:lpstr>
      <vt:lpstr>Application protection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of Family Pocket App</dc:title>
  <dc:creator>Ivan Pol</dc:creator>
  <cp:lastModifiedBy>Poluboiarynov, Ivan</cp:lastModifiedBy>
  <cp:revision>3</cp:revision>
  <dcterms:created xsi:type="dcterms:W3CDTF">2021-09-30T17:19:58Z</dcterms:created>
  <dcterms:modified xsi:type="dcterms:W3CDTF">2021-10-02T01:09:22Z</dcterms:modified>
</cp:coreProperties>
</file>