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2.png"/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12" Type="http://schemas.openxmlformats.org/officeDocument/2006/relationships/image" Target="../media/image5.emf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tags" Target="../tags/tag10.xml"/><Relationship Id="rId11" Type="http://schemas.openxmlformats.org/officeDocument/2006/relationships/image" Target="../media/image4.png"/><Relationship Id="rId5" Type="http://schemas.openxmlformats.org/officeDocument/2006/relationships/tags" Target="../tags/tag9.xml"/><Relationship Id="rId10" Type="http://schemas.openxmlformats.org/officeDocument/2006/relationships/image" Target="../media/image1.emf"/><Relationship Id="rId4" Type="http://schemas.openxmlformats.org/officeDocument/2006/relationships/tags" Target="../tags/tag8.xml"/><Relationship Id="rId9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9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1.emf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9.xml"/><Relationship Id="rId7" Type="http://schemas.openxmlformats.org/officeDocument/2006/relationships/oleObject" Target="../embeddings/oleObject5.bin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3.xml"/><Relationship Id="rId7" Type="http://schemas.openxmlformats.org/officeDocument/2006/relationships/oleObject" Target="../embeddings/oleObject6.bin"/><Relationship Id="rId2" Type="http://schemas.openxmlformats.org/officeDocument/2006/relationships/tags" Target="../tags/tag22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7.v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10" Type="http://schemas.openxmlformats.org/officeDocument/2006/relationships/image" Target="../media/image1.emf"/><Relationship Id="rId4" Type="http://schemas.openxmlformats.org/officeDocument/2006/relationships/tags" Target="../tags/tag28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301" r="2047" b="11301"/>
          <a:stretch/>
        </p:blipFill>
        <p:spPr>
          <a:xfrm>
            <a:off x="-1" y="534179"/>
            <a:ext cx="12192001" cy="7162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reeform 21"/>
          <p:cNvSpPr>
            <a:spLocks/>
          </p:cNvSpPr>
          <p:nvPr userDrawn="1"/>
        </p:nvSpPr>
        <p:spPr bwMode="auto">
          <a:xfrm>
            <a:off x="0" y="2"/>
            <a:ext cx="12192000" cy="1859281"/>
          </a:xfrm>
          <a:custGeom>
            <a:avLst/>
            <a:gdLst/>
            <a:ahLst/>
            <a:cxnLst>
              <a:cxn ang="0">
                <a:pos x="505" y="1123"/>
              </a:cxn>
              <a:cxn ang="0">
                <a:pos x="978" y="801"/>
              </a:cxn>
              <a:cxn ang="0">
                <a:pos x="7051" y="799"/>
              </a:cxn>
              <a:cxn ang="0">
                <a:pos x="7581" y="526"/>
              </a:cxn>
              <a:cxn ang="0">
                <a:pos x="7581" y="393"/>
              </a:cxn>
              <a:cxn ang="0">
                <a:pos x="7581" y="371"/>
              </a:cxn>
              <a:cxn ang="0">
                <a:pos x="7581" y="0"/>
              </a:cxn>
              <a:cxn ang="0">
                <a:pos x="0" y="0"/>
              </a:cxn>
              <a:cxn ang="0">
                <a:pos x="0" y="807"/>
              </a:cxn>
              <a:cxn ang="0">
                <a:pos x="14" y="807"/>
              </a:cxn>
              <a:cxn ang="0">
                <a:pos x="505" y="1123"/>
              </a:cxn>
            </a:cxnLst>
            <a:rect l="0" t="0" r="r" b="b"/>
            <a:pathLst>
              <a:path w="7581" h="1123">
                <a:moveTo>
                  <a:pt x="505" y="1123"/>
                </a:moveTo>
                <a:cubicBezTo>
                  <a:pt x="585" y="937"/>
                  <a:pt x="738" y="815"/>
                  <a:pt x="978" y="801"/>
                </a:cubicBezTo>
                <a:cubicBezTo>
                  <a:pt x="7051" y="799"/>
                  <a:pt x="7051" y="799"/>
                  <a:pt x="7051" y="799"/>
                </a:cubicBezTo>
                <a:cubicBezTo>
                  <a:pt x="7224" y="801"/>
                  <a:pt x="7382" y="797"/>
                  <a:pt x="7581" y="526"/>
                </a:cubicBezTo>
                <a:cubicBezTo>
                  <a:pt x="7581" y="521"/>
                  <a:pt x="7581" y="466"/>
                  <a:pt x="7581" y="393"/>
                </a:cubicBezTo>
                <a:cubicBezTo>
                  <a:pt x="7581" y="371"/>
                  <a:pt x="7581" y="371"/>
                  <a:pt x="7581" y="371"/>
                </a:cubicBezTo>
                <a:cubicBezTo>
                  <a:pt x="7581" y="216"/>
                  <a:pt x="7581" y="0"/>
                  <a:pt x="758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07"/>
                  <a:pt x="0" y="807"/>
                  <a:pt x="0" y="807"/>
                </a:cubicBezTo>
                <a:cubicBezTo>
                  <a:pt x="14" y="807"/>
                  <a:pt x="14" y="807"/>
                  <a:pt x="14" y="807"/>
                </a:cubicBezTo>
                <a:cubicBezTo>
                  <a:pt x="130" y="807"/>
                  <a:pt x="381" y="840"/>
                  <a:pt x="505" y="11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241300" dist="38100" dir="5400000" algn="t" rotWithShape="0">
              <a:prstClr val="black">
                <a:alpha val="1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2"/>
          <a:ext cx="195384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"/>
                        <a:ext cx="195384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19099" y="4420873"/>
            <a:ext cx="6062981" cy="791209"/>
          </a:xfrm>
          <a:effectLst/>
        </p:spPr>
        <p:txBody>
          <a:bodyPr lIns="0" tIns="28173" rIns="182880" bIns="28173"/>
          <a:lstStyle>
            <a:lvl1pPr algn="l">
              <a:lnSpc>
                <a:spcPct val="100000"/>
              </a:lnSpc>
              <a:defRPr sz="3467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19099" y="5528733"/>
            <a:ext cx="5382261" cy="506307"/>
          </a:xfrm>
          <a:effectLst/>
        </p:spPr>
        <p:txBody>
          <a:bodyPr lIns="0" tIns="28173" rIns="182880" bIns="28173"/>
          <a:lstStyle>
            <a:lvl1pPr marL="0" indent="0" algn="l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effectLst/>
              </a:defRPr>
            </a:lvl1pPr>
            <a:lvl2pPr marL="519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8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58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77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97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16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36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55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0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419099" y="349168"/>
            <a:ext cx="2533167" cy="596040"/>
          </a:xfrm>
          <a:prstGeom prst="rect">
            <a:avLst/>
          </a:prstGeom>
          <a:noFill/>
        </p:spPr>
      </p:pic>
      <p:grpSp>
        <p:nvGrpSpPr>
          <p:cNvPr id="141315" name="Group 141314"/>
          <p:cNvGrpSpPr/>
          <p:nvPr userDrawn="1"/>
        </p:nvGrpSpPr>
        <p:grpSpPr>
          <a:xfrm>
            <a:off x="415719" y="2324385"/>
            <a:ext cx="2631727" cy="1475248"/>
            <a:chOff x="395607" y="1698523"/>
            <a:chExt cx="2763202" cy="1548948"/>
          </a:xfrm>
        </p:grpSpPr>
        <p:grpSp>
          <p:nvGrpSpPr>
            <p:cNvPr id="141313" name="Group 141312"/>
            <p:cNvGrpSpPr/>
            <p:nvPr userDrawn="1"/>
          </p:nvGrpSpPr>
          <p:grpSpPr>
            <a:xfrm>
              <a:off x="395607" y="1698523"/>
              <a:ext cx="2763202" cy="867019"/>
              <a:chOff x="2622550" y="1162050"/>
              <a:chExt cx="3895725" cy="1222375"/>
            </a:xfrm>
          </p:grpSpPr>
          <p:sp>
            <p:nvSpPr>
              <p:cNvPr id="22" name="Freeform 26"/>
              <p:cNvSpPr>
                <a:spLocks/>
              </p:cNvSpPr>
              <p:nvPr userDrawn="1"/>
            </p:nvSpPr>
            <p:spPr bwMode="auto">
              <a:xfrm>
                <a:off x="2622550" y="1162050"/>
                <a:ext cx="1041400" cy="1222375"/>
              </a:xfrm>
              <a:custGeom>
                <a:avLst/>
                <a:gdLst>
                  <a:gd name="T0" fmla="*/ 254 w 278"/>
                  <a:gd name="T1" fmla="*/ 101 h 326"/>
                  <a:gd name="T2" fmla="*/ 241 w 278"/>
                  <a:gd name="T3" fmla="*/ 65 h 326"/>
                  <a:gd name="T4" fmla="*/ 217 w 278"/>
                  <a:gd name="T5" fmla="*/ 39 h 326"/>
                  <a:gd name="T6" fmla="*/ 185 w 278"/>
                  <a:gd name="T7" fmla="*/ 23 h 326"/>
                  <a:gd name="T8" fmla="*/ 148 w 278"/>
                  <a:gd name="T9" fmla="*/ 17 h 326"/>
                  <a:gd name="T10" fmla="*/ 94 w 278"/>
                  <a:gd name="T11" fmla="*/ 29 h 326"/>
                  <a:gd name="T12" fmla="*/ 53 w 278"/>
                  <a:gd name="T13" fmla="*/ 60 h 326"/>
                  <a:gd name="T14" fmla="*/ 28 w 278"/>
                  <a:gd name="T15" fmla="*/ 107 h 326"/>
                  <a:gd name="T16" fmla="*/ 19 w 278"/>
                  <a:gd name="T17" fmla="*/ 163 h 326"/>
                  <a:gd name="T18" fmla="*/ 28 w 278"/>
                  <a:gd name="T19" fmla="*/ 220 h 326"/>
                  <a:gd name="T20" fmla="*/ 53 w 278"/>
                  <a:gd name="T21" fmla="*/ 266 h 326"/>
                  <a:gd name="T22" fmla="*/ 94 w 278"/>
                  <a:gd name="T23" fmla="*/ 298 h 326"/>
                  <a:gd name="T24" fmla="*/ 148 w 278"/>
                  <a:gd name="T25" fmla="*/ 310 h 326"/>
                  <a:gd name="T26" fmla="*/ 191 w 278"/>
                  <a:gd name="T27" fmla="*/ 300 h 326"/>
                  <a:gd name="T28" fmla="*/ 225 w 278"/>
                  <a:gd name="T29" fmla="*/ 276 h 326"/>
                  <a:gd name="T30" fmla="*/ 249 w 278"/>
                  <a:gd name="T31" fmla="*/ 240 h 326"/>
                  <a:gd name="T32" fmla="*/ 259 w 278"/>
                  <a:gd name="T33" fmla="*/ 198 h 326"/>
                  <a:gd name="T34" fmla="*/ 278 w 278"/>
                  <a:gd name="T35" fmla="*/ 198 h 326"/>
                  <a:gd name="T36" fmla="*/ 265 w 278"/>
                  <a:gd name="T37" fmla="*/ 249 h 326"/>
                  <a:gd name="T38" fmla="*/ 236 w 278"/>
                  <a:gd name="T39" fmla="*/ 290 h 326"/>
                  <a:gd name="T40" fmla="*/ 196 w 278"/>
                  <a:gd name="T41" fmla="*/ 317 h 326"/>
                  <a:gd name="T42" fmla="*/ 148 w 278"/>
                  <a:gd name="T43" fmla="*/ 326 h 326"/>
                  <a:gd name="T44" fmla="*/ 86 w 278"/>
                  <a:gd name="T45" fmla="*/ 314 h 326"/>
                  <a:gd name="T46" fmla="*/ 39 w 278"/>
                  <a:gd name="T47" fmla="*/ 279 h 326"/>
                  <a:gd name="T48" fmla="*/ 10 w 278"/>
                  <a:gd name="T49" fmla="*/ 227 h 326"/>
                  <a:gd name="T50" fmla="*/ 0 w 278"/>
                  <a:gd name="T51" fmla="*/ 163 h 326"/>
                  <a:gd name="T52" fmla="*/ 10 w 278"/>
                  <a:gd name="T53" fmla="*/ 99 h 326"/>
                  <a:gd name="T54" fmla="*/ 39 w 278"/>
                  <a:gd name="T55" fmla="*/ 48 h 326"/>
                  <a:gd name="T56" fmla="*/ 86 w 278"/>
                  <a:gd name="T57" fmla="*/ 13 h 326"/>
                  <a:gd name="T58" fmla="*/ 148 w 278"/>
                  <a:gd name="T59" fmla="*/ 0 h 326"/>
                  <a:gd name="T60" fmla="*/ 196 w 278"/>
                  <a:gd name="T61" fmla="*/ 7 h 326"/>
                  <a:gd name="T62" fmla="*/ 229 w 278"/>
                  <a:gd name="T63" fmla="*/ 25 h 326"/>
                  <a:gd name="T64" fmla="*/ 252 w 278"/>
                  <a:gd name="T65" fmla="*/ 49 h 326"/>
                  <a:gd name="T66" fmla="*/ 265 w 278"/>
                  <a:gd name="T67" fmla="*/ 72 h 326"/>
                  <a:gd name="T68" fmla="*/ 271 w 278"/>
                  <a:gd name="T69" fmla="*/ 92 h 326"/>
                  <a:gd name="T70" fmla="*/ 273 w 278"/>
                  <a:gd name="T71" fmla="*/ 101 h 326"/>
                  <a:gd name="T72" fmla="*/ 254 w 278"/>
                  <a:gd name="T73" fmla="*/ 101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8" h="326">
                    <a:moveTo>
                      <a:pt x="254" y="101"/>
                    </a:moveTo>
                    <a:cubicBezTo>
                      <a:pt x="252" y="87"/>
                      <a:pt x="248" y="76"/>
                      <a:pt x="241" y="65"/>
                    </a:cubicBezTo>
                    <a:cubicBezTo>
                      <a:pt x="235" y="55"/>
                      <a:pt x="227" y="46"/>
                      <a:pt x="217" y="39"/>
                    </a:cubicBezTo>
                    <a:cubicBezTo>
                      <a:pt x="208" y="32"/>
                      <a:pt x="197" y="26"/>
                      <a:pt x="185" y="23"/>
                    </a:cubicBezTo>
                    <a:cubicBezTo>
                      <a:pt x="174" y="19"/>
                      <a:pt x="161" y="17"/>
                      <a:pt x="148" y="17"/>
                    </a:cubicBezTo>
                    <a:cubicBezTo>
                      <a:pt x="128" y="17"/>
                      <a:pt x="110" y="21"/>
                      <a:pt x="94" y="29"/>
                    </a:cubicBezTo>
                    <a:cubicBezTo>
                      <a:pt x="78" y="36"/>
                      <a:pt x="64" y="47"/>
                      <a:pt x="53" y="60"/>
                    </a:cubicBezTo>
                    <a:cubicBezTo>
                      <a:pt x="42" y="73"/>
                      <a:pt x="34" y="89"/>
                      <a:pt x="28" y="107"/>
                    </a:cubicBezTo>
                    <a:cubicBezTo>
                      <a:pt x="22" y="124"/>
                      <a:pt x="19" y="143"/>
                      <a:pt x="19" y="163"/>
                    </a:cubicBezTo>
                    <a:cubicBezTo>
                      <a:pt x="19" y="183"/>
                      <a:pt x="22" y="202"/>
                      <a:pt x="28" y="220"/>
                    </a:cubicBezTo>
                    <a:cubicBezTo>
                      <a:pt x="34" y="238"/>
                      <a:pt x="42" y="253"/>
                      <a:pt x="53" y="266"/>
                    </a:cubicBezTo>
                    <a:cubicBezTo>
                      <a:pt x="64" y="280"/>
                      <a:pt x="78" y="290"/>
                      <a:pt x="94" y="298"/>
                    </a:cubicBezTo>
                    <a:cubicBezTo>
                      <a:pt x="110" y="306"/>
                      <a:pt x="128" y="310"/>
                      <a:pt x="148" y="310"/>
                    </a:cubicBezTo>
                    <a:cubicBezTo>
                      <a:pt x="163" y="310"/>
                      <a:pt x="177" y="307"/>
                      <a:pt x="191" y="300"/>
                    </a:cubicBezTo>
                    <a:cubicBezTo>
                      <a:pt x="204" y="294"/>
                      <a:pt x="215" y="286"/>
                      <a:pt x="225" y="276"/>
                    </a:cubicBezTo>
                    <a:cubicBezTo>
                      <a:pt x="235" y="265"/>
                      <a:pt x="243" y="253"/>
                      <a:pt x="249" y="240"/>
                    </a:cubicBezTo>
                    <a:cubicBezTo>
                      <a:pt x="255" y="226"/>
                      <a:pt x="258" y="212"/>
                      <a:pt x="259" y="198"/>
                    </a:cubicBezTo>
                    <a:cubicBezTo>
                      <a:pt x="278" y="198"/>
                      <a:pt x="278" y="198"/>
                      <a:pt x="278" y="198"/>
                    </a:cubicBezTo>
                    <a:cubicBezTo>
                      <a:pt x="277" y="216"/>
                      <a:pt x="272" y="234"/>
                      <a:pt x="265" y="249"/>
                    </a:cubicBezTo>
                    <a:cubicBezTo>
                      <a:pt x="257" y="265"/>
                      <a:pt x="248" y="279"/>
                      <a:pt x="236" y="290"/>
                    </a:cubicBezTo>
                    <a:cubicBezTo>
                      <a:pt x="225" y="301"/>
                      <a:pt x="212" y="310"/>
                      <a:pt x="196" y="317"/>
                    </a:cubicBezTo>
                    <a:cubicBezTo>
                      <a:pt x="181" y="323"/>
                      <a:pt x="165" y="326"/>
                      <a:pt x="148" y="326"/>
                    </a:cubicBezTo>
                    <a:cubicBezTo>
                      <a:pt x="125" y="326"/>
                      <a:pt x="104" y="322"/>
                      <a:pt x="86" y="314"/>
                    </a:cubicBezTo>
                    <a:cubicBezTo>
                      <a:pt x="67" y="305"/>
                      <a:pt x="52" y="294"/>
                      <a:pt x="39" y="279"/>
                    </a:cubicBezTo>
                    <a:cubicBezTo>
                      <a:pt x="26" y="264"/>
                      <a:pt x="17" y="247"/>
                      <a:pt x="10" y="227"/>
                    </a:cubicBezTo>
                    <a:cubicBezTo>
                      <a:pt x="3" y="207"/>
                      <a:pt x="0" y="186"/>
                      <a:pt x="0" y="163"/>
                    </a:cubicBezTo>
                    <a:cubicBezTo>
                      <a:pt x="0" y="141"/>
                      <a:pt x="3" y="119"/>
                      <a:pt x="10" y="99"/>
                    </a:cubicBezTo>
                    <a:cubicBezTo>
                      <a:pt x="17" y="80"/>
                      <a:pt x="26" y="62"/>
                      <a:pt x="39" y="48"/>
                    </a:cubicBezTo>
                    <a:cubicBezTo>
                      <a:pt x="52" y="33"/>
                      <a:pt x="67" y="21"/>
                      <a:pt x="86" y="13"/>
                    </a:cubicBezTo>
                    <a:cubicBezTo>
                      <a:pt x="104" y="4"/>
                      <a:pt x="125" y="0"/>
                      <a:pt x="148" y="0"/>
                    </a:cubicBezTo>
                    <a:cubicBezTo>
                      <a:pt x="166" y="0"/>
                      <a:pt x="182" y="3"/>
                      <a:pt x="196" y="7"/>
                    </a:cubicBezTo>
                    <a:cubicBezTo>
                      <a:pt x="209" y="12"/>
                      <a:pt x="220" y="18"/>
                      <a:pt x="229" y="25"/>
                    </a:cubicBezTo>
                    <a:cubicBezTo>
                      <a:pt x="239" y="32"/>
                      <a:pt x="246" y="40"/>
                      <a:pt x="252" y="49"/>
                    </a:cubicBezTo>
                    <a:cubicBezTo>
                      <a:pt x="258" y="57"/>
                      <a:pt x="262" y="65"/>
                      <a:pt x="265" y="72"/>
                    </a:cubicBezTo>
                    <a:cubicBezTo>
                      <a:pt x="268" y="80"/>
                      <a:pt x="270" y="86"/>
                      <a:pt x="271" y="92"/>
                    </a:cubicBezTo>
                    <a:cubicBezTo>
                      <a:pt x="273" y="97"/>
                      <a:pt x="273" y="100"/>
                      <a:pt x="273" y="101"/>
                    </a:cubicBezTo>
                    <a:lnTo>
                      <a:pt x="254" y="10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extrusionH="63500" contourW="12700">
                <a:bevelT w="165100" prst="coolSlant"/>
                <a:bevelB w="165100" prst="coolSlant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27"/>
              <p:cNvSpPr>
                <a:spLocks noChangeArrowheads="1"/>
              </p:cNvSpPr>
              <p:nvPr userDrawn="1"/>
            </p:nvSpPr>
            <p:spPr bwMode="auto">
              <a:xfrm>
                <a:off x="3817938" y="1192213"/>
                <a:ext cx="63500" cy="11652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extrusionH="63500" contourW="12700">
                <a:bevelT w="165100" prst="coolSlant"/>
                <a:bevelB w="165100" prst="coolSlant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Freeform 28"/>
              <p:cNvSpPr>
                <a:spLocks noEditPoints="1"/>
              </p:cNvSpPr>
              <p:nvPr userDrawn="1"/>
            </p:nvSpPr>
            <p:spPr bwMode="auto">
              <a:xfrm>
                <a:off x="4040188" y="1498600"/>
                <a:ext cx="771525" cy="877888"/>
              </a:xfrm>
              <a:custGeom>
                <a:avLst/>
                <a:gdLst>
                  <a:gd name="T0" fmla="*/ 7 w 206"/>
                  <a:gd name="T1" fmla="*/ 72 h 234"/>
                  <a:gd name="T2" fmla="*/ 27 w 206"/>
                  <a:gd name="T3" fmla="*/ 35 h 234"/>
                  <a:gd name="T4" fmla="*/ 59 w 206"/>
                  <a:gd name="T5" fmla="*/ 9 h 234"/>
                  <a:gd name="T6" fmla="*/ 103 w 206"/>
                  <a:gd name="T7" fmla="*/ 0 h 234"/>
                  <a:gd name="T8" fmla="*/ 147 w 206"/>
                  <a:gd name="T9" fmla="*/ 9 h 234"/>
                  <a:gd name="T10" fmla="*/ 179 w 206"/>
                  <a:gd name="T11" fmla="*/ 35 h 234"/>
                  <a:gd name="T12" fmla="*/ 199 w 206"/>
                  <a:gd name="T13" fmla="*/ 72 h 234"/>
                  <a:gd name="T14" fmla="*/ 206 w 206"/>
                  <a:gd name="T15" fmla="*/ 117 h 234"/>
                  <a:gd name="T16" fmla="*/ 199 w 206"/>
                  <a:gd name="T17" fmla="*/ 162 h 234"/>
                  <a:gd name="T18" fmla="*/ 179 w 206"/>
                  <a:gd name="T19" fmla="*/ 200 h 234"/>
                  <a:gd name="T20" fmla="*/ 147 w 206"/>
                  <a:gd name="T21" fmla="*/ 225 h 234"/>
                  <a:gd name="T22" fmla="*/ 103 w 206"/>
                  <a:gd name="T23" fmla="*/ 234 h 234"/>
                  <a:gd name="T24" fmla="*/ 59 w 206"/>
                  <a:gd name="T25" fmla="*/ 225 h 234"/>
                  <a:gd name="T26" fmla="*/ 27 w 206"/>
                  <a:gd name="T27" fmla="*/ 200 h 234"/>
                  <a:gd name="T28" fmla="*/ 7 w 206"/>
                  <a:gd name="T29" fmla="*/ 162 h 234"/>
                  <a:gd name="T30" fmla="*/ 0 w 206"/>
                  <a:gd name="T31" fmla="*/ 117 h 234"/>
                  <a:gd name="T32" fmla="*/ 7 w 206"/>
                  <a:gd name="T33" fmla="*/ 72 h 234"/>
                  <a:gd name="T34" fmla="*/ 23 w 206"/>
                  <a:gd name="T35" fmla="*/ 156 h 234"/>
                  <a:gd name="T36" fmla="*/ 39 w 206"/>
                  <a:gd name="T37" fmla="*/ 188 h 234"/>
                  <a:gd name="T38" fmla="*/ 66 w 206"/>
                  <a:gd name="T39" fmla="*/ 211 h 234"/>
                  <a:gd name="T40" fmla="*/ 103 w 206"/>
                  <a:gd name="T41" fmla="*/ 220 h 234"/>
                  <a:gd name="T42" fmla="*/ 140 w 206"/>
                  <a:gd name="T43" fmla="*/ 211 h 234"/>
                  <a:gd name="T44" fmla="*/ 167 w 206"/>
                  <a:gd name="T45" fmla="*/ 188 h 234"/>
                  <a:gd name="T46" fmla="*/ 184 w 206"/>
                  <a:gd name="T47" fmla="*/ 156 h 234"/>
                  <a:gd name="T48" fmla="*/ 190 w 206"/>
                  <a:gd name="T49" fmla="*/ 117 h 234"/>
                  <a:gd name="T50" fmla="*/ 184 w 206"/>
                  <a:gd name="T51" fmla="*/ 78 h 234"/>
                  <a:gd name="T52" fmla="*/ 167 w 206"/>
                  <a:gd name="T53" fmla="*/ 45 h 234"/>
                  <a:gd name="T54" fmla="*/ 140 w 206"/>
                  <a:gd name="T55" fmla="*/ 23 h 234"/>
                  <a:gd name="T56" fmla="*/ 103 w 206"/>
                  <a:gd name="T57" fmla="*/ 14 h 234"/>
                  <a:gd name="T58" fmla="*/ 66 w 206"/>
                  <a:gd name="T59" fmla="*/ 23 h 234"/>
                  <a:gd name="T60" fmla="*/ 39 w 206"/>
                  <a:gd name="T61" fmla="*/ 45 h 234"/>
                  <a:gd name="T62" fmla="*/ 23 w 206"/>
                  <a:gd name="T63" fmla="*/ 78 h 234"/>
                  <a:gd name="T64" fmla="*/ 17 w 206"/>
                  <a:gd name="T65" fmla="*/ 117 h 234"/>
                  <a:gd name="T66" fmla="*/ 23 w 206"/>
                  <a:gd name="T67" fmla="*/ 15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6" h="234">
                    <a:moveTo>
                      <a:pt x="7" y="72"/>
                    </a:moveTo>
                    <a:cubicBezTo>
                      <a:pt x="12" y="58"/>
                      <a:pt x="18" y="45"/>
                      <a:pt x="27" y="35"/>
                    </a:cubicBezTo>
                    <a:cubicBezTo>
                      <a:pt x="36" y="24"/>
                      <a:pt x="46" y="15"/>
                      <a:pt x="59" y="9"/>
                    </a:cubicBezTo>
                    <a:cubicBezTo>
                      <a:pt x="72" y="3"/>
                      <a:pt x="87" y="0"/>
                      <a:pt x="103" y="0"/>
                    </a:cubicBezTo>
                    <a:cubicBezTo>
                      <a:pt x="120" y="0"/>
                      <a:pt x="134" y="3"/>
                      <a:pt x="147" y="9"/>
                    </a:cubicBezTo>
                    <a:cubicBezTo>
                      <a:pt x="160" y="15"/>
                      <a:pt x="171" y="24"/>
                      <a:pt x="179" y="35"/>
                    </a:cubicBezTo>
                    <a:cubicBezTo>
                      <a:pt x="188" y="45"/>
                      <a:pt x="195" y="58"/>
                      <a:pt x="199" y="72"/>
                    </a:cubicBezTo>
                    <a:cubicBezTo>
                      <a:pt x="204" y="86"/>
                      <a:pt x="206" y="101"/>
                      <a:pt x="206" y="117"/>
                    </a:cubicBezTo>
                    <a:cubicBezTo>
                      <a:pt x="206" y="133"/>
                      <a:pt x="204" y="148"/>
                      <a:pt x="199" y="162"/>
                    </a:cubicBezTo>
                    <a:cubicBezTo>
                      <a:pt x="195" y="177"/>
                      <a:pt x="188" y="189"/>
                      <a:pt x="179" y="200"/>
                    </a:cubicBezTo>
                    <a:cubicBezTo>
                      <a:pt x="171" y="210"/>
                      <a:pt x="160" y="219"/>
                      <a:pt x="147" y="225"/>
                    </a:cubicBezTo>
                    <a:cubicBezTo>
                      <a:pt x="134" y="231"/>
                      <a:pt x="120" y="234"/>
                      <a:pt x="103" y="234"/>
                    </a:cubicBezTo>
                    <a:cubicBezTo>
                      <a:pt x="87" y="234"/>
                      <a:pt x="72" y="231"/>
                      <a:pt x="59" y="225"/>
                    </a:cubicBezTo>
                    <a:cubicBezTo>
                      <a:pt x="46" y="219"/>
                      <a:pt x="36" y="210"/>
                      <a:pt x="27" y="200"/>
                    </a:cubicBezTo>
                    <a:cubicBezTo>
                      <a:pt x="18" y="189"/>
                      <a:pt x="12" y="177"/>
                      <a:pt x="7" y="162"/>
                    </a:cubicBezTo>
                    <a:cubicBezTo>
                      <a:pt x="3" y="148"/>
                      <a:pt x="0" y="133"/>
                      <a:pt x="0" y="117"/>
                    </a:cubicBezTo>
                    <a:cubicBezTo>
                      <a:pt x="0" y="101"/>
                      <a:pt x="3" y="86"/>
                      <a:pt x="7" y="72"/>
                    </a:cubicBezTo>
                    <a:close/>
                    <a:moveTo>
                      <a:pt x="23" y="156"/>
                    </a:moveTo>
                    <a:cubicBezTo>
                      <a:pt x="26" y="168"/>
                      <a:pt x="32" y="179"/>
                      <a:pt x="39" y="188"/>
                    </a:cubicBezTo>
                    <a:cubicBezTo>
                      <a:pt x="46" y="198"/>
                      <a:pt x="55" y="206"/>
                      <a:pt x="66" y="211"/>
                    </a:cubicBezTo>
                    <a:cubicBezTo>
                      <a:pt x="77" y="217"/>
                      <a:pt x="89" y="220"/>
                      <a:pt x="103" y="220"/>
                    </a:cubicBezTo>
                    <a:cubicBezTo>
                      <a:pt x="117" y="220"/>
                      <a:pt x="129" y="217"/>
                      <a:pt x="140" y="211"/>
                    </a:cubicBezTo>
                    <a:cubicBezTo>
                      <a:pt x="151" y="206"/>
                      <a:pt x="160" y="198"/>
                      <a:pt x="167" y="188"/>
                    </a:cubicBezTo>
                    <a:cubicBezTo>
                      <a:pt x="175" y="179"/>
                      <a:pt x="180" y="168"/>
                      <a:pt x="184" y="156"/>
                    </a:cubicBezTo>
                    <a:cubicBezTo>
                      <a:pt x="188" y="143"/>
                      <a:pt x="190" y="130"/>
                      <a:pt x="190" y="117"/>
                    </a:cubicBezTo>
                    <a:cubicBezTo>
                      <a:pt x="190" y="104"/>
                      <a:pt x="188" y="91"/>
                      <a:pt x="184" y="78"/>
                    </a:cubicBezTo>
                    <a:cubicBezTo>
                      <a:pt x="180" y="66"/>
                      <a:pt x="175" y="55"/>
                      <a:pt x="167" y="45"/>
                    </a:cubicBezTo>
                    <a:cubicBezTo>
                      <a:pt x="160" y="36"/>
                      <a:pt x="151" y="28"/>
                      <a:pt x="140" y="23"/>
                    </a:cubicBezTo>
                    <a:cubicBezTo>
                      <a:pt x="129" y="17"/>
                      <a:pt x="117" y="14"/>
                      <a:pt x="103" y="14"/>
                    </a:cubicBezTo>
                    <a:cubicBezTo>
                      <a:pt x="89" y="14"/>
                      <a:pt x="77" y="17"/>
                      <a:pt x="66" y="23"/>
                    </a:cubicBezTo>
                    <a:cubicBezTo>
                      <a:pt x="55" y="28"/>
                      <a:pt x="46" y="36"/>
                      <a:pt x="39" y="45"/>
                    </a:cubicBezTo>
                    <a:cubicBezTo>
                      <a:pt x="32" y="55"/>
                      <a:pt x="26" y="66"/>
                      <a:pt x="23" y="78"/>
                    </a:cubicBezTo>
                    <a:cubicBezTo>
                      <a:pt x="19" y="91"/>
                      <a:pt x="17" y="104"/>
                      <a:pt x="17" y="117"/>
                    </a:cubicBezTo>
                    <a:cubicBezTo>
                      <a:pt x="17" y="130"/>
                      <a:pt x="19" y="143"/>
                      <a:pt x="23" y="1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extrusionH="63500" contourW="12700">
                <a:bevelT w="165100" prst="coolSlant"/>
                <a:bevelB w="165100" prst="coolSlant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Freeform 29"/>
              <p:cNvSpPr>
                <a:spLocks/>
              </p:cNvSpPr>
              <p:nvPr userDrawn="1"/>
            </p:nvSpPr>
            <p:spPr bwMode="auto">
              <a:xfrm>
                <a:off x="4957763" y="1517650"/>
                <a:ext cx="663575" cy="858838"/>
              </a:xfrm>
              <a:custGeom>
                <a:avLst/>
                <a:gdLst>
                  <a:gd name="T0" fmla="*/ 177 w 177"/>
                  <a:gd name="T1" fmla="*/ 224 h 229"/>
                  <a:gd name="T2" fmla="*/ 161 w 177"/>
                  <a:gd name="T3" fmla="*/ 224 h 229"/>
                  <a:gd name="T4" fmla="*/ 161 w 177"/>
                  <a:gd name="T5" fmla="*/ 176 h 229"/>
                  <a:gd name="T6" fmla="*/ 160 w 177"/>
                  <a:gd name="T7" fmla="*/ 176 h 229"/>
                  <a:gd name="T8" fmla="*/ 147 w 177"/>
                  <a:gd name="T9" fmla="*/ 198 h 229"/>
                  <a:gd name="T10" fmla="*/ 129 w 177"/>
                  <a:gd name="T11" fmla="*/ 215 h 229"/>
                  <a:gd name="T12" fmla="*/ 105 w 177"/>
                  <a:gd name="T13" fmla="*/ 226 h 229"/>
                  <a:gd name="T14" fmla="*/ 80 w 177"/>
                  <a:gd name="T15" fmla="*/ 229 h 229"/>
                  <a:gd name="T16" fmla="*/ 46 w 177"/>
                  <a:gd name="T17" fmla="*/ 224 h 229"/>
                  <a:gd name="T18" fmla="*/ 24 w 177"/>
                  <a:gd name="T19" fmla="*/ 212 h 229"/>
                  <a:gd name="T20" fmla="*/ 10 w 177"/>
                  <a:gd name="T21" fmla="*/ 194 h 229"/>
                  <a:gd name="T22" fmla="*/ 3 w 177"/>
                  <a:gd name="T23" fmla="*/ 174 h 229"/>
                  <a:gd name="T24" fmla="*/ 0 w 177"/>
                  <a:gd name="T25" fmla="*/ 155 h 229"/>
                  <a:gd name="T26" fmla="*/ 0 w 177"/>
                  <a:gd name="T27" fmla="*/ 139 h 229"/>
                  <a:gd name="T28" fmla="*/ 0 w 177"/>
                  <a:gd name="T29" fmla="*/ 0 h 229"/>
                  <a:gd name="T30" fmla="*/ 16 w 177"/>
                  <a:gd name="T31" fmla="*/ 0 h 229"/>
                  <a:gd name="T32" fmla="*/ 16 w 177"/>
                  <a:gd name="T33" fmla="*/ 142 h 229"/>
                  <a:gd name="T34" fmla="*/ 18 w 177"/>
                  <a:gd name="T35" fmla="*/ 163 h 229"/>
                  <a:gd name="T36" fmla="*/ 25 w 177"/>
                  <a:gd name="T37" fmla="*/ 187 h 229"/>
                  <a:gd name="T38" fmla="*/ 44 w 177"/>
                  <a:gd name="T39" fmla="*/ 207 h 229"/>
                  <a:gd name="T40" fmla="*/ 80 w 177"/>
                  <a:gd name="T41" fmla="*/ 215 h 229"/>
                  <a:gd name="T42" fmla="*/ 114 w 177"/>
                  <a:gd name="T43" fmla="*/ 208 h 229"/>
                  <a:gd name="T44" fmla="*/ 139 w 177"/>
                  <a:gd name="T45" fmla="*/ 188 h 229"/>
                  <a:gd name="T46" fmla="*/ 155 w 177"/>
                  <a:gd name="T47" fmla="*/ 159 h 229"/>
                  <a:gd name="T48" fmla="*/ 161 w 177"/>
                  <a:gd name="T49" fmla="*/ 121 h 229"/>
                  <a:gd name="T50" fmla="*/ 161 w 177"/>
                  <a:gd name="T51" fmla="*/ 0 h 229"/>
                  <a:gd name="T52" fmla="*/ 177 w 177"/>
                  <a:gd name="T53" fmla="*/ 0 h 229"/>
                  <a:gd name="T54" fmla="*/ 177 w 177"/>
                  <a:gd name="T55" fmla="*/ 224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7" h="229">
                    <a:moveTo>
                      <a:pt x="177" y="224"/>
                    </a:moveTo>
                    <a:cubicBezTo>
                      <a:pt x="161" y="224"/>
                      <a:pt x="161" y="224"/>
                      <a:pt x="161" y="224"/>
                    </a:cubicBezTo>
                    <a:cubicBezTo>
                      <a:pt x="161" y="176"/>
                      <a:pt x="161" y="176"/>
                      <a:pt x="161" y="176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57" y="184"/>
                      <a:pt x="153" y="192"/>
                      <a:pt x="147" y="198"/>
                    </a:cubicBezTo>
                    <a:cubicBezTo>
                      <a:pt x="142" y="205"/>
                      <a:pt x="136" y="211"/>
                      <a:pt x="129" y="215"/>
                    </a:cubicBezTo>
                    <a:cubicBezTo>
                      <a:pt x="122" y="220"/>
                      <a:pt x="114" y="223"/>
                      <a:pt x="105" y="226"/>
                    </a:cubicBezTo>
                    <a:cubicBezTo>
                      <a:pt x="97" y="228"/>
                      <a:pt x="88" y="229"/>
                      <a:pt x="80" y="229"/>
                    </a:cubicBezTo>
                    <a:cubicBezTo>
                      <a:pt x="67" y="229"/>
                      <a:pt x="55" y="228"/>
                      <a:pt x="46" y="224"/>
                    </a:cubicBezTo>
                    <a:cubicBezTo>
                      <a:pt x="37" y="221"/>
                      <a:pt x="30" y="217"/>
                      <a:pt x="24" y="212"/>
                    </a:cubicBezTo>
                    <a:cubicBezTo>
                      <a:pt x="18" y="207"/>
                      <a:pt x="13" y="201"/>
                      <a:pt x="10" y="194"/>
                    </a:cubicBezTo>
                    <a:cubicBezTo>
                      <a:pt x="7" y="188"/>
                      <a:pt x="4" y="181"/>
                      <a:pt x="3" y="174"/>
                    </a:cubicBezTo>
                    <a:cubicBezTo>
                      <a:pt x="1" y="168"/>
                      <a:pt x="1" y="161"/>
                      <a:pt x="0" y="155"/>
                    </a:cubicBezTo>
                    <a:cubicBezTo>
                      <a:pt x="0" y="149"/>
                      <a:pt x="0" y="143"/>
                      <a:pt x="0" y="1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42"/>
                      <a:pt x="16" y="142"/>
                      <a:pt x="16" y="142"/>
                    </a:cubicBezTo>
                    <a:cubicBezTo>
                      <a:pt x="16" y="147"/>
                      <a:pt x="17" y="154"/>
                      <a:pt x="18" y="163"/>
                    </a:cubicBezTo>
                    <a:cubicBezTo>
                      <a:pt x="19" y="171"/>
                      <a:pt x="21" y="179"/>
                      <a:pt x="25" y="187"/>
                    </a:cubicBezTo>
                    <a:cubicBezTo>
                      <a:pt x="30" y="194"/>
                      <a:pt x="36" y="201"/>
                      <a:pt x="44" y="207"/>
                    </a:cubicBezTo>
                    <a:cubicBezTo>
                      <a:pt x="53" y="212"/>
                      <a:pt x="65" y="215"/>
                      <a:pt x="80" y="215"/>
                    </a:cubicBezTo>
                    <a:cubicBezTo>
                      <a:pt x="93" y="215"/>
                      <a:pt x="104" y="213"/>
                      <a:pt x="114" y="208"/>
                    </a:cubicBezTo>
                    <a:cubicBezTo>
                      <a:pt x="124" y="203"/>
                      <a:pt x="132" y="197"/>
                      <a:pt x="139" y="188"/>
                    </a:cubicBezTo>
                    <a:cubicBezTo>
                      <a:pt x="146" y="180"/>
                      <a:pt x="152" y="170"/>
                      <a:pt x="155" y="159"/>
                    </a:cubicBezTo>
                    <a:cubicBezTo>
                      <a:pt x="159" y="147"/>
                      <a:pt x="161" y="135"/>
                      <a:pt x="161" y="121"/>
                    </a:cubicBezTo>
                    <a:cubicBezTo>
                      <a:pt x="161" y="0"/>
                      <a:pt x="161" y="0"/>
                      <a:pt x="161" y="0"/>
                    </a:cubicBezTo>
                    <a:cubicBezTo>
                      <a:pt x="177" y="0"/>
                      <a:pt x="177" y="0"/>
                      <a:pt x="177" y="0"/>
                    </a:cubicBezTo>
                    <a:lnTo>
                      <a:pt x="177" y="2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extrusionH="63500" contourW="12700">
                <a:bevelT w="165100" prst="coolSlant"/>
                <a:bevelB w="165100" prst="coolSlant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Freeform 30"/>
              <p:cNvSpPr>
                <a:spLocks noEditPoints="1"/>
              </p:cNvSpPr>
              <p:nvPr userDrawn="1"/>
            </p:nvSpPr>
            <p:spPr bwMode="auto">
              <a:xfrm>
                <a:off x="5768975" y="1192213"/>
                <a:ext cx="749300" cy="1184275"/>
              </a:xfrm>
              <a:custGeom>
                <a:avLst/>
                <a:gdLst>
                  <a:gd name="T0" fmla="*/ 183 w 200"/>
                  <a:gd name="T1" fmla="*/ 263 h 316"/>
                  <a:gd name="T2" fmla="*/ 182 w 200"/>
                  <a:gd name="T3" fmla="*/ 263 h 316"/>
                  <a:gd name="T4" fmla="*/ 148 w 200"/>
                  <a:gd name="T5" fmla="*/ 303 h 316"/>
                  <a:gd name="T6" fmla="*/ 96 w 200"/>
                  <a:gd name="T7" fmla="*/ 316 h 316"/>
                  <a:gd name="T8" fmla="*/ 53 w 200"/>
                  <a:gd name="T9" fmla="*/ 307 h 316"/>
                  <a:gd name="T10" fmla="*/ 23 w 200"/>
                  <a:gd name="T11" fmla="*/ 281 h 316"/>
                  <a:gd name="T12" fmla="*/ 5 w 200"/>
                  <a:gd name="T13" fmla="*/ 244 h 316"/>
                  <a:gd name="T14" fmla="*/ 0 w 200"/>
                  <a:gd name="T15" fmla="*/ 199 h 316"/>
                  <a:gd name="T16" fmla="*/ 6 w 200"/>
                  <a:gd name="T17" fmla="*/ 153 h 316"/>
                  <a:gd name="T18" fmla="*/ 24 w 200"/>
                  <a:gd name="T19" fmla="*/ 116 h 316"/>
                  <a:gd name="T20" fmla="*/ 56 w 200"/>
                  <a:gd name="T21" fmla="*/ 91 h 316"/>
                  <a:gd name="T22" fmla="*/ 100 w 200"/>
                  <a:gd name="T23" fmla="*/ 82 h 316"/>
                  <a:gd name="T24" fmla="*/ 126 w 200"/>
                  <a:gd name="T25" fmla="*/ 85 h 316"/>
                  <a:gd name="T26" fmla="*/ 150 w 200"/>
                  <a:gd name="T27" fmla="*/ 96 h 316"/>
                  <a:gd name="T28" fmla="*/ 170 w 200"/>
                  <a:gd name="T29" fmla="*/ 113 h 316"/>
                  <a:gd name="T30" fmla="*/ 182 w 200"/>
                  <a:gd name="T31" fmla="*/ 137 h 316"/>
                  <a:gd name="T32" fmla="*/ 183 w 200"/>
                  <a:gd name="T33" fmla="*/ 137 h 316"/>
                  <a:gd name="T34" fmla="*/ 183 w 200"/>
                  <a:gd name="T35" fmla="*/ 0 h 316"/>
                  <a:gd name="T36" fmla="*/ 200 w 200"/>
                  <a:gd name="T37" fmla="*/ 0 h 316"/>
                  <a:gd name="T38" fmla="*/ 200 w 200"/>
                  <a:gd name="T39" fmla="*/ 311 h 316"/>
                  <a:gd name="T40" fmla="*/ 183 w 200"/>
                  <a:gd name="T41" fmla="*/ 311 h 316"/>
                  <a:gd name="T42" fmla="*/ 183 w 200"/>
                  <a:gd name="T43" fmla="*/ 263 h 316"/>
                  <a:gd name="T44" fmla="*/ 137 w 200"/>
                  <a:gd name="T45" fmla="*/ 293 h 316"/>
                  <a:gd name="T46" fmla="*/ 163 w 200"/>
                  <a:gd name="T47" fmla="*/ 270 h 316"/>
                  <a:gd name="T48" fmla="*/ 178 w 200"/>
                  <a:gd name="T49" fmla="*/ 237 h 316"/>
                  <a:gd name="T50" fmla="*/ 183 w 200"/>
                  <a:gd name="T51" fmla="*/ 199 h 316"/>
                  <a:gd name="T52" fmla="*/ 178 w 200"/>
                  <a:gd name="T53" fmla="*/ 161 h 316"/>
                  <a:gd name="T54" fmla="*/ 163 w 200"/>
                  <a:gd name="T55" fmla="*/ 128 h 316"/>
                  <a:gd name="T56" fmla="*/ 137 w 200"/>
                  <a:gd name="T57" fmla="*/ 105 h 316"/>
                  <a:gd name="T58" fmla="*/ 100 w 200"/>
                  <a:gd name="T59" fmla="*/ 96 h 316"/>
                  <a:gd name="T60" fmla="*/ 62 w 200"/>
                  <a:gd name="T61" fmla="*/ 105 h 316"/>
                  <a:gd name="T62" fmla="*/ 36 w 200"/>
                  <a:gd name="T63" fmla="*/ 127 h 316"/>
                  <a:gd name="T64" fmla="*/ 21 w 200"/>
                  <a:gd name="T65" fmla="*/ 161 h 316"/>
                  <a:gd name="T66" fmla="*/ 16 w 200"/>
                  <a:gd name="T67" fmla="*/ 199 h 316"/>
                  <a:gd name="T68" fmla="*/ 21 w 200"/>
                  <a:gd name="T69" fmla="*/ 238 h 316"/>
                  <a:gd name="T70" fmla="*/ 37 w 200"/>
                  <a:gd name="T71" fmla="*/ 270 h 316"/>
                  <a:gd name="T72" fmla="*/ 62 w 200"/>
                  <a:gd name="T73" fmla="*/ 293 h 316"/>
                  <a:gd name="T74" fmla="*/ 100 w 200"/>
                  <a:gd name="T75" fmla="*/ 302 h 316"/>
                  <a:gd name="T76" fmla="*/ 137 w 200"/>
                  <a:gd name="T77" fmla="*/ 29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0" h="316">
                    <a:moveTo>
                      <a:pt x="183" y="263"/>
                    </a:moveTo>
                    <a:cubicBezTo>
                      <a:pt x="182" y="263"/>
                      <a:pt x="182" y="263"/>
                      <a:pt x="182" y="263"/>
                    </a:cubicBezTo>
                    <a:cubicBezTo>
                      <a:pt x="173" y="281"/>
                      <a:pt x="161" y="294"/>
                      <a:pt x="148" y="303"/>
                    </a:cubicBezTo>
                    <a:cubicBezTo>
                      <a:pt x="134" y="312"/>
                      <a:pt x="117" y="316"/>
                      <a:pt x="96" y="316"/>
                    </a:cubicBezTo>
                    <a:cubicBezTo>
                      <a:pt x="80" y="316"/>
                      <a:pt x="65" y="313"/>
                      <a:pt x="53" y="307"/>
                    </a:cubicBezTo>
                    <a:cubicBezTo>
                      <a:pt x="41" y="300"/>
                      <a:pt x="31" y="292"/>
                      <a:pt x="23" y="281"/>
                    </a:cubicBezTo>
                    <a:cubicBezTo>
                      <a:pt x="15" y="270"/>
                      <a:pt x="9" y="258"/>
                      <a:pt x="5" y="244"/>
                    </a:cubicBezTo>
                    <a:cubicBezTo>
                      <a:pt x="2" y="230"/>
                      <a:pt x="0" y="215"/>
                      <a:pt x="0" y="199"/>
                    </a:cubicBezTo>
                    <a:cubicBezTo>
                      <a:pt x="0" y="183"/>
                      <a:pt x="2" y="167"/>
                      <a:pt x="6" y="153"/>
                    </a:cubicBezTo>
                    <a:cubicBezTo>
                      <a:pt x="10" y="139"/>
                      <a:pt x="16" y="126"/>
                      <a:pt x="24" y="116"/>
                    </a:cubicBezTo>
                    <a:cubicBezTo>
                      <a:pt x="33" y="105"/>
                      <a:pt x="43" y="97"/>
                      <a:pt x="56" y="91"/>
                    </a:cubicBezTo>
                    <a:cubicBezTo>
                      <a:pt x="68" y="85"/>
                      <a:pt x="83" y="82"/>
                      <a:pt x="100" y="82"/>
                    </a:cubicBezTo>
                    <a:cubicBezTo>
                      <a:pt x="109" y="82"/>
                      <a:pt x="117" y="83"/>
                      <a:pt x="126" y="85"/>
                    </a:cubicBezTo>
                    <a:cubicBezTo>
                      <a:pt x="135" y="88"/>
                      <a:pt x="143" y="91"/>
                      <a:pt x="150" y="96"/>
                    </a:cubicBezTo>
                    <a:cubicBezTo>
                      <a:pt x="158" y="101"/>
                      <a:pt x="164" y="107"/>
                      <a:pt x="170" y="113"/>
                    </a:cubicBezTo>
                    <a:cubicBezTo>
                      <a:pt x="175" y="120"/>
                      <a:pt x="179" y="128"/>
                      <a:pt x="182" y="137"/>
                    </a:cubicBezTo>
                    <a:cubicBezTo>
                      <a:pt x="183" y="137"/>
                      <a:pt x="183" y="137"/>
                      <a:pt x="183" y="137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311"/>
                      <a:pt x="200" y="311"/>
                      <a:pt x="200" y="311"/>
                    </a:cubicBezTo>
                    <a:cubicBezTo>
                      <a:pt x="183" y="311"/>
                      <a:pt x="183" y="311"/>
                      <a:pt x="183" y="311"/>
                    </a:cubicBezTo>
                    <a:lnTo>
                      <a:pt x="183" y="263"/>
                    </a:lnTo>
                    <a:close/>
                    <a:moveTo>
                      <a:pt x="137" y="293"/>
                    </a:moveTo>
                    <a:cubicBezTo>
                      <a:pt x="147" y="287"/>
                      <a:pt x="156" y="280"/>
                      <a:pt x="163" y="270"/>
                    </a:cubicBezTo>
                    <a:cubicBezTo>
                      <a:pt x="169" y="260"/>
                      <a:pt x="174" y="249"/>
                      <a:pt x="178" y="237"/>
                    </a:cubicBezTo>
                    <a:cubicBezTo>
                      <a:pt x="181" y="225"/>
                      <a:pt x="183" y="212"/>
                      <a:pt x="183" y="199"/>
                    </a:cubicBezTo>
                    <a:cubicBezTo>
                      <a:pt x="183" y="186"/>
                      <a:pt x="181" y="174"/>
                      <a:pt x="178" y="161"/>
                    </a:cubicBezTo>
                    <a:cubicBezTo>
                      <a:pt x="174" y="149"/>
                      <a:pt x="169" y="138"/>
                      <a:pt x="163" y="128"/>
                    </a:cubicBezTo>
                    <a:cubicBezTo>
                      <a:pt x="156" y="118"/>
                      <a:pt x="147" y="111"/>
                      <a:pt x="137" y="105"/>
                    </a:cubicBezTo>
                    <a:cubicBezTo>
                      <a:pt x="126" y="99"/>
                      <a:pt x="114" y="96"/>
                      <a:pt x="100" y="96"/>
                    </a:cubicBezTo>
                    <a:cubicBezTo>
                      <a:pt x="85" y="96"/>
                      <a:pt x="72" y="99"/>
                      <a:pt x="62" y="105"/>
                    </a:cubicBezTo>
                    <a:cubicBezTo>
                      <a:pt x="51" y="110"/>
                      <a:pt x="43" y="118"/>
                      <a:pt x="36" y="127"/>
                    </a:cubicBezTo>
                    <a:cubicBezTo>
                      <a:pt x="29" y="137"/>
                      <a:pt x="24" y="148"/>
                      <a:pt x="21" y="161"/>
                    </a:cubicBezTo>
                    <a:cubicBezTo>
                      <a:pt x="18" y="173"/>
                      <a:pt x="16" y="186"/>
                      <a:pt x="16" y="199"/>
                    </a:cubicBezTo>
                    <a:cubicBezTo>
                      <a:pt x="16" y="212"/>
                      <a:pt x="18" y="225"/>
                      <a:pt x="21" y="238"/>
                    </a:cubicBezTo>
                    <a:cubicBezTo>
                      <a:pt x="25" y="250"/>
                      <a:pt x="30" y="261"/>
                      <a:pt x="37" y="270"/>
                    </a:cubicBezTo>
                    <a:cubicBezTo>
                      <a:pt x="43" y="280"/>
                      <a:pt x="52" y="288"/>
                      <a:pt x="62" y="293"/>
                    </a:cubicBezTo>
                    <a:cubicBezTo>
                      <a:pt x="73" y="299"/>
                      <a:pt x="85" y="302"/>
                      <a:pt x="100" y="302"/>
                    </a:cubicBezTo>
                    <a:cubicBezTo>
                      <a:pt x="114" y="302"/>
                      <a:pt x="127" y="299"/>
                      <a:pt x="137" y="29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extrusionH="63500" contourW="12700">
                <a:bevelT w="165100" prst="coolSlant"/>
                <a:bevelB w="165100" prst="coolSlant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1314" name="Group 141313"/>
            <p:cNvGrpSpPr/>
            <p:nvPr userDrawn="1"/>
          </p:nvGrpSpPr>
          <p:grpSpPr>
            <a:xfrm>
              <a:off x="395607" y="2734108"/>
              <a:ext cx="1988722" cy="513363"/>
              <a:chOff x="2805113" y="3251200"/>
              <a:chExt cx="2828925" cy="730250"/>
            </a:xfrm>
          </p:grpSpPr>
          <p:sp>
            <p:nvSpPr>
              <p:cNvPr id="27" name="Freeform 31"/>
              <p:cNvSpPr>
                <a:spLocks/>
              </p:cNvSpPr>
              <p:nvPr userDrawn="1"/>
            </p:nvSpPr>
            <p:spPr bwMode="auto">
              <a:xfrm>
                <a:off x="2805113" y="3251200"/>
                <a:ext cx="627063" cy="730250"/>
              </a:xfrm>
              <a:custGeom>
                <a:avLst/>
                <a:gdLst>
                  <a:gd name="T0" fmla="*/ 152 w 167"/>
                  <a:gd name="T1" fmla="*/ 60 h 195"/>
                  <a:gd name="T2" fmla="*/ 144 w 167"/>
                  <a:gd name="T3" fmla="*/ 39 h 195"/>
                  <a:gd name="T4" fmla="*/ 130 w 167"/>
                  <a:gd name="T5" fmla="*/ 23 h 195"/>
                  <a:gd name="T6" fmla="*/ 111 w 167"/>
                  <a:gd name="T7" fmla="*/ 13 h 195"/>
                  <a:gd name="T8" fmla="*/ 89 w 167"/>
                  <a:gd name="T9" fmla="*/ 10 h 195"/>
                  <a:gd name="T10" fmla="*/ 56 w 167"/>
                  <a:gd name="T11" fmla="*/ 17 h 195"/>
                  <a:gd name="T12" fmla="*/ 32 w 167"/>
                  <a:gd name="T13" fmla="*/ 36 h 195"/>
                  <a:gd name="T14" fmla="*/ 17 w 167"/>
                  <a:gd name="T15" fmla="*/ 64 h 195"/>
                  <a:gd name="T16" fmla="*/ 12 w 167"/>
                  <a:gd name="T17" fmla="*/ 97 h 195"/>
                  <a:gd name="T18" fmla="*/ 17 w 167"/>
                  <a:gd name="T19" fmla="*/ 131 h 195"/>
                  <a:gd name="T20" fmla="*/ 32 w 167"/>
                  <a:gd name="T21" fmla="*/ 159 h 195"/>
                  <a:gd name="T22" fmla="*/ 56 w 167"/>
                  <a:gd name="T23" fmla="*/ 178 h 195"/>
                  <a:gd name="T24" fmla="*/ 89 w 167"/>
                  <a:gd name="T25" fmla="*/ 185 h 195"/>
                  <a:gd name="T26" fmla="*/ 114 w 167"/>
                  <a:gd name="T27" fmla="*/ 179 h 195"/>
                  <a:gd name="T28" fmla="*/ 135 w 167"/>
                  <a:gd name="T29" fmla="*/ 164 h 195"/>
                  <a:gd name="T30" fmla="*/ 149 w 167"/>
                  <a:gd name="T31" fmla="*/ 143 h 195"/>
                  <a:gd name="T32" fmla="*/ 155 w 167"/>
                  <a:gd name="T33" fmla="*/ 118 h 195"/>
                  <a:gd name="T34" fmla="*/ 167 w 167"/>
                  <a:gd name="T35" fmla="*/ 118 h 195"/>
                  <a:gd name="T36" fmla="*/ 158 w 167"/>
                  <a:gd name="T37" fmla="*/ 149 h 195"/>
                  <a:gd name="T38" fmla="*/ 141 w 167"/>
                  <a:gd name="T39" fmla="*/ 173 h 195"/>
                  <a:gd name="T40" fmla="*/ 118 w 167"/>
                  <a:gd name="T41" fmla="*/ 189 h 195"/>
                  <a:gd name="T42" fmla="*/ 89 w 167"/>
                  <a:gd name="T43" fmla="*/ 195 h 195"/>
                  <a:gd name="T44" fmla="*/ 51 w 167"/>
                  <a:gd name="T45" fmla="*/ 187 h 195"/>
                  <a:gd name="T46" fmla="*/ 24 w 167"/>
                  <a:gd name="T47" fmla="*/ 166 h 195"/>
                  <a:gd name="T48" fmla="*/ 6 w 167"/>
                  <a:gd name="T49" fmla="*/ 135 h 195"/>
                  <a:gd name="T50" fmla="*/ 0 w 167"/>
                  <a:gd name="T51" fmla="*/ 97 h 195"/>
                  <a:gd name="T52" fmla="*/ 6 w 167"/>
                  <a:gd name="T53" fmla="*/ 59 h 195"/>
                  <a:gd name="T54" fmla="*/ 24 w 167"/>
                  <a:gd name="T55" fmla="*/ 28 h 195"/>
                  <a:gd name="T56" fmla="*/ 51 w 167"/>
                  <a:gd name="T57" fmla="*/ 8 h 195"/>
                  <a:gd name="T58" fmla="*/ 89 w 167"/>
                  <a:gd name="T59" fmla="*/ 0 h 195"/>
                  <a:gd name="T60" fmla="*/ 117 w 167"/>
                  <a:gd name="T61" fmla="*/ 4 h 195"/>
                  <a:gd name="T62" fmla="*/ 137 w 167"/>
                  <a:gd name="T63" fmla="*/ 15 h 195"/>
                  <a:gd name="T64" fmla="*/ 151 w 167"/>
                  <a:gd name="T65" fmla="*/ 29 h 195"/>
                  <a:gd name="T66" fmla="*/ 159 w 167"/>
                  <a:gd name="T67" fmla="*/ 43 h 195"/>
                  <a:gd name="T68" fmla="*/ 162 w 167"/>
                  <a:gd name="T69" fmla="*/ 55 h 195"/>
                  <a:gd name="T70" fmla="*/ 163 w 167"/>
                  <a:gd name="T71" fmla="*/ 60 h 195"/>
                  <a:gd name="T72" fmla="*/ 152 w 167"/>
                  <a:gd name="T73" fmla="*/ 6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7" h="195">
                    <a:moveTo>
                      <a:pt x="152" y="60"/>
                    </a:moveTo>
                    <a:cubicBezTo>
                      <a:pt x="151" y="52"/>
                      <a:pt x="148" y="45"/>
                      <a:pt x="144" y="39"/>
                    </a:cubicBezTo>
                    <a:cubicBezTo>
                      <a:pt x="141" y="33"/>
                      <a:pt x="136" y="28"/>
                      <a:pt x="130" y="23"/>
                    </a:cubicBezTo>
                    <a:cubicBezTo>
                      <a:pt x="124" y="19"/>
                      <a:pt x="118" y="16"/>
                      <a:pt x="111" y="13"/>
                    </a:cubicBezTo>
                    <a:cubicBezTo>
                      <a:pt x="104" y="11"/>
                      <a:pt x="97" y="10"/>
                      <a:pt x="89" y="10"/>
                    </a:cubicBezTo>
                    <a:cubicBezTo>
                      <a:pt x="77" y="10"/>
                      <a:pt x="66" y="12"/>
                      <a:pt x="56" y="17"/>
                    </a:cubicBezTo>
                    <a:cubicBezTo>
                      <a:pt x="47" y="22"/>
                      <a:pt x="39" y="28"/>
                      <a:pt x="32" y="36"/>
                    </a:cubicBezTo>
                    <a:cubicBezTo>
                      <a:pt x="26" y="44"/>
                      <a:pt x="20" y="53"/>
                      <a:pt x="17" y="64"/>
                    </a:cubicBezTo>
                    <a:cubicBezTo>
                      <a:pt x="14" y="74"/>
                      <a:pt x="12" y="85"/>
                      <a:pt x="12" y="97"/>
                    </a:cubicBezTo>
                    <a:cubicBezTo>
                      <a:pt x="12" y="109"/>
                      <a:pt x="14" y="121"/>
                      <a:pt x="17" y="131"/>
                    </a:cubicBezTo>
                    <a:cubicBezTo>
                      <a:pt x="20" y="142"/>
                      <a:pt x="26" y="151"/>
                      <a:pt x="32" y="159"/>
                    </a:cubicBezTo>
                    <a:cubicBezTo>
                      <a:pt x="39" y="167"/>
                      <a:pt x="47" y="173"/>
                      <a:pt x="56" y="178"/>
                    </a:cubicBezTo>
                    <a:cubicBezTo>
                      <a:pt x="66" y="182"/>
                      <a:pt x="77" y="185"/>
                      <a:pt x="89" y="185"/>
                    </a:cubicBezTo>
                    <a:cubicBezTo>
                      <a:pt x="98" y="185"/>
                      <a:pt x="106" y="183"/>
                      <a:pt x="114" y="179"/>
                    </a:cubicBezTo>
                    <a:cubicBezTo>
                      <a:pt x="122" y="175"/>
                      <a:pt x="129" y="170"/>
                      <a:pt x="135" y="164"/>
                    </a:cubicBezTo>
                    <a:cubicBezTo>
                      <a:pt x="141" y="158"/>
                      <a:pt x="145" y="151"/>
                      <a:pt x="149" y="143"/>
                    </a:cubicBezTo>
                    <a:cubicBezTo>
                      <a:pt x="153" y="135"/>
                      <a:pt x="155" y="127"/>
                      <a:pt x="155" y="118"/>
                    </a:cubicBezTo>
                    <a:cubicBezTo>
                      <a:pt x="167" y="118"/>
                      <a:pt x="167" y="118"/>
                      <a:pt x="167" y="118"/>
                    </a:cubicBezTo>
                    <a:cubicBezTo>
                      <a:pt x="165" y="129"/>
                      <a:pt x="163" y="139"/>
                      <a:pt x="158" y="149"/>
                    </a:cubicBezTo>
                    <a:cubicBezTo>
                      <a:pt x="154" y="158"/>
                      <a:pt x="148" y="166"/>
                      <a:pt x="141" y="173"/>
                    </a:cubicBezTo>
                    <a:cubicBezTo>
                      <a:pt x="135" y="180"/>
                      <a:pt x="127" y="185"/>
                      <a:pt x="118" y="189"/>
                    </a:cubicBezTo>
                    <a:cubicBezTo>
                      <a:pt x="109" y="193"/>
                      <a:pt x="99" y="195"/>
                      <a:pt x="89" y="195"/>
                    </a:cubicBezTo>
                    <a:cubicBezTo>
                      <a:pt x="75" y="195"/>
                      <a:pt x="62" y="192"/>
                      <a:pt x="51" y="187"/>
                    </a:cubicBezTo>
                    <a:cubicBezTo>
                      <a:pt x="40" y="182"/>
                      <a:pt x="31" y="175"/>
                      <a:pt x="24" y="166"/>
                    </a:cubicBezTo>
                    <a:cubicBezTo>
                      <a:pt x="16" y="158"/>
                      <a:pt x="10" y="147"/>
                      <a:pt x="6" y="135"/>
                    </a:cubicBezTo>
                    <a:cubicBezTo>
                      <a:pt x="2" y="124"/>
                      <a:pt x="0" y="111"/>
                      <a:pt x="0" y="97"/>
                    </a:cubicBezTo>
                    <a:cubicBezTo>
                      <a:pt x="0" y="84"/>
                      <a:pt x="2" y="71"/>
                      <a:pt x="6" y="59"/>
                    </a:cubicBezTo>
                    <a:cubicBezTo>
                      <a:pt x="10" y="47"/>
                      <a:pt x="16" y="37"/>
                      <a:pt x="24" y="28"/>
                    </a:cubicBezTo>
                    <a:cubicBezTo>
                      <a:pt x="31" y="20"/>
                      <a:pt x="40" y="13"/>
                      <a:pt x="51" y="8"/>
                    </a:cubicBezTo>
                    <a:cubicBezTo>
                      <a:pt x="62" y="3"/>
                      <a:pt x="75" y="0"/>
                      <a:pt x="89" y="0"/>
                    </a:cubicBezTo>
                    <a:cubicBezTo>
                      <a:pt x="100" y="0"/>
                      <a:pt x="109" y="2"/>
                      <a:pt x="117" y="4"/>
                    </a:cubicBezTo>
                    <a:cubicBezTo>
                      <a:pt x="125" y="7"/>
                      <a:pt x="132" y="11"/>
                      <a:pt x="137" y="15"/>
                    </a:cubicBezTo>
                    <a:cubicBezTo>
                      <a:pt x="143" y="19"/>
                      <a:pt x="147" y="24"/>
                      <a:pt x="151" y="29"/>
                    </a:cubicBezTo>
                    <a:cubicBezTo>
                      <a:pt x="154" y="34"/>
                      <a:pt x="157" y="39"/>
                      <a:pt x="159" y="43"/>
                    </a:cubicBezTo>
                    <a:cubicBezTo>
                      <a:pt x="160" y="48"/>
                      <a:pt x="162" y="51"/>
                      <a:pt x="162" y="55"/>
                    </a:cubicBezTo>
                    <a:cubicBezTo>
                      <a:pt x="163" y="58"/>
                      <a:pt x="163" y="60"/>
                      <a:pt x="163" y="60"/>
                    </a:cubicBezTo>
                    <a:lnTo>
                      <a:pt x="152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extrusionH="63500" contourW="12700">
                <a:bevelT w="165100" prst="coolSlant"/>
                <a:bevelB w="165100" prst="coolSlant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Freeform 32"/>
              <p:cNvSpPr>
                <a:spLocks/>
              </p:cNvSpPr>
              <p:nvPr userDrawn="1"/>
            </p:nvSpPr>
            <p:spPr bwMode="auto">
              <a:xfrm>
                <a:off x="3514725" y="3270250"/>
                <a:ext cx="393700" cy="693738"/>
              </a:xfrm>
              <a:custGeom>
                <a:avLst/>
                <a:gdLst>
                  <a:gd name="T0" fmla="*/ 10 w 105"/>
                  <a:gd name="T1" fmla="*/ 0 h 185"/>
                  <a:gd name="T2" fmla="*/ 10 w 105"/>
                  <a:gd name="T3" fmla="*/ 80 h 185"/>
                  <a:gd name="T4" fmla="*/ 10 w 105"/>
                  <a:gd name="T5" fmla="*/ 80 h 185"/>
                  <a:gd name="T6" fmla="*/ 17 w 105"/>
                  <a:gd name="T7" fmla="*/ 67 h 185"/>
                  <a:gd name="T8" fmla="*/ 29 w 105"/>
                  <a:gd name="T9" fmla="*/ 57 h 185"/>
                  <a:gd name="T10" fmla="*/ 43 w 105"/>
                  <a:gd name="T11" fmla="*/ 50 h 185"/>
                  <a:gd name="T12" fmla="*/ 58 w 105"/>
                  <a:gd name="T13" fmla="*/ 48 h 185"/>
                  <a:gd name="T14" fmla="*/ 78 w 105"/>
                  <a:gd name="T15" fmla="*/ 51 h 185"/>
                  <a:gd name="T16" fmla="*/ 91 w 105"/>
                  <a:gd name="T17" fmla="*/ 59 h 185"/>
                  <a:gd name="T18" fmla="*/ 99 w 105"/>
                  <a:gd name="T19" fmla="*/ 69 h 185"/>
                  <a:gd name="T20" fmla="*/ 104 w 105"/>
                  <a:gd name="T21" fmla="*/ 81 h 185"/>
                  <a:gd name="T22" fmla="*/ 105 w 105"/>
                  <a:gd name="T23" fmla="*/ 93 h 185"/>
                  <a:gd name="T24" fmla="*/ 105 w 105"/>
                  <a:gd name="T25" fmla="*/ 102 h 185"/>
                  <a:gd name="T26" fmla="*/ 105 w 105"/>
                  <a:gd name="T27" fmla="*/ 185 h 185"/>
                  <a:gd name="T28" fmla="*/ 96 w 105"/>
                  <a:gd name="T29" fmla="*/ 185 h 185"/>
                  <a:gd name="T30" fmla="*/ 96 w 105"/>
                  <a:gd name="T31" fmla="*/ 101 h 185"/>
                  <a:gd name="T32" fmla="*/ 95 w 105"/>
                  <a:gd name="T33" fmla="*/ 88 h 185"/>
                  <a:gd name="T34" fmla="*/ 90 w 105"/>
                  <a:gd name="T35" fmla="*/ 74 h 185"/>
                  <a:gd name="T36" fmla="*/ 79 w 105"/>
                  <a:gd name="T37" fmla="*/ 62 h 185"/>
                  <a:gd name="T38" fmla="*/ 58 w 105"/>
                  <a:gd name="T39" fmla="*/ 57 h 185"/>
                  <a:gd name="T40" fmla="*/ 37 w 105"/>
                  <a:gd name="T41" fmla="*/ 61 h 185"/>
                  <a:gd name="T42" fmla="*/ 22 w 105"/>
                  <a:gd name="T43" fmla="*/ 73 h 185"/>
                  <a:gd name="T44" fmla="*/ 13 w 105"/>
                  <a:gd name="T45" fmla="*/ 90 h 185"/>
                  <a:gd name="T46" fmla="*/ 10 w 105"/>
                  <a:gd name="T47" fmla="*/ 113 h 185"/>
                  <a:gd name="T48" fmla="*/ 10 w 105"/>
                  <a:gd name="T49" fmla="*/ 185 h 185"/>
                  <a:gd name="T50" fmla="*/ 0 w 105"/>
                  <a:gd name="T51" fmla="*/ 185 h 185"/>
                  <a:gd name="T52" fmla="*/ 0 w 105"/>
                  <a:gd name="T53" fmla="*/ 0 h 185"/>
                  <a:gd name="T54" fmla="*/ 10 w 105"/>
                  <a:gd name="T55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5" h="185">
                    <a:moveTo>
                      <a:pt x="10" y="0"/>
                    </a:moveTo>
                    <a:cubicBezTo>
                      <a:pt x="10" y="80"/>
                      <a:pt x="10" y="80"/>
                      <a:pt x="10" y="80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12" y="75"/>
                      <a:pt x="14" y="71"/>
                      <a:pt x="17" y="67"/>
                    </a:cubicBezTo>
                    <a:cubicBezTo>
                      <a:pt x="21" y="63"/>
                      <a:pt x="24" y="60"/>
                      <a:pt x="29" y="57"/>
                    </a:cubicBezTo>
                    <a:cubicBezTo>
                      <a:pt x="33" y="54"/>
                      <a:pt x="38" y="52"/>
                      <a:pt x="43" y="50"/>
                    </a:cubicBezTo>
                    <a:cubicBezTo>
                      <a:pt x="48" y="49"/>
                      <a:pt x="53" y="48"/>
                      <a:pt x="58" y="48"/>
                    </a:cubicBezTo>
                    <a:cubicBezTo>
                      <a:pt x="66" y="48"/>
                      <a:pt x="72" y="49"/>
                      <a:pt x="78" y="51"/>
                    </a:cubicBezTo>
                    <a:cubicBezTo>
                      <a:pt x="83" y="53"/>
                      <a:pt x="88" y="56"/>
                      <a:pt x="91" y="59"/>
                    </a:cubicBezTo>
                    <a:cubicBezTo>
                      <a:pt x="95" y="62"/>
                      <a:pt x="97" y="65"/>
                      <a:pt x="99" y="69"/>
                    </a:cubicBezTo>
                    <a:cubicBezTo>
                      <a:pt x="101" y="73"/>
                      <a:pt x="103" y="77"/>
                      <a:pt x="104" y="81"/>
                    </a:cubicBezTo>
                    <a:cubicBezTo>
                      <a:pt x="104" y="85"/>
                      <a:pt x="105" y="89"/>
                      <a:pt x="105" y="93"/>
                    </a:cubicBezTo>
                    <a:cubicBezTo>
                      <a:pt x="105" y="96"/>
                      <a:pt x="105" y="100"/>
                      <a:pt x="105" y="10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96" y="185"/>
                      <a:pt x="96" y="185"/>
                      <a:pt x="96" y="185"/>
                    </a:cubicBezTo>
                    <a:cubicBezTo>
                      <a:pt x="96" y="101"/>
                      <a:pt x="96" y="101"/>
                      <a:pt x="96" y="101"/>
                    </a:cubicBezTo>
                    <a:cubicBezTo>
                      <a:pt x="96" y="97"/>
                      <a:pt x="95" y="93"/>
                      <a:pt x="95" y="88"/>
                    </a:cubicBezTo>
                    <a:cubicBezTo>
                      <a:pt x="94" y="83"/>
                      <a:pt x="93" y="78"/>
                      <a:pt x="90" y="74"/>
                    </a:cubicBezTo>
                    <a:cubicBezTo>
                      <a:pt x="88" y="69"/>
                      <a:pt x="84" y="65"/>
                      <a:pt x="79" y="62"/>
                    </a:cubicBezTo>
                    <a:cubicBezTo>
                      <a:pt x="74" y="59"/>
                      <a:pt x="67" y="57"/>
                      <a:pt x="58" y="57"/>
                    </a:cubicBezTo>
                    <a:cubicBezTo>
                      <a:pt x="50" y="57"/>
                      <a:pt x="43" y="58"/>
                      <a:pt x="37" y="61"/>
                    </a:cubicBezTo>
                    <a:cubicBezTo>
                      <a:pt x="31" y="64"/>
                      <a:pt x="26" y="68"/>
                      <a:pt x="22" y="73"/>
                    </a:cubicBezTo>
                    <a:cubicBezTo>
                      <a:pt x="18" y="78"/>
                      <a:pt x="15" y="84"/>
                      <a:pt x="13" y="90"/>
                    </a:cubicBezTo>
                    <a:cubicBezTo>
                      <a:pt x="11" y="97"/>
                      <a:pt x="10" y="105"/>
                      <a:pt x="10" y="113"/>
                    </a:cubicBezTo>
                    <a:cubicBezTo>
                      <a:pt x="10" y="185"/>
                      <a:pt x="10" y="185"/>
                      <a:pt x="10" y="185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extrusionH="63500" contourW="12700">
                <a:bevelT w="165100" prst="coolSlant"/>
                <a:bevelB w="165100" prst="coolSlant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Freeform 33"/>
              <p:cNvSpPr>
                <a:spLocks noEditPoints="1"/>
              </p:cNvSpPr>
              <p:nvPr userDrawn="1"/>
            </p:nvSpPr>
            <p:spPr bwMode="auto">
              <a:xfrm>
                <a:off x="3994150" y="3449638"/>
                <a:ext cx="461963" cy="525463"/>
              </a:xfrm>
              <a:custGeom>
                <a:avLst/>
                <a:gdLst>
                  <a:gd name="T0" fmla="*/ 4 w 123"/>
                  <a:gd name="T1" fmla="*/ 43 h 140"/>
                  <a:gd name="T2" fmla="*/ 16 w 123"/>
                  <a:gd name="T3" fmla="*/ 21 h 140"/>
                  <a:gd name="T4" fmla="*/ 35 w 123"/>
                  <a:gd name="T5" fmla="*/ 6 h 140"/>
                  <a:gd name="T6" fmla="*/ 62 w 123"/>
                  <a:gd name="T7" fmla="*/ 0 h 140"/>
                  <a:gd name="T8" fmla="*/ 88 w 123"/>
                  <a:gd name="T9" fmla="*/ 6 h 140"/>
                  <a:gd name="T10" fmla="*/ 107 w 123"/>
                  <a:gd name="T11" fmla="*/ 21 h 140"/>
                  <a:gd name="T12" fmla="*/ 119 w 123"/>
                  <a:gd name="T13" fmla="*/ 43 h 140"/>
                  <a:gd name="T14" fmla="*/ 123 w 123"/>
                  <a:gd name="T15" fmla="*/ 70 h 140"/>
                  <a:gd name="T16" fmla="*/ 119 w 123"/>
                  <a:gd name="T17" fmla="*/ 97 h 140"/>
                  <a:gd name="T18" fmla="*/ 107 w 123"/>
                  <a:gd name="T19" fmla="*/ 120 h 140"/>
                  <a:gd name="T20" fmla="*/ 88 w 123"/>
                  <a:gd name="T21" fmla="*/ 135 h 140"/>
                  <a:gd name="T22" fmla="*/ 62 w 123"/>
                  <a:gd name="T23" fmla="*/ 140 h 140"/>
                  <a:gd name="T24" fmla="*/ 35 w 123"/>
                  <a:gd name="T25" fmla="*/ 135 h 140"/>
                  <a:gd name="T26" fmla="*/ 16 w 123"/>
                  <a:gd name="T27" fmla="*/ 120 h 140"/>
                  <a:gd name="T28" fmla="*/ 4 w 123"/>
                  <a:gd name="T29" fmla="*/ 97 h 140"/>
                  <a:gd name="T30" fmla="*/ 0 w 123"/>
                  <a:gd name="T31" fmla="*/ 70 h 140"/>
                  <a:gd name="T32" fmla="*/ 4 w 123"/>
                  <a:gd name="T33" fmla="*/ 43 h 140"/>
                  <a:gd name="T34" fmla="*/ 14 w 123"/>
                  <a:gd name="T35" fmla="*/ 93 h 140"/>
                  <a:gd name="T36" fmla="*/ 23 w 123"/>
                  <a:gd name="T37" fmla="*/ 113 h 140"/>
                  <a:gd name="T38" fmla="*/ 40 w 123"/>
                  <a:gd name="T39" fmla="*/ 127 h 140"/>
                  <a:gd name="T40" fmla="*/ 62 w 123"/>
                  <a:gd name="T41" fmla="*/ 132 h 140"/>
                  <a:gd name="T42" fmla="*/ 84 w 123"/>
                  <a:gd name="T43" fmla="*/ 127 h 140"/>
                  <a:gd name="T44" fmla="*/ 100 w 123"/>
                  <a:gd name="T45" fmla="*/ 113 h 140"/>
                  <a:gd name="T46" fmla="*/ 110 w 123"/>
                  <a:gd name="T47" fmla="*/ 93 h 140"/>
                  <a:gd name="T48" fmla="*/ 113 w 123"/>
                  <a:gd name="T49" fmla="*/ 70 h 140"/>
                  <a:gd name="T50" fmla="*/ 110 w 123"/>
                  <a:gd name="T51" fmla="*/ 47 h 140"/>
                  <a:gd name="T52" fmla="*/ 100 w 123"/>
                  <a:gd name="T53" fmla="*/ 28 h 140"/>
                  <a:gd name="T54" fmla="*/ 84 w 123"/>
                  <a:gd name="T55" fmla="*/ 14 h 140"/>
                  <a:gd name="T56" fmla="*/ 62 w 123"/>
                  <a:gd name="T57" fmla="*/ 9 h 140"/>
                  <a:gd name="T58" fmla="*/ 40 w 123"/>
                  <a:gd name="T59" fmla="*/ 14 h 140"/>
                  <a:gd name="T60" fmla="*/ 23 w 123"/>
                  <a:gd name="T61" fmla="*/ 28 h 140"/>
                  <a:gd name="T62" fmla="*/ 14 w 123"/>
                  <a:gd name="T63" fmla="*/ 47 h 140"/>
                  <a:gd name="T64" fmla="*/ 10 w 123"/>
                  <a:gd name="T65" fmla="*/ 70 h 140"/>
                  <a:gd name="T66" fmla="*/ 14 w 123"/>
                  <a:gd name="T67" fmla="*/ 9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" h="140">
                    <a:moveTo>
                      <a:pt x="4" y="43"/>
                    </a:moveTo>
                    <a:cubicBezTo>
                      <a:pt x="7" y="35"/>
                      <a:pt x="11" y="28"/>
                      <a:pt x="16" y="21"/>
                    </a:cubicBezTo>
                    <a:cubicBezTo>
                      <a:pt x="21" y="15"/>
                      <a:pt x="28" y="10"/>
                      <a:pt x="35" y="6"/>
                    </a:cubicBezTo>
                    <a:cubicBezTo>
                      <a:pt x="43" y="2"/>
                      <a:pt x="52" y="0"/>
                      <a:pt x="62" y="0"/>
                    </a:cubicBezTo>
                    <a:cubicBezTo>
                      <a:pt x="72" y="0"/>
                      <a:pt x="80" y="2"/>
                      <a:pt x="88" y="6"/>
                    </a:cubicBezTo>
                    <a:cubicBezTo>
                      <a:pt x="96" y="10"/>
                      <a:pt x="102" y="15"/>
                      <a:pt x="107" y="21"/>
                    </a:cubicBezTo>
                    <a:cubicBezTo>
                      <a:pt x="112" y="28"/>
                      <a:pt x="116" y="35"/>
                      <a:pt x="119" y="43"/>
                    </a:cubicBezTo>
                    <a:cubicBezTo>
                      <a:pt x="122" y="52"/>
                      <a:pt x="123" y="61"/>
                      <a:pt x="123" y="70"/>
                    </a:cubicBezTo>
                    <a:cubicBezTo>
                      <a:pt x="123" y="80"/>
                      <a:pt x="122" y="89"/>
                      <a:pt x="119" y="97"/>
                    </a:cubicBezTo>
                    <a:cubicBezTo>
                      <a:pt x="116" y="106"/>
                      <a:pt x="112" y="113"/>
                      <a:pt x="107" y="120"/>
                    </a:cubicBezTo>
                    <a:cubicBezTo>
                      <a:pt x="102" y="126"/>
                      <a:pt x="96" y="131"/>
                      <a:pt x="88" y="135"/>
                    </a:cubicBezTo>
                    <a:cubicBezTo>
                      <a:pt x="80" y="138"/>
                      <a:pt x="72" y="140"/>
                      <a:pt x="62" y="140"/>
                    </a:cubicBezTo>
                    <a:cubicBezTo>
                      <a:pt x="52" y="140"/>
                      <a:pt x="43" y="138"/>
                      <a:pt x="35" y="135"/>
                    </a:cubicBezTo>
                    <a:cubicBezTo>
                      <a:pt x="28" y="131"/>
                      <a:pt x="21" y="126"/>
                      <a:pt x="16" y="120"/>
                    </a:cubicBezTo>
                    <a:cubicBezTo>
                      <a:pt x="11" y="113"/>
                      <a:pt x="7" y="106"/>
                      <a:pt x="4" y="97"/>
                    </a:cubicBezTo>
                    <a:cubicBezTo>
                      <a:pt x="2" y="89"/>
                      <a:pt x="0" y="80"/>
                      <a:pt x="0" y="70"/>
                    </a:cubicBezTo>
                    <a:cubicBezTo>
                      <a:pt x="0" y="61"/>
                      <a:pt x="2" y="52"/>
                      <a:pt x="4" y="43"/>
                    </a:cubicBezTo>
                    <a:close/>
                    <a:moveTo>
                      <a:pt x="14" y="93"/>
                    </a:moveTo>
                    <a:cubicBezTo>
                      <a:pt x="16" y="101"/>
                      <a:pt x="19" y="107"/>
                      <a:pt x="23" y="113"/>
                    </a:cubicBezTo>
                    <a:cubicBezTo>
                      <a:pt x="28" y="119"/>
                      <a:pt x="33" y="123"/>
                      <a:pt x="40" y="127"/>
                    </a:cubicBezTo>
                    <a:cubicBezTo>
                      <a:pt x="46" y="130"/>
                      <a:pt x="53" y="132"/>
                      <a:pt x="62" y="132"/>
                    </a:cubicBezTo>
                    <a:cubicBezTo>
                      <a:pt x="70" y="132"/>
                      <a:pt x="77" y="130"/>
                      <a:pt x="84" y="127"/>
                    </a:cubicBezTo>
                    <a:cubicBezTo>
                      <a:pt x="90" y="123"/>
                      <a:pt x="96" y="119"/>
                      <a:pt x="100" y="113"/>
                    </a:cubicBezTo>
                    <a:cubicBezTo>
                      <a:pt x="104" y="107"/>
                      <a:pt x="108" y="101"/>
                      <a:pt x="110" y="93"/>
                    </a:cubicBezTo>
                    <a:cubicBezTo>
                      <a:pt x="112" y="86"/>
                      <a:pt x="113" y="78"/>
                      <a:pt x="113" y="70"/>
                    </a:cubicBezTo>
                    <a:cubicBezTo>
                      <a:pt x="113" y="62"/>
                      <a:pt x="112" y="55"/>
                      <a:pt x="110" y="47"/>
                    </a:cubicBezTo>
                    <a:cubicBezTo>
                      <a:pt x="108" y="40"/>
                      <a:pt x="104" y="33"/>
                      <a:pt x="100" y="28"/>
                    </a:cubicBezTo>
                    <a:cubicBezTo>
                      <a:pt x="96" y="22"/>
                      <a:pt x="90" y="17"/>
                      <a:pt x="84" y="14"/>
                    </a:cubicBezTo>
                    <a:cubicBezTo>
                      <a:pt x="77" y="11"/>
                      <a:pt x="70" y="9"/>
                      <a:pt x="62" y="9"/>
                    </a:cubicBezTo>
                    <a:cubicBezTo>
                      <a:pt x="53" y="9"/>
                      <a:pt x="46" y="11"/>
                      <a:pt x="40" y="14"/>
                    </a:cubicBezTo>
                    <a:cubicBezTo>
                      <a:pt x="33" y="17"/>
                      <a:pt x="28" y="22"/>
                      <a:pt x="23" y="28"/>
                    </a:cubicBezTo>
                    <a:cubicBezTo>
                      <a:pt x="19" y="33"/>
                      <a:pt x="16" y="40"/>
                      <a:pt x="14" y="47"/>
                    </a:cubicBezTo>
                    <a:cubicBezTo>
                      <a:pt x="11" y="55"/>
                      <a:pt x="10" y="62"/>
                      <a:pt x="10" y="70"/>
                    </a:cubicBezTo>
                    <a:cubicBezTo>
                      <a:pt x="10" y="78"/>
                      <a:pt x="11" y="86"/>
                      <a:pt x="14" y="9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extrusionH="63500" contourW="12700">
                <a:bevelT w="165100" prst="coolSlant"/>
                <a:bevelB w="165100" prst="coolSlant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34"/>
              <p:cNvSpPr>
                <a:spLocks noEditPoints="1"/>
              </p:cNvSpPr>
              <p:nvPr userDrawn="1"/>
            </p:nvSpPr>
            <p:spPr bwMode="auto">
              <a:xfrm>
                <a:off x="4552950" y="3270250"/>
                <a:ext cx="33338" cy="693738"/>
              </a:xfrm>
              <a:custGeom>
                <a:avLst/>
                <a:gdLst>
                  <a:gd name="T0" fmla="*/ 0 w 21"/>
                  <a:gd name="T1" fmla="*/ 61 h 437"/>
                  <a:gd name="T2" fmla="*/ 0 w 21"/>
                  <a:gd name="T3" fmla="*/ 0 h 437"/>
                  <a:gd name="T4" fmla="*/ 21 w 21"/>
                  <a:gd name="T5" fmla="*/ 0 h 437"/>
                  <a:gd name="T6" fmla="*/ 21 w 21"/>
                  <a:gd name="T7" fmla="*/ 61 h 437"/>
                  <a:gd name="T8" fmla="*/ 0 w 21"/>
                  <a:gd name="T9" fmla="*/ 61 h 437"/>
                  <a:gd name="T10" fmla="*/ 0 w 21"/>
                  <a:gd name="T11" fmla="*/ 437 h 437"/>
                  <a:gd name="T12" fmla="*/ 0 w 21"/>
                  <a:gd name="T13" fmla="*/ 122 h 437"/>
                  <a:gd name="T14" fmla="*/ 21 w 21"/>
                  <a:gd name="T15" fmla="*/ 122 h 437"/>
                  <a:gd name="T16" fmla="*/ 21 w 21"/>
                  <a:gd name="T17" fmla="*/ 437 h 437"/>
                  <a:gd name="T18" fmla="*/ 0 w 21"/>
                  <a:gd name="T19" fmla="*/ 437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437">
                    <a:moveTo>
                      <a:pt x="0" y="61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61"/>
                    </a:lnTo>
                    <a:lnTo>
                      <a:pt x="0" y="61"/>
                    </a:lnTo>
                    <a:close/>
                    <a:moveTo>
                      <a:pt x="0" y="437"/>
                    </a:moveTo>
                    <a:lnTo>
                      <a:pt x="0" y="122"/>
                    </a:lnTo>
                    <a:lnTo>
                      <a:pt x="21" y="122"/>
                    </a:lnTo>
                    <a:lnTo>
                      <a:pt x="21" y="437"/>
                    </a:lnTo>
                    <a:lnTo>
                      <a:pt x="0" y="43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extrusionH="63500" contourW="12700">
                <a:bevelT w="165100" prst="coolSlant"/>
                <a:bevelB w="165100" prst="coolSlant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Freeform 35"/>
              <p:cNvSpPr>
                <a:spLocks/>
              </p:cNvSpPr>
              <p:nvPr userDrawn="1"/>
            </p:nvSpPr>
            <p:spPr bwMode="auto">
              <a:xfrm>
                <a:off x="4684713" y="3449638"/>
                <a:ext cx="442913" cy="525463"/>
              </a:xfrm>
              <a:custGeom>
                <a:avLst/>
                <a:gdLst>
                  <a:gd name="T0" fmla="*/ 106 w 118"/>
                  <a:gd name="T1" fmla="*/ 45 h 140"/>
                  <a:gd name="T2" fmla="*/ 102 w 118"/>
                  <a:gd name="T3" fmla="*/ 29 h 140"/>
                  <a:gd name="T4" fmla="*/ 92 w 118"/>
                  <a:gd name="T5" fmla="*/ 18 h 140"/>
                  <a:gd name="T6" fmla="*/ 78 w 118"/>
                  <a:gd name="T7" fmla="*/ 11 h 140"/>
                  <a:gd name="T8" fmla="*/ 61 w 118"/>
                  <a:gd name="T9" fmla="*/ 9 h 140"/>
                  <a:gd name="T10" fmla="*/ 39 w 118"/>
                  <a:gd name="T11" fmla="*/ 14 h 140"/>
                  <a:gd name="T12" fmla="*/ 23 w 118"/>
                  <a:gd name="T13" fmla="*/ 28 h 140"/>
                  <a:gd name="T14" fmla="*/ 13 w 118"/>
                  <a:gd name="T15" fmla="*/ 47 h 140"/>
                  <a:gd name="T16" fmla="*/ 10 w 118"/>
                  <a:gd name="T17" fmla="*/ 69 h 140"/>
                  <a:gd name="T18" fmla="*/ 13 w 118"/>
                  <a:gd name="T19" fmla="*/ 94 h 140"/>
                  <a:gd name="T20" fmla="*/ 23 w 118"/>
                  <a:gd name="T21" fmla="*/ 114 h 140"/>
                  <a:gd name="T22" fmla="*/ 39 w 118"/>
                  <a:gd name="T23" fmla="*/ 127 h 140"/>
                  <a:gd name="T24" fmla="*/ 61 w 118"/>
                  <a:gd name="T25" fmla="*/ 132 h 140"/>
                  <a:gd name="T26" fmla="*/ 79 w 118"/>
                  <a:gd name="T27" fmla="*/ 129 h 140"/>
                  <a:gd name="T28" fmla="*/ 93 w 118"/>
                  <a:gd name="T29" fmla="*/ 120 h 140"/>
                  <a:gd name="T30" fmla="*/ 103 w 118"/>
                  <a:gd name="T31" fmla="*/ 107 h 140"/>
                  <a:gd name="T32" fmla="*/ 108 w 118"/>
                  <a:gd name="T33" fmla="*/ 90 h 140"/>
                  <a:gd name="T34" fmla="*/ 118 w 118"/>
                  <a:gd name="T35" fmla="*/ 90 h 140"/>
                  <a:gd name="T36" fmla="*/ 111 w 118"/>
                  <a:gd name="T37" fmla="*/ 111 h 140"/>
                  <a:gd name="T38" fmla="*/ 99 w 118"/>
                  <a:gd name="T39" fmla="*/ 127 h 140"/>
                  <a:gd name="T40" fmla="*/ 82 w 118"/>
                  <a:gd name="T41" fmla="*/ 137 h 140"/>
                  <a:gd name="T42" fmla="*/ 61 w 118"/>
                  <a:gd name="T43" fmla="*/ 140 h 140"/>
                  <a:gd name="T44" fmla="*/ 33 w 118"/>
                  <a:gd name="T45" fmla="*/ 134 h 140"/>
                  <a:gd name="T46" fmla="*/ 14 w 118"/>
                  <a:gd name="T47" fmla="*/ 119 h 140"/>
                  <a:gd name="T48" fmla="*/ 3 w 118"/>
                  <a:gd name="T49" fmla="*/ 96 h 140"/>
                  <a:gd name="T50" fmla="*/ 0 w 118"/>
                  <a:gd name="T51" fmla="*/ 69 h 140"/>
                  <a:gd name="T52" fmla="*/ 4 w 118"/>
                  <a:gd name="T53" fmla="*/ 43 h 140"/>
                  <a:gd name="T54" fmla="*/ 16 w 118"/>
                  <a:gd name="T55" fmla="*/ 21 h 140"/>
                  <a:gd name="T56" fmla="*/ 35 w 118"/>
                  <a:gd name="T57" fmla="*/ 6 h 140"/>
                  <a:gd name="T58" fmla="*/ 61 w 118"/>
                  <a:gd name="T59" fmla="*/ 0 h 140"/>
                  <a:gd name="T60" fmla="*/ 82 w 118"/>
                  <a:gd name="T61" fmla="*/ 3 h 140"/>
                  <a:gd name="T62" fmla="*/ 99 w 118"/>
                  <a:gd name="T63" fmla="*/ 11 h 140"/>
                  <a:gd name="T64" fmla="*/ 111 w 118"/>
                  <a:gd name="T65" fmla="*/ 25 h 140"/>
                  <a:gd name="T66" fmla="*/ 116 w 118"/>
                  <a:gd name="T67" fmla="*/ 45 h 140"/>
                  <a:gd name="T68" fmla="*/ 106 w 118"/>
                  <a:gd name="T69" fmla="*/ 45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8" h="140">
                    <a:moveTo>
                      <a:pt x="106" y="45"/>
                    </a:moveTo>
                    <a:cubicBezTo>
                      <a:pt x="106" y="39"/>
                      <a:pt x="104" y="34"/>
                      <a:pt x="102" y="29"/>
                    </a:cubicBezTo>
                    <a:cubicBezTo>
                      <a:pt x="99" y="25"/>
                      <a:pt x="96" y="21"/>
                      <a:pt x="92" y="18"/>
                    </a:cubicBezTo>
                    <a:cubicBezTo>
                      <a:pt x="88" y="15"/>
                      <a:pt x="84" y="13"/>
                      <a:pt x="78" y="11"/>
                    </a:cubicBezTo>
                    <a:cubicBezTo>
                      <a:pt x="73" y="10"/>
                      <a:pt x="67" y="9"/>
                      <a:pt x="61" y="9"/>
                    </a:cubicBezTo>
                    <a:cubicBezTo>
                      <a:pt x="53" y="9"/>
                      <a:pt x="46" y="11"/>
                      <a:pt x="39" y="14"/>
                    </a:cubicBezTo>
                    <a:cubicBezTo>
                      <a:pt x="33" y="17"/>
                      <a:pt x="27" y="22"/>
                      <a:pt x="23" y="28"/>
                    </a:cubicBezTo>
                    <a:cubicBezTo>
                      <a:pt x="19" y="33"/>
                      <a:pt x="15" y="40"/>
                      <a:pt x="13" y="47"/>
                    </a:cubicBezTo>
                    <a:cubicBezTo>
                      <a:pt x="11" y="54"/>
                      <a:pt x="10" y="61"/>
                      <a:pt x="10" y="69"/>
                    </a:cubicBezTo>
                    <a:cubicBezTo>
                      <a:pt x="10" y="78"/>
                      <a:pt x="11" y="86"/>
                      <a:pt x="13" y="94"/>
                    </a:cubicBezTo>
                    <a:cubicBezTo>
                      <a:pt x="15" y="102"/>
                      <a:pt x="18" y="108"/>
                      <a:pt x="23" y="114"/>
                    </a:cubicBezTo>
                    <a:cubicBezTo>
                      <a:pt x="27" y="120"/>
                      <a:pt x="32" y="124"/>
                      <a:pt x="39" y="127"/>
                    </a:cubicBezTo>
                    <a:cubicBezTo>
                      <a:pt x="45" y="130"/>
                      <a:pt x="53" y="132"/>
                      <a:pt x="61" y="132"/>
                    </a:cubicBezTo>
                    <a:cubicBezTo>
                      <a:pt x="67" y="132"/>
                      <a:pt x="73" y="131"/>
                      <a:pt x="79" y="129"/>
                    </a:cubicBezTo>
                    <a:cubicBezTo>
                      <a:pt x="84" y="127"/>
                      <a:pt x="89" y="124"/>
                      <a:pt x="93" y="120"/>
                    </a:cubicBezTo>
                    <a:cubicBezTo>
                      <a:pt x="97" y="116"/>
                      <a:pt x="100" y="112"/>
                      <a:pt x="103" y="107"/>
                    </a:cubicBezTo>
                    <a:cubicBezTo>
                      <a:pt x="105" y="102"/>
                      <a:pt x="107" y="96"/>
                      <a:pt x="108" y="90"/>
                    </a:cubicBezTo>
                    <a:cubicBezTo>
                      <a:pt x="118" y="90"/>
                      <a:pt x="118" y="90"/>
                      <a:pt x="118" y="90"/>
                    </a:cubicBezTo>
                    <a:cubicBezTo>
                      <a:pt x="117" y="98"/>
                      <a:pt x="114" y="105"/>
                      <a:pt x="111" y="111"/>
                    </a:cubicBezTo>
                    <a:cubicBezTo>
                      <a:pt x="108" y="118"/>
                      <a:pt x="103" y="123"/>
                      <a:pt x="99" y="127"/>
                    </a:cubicBezTo>
                    <a:cubicBezTo>
                      <a:pt x="94" y="131"/>
                      <a:pt x="88" y="135"/>
                      <a:pt x="82" y="137"/>
                    </a:cubicBezTo>
                    <a:cubicBezTo>
                      <a:pt x="75" y="139"/>
                      <a:pt x="69" y="140"/>
                      <a:pt x="61" y="140"/>
                    </a:cubicBezTo>
                    <a:cubicBezTo>
                      <a:pt x="50" y="140"/>
                      <a:pt x="41" y="138"/>
                      <a:pt x="33" y="134"/>
                    </a:cubicBezTo>
                    <a:cubicBezTo>
                      <a:pt x="26" y="131"/>
                      <a:pt x="19" y="125"/>
                      <a:pt x="14" y="119"/>
                    </a:cubicBezTo>
                    <a:cubicBezTo>
                      <a:pt x="9" y="112"/>
                      <a:pt x="6" y="105"/>
                      <a:pt x="3" y="96"/>
                    </a:cubicBezTo>
                    <a:cubicBezTo>
                      <a:pt x="1" y="87"/>
                      <a:pt x="0" y="78"/>
                      <a:pt x="0" y="69"/>
                    </a:cubicBezTo>
                    <a:cubicBezTo>
                      <a:pt x="0" y="60"/>
                      <a:pt x="1" y="51"/>
                      <a:pt x="4" y="43"/>
                    </a:cubicBezTo>
                    <a:cubicBezTo>
                      <a:pt x="7" y="34"/>
                      <a:pt x="11" y="27"/>
                      <a:pt x="16" y="21"/>
                    </a:cubicBezTo>
                    <a:cubicBezTo>
                      <a:pt x="21" y="14"/>
                      <a:pt x="27" y="10"/>
                      <a:pt x="35" y="6"/>
                    </a:cubicBezTo>
                    <a:cubicBezTo>
                      <a:pt x="43" y="2"/>
                      <a:pt x="51" y="0"/>
                      <a:pt x="61" y="0"/>
                    </a:cubicBezTo>
                    <a:cubicBezTo>
                      <a:pt x="69" y="0"/>
                      <a:pt x="75" y="1"/>
                      <a:pt x="82" y="3"/>
                    </a:cubicBezTo>
                    <a:cubicBezTo>
                      <a:pt x="88" y="5"/>
                      <a:pt x="94" y="8"/>
                      <a:pt x="99" y="11"/>
                    </a:cubicBezTo>
                    <a:cubicBezTo>
                      <a:pt x="103" y="15"/>
                      <a:pt x="108" y="20"/>
                      <a:pt x="111" y="25"/>
                    </a:cubicBezTo>
                    <a:cubicBezTo>
                      <a:pt x="114" y="31"/>
                      <a:pt x="116" y="37"/>
                      <a:pt x="116" y="45"/>
                    </a:cubicBezTo>
                    <a:lnTo>
                      <a:pt x="106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extrusionH="63500" contourW="12700">
                <a:bevelT w="165100" prst="coolSlant"/>
                <a:bevelB w="165100" prst="coolSlant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12" name="Freeform 36"/>
              <p:cNvSpPr>
                <a:spLocks noEditPoints="1"/>
              </p:cNvSpPr>
              <p:nvPr userDrawn="1"/>
            </p:nvSpPr>
            <p:spPr bwMode="auto">
              <a:xfrm>
                <a:off x="5191125" y="3449638"/>
                <a:ext cx="442913" cy="525463"/>
              </a:xfrm>
              <a:custGeom>
                <a:avLst/>
                <a:gdLst>
                  <a:gd name="T0" fmla="*/ 10 w 118"/>
                  <a:gd name="T1" fmla="*/ 72 h 140"/>
                  <a:gd name="T2" fmla="*/ 12 w 118"/>
                  <a:gd name="T3" fmla="*/ 94 h 140"/>
                  <a:gd name="T4" fmla="*/ 22 w 118"/>
                  <a:gd name="T5" fmla="*/ 114 h 140"/>
                  <a:gd name="T6" fmla="*/ 37 w 118"/>
                  <a:gd name="T7" fmla="*/ 127 h 140"/>
                  <a:gd name="T8" fmla="*/ 59 w 118"/>
                  <a:gd name="T9" fmla="*/ 132 h 140"/>
                  <a:gd name="T10" fmla="*/ 90 w 118"/>
                  <a:gd name="T11" fmla="*/ 121 h 140"/>
                  <a:gd name="T12" fmla="*/ 107 w 118"/>
                  <a:gd name="T13" fmla="*/ 92 h 140"/>
                  <a:gd name="T14" fmla="*/ 117 w 118"/>
                  <a:gd name="T15" fmla="*/ 92 h 140"/>
                  <a:gd name="T16" fmla="*/ 98 w 118"/>
                  <a:gd name="T17" fmla="*/ 128 h 140"/>
                  <a:gd name="T18" fmla="*/ 59 w 118"/>
                  <a:gd name="T19" fmla="*/ 140 h 140"/>
                  <a:gd name="T20" fmla="*/ 33 w 118"/>
                  <a:gd name="T21" fmla="*/ 135 h 140"/>
                  <a:gd name="T22" fmla="*/ 15 w 118"/>
                  <a:gd name="T23" fmla="*/ 120 h 140"/>
                  <a:gd name="T24" fmla="*/ 3 w 118"/>
                  <a:gd name="T25" fmla="*/ 99 h 140"/>
                  <a:gd name="T26" fmla="*/ 0 w 118"/>
                  <a:gd name="T27" fmla="*/ 73 h 140"/>
                  <a:gd name="T28" fmla="*/ 3 w 118"/>
                  <a:gd name="T29" fmla="*/ 46 h 140"/>
                  <a:gd name="T30" fmla="*/ 14 w 118"/>
                  <a:gd name="T31" fmla="*/ 23 h 140"/>
                  <a:gd name="T32" fmla="*/ 33 w 118"/>
                  <a:gd name="T33" fmla="*/ 7 h 140"/>
                  <a:gd name="T34" fmla="*/ 59 w 118"/>
                  <a:gd name="T35" fmla="*/ 0 h 140"/>
                  <a:gd name="T36" fmla="*/ 86 w 118"/>
                  <a:gd name="T37" fmla="*/ 6 h 140"/>
                  <a:gd name="T38" fmla="*/ 105 w 118"/>
                  <a:gd name="T39" fmla="*/ 22 h 140"/>
                  <a:gd name="T40" fmla="*/ 115 w 118"/>
                  <a:gd name="T41" fmla="*/ 44 h 140"/>
                  <a:gd name="T42" fmla="*/ 118 w 118"/>
                  <a:gd name="T43" fmla="*/ 72 h 140"/>
                  <a:gd name="T44" fmla="*/ 10 w 118"/>
                  <a:gd name="T45" fmla="*/ 72 h 140"/>
                  <a:gd name="T46" fmla="*/ 108 w 118"/>
                  <a:gd name="T47" fmla="*/ 63 h 140"/>
                  <a:gd name="T48" fmla="*/ 104 w 118"/>
                  <a:gd name="T49" fmla="*/ 43 h 140"/>
                  <a:gd name="T50" fmla="*/ 94 w 118"/>
                  <a:gd name="T51" fmla="*/ 26 h 140"/>
                  <a:gd name="T52" fmla="*/ 79 w 118"/>
                  <a:gd name="T53" fmla="*/ 14 h 140"/>
                  <a:gd name="T54" fmla="*/ 59 w 118"/>
                  <a:gd name="T55" fmla="*/ 9 h 140"/>
                  <a:gd name="T56" fmla="*/ 39 w 118"/>
                  <a:gd name="T57" fmla="*/ 14 h 140"/>
                  <a:gd name="T58" fmla="*/ 24 w 118"/>
                  <a:gd name="T59" fmla="*/ 26 h 140"/>
                  <a:gd name="T60" fmla="*/ 14 w 118"/>
                  <a:gd name="T61" fmla="*/ 43 h 140"/>
                  <a:gd name="T62" fmla="*/ 10 w 118"/>
                  <a:gd name="T63" fmla="*/ 63 h 140"/>
                  <a:gd name="T64" fmla="*/ 108 w 118"/>
                  <a:gd name="T65" fmla="*/ 6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8" h="140">
                    <a:moveTo>
                      <a:pt x="10" y="72"/>
                    </a:moveTo>
                    <a:cubicBezTo>
                      <a:pt x="10" y="79"/>
                      <a:pt x="10" y="87"/>
                      <a:pt x="12" y="94"/>
                    </a:cubicBezTo>
                    <a:cubicBezTo>
                      <a:pt x="14" y="102"/>
                      <a:pt x="18" y="108"/>
                      <a:pt x="22" y="114"/>
                    </a:cubicBezTo>
                    <a:cubicBezTo>
                      <a:pt x="26" y="119"/>
                      <a:pt x="31" y="123"/>
                      <a:pt x="37" y="127"/>
                    </a:cubicBezTo>
                    <a:cubicBezTo>
                      <a:pt x="43" y="130"/>
                      <a:pt x="51" y="132"/>
                      <a:pt x="59" y="132"/>
                    </a:cubicBezTo>
                    <a:cubicBezTo>
                      <a:pt x="71" y="132"/>
                      <a:pt x="82" y="128"/>
                      <a:pt x="90" y="121"/>
                    </a:cubicBezTo>
                    <a:cubicBezTo>
                      <a:pt x="99" y="114"/>
                      <a:pt x="104" y="104"/>
                      <a:pt x="107" y="92"/>
                    </a:cubicBezTo>
                    <a:cubicBezTo>
                      <a:pt x="117" y="92"/>
                      <a:pt x="117" y="92"/>
                      <a:pt x="117" y="92"/>
                    </a:cubicBezTo>
                    <a:cubicBezTo>
                      <a:pt x="114" y="108"/>
                      <a:pt x="108" y="120"/>
                      <a:pt x="98" y="128"/>
                    </a:cubicBezTo>
                    <a:cubicBezTo>
                      <a:pt x="88" y="136"/>
                      <a:pt x="75" y="140"/>
                      <a:pt x="59" y="140"/>
                    </a:cubicBezTo>
                    <a:cubicBezTo>
                      <a:pt x="49" y="140"/>
                      <a:pt x="41" y="139"/>
                      <a:pt x="33" y="135"/>
                    </a:cubicBezTo>
                    <a:cubicBezTo>
                      <a:pt x="26" y="131"/>
                      <a:pt x="19" y="127"/>
                      <a:pt x="15" y="120"/>
                    </a:cubicBezTo>
                    <a:cubicBezTo>
                      <a:pt x="10" y="114"/>
                      <a:pt x="6" y="107"/>
                      <a:pt x="3" y="99"/>
                    </a:cubicBezTo>
                    <a:cubicBezTo>
                      <a:pt x="1" y="91"/>
                      <a:pt x="0" y="82"/>
                      <a:pt x="0" y="73"/>
                    </a:cubicBezTo>
                    <a:cubicBezTo>
                      <a:pt x="0" y="64"/>
                      <a:pt x="1" y="55"/>
                      <a:pt x="3" y="46"/>
                    </a:cubicBezTo>
                    <a:cubicBezTo>
                      <a:pt x="5" y="37"/>
                      <a:pt x="9" y="30"/>
                      <a:pt x="14" y="23"/>
                    </a:cubicBezTo>
                    <a:cubicBezTo>
                      <a:pt x="19" y="16"/>
                      <a:pt x="25" y="11"/>
                      <a:pt x="33" y="7"/>
                    </a:cubicBezTo>
                    <a:cubicBezTo>
                      <a:pt x="40" y="2"/>
                      <a:pt x="49" y="0"/>
                      <a:pt x="59" y="0"/>
                    </a:cubicBezTo>
                    <a:cubicBezTo>
                      <a:pt x="69" y="0"/>
                      <a:pt x="78" y="2"/>
                      <a:pt x="86" y="6"/>
                    </a:cubicBezTo>
                    <a:cubicBezTo>
                      <a:pt x="94" y="10"/>
                      <a:pt x="100" y="15"/>
                      <a:pt x="105" y="22"/>
                    </a:cubicBezTo>
                    <a:cubicBezTo>
                      <a:pt x="109" y="28"/>
                      <a:pt x="113" y="36"/>
                      <a:pt x="115" y="44"/>
                    </a:cubicBezTo>
                    <a:cubicBezTo>
                      <a:pt x="117" y="53"/>
                      <a:pt x="118" y="62"/>
                      <a:pt x="118" y="72"/>
                    </a:cubicBezTo>
                    <a:lnTo>
                      <a:pt x="10" y="72"/>
                    </a:lnTo>
                    <a:close/>
                    <a:moveTo>
                      <a:pt x="108" y="63"/>
                    </a:moveTo>
                    <a:cubicBezTo>
                      <a:pt x="108" y="56"/>
                      <a:pt x="106" y="49"/>
                      <a:pt x="104" y="43"/>
                    </a:cubicBezTo>
                    <a:cubicBezTo>
                      <a:pt x="102" y="36"/>
                      <a:pt x="99" y="30"/>
                      <a:pt x="94" y="26"/>
                    </a:cubicBezTo>
                    <a:cubicBezTo>
                      <a:pt x="90" y="21"/>
                      <a:pt x="85" y="17"/>
                      <a:pt x="79" y="14"/>
                    </a:cubicBezTo>
                    <a:cubicBezTo>
                      <a:pt x="73" y="11"/>
                      <a:pt x="66" y="9"/>
                      <a:pt x="59" y="9"/>
                    </a:cubicBezTo>
                    <a:cubicBezTo>
                      <a:pt x="51" y="9"/>
                      <a:pt x="45" y="11"/>
                      <a:pt x="39" y="14"/>
                    </a:cubicBezTo>
                    <a:cubicBezTo>
                      <a:pt x="33" y="17"/>
                      <a:pt x="28" y="21"/>
                      <a:pt x="24" y="26"/>
                    </a:cubicBezTo>
                    <a:cubicBezTo>
                      <a:pt x="20" y="31"/>
                      <a:pt x="17" y="37"/>
                      <a:pt x="14" y="43"/>
                    </a:cubicBezTo>
                    <a:cubicBezTo>
                      <a:pt x="12" y="50"/>
                      <a:pt x="10" y="56"/>
                      <a:pt x="10" y="63"/>
                    </a:cubicBezTo>
                    <a:lnTo>
                      <a:pt x="108" y="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extrusionH="63500" contourW="12700">
                <a:bevelT w="165100" prst="coolSlant"/>
                <a:bevelB w="165100" prst="coolSlant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38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2" cstate="email"/>
          <a:srcRect/>
          <a:stretch>
            <a:fillRect/>
          </a:stretch>
        </p:blipFill>
        <p:spPr bwMode="auto">
          <a:xfrm>
            <a:off x="432192" y="1010367"/>
            <a:ext cx="2506979" cy="216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15613" y="284230"/>
            <a:ext cx="1594983" cy="64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37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951" y="357717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3" y="1703919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solidFill>
                  <a:srgbClr val="FFFFFF"/>
                </a:solidFill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solidFill>
                  <a:srgbClr val="FFFFFF"/>
                </a:solidFill>
                <a:latin typeface="+mn-lt"/>
                <a:ea typeface="Arial"/>
              </a:defRPr>
            </a:lvl2pPr>
            <a:lvl3pPr marL="1145061" indent="-22647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solidFill>
                  <a:srgbClr val="FFFFFF"/>
                </a:solidFill>
                <a:latin typeface="+mn-lt"/>
                <a:ea typeface="Arial"/>
              </a:defRPr>
            </a:lvl3pPr>
            <a:lvl4pPr marL="1678433" indent="-30690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0964395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2"/>
          <a:ext cx="195384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"/>
                        <a:ext cx="195384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19100" y="39795"/>
            <a:ext cx="11336056" cy="1291165"/>
          </a:xfrm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28173" rIns="182880" bIns="28173"/>
          <a:lstStyle>
            <a:lvl1pPr algn="l">
              <a:lnSpc>
                <a:spcPct val="100000"/>
              </a:lnSpc>
              <a:defRPr sz="3467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19100" y="2890932"/>
            <a:ext cx="5057624" cy="878853"/>
          </a:xfrm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28173" rIns="182880" bIns="28173"/>
          <a:lstStyle>
            <a:lvl1pPr marL="0" indent="0" algn="l">
              <a:lnSpc>
                <a:spcPct val="100000"/>
              </a:lnSpc>
              <a:buNone/>
              <a:defRPr sz="2133" b="0">
                <a:solidFill>
                  <a:schemeClr val="bg1"/>
                </a:solidFill>
                <a:effectLst/>
              </a:defRPr>
            </a:lvl1pPr>
            <a:lvl2pPr marL="519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8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58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77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97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16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36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55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13" name="TextBox 12"/>
          <p:cNvSpPr txBox="1"/>
          <p:nvPr userDrawn="1">
            <p:custDataLst>
              <p:tags r:id="rId5"/>
            </p:custDataLst>
          </p:nvPr>
        </p:nvSpPr>
        <p:spPr>
          <a:xfrm>
            <a:off x="11933323" y="6572720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800" smtClean="0">
                <a:solidFill>
                  <a:srgbClr val="000000"/>
                </a:solidFill>
              </a:rPr>
              <a:pPr algn="ctr"/>
              <a:t>‹#›</a:t>
            </a:fld>
            <a:endParaRPr lang="en-US" sz="8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1"/>
          <a:stretch/>
        </p:blipFill>
        <p:spPr>
          <a:xfrm>
            <a:off x="0" y="0"/>
            <a:ext cx="12192000" cy="626745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0" y="0"/>
            <a:ext cx="12192000" cy="626745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  <a:lumOff val="11000"/>
                  <a:alpha val="77000"/>
                </a:schemeClr>
              </a:gs>
              <a:gs pos="50000">
                <a:schemeClr val="accent1">
                  <a:lumMod val="40000"/>
                  <a:lumOff val="60000"/>
                  <a:alpha val="62000"/>
                </a:schemeClr>
              </a:gs>
              <a:gs pos="100000">
                <a:schemeClr val="accent1">
                  <a:alpha val="73000"/>
                  <a:lumMod val="26000"/>
                  <a:lumOff val="74000"/>
                </a:schemeClr>
              </a:gs>
            </a:gsLst>
            <a:lin ang="0" scaled="1"/>
            <a:tileRect/>
          </a:gra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67" b="1" dirty="0" smtClean="0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744419" name="Group 744418"/>
          <p:cNvGrpSpPr/>
          <p:nvPr userDrawn="1"/>
        </p:nvGrpSpPr>
        <p:grpSpPr>
          <a:xfrm>
            <a:off x="5608320" y="274322"/>
            <a:ext cx="5090160" cy="4078044"/>
            <a:chOff x="4584092" y="150813"/>
            <a:chExt cx="3824288" cy="3063875"/>
          </a:xfrm>
          <a:solidFill>
            <a:schemeClr val="bg1"/>
          </a:solidFill>
        </p:grpSpPr>
        <p:sp>
          <p:nvSpPr>
            <p:cNvPr id="744218" name="Rectangle 25"/>
            <p:cNvSpPr>
              <a:spLocks noChangeArrowheads="1"/>
            </p:cNvSpPr>
            <p:nvPr userDrawn="1"/>
          </p:nvSpPr>
          <p:spPr bwMode="auto">
            <a:xfrm>
              <a:off x="7946417" y="150813"/>
              <a:ext cx="14288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19" name="Rectangle 26"/>
            <p:cNvSpPr>
              <a:spLocks noChangeArrowheads="1"/>
            </p:cNvSpPr>
            <p:nvPr userDrawn="1"/>
          </p:nvSpPr>
          <p:spPr bwMode="auto">
            <a:xfrm>
              <a:off x="7946417" y="150813"/>
              <a:ext cx="14288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20" name="Rectangle 27"/>
            <p:cNvSpPr>
              <a:spLocks noChangeArrowheads="1"/>
            </p:cNvSpPr>
            <p:nvPr userDrawn="1"/>
          </p:nvSpPr>
          <p:spPr bwMode="auto">
            <a:xfrm>
              <a:off x="7806717" y="150813"/>
              <a:ext cx="14288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21" name="Rectangle 28"/>
            <p:cNvSpPr>
              <a:spLocks noChangeArrowheads="1"/>
            </p:cNvSpPr>
            <p:nvPr userDrawn="1"/>
          </p:nvSpPr>
          <p:spPr bwMode="auto">
            <a:xfrm>
              <a:off x="7806717" y="150813"/>
              <a:ext cx="14288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22" name="Rectangle 29"/>
            <p:cNvSpPr>
              <a:spLocks noChangeArrowheads="1"/>
            </p:cNvSpPr>
            <p:nvPr userDrawn="1"/>
          </p:nvSpPr>
          <p:spPr bwMode="auto">
            <a:xfrm>
              <a:off x="7667017" y="150813"/>
              <a:ext cx="1587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23" name="Rectangle 30"/>
            <p:cNvSpPr>
              <a:spLocks noChangeArrowheads="1"/>
            </p:cNvSpPr>
            <p:nvPr userDrawn="1"/>
          </p:nvSpPr>
          <p:spPr bwMode="auto">
            <a:xfrm>
              <a:off x="7667017" y="150813"/>
              <a:ext cx="1587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24" name="Rectangle 31"/>
            <p:cNvSpPr>
              <a:spLocks noChangeArrowheads="1"/>
            </p:cNvSpPr>
            <p:nvPr userDrawn="1"/>
          </p:nvSpPr>
          <p:spPr bwMode="auto">
            <a:xfrm>
              <a:off x="7533667" y="1508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25" name="Rectangle 32"/>
            <p:cNvSpPr>
              <a:spLocks noChangeArrowheads="1"/>
            </p:cNvSpPr>
            <p:nvPr userDrawn="1"/>
          </p:nvSpPr>
          <p:spPr bwMode="auto">
            <a:xfrm>
              <a:off x="7533667" y="1508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26" name="Rectangle 33"/>
            <p:cNvSpPr>
              <a:spLocks noChangeArrowheads="1"/>
            </p:cNvSpPr>
            <p:nvPr userDrawn="1"/>
          </p:nvSpPr>
          <p:spPr bwMode="auto">
            <a:xfrm>
              <a:off x="7389204" y="150813"/>
              <a:ext cx="14288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27" name="Rectangle 34"/>
            <p:cNvSpPr>
              <a:spLocks noChangeArrowheads="1"/>
            </p:cNvSpPr>
            <p:nvPr userDrawn="1"/>
          </p:nvSpPr>
          <p:spPr bwMode="auto">
            <a:xfrm>
              <a:off x="7389204" y="150813"/>
              <a:ext cx="14288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28" name="Rectangle 35"/>
            <p:cNvSpPr>
              <a:spLocks noChangeArrowheads="1"/>
            </p:cNvSpPr>
            <p:nvPr userDrawn="1"/>
          </p:nvSpPr>
          <p:spPr bwMode="auto">
            <a:xfrm>
              <a:off x="7254267" y="1508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29" name="Rectangle 36"/>
            <p:cNvSpPr>
              <a:spLocks noChangeArrowheads="1"/>
            </p:cNvSpPr>
            <p:nvPr userDrawn="1"/>
          </p:nvSpPr>
          <p:spPr bwMode="auto">
            <a:xfrm>
              <a:off x="7254267" y="1508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30" name="Rectangle 37"/>
            <p:cNvSpPr>
              <a:spLocks noChangeArrowheads="1"/>
            </p:cNvSpPr>
            <p:nvPr userDrawn="1"/>
          </p:nvSpPr>
          <p:spPr bwMode="auto">
            <a:xfrm>
              <a:off x="8363929" y="2905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31" name="Rectangle 38"/>
            <p:cNvSpPr>
              <a:spLocks noChangeArrowheads="1"/>
            </p:cNvSpPr>
            <p:nvPr userDrawn="1"/>
          </p:nvSpPr>
          <p:spPr bwMode="auto">
            <a:xfrm>
              <a:off x="8363929" y="2905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32" name="Rectangle 39"/>
            <p:cNvSpPr>
              <a:spLocks noChangeArrowheads="1"/>
            </p:cNvSpPr>
            <p:nvPr userDrawn="1"/>
          </p:nvSpPr>
          <p:spPr bwMode="auto">
            <a:xfrm>
              <a:off x="8219467" y="285750"/>
              <a:ext cx="190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33" name="Rectangle 40"/>
            <p:cNvSpPr>
              <a:spLocks noChangeArrowheads="1"/>
            </p:cNvSpPr>
            <p:nvPr userDrawn="1"/>
          </p:nvSpPr>
          <p:spPr bwMode="auto">
            <a:xfrm>
              <a:off x="8219467" y="285750"/>
              <a:ext cx="190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34" name="Rectangle 41"/>
            <p:cNvSpPr>
              <a:spLocks noChangeArrowheads="1"/>
            </p:cNvSpPr>
            <p:nvPr userDrawn="1"/>
          </p:nvSpPr>
          <p:spPr bwMode="auto">
            <a:xfrm>
              <a:off x="8079767" y="285750"/>
              <a:ext cx="25400" cy="238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35" name="Rectangle 42"/>
            <p:cNvSpPr>
              <a:spLocks noChangeArrowheads="1"/>
            </p:cNvSpPr>
            <p:nvPr userDrawn="1"/>
          </p:nvSpPr>
          <p:spPr bwMode="auto">
            <a:xfrm>
              <a:off x="8079767" y="285750"/>
              <a:ext cx="25400" cy="238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36" name="Rectangle 43"/>
            <p:cNvSpPr>
              <a:spLocks noChangeArrowheads="1"/>
            </p:cNvSpPr>
            <p:nvPr userDrawn="1"/>
          </p:nvSpPr>
          <p:spPr bwMode="auto">
            <a:xfrm>
              <a:off x="7941654" y="285750"/>
              <a:ext cx="23813" cy="238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37" name="Rectangle 44"/>
            <p:cNvSpPr>
              <a:spLocks noChangeArrowheads="1"/>
            </p:cNvSpPr>
            <p:nvPr userDrawn="1"/>
          </p:nvSpPr>
          <p:spPr bwMode="auto">
            <a:xfrm>
              <a:off x="7941654" y="285750"/>
              <a:ext cx="23813" cy="238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38" name="Rectangle 45"/>
            <p:cNvSpPr>
              <a:spLocks noChangeArrowheads="1"/>
            </p:cNvSpPr>
            <p:nvPr userDrawn="1"/>
          </p:nvSpPr>
          <p:spPr bwMode="auto">
            <a:xfrm>
              <a:off x="7801954" y="285750"/>
              <a:ext cx="23813" cy="238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39" name="Rectangle 46"/>
            <p:cNvSpPr>
              <a:spLocks noChangeArrowheads="1"/>
            </p:cNvSpPr>
            <p:nvPr userDrawn="1"/>
          </p:nvSpPr>
          <p:spPr bwMode="auto">
            <a:xfrm>
              <a:off x="7801954" y="285750"/>
              <a:ext cx="23813" cy="238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40" name="Rectangle 47"/>
            <p:cNvSpPr>
              <a:spLocks noChangeArrowheads="1"/>
            </p:cNvSpPr>
            <p:nvPr userDrawn="1"/>
          </p:nvSpPr>
          <p:spPr bwMode="auto">
            <a:xfrm>
              <a:off x="7662254" y="285750"/>
              <a:ext cx="25400" cy="238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41" name="Rectangle 48"/>
            <p:cNvSpPr>
              <a:spLocks noChangeArrowheads="1"/>
            </p:cNvSpPr>
            <p:nvPr userDrawn="1"/>
          </p:nvSpPr>
          <p:spPr bwMode="auto">
            <a:xfrm>
              <a:off x="7662254" y="285750"/>
              <a:ext cx="25400" cy="238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42" name="Freeform 49"/>
            <p:cNvSpPr>
              <a:spLocks noEditPoints="1"/>
            </p:cNvSpPr>
            <p:nvPr userDrawn="1"/>
          </p:nvSpPr>
          <p:spPr bwMode="auto">
            <a:xfrm>
              <a:off x="7522554" y="285750"/>
              <a:ext cx="25400" cy="23812"/>
            </a:xfrm>
            <a:custGeom>
              <a:avLst/>
              <a:gdLst>
                <a:gd name="T0" fmla="*/ 7 w 16"/>
                <a:gd name="T1" fmla="*/ 9 h 15"/>
                <a:gd name="T2" fmla="*/ 7 w 16"/>
                <a:gd name="T3" fmla="*/ 6 h 15"/>
                <a:gd name="T4" fmla="*/ 10 w 16"/>
                <a:gd name="T5" fmla="*/ 6 h 15"/>
                <a:gd name="T6" fmla="*/ 10 w 16"/>
                <a:gd name="T7" fmla="*/ 9 h 15"/>
                <a:gd name="T8" fmla="*/ 7 w 16"/>
                <a:gd name="T9" fmla="*/ 9 h 15"/>
                <a:gd name="T10" fmla="*/ 16 w 16"/>
                <a:gd name="T11" fmla="*/ 0 h 15"/>
                <a:gd name="T12" fmla="*/ 0 w 16"/>
                <a:gd name="T13" fmla="*/ 0 h 15"/>
                <a:gd name="T14" fmla="*/ 0 w 16"/>
                <a:gd name="T15" fmla="*/ 15 h 15"/>
                <a:gd name="T16" fmla="*/ 16 w 16"/>
                <a:gd name="T17" fmla="*/ 15 h 15"/>
                <a:gd name="T18" fmla="*/ 16 w 16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5">
                  <a:moveTo>
                    <a:pt x="7" y="9"/>
                  </a:moveTo>
                  <a:lnTo>
                    <a:pt x="7" y="6"/>
                  </a:lnTo>
                  <a:lnTo>
                    <a:pt x="10" y="6"/>
                  </a:lnTo>
                  <a:lnTo>
                    <a:pt x="10" y="9"/>
                  </a:lnTo>
                  <a:lnTo>
                    <a:pt x="7" y="9"/>
                  </a:lnTo>
                  <a:close/>
                  <a:moveTo>
                    <a:pt x="16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6" y="15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43" name="Freeform 50"/>
            <p:cNvSpPr>
              <a:spLocks noEditPoints="1"/>
            </p:cNvSpPr>
            <p:nvPr userDrawn="1"/>
          </p:nvSpPr>
          <p:spPr bwMode="auto">
            <a:xfrm>
              <a:off x="7522554" y="285750"/>
              <a:ext cx="25400" cy="23812"/>
            </a:xfrm>
            <a:custGeom>
              <a:avLst/>
              <a:gdLst>
                <a:gd name="T0" fmla="*/ 7 w 16"/>
                <a:gd name="T1" fmla="*/ 9 h 15"/>
                <a:gd name="T2" fmla="*/ 7 w 16"/>
                <a:gd name="T3" fmla="*/ 6 h 15"/>
                <a:gd name="T4" fmla="*/ 10 w 16"/>
                <a:gd name="T5" fmla="*/ 6 h 15"/>
                <a:gd name="T6" fmla="*/ 10 w 16"/>
                <a:gd name="T7" fmla="*/ 9 h 15"/>
                <a:gd name="T8" fmla="*/ 7 w 16"/>
                <a:gd name="T9" fmla="*/ 9 h 15"/>
                <a:gd name="T10" fmla="*/ 16 w 16"/>
                <a:gd name="T11" fmla="*/ 0 h 15"/>
                <a:gd name="T12" fmla="*/ 0 w 16"/>
                <a:gd name="T13" fmla="*/ 0 h 15"/>
                <a:gd name="T14" fmla="*/ 0 w 16"/>
                <a:gd name="T15" fmla="*/ 15 h 15"/>
                <a:gd name="T16" fmla="*/ 16 w 16"/>
                <a:gd name="T17" fmla="*/ 15 h 15"/>
                <a:gd name="T18" fmla="*/ 16 w 16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5">
                  <a:moveTo>
                    <a:pt x="7" y="9"/>
                  </a:moveTo>
                  <a:lnTo>
                    <a:pt x="7" y="6"/>
                  </a:lnTo>
                  <a:lnTo>
                    <a:pt x="10" y="6"/>
                  </a:lnTo>
                  <a:lnTo>
                    <a:pt x="10" y="9"/>
                  </a:lnTo>
                  <a:lnTo>
                    <a:pt x="7" y="9"/>
                  </a:lnTo>
                  <a:moveTo>
                    <a:pt x="16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6" y="15"/>
                  </a:lnTo>
                  <a:lnTo>
                    <a:pt x="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44" name="Freeform 51"/>
            <p:cNvSpPr>
              <a:spLocks noEditPoints="1"/>
            </p:cNvSpPr>
            <p:nvPr userDrawn="1"/>
          </p:nvSpPr>
          <p:spPr bwMode="auto">
            <a:xfrm>
              <a:off x="7384442" y="285750"/>
              <a:ext cx="23813" cy="23812"/>
            </a:xfrm>
            <a:custGeom>
              <a:avLst/>
              <a:gdLst>
                <a:gd name="T0" fmla="*/ 6 w 15"/>
                <a:gd name="T1" fmla="*/ 9 h 15"/>
                <a:gd name="T2" fmla="*/ 6 w 15"/>
                <a:gd name="T3" fmla="*/ 6 h 15"/>
                <a:gd name="T4" fmla="*/ 9 w 15"/>
                <a:gd name="T5" fmla="*/ 6 h 15"/>
                <a:gd name="T6" fmla="*/ 9 w 15"/>
                <a:gd name="T7" fmla="*/ 9 h 15"/>
                <a:gd name="T8" fmla="*/ 6 w 15"/>
                <a:gd name="T9" fmla="*/ 9 h 15"/>
                <a:gd name="T10" fmla="*/ 15 w 15"/>
                <a:gd name="T11" fmla="*/ 0 h 15"/>
                <a:gd name="T12" fmla="*/ 0 w 15"/>
                <a:gd name="T13" fmla="*/ 0 h 15"/>
                <a:gd name="T14" fmla="*/ 0 w 15"/>
                <a:gd name="T15" fmla="*/ 15 h 15"/>
                <a:gd name="T16" fmla="*/ 15 w 15"/>
                <a:gd name="T17" fmla="*/ 15 h 15"/>
                <a:gd name="T18" fmla="*/ 15 w 15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5">
                  <a:moveTo>
                    <a:pt x="6" y="9"/>
                  </a:moveTo>
                  <a:lnTo>
                    <a:pt x="6" y="6"/>
                  </a:lnTo>
                  <a:lnTo>
                    <a:pt x="9" y="6"/>
                  </a:lnTo>
                  <a:lnTo>
                    <a:pt x="9" y="9"/>
                  </a:lnTo>
                  <a:lnTo>
                    <a:pt x="6" y="9"/>
                  </a:lnTo>
                  <a:close/>
                  <a:moveTo>
                    <a:pt x="15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5" y="15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45" name="Freeform 52"/>
            <p:cNvSpPr>
              <a:spLocks noEditPoints="1"/>
            </p:cNvSpPr>
            <p:nvPr userDrawn="1"/>
          </p:nvSpPr>
          <p:spPr bwMode="auto">
            <a:xfrm>
              <a:off x="7384442" y="285750"/>
              <a:ext cx="23813" cy="23812"/>
            </a:xfrm>
            <a:custGeom>
              <a:avLst/>
              <a:gdLst>
                <a:gd name="T0" fmla="*/ 6 w 15"/>
                <a:gd name="T1" fmla="*/ 9 h 15"/>
                <a:gd name="T2" fmla="*/ 6 w 15"/>
                <a:gd name="T3" fmla="*/ 6 h 15"/>
                <a:gd name="T4" fmla="*/ 9 w 15"/>
                <a:gd name="T5" fmla="*/ 6 h 15"/>
                <a:gd name="T6" fmla="*/ 9 w 15"/>
                <a:gd name="T7" fmla="*/ 9 h 15"/>
                <a:gd name="T8" fmla="*/ 6 w 15"/>
                <a:gd name="T9" fmla="*/ 9 h 15"/>
                <a:gd name="T10" fmla="*/ 15 w 15"/>
                <a:gd name="T11" fmla="*/ 0 h 15"/>
                <a:gd name="T12" fmla="*/ 0 w 15"/>
                <a:gd name="T13" fmla="*/ 0 h 15"/>
                <a:gd name="T14" fmla="*/ 0 w 15"/>
                <a:gd name="T15" fmla="*/ 15 h 15"/>
                <a:gd name="T16" fmla="*/ 15 w 15"/>
                <a:gd name="T17" fmla="*/ 15 h 15"/>
                <a:gd name="T18" fmla="*/ 15 w 15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5">
                  <a:moveTo>
                    <a:pt x="6" y="9"/>
                  </a:moveTo>
                  <a:lnTo>
                    <a:pt x="6" y="6"/>
                  </a:lnTo>
                  <a:lnTo>
                    <a:pt x="9" y="6"/>
                  </a:lnTo>
                  <a:lnTo>
                    <a:pt x="9" y="9"/>
                  </a:lnTo>
                  <a:lnTo>
                    <a:pt x="6" y="9"/>
                  </a:lnTo>
                  <a:moveTo>
                    <a:pt x="15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5" y="15"/>
                  </a:lnTo>
                  <a:lnTo>
                    <a:pt x="1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46" name="Rectangle 53"/>
            <p:cNvSpPr>
              <a:spLocks noChangeArrowheads="1"/>
            </p:cNvSpPr>
            <p:nvPr userDrawn="1"/>
          </p:nvSpPr>
          <p:spPr bwMode="auto">
            <a:xfrm>
              <a:off x="7109804" y="290513"/>
              <a:ext cx="15875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47" name="Rectangle 54"/>
            <p:cNvSpPr>
              <a:spLocks noChangeArrowheads="1"/>
            </p:cNvSpPr>
            <p:nvPr userDrawn="1"/>
          </p:nvSpPr>
          <p:spPr bwMode="auto">
            <a:xfrm>
              <a:off x="7109804" y="290513"/>
              <a:ext cx="15875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48" name="Rectangle 55"/>
            <p:cNvSpPr>
              <a:spLocks noChangeArrowheads="1"/>
            </p:cNvSpPr>
            <p:nvPr userDrawn="1"/>
          </p:nvSpPr>
          <p:spPr bwMode="auto">
            <a:xfrm>
              <a:off x="6976454" y="2905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49" name="Rectangle 56"/>
            <p:cNvSpPr>
              <a:spLocks noChangeArrowheads="1"/>
            </p:cNvSpPr>
            <p:nvPr userDrawn="1"/>
          </p:nvSpPr>
          <p:spPr bwMode="auto">
            <a:xfrm>
              <a:off x="6976454" y="2905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50" name="Rectangle 57"/>
            <p:cNvSpPr>
              <a:spLocks noChangeArrowheads="1"/>
            </p:cNvSpPr>
            <p:nvPr userDrawn="1"/>
          </p:nvSpPr>
          <p:spPr bwMode="auto">
            <a:xfrm>
              <a:off x="6836754" y="2905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51" name="Rectangle 58"/>
            <p:cNvSpPr>
              <a:spLocks noChangeArrowheads="1"/>
            </p:cNvSpPr>
            <p:nvPr userDrawn="1"/>
          </p:nvSpPr>
          <p:spPr bwMode="auto">
            <a:xfrm>
              <a:off x="6836754" y="2905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52" name="Rectangle 59"/>
            <p:cNvSpPr>
              <a:spLocks noChangeArrowheads="1"/>
            </p:cNvSpPr>
            <p:nvPr userDrawn="1"/>
          </p:nvSpPr>
          <p:spPr bwMode="auto">
            <a:xfrm>
              <a:off x="6697054" y="290513"/>
              <a:ext cx="111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53" name="Rectangle 60"/>
            <p:cNvSpPr>
              <a:spLocks noChangeArrowheads="1"/>
            </p:cNvSpPr>
            <p:nvPr userDrawn="1"/>
          </p:nvSpPr>
          <p:spPr bwMode="auto">
            <a:xfrm>
              <a:off x="6697054" y="290513"/>
              <a:ext cx="111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54" name="Rectangle 61"/>
            <p:cNvSpPr>
              <a:spLocks noChangeArrowheads="1"/>
            </p:cNvSpPr>
            <p:nvPr userDrawn="1"/>
          </p:nvSpPr>
          <p:spPr bwMode="auto">
            <a:xfrm>
              <a:off x="6563704" y="295275"/>
              <a:ext cx="4763" cy="47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55" name="Rectangle 62"/>
            <p:cNvSpPr>
              <a:spLocks noChangeArrowheads="1"/>
            </p:cNvSpPr>
            <p:nvPr userDrawn="1"/>
          </p:nvSpPr>
          <p:spPr bwMode="auto">
            <a:xfrm>
              <a:off x="6563704" y="295275"/>
              <a:ext cx="4763" cy="47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62" name="Rectangle 69"/>
            <p:cNvSpPr>
              <a:spLocks noChangeArrowheads="1"/>
            </p:cNvSpPr>
            <p:nvPr userDrawn="1"/>
          </p:nvSpPr>
          <p:spPr bwMode="auto">
            <a:xfrm>
              <a:off x="8359167" y="423863"/>
              <a:ext cx="19050" cy="20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63" name="Rectangle 70"/>
            <p:cNvSpPr>
              <a:spLocks noChangeArrowheads="1"/>
            </p:cNvSpPr>
            <p:nvPr userDrawn="1"/>
          </p:nvSpPr>
          <p:spPr bwMode="auto">
            <a:xfrm>
              <a:off x="8359167" y="423863"/>
              <a:ext cx="19050" cy="20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64" name="Rectangle 71"/>
            <p:cNvSpPr>
              <a:spLocks noChangeArrowheads="1"/>
            </p:cNvSpPr>
            <p:nvPr userDrawn="1"/>
          </p:nvSpPr>
          <p:spPr bwMode="auto">
            <a:xfrm>
              <a:off x="8219467" y="423863"/>
              <a:ext cx="2540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65" name="Rectangle 72"/>
            <p:cNvSpPr>
              <a:spLocks noChangeArrowheads="1"/>
            </p:cNvSpPr>
            <p:nvPr userDrawn="1"/>
          </p:nvSpPr>
          <p:spPr bwMode="auto">
            <a:xfrm>
              <a:off x="8219467" y="423863"/>
              <a:ext cx="2540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66" name="Rectangle 73"/>
            <p:cNvSpPr>
              <a:spLocks noChangeArrowheads="1"/>
            </p:cNvSpPr>
            <p:nvPr userDrawn="1"/>
          </p:nvSpPr>
          <p:spPr bwMode="auto">
            <a:xfrm>
              <a:off x="8075004" y="419100"/>
              <a:ext cx="30163" cy="3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67" name="Rectangle 74"/>
            <p:cNvSpPr>
              <a:spLocks noChangeArrowheads="1"/>
            </p:cNvSpPr>
            <p:nvPr userDrawn="1"/>
          </p:nvSpPr>
          <p:spPr bwMode="auto">
            <a:xfrm>
              <a:off x="8075004" y="419100"/>
              <a:ext cx="30163" cy="3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68" name="Freeform 75"/>
            <p:cNvSpPr>
              <a:spLocks noEditPoints="1"/>
            </p:cNvSpPr>
            <p:nvPr userDrawn="1"/>
          </p:nvSpPr>
          <p:spPr bwMode="auto">
            <a:xfrm>
              <a:off x="7935304" y="419100"/>
              <a:ext cx="30163" cy="30162"/>
            </a:xfrm>
            <a:custGeom>
              <a:avLst/>
              <a:gdLst>
                <a:gd name="T0" fmla="*/ 10 w 19"/>
                <a:gd name="T1" fmla="*/ 10 h 19"/>
                <a:gd name="T2" fmla="*/ 10 w 19"/>
                <a:gd name="T3" fmla="*/ 10 h 19"/>
                <a:gd name="T4" fmla="*/ 13 w 19"/>
                <a:gd name="T5" fmla="*/ 10 h 19"/>
                <a:gd name="T6" fmla="*/ 13 w 19"/>
                <a:gd name="T7" fmla="*/ 10 h 19"/>
                <a:gd name="T8" fmla="*/ 10 w 19"/>
                <a:gd name="T9" fmla="*/ 10 h 19"/>
                <a:gd name="T10" fmla="*/ 19 w 19"/>
                <a:gd name="T11" fmla="*/ 0 h 19"/>
                <a:gd name="T12" fmla="*/ 0 w 19"/>
                <a:gd name="T13" fmla="*/ 0 h 19"/>
                <a:gd name="T14" fmla="*/ 0 w 19"/>
                <a:gd name="T15" fmla="*/ 19 h 19"/>
                <a:gd name="T16" fmla="*/ 19 w 19"/>
                <a:gd name="T17" fmla="*/ 19 h 19"/>
                <a:gd name="T18" fmla="*/ 19 w 19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10" y="10"/>
                  </a:moveTo>
                  <a:lnTo>
                    <a:pt x="10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0" y="10"/>
                  </a:lnTo>
                  <a:close/>
                  <a:moveTo>
                    <a:pt x="19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69" name="Freeform 76"/>
            <p:cNvSpPr>
              <a:spLocks noEditPoints="1"/>
            </p:cNvSpPr>
            <p:nvPr userDrawn="1"/>
          </p:nvSpPr>
          <p:spPr bwMode="auto">
            <a:xfrm>
              <a:off x="7935304" y="419100"/>
              <a:ext cx="30163" cy="30162"/>
            </a:xfrm>
            <a:custGeom>
              <a:avLst/>
              <a:gdLst>
                <a:gd name="T0" fmla="*/ 10 w 19"/>
                <a:gd name="T1" fmla="*/ 10 h 19"/>
                <a:gd name="T2" fmla="*/ 10 w 19"/>
                <a:gd name="T3" fmla="*/ 10 h 19"/>
                <a:gd name="T4" fmla="*/ 13 w 19"/>
                <a:gd name="T5" fmla="*/ 10 h 19"/>
                <a:gd name="T6" fmla="*/ 13 w 19"/>
                <a:gd name="T7" fmla="*/ 10 h 19"/>
                <a:gd name="T8" fmla="*/ 10 w 19"/>
                <a:gd name="T9" fmla="*/ 10 h 19"/>
                <a:gd name="T10" fmla="*/ 19 w 19"/>
                <a:gd name="T11" fmla="*/ 0 h 19"/>
                <a:gd name="T12" fmla="*/ 0 w 19"/>
                <a:gd name="T13" fmla="*/ 0 h 19"/>
                <a:gd name="T14" fmla="*/ 0 w 19"/>
                <a:gd name="T15" fmla="*/ 19 h 19"/>
                <a:gd name="T16" fmla="*/ 19 w 19"/>
                <a:gd name="T17" fmla="*/ 19 h 19"/>
                <a:gd name="T18" fmla="*/ 19 w 19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10" y="10"/>
                  </a:moveTo>
                  <a:lnTo>
                    <a:pt x="10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0" y="10"/>
                  </a:lnTo>
                  <a:moveTo>
                    <a:pt x="19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" y="19"/>
                  </a:lnTo>
                  <a:lnTo>
                    <a:pt x="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70" name="Freeform 77"/>
            <p:cNvSpPr>
              <a:spLocks noEditPoints="1"/>
            </p:cNvSpPr>
            <p:nvPr userDrawn="1"/>
          </p:nvSpPr>
          <p:spPr bwMode="auto">
            <a:xfrm>
              <a:off x="7792429" y="414338"/>
              <a:ext cx="44450" cy="39687"/>
            </a:xfrm>
            <a:custGeom>
              <a:avLst/>
              <a:gdLst>
                <a:gd name="T0" fmla="*/ 9 w 28"/>
                <a:gd name="T1" fmla="*/ 19 h 25"/>
                <a:gd name="T2" fmla="*/ 9 w 28"/>
                <a:gd name="T3" fmla="*/ 6 h 25"/>
                <a:gd name="T4" fmla="*/ 18 w 28"/>
                <a:gd name="T5" fmla="*/ 6 h 25"/>
                <a:gd name="T6" fmla="*/ 18 w 28"/>
                <a:gd name="T7" fmla="*/ 19 h 25"/>
                <a:gd name="T8" fmla="*/ 9 w 28"/>
                <a:gd name="T9" fmla="*/ 19 h 25"/>
                <a:gd name="T10" fmla="*/ 28 w 28"/>
                <a:gd name="T11" fmla="*/ 0 h 25"/>
                <a:gd name="T12" fmla="*/ 0 w 28"/>
                <a:gd name="T13" fmla="*/ 0 h 25"/>
                <a:gd name="T14" fmla="*/ 0 w 28"/>
                <a:gd name="T15" fmla="*/ 25 h 25"/>
                <a:gd name="T16" fmla="*/ 28 w 28"/>
                <a:gd name="T17" fmla="*/ 25 h 25"/>
                <a:gd name="T18" fmla="*/ 28 w 28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5">
                  <a:moveTo>
                    <a:pt x="9" y="19"/>
                  </a:moveTo>
                  <a:lnTo>
                    <a:pt x="9" y="6"/>
                  </a:lnTo>
                  <a:lnTo>
                    <a:pt x="18" y="6"/>
                  </a:lnTo>
                  <a:lnTo>
                    <a:pt x="18" y="19"/>
                  </a:lnTo>
                  <a:lnTo>
                    <a:pt x="9" y="19"/>
                  </a:lnTo>
                  <a:close/>
                  <a:moveTo>
                    <a:pt x="28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28" y="25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71" name="Freeform 78"/>
            <p:cNvSpPr>
              <a:spLocks noEditPoints="1"/>
            </p:cNvSpPr>
            <p:nvPr userDrawn="1"/>
          </p:nvSpPr>
          <p:spPr bwMode="auto">
            <a:xfrm>
              <a:off x="7792429" y="414338"/>
              <a:ext cx="44450" cy="39687"/>
            </a:xfrm>
            <a:custGeom>
              <a:avLst/>
              <a:gdLst>
                <a:gd name="T0" fmla="*/ 9 w 28"/>
                <a:gd name="T1" fmla="*/ 19 h 25"/>
                <a:gd name="T2" fmla="*/ 9 w 28"/>
                <a:gd name="T3" fmla="*/ 6 h 25"/>
                <a:gd name="T4" fmla="*/ 18 w 28"/>
                <a:gd name="T5" fmla="*/ 6 h 25"/>
                <a:gd name="T6" fmla="*/ 18 w 28"/>
                <a:gd name="T7" fmla="*/ 19 h 25"/>
                <a:gd name="T8" fmla="*/ 9 w 28"/>
                <a:gd name="T9" fmla="*/ 19 h 25"/>
                <a:gd name="T10" fmla="*/ 28 w 28"/>
                <a:gd name="T11" fmla="*/ 0 h 25"/>
                <a:gd name="T12" fmla="*/ 0 w 28"/>
                <a:gd name="T13" fmla="*/ 0 h 25"/>
                <a:gd name="T14" fmla="*/ 0 w 28"/>
                <a:gd name="T15" fmla="*/ 25 h 25"/>
                <a:gd name="T16" fmla="*/ 28 w 28"/>
                <a:gd name="T17" fmla="*/ 25 h 25"/>
                <a:gd name="T18" fmla="*/ 28 w 28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5">
                  <a:moveTo>
                    <a:pt x="9" y="19"/>
                  </a:moveTo>
                  <a:lnTo>
                    <a:pt x="9" y="6"/>
                  </a:lnTo>
                  <a:lnTo>
                    <a:pt x="18" y="6"/>
                  </a:lnTo>
                  <a:lnTo>
                    <a:pt x="18" y="19"/>
                  </a:lnTo>
                  <a:lnTo>
                    <a:pt x="9" y="19"/>
                  </a:lnTo>
                  <a:moveTo>
                    <a:pt x="28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28" y="25"/>
                  </a:lnTo>
                  <a:lnTo>
                    <a:pt x="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72" name="Freeform 79"/>
            <p:cNvSpPr>
              <a:spLocks noEditPoints="1"/>
            </p:cNvSpPr>
            <p:nvPr userDrawn="1"/>
          </p:nvSpPr>
          <p:spPr bwMode="auto">
            <a:xfrm>
              <a:off x="7657492" y="414338"/>
              <a:ext cx="34925" cy="39687"/>
            </a:xfrm>
            <a:custGeom>
              <a:avLst/>
              <a:gdLst>
                <a:gd name="T0" fmla="*/ 6 w 22"/>
                <a:gd name="T1" fmla="*/ 16 h 25"/>
                <a:gd name="T2" fmla="*/ 6 w 22"/>
                <a:gd name="T3" fmla="*/ 10 h 25"/>
                <a:gd name="T4" fmla="*/ 16 w 22"/>
                <a:gd name="T5" fmla="*/ 10 h 25"/>
                <a:gd name="T6" fmla="*/ 16 w 22"/>
                <a:gd name="T7" fmla="*/ 16 h 25"/>
                <a:gd name="T8" fmla="*/ 6 w 22"/>
                <a:gd name="T9" fmla="*/ 16 h 25"/>
                <a:gd name="T10" fmla="*/ 22 w 22"/>
                <a:gd name="T11" fmla="*/ 0 h 25"/>
                <a:gd name="T12" fmla="*/ 0 w 22"/>
                <a:gd name="T13" fmla="*/ 0 h 25"/>
                <a:gd name="T14" fmla="*/ 0 w 22"/>
                <a:gd name="T15" fmla="*/ 25 h 25"/>
                <a:gd name="T16" fmla="*/ 22 w 22"/>
                <a:gd name="T17" fmla="*/ 25 h 25"/>
                <a:gd name="T18" fmla="*/ 22 w 22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5">
                  <a:moveTo>
                    <a:pt x="6" y="16"/>
                  </a:moveTo>
                  <a:lnTo>
                    <a:pt x="6" y="10"/>
                  </a:lnTo>
                  <a:lnTo>
                    <a:pt x="16" y="10"/>
                  </a:lnTo>
                  <a:lnTo>
                    <a:pt x="16" y="16"/>
                  </a:lnTo>
                  <a:lnTo>
                    <a:pt x="6" y="16"/>
                  </a:lnTo>
                  <a:close/>
                  <a:moveTo>
                    <a:pt x="22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22" y="25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73" name="Freeform 80"/>
            <p:cNvSpPr>
              <a:spLocks noEditPoints="1"/>
            </p:cNvSpPr>
            <p:nvPr userDrawn="1"/>
          </p:nvSpPr>
          <p:spPr bwMode="auto">
            <a:xfrm>
              <a:off x="7657492" y="414338"/>
              <a:ext cx="34925" cy="39687"/>
            </a:xfrm>
            <a:custGeom>
              <a:avLst/>
              <a:gdLst>
                <a:gd name="T0" fmla="*/ 6 w 22"/>
                <a:gd name="T1" fmla="*/ 16 h 25"/>
                <a:gd name="T2" fmla="*/ 6 w 22"/>
                <a:gd name="T3" fmla="*/ 10 h 25"/>
                <a:gd name="T4" fmla="*/ 16 w 22"/>
                <a:gd name="T5" fmla="*/ 10 h 25"/>
                <a:gd name="T6" fmla="*/ 16 w 22"/>
                <a:gd name="T7" fmla="*/ 16 h 25"/>
                <a:gd name="T8" fmla="*/ 6 w 22"/>
                <a:gd name="T9" fmla="*/ 16 h 25"/>
                <a:gd name="T10" fmla="*/ 22 w 22"/>
                <a:gd name="T11" fmla="*/ 0 h 25"/>
                <a:gd name="T12" fmla="*/ 0 w 22"/>
                <a:gd name="T13" fmla="*/ 0 h 25"/>
                <a:gd name="T14" fmla="*/ 0 w 22"/>
                <a:gd name="T15" fmla="*/ 25 h 25"/>
                <a:gd name="T16" fmla="*/ 22 w 22"/>
                <a:gd name="T17" fmla="*/ 25 h 25"/>
                <a:gd name="T18" fmla="*/ 22 w 22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5">
                  <a:moveTo>
                    <a:pt x="6" y="16"/>
                  </a:moveTo>
                  <a:lnTo>
                    <a:pt x="6" y="10"/>
                  </a:lnTo>
                  <a:lnTo>
                    <a:pt x="16" y="10"/>
                  </a:lnTo>
                  <a:lnTo>
                    <a:pt x="16" y="16"/>
                  </a:lnTo>
                  <a:lnTo>
                    <a:pt x="6" y="16"/>
                  </a:lnTo>
                  <a:moveTo>
                    <a:pt x="22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22" y="25"/>
                  </a:lnTo>
                  <a:lnTo>
                    <a:pt x="2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74" name="Freeform 81"/>
            <p:cNvSpPr>
              <a:spLocks noEditPoints="1"/>
            </p:cNvSpPr>
            <p:nvPr userDrawn="1"/>
          </p:nvSpPr>
          <p:spPr bwMode="auto">
            <a:xfrm>
              <a:off x="7517792" y="419100"/>
              <a:ext cx="34925" cy="30162"/>
            </a:xfrm>
            <a:custGeom>
              <a:avLst/>
              <a:gdLst>
                <a:gd name="T0" fmla="*/ 10 w 22"/>
                <a:gd name="T1" fmla="*/ 13 h 19"/>
                <a:gd name="T2" fmla="*/ 10 w 22"/>
                <a:gd name="T3" fmla="*/ 7 h 19"/>
                <a:gd name="T4" fmla="*/ 13 w 22"/>
                <a:gd name="T5" fmla="*/ 7 h 19"/>
                <a:gd name="T6" fmla="*/ 13 w 22"/>
                <a:gd name="T7" fmla="*/ 13 h 19"/>
                <a:gd name="T8" fmla="*/ 10 w 22"/>
                <a:gd name="T9" fmla="*/ 13 h 19"/>
                <a:gd name="T10" fmla="*/ 22 w 22"/>
                <a:gd name="T11" fmla="*/ 0 h 19"/>
                <a:gd name="T12" fmla="*/ 0 w 22"/>
                <a:gd name="T13" fmla="*/ 0 h 19"/>
                <a:gd name="T14" fmla="*/ 0 w 22"/>
                <a:gd name="T15" fmla="*/ 19 h 19"/>
                <a:gd name="T16" fmla="*/ 22 w 22"/>
                <a:gd name="T17" fmla="*/ 19 h 19"/>
                <a:gd name="T18" fmla="*/ 22 w 22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9">
                  <a:moveTo>
                    <a:pt x="10" y="13"/>
                  </a:moveTo>
                  <a:lnTo>
                    <a:pt x="10" y="7"/>
                  </a:lnTo>
                  <a:lnTo>
                    <a:pt x="13" y="7"/>
                  </a:lnTo>
                  <a:lnTo>
                    <a:pt x="13" y="13"/>
                  </a:lnTo>
                  <a:lnTo>
                    <a:pt x="10" y="13"/>
                  </a:lnTo>
                  <a:close/>
                  <a:moveTo>
                    <a:pt x="22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22" y="19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75" name="Freeform 82"/>
            <p:cNvSpPr>
              <a:spLocks noEditPoints="1"/>
            </p:cNvSpPr>
            <p:nvPr userDrawn="1"/>
          </p:nvSpPr>
          <p:spPr bwMode="auto">
            <a:xfrm>
              <a:off x="7517792" y="419100"/>
              <a:ext cx="34925" cy="30162"/>
            </a:xfrm>
            <a:custGeom>
              <a:avLst/>
              <a:gdLst>
                <a:gd name="T0" fmla="*/ 10 w 22"/>
                <a:gd name="T1" fmla="*/ 13 h 19"/>
                <a:gd name="T2" fmla="*/ 10 w 22"/>
                <a:gd name="T3" fmla="*/ 7 h 19"/>
                <a:gd name="T4" fmla="*/ 13 w 22"/>
                <a:gd name="T5" fmla="*/ 7 h 19"/>
                <a:gd name="T6" fmla="*/ 13 w 22"/>
                <a:gd name="T7" fmla="*/ 13 h 19"/>
                <a:gd name="T8" fmla="*/ 10 w 22"/>
                <a:gd name="T9" fmla="*/ 13 h 19"/>
                <a:gd name="T10" fmla="*/ 22 w 22"/>
                <a:gd name="T11" fmla="*/ 0 h 19"/>
                <a:gd name="T12" fmla="*/ 0 w 22"/>
                <a:gd name="T13" fmla="*/ 0 h 19"/>
                <a:gd name="T14" fmla="*/ 0 w 22"/>
                <a:gd name="T15" fmla="*/ 19 h 19"/>
                <a:gd name="T16" fmla="*/ 22 w 22"/>
                <a:gd name="T17" fmla="*/ 19 h 19"/>
                <a:gd name="T18" fmla="*/ 22 w 22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9">
                  <a:moveTo>
                    <a:pt x="10" y="13"/>
                  </a:moveTo>
                  <a:lnTo>
                    <a:pt x="10" y="7"/>
                  </a:lnTo>
                  <a:lnTo>
                    <a:pt x="13" y="7"/>
                  </a:lnTo>
                  <a:lnTo>
                    <a:pt x="13" y="13"/>
                  </a:lnTo>
                  <a:lnTo>
                    <a:pt x="10" y="13"/>
                  </a:lnTo>
                  <a:moveTo>
                    <a:pt x="22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22" y="19"/>
                  </a:lnTo>
                  <a:lnTo>
                    <a:pt x="2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76" name="Freeform 83"/>
            <p:cNvSpPr>
              <a:spLocks noEditPoints="1"/>
            </p:cNvSpPr>
            <p:nvPr userDrawn="1"/>
          </p:nvSpPr>
          <p:spPr bwMode="auto">
            <a:xfrm>
              <a:off x="7384442" y="419100"/>
              <a:ext cx="28575" cy="30162"/>
            </a:xfrm>
            <a:custGeom>
              <a:avLst/>
              <a:gdLst>
                <a:gd name="T0" fmla="*/ 6 w 18"/>
                <a:gd name="T1" fmla="*/ 13 h 19"/>
                <a:gd name="T2" fmla="*/ 6 w 18"/>
                <a:gd name="T3" fmla="*/ 10 h 19"/>
                <a:gd name="T4" fmla="*/ 9 w 18"/>
                <a:gd name="T5" fmla="*/ 10 h 19"/>
                <a:gd name="T6" fmla="*/ 9 w 18"/>
                <a:gd name="T7" fmla="*/ 13 h 19"/>
                <a:gd name="T8" fmla="*/ 6 w 18"/>
                <a:gd name="T9" fmla="*/ 13 h 19"/>
                <a:gd name="T10" fmla="*/ 18 w 18"/>
                <a:gd name="T11" fmla="*/ 0 h 19"/>
                <a:gd name="T12" fmla="*/ 0 w 18"/>
                <a:gd name="T13" fmla="*/ 0 h 19"/>
                <a:gd name="T14" fmla="*/ 0 w 18"/>
                <a:gd name="T15" fmla="*/ 19 h 19"/>
                <a:gd name="T16" fmla="*/ 18 w 18"/>
                <a:gd name="T17" fmla="*/ 19 h 19"/>
                <a:gd name="T18" fmla="*/ 18 w 18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9">
                  <a:moveTo>
                    <a:pt x="6" y="13"/>
                  </a:moveTo>
                  <a:lnTo>
                    <a:pt x="6" y="10"/>
                  </a:lnTo>
                  <a:lnTo>
                    <a:pt x="9" y="10"/>
                  </a:lnTo>
                  <a:lnTo>
                    <a:pt x="9" y="13"/>
                  </a:lnTo>
                  <a:lnTo>
                    <a:pt x="6" y="13"/>
                  </a:lnTo>
                  <a:close/>
                  <a:moveTo>
                    <a:pt x="18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8" y="19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77" name="Freeform 84"/>
            <p:cNvSpPr>
              <a:spLocks noEditPoints="1"/>
            </p:cNvSpPr>
            <p:nvPr userDrawn="1"/>
          </p:nvSpPr>
          <p:spPr bwMode="auto">
            <a:xfrm>
              <a:off x="7384442" y="419100"/>
              <a:ext cx="28575" cy="30162"/>
            </a:xfrm>
            <a:custGeom>
              <a:avLst/>
              <a:gdLst>
                <a:gd name="T0" fmla="*/ 6 w 18"/>
                <a:gd name="T1" fmla="*/ 13 h 19"/>
                <a:gd name="T2" fmla="*/ 6 w 18"/>
                <a:gd name="T3" fmla="*/ 10 h 19"/>
                <a:gd name="T4" fmla="*/ 9 w 18"/>
                <a:gd name="T5" fmla="*/ 10 h 19"/>
                <a:gd name="T6" fmla="*/ 9 w 18"/>
                <a:gd name="T7" fmla="*/ 13 h 19"/>
                <a:gd name="T8" fmla="*/ 6 w 18"/>
                <a:gd name="T9" fmla="*/ 13 h 19"/>
                <a:gd name="T10" fmla="*/ 18 w 18"/>
                <a:gd name="T11" fmla="*/ 0 h 19"/>
                <a:gd name="T12" fmla="*/ 0 w 18"/>
                <a:gd name="T13" fmla="*/ 0 h 19"/>
                <a:gd name="T14" fmla="*/ 0 w 18"/>
                <a:gd name="T15" fmla="*/ 19 h 19"/>
                <a:gd name="T16" fmla="*/ 18 w 18"/>
                <a:gd name="T17" fmla="*/ 19 h 19"/>
                <a:gd name="T18" fmla="*/ 18 w 18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9">
                  <a:moveTo>
                    <a:pt x="6" y="13"/>
                  </a:moveTo>
                  <a:lnTo>
                    <a:pt x="6" y="10"/>
                  </a:lnTo>
                  <a:lnTo>
                    <a:pt x="9" y="10"/>
                  </a:lnTo>
                  <a:lnTo>
                    <a:pt x="9" y="13"/>
                  </a:lnTo>
                  <a:lnTo>
                    <a:pt x="6" y="13"/>
                  </a:lnTo>
                  <a:moveTo>
                    <a:pt x="18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8" y="19"/>
                  </a:lnTo>
                  <a:lnTo>
                    <a:pt x="1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78" name="Freeform 85"/>
            <p:cNvSpPr>
              <a:spLocks noEditPoints="1"/>
            </p:cNvSpPr>
            <p:nvPr userDrawn="1"/>
          </p:nvSpPr>
          <p:spPr bwMode="auto">
            <a:xfrm>
              <a:off x="7244742" y="419100"/>
              <a:ext cx="30163" cy="30162"/>
            </a:xfrm>
            <a:custGeom>
              <a:avLst/>
              <a:gdLst>
                <a:gd name="T0" fmla="*/ 6 w 19"/>
                <a:gd name="T1" fmla="*/ 13 h 19"/>
                <a:gd name="T2" fmla="*/ 6 w 19"/>
                <a:gd name="T3" fmla="*/ 10 h 19"/>
                <a:gd name="T4" fmla="*/ 9 w 19"/>
                <a:gd name="T5" fmla="*/ 10 h 19"/>
                <a:gd name="T6" fmla="*/ 9 w 19"/>
                <a:gd name="T7" fmla="*/ 13 h 19"/>
                <a:gd name="T8" fmla="*/ 6 w 19"/>
                <a:gd name="T9" fmla="*/ 13 h 19"/>
                <a:gd name="T10" fmla="*/ 19 w 19"/>
                <a:gd name="T11" fmla="*/ 0 h 19"/>
                <a:gd name="T12" fmla="*/ 0 w 19"/>
                <a:gd name="T13" fmla="*/ 0 h 19"/>
                <a:gd name="T14" fmla="*/ 0 w 19"/>
                <a:gd name="T15" fmla="*/ 19 h 19"/>
                <a:gd name="T16" fmla="*/ 19 w 19"/>
                <a:gd name="T17" fmla="*/ 19 h 19"/>
                <a:gd name="T18" fmla="*/ 19 w 19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6" y="13"/>
                  </a:moveTo>
                  <a:lnTo>
                    <a:pt x="6" y="10"/>
                  </a:lnTo>
                  <a:lnTo>
                    <a:pt x="9" y="10"/>
                  </a:lnTo>
                  <a:lnTo>
                    <a:pt x="9" y="13"/>
                  </a:lnTo>
                  <a:lnTo>
                    <a:pt x="6" y="13"/>
                  </a:lnTo>
                  <a:close/>
                  <a:moveTo>
                    <a:pt x="19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79" name="Freeform 86"/>
            <p:cNvSpPr>
              <a:spLocks noEditPoints="1"/>
            </p:cNvSpPr>
            <p:nvPr userDrawn="1"/>
          </p:nvSpPr>
          <p:spPr bwMode="auto">
            <a:xfrm>
              <a:off x="7244742" y="419100"/>
              <a:ext cx="30163" cy="30162"/>
            </a:xfrm>
            <a:custGeom>
              <a:avLst/>
              <a:gdLst>
                <a:gd name="T0" fmla="*/ 6 w 19"/>
                <a:gd name="T1" fmla="*/ 13 h 19"/>
                <a:gd name="T2" fmla="*/ 6 w 19"/>
                <a:gd name="T3" fmla="*/ 10 h 19"/>
                <a:gd name="T4" fmla="*/ 9 w 19"/>
                <a:gd name="T5" fmla="*/ 10 h 19"/>
                <a:gd name="T6" fmla="*/ 9 w 19"/>
                <a:gd name="T7" fmla="*/ 13 h 19"/>
                <a:gd name="T8" fmla="*/ 6 w 19"/>
                <a:gd name="T9" fmla="*/ 13 h 19"/>
                <a:gd name="T10" fmla="*/ 19 w 19"/>
                <a:gd name="T11" fmla="*/ 0 h 19"/>
                <a:gd name="T12" fmla="*/ 0 w 19"/>
                <a:gd name="T13" fmla="*/ 0 h 19"/>
                <a:gd name="T14" fmla="*/ 0 w 19"/>
                <a:gd name="T15" fmla="*/ 19 h 19"/>
                <a:gd name="T16" fmla="*/ 19 w 19"/>
                <a:gd name="T17" fmla="*/ 19 h 19"/>
                <a:gd name="T18" fmla="*/ 19 w 19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6" y="13"/>
                  </a:moveTo>
                  <a:lnTo>
                    <a:pt x="6" y="10"/>
                  </a:lnTo>
                  <a:lnTo>
                    <a:pt x="9" y="10"/>
                  </a:lnTo>
                  <a:lnTo>
                    <a:pt x="9" y="13"/>
                  </a:lnTo>
                  <a:lnTo>
                    <a:pt x="6" y="13"/>
                  </a:lnTo>
                  <a:moveTo>
                    <a:pt x="19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" y="19"/>
                  </a:lnTo>
                  <a:lnTo>
                    <a:pt x="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80" name="Freeform 87"/>
            <p:cNvSpPr>
              <a:spLocks noEditPoints="1"/>
            </p:cNvSpPr>
            <p:nvPr userDrawn="1"/>
          </p:nvSpPr>
          <p:spPr bwMode="auto">
            <a:xfrm>
              <a:off x="7105042" y="419100"/>
              <a:ext cx="30163" cy="30162"/>
            </a:xfrm>
            <a:custGeom>
              <a:avLst/>
              <a:gdLst>
                <a:gd name="T0" fmla="*/ 6 w 19"/>
                <a:gd name="T1" fmla="*/ 13 h 19"/>
                <a:gd name="T2" fmla="*/ 6 w 19"/>
                <a:gd name="T3" fmla="*/ 7 h 19"/>
                <a:gd name="T4" fmla="*/ 10 w 19"/>
                <a:gd name="T5" fmla="*/ 7 h 19"/>
                <a:gd name="T6" fmla="*/ 10 w 19"/>
                <a:gd name="T7" fmla="*/ 13 h 19"/>
                <a:gd name="T8" fmla="*/ 6 w 19"/>
                <a:gd name="T9" fmla="*/ 13 h 19"/>
                <a:gd name="T10" fmla="*/ 19 w 19"/>
                <a:gd name="T11" fmla="*/ 0 h 19"/>
                <a:gd name="T12" fmla="*/ 0 w 19"/>
                <a:gd name="T13" fmla="*/ 0 h 19"/>
                <a:gd name="T14" fmla="*/ 0 w 19"/>
                <a:gd name="T15" fmla="*/ 19 h 19"/>
                <a:gd name="T16" fmla="*/ 19 w 19"/>
                <a:gd name="T17" fmla="*/ 19 h 19"/>
                <a:gd name="T18" fmla="*/ 19 w 19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6" y="13"/>
                  </a:moveTo>
                  <a:lnTo>
                    <a:pt x="6" y="7"/>
                  </a:lnTo>
                  <a:lnTo>
                    <a:pt x="10" y="7"/>
                  </a:lnTo>
                  <a:lnTo>
                    <a:pt x="10" y="13"/>
                  </a:lnTo>
                  <a:lnTo>
                    <a:pt x="6" y="13"/>
                  </a:lnTo>
                  <a:close/>
                  <a:moveTo>
                    <a:pt x="19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81" name="Freeform 88"/>
            <p:cNvSpPr>
              <a:spLocks noEditPoints="1"/>
            </p:cNvSpPr>
            <p:nvPr userDrawn="1"/>
          </p:nvSpPr>
          <p:spPr bwMode="auto">
            <a:xfrm>
              <a:off x="7105042" y="419100"/>
              <a:ext cx="30163" cy="30162"/>
            </a:xfrm>
            <a:custGeom>
              <a:avLst/>
              <a:gdLst>
                <a:gd name="T0" fmla="*/ 6 w 19"/>
                <a:gd name="T1" fmla="*/ 13 h 19"/>
                <a:gd name="T2" fmla="*/ 6 w 19"/>
                <a:gd name="T3" fmla="*/ 7 h 19"/>
                <a:gd name="T4" fmla="*/ 10 w 19"/>
                <a:gd name="T5" fmla="*/ 7 h 19"/>
                <a:gd name="T6" fmla="*/ 10 w 19"/>
                <a:gd name="T7" fmla="*/ 13 h 19"/>
                <a:gd name="T8" fmla="*/ 6 w 19"/>
                <a:gd name="T9" fmla="*/ 13 h 19"/>
                <a:gd name="T10" fmla="*/ 19 w 19"/>
                <a:gd name="T11" fmla="*/ 0 h 19"/>
                <a:gd name="T12" fmla="*/ 0 w 19"/>
                <a:gd name="T13" fmla="*/ 0 h 19"/>
                <a:gd name="T14" fmla="*/ 0 w 19"/>
                <a:gd name="T15" fmla="*/ 19 h 19"/>
                <a:gd name="T16" fmla="*/ 19 w 19"/>
                <a:gd name="T17" fmla="*/ 19 h 19"/>
                <a:gd name="T18" fmla="*/ 19 w 19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6" y="13"/>
                  </a:moveTo>
                  <a:lnTo>
                    <a:pt x="6" y="7"/>
                  </a:lnTo>
                  <a:lnTo>
                    <a:pt x="10" y="7"/>
                  </a:lnTo>
                  <a:lnTo>
                    <a:pt x="10" y="13"/>
                  </a:lnTo>
                  <a:lnTo>
                    <a:pt x="6" y="13"/>
                  </a:lnTo>
                  <a:moveTo>
                    <a:pt x="19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" y="19"/>
                  </a:lnTo>
                  <a:lnTo>
                    <a:pt x="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82" name="Freeform 89"/>
            <p:cNvSpPr>
              <a:spLocks noEditPoints="1"/>
            </p:cNvSpPr>
            <p:nvPr userDrawn="1"/>
          </p:nvSpPr>
          <p:spPr bwMode="auto">
            <a:xfrm>
              <a:off x="6965342" y="419100"/>
              <a:ext cx="30163" cy="30162"/>
            </a:xfrm>
            <a:custGeom>
              <a:avLst/>
              <a:gdLst>
                <a:gd name="T0" fmla="*/ 7 w 19"/>
                <a:gd name="T1" fmla="*/ 13 h 19"/>
                <a:gd name="T2" fmla="*/ 7 w 19"/>
                <a:gd name="T3" fmla="*/ 7 h 19"/>
                <a:gd name="T4" fmla="*/ 13 w 19"/>
                <a:gd name="T5" fmla="*/ 7 h 19"/>
                <a:gd name="T6" fmla="*/ 13 w 19"/>
                <a:gd name="T7" fmla="*/ 13 h 19"/>
                <a:gd name="T8" fmla="*/ 7 w 19"/>
                <a:gd name="T9" fmla="*/ 13 h 19"/>
                <a:gd name="T10" fmla="*/ 19 w 19"/>
                <a:gd name="T11" fmla="*/ 0 h 19"/>
                <a:gd name="T12" fmla="*/ 0 w 19"/>
                <a:gd name="T13" fmla="*/ 0 h 19"/>
                <a:gd name="T14" fmla="*/ 0 w 19"/>
                <a:gd name="T15" fmla="*/ 19 h 19"/>
                <a:gd name="T16" fmla="*/ 19 w 19"/>
                <a:gd name="T17" fmla="*/ 19 h 19"/>
                <a:gd name="T18" fmla="*/ 19 w 19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7" y="13"/>
                  </a:moveTo>
                  <a:lnTo>
                    <a:pt x="7" y="7"/>
                  </a:lnTo>
                  <a:lnTo>
                    <a:pt x="13" y="7"/>
                  </a:lnTo>
                  <a:lnTo>
                    <a:pt x="13" y="13"/>
                  </a:lnTo>
                  <a:lnTo>
                    <a:pt x="7" y="13"/>
                  </a:lnTo>
                  <a:close/>
                  <a:moveTo>
                    <a:pt x="19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83" name="Freeform 90"/>
            <p:cNvSpPr>
              <a:spLocks noEditPoints="1"/>
            </p:cNvSpPr>
            <p:nvPr userDrawn="1"/>
          </p:nvSpPr>
          <p:spPr bwMode="auto">
            <a:xfrm>
              <a:off x="6965342" y="419100"/>
              <a:ext cx="30163" cy="30162"/>
            </a:xfrm>
            <a:custGeom>
              <a:avLst/>
              <a:gdLst>
                <a:gd name="T0" fmla="*/ 7 w 19"/>
                <a:gd name="T1" fmla="*/ 13 h 19"/>
                <a:gd name="T2" fmla="*/ 7 w 19"/>
                <a:gd name="T3" fmla="*/ 7 h 19"/>
                <a:gd name="T4" fmla="*/ 13 w 19"/>
                <a:gd name="T5" fmla="*/ 7 h 19"/>
                <a:gd name="T6" fmla="*/ 13 w 19"/>
                <a:gd name="T7" fmla="*/ 13 h 19"/>
                <a:gd name="T8" fmla="*/ 7 w 19"/>
                <a:gd name="T9" fmla="*/ 13 h 19"/>
                <a:gd name="T10" fmla="*/ 19 w 19"/>
                <a:gd name="T11" fmla="*/ 0 h 19"/>
                <a:gd name="T12" fmla="*/ 0 w 19"/>
                <a:gd name="T13" fmla="*/ 0 h 19"/>
                <a:gd name="T14" fmla="*/ 0 w 19"/>
                <a:gd name="T15" fmla="*/ 19 h 19"/>
                <a:gd name="T16" fmla="*/ 19 w 19"/>
                <a:gd name="T17" fmla="*/ 19 h 19"/>
                <a:gd name="T18" fmla="*/ 19 w 19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7" y="13"/>
                  </a:moveTo>
                  <a:lnTo>
                    <a:pt x="7" y="7"/>
                  </a:lnTo>
                  <a:lnTo>
                    <a:pt x="13" y="7"/>
                  </a:lnTo>
                  <a:lnTo>
                    <a:pt x="13" y="13"/>
                  </a:lnTo>
                  <a:lnTo>
                    <a:pt x="7" y="13"/>
                  </a:lnTo>
                  <a:moveTo>
                    <a:pt x="19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" y="19"/>
                  </a:lnTo>
                  <a:lnTo>
                    <a:pt x="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84" name="Freeform 91"/>
            <p:cNvSpPr>
              <a:spLocks noEditPoints="1"/>
            </p:cNvSpPr>
            <p:nvPr userDrawn="1"/>
          </p:nvSpPr>
          <p:spPr bwMode="auto">
            <a:xfrm>
              <a:off x="6827229" y="419100"/>
              <a:ext cx="30163" cy="30162"/>
            </a:xfrm>
            <a:custGeom>
              <a:avLst/>
              <a:gdLst>
                <a:gd name="T0" fmla="*/ 6 w 19"/>
                <a:gd name="T1" fmla="*/ 13 h 19"/>
                <a:gd name="T2" fmla="*/ 6 w 19"/>
                <a:gd name="T3" fmla="*/ 7 h 19"/>
                <a:gd name="T4" fmla="*/ 12 w 19"/>
                <a:gd name="T5" fmla="*/ 7 h 19"/>
                <a:gd name="T6" fmla="*/ 12 w 19"/>
                <a:gd name="T7" fmla="*/ 13 h 19"/>
                <a:gd name="T8" fmla="*/ 6 w 19"/>
                <a:gd name="T9" fmla="*/ 13 h 19"/>
                <a:gd name="T10" fmla="*/ 19 w 19"/>
                <a:gd name="T11" fmla="*/ 0 h 19"/>
                <a:gd name="T12" fmla="*/ 0 w 19"/>
                <a:gd name="T13" fmla="*/ 0 h 19"/>
                <a:gd name="T14" fmla="*/ 0 w 19"/>
                <a:gd name="T15" fmla="*/ 19 h 19"/>
                <a:gd name="T16" fmla="*/ 19 w 19"/>
                <a:gd name="T17" fmla="*/ 19 h 19"/>
                <a:gd name="T18" fmla="*/ 19 w 19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6" y="13"/>
                  </a:moveTo>
                  <a:lnTo>
                    <a:pt x="6" y="7"/>
                  </a:lnTo>
                  <a:lnTo>
                    <a:pt x="12" y="7"/>
                  </a:lnTo>
                  <a:lnTo>
                    <a:pt x="12" y="13"/>
                  </a:lnTo>
                  <a:lnTo>
                    <a:pt x="6" y="13"/>
                  </a:lnTo>
                  <a:close/>
                  <a:moveTo>
                    <a:pt x="19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85" name="Freeform 92"/>
            <p:cNvSpPr>
              <a:spLocks noEditPoints="1"/>
            </p:cNvSpPr>
            <p:nvPr userDrawn="1"/>
          </p:nvSpPr>
          <p:spPr bwMode="auto">
            <a:xfrm>
              <a:off x="6827229" y="419100"/>
              <a:ext cx="30163" cy="30162"/>
            </a:xfrm>
            <a:custGeom>
              <a:avLst/>
              <a:gdLst>
                <a:gd name="T0" fmla="*/ 6 w 19"/>
                <a:gd name="T1" fmla="*/ 13 h 19"/>
                <a:gd name="T2" fmla="*/ 6 w 19"/>
                <a:gd name="T3" fmla="*/ 7 h 19"/>
                <a:gd name="T4" fmla="*/ 12 w 19"/>
                <a:gd name="T5" fmla="*/ 7 h 19"/>
                <a:gd name="T6" fmla="*/ 12 w 19"/>
                <a:gd name="T7" fmla="*/ 13 h 19"/>
                <a:gd name="T8" fmla="*/ 6 w 19"/>
                <a:gd name="T9" fmla="*/ 13 h 19"/>
                <a:gd name="T10" fmla="*/ 19 w 19"/>
                <a:gd name="T11" fmla="*/ 0 h 19"/>
                <a:gd name="T12" fmla="*/ 0 w 19"/>
                <a:gd name="T13" fmla="*/ 0 h 19"/>
                <a:gd name="T14" fmla="*/ 0 w 19"/>
                <a:gd name="T15" fmla="*/ 19 h 19"/>
                <a:gd name="T16" fmla="*/ 19 w 19"/>
                <a:gd name="T17" fmla="*/ 19 h 19"/>
                <a:gd name="T18" fmla="*/ 19 w 19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6" y="13"/>
                  </a:moveTo>
                  <a:lnTo>
                    <a:pt x="6" y="7"/>
                  </a:lnTo>
                  <a:lnTo>
                    <a:pt x="12" y="7"/>
                  </a:lnTo>
                  <a:lnTo>
                    <a:pt x="12" y="13"/>
                  </a:lnTo>
                  <a:lnTo>
                    <a:pt x="6" y="13"/>
                  </a:lnTo>
                  <a:moveTo>
                    <a:pt x="19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" y="19"/>
                  </a:lnTo>
                  <a:lnTo>
                    <a:pt x="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86" name="Rectangle 93"/>
            <p:cNvSpPr>
              <a:spLocks noChangeArrowheads="1"/>
            </p:cNvSpPr>
            <p:nvPr userDrawn="1"/>
          </p:nvSpPr>
          <p:spPr bwMode="auto">
            <a:xfrm>
              <a:off x="6558942" y="4302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87" name="Rectangle 94"/>
            <p:cNvSpPr>
              <a:spLocks noChangeArrowheads="1"/>
            </p:cNvSpPr>
            <p:nvPr userDrawn="1"/>
          </p:nvSpPr>
          <p:spPr bwMode="auto">
            <a:xfrm>
              <a:off x="6558942" y="4302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88" name="Rectangle 95"/>
            <p:cNvSpPr>
              <a:spLocks noChangeArrowheads="1"/>
            </p:cNvSpPr>
            <p:nvPr userDrawn="1"/>
          </p:nvSpPr>
          <p:spPr bwMode="auto">
            <a:xfrm>
              <a:off x="6424004" y="430213"/>
              <a:ext cx="476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89" name="Rectangle 96"/>
            <p:cNvSpPr>
              <a:spLocks noChangeArrowheads="1"/>
            </p:cNvSpPr>
            <p:nvPr userDrawn="1"/>
          </p:nvSpPr>
          <p:spPr bwMode="auto">
            <a:xfrm>
              <a:off x="6424004" y="430213"/>
              <a:ext cx="476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96" name="Freeform 103"/>
            <p:cNvSpPr>
              <a:spLocks noEditPoints="1"/>
            </p:cNvSpPr>
            <p:nvPr userDrawn="1"/>
          </p:nvSpPr>
          <p:spPr bwMode="auto">
            <a:xfrm>
              <a:off x="8209942" y="554038"/>
              <a:ext cx="39688" cy="39687"/>
            </a:xfrm>
            <a:custGeom>
              <a:avLst/>
              <a:gdLst>
                <a:gd name="T0" fmla="*/ 9 w 25"/>
                <a:gd name="T1" fmla="*/ 16 h 25"/>
                <a:gd name="T2" fmla="*/ 9 w 25"/>
                <a:gd name="T3" fmla="*/ 9 h 25"/>
                <a:gd name="T4" fmla="*/ 15 w 25"/>
                <a:gd name="T5" fmla="*/ 9 h 25"/>
                <a:gd name="T6" fmla="*/ 15 w 25"/>
                <a:gd name="T7" fmla="*/ 16 h 25"/>
                <a:gd name="T8" fmla="*/ 9 w 25"/>
                <a:gd name="T9" fmla="*/ 16 h 25"/>
                <a:gd name="T10" fmla="*/ 25 w 25"/>
                <a:gd name="T11" fmla="*/ 0 h 25"/>
                <a:gd name="T12" fmla="*/ 0 w 25"/>
                <a:gd name="T13" fmla="*/ 0 h 25"/>
                <a:gd name="T14" fmla="*/ 0 w 25"/>
                <a:gd name="T15" fmla="*/ 25 h 25"/>
                <a:gd name="T16" fmla="*/ 25 w 25"/>
                <a:gd name="T17" fmla="*/ 25 h 25"/>
                <a:gd name="T18" fmla="*/ 25 w 25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9" y="16"/>
                  </a:moveTo>
                  <a:lnTo>
                    <a:pt x="9" y="9"/>
                  </a:lnTo>
                  <a:lnTo>
                    <a:pt x="15" y="9"/>
                  </a:lnTo>
                  <a:lnTo>
                    <a:pt x="15" y="16"/>
                  </a:lnTo>
                  <a:lnTo>
                    <a:pt x="9" y="16"/>
                  </a:lnTo>
                  <a:close/>
                  <a:moveTo>
                    <a:pt x="25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25" y="25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97" name="Freeform 104"/>
            <p:cNvSpPr>
              <a:spLocks noEditPoints="1"/>
            </p:cNvSpPr>
            <p:nvPr userDrawn="1"/>
          </p:nvSpPr>
          <p:spPr bwMode="auto">
            <a:xfrm>
              <a:off x="8209942" y="554038"/>
              <a:ext cx="39688" cy="39687"/>
            </a:xfrm>
            <a:custGeom>
              <a:avLst/>
              <a:gdLst>
                <a:gd name="T0" fmla="*/ 9 w 25"/>
                <a:gd name="T1" fmla="*/ 16 h 25"/>
                <a:gd name="T2" fmla="*/ 9 w 25"/>
                <a:gd name="T3" fmla="*/ 9 h 25"/>
                <a:gd name="T4" fmla="*/ 15 w 25"/>
                <a:gd name="T5" fmla="*/ 9 h 25"/>
                <a:gd name="T6" fmla="*/ 15 w 25"/>
                <a:gd name="T7" fmla="*/ 16 h 25"/>
                <a:gd name="T8" fmla="*/ 9 w 25"/>
                <a:gd name="T9" fmla="*/ 16 h 25"/>
                <a:gd name="T10" fmla="*/ 25 w 25"/>
                <a:gd name="T11" fmla="*/ 0 h 25"/>
                <a:gd name="T12" fmla="*/ 0 w 25"/>
                <a:gd name="T13" fmla="*/ 0 h 25"/>
                <a:gd name="T14" fmla="*/ 0 w 25"/>
                <a:gd name="T15" fmla="*/ 25 h 25"/>
                <a:gd name="T16" fmla="*/ 25 w 25"/>
                <a:gd name="T17" fmla="*/ 25 h 25"/>
                <a:gd name="T18" fmla="*/ 25 w 25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9" y="16"/>
                  </a:moveTo>
                  <a:lnTo>
                    <a:pt x="9" y="9"/>
                  </a:lnTo>
                  <a:lnTo>
                    <a:pt x="15" y="9"/>
                  </a:lnTo>
                  <a:lnTo>
                    <a:pt x="15" y="16"/>
                  </a:lnTo>
                  <a:lnTo>
                    <a:pt x="9" y="16"/>
                  </a:lnTo>
                  <a:moveTo>
                    <a:pt x="25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25" y="25"/>
                  </a:lnTo>
                  <a:lnTo>
                    <a:pt x="2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98" name="Freeform 105"/>
            <p:cNvSpPr>
              <a:spLocks noEditPoints="1"/>
            </p:cNvSpPr>
            <p:nvPr userDrawn="1"/>
          </p:nvSpPr>
          <p:spPr bwMode="auto">
            <a:xfrm>
              <a:off x="8070242" y="554038"/>
              <a:ext cx="39688" cy="39687"/>
            </a:xfrm>
            <a:custGeom>
              <a:avLst/>
              <a:gdLst>
                <a:gd name="T0" fmla="*/ 9 w 25"/>
                <a:gd name="T1" fmla="*/ 16 h 25"/>
                <a:gd name="T2" fmla="*/ 9 w 25"/>
                <a:gd name="T3" fmla="*/ 6 h 25"/>
                <a:gd name="T4" fmla="*/ 19 w 25"/>
                <a:gd name="T5" fmla="*/ 6 h 25"/>
                <a:gd name="T6" fmla="*/ 19 w 25"/>
                <a:gd name="T7" fmla="*/ 16 h 25"/>
                <a:gd name="T8" fmla="*/ 9 w 25"/>
                <a:gd name="T9" fmla="*/ 16 h 25"/>
                <a:gd name="T10" fmla="*/ 25 w 25"/>
                <a:gd name="T11" fmla="*/ 0 h 25"/>
                <a:gd name="T12" fmla="*/ 0 w 25"/>
                <a:gd name="T13" fmla="*/ 0 h 25"/>
                <a:gd name="T14" fmla="*/ 0 w 25"/>
                <a:gd name="T15" fmla="*/ 25 h 25"/>
                <a:gd name="T16" fmla="*/ 25 w 25"/>
                <a:gd name="T17" fmla="*/ 25 h 25"/>
                <a:gd name="T18" fmla="*/ 25 w 25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9" y="16"/>
                  </a:moveTo>
                  <a:lnTo>
                    <a:pt x="9" y="6"/>
                  </a:lnTo>
                  <a:lnTo>
                    <a:pt x="19" y="6"/>
                  </a:lnTo>
                  <a:lnTo>
                    <a:pt x="19" y="16"/>
                  </a:lnTo>
                  <a:lnTo>
                    <a:pt x="9" y="16"/>
                  </a:lnTo>
                  <a:close/>
                  <a:moveTo>
                    <a:pt x="25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25" y="25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99" name="Freeform 106"/>
            <p:cNvSpPr>
              <a:spLocks noEditPoints="1"/>
            </p:cNvSpPr>
            <p:nvPr userDrawn="1"/>
          </p:nvSpPr>
          <p:spPr bwMode="auto">
            <a:xfrm>
              <a:off x="8070242" y="554038"/>
              <a:ext cx="39688" cy="39687"/>
            </a:xfrm>
            <a:custGeom>
              <a:avLst/>
              <a:gdLst>
                <a:gd name="T0" fmla="*/ 9 w 25"/>
                <a:gd name="T1" fmla="*/ 16 h 25"/>
                <a:gd name="T2" fmla="*/ 9 w 25"/>
                <a:gd name="T3" fmla="*/ 6 h 25"/>
                <a:gd name="T4" fmla="*/ 19 w 25"/>
                <a:gd name="T5" fmla="*/ 6 h 25"/>
                <a:gd name="T6" fmla="*/ 19 w 25"/>
                <a:gd name="T7" fmla="*/ 16 h 25"/>
                <a:gd name="T8" fmla="*/ 9 w 25"/>
                <a:gd name="T9" fmla="*/ 16 h 25"/>
                <a:gd name="T10" fmla="*/ 25 w 25"/>
                <a:gd name="T11" fmla="*/ 0 h 25"/>
                <a:gd name="T12" fmla="*/ 0 w 25"/>
                <a:gd name="T13" fmla="*/ 0 h 25"/>
                <a:gd name="T14" fmla="*/ 0 w 25"/>
                <a:gd name="T15" fmla="*/ 25 h 25"/>
                <a:gd name="T16" fmla="*/ 25 w 25"/>
                <a:gd name="T17" fmla="*/ 25 h 25"/>
                <a:gd name="T18" fmla="*/ 25 w 25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9" y="16"/>
                  </a:moveTo>
                  <a:lnTo>
                    <a:pt x="9" y="6"/>
                  </a:lnTo>
                  <a:lnTo>
                    <a:pt x="19" y="6"/>
                  </a:lnTo>
                  <a:lnTo>
                    <a:pt x="19" y="16"/>
                  </a:lnTo>
                  <a:lnTo>
                    <a:pt x="9" y="16"/>
                  </a:lnTo>
                  <a:moveTo>
                    <a:pt x="25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25" y="25"/>
                  </a:lnTo>
                  <a:lnTo>
                    <a:pt x="2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00" name="Freeform 107"/>
            <p:cNvSpPr>
              <a:spLocks noEditPoints="1"/>
            </p:cNvSpPr>
            <p:nvPr userDrawn="1"/>
          </p:nvSpPr>
          <p:spPr bwMode="auto">
            <a:xfrm>
              <a:off x="7930542" y="554038"/>
              <a:ext cx="39688" cy="39687"/>
            </a:xfrm>
            <a:custGeom>
              <a:avLst/>
              <a:gdLst>
                <a:gd name="T0" fmla="*/ 10 w 25"/>
                <a:gd name="T1" fmla="*/ 19 h 25"/>
                <a:gd name="T2" fmla="*/ 10 w 25"/>
                <a:gd name="T3" fmla="*/ 6 h 25"/>
                <a:gd name="T4" fmla="*/ 19 w 25"/>
                <a:gd name="T5" fmla="*/ 6 h 25"/>
                <a:gd name="T6" fmla="*/ 19 w 25"/>
                <a:gd name="T7" fmla="*/ 19 h 25"/>
                <a:gd name="T8" fmla="*/ 10 w 25"/>
                <a:gd name="T9" fmla="*/ 19 h 25"/>
                <a:gd name="T10" fmla="*/ 25 w 25"/>
                <a:gd name="T11" fmla="*/ 0 h 25"/>
                <a:gd name="T12" fmla="*/ 0 w 25"/>
                <a:gd name="T13" fmla="*/ 0 h 25"/>
                <a:gd name="T14" fmla="*/ 0 w 25"/>
                <a:gd name="T15" fmla="*/ 25 h 25"/>
                <a:gd name="T16" fmla="*/ 25 w 25"/>
                <a:gd name="T17" fmla="*/ 25 h 25"/>
                <a:gd name="T18" fmla="*/ 25 w 25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10" y="19"/>
                  </a:moveTo>
                  <a:lnTo>
                    <a:pt x="10" y="6"/>
                  </a:lnTo>
                  <a:lnTo>
                    <a:pt x="19" y="6"/>
                  </a:lnTo>
                  <a:lnTo>
                    <a:pt x="19" y="19"/>
                  </a:lnTo>
                  <a:lnTo>
                    <a:pt x="10" y="19"/>
                  </a:lnTo>
                  <a:close/>
                  <a:moveTo>
                    <a:pt x="25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25" y="25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01" name="Freeform 108"/>
            <p:cNvSpPr>
              <a:spLocks noEditPoints="1"/>
            </p:cNvSpPr>
            <p:nvPr userDrawn="1"/>
          </p:nvSpPr>
          <p:spPr bwMode="auto">
            <a:xfrm>
              <a:off x="7930542" y="554038"/>
              <a:ext cx="39688" cy="39687"/>
            </a:xfrm>
            <a:custGeom>
              <a:avLst/>
              <a:gdLst>
                <a:gd name="T0" fmla="*/ 10 w 25"/>
                <a:gd name="T1" fmla="*/ 19 h 25"/>
                <a:gd name="T2" fmla="*/ 10 w 25"/>
                <a:gd name="T3" fmla="*/ 6 h 25"/>
                <a:gd name="T4" fmla="*/ 19 w 25"/>
                <a:gd name="T5" fmla="*/ 6 h 25"/>
                <a:gd name="T6" fmla="*/ 19 w 25"/>
                <a:gd name="T7" fmla="*/ 19 h 25"/>
                <a:gd name="T8" fmla="*/ 10 w 25"/>
                <a:gd name="T9" fmla="*/ 19 h 25"/>
                <a:gd name="T10" fmla="*/ 25 w 25"/>
                <a:gd name="T11" fmla="*/ 0 h 25"/>
                <a:gd name="T12" fmla="*/ 0 w 25"/>
                <a:gd name="T13" fmla="*/ 0 h 25"/>
                <a:gd name="T14" fmla="*/ 0 w 25"/>
                <a:gd name="T15" fmla="*/ 25 h 25"/>
                <a:gd name="T16" fmla="*/ 25 w 25"/>
                <a:gd name="T17" fmla="*/ 25 h 25"/>
                <a:gd name="T18" fmla="*/ 25 w 25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10" y="19"/>
                  </a:moveTo>
                  <a:lnTo>
                    <a:pt x="10" y="6"/>
                  </a:lnTo>
                  <a:lnTo>
                    <a:pt x="19" y="6"/>
                  </a:lnTo>
                  <a:lnTo>
                    <a:pt x="19" y="19"/>
                  </a:lnTo>
                  <a:lnTo>
                    <a:pt x="10" y="19"/>
                  </a:lnTo>
                  <a:moveTo>
                    <a:pt x="25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25" y="25"/>
                  </a:lnTo>
                  <a:lnTo>
                    <a:pt x="2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02" name="Freeform 109"/>
            <p:cNvSpPr>
              <a:spLocks noEditPoints="1"/>
            </p:cNvSpPr>
            <p:nvPr userDrawn="1"/>
          </p:nvSpPr>
          <p:spPr bwMode="auto">
            <a:xfrm>
              <a:off x="7792429" y="554038"/>
              <a:ext cx="44450" cy="39687"/>
            </a:xfrm>
            <a:custGeom>
              <a:avLst/>
              <a:gdLst>
                <a:gd name="T0" fmla="*/ 9 w 28"/>
                <a:gd name="T1" fmla="*/ 19 h 25"/>
                <a:gd name="T2" fmla="*/ 9 w 28"/>
                <a:gd name="T3" fmla="*/ 6 h 25"/>
                <a:gd name="T4" fmla="*/ 18 w 28"/>
                <a:gd name="T5" fmla="*/ 6 h 25"/>
                <a:gd name="T6" fmla="*/ 18 w 28"/>
                <a:gd name="T7" fmla="*/ 19 h 25"/>
                <a:gd name="T8" fmla="*/ 9 w 28"/>
                <a:gd name="T9" fmla="*/ 19 h 25"/>
                <a:gd name="T10" fmla="*/ 28 w 28"/>
                <a:gd name="T11" fmla="*/ 0 h 25"/>
                <a:gd name="T12" fmla="*/ 0 w 28"/>
                <a:gd name="T13" fmla="*/ 0 h 25"/>
                <a:gd name="T14" fmla="*/ 0 w 28"/>
                <a:gd name="T15" fmla="*/ 25 h 25"/>
                <a:gd name="T16" fmla="*/ 28 w 28"/>
                <a:gd name="T17" fmla="*/ 25 h 25"/>
                <a:gd name="T18" fmla="*/ 28 w 28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5">
                  <a:moveTo>
                    <a:pt x="9" y="19"/>
                  </a:moveTo>
                  <a:lnTo>
                    <a:pt x="9" y="6"/>
                  </a:lnTo>
                  <a:lnTo>
                    <a:pt x="18" y="6"/>
                  </a:lnTo>
                  <a:lnTo>
                    <a:pt x="18" y="19"/>
                  </a:lnTo>
                  <a:lnTo>
                    <a:pt x="9" y="19"/>
                  </a:lnTo>
                  <a:close/>
                  <a:moveTo>
                    <a:pt x="28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28" y="25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03" name="Freeform 110"/>
            <p:cNvSpPr>
              <a:spLocks noEditPoints="1"/>
            </p:cNvSpPr>
            <p:nvPr userDrawn="1"/>
          </p:nvSpPr>
          <p:spPr bwMode="auto">
            <a:xfrm>
              <a:off x="7792429" y="554038"/>
              <a:ext cx="44450" cy="39687"/>
            </a:xfrm>
            <a:custGeom>
              <a:avLst/>
              <a:gdLst>
                <a:gd name="T0" fmla="*/ 9 w 28"/>
                <a:gd name="T1" fmla="*/ 19 h 25"/>
                <a:gd name="T2" fmla="*/ 9 w 28"/>
                <a:gd name="T3" fmla="*/ 6 h 25"/>
                <a:gd name="T4" fmla="*/ 18 w 28"/>
                <a:gd name="T5" fmla="*/ 6 h 25"/>
                <a:gd name="T6" fmla="*/ 18 w 28"/>
                <a:gd name="T7" fmla="*/ 19 h 25"/>
                <a:gd name="T8" fmla="*/ 9 w 28"/>
                <a:gd name="T9" fmla="*/ 19 h 25"/>
                <a:gd name="T10" fmla="*/ 28 w 28"/>
                <a:gd name="T11" fmla="*/ 0 h 25"/>
                <a:gd name="T12" fmla="*/ 0 w 28"/>
                <a:gd name="T13" fmla="*/ 0 h 25"/>
                <a:gd name="T14" fmla="*/ 0 w 28"/>
                <a:gd name="T15" fmla="*/ 25 h 25"/>
                <a:gd name="T16" fmla="*/ 28 w 28"/>
                <a:gd name="T17" fmla="*/ 25 h 25"/>
                <a:gd name="T18" fmla="*/ 28 w 28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5">
                  <a:moveTo>
                    <a:pt x="9" y="19"/>
                  </a:moveTo>
                  <a:lnTo>
                    <a:pt x="9" y="6"/>
                  </a:lnTo>
                  <a:lnTo>
                    <a:pt x="18" y="6"/>
                  </a:lnTo>
                  <a:lnTo>
                    <a:pt x="18" y="19"/>
                  </a:lnTo>
                  <a:lnTo>
                    <a:pt x="9" y="19"/>
                  </a:lnTo>
                  <a:moveTo>
                    <a:pt x="28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28" y="25"/>
                  </a:lnTo>
                  <a:lnTo>
                    <a:pt x="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04" name="Freeform 111"/>
            <p:cNvSpPr>
              <a:spLocks noEditPoints="1"/>
            </p:cNvSpPr>
            <p:nvPr userDrawn="1"/>
          </p:nvSpPr>
          <p:spPr bwMode="auto">
            <a:xfrm>
              <a:off x="7652729" y="549275"/>
              <a:ext cx="44450" cy="44450"/>
            </a:xfrm>
            <a:custGeom>
              <a:avLst/>
              <a:gdLst>
                <a:gd name="T0" fmla="*/ 9 w 28"/>
                <a:gd name="T1" fmla="*/ 22 h 28"/>
                <a:gd name="T2" fmla="*/ 9 w 28"/>
                <a:gd name="T3" fmla="*/ 9 h 28"/>
                <a:gd name="T4" fmla="*/ 19 w 28"/>
                <a:gd name="T5" fmla="*/ 9 h 28"/>
                <a:gd name="T6" fmla="*/ 19 w 28"/>
                <a:gd name="T7" fmla="*/ 22 h 28"/>
                <a:gd name="T8" fmla="*/ 9 w 28"/>
                <a:gd name="T9" fmla="*/ 22 h 28"/>
                <a:gd name="T10" fmla="*/ 28 w 28"/>
                <a:gd name="T11" fmla="*/ 0 h 28"/>
                <a:gd name="T12" fmla="*/ 0 w 28"/>
                <a:gd name="T13" fmla="*/ 0 h 28"/>
                <a:gd name="T14" fmla="*/ 0 w 28"/>
                <a:gd name="T15" fmla="*/ 28 h 28"/>
                <a:gd name="T16" fmla="*/ 28 w 28"/>
                <a:gd name="T17" fmla="*/ 28 h 28"/>
                <a:gd name="T18" fmla="*/ 28 w 28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9" y="22"/>
                  </a:moveTo>
                  <a:lnTo>
                    <a:pt x="9" y="9"/>
                  </a:lnTo>
                  <a:lnTo>
                    <a:pt x="19" y="9"/>
                  </a:lnTo>
                  <a:lnTo>
                    <a:pt x="19" y="22"/>
                  </a:lnTo>
                  <a:lnTo>
                    <a:pt x="9" y="22"/>
                  </a:lnTo>
                  <a:close/>
                  <a:moveTo>
                    <a:pt x="28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28" y="28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05" name="Freeform 112"/>
            <p:cNvSpPr>
              <a:spLocks noEditPoints="1"/>
            </p:cNvSpPr>
            <p:nvPr userDrawn="1"/>
          </p:nvSpPr>
          <p:spPr bwMode="auto">
            <a:xfrm>
              <a:off x="7652729" y="549275"/>
              <a:ext cx="44450" cy="44450"/>
            </a:xfrm>
            <a:custGeom>
              <a:avLst/>
              <a:gdLst>
                <a:gd name="T0" fmla="*/ 9 w 28"/>
                <a:gd name="T1" fmla="*/ 22 h 28"/>
                <a:gd name="T2" fmla="*/ 9 w 28"/>
                <a:gd name="T3" fmla="*/ 9 h 28"/>
                <a:gd name="T4" fmla="*/ 19 w 28"/>
                <a:gd name="T5" fmla="*/ 9 h 28"/>
                <a:gd name="T6" fmla="*/ 19 w 28"/>
                <a:gd name="T7" fmla="*/ 22 h 28"/>
                <a:gd name="T8" fmla="*/ 9 w 28"/>
                <a:gd name="T9" fmla="*/ 22 h 28"/>
                <a:gd name="T10" fmla="*/ 28 w 28"/>
                <a:gd name="T11" fmla="*/ 0 h 28"/>
                <a:gd name="T12" fmla="*/ 0 w 28"/>
                <a:gd name="T13" fmla="*/ 0 h 28"/>
                <a:gd name="T14" fmla="*/ 0 w 28"/>
                <a:gd name="T15" fmla="*/ 28 h 28"/>
                <a:gd name="T16" fmla="*/ 28 w 28"/>
                <a:gd name="T17" fmla="*/ 28 h 28"/>
                <a:gd name="T18" fmla="*/ 28 w 28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9" y="22"/>
                  </a:moveTo>
                  <a:lnTo>
                    <a:pt x="9" y="9"/>
                  </a:lnTo>
                  <a:lnTo>
                    <a:pt x="19" y="9"/>
                  </a:lnTo>
                  <a:lnTo>
                    <a:pt x="19" y="22"/>
                  </a:lnTo>
                  <a:lnTo>
                    <a:pt x="9" y="22"/>
                  </a:lnTo>
                  <a:moveTo>
                    <a:pt x="28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28" y="28"/>
                  </a:lnTo>
                  <a:lnTo>
                    <a:pt x="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06" name="Freeform 113"/>
            <p:cNvSpPr>
              <a:spLocks noEditPoints="1"/>
            </p:cNvSpPr>
            <p:nvPr userDrawn="1"/>
          </p:nvSpPr>
          <p:spPr bwMode="auto">
            <a:xfrm>
              <a:off x="7513029" y="549275"/>
              <a:ext cx="44450" cy="49212"/>
            </a:xfrm>
            <a:custGeom>
              <a:avLst/>
              <a:gdLst>
                <a:gd name="T0" fmla="*/ 9 w 28"/>
                <a:gd name="T1" fmla="*/ 22 h 31"/>
                <a:gd name="T2" fmla="*/ 9 w 28"/>
                <a:gd name="T3" fmla="*/ 9 h 31"/>
                <a:gd name="T4" fmla="*/ 22 w 28"/>
                <a:gd name="T5" fmla="*/ 9 h 31"/>
                <a:gd name="T6" fmla="*/ 22 w 28"/>
                <a:gd name="T7" fmla="*/ 22 h 31"/>
                <a:gd name="T8" fmla="*/ 9 w 28"/>
                <a:gd name="T9" fmla="*/ 22 h 31"/>
                <a:gd name="T10" fmla="*/ 28 w 28"/>
                <a:gd name="T11" fmla="*/ 0 h 31"/>
                <a:gd name="T12" fmla="*/ 0 w 28"/>
                <a:gd name="T13" fmla="*/ 0 h 31"/>
                <a:gd name="T14" fmla="*/ 0 w 28"/>
                <a:gd name="T15" fmla="*/ 31 h 31"/>
                <a:gd name="T16" fmla="*/ 28 w 28"/>
                <a:gd name="T17" fmla="*/ 31 h 31"/>
                <a:gd name="T18" fmla="*/ 28 w 28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31">
                  <a:moveTo>
                    <a:pt x="9" y="22"/>
                  </a:moveTo>
                  <a:lnTo>
                    <a:pt x="9" y="9"/>
                  </a:lnTo>
                  <a:lnTo>
                    <a:pt x="22" y="9"/>
                  </a:lnTo>
                  <a:lnTo>
                    <a:pt x="22" y="22"/>
                  </a:lnTo>
                  <a:lnTo>
                    <a:pt x="9" y="22"/>
                  </a:lnTo>
                  <a:close/>
                  <a:moveTo>
                    <a:pt x="28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28" y="3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07" name="Freeform 114"/>
            <p:cNvSpPr>
              <a:spLocks noEditPoints="1"/>
            </p:cNvSpPr>
            <p:nvPr userDrawn="1"/>
          </p:nvSpPr>
          <p:spPr bwMode="auto">
            <a:xfrm>
              <a:off x="7513029" y="549275"/>
              <a:ext cx="44450" cy="49212"/>
            </a:xfrm>
            <a:custGeom>
              <a:avLst/>
              <a:gdLst>
                <a:gd name="T0" fmla="*/ 9 w 28"/>
                <a:gd name="T1" fmla="*/ 22 h 31"/>
                <a:gd name="T2" fmla="*/ 9 w 28"/>
                <a:gd name="T3" fmla="*/ 9 h 31"/>
                <a:gd name="T4" fmla="*/ 22 w 28"/>
                <a:gd name="T5" fmla="*/ 9 h 31"/>
                <a:gd name="T6" fmla="*/ 22 w 28"/>
                <a:gd name="T7" fmla="*/ 22 h 31"/>
                <a:gd name="T8" fmla="*/ 9 w 28"/>
                <a:gd name="T9" fmla="*/ 22 h 31"/>
                <a:gd name="T10" fmla="*/ 28 w 28"/>
                <a:gd name="T11" fmla="*/ 0 h 31"/>
                <a:gd name="T12" fmla="*/ 0 w 28"/>
                <a:gd name="T13" fmla="*/ 0 h 31"/>
                <a:gd name="T14" fmla="*/ 0 w 28"/>
                <a:gd name="T15" fmla="*/ 31 h 31"/>
                <a:gd name="T16" fmla="*/ 28 w 28"/>
                <a:gd name="T17" fmla="*/ 31 h 31"/>
                <a:gd name="T18" fmla="*/ 28 w 28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31">
                  <a:moveTo>
                    <a:pt x="9" y="22"/>
                  </a:moveTo>
                  <a:lnTo>
                    <a:pt x="9" y="9"/>
                  </a:lnTo>
                  <a:lnTo>
                    <a:pt x="22" y="9"/>
                  </a:lnTo>
                  <a:lnTo>
                    <a:pt x="22" y="22"/>
                  </a:lnTo>
                  <a:lnTo>
                    <a:pt x="9" y="22"/>
                  </a:lnTo>
                  <a:moveTo>
                    <a:pt x="28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28" y="31"/>
                  </a:lnTo>
                  <a:lnTo>
                    <a:pt x="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08" name="Freeform 115"/>
            <p:cNvSpPr>
              <a:spLocks noEditPoints="1"/>
            </p:cNvSpPr>
            <p:nvPr userDrawn="1"/>
          </p:nvSpPr>
          <p:spPr bwMode="auto">
            <a:xfrm>
              <a:off x="7373329" y="549275"/>
              <a:ext cx="46038" cy="49212"/>
            </a:xfrm>
            <a:custGeom>
              <a:avLst/>
              <a:gdLst>
                <a:gd name="T0" fmla="*/ 7 w 29"/>
                <a:gd name="T1" fmla="*/ 22 h 31"/>
                <a:gd name="T2" fmla="*/ 7 w 29"/>
                <a:gd name="T3" fmla="*/ 9 h 31"/>
                <a:gd name="T4" fmla="*/ 22 w 29"/>
                <a:gd name="T5" fmla="*/ 9 h 31"/>
                <a:gd name="T6" fmla="*/ 22 w 29"/>
                <a:gd name="T7" fmla="*/ 22 h 31"/>
                <a:gd name="T8" fmla="*/ 7 w 29"/>
                <a:gd name="T9" fmla="*/ 22 h 31"/>
                <a:gd name="T10" fmla="*/ 29 w 29"/>
                <a:gd name="T11" fmla="*/ 0 h 31"/>
                <a:gd name="T12" fmla="*/ 0 w 29"/>
                <a:gd name="T13" fmla="*/ 0 h 31"/>
                <a:gd name="T14" fmla="*/ 0 w 29"/>
                <a:gd name="T15" fmla="*/ 31 h 31"/>
                <a:gd name="T16" fmla="*/ 29 w 29"/>
                <a:gd name="T17" fmla="*/ 31 h 31"/>
                <a:gd name="T18" fmla="*/ 29 w 29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1">
                  <a:moveTo>
                    <a:pt x="7" y="22"/>
                  </a:moveTo>
                  <a:lnTo>
                    <a:pt x="7" y="9"/>
                  </a:lnTo>
                  <a:lnTo>
                    <a:pt x="22" y="9"/>
                  </a:lnTo>
                  <a:lnTo>
                    <a:pt x="22" y="22"/>
                  </a:lnTo>
                  <a:lnTo>
                    <a:pt x="7" y="22"/>
                  </a:lnTo>
                  <a:close/>
                  <a:moveTo>
                    <a:pt x="29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29" y="31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09" name="Freeform 116"/>
            <p:cNvSpPr>
              <a:spLocks noEditPoints="1"/>
            </p:cNvSpPr>
            <p:nvPr userDrawn="1"/>
          </p:nvSpPr>
          <p:spPr bwMode="auto">
            <a:xfrm>
              <a:off x="7373329" y="549275"/>
              <a:ext cx="46038" cy="49212"/>
            </a:xfrm>
            <a:custGeom>
              <a:avLst/>
              <a:gdLst>
                <a:gd name="T0" fmla="*/ 7 w 29"/>
                <a:gd name="T1" fmla="*/ 22 h 31"/>
                <a:gd name="T2" fmla="*/ 7 w 29"/>
                <a:gd name="T3" fmla="*/ 9 h 31"/>
                <a:gd name="T4" fmla="*/ 22 w 29"/>
                <a:gd name="T5" fmla="*/ 9 h 31"/>
                <a:gd name="T6" fmla="*/ 22 w 29"/>
                <a:gd name="T7" fmla="*/ 22 h 31"/>
                <a:gd name="T8" fmla="*/ 7 w 29"/>
                <a:gd name="T9" fmla="*/ 22 h 31"/>
                <a:gd name="T10" fmla="*/ 29 w 29"/>
                <a:gd name="T11" fmla="*/ 0 h 31"/>
                <a:gd name="T12" fmla="*/ 0 w 29"/>
                <a:gd name="T13" fmla="*/ 0 h 31"/>
                <a:gd name="T14" fmla="*/ 0 w 29"/>
                <a:gd name="T15" fmla="*/ 31 h 31"/>
                <a:gd name="T16" fmla="*/ 29 w 29"/>
                <a:gd name="T17" fmla="*/ 31 h 31"/>
                <a:gd name="T18" fmla="*/ 29 w 29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1">
                  <a:moveTo>
                    <a:pt x="7" y="22"/>
                  </a:moveTo>
                  <a:lnTo>
                    <a:pt x="7" y="9"/>
                  </a:lnTo>
                  <a:lnTo>
                    <a:pt x="22" y="9"/>
                  </a:lnTo>
                  <a:lnTo>
                    <a:pt x="22" y="22"/>
                  </a:lnTo>
                  <a:lnTo>
                    <a:pt x="7" y="22"/>
                  </a:lnTo>
                  <a:moveTo>
                    <a:pt x="29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29" y="31"/>
                  </a:lnTo>
                  <a:lnTo>
                    <a:pt x="2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10" name="Freeform 117"/>
            <p:cNvSpPr>
              <a:spLocks noEditPoints="1"/>
            </p:cNvSpPr>
            <p:nvPr userDrawn="1"/>
          </p:nvSpPr>
          <p:spPr bwMode="auto">
            <a:xfrm>
              <a:off x="7239979" y="554038"/>
              <a:ext cx="39688" cy="39687"/>
            </a:xfrm>
            <a:custGeom>
              <a:avLst/>
              <a:gdLst>
                <a:gd name="T0" fmla="*/ 6 w 25"/>
                <a:gd name="T1" fmla="*/ 19 h 25"/>
                <a:gd name="T2" fmla="*/ 6 w 25"/>
                <a:gd name="T3" fmla="*/ 6 h 25"/>
                <a:gd name="T4" fmla="*/ 15 w 25"/>
                <a:gd name="T5" fmla="*/ 6 h 25"/>
                <a:gd name="T6" fmla="*/ 15 w 25"/>
                <a:gd name="T7" fmla="*/ 19 h 25"/>
                <a:gd name="T8" fmla="*/ 6 w 25"/>
                <a:gd name="T9" fmla="*/ 19 h 25"/>
                <a:gd name="T10" fmla="*/ 25 w 25"/>
                <a:gd name="T11" fmla="*/ 0 h 25"/>
                <a:gd name="T12" fmla="*/ 0 w 25"/>
                <a:gd name="T13" fmla="*/ 0 h 25"/>
                <a:gd name="T14" fmla="*/ 0 w 25"/>
                <a:gd name="T15" fmla="*/ 25 h 25"/>
                <a:gd name="T16" fmla="*/ 25 w 25"/>
                <a:gd name="T17" fmla="*/ 25 h 25"/>
                <a:gd name="T18" fmla="*/ 25 w 25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6" y="19"/>
                  </a:moveTo>
                  <a:lnTo>
                    <a:pt x="6" y="6"/>
                  </a:lnTo>
                  <a:lnTo>
                    <a:pt x="15" y="6"/>
                  </a:lnTo>
                  <a:lnTo>
                    <a:pt x="15" y="19"/>
                  </a:lnTo>
                  <a:lnTo>
                    <a:pt x="6" y="19"/>
                  </a:lnTo>
                  <a:close/>
                  <a:moveTo>
                    <a:pt x="25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25" y="25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11" name="Freeform 118"/>
            <p:cNvSpPr>
              <a:spLocks noEditPoints="1"/>
            </p:cNvSpPr>
            <p:nvPr userDrawn="1"/>
          </p:nvSpPr>
          <p:spPr bwMode="auto">
            <a:xfrm>
              <a:off x="7239979" y="554038"/>
              <a:ext cx="39688" cy="39687"/>
            </a:xfrm>
            <a:custGeom>
              <a:avLst/>
              <a:gdLst>
                <a:gd name="T0" fmla="*/ 6 w 25"/>
                <a:gd name="T1" fmla="*/ 19 h 25"/>
                <a:gd name="T2" fmla="*/ 6 w 25"/>
                <a:gd name="T3" fmla="*/ 6 h 25"/>
                <a:gd name="T4" fmla="*/ 15 w 25"/>
                <a:gd name="T5" fmla="*/ 6 h 25"/>
                <a:gd name="T6" fmla="*/ 15 w 25"/>
                <a:gd name="T7" fmla="*/ 19 h 25"/>
                <a:gd name="T8" fmla="*/ 6 w 25"/>
                <a:gd name="T9" fmla="*/ 19 h 25"/>
                <a:gd name="T10" fmla="*/ 25 w 25"/>
                <a:gd name="T11" fmla="*/ 0 h 25"/>
                <a:gd name="T12" fmla="*/ 0 w 25"/>
                <a:gd name="T13" fmla="*/ 0 h 25"/>
                <a:gd name="T14" fmla="*/ 0 w 25"/>
                <a:gd name="T15" fmla="*/ 25 h 25"/>
                <a:gd name="T16" fmla="*/ 25 w 25"/>
                <a:gd name="T17" fmla="*/ 25 h 25"/>
                <a:gd name="T18" fmla="*/ 25 w 25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6" y="19"/>
                  </a:moveTo>
                  <a:lnTo>
                    <a:pt x="6" y="6"/>
                  </a:lnTo>
                  <a:lnTo>
                    <a:pt x="15" y="6"/>
                  </a:lnTo>
                  <a:lnTo>
                    <a:pt x="15" y="19"/>
                  </a:lnTo>
                  <a:lnTo>
                    <a:pt x="6" y="19"/>
                  </a:lnTo>
                  <a:moveTo>
                    <a:pt x="25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25" y="25"/>
                  </a:lnTo>
                  <a:lnTo>
                    <a:pt x="2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12" name="Freeform 119"/>
            <p:cNvSpPr>
              <a:spLocks noEditPoints="1"/>
            </p:cNvSpPr>
            <p:nvPr userDrawn="1"/>
          </p:nvSpPr>
          <p:spPr bwMode="auto">
            <a:xfrm>
              <a:off x="7100279" y="554038"/>
              <a:ext cx="39688" cy="39687"/>
            </a:xfrm>
            <a:custGeom>
              <a:avLst/>
              <a:gdLst>
                <a:gd name="T0" fmla="*/ 6 w 25"/>
                <a:gd name="T1" fmla="*/ 16 h 25"/>
                <a:gd name="T2" fmla="*/ 6 w 25"/>
                <a:gd name="T3" fmla="*/ 6 h 25"/>
                <a:gd name="T4" fmla="*/ 16 w 25"/>
                <a:gd name="T5" fmla="*/ 6 h 25"/>
                <a:gd name="T6" fmla="*/ 16 w 25"/>
                <a:gd name="T7" fmla="*/ 16 h 25"/>
                <a:gd name="T8" fmla="*/ 6 w 25"/>
                <a:gd name="T9" fmla="*/ 16 h 25"/>
                <a:gd name="T10" fmla="*/ 25 w 25"/>
                <a:gd name="T11" fmla="*/ 0 h 25"/>
                <a:gd name="T12" fmla="*/ 0 w 25"/>
                <a:gd name="T13" fmla="*/ 0 h 25"/>
                <a:gd name="T14" fmla="*/ 0 w 25"/>
                <a:gd name="T15" fmla="*/ 25 h 25"/>
                <a:gd name="T16" fmla="*/ 25 w 25"/>
                <a:gd name="T17" fmla="*/ 25 h 25"/>
                <a:gd name="T18" fmla="*/ 25 w 25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6" y="16"/>
                  </a:moveTo>
                  <a:lnTo>
                    <a:pt x="6" y="6"/>
                  </a:lnTo>
                  <a:lnTo>
                    <a:pt x="16" y="6"/>
                  </a:lnTo>
                  <a:lnTo>
                    <a:pt x="16" y="16"/>
                  </a:lnTo>
                  <a:lnTo>
                    <a:pt x="6" y="16"/>
                  </a:lnTo>
                  <a:close/>
                  <a:moveTo>
                    <a:pt x="25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25" y="25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13" name="Freeform 120"/>
            <p:cNvSpPr>
              <a:spLocks noEditPoints="1"/>
            </p:cNvSpPr>
            <p:nvPr userDrawn="1"/>
          </p:nvSpPr>
          <p:spPr bwMode="auto">
            <a:xfrm>
              <a:off x="7100279" y="554038"/>
              <a:ext cx="39688" cy="39687"/>
            </a:xfrm>
            <a:custGeom>
              <a:avLst/>
              <a:gdLst>
                <a:gd name="T0" fmla="*/ 6 w 25"/>
                <a:gd name="T1" fmla="*/ 16 h 25"/>
                <a:gd name="T2" fmla="*/ 6 w 25"/>
                <a:gd name="T3" fmla="*/ 6 h 25"/>
                <a:gd name="T4" fmla="*/ 16 w 25"/>
                <a:gd name="T5" fmla="*/ 6 h 25"/>
                <a:gd name="T6" fmla="*/ 16 w 25"/>
                <a:gd name="T7" fmla="*/ 16 h 25"/>
                <a:gd name="T8" fmla="*/ 6 w 25"/>
                <a:gd name="T9" fmla="*/ 16 h 25"/>
                <a:gd name="T10" fmla="*/ 25 w 25"/>
                <a:gd name="T11" fmla="*/ 0 h 25"/>
                <a:gd name="T12" fmla="*/ 0 w 25"/>
                <a:gd name="T13" fmla="*/ 0 h 25"/>
                <a:gd name="T14" fmla="*/ 0 w 25"/>
                <a:gd name="T15" fmla="*/ 25 h 25"/>
                <a:gd name="T16" fmla="*/ 25 w 25"/>
                <a:gd name="T17" fmla="*/ 25 h 25"/>
                <a:gd name="T18" fmla="*/ 25 w 25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6" y="16"/>
                  </a:moveTo>
                  <a:lnTo>
                    <a:pt x="6" y="6"/>
                  </a:lnTo>
                  <a:lnTo>
                    <a:pt x="16" y="6"/>
                  </a:lnTo>
                  <a:lnTo>
                    <a:pt x="16" y="16"/>
                  </a:lnTo>
                  <a:lnTo>
                    <a:pt x="6" y="16"/>
                  </a:lnTo>
                  <a:moveTo>
                    <a:pt x="25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25" y="25"/>
                  </a:lnTo>
                  <a:lnTo>
                    <a:pt x="2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14" name="Freeform 121"/>
            <p:cNvSpPr>
              <a:spLocks noEditPoints="1"/>
            </p:cNvSpPr>
            <p:nvPr userDrawn="1"/>
          </p:nvSpPr>
          <p:spPr bwMode="auto">
            <a:xfrm>
              <a:off x="6955817" y="549275"/>
              <a:ext cx="50800" cy="49212"/>
            </a:xfrm>
            <a:custGeom>
              <a:avLst/>
              <a:gdLst>
                <a:gd name="T0" fmla="*/ 6 w 32"/>
                <a:gd name="T1" fmla="*/ 25 h 31"/>
                <a:gd name="T2" fmla="*/ 6 w 32"/>
                <a:gd name="T3" fmla="*/ 6 h 31"/>
                <a:gd name="T4" fmla="*/ 25 w 32"/>
                <a:gd name="T5" fmla="*/ 6 h 31"/>
                <a:gd name="T6" fmla="*/ 25 w 32"/>
                <a:gd name="T7" fmla="*/ 25 h 31"/>
                <a:gd name="T8" fmla="*/ 6 w 32"/>
                <a:gd name="T9" fmla="*/ 25 h 31"/>
                <a:gd name="T10" fmla="*/ 32 w 32"/>
                <a:gd name="T11" fmla="*/ 0 h 31"/>
                <a:gd name="T12" fmla="*/ 0 w 32"/>
                <a:gd name="T13" fmla="*/ 0 h 31"/>
                <a:gd name="T14" fmla="*/ 0 w 32"/>
                <a:gd name="T15" fmla="*/ 31 h 31"/>
                <a:gd name="T16" fmla="*/ 32 w 32"/>
                <a:gd name="T17" fmla="*/ 31 h 31"/>
                <a:gd name="T18" fmla="*/ 32 w 32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6" y="25"/>
                  </a:moveTo>
                  <a:lnTo>
                    <a:pt x="6" y="6"/>
                  </a:lnTo>
                  <a:lnTo>
                    <a:pt x="25" y="6"/>
                  </a:lnTo>
                  <a:lnTo>
                    <a:pt x="25" y="25"/>
                  </a:lnTo>
                  <a:lnTo>
                    <a:pt x="6" y="25"/>
                  </a:lnTo>
                  <a:close/>
                  <a:moveTo>
                    <a:pt x="32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32" y="31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15" name="Freeform 122"/>
            <p:cNvSpPr>
              <a:spLocks noEditPoints="1"/>
            </p:cNvSpPr>
            <p:nvPr userDrawn="1"/>
          </p:nvSpPr>
          <p:spPr bwMode="auto">
            <a:xfrm>
              <a:off x="6955817" y="549275"/>
              <a:ext cx="50800" cy="49212"/>
            </a:xfrm>
            <a:custGeom>
              <a:avLst/>
              <a:gdLst>
                <a:gd name="T0" fmla="*/ 6 w 32"/>
                <a:gd name="T1" fmla="*/ 25 h 31"/>
                <a:gd name="T2" fmla="*/ 6 w 32"/>
                <a:gd name="T3" fmla="*/ 6 h 31"/>
                <a:gd name="T4" fmla="*/ 25 w 32"/>
                <a:gd name="T5" fmla="*/ 6 h 31"/>
                <a:gd name="T6" fmla="*/ 25 w 32"/>
                <a:gd name="T7" fmla="*/ 25 h 31"/>
                <a:gd name="T8" fmla="*/ 6 w 32"/>
                <a:gd name="T9" fmla="*/ 25 h 31"/>
                <a:gd name="T10" fmla="*/ 32 w 32"/>
                <a:gd name="T11" fmla="*/ 0 h 31"/>
                <a:gd name="T12" fmla="*/ 0 w 32"/>
                <a:gd name="T13" fmla="*/ 0 h 31"/>
                <a:gd name="T14" fmla="*/ 0 w 32"/>
                <a:gd name="T15" fmla="*/ 31 h 31"/>
                <a:gd name="T16" fmla="*/ 32 w 32"/>
                <a:gd name="T17" fmla="*/ 31 h 31"/>
                <a:gd name="T18" fmla="*/ 32 w 32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6" y="25"/>
                  </a:moveTo>
                  <a:lnTo>
                    <a:pt x="6" y="6"/>
                  </a:lnTo>
                  <a:lnTo>
                    <a:pt x="25" y="6"/>
                  </a:lnTo>
                  <a:lnTo>
                    <a:pt x="25" y="25"/>
                  </a:lnTo>
                  <a:lnTo>
                    <a:pt x="6" y="25"/>
                  </a:lnTo>
                  <a:moveTo>
                    <a:pt x="32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32" y="31"/>
                  </a:lnTo>
                  <a:lnTo>
                    <a:pt x="3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16" name="Freeform 123"/>
            <p:cNvSpPr>
              <a:spLocks noEditPoints="1"/>
            </p:cNvSpPr>
            <p:nvPr userDrawn="1"/>
          </p:nvSpPr>
          <p:spPr bwMode="auto">
            <a:xfrm>
              <a:off x="6816117" y="549275"/>
              <a:ext cx="50800" cy="49212"/>
            </a:xfrm>
            <a:custGeom>
              <a:avLst/>
              <a:gdLst>
                <a:gd name="T0" fmla="*/ 7 w 32"/>
                <a:gd name="T1" fmla="*/ 25 h 31"/>
                <a:gd name="T2" fmla="*/ 7 w 32"/>
                <a:gd name="T3" fmla="*/ 6 h 31"/>
                <a:gd name="T4" fmla="*/ 26 w 32"/>
                <a:gd name="T5" fmla="*/ 6 h 31"/>
                <a:gd name="T6" fmla="*/ 26 w 32"/>
                <a:gd name="T7" fmla="*/ 25 h 31"/>
                <a:gd name="T8" fmla="*/ 7 w 32"/>
                <a:gd name="T9" fmla="*/ 25 h 31"/>
                <a:gd name="T10" fmla="*/ 32 w 32"/>
                <a:gd name="T11" fmla="*/ 0 h 31"/>
                <a:gd name="T12" fmla="*/ 0 w 32"/>
                <a:gd name="T13" fmla="*/ 0 h 31"/>
                <a:gd name="T14" fmla="*/ 0 w 32"/>
                <a:gd name="T15" fmla="*/ 31 h 31"/>
                <a:gd name="T16" fmla="*/ 32 w 32"/>
                <a:gd name="T17" fmla="*/ 31 h 31"/>
                <a:gd name="T18" fmla="*/ 32 w 32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7" y="25"/>
                  </a:moveTo>
                  <a:lnTo>
                    <a:pt x="7" y="6"/>
                  </a:lnTo>
                  <a:lnTo>
                    <a:pt x="26" y="6"/>
                  </a:lnTo>
                  <a:lnTo>
                    <a:pt x="26" y="25"/>
                  </a:lnTo>
                  <a:lnTo>
                    <a:pt x="7" y="25"/>
                  </a:lnTo>
                  <a:close/>
                  <a:moveTo>
                    <a:pt x="32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32" y="31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17" name="Freeform 124"/>
            <p:cNvSpPr>
              <a:spLocks noEditPoints="1"/>
            </p:cNvSpPr>
            <p:nvPr userDrawn="1"/>
          </p:nvSpPr>
          <p:spPr bwMode="auto">
            <a:xfrm>
              <a:off x="6816117" y="549275"/>
              <a:ext cx="50800" cy="49212"/>
            </a:xfrm>
            <a:custGeom>
              <a:avLst/>
              <a:gdLst>
                <a:gd name="T0" fmla="*/ 7 w 32"/>
                <a:gd name="T1" fmla="*/ 25 h 31"/>
                <a:gd name="T2" fmla="*/ 7 w 32"/>
                <a:gd name="T3" fmla="*/ 6 h 31"/>
                <a:gd name="T4" fmla="*/ 26 w 32"/>
                <a:gd name="T5" fmla="*/ 6 h 31"/>
                <a:gd name="T6" fmla="*/ 26 w 32"/>
                <a:gd name="T7" fmla="*/ 25 h 31"/>
                <a:gd name="T8" fmla="*/ 7 w 32"/>
                <a:gd name="T9" fmla="*/ 25 h 31"/>
                <a:gd name="T10" fmla="*/ 32 w 32"/>
                <a:gd name="T11" fmla="*/ 0 h 31"/>
                <a:gd name="T12" fmla="*/ 0 w 32"/>
                <a:gd name="T13" fmla="*/ 0 h 31"/>
                <a:gd name="T14" fmla="*/ 0 w 32"/>
                <a:gd name="T15" fmla="*/ 31 h 31"/>
                <a:gd name="T16" fmla="*/ 32 w 32"/>
                <a:gd name="T17" fmla="*/ 31 h 31"/>
                <a:gd name="T18" fmla="*/ 32 w 32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7" y="25"/>
                  </a:moveTo>
                  <a:lnTo>
                    <a:pt x="7" y="6"/>
                  </a:lnTo>
                  <a:lnTo>
                    <a:pt x="26" y="6"/>
                  </a:lnTo>
                  <a:lnTo>
                    <a:pt x="26" y="25"/>
                  </a:lnTo>
                  <a:lnTo>
                    <a:pt x="7" y="25"/>
                  </a:lnTo>
                  <a:moveTo>
                    <a:pt x="32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32" y="31"/>
                  </a:lnTo>
                  <a:lnTo>
                    <a:pt x="3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18" name="Freeform 125"/>
            <p:cNvSpPr>
              <a:spLocks noEditPoints="1"/>
            </p:cNvSpPr>
            <p:nvPr userDrawn="1"/>
          </p:nvSpPr>
          <p:spPr bwMode="auto">
            <a:xfrm>
              <a:off x="6687529" y="558800"/>
              <a:ext cx="30163" cy="30162"/>
            </a:xfrm>
            <a:custGeom>
              <a:avLst/>
              <a:gdLst>
                <a:gd name="T0" fmla="*/ 6 w 19"/>
                <a:gd name="T1" fmla="*/ 13 h 19"/>
                <a:gd name="T2" fmla="*/ 6 w 19"/>
                <a:gd name="T3" fmla="*/ 6 h 19"/>
                <a:gd name="T4" fmla="*/ 13 w 19"/>
                <a:gd name="T5" fmla="*/ 6 h 19"/>
                <a:gd name="T6" fmla="*/ 13 w 19"/>
                <a:gd name="T7" fmla="*/ 13 h 19"/>
                <a:gd name="T8" fmla="*/ 6 w 19"/>
                <a:gd name="T9" fmla="*/ 13 h 19"/>
                <a:gd name="T10" fmla="*/ 19 w 19"/>
                <a:gd name="T11" fmla="*/ 0 h 19"/>
                <a:gd name="T12" fmla="*/ 0 w 19"/>
                <a:gd name="T13" fmla="*/ 0 h 19"/>
                <a:gd name="T14" fmla="*/ 0 w 19"/>
                <a:gd name="T15" fmla="*/ 19 h 19"/>
                <a:gd name="T16" fmla="*/ 19 w 19"/>
                <a:gd name="T17" fmla="*/ 19 h 19"/>
                <a:gd name="T18" fmla="*/ 19 w 19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6" y="13"/>
                  </a:moveTo>
                  <a:lnTo>
                    <a:pt x="6" y="6"/>
                  </a:lnTo>
                  <a:lnTo>
                    <a:pt x="13" y="6"/>
                  </a:lnTo>
                  <a:lnTo>
                    <a:pt x="13" y="13"/>
                  </a:lnTo>
                  <a:lnTo>
                    <a:pt x="6" y="13"/>
                  </a:lnTo>
                  <a:close/>
                  <a:moveTo>
                    <a:pt x="19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19" name="Freeform 126"/>
            <p:cNvSpPr>
              <a:spLocks noEditPoints="1"/>
            </p:cNvSpPr>
            <p:nvPr userDrawn="1"/>
          </p:nvSpPr>
          <p:spPr bwMode="auto">
            <a:xfrm>
              <a:off x="6687529" y="558800"/>
              <a:ext cx="30163" cy="30162"/>
            </a:xfrm>
            <a:custGeom>
              <a:avLst/>
              <a:gdLst>
                <a:gd name="T0" fmla="*/ 6 w 19"/>
                <a:gd name="T1" fmla="*/ 13 h 19"/>
                <a:gd name="T2" fmla="*/ 6 w 19"/>
                <a:gd name="T3" fmla="*/ 6 h 19"/>
                <a:gd name="T4" fmla="*/ 13 w 19"/>
                <a:gd name="T5" fmla="*/ 6 h 19"/>
                <a:gd name="T6" fmla="*/ 13 w 19"/>
                <a:gd name="T7" fmla="*/ 13 h 19"/>
                <a:gd name="T8" fmla="*/ 6 w 19"/>
                <a:gd name="T9" fmla="*/ 13 h 19"/>
                <a:gd name="T10" fmla="*/ 19 w 19"/>
                <a:gd name="T11" fmla="*/ 0 h 19"/>
                <a:gd name="T12" fmla="*/ 0 w 19"/>
                <a:gd name="T13" fmla="*/ 0 h 19"/>
                <a:gd name="T14" fmla="*/ 0 w 19"/>
                <a:gd name="T15" fmla="*/ 19 h 19"/>
                <a:gd name="T16" fmla="*/ 19 w 19"/>
                <a:gd name="T17" fmla="*/ 19 h 19"/>
                <a:gd name="T18" fmla="*/ 19 w 19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6" y="13"/>
                  </a:moveTo>
                  <a:lnTo>
                    <a:pt x="6" y="6"/>
                  </a:lnTo>
                  <a:lnTo>
                    <a:pt x="13" y="6"/>
                  </a:lnTo>
                  <a:lnTo>
                    <a:pt x="13" y="13"/>
                  </a:lnTo>
                  <a:lnTo>
                    <a:pt x="6" y="13"/>
                  </a:lnTo>
                  <a:moveTo>
                    <a:pt x="19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" y="19"/>
                  </a:lnTo>
                  <a:lnTo>
                    <a:pt x="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20" name="Freeform 127"/>
            <p:cNvSpPr>
              <a:spLocks noEditPoints="1"/>
            </p:cNvSpPr>
            <p:nvPr userDrawn="1"/>
          </p:nvSpPr>
          <p:spPr bwMode="auto">
            <a:xfrm>
              <a:off x="6552592" y="563563"/>
              <a:ext cx="25400" cy="20637"/>
            </a:xfrm>
            <a:custGeom>
              <a:avLst/>
              <a:gdLst>
                <a:gd name="T0" fmla="*/ 7 w 16"/>
                <a:gd name="T1" fmla="*/ 10 h 13"/>
                <a:gd name="T2" fmla="*/ 7 w 16"/>
                <a:gd name="T3" fmla="*/ 3 h 13"/>
                <a:gd name="T4" fmla="*/ 10 w 16"/>
                <a:gd name="T5" fmla="*/ 3 h 13"/>
                <a:gd name="T6" fmla="*/ 10 w 16"/>
                <a:gd name="T7" fmla="*/ 10 h 13"/>
                <a:gd name="T8" fmla="*/ 7 w 16"/>
                <a:gd name="T9" fmla="*/ 10 h 13"/>
                <a:gd name="T10" fmla="*/ 16 w 16"/>
                <a:gd name="T11" fmla="*/ 0 h 13"/>
                <a:gd name="T12" fmla="*/ 0 w 16"/>
                <a:gd name="T13" fmla="*/ 0 h 13"/>
                <a:gd name="T14" fmla="*/ 0 w 16"/>
                <a:gd name="T15" fmla="*/ 13 h 13"/>
                <a:gd name="T16" fmla="*/ 16 w 16"/>
                <a:gd name="T17" fmla="*/ 13 h 13"/>
                <a:gd name="T18" fmla="*/ 16 w 16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3">
                  <a:moveTo>
                    <a:pt x="7" y="10"/>
                  </a:moveTo>
                  <a:lnTo>
                    <a:pt x="7" y="3"/>
                  </a:lnTo>
                  <a:lnTo>
                    <a:pt x="10" y="3"/>
                  </a:lnTo>
                  <a:lnTo>
                    <a:pt x="10" y="10"/>
                  </a:lnTo>
                  <a:lnTo>
                    <a:pt x="7" y="10"/>
                  </a:lnTo>
                  <a:close/>
                  <a:moveTo>
                    <a:pt x="16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16" y="13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21" name="Freeform 128"/>
            <p:cNvSpPr>
              <a:spLocks noEditPoints="1"/>
            </p:cNvSpPr>
            <p:nvPr userDrawn="1"/>
          </p:nvSpPr>
          <p:spPr bwMode="auto">
            <a:xfrm>
              <a:off x="6552592" y="563563"/>
              <a:ext cx="25400" cy="20637"/>
            </a:xfrm>
            <a:custGeom>
              <a:avLst/>
              <a:gdLst>
                <a:gd name="T0" fmla="*/ 7 w 16"/>
                <a:gd name="T1" fmla="*/ 10 h 13"/>
                <a:gd name="T2" fmla="*/ 7 w 16"/>
                <a:gd name="T3" fmla="*/ 3 h 13"/>
                <a:gd name="T4" fmla="*/ 10 w 16"/>
                <a:gd name="T5" fmla="*/ 3 h 13"/>
                <a:gd name="T6" fmla="*/ 10 w 16"/>
                <a:gd name="T7" fmla="*/ 10 h 13"/>
                <a:gd name="T8" fmla="*/ 7 w 16"/>
                <a:gd name="T9" fmla="*/ 10 h 13"/>
                <a:gd name="T10" fmla="*/ 16 w 16"/>
                <a:gd name="T11" fmla="*/ 0 h 13"/>
                <a:gd name="T12" fmla="*/ 0 w 16"/>
                <a:gd name="T13" fmla="*/ 0 h 13"/>
                <a:gd name="T14" fmla="*/ 0 w 16"/>
                <a:gd name="T15" fmla="*/ 13 h 13"/>
                <a:gd name="T16" fmla="*/ 16 w 16"/>
                <a:gd name="T17" fmla="*/ 13 h 13"/>
                <a:gd name="T18" fmla="*/ 16 w 16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3">
                  <a:moveTo>
                    <a:pt x="7" y="10"/>
                  </a:moveTo>
                  <a:lnTo>
                    <a:pt x="7" y="3"/>
                  </a:lnTo>
                  <a:lnTo>
                    <a:pt x="10" y="3"/>
                  </a:lnTo>
                  <a:lnTo>
                    <a:pt x="10" y="10"/>
                  </a:lnTo>
                  <a:lnTo>
                    <a:pt x="7" y="10"/>
                  </a:lnTo>
                  <a:moveTo>
                    <a:pt x="16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16" y="13"/>
                  </a:lnTo>
                  <a:lnTo>
                    <a:pt x="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22" name="Freeform 129"/>
            <p:cNvSpPr>
              <a:spLocks noEditPoints="1"/>
            </p:cNvSpPr>
            <p:nvPr userDrawn="1"/>
          </p:nvSpPr>
          <p:spPr bwMode="auto">
            <a:xfrm>
              <a:off x="6279542" y="568325"/>
              <a:ext cx="15875" cy="11112"/>
            </a:xfrm>
            <a:custGeom>
              <a:avLst/>
              <a:gdLst>
                <a:gd name="T0" fmla="*/ 3 w 10"/>
                <a:gd name="T1" fmla="*/ 3 h 7"/>
                <a:gd name="T2" fmla="*/ 3 w 10"/>
                <a:gd name="T3" fmla="*/ 3 h 7"/>
                <a:gd name="T4" fmla="*/ 6 w 10"/>
                <a:gd name="T5" fmla="*/ 3 h 7"/>
                <a:gd name="T6" fmla="*/ 6 w 10"/>
                <a:gd name="T7" fmla="*/ 3 h 7"/>
                <a:gd name="T8" fmla="*/ 3 w 10"/>
                <a:gd name="T9" fmla="*/ 3 h 7"/>
                <a:gd name="T10" fmla="*/ 10 w 10"/>
                <a:gd name="T11" fmla="*/ 0 h 7"/>
                <a:gd name="T12" fmla="*/ 0 w 10"/>
                <a:gd name="T13" fmla="*/ 0 h 7"/>
                <a:gd name="T14" fmla="*/ 0 w 10"/>
                <a:gd name="T15" fmla="*/ 7 h 7"/>
                <a:gd name="T16" fmla="*/ 10 w 10"/>
                <a:gd name="T17" fmla="*/ 7 h 7"/>
                <a:gd name="T18" fmla="*/ 10 w 10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7">
                  <a:moveTo>
                    <a:pt x="3" y="3"/>
                  </a:moveTo>
                  <a:lnTo>
                    <a:pt x="3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3" y="3"/>
                  </a:lnTo>
                  <a:close/>
                  <a:moveTo>
                    <a:pt x="10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10" y="7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23" name="Freeform 130"/>
            <p:cNvSpPr>
              <a:spLocks noEditPoints="1"/>
            </p:cNvSpPr>
            <p:nvPr userDrawn="1"/>
          </p:nvSpPr>
          <p:spPr bwMode="auto">
            <a:xfrm>
              <a:off x="6279542" y="568325"/>
              <a:ext cx="15875" cy="11112"/>
            </a:xfrm>
            <a:custGeom>
              <a:avLst/>
              <a:gdLst>
                <a:gd name="T0" fmla="*/ 3 w 10"/>
                <a:gd name="T1" fmla="*/ 3 h 7"/>
                <a:gd name="T2" fmla="*/ 3 w 10"/>
                <a:gd name="T3" fmla="*/ 3 h 7"/>
                <a:gd name="T4" fmla="*/ 6 w 10"/>
                <a:gd name="T5" fmla="*/ 3 h 7"/>
                <a:gd name="T6" fmla="*/ 6 w 10"/>
                <a:gd name="T7" fmla="*/ 3 h 7"/>
                <a:gd name="T8" fmla="*/ 3 w 10"/>
                <a:gd name="T9" fmla="*/ 3 h 7"/>
                <a:gd name="T10" fmla="*/ 10 w 10"/>
                <a:gd name="T11" fmla="*/ 0 h 7"/>
                <a:gd name="T12" fmla="*/ 0 w 10"/>
                <a:gd name="T13" fmla="*/ 0 h 7"/>
                <a:gd name="T14" fmla="*/ 0 w 10"/>
                <a:gd name="T15" fmla="*/ 7 h 7"/>
                <a:gd name="T16" fmla="*/ 10 w 10"/>
                <a:gd name="T17" fmla="*/ 7 h 7"/>
                <a:gd name="T18" fmla="*/ 10 w 10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7">
                  <a:moveTo>
                    <a:pt x="3" y="3"/>
                  </a:moveTo>
                  <a:lnTo>
                    <a:pt x="3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3" y="3"/>
                  </a:lnTo>
                  <a:moveTo>
                    <a:pt x="10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10" y="7"/>
                  </a:lnTo>
                  <a:lnTo>
                    <a:pt x="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24" name="Freeform 131"/>
            <p:cNvSpPr>
              <a:spLocks noEditPoints="1"/>
            </p:cNvSpPr>
            <p:nvPr userDrawn="1"/>
          </p:nvSpPr>
          <p:spPr bwMode="auto">
            <a:xfrm>
              <a:off x="6146192" y="568325"/>
              <a:ext cx="4763" cy="11112"/>
            </a:xfrm>
            <a:custGeom>
              <a:avLst/>
              <a:gdLst>
                <a:gd name="T0" fmla="*/ 0 w 3"/>
                <a:gd name="T1" fmla="*/ 3 h 7"/>
                <a:gd name="T2" fmla="*/ 0 w 3"/>
                <a:gd name="T3" fmla="*/ 3 h 7"/>
                <a:gd name="T4" fmla="*/ 3 w 3"/>
                <a:gd name="T5" fmla="*/ 3 h 7"/>
                <a:gd name="T6" fmla="*/ 3 w 3"/>
                <a:gd name="T7" fmla="*/ 3 h 7"/>
                <a:gd name="T8" fmla="*/ 0 w 3"/>
                <a:gd name="T9" fmla="*/ 3 h 7"/>
                <a:gd name="T10" fmla="*/ 3 w 3"/>
                <a:gd name="T11" fmla="*/ 0 h 7"/>
                <a:gd name="T12" fmla="*/ 0 w 3"/>
                <a:gd name="T13" fmla="*/ 0 h 7"/>
                <a:gd name="T14" fmla="*/ 0 w 3"/>
                <a:gd name="T15" fmla="*/ 7 h 7"/>
                <a:gd name="T16" fmla="*/ 3 w 3"/>
                <a:gd name="T17" fmla="*/ 7 h 7"/>
                <a:gd name="T18" fmla="*/ 3 w 3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3"/>
                  </a:lnTo>
                  <a:close/>
                  <a:moveTo>
                    <a:pt x="3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3" y="7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25" name="Freeform 132"/>
            <p:cNvSpPr>
              <a:spLocks noEditPoints="1"/>
            </p:cNvSpPr>
            <p:nvPr userDrawn="1"/>
          </p:nvSpPr>
          <p:spPr bwMode="auto">
            <a:xfrm>
              <a:off x="6146192" y="568325"/>
              <a:ext cx="4763" cy="11112"/>
            </a:xfrm>
            <a:custGeom>
              <a:avLst/>
              <a:gdLst>
                <a:gd name="T0" fmla="*/ 0 w 3"/>
                <a:gd name="T1" fmla="*/ 3 h 7"/>
                <a:gd name="T2" fmla="*/ 0 w 3"/>
                <a:gd name="T3" fmla="*/ 3 h 7"/>
                <a:gd name="T4" fmla="*/ 3 w 3"/>
                <a:gd name="T5" fmla="*/ 3 h 7"/>
                <a:gd name="T6" fmla="*/ 3 w 3"/>
                <a:gd name="T7" fmla="*/ 3 h 7"/>
                <a:gd name="T8" fmla="*/ 0 w 3"/>
                <a:gd name="T9" fmla="*/ 3 h 7"/>
                <a:gd name="T10" fmla="*/ 3 w 3"/>
                <a:gd name="T11" fmla="*/ 0 h 7"/>
                <a:gd name="T12" fmla="*/ 0 w 3"/>
                <a:gd name="T13" fmla="*/ 0 h 7"/>
                <a:gd name="T14" fmla="*/ 0 w 3"/>
                <a:gd name="T15" fmla="*/ 7 h 7"/>
                <a:gd name="T16" fmla="*/ 3 w 3"/>
                <a:gd name="T17" fmla="*/ 7 h 7"/>
                <a:gd name="T18" fmla="*/ 3 w 3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3"/>
                  </a:lnTo>
                  <a:moveTo>
                    <a:pt x="3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3" y="7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30" name="Freeform 137"/>
            <p:cNvSpPr>
              <a:spLocks noEditPoints="1"/>
            </p:cNvSpPr>
            <p:nvPr userDrawn="1"/>
          </p:nvSpPr>
          <p:spPr bwMode="auto">
            <a:xfrm>
              <a:off x="8065479" y="682625"/>
              <a:ext cx="53975" cy="55562"/>
            </a:xfrm>
            <a:custGeom>
              <a:avLst/>
              <a:gdLst>
                <a:gd name="T0" fmla="*/ 6 w 34"/>
                <a:gd name="T1" fmla="*/ 28 h 35"/>
                <a:gd name="T2" fmla="*/ 6 w 34"/>
                <a:gd name="T3" fmla="*/ 10 h 35"/>
                <a:gd name="T4" fmla="*/ 25 w 34"/>
                <a:gd name="T5" fmla="*/ 10 h 35"/>
                <a:gd name="T6" fmla="*/ 25 w 34"/>
                <a:gd name="T7" fmla="*/ 28 h 35"/>
                <a:gd name="T8" fmla="*/ 6 w 34"/>
                <a:gd name="T9" fmla="*/ 28 h 35"/>
                <a:gd name="T10" fmla="*/ 34 w 34"/>
                <a:gd name="T11" fmla="*/ 0 h 35"/>
                <a:gd name="T12" fmla="*/ 0 w 34"/>
                <a:gd name="T13" fmla="*/ 0 h 35"/>
                <a:gd name="T14" fmla="*/ 0 w 34"/>
                <a:gd name="T15" fmla="*/ 35 h 35"/>
                <a:gd name="T16" fmla="*/ 34 w 34"/>
                <a:gd name="T17" fmla="*/ 35 h 35"/>
                <a:gd name="T18" fmla="*/ 34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6" y="28"/>
                  </a:moveTo>
                  <a:lnTo>
                    <a:pt x="6" y="10"/>
                  </a:lnTo>
                  <a:lnTo>
                    <a:pt x="25" y="10"/>
                  </a:lnTo>
                  <a:lnTo>
                    <a:pt x="25" y="28"/>
                  </a:lnTo>
                  <a:lnTo>
                    <a:pt x="6" y="28"/>
                  </a:lnTo>
                  <a:close/>
                  <a:moveTo>
                    <a:pt x="34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34" y="35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31" name="Freeform 138"/>
            <p:cNvSpPr>
              <a:spLocks noEditPoints="1"/>
            </p:cNvSpPr>
            <p:nvPr userDrawn="1"/>
          </p:nvSpPr>
          <p:spPr bwMode="auto">
            <a:xfrm>
              <a:off x="8065479" y="682625"/>
              <a:ext cx="53975" cy="55562"/>
            </a:xfrm>
            <a:custGeom>
              <a:avLst/>
              <a:gdLst>
                <a:gd name="T0" fmla="*/ 6 w 34"/>
                <a:gd name="T1" fmla="*/ 28 h 35"/>
                <a:gd name="T2" fmla="*/ 6 w 34"/>
                <a:gd name="T3" fmla="*/ 10 h 35"/>
                <a:gd name="T4" fmla="*/ 25 w 34"/>
                <a:gd name="T5" fmla="*/ 10 h 35"/>
                <a:gd name="T6" fmla="*/ 25 w 34"/>
                <a:gd name="T7" fmla="*/ 28 h 35"/>
                <a:gd name="T8" fmla="*/ 6 w 34"/>
                <a:gd name="T9" fmla="*/ 28 h 35"/>
                <a:gd name="T10" fmla="*/ 34 w 34"/>
                <a:gd name="T11" fmla="*/ 0 h 35"/>
                <a:gd name="T12" fmla="*/ 0 w 34"/>
                <a:gd name="T13" fmla="*/ 0 h 35"/>
                <a:gd name="T14" fmla="*/ 0 w 34"/>
                <a:gd name="T15" fmla="*/ 35 h 35"/>
                <a:gd name="T16" fmla="*/ 34 w 34"/>
                <a:gd name="T17" fmla="*/ 35 h 35"/>
                <a:gd name="T18" fmla="*/ 34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6" y="28"/>
                  </a:moveTo>
                  <a:lnTo>
                    <a:pt x="6" y="10"/>
                  </a:lnTo>
                  <a:lnTo>
                    <a:pt x="25" y="10"/>
                  </a:lnTo>
                  <a:lnTo>
                    <a:pt x="25" y="28"/>
                  </a:lnTo>
                  <a:lnTo>
                    <a:pt x="6" y="28"/>
                  </a:lnTo>
                  <a:moveTo>
                    <a:pt x="34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34" y="35"/>
                  </a:lnTo>
                  <a:lnTo>
                    <a:pt x="3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32" name="Freeform 139"/>
            <p:cNvSpPr>
              <a:spLocks noEditPoints="1"/>
            </p:cNvSpPr>
            <p:nvPr userDrawn="1"/>
          </p:nvSpPr>
          <p:spPr bwMode="auto">
            <a:xfrm>
              <a:off x="7363804" y="677863"/>
              <a:ext cx="65088" cy="69850"/>
            </a:xfrm>
            <a:custGeom>
              <a:avLst/>
              <a:gdLst>
                <a:gd name="T0" fmla="*/ 6 w 41"/>
                <a:gd name="T1" fmla="*/ 35 h 44"/>
                <a:gd name="T2" fmla="*/ 6 w 41"/>
                <a:gd name="T3" fmla="*/ 10 h 44"/>
                <a:gd name="T4" fmla="*/ 35 w 41"/>
                <a:gd name="T5" fmla="*/ 10 h 44"/>
                <a:gd name="T6" fmla="*/ 35 w 41"/>
                <a:gd name="T7" fmla="*/ 35 h 44"/>
                <a:gd name="T8" fmla="*/ 6 w 41"/>
                <a:gd name="T9" fmla="*/ 35 h 44"/>
                <a:gd name="T10" fmla="*/ 41 w 41"/>
                <a:gd name="T11" fmla="*/ 0 h 44"/>
                <a:gd name="T12" fmla="*/ 0 w 41"/>
                <a:gd name="T13" fmla="*/ 0 h 44"/>
                <a:gd name="T14" fmla="*/ 0 w 41"/>
                <a:gd name="T15" fmla="*/ 44 h 44"/>
                <a:gd name="T16" fmla="*/ 41 w 41"/>
                <a:gd name="T17" fmla="*/ 44 h 44"/>
                <a:gd name="T18" fmla="*/ 41 w 41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4">
                  <a:moveTo>
                    <a:pt x="6" y="35"/>
                  </a:moveTo>
                  <a:lnTo>
                    <a:pt x="6" y="10"/>
                  </a:lnTo>
                  <a:lnTo>
                    <a:pt x="35" y="10"/>
                  </a:lnTo>
                  <a:lnTo>
                    <a:pt x="35" y="35"/>
                  </a:lnTo>
                  <a:lnTo>
                    <a:pt x="6" y="35"/>
                  </a:lnTo>
                  <a:close/>
                  <a:moveTo>
                    <a:pt x="41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1" y="44"/>
                  </a:ln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33" name="Freeform 140"/>
            <p:cNvSpPr>
              <a:spLocks noEditPoints="1"/>
            </p:cNvSpPr>
            <p:nvPr userDrawn="1"/>
          </p:nvSpPr>
          <p:spPr bwMode="auto">
            <a:xfrm>
              <a:off x="7363804" y="677863"/>
              <a:ext cx="65088" cy="69850"/>
            </a:xfrm>
            <a:custGeom>
              <a:avLst/>
              <a:gdLst>
                <a:gd name="T0" fmla="*/ 6 w 41"/>
                <a:gd name="T1" fmla="*/ 35 h 44"/>
                <a:gd name="T2" fmla="*/ 6 w 41"/>
                <a:gd name="T3" fmla="*/ 10 h 44"/>
                <a:gd name="T4" fmla="*/ 35 w 41"/>
                <a:gd name="T5" fmla="*/ 10 h 44"/>
                <a:gd name="T6" fmla="*/ 35 w 41"/>
                <a:gd name="T7" fmla="*/ 35 h 44"/>
                <a:gd name="T8" fmla="*/ 6 w 41"/>
                <a:gd name="T9" fmla="*/ 35 h 44"/>
                <a:gd name="T10" fmla="*/ 41 w 41"/>
                <a:gd name="T11" fmla="*/ 0 h 44"/>
                <a:gd name="T12" fmla="*/ 0 w 41"/>
                <a:gd name="T13" fmla="*/ 0 h 44"/>
                <a:gd name="T14" fmla="*/ 0 w 41"/>
                <a:gd name="T15" fmla="*/ 44 h 44"/>
                <a:gd name="T16" fmla="*/ 41 w 41"/>
                <a:gd name="T17" fmla="*/ 44 h 44"/>
                <a:gd name="T18" fmla="*/ 41 w 41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4">
                  <a:moveTo>
                    <a:pt x="6" y="35"/>
                  </a:moveTo>
                  <a:lnTo>
                    <a:pt x="6" y="10"/>
                  </a:lnTo>
                  <a:lnTo>
                    <a:pt x="35" y="10"/>
                  </a:lnTo>
                  <a:lnTo>
                    <a:pt x="35" y="35"/>
                  </a:lnTo>
                  <a:lnTo>
                    <a:pt x="6" y="35"/>
                  </a:lnTo>
                  <a:moveTo>
                    <a:pt x="41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1" y="44"/>
                  </a:lnTo>
                  <a:lnTo>
                    <a:pt x="4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34" name="Freeform 141"/>
            <p:cNvSpPr>
              <a:spLocks noEditPoints="1"/>
            </p:cNvSpPr>
            <p:nvPr userDrawn="1"/>
          </p:nvSpPr>
          <p:spPr bwMode="auto">
            <a:xfrm>
              <a:off x="7224104" y="677863"/>
              <a:ext cx="69850" cy="69850"/>
            </a:xfrm>
            <a:custGeom>
              <a:avLst/>
              <a:gdLst>
                <a:gd name="T0" fmla="*/ 7 w 44"/>
                <a:gd name="T1" fmla="*/ 35 h 44"/>
                <a:gd name="T2" fmla="*/ 7 w 44"/>
                <a:gd name="T3" fmla="*/ 10 h 44"/>
                <a:gd name="T4" fmla="*/ 35 w 44"/>
                <a:gd name="T5" fmla="*/ 10 h 44"/>
                <a:gd name="T6" fmla="*/ 35 w 44"/>
                <a:gd name="T7" fmla="*/ 35 h 44"/>
                <a:gd name="T8" fmla="*/ 7 w 44"/>
                <a:gd name="T9" fmla="*/ 35 h 44"/>
                <a:gd name="T10" fmla="*/ 44 w 44"/>
                <a:gd name="T11" fmla="*/ 0 h 44"/>
                <a:gd name="T12" fmla="*/ 0 w 44"/>
                <a:gd name="T13" fmla="*/ 0 h 44"/>
                <a:gd name="T14" fmla="*/ 0 w 44"/>
                <a:gd name="T15" fmla="*/ 44 h 44"/>
                <a:gd name="T16" fmla="*/ 44 w 44"/>
                <a:gd name="T17" fmla="*/ 44 h 44"/>
                <a:gd name="T18" fmla="*/ 44 w 44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7" y="35"/>
                  </a:moveTo>
                  <a:lnTo>
                    <a:pt x="7" y="10"/>
                  </a:lnTo>
                  <a:lnTo>
                    <a:pt x="35" y="10"/>
                  </a:lnTo>
                  <a:lnTo>
                    <a:pt x="35" y="35"/>
                  </a:lnTo>
                  <a:lnTo>
                    <a:pt x="7" y="35"/>
                  </a:lnTo>
                  <a:close/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35" name="Freeform 142"/>
            <p:cNvSpPr>
              <a:spLocks noEditPoints="1"/>
            </p:cNvSpPr>
            <p:nvPr userDrawn="1"/>
          </p:nvSpPr>
          <p:spPr bwMode="auto">
            <a:xfrm>
              <a:off x="7224104" y="677863"/>
              <a:ext cx="69850" cy="69850"/>
            </a:xfrm>
            <a:custGeom>
              <a:avLst/>
              <a:gdLst>
                <a:gd name="T0" fmla="*/ 7 w 44"/>
                <a:gd name="T1" fmla="*/ 35 h 44"/>
                <a:gd name="T2" fmla="*/ 7 w 44"/>
                <a:gd name="T3" fmla="*/ 10 h 44"/>
                <a:gd name="T4" fmla="*/ 35 w 44"/>
                <a:gd name="T5" fmla="*/ 10 h 44"/>
                <a:gd name="T6" fmla="*/ 35 w 44"/>
                <a:gd name="T7" fmla="*/ 35 h 44"/>
                <a:gd name="T8" fmla="*/ 7 w 44"/>
                <a:gd name="T9" fmla="*/ 35 h 44"/>
                <a:gd name="T10" fmla="*/ 44 w 44"/>
                <a:gd name="T11" fmla="*/ 0 h 44"/>
                <a:gd name="T12" fmla="*/ 0 w 44"/>
                <a:gd name="T13" fmla="*/ 0 h 44"/>
                <a:gd name="T14" fmla="*/ 0 w 44"/>
                <a:gd name="T15" fmla="*/ 44 h 44"/>
                <a:gd name="T16" fmla="*/ 44 w 44"/>
                <a:gd name="T17" fmla="*/ 44 h 44"/>
                <a:gd name="T18" fmla="*/ 44 w 44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7" y="35"/>
                  </a:moveTo>
                  <a:lnTo>
                    <a:pt x="7" y="10"/>
                  </a:lnTo>
                  <a:lnTo>
                    <a:pt x="35" y="10"/>
                  </a:lnTo>
                  <a:lnTo>
                    <a:pt x="35" y="35"/>
                  </a:lnTo>
                  <a:lnTo>
                    <a:pt x="7" y="35"/>
                  </a:lnTo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36" name="Freeform 143"/>
            <p:cNvSpPr>
              <a:spLocks noEditPoints="1"/>
            </p:cNvSpPr>
            <p:nvPr userDrawn="1"/>
          </p:nvSpPr>
          <p:spPr bwMode="auto">
            <a:xfrm>
              <a:off x="7085992" y="677863"/>
              <a:ext cx="69850" cy="69850"/>
            </a:xfrm>
            <a:custGeom>
              <a:avLst/>
              <a:gdLst>
                <a:gd name="T0" fmla="*/ 9 w 44"/>
                <a:gd name="T1" fmla="*/ 35 h 44"/>
                <a:gd name="T2" fmla="*/ 9 w 44"/>
                <a:gd name="T3" fmla="*/ 10 h 44"/>
                <a:gd name="T4" fmla="*/ 34 w 44"/>
                <a:gd name="T5" fmla="*/ 10 h 44"/>
                <a:gd name="T6" fmla="*/ 34 w 44"/>
                <a:gd name="T7" fmla="*/ 35 h 44"/>
                <a:gd name="T8" fmla="*/ 9 w 44"/>
                <a:gd name="T9" fmla="*/ 35 h 44"/>
                <a:gd name="T10" fmla="*/ 44 w 44"/>
                <a:gd name="T11" fmla="*/ 0 h 44"/>
                <a:gd name="T12" fmla="*/ 0 w 44"/>
                <a:gd name="T13" fmla="*/ 0 h 44"/>
                <a:gd name="T14" fmla="*/ 0 w 44"/>
                <a:gd name="T15" fmla="*/ 44 h 44"/>
                <a:gd name="T16" fmla="*/ 44 w 44"/>
                <a:gd name="T17" fmla="*/ 44 h 44"/>
                <a:gd name="T18" fmla="*/ 44 w 44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9" y="35"/>
                  </a:moveTo>
                  <a:lnTo>
                    <a:pt x="9" y="10"/>
                  </a:lnTo>
                  <a:lnTo>
                    <a:pt x="34" y="10"/>
                  </a:lnTo>
                  <a:lnTo>
                    <a:pt x="34" y="35"/>
                  </a:lnTo>
                  <a:lnTo>
                    <a:pt x="9" y="35"/>
                  </a:lnTo>
                  <a:close/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37" name="Freeform 144"/>
            <p:cNvSpPr>
              <a:spLocks noEditPoints="1"/>
            </p:cNvSpPr>
            <p:nvPr userDrawn="1"/>
          </p:nvSpPr>
          <p:spPr bwMode="auto">
            <a:xfrm>
              <a:off x="7085992" y="677863"/>
              <a:ext cx="69850" cy="69850"/>
            </a:xfrm>
            <a:custGeom>
              <a:avLst/>
              <a:gdLst>
                <a:gd name="T0" fmla="*/ 9 w 44"/>
                <a:gd name="T1" fmla="*/ 35 h 44"/>
                <a:gd name="T2" fmla="*/ 9 w 44"/>
                <a:gd name="T3" fmla="*/ 10 h 44"/>
                <a:gd name="T4" fmla="*/ 34 w 44"/>
                <a:gd name="T5" fmla="*/ 10 h 44"/>
                <a:gd name="T6" fmla="*/ 34 w 44"/>
                <a:gd name="T7" fmla="*/ 35 h 44"/>
                <a:gd name="T8" fmla="*/ 9 w 44"/>
                <a:gd name="T9" fmla="*/ 35 h 44"/>
                <a:gd name="T10" fmla="*/ 44 w 44"/>
                <a:gd name="T11" fmla="*/ 0 h 44"/>
                <a:gd name="T12" fmla="*/ 0 w 44"/>
                <a:gd name="T13" fmla="*/ 0 h 44"/>
                <a:gd name="T14" fmla="*/ 0 w 44"/>
                <a:gd name="T15" fmla="*/ 44 h 44"/>
                <a:gd name="T16" fmla="*/ 44 w 44"/>
                <a:gd name="T17" fmla="*/ 44 h 44"/>
                <a:gd name="T18" fmla="*/ 44 w 44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9" y="35"/>
                  </a:moveTo>
                  <a:lnTo>
                    <a:pt x="9" y="10"/>
                  </a:lnTo>
                  <a:lnTo>
                    <a:pt x="34" y="10"/>
                  </a:lnTo>
                  <a:lnTo>
                    <a:pt x="34" y="35"/>
                  </a:lnTo>
                  <a:lnTo>
                    <a:pt x="9" y="35"/>
                  </a:lnTo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38" name="Freeform 145"/>
            <p:cNvSpPr>
              <a:spLocks noEditPoints="1"/>
            </p:cNvSpPr>
            <p:nvPr userDrawn="1"/>
          </p:nvSpPr>
          <p:spPr bwMode="auto">
            <a:xfrm>
              <a:off x="6946292" y="677863"/>
              <a:ext cx="69850" cy="69850"/>
            </a:xfrm>
            <a:custGeom>
              <a:avLst/>
              <a:gdLst>
                <a:gd name="T0" fmla="*/ 6 w 44"/>
                <a:gd name="T1" fmla="*/ 35 h 44"/>
                <a:gd name="T2" fmla="*/ 6 w 44"/>
                <a:gd name="T3" fmla="*/ 6 h 44"/>
                <a:gd name="T4" fmla="*/ 34 w 44"/>
                <a:gd name="T5" fmla="*/ 6 h 44"/>
                <a:gd name="T6" fmla="*/ 34 w 44"/>
                <a:gd name="T7" fmla="*/ 35 h 44"/>
                <a:gd name="T8" fmla="*/ 6 w 44"/>
                <a:gd name="T9" fmla="*/ 35 h 44"/>
                <a:gd name="T10" fmla="*/ 44 w 44"/>
                <a:gd name="T11" fmla="*/ 0 h 44"/>
                <a:gd name="T12" fmla="*/ 0 w 44"/>
                <a:gd name="T13" fmla="*/ 0 h 44"/>
                <a:gd name="T14" fmla="*/ 0 w 44"/>
                <a:gd name="T15" fmla="*/ 44 h 44"/>
                <a:gd name="T16" fmla="*/ 44 w 44"/>
                <a:gd name="T17" fmla="*/ 44 h 44"/>
                <a:gd name="T18" fmla="*/ 44 w 44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6" y="35"/>
                  </a:moveTo>
                  <a:lnTo>
                    <a:pt x="6" y="6"/>
                  </a:lnTo>
                  <a:lnTo>
                    <a:pt x="34" y="6"/>
                  </a:lnTo>
                  <a:lnTo>
                    <a:pt x="34" y="35"/>
                  </a:lnTo>
                  <a:lnTo>
                    <a:pt x="6" y="35"/>
                  </a:lnTo>
                  <a:close/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39" name="Freeform 146"/>
            <p:cNvSpPr>
              <a:spLocks noEditPoints="1"/>
            </p:cNvSpPr>
            <p:nvPr userDrawn="1"/>
          </p:nvSpPr>
          <p:spPr bwMode="auto">
            <a:xfrm>
              <a:off x="6946292" y="677863"/>
              <a:ext cx="69850" cy="69850"/>
            </a:xfrm>
            <a:custGeom>
              <a:avLst/>
              <a:gdLst>
                <a:gd name="T0" fmla="*/ 6 w 44"/>
                <a:gd name="T1" fmla="*/ 35 h 44"/>
                <a:gd name="T2" fmla="*/ 6 w 44"/>
                <a:gd name="T3" fmla="*/ 6 h 44"/>
                <a:gd name="T4" fmla="*/ 34 w 44"/>
                <a:gd name="T5" fmla="*/ 6 h 44"/>
                <a:gd name="T6" fmla="*/ 34 w 44"/>
                <a:gd name="T7" fmla="*/ 35 h 44"/>
                <a:gd name="T8" fmla="*/ 6 w 44"/>
                <a:gd name="T9" fmla="*/ 35 h 44"/>
                <a:gd name="T10" fmla="*/ 44 w 44"/>
                <a:gd name="T11" fmla="*/ 0 h 44"/>
                <a:gd name="T12" fmla="*/ 0 w 44"/>
                <a:gd name="T13" fmla="*/ 0 h 44"/>
                <a:gd name="T14" fmla="*/ 0 w 44"/>
                <a:gd name="T15" fmla="*/ 44 h 44"/>
                <a:gd name="T16" fmla="*/ 44 w 44"/>
                <a:gd name="T17" fmla="*/ 44 h 44"/>
                <a:gd name="T18" fmla="*/ 44 w 44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6" y="35"/>
                  </a:moveTo>
                  <a:lnTo>
                    <a:pt x="6" y="6"/>
                  </a:lnTo>
                  <a:lnTo>
                    <a:pt x="34" y="6"/>
                  </a:lnTo>
                  <a:lnTo>
                    <a:pt x="34" y="35"/>
                  </a:lnTo>
                  <a:lnTo>
                    <a:pt x="6" y="35"/>
                  </a:lnTo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40" name="Freeform 147"/>
            <p:cNvSpPr>
              <a:spLocks noEditPoints="1"/>
            </p:cNvSpPr>
            <p:nvPr userDrawn="1"/>
          </p:nvSpPr>
          <p:spPr bwMode="auto">
            <a:xfrm>
              <a:off x="6816117" y="687388"/>
              <a:ext cx="50800" cy="50800"/>
            </a:xfrm>
            <a:custGeom>
              <a:avLst/>
              <a:gdLst>
                <a:gd name="T0" fmla="*/ 7 w 32"/>
                <a:gd name="T1" fmla="*/ 25 h 32"/>
                <a:gd name="T2" fmla="*/ 7 w 32"/>
                <a:gd name="T3" fmla="*/ 7 h 32"/>
                <a:gd name="T4" fmla="*/ 26 w 32"/>
                <a:gd name="T5" fmla="*/ 7 h 32"/>
                <a:gd name="T6" fmla="*/ 26 w 32"/>
                <a:gd name="T7" fmla="*/ 25 h 32"/>
                <a:gd name="T8" fmla="*/ 7 w 32"/>
                <a:gd name="T9" fmla="*/ 25 h 32"/>
                <a:gd name="T10" fmla="*/ 32 w 32"/>
                <a:gd name="T11" fmla="*/ 0 h 32"/>
                <a:gd name="T12" fmla="*/ 0 w 32"/>
                <a:gd name="T13" fmla="*/ 0 h 32"/>
                <a:gd name="T14" fmla="*/ 0 w 32"/>
                <a:gd name="T15" fmla="*/ 32 h 32"/>
                <a:gd name="T16" fmla="*/ 32 w 32"/>
                <a:gd name="T17" fmla="*/ 32 h 32"/>
                <a:gd name="T18" fmla="*/ 32 w 32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7" y="25"/>
                  </a:moveTo>
                  <a:lnTo>
                    <a:pt x="7" y="7"/>
                  </a:lnTo>
                  <a:lnTo>
                    <a:pt x="26" y="7"/>
                  </a:lnTo>
                  <a:lnTo>
                    <a:pt x="26" y="25"/>
                  </a:lnTo>
                  <a:lnTo>
                    <a:pt x="7" y="25"/>
                  </a:lnTo>
                  <a:close/>
                  <a:moveTo>
                    <a:pt x="32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32" y="32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41" name="Freeform 148"/>
            <p:cNvSpPr>
              <a:spLocks noEditPoints="1"/>
            </p:cNvSpPr>
            <p:nvPr userDrawn="1"/>
          </p:nvSpPr>
          <p:spPr bwMode="auto">
            <a:xfrm>
              <a:off x="6816117" y="687388"/>
              <a:ext cx="50800" cy="50800"/>
            </a:xfrm>
            <a:custGeom>
              <a:avLst/>
              <a:gdLst>
                <a:gd name="T0" fmla="*/ 7 w 32"/>
                <a:gd name="T1" fmla="*/ 25 h 32"/>
                <a:gd name="T2" fmla="*/ 7 w 32"/>
                <a:gd name="T3" fmla="*/ 7 h 32"/>
                <a:gd name="T4" fmla="*/ 26 w 32"/>
                <a:gd name="T5" fmla="*/ 7 h 32"/>
                <a:gd name="T6" fmla="*/ 26 w 32"/>
                <a:gd name="T7" fmla="*/ 25 h 32"/>
                <a:gd name="T8" fmla="*/ 7 w 32"/>
                <a:gd name="T9" fmla="*/ 25 h 32"/>
                <a:gd name="T10" fmla="*/ 32 w 32"/>
                <a:gd name="T11" fmla="*/ 0 h 32"/>
                <a:gd name="T12" fmla="*/ 0 w 32"/>
                <a:gd name="T13" fmla="*/ 0 h 32"/>
                <a:gd name="T14" fmla="*/ 0 w 32"/>
                <a:gd name="T15" fmla="*/ 32 h 32"/>
                <a:gd name="T16" fmla="*/ 32 w 32"/>
                <a:gd name="T17" fmla="*/ 32 h 32"/>
                <a:gd name="T18" fmla="*/ 32 w 32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7" y="25"/>
                  </a:moveTo>
                  <a:lnTo>
                    <a:pt x="7" y="7"/>
                  </a:lnTo>
                  <a:lnTo>
                    <a:pt x="26" y="7"/>
                  </a:lnTo>
                  <a:lnTo>
                    <a:pt x="26" y="25"/>
                  </a:lnTo>
                  <a:lnTo>
                    <a:pt x="7" y="25"/>
                  </a:lnTo>
                  <a:moveTo>
                    <a:pt x="32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32" y="32"/>
                  </a:lnTo>
                  <a:lnTo>
                    <a:pt x="3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42" name="Freeform 149"/>
            <p:cNvSpPr>
              <a:spLocks noEditPoints="1"/>
            </p:cNvSpPr>
            <p:nvPr userDrawn="1"/>
          </p:nvSpPr>
          <p:spPr bwMode="auto">
            <a:xfrm>
              <a:off x="6678004" y="687388"/>
              <a:ext cx="49213" cy="50800"/>
            </a:xfrm>
            <a:custGeom>
              <a:avLst/>
              <a:gdLst>
                <a:gd name="T0" fmla="*/ 6 w 31"/>
                <a:gd name="T1" fmla="*/ 25 h 32"/>
                <a:gd name="T2" fmla="*/ 6 w 31"/>
                <a:gd name="T3" fmla="*/ 7 h 32"/>
                <a:gd name="T4" fmla="*/ 25 w 31"/>
                <a:gd name="T5" fmla="*/ 7 h 32"/>
                <a:gd name="T6" fmla="*/ 25 w 31"/>
                <a:gd name="T7" fmla="*/ 25 h 32"/>
                <a:gd name="T8" fmla="*/ 6 w 31"/>
                <a:gd name="T9" fmla="*/ 25 h 32"/>
                <a:gd name="T10" fmla="*/ 31 w 31"/>
                <a:gd name="T11" fmla="*/ 0 h 32"/>
                <a:gd name="T12" fmla="*/ 0 w 31"/>
                <a:gd name="T13" fmla="*/ 0 h 32"/>
                <a:gd name="T14" fmla="*/ 0 w 31"/>
                <a:gd name="T15" fmla="*/ 32 h 32"/>
                <a:gd name="T16" fmla="*/ 31 w 31"/>
                <a:gd name="T17" fmla="*/ 32 h 32"/>
                <a:gd name="T18" fmla="*/ 31 w 31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2">
                  <a:moveTo>
                    <a:pt x="6" y="25"/>
                  </a:moveTo>
                  <a:lnTo>
                    <a:pt x="6" y="7"/>
                  </a:lnTo>
                  <a:lnTo>
                    <a:pt x="25" y="7"/>
                  </a:lnTo>
                  <a:lnTo>
                    <a:pt x="25" y="25"/>
                  </a:lnTo>
                  <a:lnTo>
                    <a:pt x="6" y="25"/>
                  </a:lnTo>
                  <a:close/>
                  <a:moveTo>
                    <a:pt x="31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31" y="32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43" name="Freeform 150"/>
            <p:cNvSpPr>
              <a:spLocks noEditPoints="1"/>
            </p:cNvSpPr>
            <p:nvPr userDrawn="1"/>
          </p:nvSpPr>
          <p:spPr bwMode="auto">
            <a:xfrm>
              <a:off x="6678004" y="687388"/>
              <a:ext cx="49213" cy="50800"/>
            </a:xfrm>
            <a:custGeom>
              <a:avLst/>
              <a:gdLst>
                <a:gd name="T0" fmla="*/ 6 w 31"/>
                <a:gd name="T1" fmla="*/ 25 h 32"/>
                <a:gd name="T2" fmla="*/ 6 w 31"/>
                <a:gd name="T3" fmla="*/ 7 h 32"/>
                <a:gd name="T4" fmla="*/ 25 w 31"/>
                <a:gd name="T5" fmla="*/ 7 h 32"/>
                <a:gd name="T6" fmla="*/ 25 w 31"/>
                <a:gd name="T7" fmla="*/ 25 h 32"/>
                <a:gd name="T8" fmla="*/ 6 w 31"/>
                <a:gd name="T9" fmla="*/ 25 h 32"/>
                <a:gd name="T10" fmla="*/ 31 w 31"/>
                <a:gd name="T11" fmla="*/ 0 h 32"/>
                <a:gd name="T12" fmla="*/ 0 w 31"/>
                <a:gd name="T13" fmla="*/ 0 h 32"/>
                <a:gd name="T14" fmla="*/ 0 w 31"/>
                <a:gd name="T15" fmla="*/ 32 h 32"/>
                <a:gd name="T16" fmla="*/ 31 w 31"/>
                <a:gd name="T17" fmla="*/ 32 h 32"/>
                <a:gd name="T18" fmla="*/ 31 w 31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2">
                  <a:moveTo>
                    <a:pt x="6" y="25"/>
                  </a:moveTo>
                  <a:lnTo>
                    <a:pt x="6" y="7"/>
                  </a:lnTo>
                  <a:lnTo>
                    <a:pt x="25" y="7"/>
                  </a:lnTo>
                  <a:lnTo>
                    <a:pt x="25" y="25"/>
                  </a:lnTo>
                  <a:lnTo>
                    <a:pt x="6" y="25"/>
                  </a:lnTo>
                  <a:moveTo>
                    <a:pt x="31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31" y="32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44" name="Freeform 151"/>
            <p:cNvSpPr>
              <a:spLocks noEditPoints="1"/>
            </p:cNvSpPr>
            <p:nvPr userDrawn="1"/>
          </p:nvSpPr>
          <p:spPr bwMode="auto">
            <a:xfrm>
              <a:off x="6538304" y="687388"/>
              <a:ext cx="49213" cy="50800"/>
            </a:xfrm>
            <a:custGeom>
              <a:avLst/>
              <a:gdLst>
                <a:gd name="T0" fmla="*/ 9 w 31"/>
                <a:gd name="T1" fmla="*/ 25 h 32"/>
                <a:gd name="T2" fmla="*/ 9 w 31"/>
                <a:gd name="T3" fmla="*/ 7 h 32"/>
                <a:gd name="T4" fmla="*/ 25 w 31"/>
                <a:gd name="T5" fmla="*/ 7 h 32"/>
                <a:gd name="T6" fmla="*/ 25 w 31"/>
                <a:gd name="T7" fmla="*/ 25 h 32"/>
                <a:gd name="T8" fmla="*/ 9 w 31"/>
                <a:gd name="T9" fmla="*/ 25 h 32"/>
                <a:gd name="T10" fmla="*/ 31 w 31"/>
                <a:gd name="T11" fmla="*/ 0 h 32"/>
                <a:gd name="T12" fmla="*/ 0 w 31"/>
                <a:gd name="T13" fmla="*/ 0 h 32"/>
                <a:gd name="T14" fmla="*/ 0 w 31"/>
                <a:gd name="T15" fmla="*/ 32 h 32"/>
                <a:gd name="T16" fmla="*/ 31 w 31"/>
                <a:gd name="T17" fmla="*/ 32 h 32"/>
                <a:gd name="T18" fmla="*/ 31 w 31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2">
                  <a:moveTo>
                    <a:pt x="9" y="25"/>
                  </a:moveTo>
                  <a:lnTo>
                    <a:pt x="9" y="7"/>
                  </a:lnTo>
                  <a:lnTo>
                    <a:pt x="25" y="7"/>
                  </a:lnTo>
                  <a:lnTo>
                    <a:pt x="25" y="25"/>
                  </a:lnTo>
                  <a:lnTo>
                    <a:pt x="9" y="25"/>
                  </a:lnTo>
                  <a:close/>
                  <a:moveTo>
                    <a:pt x="31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31" y="32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45" name="Freeform 152"/>
            <p:cNvSpPr>
              <a:spLocks noEditPoints="1"/>
            </p:cNvSpPr>
            <p:nvPr userDrawn="1"/>
          </p:nvSpPr>
          <p:spPr bwMode="auto">
            <a:xfrm>
              <a:off x="6538304" y="687388"/>
              <a:ext cx="49213" cy="50800"/>
            </a:xfrm>
            <a:custGeom>
              <a:avLst/>
              <a:gdLst>
                <a:gd name="T0" fmla="*/ 9 w 31"/>
                <a:gd name="T1" fmla="*/ 25 h 32"/>
                <a:gd name="T2" fmla="*/ 9 w 31"/>
                <a:gd name="T3" fmla="*/ 7 h 32"/>
                <a:gd name="T4" fmla="*/ 25 w 31"/>
                <a:gd name="T5" fmla="*/ 7 h 32"/>
                <a:gd name="T6" fmla="*/ 25 w 31"/>
                <a:gd name="T7" fmla="*/ 25 h 32"/>
                <a:gd name="T8" fmla="*/ 9 w 31"/>
                <a:gd name="T9" fmla="*/ 25 h 32"/>
                <a:gd name="T10" fmla="*/ 31 w 31"/>
                <a:gd name="T11" fmla="*/ 0 h 32"/>
                <a:gd name="T12" fmla="*/ 0 w 31"/>
                <a:gd name="T13" fmla="*/ 0 h 32"/>
                <a:gd name="T14" fmla="*/ 0 w 31"/>
                <a:gd name="T15" fmla="*/ 32 h 32"/>
                <a:gd name="T16" fmla="*/ 31 w 31"/>
                <a:gd name="T17" fmla="*/ 32 h 32"/>
                <a:gd name="T18" fmla="*/ 31 w 31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2">
                  <a:moveTo>
                    <a:pt x="9" y="25"/>
                  </a:moveTo>
                  <a:lnTo>
                    <a:pt x="9" y="7"/>
                  </a:lnTo>
                  <a:lnTo>
                    <a:pt x="25" y="7"/>
                  </a:lnTo>
                  <a:lnTo>
                    <a:pt x="25" y="25"/>
                  </a:lnTo>
                  <a:lnTo>
                    <a:pt x="9" y="25"/>
                  </a:lnTo>
                  <a:moveTo>
                    <a:pt x="31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31" y="32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46" name="Freeform 153"/>
            <p:cNvSpPr>
              <a:spLocks noEditPoints="1"/>
            </p:cNvSpPr>
            <p:nvPr userDrawn="1"/>
          </p:nvSpPr>
          <p:spPr bwMode="auto">
            <a:xfrm>
              <a:off x="6403367" y="693738"/>
              <a:ext cx="46038" cy="39687"/>
            </a:xfrm>
            <a:custGeom>
              <a:avLst/>
              <a:gdLst>
                <a:gd name="T0" fmla="*/ 7 w 29"/>
                <a:gd name="T1" fmla="*/ 18 h 25"/>
                <a:gd name="T2" fmla="*/ 7 w 29"/>
                <a:gd name="T3" fmla="*/ 6 h 25"/>
                <a:gd name="T4" fmla="*/ 22 w 29"/>
                <a:gd name="T5" fmla="*/ 6 h 25"/>
                <a:gd name="T6" fmla="*/ 22 w 29"/>
                <a:gd name="T7" fmla="*/ 18 h 25"/>
                <a:gd name="T8" fmla="*/ 7 w 29"/>
                <a:gd name="T9" fmla="*/ 18 h 25"/>
                <a:gd name="T10" fmla="*/ 29 w 29"/>
                <a:gd name="T11" fmla="*/ 0 h 25"/>
                <a:gd name="T12" fmla="*/ 0 w 29"/>
                <a:gd name="T13" fmla="*/ 0 h 25"/>
                <a:gd name="T14" fmla="*/ 0 w 29"/>
                <a:gd name="T15" fmla="*/ 25 h 25"/>
                <a:gd name="T16" fmla="*/ 29 w 29"/>
                <a:gd name="T17" fmla="*/ 25 h 25"/>
                <a:gd name="T18" fmla="*/ 29 w 29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5">
                  <a:moveTo>
                    <a:pt x="7" y="18"/>
                  </a:moveTo>
                  <a:lnTo>
                    <a:pt x="7" y="6"/>
                  </a:lnTo>
                  <a:lnTo>
                    <a:pt x="22" y="6"/>
                  </a:lnTo>
                  <a:lnTo>
                    <a:pt x="22" y="18"/>
                  </a:lnTo>
                  <a:lnTo>
                    <a:pt x="7" y="18"/>
                  </a:lnTo>
                  <a:close/>
                  <a:moveTo>
                    <a:pt x="2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29" y="25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47" name="Freeform 154"/>
            <p:cNvSpPr>
              <a:spLocks noEditPoints="1"/>
            </p:cNvSpPr>
            <p:nvPr userDrawn="1"/>
          </p:nvSpPr>
          <p:spPr bwMode="auto">
            <a:xfrm>
              <a:off x="6403367" y="693738"/>
              <a:ext cx="46038" cy="39687"/>
            </a:xfrm>
            <a:custGeom>
              <a:avLst/>
              <a:gdLst>
                <a:gd name="T0" fmla="*/ 7 w 29"/>
                <a:gd name="T1" fmla="*/ 18 h 25"/>
                <a:gd name="T2" fmla="*/ 7 w 29"/>
                <a:gd name="T3" fmla="*/ 6 h 25"/>
                <a:gd name="T4" fmla="*/ 22 w 29"/>
                <a:gd name="T5" fmla="*/ 6 h 25"/>
                <a:gd name="T6" fmla="*/ 22 w 29"/>
                <a:gd name="T7" fmla="*/ 18 h 25"/>
                <a:gd name="T8" fmla="*/ 7 w 29"/>
                <a:gd name="T9" fmla="*/ 18 h 25"/>
                <a:gd name="T10" fmla="*/ 29 w 29"/>
                <a:gd name="T11" fmla="*/ 0 h 25"/>
                <a:gd name="T12" fmla="*/ 0 w 29"/>
                <a:gd name="T13" fmla="*/ 0 h 25"/>
                <a:gd name="T14" fmla="*/ 0 w 29"/>
                <a:gd name="T15" fmla="*/ 25 h 25"/>
                <a:gd name="T16" fmla="*/ 29 w 29"/>
                <a:gd name="T17" fmla="*/ 25 h 25"/>
                <a:gd name="T18" fmla="*/ 29 w 29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5">
                  <a:moveTo>
                    <a:pt x="7" y="18"/>
                  </a:moveTo>
                  <a:lnTo>
                    <a:pt x="7" y="6"/>
                  </a:lnTo>
                  <a:lnTo>
                    <a:pt x="22" y="6"/>
                  </a:lnTo>
                  <a:lnTo>
                    <a:pt x="22" y="18"/>
                  </a:lnTo>
                  <a:lnTo>
                    <a:pt x="7" y="18"/>
                  </a:lnTo>
                  <a:moveTo>
                    <a:pt x="2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29" y="25"/>
                  </a:lnTo>
                  <a:lnTo>
                    <a:pt x="2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48" name="Freeform 155"/>
            <p:cNvSpPr>
              <a:spLocks noEditPoints="1"/>
            </p:cNvSpPr>
            <p:nvPr userDrawn="1"/>
          </p:nvSpPr>
          <p:spPr bwMode="auto">
            <a:xfrm>
              <a:off x="6270017" y="693738"/>
              <a:ext cx="34925" cy="33337"/>
            </a:xfrm>
            <a:custGeom>
              <a:avLst/>
              <a:gdLst>
                <a:gd name="T0" fmla="*/ 3 w 22"/>
                <a:gd name="T1" fmla="*/ 18 h 21"/>
                <a:gd name="T2" fmla="*/ 3 w 22"/>
                <a:gd name="T3" fmla="*/ 6 h 21"/>
                <a:gd name="T4" fmla="*/ 16 w 22"/>
                <a:gd name="T5" fmla="*/ 6 h 21"/>
                <a:gd name="T6" fmla="*/ 16 w 22"/>
                <a:gd name="T7" fmla="*/ 18 h 21"/>
                <a:gd name="T8" fmla="*/ 3 w 22"/>
                <a:gd name="T9" fmla="*/ 18 h 21"/>
                <a:gd name="T10" fmla="*/ 22 w 22"/>
                <a:gd name="T11" fmla="*/ 0 h 21"/>
                <a:gd name="T12" fmla="*/ 0 w 22"/>
                <a:gd name="T13" fmla="*/ 0 h 21"/>
                <a:gd name="T14" fmla="*/ 0 w 22"/>
                <a:gd name="T15" fmla="*/ 21 h 21"/>
                <a:gd name="T16" fmla="*/ 22 w 22"/>
                <a:gd name="T17" fmla="*/ 21 h 21"/>
                <a:gd name="T18" fmla="*/ 22 w 22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1">
                  <a:moveTo>
                    <a:pt x="3" y="18"/>
                  </a:moveTo>
                  <a:lnTo>
                    <a:pt x="3" y="6"/>
                  </a:lnTo>
                  <a:lnTo>
                    <a:pt x="16" y="6"/>
                  </a:lnTo>
                  <a:lnTo>
                    <a:pt x="16" y="18"/>
                  </a:lnTo>
                  <a:lnTo>
                    <a:pt x="3" y="18"/>
                  </a:lnTo>
                  <a:close/>
                  <a:moveTo>
                    <a:pt x="22" y="0"/>
                  </a:moveTo>
                  <a:lnTo>
                    <a:pt x="0" y="0"/>
                  </a:lnTo>
                  <a:lnTo>
                    <a:pt x="0" y="21"/>
                  </a:lnTo>
                  <a:lnTo>
                    <a:pt x="22" y="21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49" name="Freeform 156"/>
            <p:cNvSpPr>
              <a:spLocks noEditPoints="1"/>
            </p:cNvSpPr>
            <p:nvPr userDrawn="1"/>
          </p:nvSpPr>
          <p:spPr bwMode="auto">
            <a:xfrm>
              <a:off x="6270017" y="693738"/>
              <a:ext cx="34925" cy="33337"/>
            </a:xfrm>
            <a:custGeom>
              <a:avLst/>
              <a:gdLst>
                <a:gd name="T0" fmla="*/ 3 w 22"/>
                <a:gd name="T1" fmla="*/ 18 h 21"/>
                <a:gd name="T2" fmla="*/ 3 w 22"/>
                <a:gd name="T3" fmla="*/ 6 h 21"/>
                <a:gd name="T4" fmla="*/ 16 w 22"/>
                <a:gd name="T5" fmla="*/ 6 h 21"/>
                <a:gd name="T6" fmla="*/ 16 w 22"/>
                <a:gd name="T7" fmla="*/ 18 h 21"/>
                <a:gd name="T8" fmla="*/ 3 w 22"/>
                <a:gd name="T9" fmla="*/ 18 h 21"/>
                <a:gd name="T10" fmla="*/ 22 w 22"/>
                <a:gd name="T11" fmla="*/ 0 h 21"/>
                <a:gd name="T12" fmla="*/ 0 w 22"/>
                <a:gd name="T13" fmla="*/ 0 h 21"/>
                <a:gd name="T14" fmla="*/ 0 w 22"/>
                <a:gd name="T15" fmla="*/ 21 h 21"/>
                <a:gd name="T16" fmla="*/ 22 w 22"/>
                <a:gd name="T17" fmla="*/ 21 h 21"/>
                <a:gd name="T18" fmla="*/ 22 w 22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1">
                  <a:moveTo>
                    <a:pt x="3" y="18"/>
                  </a:moveTo>
                  <a:lnTo>
                    <a:pt x="3" y="6"/>
                  </a:lnTo>
                  <a:lnTo>
                    <a:pt x="16" y="6"/>
                  </a:lnTo>
                  <a:lnTo>
                    <a:pt x="16" y="18"/>
                  </a:lnTo>
                  <a:lnTo>
                    <a:pt x="3" y="18"/>
                  </a:lnTo>
                  <a:moveTo>
                    <a:pt x="22" y="0"/>
                  </a:moveTo>
                  <a:lnTo>
                    <a:pt x="0" y="0"/>
                  </a:lnTo>
                  <a:lnTo>
                    <a:pt x="0" y="21"/>
                  </a:lnTo>
                  <a:lnTo>
                    <a:pt x="22" y="21"/>
                  </a:lnTo>
                  <a:lnTo>
                    <a:pt x="2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50" name="Freeform 157"/>
            <p:cNvSpPr>
              <a:spLocks noEditPoints="1"/>
            </p:cNvSpPr>
            <p:nvPr userDrawn="1"/>
          </p:nvSpPr>
          <p:spPr bwMode="auto">
            <a:xfrm>
              <a:off x="6135079" y="703263"/>
              <a:ext cx="25400" cy="19050"/>
            </a:xfrm>
            <a:custGeom>
              <a:avLst/>
              <a:gdLst>
                <a:gd name="T0" fmla="*/ 7 w 16"/>
                <a:gd name="T1" fmla="*/ 9 h 12"/>
                <a:gd name="T2" fmla="*/ 7 w 16"/>
                <a:gd name="T3" fmla="*/ 3 h 12"/>
                <a:gd name="T4" fmla="*/ 10 w 16"/>
                <a:gd name="T5" fmla="*/ 3 h 12"/>
                <a:gd name="T6" fmla="*/ 10 w 16"/>
                <a:gd name="T7" fmla="*/ 9 h 12"/>
                <a:gd name="T8" fmla="*/ 7 w 16"/>
                <a:gd name="T9" fmla="*/ 9 h 12"/>
                <a:gd name="T10" fmla="*/ 16 w 16"/>
                <a:gd name="T11" fmla="*/ 0 h 12"/>
                <a:gd name="T12" fmla="*/ 0 w 16"/>
                <a:gd name="T13" fmla="*/ 0 h 12"/>
                <a:gd name="T14" fmla="*/ 0 w 16"/>
                <a:gd name="T15" fmla="*/ 12 h 12"/>
                <a:gd name="T16" fmla="*/ 16 w 16"/>
                <a:gd name="T17" fmla="*/ 12 h 12"/>
                <a:gd name="T18" fmla="*/ 16 w 16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2">
                  <a:moveTo>
                    <a:pt x="7" y="9"/>
                  </a:moveTo>
                  <a:lnTo>
                    <a:pt x="7" y="3"/>
                  </a:lnTo>
                  <a:lnTo>
                    <a:pt x="10" y="3"/>
                  </a:lnTo>
                  <a:lnTo>
                    <a:pt x="10" y="9"/>
                  </a:lnTo>
                  <a:lnTo>
                    <a:pt x="7" y="9"/>
                  </a:lnTo>
                  <a:close/>
                  <a:moveTo>
                    <a:pt x="16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6" y="12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51" name="Freeform 158"/>
            <p:cNvSpPr>
              <a:spLocks noEditPoints="1"/>
            </p:cNvSpPr>
            <p:nvPr userDrawn="1"/>
          </p:nvSpPr>
          <p:spPr bwMode="auto">
            <a:xfrm>
              <a:off x="6135079" y="703263"/>
              <a:ext cx="25400" cy="19050"/>
            </a:xfrm>
            <a:custGeom>
              <a:avLst/>
              <a:gdLst>
                <a:gd name="T0" fmla="*/ 7 w 16"/>
                <a:gd name="T1" fmla="*/ 9 h 12"/>
                <a:gd name="T2" fmla="*/ 7 w 16"/>
                <a:gd name="T3" fmla="*/ 3 h 12"/>
                <a:gd name="T4" fmla="*/ 10 w 16"/>
                <a:gd name="T5" fmla="*/ 3 h 12"/>
                <a:gd name="T6" fmla="*/ 10 w 16"/>
                <a:gd name="T7" fmla="*/ 9 h 12"/>
                <a:gd name="T8" fmla="*/ 7 w 16"/>
                <a:gd name="T9" fmla="*/ 9 h 12"/>
                <a:gd name="T10" fmla="*/ 16 w 16"/>
                <a:gd name="T11" fmla="*/ 0 h 12"/>
                <a:gd name="T12" fmla="*/ 0 w 16"/>
                <a:gd name="T13" fmla="*/ 0 h 12"/>
                <a:gd name="T14" fmla="*/ 0 w 16"/>
                <a:gd name="T15" fmla="*/ 12 h 12"/>
                <a:gd name="T16" fmla="*/ 16 w 16"/>
                <a:gd name="T17" fmla="*/ 12 h 12"/>
                <a:gd name="T18" fmla="*/ 16 w 16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2">
                  <a:moveTo>
                    <a:pt x="7" y="9"/>
                  </a:moveTo>
                  <a:lnTo>
                    <a:pt x="7" y="3"/>
                  </a:lnTo>
                  <a:lnTo>
                    <a:pt x="10" y="3"/>
                  </a:lnTo>
                  <a:lnTo>
                    <a:pt x="10" y="9"/>
                  </a:lnTo>
                  <a:lnTo>
                    <a:pt x="7" y="9"/>
                  </a:lnTo>
                  <a:moveTo>
                    <a:pt x="16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6" y="12"/>
                  </a:lnTo>
                  <a:lnTo>
                    <a:pt x="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52" name="Freeform 159"/>
            <p:cNvSpPr>
              <a:spLocks noEditPoints="1"/>
            </p:cNvSpPr>
            <p:nvPr userDrawn="1"/>
          </p:nvSpPr>
          <p:spPr bwMode="auto">
            <a:xfrm>
              <a:off x="6001729" y="703263"/>
              <a:ext cx="14288" cy="19050"/>
            </a:xfrm>
            <a:custGeom>
              <a:avLst/>
              <a:gdLst>
                <a:gd name="T0" fmla="*/ 3 w 9"/>
                <a:gd name="T1" fmla="*/ 9 h 12"/>
                <a:gd name="T2" fmla="*/ 3 w 9"/>
                <a:gd name="T3" fmla="*/ 3 h 12"/>
                <a:gd name="T4" fmla="*/ 6 w 9"/>
                <a:gd name="T5" fmla="*/ 3 h 12"/>
                <a:gd name="T6" fmla="*/ 6 w 9"/>
                <a:gd name="T7" fmla="*/ 9 h 12"/>
                <a:gd name="T8" fmla="*/ 3 w 9"/>
                <a:gd name="T9" fmla="*/ 9 h 12"/>
                <a:gd name="T10" fmla="*/ 9 w 9"/>
                <a:gd name="T11" fmla="*/ 0 h 12"/>
                <a:gd name="T12" fmla="*/ 0 w 9"/>
                <a:gd name="T13" fmla="*/ 0 h 12"/>
                <a:gd name="T14" fmla="*/ 0 w 9"/>
                <a:gd name="T15" fmla="*/ 12 h 12"/>
                <a:gd name="T16" fmla="*/ 9 w 9"/>
                <a:gd name="T17" fmla="*/ 12 h 12"/>
                <a:gd name="T18" fmla="*/ 9 w 9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2">
                  <a:moveTo>
                    <a:pt x="3" y="9"/>
                  </a:moveTo>
                  <a:lnTo>
                    <a:pt x="3" y="3"/>
                  </a:lnTo>
                  <a:lnTo>
                    <a:pt x="6" y="3"/>
                  </a:lnTo>
                  <a:lnTo>
                    <a:pt x="6" y="9"/>
                  </a:lnTo>
                  <a:lnTo>
                    <a:pt x="3" y="9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9" y="12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53" name="Freeform 160"/>
            <p:cNvSpPr>
              <a:spLocks noEditPoints="1"/>
            </p:cNvSpPr>
            <p:nvPr userDrawn="1"/>
          </p:nvSpPr>
          <p:spPr bwMode="auto">
            <a:xfrm>
              <a:off x="6001729" y="703263"/>
              <a:ext cx="14288" cy="19050"/>
            </a:xfrm>
            <a:custGeom>
              <a:avLst/>
              <a:gdLst>
                <a:gd name="T0" fmla="*/ 3 w 9"/>
                <a:gd name="T1" fmla="*/ 9 h 12"/>
                <a:gd name="T2" fmla="*/ 3 w 9"/>
                <a:gd name="T3" fmla="*/ 3 h 12"/>
                <a:gd name="T4" fmla="*/ 6 w 9"/>
                <a:gd name="T5" fmla="*/ 3 h 12"/>
                <a:gd name="T6" fmla="*/ 6 w 9"/>
                <a:gd name="T7" fmla="*/ 9 h 12"/>
                <a:gd name="T8" fmla="*/ 3 w 9"/>
                <a:gd name="T9" fmla="*/ 9 h 12"/>
                <a:gd name="T10" fmla="*/ 9 w 9"/>
                <a:gd name="T11" fmla="*/ 0 h 12"/>
                <a:gd name="T12" fmla="*/ 0 w 9"/>
                <a:gd name="T13" fmla="*/ 0 h 12"/>
                <a:gd name="T14" fmla="*/ 0 w 9"/>
                <a:gd name="T15" fmla="*/ 12 h 12"/>
                <a:gd name="T16" fmla="*/ 9 w 9"/>
                <a:gd name="T17" fmla="*/ 12 h 12"/>
                <a:gd name="T18" fmla="*/ 9 w 9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2">
                  <a:moveTo>
                    <a:pt x="3" y="9"/>
                  </a:moveTo>
                  <a:lnTo>
                    <a:pt x="3" y="3"/>
                  </a:lnTo>
                  <a:lnTo>
                    <a:pt x="6" y="3"/>
                  </a:lnTo>
                  <a:lnTo>
                    <a:pt x="6" y="9"/>
                  </a:lnTo>
                  <a:lnTo>
                    <a:pt x="3" y="9"/>
                  </a:lnTo>
                  <a:moveTo>
                    <a:pt x="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9" y="12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54" name="Freeform 161"/>
            <p:cNvSpPr>
              <a:spLocks noEditPoints="1"/>
            </p:cNvSpPr>
            <p:nvPr userDrawn="1"/>
          </p:nvSpPr>
          <p:spPr bwMode="auto">
            <a:xfrm>
              <a:off x="5862029" y="703263"/>
              <a:ext cx="20638" cy="19050"/>
            </a:xfrm>
            <a:custGeom>
              <a:avLst/>
              <a:gdLst>
                <a:gd name="T0" fmla="*/ 3 w 13"/>
                <a:gd name="T1" fmla="*/ 9 h 12"/>
                <a:gd name="T2" fmla="*/ 3 w 13"/>
                <a:gd name="T3" fmla="*/ 3 h 12"/>
                <a:gd name="T4" fmla="*/ 9 w 13"/>
                <a:gd name="T5" fmla="*/ 3 h 12"/>
                <a:gd name="T6" fmla="*/ 9 w 13"/>
                <a:gd name="T7" fmla="*/ 9 h 12"/>
                <a:gd name="T8" fmla="*/ 3 w 13"/>
                <a:gd name="T9" fmla="*/ 9 h 12"/>
                <a:gd name="T10" fmla="*/ 13 w 13"/>
                <a:gd name="T11" fmla="*/ 0 h 12"/>
                <a:gd name="T12" fmla="*/ 0 w 13"/>
                <a:gd name="T13" fmla="*/ 0 h 12"/>
                <a:gd name="T14" fmla="*/ 0 w 13"/>
                <a:gd name="T15" fmla="*/ 12 h 12"/>
                <a:gd name="T16" fmla="*/ 13 w 13"/>
                <a:gd name="T17" fmla="*/ 12 h 12"/>
                <a:gd name="T18" fmla="*/ 13 w 13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2">
                  <a:moveTo>
                    <a:pt x="3" y="9"/>
                  </a:moveTo>
                  <a:lnTo>
                    <a:pt x="3" y="3"/>
                  </a:lnTo>
                  <a:lnTo>
                    <a:pt x="9" y="3"/>
                  </a:lnTo>
                  <a:lnTo>
                    <a:pt x="9" y="9"/>
                  </a:lnTo>
                  <a:lnTo>
                    <a:pt x="3" y="9"/>
                  </a:lnTo>
                  <a:close/>
                  <a:moveTo>
                    <a:pt x="1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3" y="12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55" name="Freeform 162"/>
            <p:cNvSpPr>
              <a:spLocks noEditPoints="1"/>
            </p:cNvSpPr>
            <p:nvPr userDrawn="1"/>
          </p:nvSpPr>
          <p:spPr bwMode="auto">
            <a:xfrm>
              <a:off x="5862029" y="703263"/>
              <a:ext cx="20638" cy="19050"/>
            </a:xfrm>
            <a:custGeom>
              <a:avLst/>
              <a:gdLst>
                <a:gd name="T0" fmla="*/ 3 w 13"/>
                <a:gd name="T1" fmla="*/ 9 h 12"/>
                <a:gd name="T2" fmla="*/ 3 w 13"/>
                <a:gd name="T3" fmla="*/ 3 h 12"/>
                <a:gd name="T4" fmla="*/ 9 w 13"/>
                <a:gd name="T5" fmla="*/ 3 h 12"/>
                <a:gd name="T6" fmla="*/ 9 w 13"/>
                <a:gd name="T7" fmla="*/ 9 h 12"/>
                <a:gd name="T8" fmla="*/ 3 w 13"/>
                <a:gd name="T9" fmla="*/ 9 h 12"/>
                <a:gd name="T10" fmla="*/ 13 w 13"/>
                <a:gd name="T11" fmla="*/ 0 h 12"/>
                <a:gd name="T12" fmla="*/ 0 w 13"/>
                <a:gd name="T13" fmla="*/ 0 h 12"/>
                <a:gd name="T14" fmla="*/ 0 w 13"/>
                <a:gd name="T15" fmla="*/ 12 h 12"/>
                <a:gd name="T16" fmla="*/ 13 w 13"/>
                <a:gd name="T17" fmla="*/ 12 h 12"/>
                <a:gd name="T18" fmla="*/ 13 w 13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2">
                  <a:moveTo>
                    <a:pt x="3" y="9"/>
                  </a:moveTo>
                  <a:lnTo>
                    <a:pt x="3" y="3"/>
                  </a:lnTo>
                  <a:lnTo>
                    <a:pt x="9" y="3"/>
                  </a:lnTo>
                  <a:lnTo>
                    <a:pt x="9" y="9"/>
                  </a:lnTo>
                  <a:lnTo>
                    <a:pt x="3" y="9"/>
                  </a:lnTo>
                  <a:moveTo>
                    <a:pt x="1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3" y="12"/>
                  </a:lnTo>
                  <a:lnTo>
                    <a:pt x="1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56" name="Freeform 163"/>
            <p:cNvSpPr>
              <a:spLocks noEditPoints="1"/>
            </p:cNvSpPr>
            <p:nvPr userDrawn="1"/>
          </p:nvSpPr>
          <p:spPr bwMode="auto">
            <a:xfrm>
              <a:off x="5722329" y="703263"/>
              <a:ext cx="15875" cy="14287"/>
            </a:xfrm>
            <a:custGeom>
              <a:avLst/>
              <a:gdLst>
                <a:gd name="T0" fmla="*/ 3 w 10"/>
                <a:gd name="T1" fmla="*/ 9 h 9"/>
                <a:gd name="T2" fmla="*/ 3 w 10"/>
                <a:gd name="T3" fmla="*/ 3 h 9"/>
                <a:gd name="T4" fmla="*/ 7 w 10"/>
                <a:gd name="T5" fmla="*/ 3 h 9"/>
                <a:gd name="T6" fmla="*/ 7 w 10"/>
                <a:gd name="T7" fmla="*/ 9 h 9"/>
                <a:gd name="T8" fmla="*/ 3 w 10"/>
                <a:gd name="T9" fmla="*/ 9 h 9"/>
                <a:gd name="T10" fmla="*/ 10 w 10"/>
                <a:gd name="T11" fmla="*/ 0 h 9"/>
                <a:gd name="T12" fmla="*/ 0 w 10"/>
                <a:gd name="T13" fmla="*/ 0 h 9"/>
                <a:gd name="T14" fmla="*/ 0 w 10"/>
                <a:gd name="T15" fmla="*/ 9 h 9"/>
                <a:gd name="T16" fmla="*/ 10 w 10"/>
                <a:gd name="T17" fmla="*/ 9 h 9"/>
                <a:gd name="T18" fmla="*/ 10 w 10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9">
                  <a:moveTo>
                    <a:pt x="3" y="9"/>
                  </a:moveTo>
                  <a:lnTo>
                    <a:pt x="3" y="3"/>
                  </a:lnTo>
                  <a:lnTo>
                    <a:pt x="7" y="3"/>
                  </a:lnTo>
                  <a:lnTo>
                    <a:pt x="7" y="9"/>
                  </a:lnTo>
                  <a:lnTo>
                    <a:pt x="3" y="9"/>
                  </a:lnTo>
                  <a:close/>
                  <a:moveTo>
                    <a:pt x="1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57" name="Freeform 164"/>
            <p:cNvSpPr>
              <a:spLocks noEditPoints="1"/>
            </p:cNvSpPr>
            <p:nvPr userDrawn="1"/>
          </p:nvSpPr>
          <p:spPr bwMode="auto">
            <a:xfrm>
              <a:off x="5722329" y="703263"/>
              <a:ext cx="15875" cy="14287"/>
            </a:xfrm>
            <a:custGeom>
              <a:avLst/>
              <a:gdLst>
                <a:gd name="T0" fmla="*/ 3 w 10"/>
                <a:gd name="T1" fmla="*/ 9 h 9"/>
                <a:gd name="T2" fmla="*/ 3 w 10"/>
                <a:gd name="T3" fmla="*/ 3 h 9"/>
                <a:gd name="T4" fmla="*/ 7 w 10"/>
                <a:gd name="T5" fmla="*/ 3 h 9"/>
                <a:gd name="T6" fmla="*/ 7 w 10"/>
                <a:gd name="T7" fmla="*/ 9 h 9"/>
                <a:gd name="T8" fmla="*/ 3 w 10"/>
                <a:gd name="T9" fmla="*/ 9 h 9"/>
                <a:gd name="T10" fmla="*/ 10 w 10"/>
                <a:gd name="T11" fmla="*/ 0 h 9"/>
                <a:gd name="T12" fmla="*/ 0 w 10"/>
                <a:gd name="T13" fmla="*/ 0 h 9"/>
                <a:gd name="T14" fmla="*/ 0 w 10"/>
                <a:gd name="T15" fmla="*/ 9 h 9"/>
                <a:gd name="T16" fmla="*/ 10 w 10"/>
                <a:gd name="T17" fmla="*/ 9 h 9"/>
                <a:gd name="T18" fmla="*/ 10 w 10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9">
                  <a:moveTo>
                    <a:pt x="3" y="9"/>
                  </a:moveTo>
                  <a:lnTo>
                    <a:pt x="3" y="3"/>
                  </a:lnTo>
                  <a:lnTo>
                    <a:pt x="7" y="3"/>
                  </a:lnTo>
                  <a:lnTo>
                    <a:pt x="7" y="9"/>
                  </a:lnTo>
                  <a:lnTo>
                    <a:pt x="3" y="9"/>
                  </a:lnTo>
                  <a:moveTo>
                    <a:pt x="1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58" name="Freeform 165"/>
            <p:cNvSpPr>
              <a:spLocks noEditPoints="1"/>
            </p:cNvSpPr>
            <p:nvPr userDrawn="1"/>
          </p:nvSpPr>
          <p:spPr bwMode="auto">
            <a:xfrm>
              <a:off x="5031767" y="708025"/>
              <a:ext cx="14288" cy="9525"/>
            </a:xfrm>
            <a:custGeom>
              <a:avLst/>
              <a:gdLst>
                <a:gd name="T0" fmla="*/ 3 w 9"/>
                <a:gd name="T1" fmla="*/ 3 h 6"/>
                <a:gd name="T2" fmla="*/ 3 w 9"/>
                <a:gd name="T3" fmla="*/ 0 h 6"/>
                <a:gd name="T4" fmla="*/ 6 w 9"/>
                <a:gd name="T5" fmla="*/ 0 h 6"/>
                <a:gd name="T6" fmla="*/ 6 w 9"/>
                <a:gd name="T7" fmla="*/ 3 h 6"/>
                <a:gd name="T8" fmla="*/ 3 w 9"/>
                <a:gd name="T9" fmla="*/ 3 h 6"/>
                <a:gd name="T10" fmla="*/ 9 w 9"/>
                <a:gd name="T11" fmla="*/ 0 h 6"/>
                <a:gd name="T12" fmla="*/ 0 w 9"/>
                <a:gd name="T13" fmla="*/ 0 h 6"/>
                <a:gd name="T14" fmla="*/ 0 w 9"/>
                <a:gd name="T15" fmla="*/ 6 h 6"/>
                <a:gd name="T16" fmla="*/ 9 w 9"/>
                <a:gd name="T17" fmla="*/ 6 h 6"/>
                <a:gd name="T18" fmla="*/ 9 w 9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6">
                  <a:moveTo>
                    <a:pt x="3" y="3"/>
                  </a:moveTo>
                  <a:lnTo>
                    <a:pt x="3" y="0"/>
                  </a:ln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9" y="6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59" name="Freeform 166"/>
            <p:cNvSpPr>
              <a:spLocks noEditPoints="1"/>
            </p:cNvSpPr>
            <p:nvPr userDrawn="1"/>
          </p:nvSpPr>
          <p:spPr bwMode="auto">
            <a:xfrm>
              <a:off x="5031767" y="708025"/>
              <a:ext cx="14288" cy="9525"/>
            </a:xfrm>
            <a:custGeom>
              <a:avLst/>
              <a:gdLst>
                <a:gd name="T0" fmla="*/ 3 w 9"/>
                <a:gd name="T1" fmla="*/ 3 h 6"/>
                <a:gd name="T2" fmla="*/ 3 w 9"/>
                <a:gd name="T3" fmla="*/ 0 h 6"/>
                <a:gd name="T4" fmla="*/ 6 w 9"/>
                <a:gd name="T5" fmla="*/ 0 h 6"/>
                <a:gd name="T6" fmla="*/ 6 w 9"/>
                <a:gd name="T7" fmla="*/ 3 h 6"/>
                <a:gd name="T8" fmla="*/ 3 w 9"/>
                <a:gd name="T9" fmla="*/ 3 h 6"/>
                <a:gd name="T10" fmla="*/ 9 w 9"/>
                <a:gd name="T11" fmla="*/ 0 h 6"/>
                <a:gd name="T12" fmla="*/ 0 w 9"/>
                <a:gd name="T13" fmla="*/ 0 h 6"/>
                <a:gd name="T14" fmla="*/ 0 w 9"/>
                <a:gd name="T15" fmla="*/ 6 h 6"/>
                <a:gd name="T16" fmla="*/ 9 w 9"/>
                <a:gd name="T17" fmla="*/ 6 h 6"/>
                <a:gd name="T18" fmla="*/ 9 w 9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6">
                  <a:moveTo>
                    <a:pt x="3" y="3"/>
                  </a:moveTo>
                  <a:lnTo>
                    <a:pt x="3" y="0"/>
                  </a:ln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moveTo>
                    <a:pt x="9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9" y="6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74" name="Freeform 181"/>
            <p:cNvSpPr>
              <a:spLocks noEditPoints="1"/>
            </p:cNvSpPr>
            <p:nvPr userDrawn="1"/>
          </p:nvSpPr>
          <p:spPr bwMode="auto">
            <a:xfrm>
              <a:off x="8343292" y="827088"/>
              <a:ext cx="50800" cy="49212"/>
            </a:xfrm>
            <a:custGeom>
              <a:avLst/>
              <a:gdLst>
                <a:gd name="T0" fmla="*/ 10 w 32"/>
                <a:gd name="T1" fmla="*/ 22 h 31"/>
                <a:gd name="T2" fmla="*/ 10 w 32"/>
                <a:gd name="T3" fmla="*/ 10 h 31"/>
                <a:gd name="T4" fmla="*/ 22 w 32"/>
                <a:gd name="T5" fmla="*/ 10 h 31"/>
                <a:gd name="T6" fmla="*/ 22 w 32"/>
                <a:gd name="T7" fmla="*/ 22 h 31"/>
                <a:gd name="T8" fmla="*/ 10 w 32"/>
                <a:gd name="T9" fmla="*/ 22 h 31"/>
                <a:gd name="T10" fmla="*/ 32 w 32"/>
                <a:gd name="T11" fmla="*/ 0 h 31"/>
                <a:gd name="T12" fmla="*/ 0 w 32"/>
                <a:gd name="T13" fmla="*/ 0 h 31"/>
                <a:gd name="T14" fmla="*/ 0 w 32"/>
                <a:gd name="T15" fmla="*/ 31 h 31"/>
                <a:gd name="T16" fmla="*/ 32 w 32"/>
                <a:gd name="T17" fmla="*/ 31 h 31"/>
                <a:gd name="T18" fmla="*/ 32 w 32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10" y="22"/>
                  </a:moveTo>
                  <a:lnTo>
                    <a:pt x="10" y="10"/>
                  </a:lnTo>
                  <a:lnTo>
                    <a:pt x="22" y="10"/>
                  </a:lnTo>
                  <a:lnTo>
                    <a:pt x="22" y="22"/>
                  </a:lnTo>
                  <a:lnTo>
                    <a:pt x="10" y="22"/>
                  </a:lnTo>
                  <a:close/>
                  <a:moveTo>
                    <a:pt x="32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32" y="31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75" name="Freeform 182"/>
            <p:cNvSpPr>
              <a:spLocks noEditPoints="1"/>
            </p:cNvSpPr>
            <p:nvPr userDrawn="1"/>
          </p:nvSpPr>
          <p:spPr bwMode="auto">
            <a:xfrm>
              <a:off x="8343292" y="827088"/>
              <a:ext cx="50800" cy="49212"/>
            </a:xfrm>
            <a:custGeom>
              <a:avLst/>
              <a:gdLst>
                <a:gd name="T0" fmla="*/ 10 w 32"/>
                <a:gd name="T1" fmla="*/ 22 h 31"/>
                <a:gd name="T2" fmla="*/ 10 w 32"/>
                <a:gd name="T3" fmla="*/ 10 h 31"/>
                <a:gd name="T4" fmla="*/ 22 w 32"/>
                <a:gd name="T5" fmla="*/ 10 h 31"/>
                <a:gd name="T6" fmla="*/ 22 w 32"/>
                <a:gd name="T7" fmla="*/ 22 h 31"/>
                <a:gd name="T8" fmla="*/ 10 w 32"/>
                <a:gd name="T9" fmla="*/ 22 h 31"/>
                <a:gd name="T10" fmla="*/ 32 w 32"/>
                <a:gd name="T11" fmla="*/ 0 h 31"/>
                <a:gd name="T12" fmla="*/ 0 w 32"/>
                <a:gd name="T13" fmla="*/ 0 h 31"/>
                <a:gd name="T14" fmla="*/ 0 w 32"/>
                <a:gd name="T15" fmla="*/ 31 h 31"/>
                <a:gd name="T16" fmla="*/ 32 w 32"/>
                <a:gd name="T17" fmla="*/ 31 h 31"/>
                <a:gd name="T18" fmla="*/ 32 w 32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10" y="22"/>
                  </a:moveTo>
                  <a:lnTo>
                    <a:pt x="10" y="10"/>
                  </a:lnTo>
                  <a:lnTo>
                    <a:pt x="22" y="10"/>
                  </a:lnTo>
                  <a:lnTo>
                    <a:pt x="22" y="22"/>
                  </a:lnTo>
                  <a:lnTo>
                    <a:pt x="10" y="22"/>
                  </a:lnTo>
                  <a:moveTo>
                    <a:pt x="32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32" y="31"/>
                  </a:lnTo>
                  <a:lnTo>
                    <a:pt x="3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76" name="Freeform 183"/>
            <p:cNvSpPr>
              <a:spLocks noEditPoints="1"/>
            </p:cNvSpPr>
            <p:nvPr userDrawn="1"/>
          </p:nvSpPr>
          <p:spPr bwMode="auto">
            <a:xfrm>
              <a:off x="8205179" y="822325"/>
              <a:ext cx="49213" cy="53975"/>
            </a:xfrm>
            <a:custGeom>
              <a:avLst/>
              <a:gdLst>
                <a:gd name="T0" fmla="*/ 6 w 31"/>
                <a:gd name="T1" fmla="*/ 28 h 34"/>
                <a:gd name="T2" fmla="*/ 6 w 31"/>
                <a:gd name="T3" fmla="*/ 9 h 34"/>
                <a:gd name="T4" fmla="*/ 25 w 31"/>
                <a:gd name="T5" fmla="*/ 9 h 34"/>
                <a:gd name="T6" fmla="*/ 25 w 31"/>
                <a:gd name="T7" fmla="*/ 28 h 34"/>
                <a:gd name="T8" fmla="*/ 6 w 31"/>
                <a:gd name="T9" fmla="*/ 28 h 34"/>
                <a:gd name="T10" fmla="*/ 31 w 31"/>
                <a:gd name="T11" fmla="*/ 0 h 34"/>
                <a:gd name="T12" fmla="*/ 0 w 31"/>
                <a:gd name="T13" fmla="*/ 0 h 34"/>
                <a:gd name="T14" fmla="*/ 0 w 31"/>
                <a:gd name="T15" fmla="*/ 34 h 34"/>
                <a:gd name="T16" fmla="*/ 31 w 31"/>
                <a:gd name="T17" fmla="*/ 34 h 34"/>
                <a:gd name="T18" fmla="*/ 31 w 31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4">
                  <a:moveTo>
                    <a:pt x="6" y="28"/>
                  </a:moveTo>
                  <a:lnTo>
                    <a:pt x="6" y="9"/>
                  </a:lnTo>
                  <a:lnTo>
                    <a:pt x="25" y="9"/>
                  </a:lnTo>
                  <a:lnTo>
                    <a:pt x="25" y="28"/>
                  </a:lnTo>
                  <a:lnTo>
                    <a:pt x="6" y="28"/>
                  </a:lnTo>
                  <a:close/>
                  <a:moveTo>
                    <a:pt x="31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1" y="34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77" name="Freeform 184"/>
            <p:cNvSpPr>
              <a:spLocks noEditPoints="1"/>
            </p:cNvSpPr>
            <p:nvPr userDrawn="1"/>
          </p:nvSpPr>
          <p:spPr bwMode="auto">
            <a:xfrm>
              <a:off x="8205179" y="822325"/>
              <a:ext cx="49213" cy="53975"/>
            </a:xfrm>
            <a:custGeom>
              <a:avLst/>
              <a:gdLst>
                <a:gd name="T0" fmla="*/ 6 w 31"/>
                <a:gd name="T1" fmla="*/ 28 h 34"/>
                <a:gd name="T2" fmla="*/ 6 w 31"/>
                <a:gd name="T3" fmla="*/ 9 h 34"/>
                <a:gd name="T4" fmla="*/ 25 w 31"/>
                <a:gd name="T5" fmla="*/ 9 h 34"/>
                <a:gd name="T6" fmla="*/ 25 w 31"/>
                <a:gd name="T7" fmla="*/ 28 h 34"/>
                <a:gd name="T8" fmla="*/ 6 w 31"/>
                <a:gd name="T9" fmla="*/ 28 h 34"/>
                <a:gd name="T10" fmla="*/ 31 w 31"/>
                <a:gd name="T11" fmla="*/ 0 h 34"/>
                <a:gd name="T12" fmla="*/ 0 w 31"/>
                <a:gd name="T13" fmla="*/ 0 h 34"/>
                <a:gd name="T14" fmla="*/ 0 w 31"/>
                <a:gd name="T15" fmla="*/ 34 h 34"/>
                <a:gd name="T16" fmla="*/ 31 w 31"/>
                <a:gd name="T17" fmla="*/ 34 h 34"/>
                <a:gd name="T18" fmla="*/ 31 w 31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4">
                  <a:moveTo>
                    <a:pt x="6" y="28"/>
                  </a:moveTo>
                  <a:lnTo>
                    <a:pt x="6" y="9"/>
                  </a:lnTo>
                  <a:lnTo>
                    <a:pt x="25" y="9"/>
                  </a:lnTo>
                  <a:lnTo>
                    <a:pt x="25" y="28"/>
                  </a:lnTo>
                  <a:lnTo>
                    <a:pt x="6" y="28"/>
                  </a:lnTo>
                  <a:moveTo>
                    <a:pt x="31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1" y="34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78" name="Freeform 185"/>
            <p:cNvSpPr>
              <a:spLocks noEditPoints="1"/>
            </p:cNvSpPr>
            <p:nvPr userDrawn="1"/>
          </p:nvSpPr>
          <p:spPr bwMode="auto">
            <a:xfrm>
              <a:off x="7643204" y="817563"/>
              <a:ext cx="63500" cy="65087"/>
            </a:xfrm>
            <a:custGeom>
              <a:avLst/>
              <a:gdLst>
                <a:gd name="T0" fmla="*/ 6 w 40"/>
                <a:gd name="T1" fmla="*/ 34 h 41"/>
                <a:gd name="T2" fmla="*/ 6 w 40"/>
                <a:gd name="T3" fmla="*/ 9 h 41"/>
                <a:gd name="T4" fmla="*/ 34 w 40"/>
                <a:gd name="T5" fmla="*/ 9 h 41"/>
                <a:gd name="T6" fmla="*/ 34 w 40"/>
                <a:gd name="T7" fmla="*/ 34 h 41"/>
                <a:gd name="T8" fmla="*/ 6 w 40"/>
                <a:gd name="T9" fmla="*/ 34 h 41"/>
                <a:gd name="T10" fmla="*/ 40 w 40"/>
                <a:gd name="T11" fmla="*/ 0 h 41"/>
                <a:gd name="T12" fmla="*/ 0 w 40"/>
                <a:gd name="T13" fmla="*/ 0 h 41"/>
                <a:gd name="T14" fmla="*/ 0 w 40"/>
                <a:gd name="T15" fmla="*/ 41 h 41"/>
                <a:gd name="T16" fmla="*/ 40 w 40"/>
                <a:gd name="T17" fmla="*/ 41 h 41"/>
                <a:gd name="T18" fmla="*/ 40 w 40"/>
                <a:gd name="T1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1">
                  <a:moveTo>
                    <a:pt x="6" y="34"/>
                  </a:moveTo>
                  <a:lnTo>
                    <a:pt x="6" y="9"/>
                  </a:lnTo>
                  <a:lnTo>
                    <a:pt x="34" y="9"/>
                  </a:lnTo>
                  <a:lnTo>
                    <a:pt x="34" y="34"/>
                  </a:lnTo>
                  <a:lnTo>
                    <a:pt x="6" y="34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41"/>
                  </a:lnTo>
                  <a:lnTo>
                    <a:pt x="40" y="41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79" name="Freeform 186"/>
            <p:cNvSpPr>
              <a:spLocks noEditPoints="1"/>
            </p:cNvSpPr>
            <p:nvPr userDrawn="1"/>
          </p:nvSpPr>
          <p:spPr bwMode="auto">
            <a:xfrm>
              <a:off x="7643204" y="817563"/>
              <a:ext cx="63500" cy="65087"/>
            </a:xfrm>
            <a:custGeom>
              <a:avLst/>
              <a:gdLst>
                <a:gd name="T0" fmla="*/ 6 w 40"/>
                <a:gd name="T1" fmla="*/ 34 h 41"/>
                <a:gd name="T2" fmla="*/ 6 w 40"/>
                <a:gd name="T3" fmla="*/ 9 h 41"/>
                <a:gd name="T4" fmla="*/ 34 w 40"/>
                <a:gd name="T5" fmla="*/ 9 h 41"/>
                <a:gd name="T6" fmla="*/ 34 w 40"/>
                <a:gd name="T7" fmla="*/ 34 h 41"/>
                <a:gd name="T8" fmla="*/ 6 w 40"/>
                <a:gd name="T9" fmla="*/ 34 h 41"/>
                <a:gd name="T10" fmla="*/ 40 w 40"/>
                <a:gd name="T11" fmla="*/ 0 h 41"/>
                <a:gd name="T12" fmla="*/ 0 w 40"/>
                <a:gd name="T13" fmla="*/ 0 h 41"/>
                <a:gd name="T14" fmla="*/ 0 w 40"/>
                <a:gd name="T15" fmla="*/ 41 h 41"/>
                <a:gd name="T16" fmla="*/ 40 w 40"/>
                <a:gd name="T17" fmla="*/ 41 h 41"/>
                <a:gd name="T18" fmla="*/ 40 w 40"/>
                <a:gd name="T1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1">
                  <a:moveTo>
                    <a:pt x="6" y="34"/>
                  </a:moveTo>
                  <a:lnTo>
                    <a:pt x="6" y="9"/>
                  </a:lnTo>
                  <a:lnTo>
                    <a:pt x="34" y="9"/>
                  </a:lnTo>
                  <a:lnTo>
                    <a:pt x="34" y="34"/>
                  </a:lnTo>
                  <a:lnTo>
                    <a:pt x="6" y="34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41"/>
                  </a:lnTo>
                  <a:lnTo>
                    <a:pt x="40" y="41"/>
                  </a:lnTo>
                  <a:lnTo>
                    <a:pt x="4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80" name="Freeform 187"/>
            <p:cNvSpPr>
              <a:spLocks noEditPoints="1"/>
            </p:cNvSpPr>
            <p:nvPr userDrawn="1"/>
          </p:nvSpPr>
          <p:spPr bwMode="auto">
            <a:xfrm>
              <a:off x="7498742" y="812800"/>
              <a:ext cx="74613" cy="79375"/>
            </a:xfrm>
            <a:custGeom>
              <a:avLst/>
              <a:gdLst>
                <a:gd name="T0" fmla="*/ 6 w 47"/>
                <a:gd name="T1" fmla="*/ 40 h 50"/>
                <a:gd name="T2" fmla="*/ 6 w 47"/>
                <a:gd name="T3" fmla="*/ 9 h 50"/>
                <a:gd name="T4" fmla="*/ 40 w 47"/>
                <a:gd name="T5" fmla="*/ 9 h 50"/>
                <a:gd name="T6" fmla="*/ 40 w 47"/>
                <a:gd name="T7" fmla="*/ 40 h 50"/>
                <a:gd name="T8" fmla="*/ 6 w 47"/>
                <a:gd name="T9" fmla="*/ 40 h 50"/>
                <a:gd name="T10" fmla="*/ 47 w 47"/>
                <a:gd name="T11" fmla="*/ 0 h 50"/>
                <a:gd name="T12" fmla="*/ 0 w 47"/>
                <a:gd name="T13" fmla="*/ 0 h 50"/>
                <a:gd name="T14" fmla="*/ 0 w 47"/>
                <a:gd name="T15" fmla="*/ 50 h 50"/>
                <a:gd name="T16" fmla="*/ 47 w 47"/>
                <a:gd name="T17" fmla="*/ 50 h 50"/>
                <a:gd name="T18" fmla="*/ 47 w 4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50">
                  <a:moveTo>
                    <a:pt x="6" y="40"/>
                  </a:moveTo>
                  <a:lnTo>
                    <a:pt x="6" y="9"/>
                  </a:lnTo>
                  <a:lnTo>
                    <a:pt x="40" y="9"/>
                  </a:lnTo>
                  <a:lnTo>
                    <a:pt x="40" y="40"/>
                  </a:lnTo>
                  <a:lnTo>
                    <a:pt x="6" y="40"/>
                  </a:lnTo>
                  <a:close/>
                  <a:moveTo>
                    <a:pt x="47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47" y="50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81" name="Freeform 188"/>
            <p:cNvSpPr>
              <a:spLocks noEditPoints="1"/>
            </p:cNvSpPr>
            <p:nvPr userDrawn="1"/>
          </p:nvSpPr>
          <p:spPr bwMode="auto">
            <a:xfrm>
              <a:off x="7498742" y="812800"/>
              <a:ext cx="74613" cy="79375"/>
            </a:xfrm>
            <a:custGeom>
              <a:avLst/>
              <a:gdLst>
                <a:gd name="T0" fmla="*/ 6 w 47"/>
                <a:gd name="T1" fmla="*/ 40 h 50"/>
                <a:gd name="T2" fmla="*/ 6 w 47"/>
                <a:gd name="T3" fmla="*/ 9 h 50"/>
                <a:gd name="T4" fmla="*/ 40 w 47"/>
                <a:gd name="T5" fmla="*/ 9 h 50"/>
                <a:gd name="T6" fmla="*/ 40 w 47"/>
                <a:gd name="T7" fmla="*/ 40 h 50"/>
                <a:gd name="T8" fmla="*/ 6 w 47"/>
                <a:gd name="T9" fmla="*/ 40 h 50"/>
                <a:gd name="T10" fmla="*/ 47 w 47"/>
                <a:gd name="T11" fmla="*/ 0 h 50"/>
                <a:gd name="T12" fmla="*/ 0 w 47"/>
                <a:gd name="T13" fmla="*/ 0 h 50"/>
                <a:gd name="T14" fmla="*/ 0 w 47"/>
                <a:gd name="T15" fmla="*/ 50 h 50"/>
                <a:gd name="T16" fmla="*/ 47 w 47"/>
                <a:gd name="T17" fmla="*/ 50 h 50"/>
                <a:gd name="T18" fmla="*/ 47 w 4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50">
                  <a:moveTo>
                    <a:pt x="6" y="40"/>
                  </a:moveTo>
                  <a:lnTo>
                    <a:pt x="6" y="9"/>
                  </a:lnTo>
                  <a:lnTo>
                    <a:pt x="40" y="9"/>
                  </a:lnTo>
                  <a:lnTo>
                    <a:pt x="40" y="40"/>
                  </a:lnTo>
                  <a:lnTo>
                    <a:pt x="6" y="40"/>
                  </a:lnTo>
                  <a:moveTo>
                    <a:pt x="47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47" y="50"/>
                  </a:lnTo>
                  <a:lnTo>
                    <a:pt x="4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82" name="Freeform 189"/>
            <p:cNvSpPr>
              <a:spLocks noEditPoints="1"/>
            </p:cNvSpPr>
            <p:nvPr userDrawn="1"/>
          </p:nvSpPr>
          <p:spPr bwMode="auto">
            <a:xfrm>
              <a:off x="7363804" y="817563"/>
              <a:ext cx="69850" cy="69850"/>
            </a:xfrm>
            <a:custGeom>
              <a:avLst/>
              <a:gdLst>
                <a:gd name="T0" fmla="*/ 6 w 44"/>
                <a:gd name="T1" fmla="*/ 34 h 44"/>
                <a:gd name="T2" fmla="*/ 6 w 44"/>
                <a:gd name="T3" fmla="*/ 6 h 44"/>
                <a:gd name="T4" fmla="*/ 35 w 44"/>
                <a:gd name="T5" fmla="*/ 6 h 44"/>
                <a:gd name="T6" fmla="*/ 35 w 44"/>
                <a:gd name="T7" fmla="*/ 34 h 44"/>
                <a:gd name="T8" fmla="*/ 6 w 44"/>
                <a:gd name="T9" fmla="*/ 34 h 44"/>
                <a:gd name="T10" fmla="*/ 44 w 44"/>
                <a:gd name="T11" fmla="*/ 0 h 44"/>
                <a:gd name="T12" fmla="*/ 0 w 44"/>
                <a:gd name="T13" fmla="*/ 0 h 44"/>
                <a:gd name="T14" fmla="*/ 0 w 44"/>
                <a:gd name="T15" fmla="*/ 44 h 44"/>
                <a:gd name="T16" fmla="*/ 44 w 44"/>
                <a:gd name="T17" fmla="*/ 44 h 44"/>
                <a:gd name="T18" fmla="*/ 44 w 44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6" y="34"/>
                  </a:moveTo>
                  <a:lnTo>
                    <a:pt x="6" y="6"/>
                  </a:lnTo>
                  <a:lnTo>
                    <a:pt x="35" y="6"/>
                  </a:lnTo>
                  <a:lnTo>
                    <a:pt x="35" y="34"/>
                  </a:lnTo>
                  <a:lnTo>
                    <a:pt x="6" y="34"/>
                  </a:lnTo>
                  <a:close/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83" name="Freeform 190"/>
            <p:cNvSpPr>
              <a:spLocks noEditPoints="1"/>
            </p:cNvSpPr>
            <p:nvPr userDrawn="1"/>
          </p:nvSpPr>
          <p:spPr bwMode="auto">
            <a:xfrm>
              <a:off x="7363804" y="817563"/>
              <a:ext cx="69850" cy="69850"/>
            </a:xfrm>
            <a:custGeom>
              <a:avLst/>
              <a:gdLst>
                <a:gd name="T0" fmla="*/ 6 w 44"/>
                <a:gd name="T1" fmla="*/ 34 h 44"/>
                <a:gd name="T2" fmla="*/ 6 w 44"/>
                <a:gd name="T3" fmla="*/ 6 h 44"/>
                <a:gd name="T4" fmla="*/ 35 w 44"/>
                <a:gd name="T5" fmla="*/ 6 h 44"/>
                <a:gd name="T6" fmla="*/ 35 w 44"/>
                <a:gd name="T7" fmla="*/ 34 h 44"/>
                <a:gd name="T8" fmla="*/ 6 w 44"/>
                <a:gd name="T9" fmla="*/ 34 h 44"/>
                <a:gd name="T10" fmla="*/ 44 w 44"/>
                <a:gd name="T11" fmla="*/ 0 h 44"/>
                <a:gd name="T12" fmla="*/ 0 w 44"/>
                <a:gd name="T13" fmla="*/ 0 h 44"/>
                <a:gd name="T14" fmla="*/ 0 w 44"/>
                <a:gd name="T15" fmla="*/ 44 h 44"/>
                <a:gd name="T16" fmla="*/ 44 w 44"/>
                <a:gd name="T17" fmla="*/ 44 h 44"/>
                <a:gd name="T18" fmla="*/ 44 w 44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6" y="34"/>
                  </a:moveTo>
                  <a:lnTo>
                    <a:pt x="6" y="6"/>
                  </a:lnTo>
                  <a:lnTo>
                    <a:pt x="35" y="6"/>
                  </a:lnTo>
                  <a:lnTo>
                    <a:pt x="35" y="34"/>
                  </a:lnTo>
                  <a:lnTo>
                    <a:pt x="6" y="34"/>
                  </a:lnTo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84" name="Freeform 191"/>
            <p:cNvSpPr>
              <a:spLocks noEditPoints="1"/>
            </p:cNvSpPr>
            <p:nvPr userDrawn="1"/>
          </p:nvSpPr>
          <p:spPr bwMode="auto">
            <a:xfrm>
              <a:off x="7219342" y="812800"/>
              <a:ext cx="79375" cy="79375"/>
            </a:xfrm>
            <a:custGeom>
              <a:avLst/>
              <a:gdLst>
                <a:gd name="T0" fmla="*/ 7 w 50"/>
                <a:gd name="T1" fmla="*/ 40 h 50"/>
                <a:gd name="T2" fmla="*/ 7 w 50"/>
                <a:gd name="T3" fmla="*/ 6 h 50"/>
                <a:gd name="T4" fmla="*/ 41 w 50"/>
                <a:gd name="T5" fmla="*/ 6 h 50"/>
                <a:gd name="T6" fmla="*/ 41 w 50"/>
                <a:gd name="T7" fmla="*/ 40 h 50"/>
                <a:gd name="T8" fmla="*/ 7 w 50"/>
                <a:gd name="T9" fmla="*/ 40 h 50"/>
                <a:gd name="T10" fmla="*/ 50 w 50"/>
                <a:gd name="T11" fmla="*/ 0 h 50"/>
                <a:gd name="T12" fmla="*/ 0 w 50"/>
                <a:gd name="T13" fmla="*/ 0 h 50"/>
                <a:gd name="T14" fmla="*/ 0 w 50"/>
                <a:gd name="T15" fmla="*/ 50 h 50"/>
                <a:gd name="T16" fmla="*/ 50 w 50"/>
                <a:gd name="T17" fmla="*/ 50 h 50"/>
                <a:gd name="T18" fmla="*/ 50 w 50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0">
                  <a:moveTo>
                    <a:pt x="7" y="40"/>
                  </a:moveTo>
                  <a:lnTo>
                    <a:pt x="7" y="6"/>
                  </a:lnTo>
                  <a:lnTo>
                    <a:pt x="41" y="6"/>
                  </a:lnTo>
                  <a:lnTo>
                    <a:pt x="41" y="40"/>
                  </a:lnTo>
                  <a:lnTo>
                    <a:pt x="7" y="40"/>
                  </a:lnTo>
                  <a:close/>
                  <a:moveTo>
                    <a:pt x="50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50" y="50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85" name="Freeform 192"/>
            <p:cNvSpPr>
              <a:spLocks noEditPoints="1"/>
            </p:cNvSpPr>
            <p:nvPr userDrawn="1"/>
          </p:nvSpPr>
          <p:spPr bwMode="auto">
            <a:xfrm>
              <a:off x="7219342" y="812800"/>
              <a:ext cx="79375" cy="79375"/>
            </a:xfrm>
            <a:custGeom>
              <a:avLst/>
              <a:gdLst>
                <a:gd name="T0" fmla="*/ 7 w 50"/>
                <a:gd name="T1" fmla="*/ 40 h 50"/>
                <a:gd name="T2" fmla="*/ 7 w 50"/>
                <a:gd name="T3" fmla="*/ 6 h 50"/>
                <a:gd name="T4" fmla="*/ 41 w 50"/>
                <a:gd name="T5" fmla="*/ 6 h 50"/>
                <a:gd name="T6" fmla="*/ 41 w 50"/>
                <a:gd name="T7" fmla="*/ 40 h 50"/>
                <a:gd name="T8" fmla="*/ 7 w 50"/>
                <a:gd name="T9" fmla="*/ 40 h 50"/>
                <a:gd name="T10" fmla="*/ 50 w 50"/>
                <a:gd name="T11" fmla="*/ 0 h 50"/>
                <a:gd name="T12" fmla="*/ 0 w 50"/>
                <a:gd name="T13" fmla="*/ 0 h 50"/>
                <a:gd name="T14" fmla="*/ 0 w 50"/>
                <a:gd name="T15" fmla="*/ 50 h 50"/>
                <a:gd name="T16" fmla="*/ 50 w 50"/>
                <a:gd name="T17" fmla="*/ 50 h 50"/>
                <a:gd name="T18" fmla="*/ 50 w 50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0">
                  <a:moveTo>
                    <a:pt x="7" y="40"/>
                  </a:moveTo>
                  <a:lnTo>
                    <a:pt x="7" y="6"/>
                  </a:lnTo>
                  <a:lnTo>
                    <a:pt x="41" y="6"/>
                  </a:lnTo>
                  <a:lnTo>
                    <a:pt x="41" y="40"/>
                  </a:lnTo>
                  <a:lnTo>
                    <a:pt x="7" y="40"/>
                  </a:lnTo>
                  <a:moveTo>
                    <a:pt x="50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50" y="50"/>
                  </a:lnTo>
                  <a:lnTo>
                    <a:pt x="5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86" name="Freeform 193"/>
            <p:cNvSpPr>
              <a:spLocks noEditPoints="1"/>
            </p:cNvSpPr>
            <p:nvPr userDrawn="1"/>
          </p:nvSpPr>
          <p:spPr bwMode="auto">
            <a:xfrm>
              <a:off x="6668479" y="817563"/>
              <a:ext cx="68263" cy="69850"/>
            </a:xfrm>
            <a:custGeom>
              <a:avLst/>
              <a:gdLst>
                <a:gd name="T0" fmla="*/ 9 w 43"/>
                <a:gd name="T1" fmla="*/ 34 h 44"/>
                <a:gd name="T2" fmla="*/ 9 w 43"/>
                <a:gd name="T3" fmla="*/ 9 h 44"/>
                <a:gd name="T4" fmla="*/ 34 w 43"/>
                <a:gd name="T5" fmla="*/ 9 h 44"/>
                <a:gd name="T6" fmla="*/ 34 w 43"/>
                <a:gd name="T7" fmla="*/ 34 h 44"/>
                <a:gd name="T8" fmla="*/ 9 w 43"/>
                <a:gd name="T9" fmla="*/ 34 h 44"/>
                <a:gd name="T10" fmla="*/ 43 w 43"/>
                <a:gd name="T11" fmla="*/ 0 h 44"/>
                <a:gd name="T12" fmla="*/ 0 w 43"/>
                <a:gd name="T13" fmla="*/ 0 h 44"/>
                <a:gd name="T14" fmla="*/ 0 w 43"/>
                <a:gd name="T15" fmla="*/ 44 h 44"/>
                <a:gd name="T16" fmla="*/ 43 w 43"/>
                <a:gd name="T17" fmla="*/ 44 h 44"/>
                <a:gd name="T18" fmla="*/ 43 w 43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4">
                  <a:moveTo>
                    <a:pt x="9" y="34"/>
                  </a:moveTo>
                  <a:lnTo>
                    <a:pt x="9" y="9"/>
                  </a:lnTo>
                  <a:lnTo>
                    <a:pt x="34" y="9"/>
                  </a:lnTo>
                  <a:lnTo>
                    <a:pt x="34" y="34"/>
                  </a:lnTo>
                  <a:lnTo>
                    <a:pt x="9" y="34"/>
                  </a:lnTo>
                  <a:close/>
                  <a:moveTo>
                    <a:pt x="43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3" y="44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87" name="Freeform 194"/>
            <p:cNvSpPr>
              <a:spLocks noEditPoints="1"/>
            </p:cNvSpPr>
            <p:nvPr userDrawn="1"/>
          </p:nvSpPr>
          <p:spPr bwMode="auto">
            <a:xfrm>
              <a:off x="6668479" y="817563"/>
              <a:ext cx="68263" cy="69850"/>
            </a:xfrm>
            <a:custGeom>
              <a:avLst/>
              <a:gdLst>
                <a:gd name="T0" fmla="*/ 9 w 43"/>
                <a:gd name="T1" fmla="*/ 34 h 44"/>
                <a:gd name="T2" fmla="*/ 9 w 43"/>
                <a:gd name="T3" fmla="*/ 9 h 44"/>
                <a:gd name="T4" fmla="*/ 34 w 43"/>
                <a:gd name="T5" fmla="*/ 9 h 44"/>
                <a:gd name="T6" fmla="*/ 34 w 43"/>
                <a:gd name="T7" fmla="*/ 34 h 44"/>
                <a:gd name="T8" fmla="*/ 9 w 43"/>
                <a:gd name="T9" fmla="*/ 34 h 44"/>
                <a:gd name="T10" fmla="*/ 43 w 43"/>
                <a:gd name="T11" fmla="*/ 0 h 44"/>
                <a:gd name="T12" fmla="*/ 0 w 43"/>
                <a:gd name="T13" fmla="*/ 0 h 44"/>
                <a:gd name="T14" fmla="*/ 0 w 43"/>
                <a:gd name="T15" fmla="*/ 44 h 44"/>
                <a:gd name="T16" fmla="*/ 43 w 43"/>
                <a:gd name="T17" fmla="*/ 44 h 44"/>
                <a:gd name="T18" fmla="*/ 43 w 43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4">
                  <a:moveTo>
                    <a:pt x="9" y="34"/>
                  </a:moveTo>
                  <a:lnTo>
                    <a:pt x="9" y="9"/>
                  </a:lnTo>
                  <a:lnTo>
                    <a:pt x="34" y="9"/>
                  </a:lnTo>
                  <a:lnTo>
                    <a:pt x="34" y="34"/>
                  </a:lnTo>
                  <a:lnTo>
                    <a:pt x="9" y="34"/>
                  </a:lnTo>
                  <a:moveTo>
                    <a:pt x="43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3" y="44"/>
                  </a:lnTo>
                  <a:lnTo>
                    <a:pt x="4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88" name="Freeform 195"/>
            <p:cNvSpPr>
              <a:spLocks noEditPoints="1"/>
            </p:cNvSpPr>
            <p:nvPr userDrawn="1"/>
          </p:nvSpPr>
          <p:spPr bwMode="auto">
            <a:xfrm>
              <a:off x="6528779" y="812800"/>
              <a:ext cx="74613" cy="74612"/>
            </a:xfrm>
            <a:custGeom>
              <a:avLst/>
              <a:gdLst>
                <a:gd name="T0" fmla="*/ 6 w 47"/>
                <a:gd name="T1" fmla="*/ 40 h 47"/>
                <a:gd name="T2" fmla="*/ 6 w 47"/>
                <a:gd name="T3" fmla="*/ 9 h 47"/>
                <a:gd name="T4" fmla="*/ 37 w 47"/>
                <a:gd name="T5" fmla="*/ 9 h 47"/>
                <a:gd name="T6" fmla="*/ 37 w 47"/>
                <a:gd name="T7" fmla="*/ 40 h 47"/>
                <a:gd name="T8" fmla="*/ 6 w 47"/>
                <a:gd name="T9" fmla="*/ 40 h 47"/>
                <a:gd name="T10" fmla="*/ 47 w 47"/>
                <a:gd name="T11" fmla="*/ 0 h 47"/>
                <a:gd name="T12" fmla="*/ 0 w 47"/>
                <a:gd name="T13" fmla="*/ 0 h 47"/>
                <a:gd name="T14" fmla="*/ 0 w 47"/>
                <a:gd name="T15" fmla="*/ 47 h 47"/>
                <a:gd name="T16" fmla="*/ 47 w 47"/>
                <a:gd name="T17" fmla="*/ 47 h 47"/>
                <a:gd name="T18" fmla="*/ 47 w 47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6" y="40"/>
                  </a:moveTo>
                  <a:lnTo>
                    <a:pt x="6" y="9"/>
                  </a:lnTo>
                  <a:lnTo>
                    <a:pt x="37" y="9"/>
                  </a:lnTo>
                  <a:lnTo>
                    <a:pt x="37" y="40"/>
                  </a:lnTo>
                  <a:lnTo>
                    <a:pt x="6" y="40"/>
                  </a:lnTo>
                  <a:close/>
                  <a:moveTo>
                    <a:pt x="47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47" y="47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89" name="Freeform 196"/>
            <p:cNvSpPr>
              <a:spLocks noEditPoints="1"/>
            </p:cNvSpPr>
            <p:nvPr userDrawn="1"/>
          </p:nvSpPr>
          <p:spPr bwMode="auto">
            <a:xfrm>
              <a:off x="6528779" y="812800"/>
              <a:ext cx="74613" cy="74612"/>
            </a:xfrm>
            <a:custGeom>
              <a:avLst/>
              <a:gdLst>
                <a:gd name="T0" fmla="*/ 6 w 47"/>
                <a:gd name="T1" fmla="*/ 40 h 47"/>
                <a:gd name="T2" fmla="*/ 6 w 47"/>
                <a:gd name="T3" fmla="*/ 9 h 47"/>
                <a:gd name="T4" fmla="*/ 37 w 47"/>
                <a:gd name="T5" fmla="*/ 9 h 47"/>
                <a:gd name="T6" fmla="*/ 37 w 47"/>
                <a:gd name="T7" fmla="*/ 40 h 47"/>
                <a:gd name="T8" fmla="*/ 6 w 47"/>
                <a:gd name="T9" fmla="*/ 40 h 47"/>
                <a:gd name="T10" fmla="*/ 47 w 47"/>
                <a:gd name="T11" fmla="*/ 0 h 47"/>
                <a:gd name="T12" fmla="*/ 0 w 47"/>
                <a:gd name="T13" fmla="*/ 0 h 47"/>
                <a:gd name="T14" fmla="*/ 0 w 47"/>
                <a:gd name="T15" fmla="*/ 47 h 47"/>
                <a:gd name="T16" fmla="*/ 47 w 47"/>
                <a:gd name="T17" fmla="*/ 47 h 47"/>
                <a:gd name="T18" fmla="*/ 47 w 47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6" y="40"/>
                  </a:moveTo>
                  <a:lnTo>
                    <a:pt x="6" y="9"/>
                  </a:lnTo>
                  <a:lnTo>
                    <a:pt x="37" y="9"/>
                  </a:lnTo>
                  <a:lnTo>
                    <a:pt x="37" y="40"/>
                  </a:lnTo>
                  <a:lnTo>
                    <a:pt x="6" y="40"/>
                  </a:lnTo>
                  <a:moveTo>
                    <a:pt x="47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47" y="47"/>
                  </a:lnTo>
                  <a:lnTo>
                    <a:pt x="4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90" name="Freeform 197"/>
            <p:cNvSpPr>
              <a:spLocks noEditPoints="1"/>
            </p:cNvSpPr>
            <p:nvPr userDrawn="1"/>
          </p:nvSpPr>
          <p:spPr bwMode="auto">
            <a:xfrm>
              <a:off x="6389079" y="817563"/>
              <a:ext cx="69850" cy="69850"/>
            </a:xfrm>
            <a:custGeom>
              <a:avLst/>
              <a:gdLst>
                <a:gd name="T0" fmla="*/ 9 w 44"/>
                <a:gd name="T1" fmla="*/ 37 h 44"/>
                <a:gd name="T2" fmla="*/ 9 w 44"/>
                <a:gd name="T3" fmla="*/ 6 h 44"/>
                <a:gd name="T4" fmla="*/ 38 w 44"/>
                <a:gd name="T5" fmla="*/ 6 h 44"/>
                <a:gd name="T6" fmla="*/ 38 w 44"/>
                <a:gd name="T7" fmla="*/ 37 h 44"/>
                <a:gd name="T8" fmla="*/ 9 w 44"/>
                <a:gd name="T9" fmla="*/ 37 h 44"/>
                <a:gd name="T10" fmla="*/ 44 w 44"/>
                <a:gd name="T11" fmla="*/ 0 h 44"/>
                <a:gd name="T12" fmla="*/ 0 w 44"/>
                <a:gd name="T13" fmla="*/ 0 h 44"/>
                <a:gd name="T14" fmla="*/ 0 w 44"/>
                <a:gd name="T15" fmla="*/ 44 h 44"/>
                <a:gd name="T16" fmla="*/ 44 w 44"/>
                <a:gd name="T17" fmla="*/ 44 h 44"/>
                <a:gd name="T18" fmla="*/ 44 w 44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9" y="37"/>
                  </a:moveTo>
                  <a:lnTo>
                    <a:pt x="9" y="6"/>
                  </a:lnTo>
                  <a:lnTo>
                    <a:pt x="38" y="6"/>
                  </a:lnTo>
                  <a:lnTo>
                    <a:pt x="38" y="37"/>
                  </a:lnTo>
                  <a:lnTo>
                    <a:pt x="9" y="37"/>
                  </a:lnTo>
                  <a:close/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91" name="Freeform 198"/>
            <p:cNvSpPr>
              <a:spLocks noEditPoints="1"/>
            </p:cNvSpPr>
            <p:nvPr userDrawn="1"/>
          </p:nvSpPr>
          <p:spPr bwMode="auto">
            <a:xfrm>
              <a:off x="6389079" y="817563"/>
              <a:ext cx="69850" cy="69850"/>
            </a:xfrm>
            <a:custGeom>
              <a:avLst/>
              <a:gdLst>
                <a:gd name="T0" fmla="*/ 9 w 44"/>
                <a:gd name="T1" fmla="*/ 37 h 44"/>
                <a:gd name="T2" fmla="*/ 9 w 44"/>
                <a:gd name="T3" fmla="*/ 6 h 44"/>
                <a:gd name="T4" fmla="*/ 38 w 44"/>
                <a:gd name="T5" fmla="*/ 6 h 44"/>
                <a:gd name="T6" fmla="*/ 38 w 44"/>
                <a:gd name="T7" fmla="*/ 37 h 44"/>
                <a:gd name="T8" fmla="*/ 9 w 44"/>
                <a:gd name="T9" fmla="*/ 37 h 44"/>
                <a:gd name="T10" fmla="*/ 44 w 44"/>
                <a:gd name="T11" fmla="*/ 0 h 44"/>
                <a:gd name="T12" fmla="*/ 0 w 44"/>
                <a:gd name="T13" fmla="*/ 0 h 44"/>
                <a:gd name="T14" fmla="*/ 0 w 44"/>
                <a:gd name="T15" fmla="*/ 44 h 44"/>
                <a:gd name="T16" fmla="*/ 44 w 44"/>
                <a:gd name="T17" fmla="*/ 44 h 44"/>
                <a:gd name="T18" fmla="*/ 44 w 44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9" y="37"/>
                  </a:moveTo>
                  <a:lnTo>
                    <a:pt x="9" y="6"/>
                  </a:lnTo>
                  <a:lnTo>
                    <a:pt x="38" y="6"/>
                  </a:lnTo>
                  <a:lnTo>
                    <a:pt x="38" y="37"/>
                  </a:lnTo>
                  <a:lnTo>
                    <a:pt x="9" y="37"/>
                  </a:lnTo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92" name="Freeform 199"/>
            <p:cNvSpPr>
              <a:spLocks noEditPoints="1"/>
            </p:cNvSpPr>
            <p:nvPr userDrawn="1"/>
          </p:nvSpPr>
          <p:spPr bwMode="auto">
            <a:xfrm>
              <a:off x="6125554" y="827088"/>
              <a:ext cx="44450" cy="44450"/>
            </a:xfrm>
            <a:custGeom>
              <a:avLst/>
              <a:gdLst>
                <a:gd name="T0" fmla="*/ 6 w 28"/>
                <a:gd name="T1" fmla="*/ 25 h 28"/>
                <a:gd name="T2" fmla="*/ 6 w 28"/>
                <a:gd name="T3" fmla="*/ 6 h 28"/>
                <a:gd name="T4" fmla="*/ 22 w 28"/>
                <a:gd name="T5" fmla="*/ 6 h 28"/>
                <a:gd name="T6" fmla="*/ 22 w 28"/>
                <a:gd name="T7" fmla="*/ 25 h 28"/>
                <a:gd name="T8" fmla="*/ 6 w 28"/>
                <a:gd name="T9" fmla="*/ 25 h 28"/>
                <a:gd name="T10" fmla="*/ 28 w 28"/>
                <a:gd name="T11" fmla="*/ 0 h 28"/>
                <a:gd name="T12" fmla="*/ 0 w 28"/>
                <a:gd name="T13" fmla="*/ 0 h 28"/>
                <a:gd name="T14" fmla="*/ 0 w 28"/>
                <a:gd name="T15" fmla="*/ 28 h 28"/>
                <a:gd name="T16" fmla="*/ 28 w 28"/>
                <a:gd name="T17" fmla="*/ 28 h 28"/>
                <a:gd name="T18" fmla="*/ 28 w 28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6" y="25"/>
                  </a:moveTo>
                  <a:lnTo>
                    <a:pt x="6" y="6"/>
                  </a:lnTo>
                  <a:lnTo>
                    <a:pt x="22" y="6"/>
                  </a:lnTo>
                  <a:lnTo>
                    <a:pt x="22" y="25"/>
                  </a:lnTo>
                  <a:lnTo>
                    <a:pt x="6" y="25"/>
                  </a:lnTo>
                  <a:close/>
                  <a:moveTo>
                    <a:pt x="28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28" y="28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93" name="Freeform 200"/>
            <p:cNvSpPr>
              <a:spLocks noEditPoints="1"/>
            </p:cNvSpPr>
            <p:nvPr userDrawn="1"/>
          </p:nvSpPr>
          <p:spPr bwMode="auto">
            <a:xfrm>
              <a:off x="6125554" y="827088"/>
              <a:ext cx="44450" cy="44450"/>
            </a:xfrm>
            <a:custGeom>
              <a:avLst/>
              <a:gdLst>
                <a:gd name="T0" fmla="*/ 6 w 28"/>
                <a:gd name="T1" fmla="*/ 25 h 28"/>
                <a:gd name="T2" fmla="*/ 6 w 28"/>
                <a:gd name="T3" fmla="*/ 6 h 28"/>
                <a:gd name="T4" fmla="*/ 22 w 28"/>
                <a:gd name="T5" fmla="*/ 6 h 28"/>
                <a:gd name="T6" fmla="*/ 22 w 28"/>
                <a:gd name="T7" fmla="*/ 25 h 28"/>
                <a:gd name="T8" fmla="*/ 6 w 28"/>
                <a:gd name="T9" fmla="*/ 25 h 28"/>
                <a:gd name="T10" fmla="*/ 28 w 28"/>
                <a:gd name="T11" fmla="*/ 0 h 28"/>
                <a:gd name="T12" fmla="*/ 0 w 28"/>
                <a:gd name="T13" fmla="*/ 0 h 28"/>
                <a:gd name="T14" fmla="*/ 0 w 28"/>
                <a:gd name="T15" fmla="*/ 28 h 28"/>
                <a:gd name="T16" fmla="*/ 28 w 28"/>
                <a:gd name="T17" fmla="*/ 28 h 28"/>
                <a:gd name="T18" fmla="*/ 28 w 28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6" y="25"/>
                  </a:moveTo>
                  <a:lnTo>
                    <a:pt x="6" y="6"/>
                  </a:lnTo>
                  <a:lnTo>
                    <a:pt x="22" y="6"/>
                  </a:lnTo>
                  <a:lnTo>
                    <a:pt x="22" y="25"/>
                  </a:lnTo>
                  <a:lnTo>
                    <a:pt x="6" y="25"/>
                  </a:lnTo>
                  <a:moveTo>
                    <a:pt x="28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28" y="28"/>
                  </a:lnTo>
                  <a:lnTo>
                    <a:pt x="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94" name="Freeform 201"/>
            <p:cNvSpPr>
              <a:spLocks noEditPoints="1"/>
            </p:cNvSpPr>
            <p:nvPr userDrawn="1"/>
          </p:nvSpPr>
          <p:spPr bwMode="auto">
            <a:xfrm>
              <a:off x="5712804" y="831850"/>
              <a:ext cx="34925" cy="34925"/>
            </a:xfrm>
            <a:custGeom>
              <a:avLst/>
              <a:gdLst>
                <a:gd name="T0" fmla="*/ 6 w 22"/>
                <a:gd name="T1" fmla="*/ 19 h 22"/>
                <a:gd name="T2" fmla="*/ 6 w 22"/>
                <a:gd name="T3" fmla="*/ 7 h 22"/>
                <a:gd name="T4" fmla="*/ 19 w 22"/>
                <a:gd name="T5" fmla="*/ 7 h 22"/>
                <a:gd name="T6" fmla="*/ 19 w 22"/>
                <a:gd name="T7" fmla="*/ 19 h 22"/>
                <a:gd name="T8" fmla="*/ 6 w 22"/>
                <a:gd name="T9" fmla="*/ 19 h 22"/>
                <a:gd name="T10" fmla="*/ 22 w 22"/>
                <a:gd name="T11" fmla="*/ 0 h 22"/>
                <a:gd name="T12" fmla="*/ 0 w 22"/>
                <a:gd name="T13" fmla="*/ 0 h 22"/>
                <a:gd name="T14" fmla="*/ 0 w 22"/>
                <a:gd name="T15" fmla="*/ 22 h 22"/>
                <a:gd name="T16" fmla="*/ 22 w 22"/>
                <a:gd name="T17" fmla="*/ 22 h 22"/>
                <a:gd name="T18" fmla="*/ 22 w 22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6" y="19"/>
                  </a:moveTo>
                  <a:lnTo>
                    <a:pt x="6" y="7"/>
                  </a:lnTo>
                  <a:lnTo>
                    <a:pt x="19" y="7"/>
                  </a:lnTo>
                  <a:lnTo>
                    <a:pt x="19" y="19"/>
                  </a:lnTo>
                  <a:lnTo>
                    <a:pt x="6" y="19"/>
                  </a:lnTo>
                  <a:close/>
                  <a:moveTo>
                    <a:pt x="22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22" y="22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95" name="Freeform 202"/>
            <p:cNvSpPr>
              <a:spLocks noEditPoints="1"/>
            </p:cNvSpPr>
            <p:nvPr userDrawn="1"/>
          </p:nvSpPr>
          <p:spPr bwMode="auto">
            <a:xfrm>
              <a:off x="5712804" y="831850"/>
              <a:ext cx="34925" cy="34925"/>
            </a:xfrm>
            <a:custGeom>
              <a:avLst/>
              <a:gdLst>
                <a:gd name="T0" fmla="*/ 6 w 22"/>
                <a:gd name="T1" fmla="*/ 19 h 22"/>
                <a:gd name="T2" fmla="*/ 6 w 22"/>
                <a:gd name="T3" fmla="*/ 7 h 22"/>
                <a:gd name="T4" fmla="*/ 19 w 22"/>
                <a:gd name="T5" fmla="*/ 7 h 22"/>
                <a:gd name="T6" fmla="*/ 19 w 22"/>
                <a:gd name="T7" fmla="*/ 19 h 22"/>
                <a:gd name="T8" fmla="*/ 6 w 22"/>
                <a:gd name="T9" fmla="*/ 19 h 22"/>
                <a:gd name="T10" fmla="*/ 22 w 22"/>
                <a:gd name="T11" fmla="*/ 0 h 22"/>
                <a:gd name="T12" fmla="*/ 0 w 22"/>
                <a:gd name="T13" fmla="*/ 0 h 22"/>
                <a:gd name="T14" fmla="*/ 0 w 22"/>
                <a:gd name="T15" fmla="*/ 22 h 22"/>
                <a:gd name="T16" fmla="*/ 22 w 22"/>
                <a:gd name="T17" fmla="*/ 22 h 22"/>
                <a:gd name="T18" fmla="*/ 22 w 22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6" y="19"/>
                  </a:moveTo>
                  <a:lnTo>
                    <a:pt x="6" y="7"/>
                  </a:lnTo>
                  <a:lnTo>
                    <a:pt x="19" y="7"/>
                  </a:lnTo>
                  <a:lnTo>
                    <a:pt x="19" y="19"/>
                  </a:lnTo>
                  <a:lnTo>
                    <a:pt x="6" y="19"/>
                  </a:lnTo>
                  <a:moveTo>
                    <a:pt x="22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22" y="22"/>
                  </a:lnTo>
                  <a:lnTo>
                    <a:pt x="2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96" name="Freeform 203"/>
            <p:cNvSpPr>
              <a:spLocks noEditPoints="1"/>
            </p:cNvSpPr>
            <p:nvPr userDrawn="1"/>
          </p:nvSpPr>
          <p:spPr bwMode="auto">
            <a:xfrm>
              <a:off x="5573104" y="831850"/>
              <a:ext cx="34925" cy="34925"/>
            </a:xfrm>
            <a:custGeom>
              <a:avLst/>
              <a:gdLst>
                <a:gd name="T0" fmla="*/ 7 w 22"/>
                <a:gd name="T1" fmla="*/ 19 h 22"/>
                <a:gd name="T2" fmla="*/ 7 w 22"/>
                <a:gd name="T3" fmla="*/ 7 h 22"/>
                <a:gd name="T4" fmla="*/ 19 w 22"/>
                <a:gd name="T5" fmla="*/ 7 h 22"/>
                <a:gd name="T6" fmla="*/ 19 w 22"/>
                <a:gd name="T7" fmla="*/ 19 h 22"/>
                <a:gd name="T8" fmla="*/ 7 w 22"/>
                <a:gd name="T9" fmla="*/ 19 h 22"/>
                <a:gd name="T10" fmla="*/ 22 w 22"/>
                <a:gd name="T11" fmla="*/ 0 h 22"/>
                <a:gd name="T12" fmla="*/ 0 w 22"/>
                <a:gd name="T13" fmla="*/ 0 h 22"/>
                <a:gd name="T14" fmla="*/ 0 w 22"/>
                <a:gd name="T15" fmla="*/ 22 h 22"/>
                <a:gd name="T16" fmla="*/ 22 w 22"/>
                <a:gd name="T17" fmla="*/ 22 h 22"/>
                <a:gd name="T18" fmla="*/ 22 w 22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7" y="19"/>
                  </a:moveTo>
                  <a:lnTo>
                    <a:pt x="7" y="7"/>
                  </a:lnTo>
                  <a:lnTo>
                    <a:pt x="19" y="7"/>
                  </a:lnTo>
                  <a:lnTo>
                    <a:pt x="19" y="19"/>
                  </a:lnTo>
                  <a:lnTo>
                    <a:pt x="7" y="19"/>
                  </a:lnTo>
                  <a:close/>
                  <a:moveTo>
                    <a:pt x="22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22" y="22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97" name="Freeform 204"/>
            <p:cNvSpPr>
              <a:spLocks noEditPoints="1"/>
            </p:cNvSpPr>
            <p:nvPr userDrawn="1"/>
          </p:nvSpPr>
          <p:spPr bwMode="auto">
            <a:xfrm>
              <a:off x="5573104" y="831850"/>
              <a:ext cx="34925" cy="34925"/>
            </a:xfrm>
            <a:custGeom>
              <a:avLst/>
              <a:gdLst>
                <a:gd name="T0" fmla="*/ 7 w 22"/>
                <a:gd name="T1" fmla="*/ 19 h 22"/>
                <a:gd name="T2" fmla="*/ 7 w 22"/>
                <a:gd name="T3" fmla="*/ 7 h 22"/>
                <a:gd name="T4" fmla="*/ 19 w 22"/>
                <a:gd name="T5" fmla="*/ 7 h 22"/>
                <a:gd name="T6" fmla="*/ 19 w 22"/>
                <a:gd name="T7" fmla="*/ 19 h 22"/>
                <a:gd name="T8" fmla="*/ 7 w 22"/>
                <a:gd name="T9" fmla="*/ 19 h 22"/>
                <a:gd name="T10" fmla="*/ 22 w 22"/>
                <a:gd name="T11" fmla="*/ 0 h 22"/>
                <a:gd name="T12" fmla="*/ 0 w 22"/>
                <a:gd name="T13" fmla="*/ 0 h 22"/>
                <a:gd name="T14" fmla="*/ 0 w 22"/>
                <a:gd name="T15" fmla="*/ 22 h 22"/>
                <a:gd name="T16" fmla="*/ 22 w 22"/>
                <a:gd name="T17" fmla="*/ 22 h 22"/>
                <a:gd name="T18" fmla="*/ 22 w 22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7" y="19"/>
                  </a:moveTo>
                  <a:lnTo>
                    <a:pt x="7" y="7"/>
                  </a:lnTo>
                  <a:lnTo>
                    <a:pt x="19" y="7"/>
                  </a:lnTo>
                  <a:lnTo>
                    <a:pt x="19" y="19"/>
                  </a:lnTo>
                  <a:lnTo>
                    <a:pt x="7" y="19"/>
                  </a:lnTo>
                  <a:moveTo>
                    <a:pt x="22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22" y="22"/>
                  </a:lnTo>
                  <a:lnTo>
                    <a:pt x="2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98" name="Freeform 205"/>
            <p:cNvSpPr>
              <a:spLocks noEditPoints="1"/>
            </p:cNvSpPr>
            <p:nvPr userDrawn="1"/>
          </p:nvSpPr>
          <p:spPr bwMode="auto">
            <a:xfrm>
              <a:off x="5444517" y="836613"/>
              <a:ext cx="19050" cy="25400"/>
            </a:xfrm>
            <a:custGeom>
              <a:avLst/>
              <a:gdLst>
                <a:gd name="T0" fmla="*/ 3 w 12"/>
                <a:gd name="T1" fmla="*/ 13 h 16"/>
                <a:gd name="T2" fmla="*/ 3 w 12"/>
                <a:gd name="T3" fmla="*/ 7 h 16"/>
                <a:gd name="T4" fmla="*/ 9 w 12"/>
                <a:gd name="T5" fmla="*/ 7 h 16"/>
                <a:gd name="T6" fmla="*/ 9 w 12"/>
                <a:gd name="T7" fmla="*/ 13 h 16"/>
                <a:gd name="T8" fmla="*/ 3 w 12"/>
                <a:gd name="T9" fmla="*/ 13 h 16"/>
                <a:gd name="T10" fmla="*/ 12 w 12"/>
                <a:gd name="T11" fmla="*/ 0 h 16"/>
                <a:gd name="T12" fmla="*/ 0 w 12"/>
                <a:gd name="T13" fmla="*/ 0 h 16"/>
                <a:gd name="T14" fmla="*/ 0 w 12"/>
                <a:gd name="T15" fmla="*/ 16 h 16"/>
                <a:gd name="T16" fmla="*/ 12 w 12"/>
                <a:gd name="T17" fmla="*/ 16 h 16"/>
                <a:gd name="T18" fmla="*/ 12 w 12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6">
                  <a:moveTo>
                    <a:pt x="3" y="13"/>
                  </a:moveTo>
                  <a:lnTo>
                    <a:pt x="3" y="7"/>
                  </a:lnTo>
                  <a:lnTo>
                    <a:pt x="9" y="7"/>
                  </a:lnTo>
                  <a:lnTo>
                    <a:pt x="9" y="13"/>
                  </a:lnTo>
                  <a:lnTo>
                    <a:pt x="3" y="13"/>
                  </a:lnTo>
                  <a:close/>
                  <a:moveTo>
                    <a:pt x="12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399" name="Freeform 206"/>
            <p:cNvSpPr>
              <a:spLocks noEditPoints="1"/>
            </p:cNvSpPr>
            <p:nvPr userDrawn="1"/>
          </p:nvSpPr>
          <p:spPr bwMode="auto">
            <a:xfrm>
              <a:off x="5444517" y="836613"/>
              <a:ext cx="19050" cy="25400"/>
            </a:xfrm>
            <a:custGeom>
              <a:avLst/>
              <a:gdLst>
                <a:gd name="T0" fmla="*/ 3 w 12"/>
                <a:gd name="T1" fmla="*/ 13 h 16"/>
                <a:gd name="T2" fmla="*/ 3 w 12"/>
                <a:gd name="T3" fmla="*/ 7 h 16"/>
                <a:gd name="T4" fmla="*/ 9 w 12"/>
                <a:gd name="T5" fmla="*/ 7 h 16"/>
                <a:gd name="T6" fmla="*/ 9 w 12"/>
                <a:gd name="T7" fmla="*/ 13 h 16"/>
                <a:gd name="T8" fmla="*/ 3 w 12"/>
                <a:gd name="T9" fmla="*/ 13 h 16"/>
                <a:gd name="T10" fmla="*/ 12 w 12"/>
                <a:gd name="T11" fmla="*/ 0 h 16"/>
                <a:gd name="T12" fmla="*/ 0 w 12"/>
                <a:gd name="T13" fmla="*/ 0 h 16"/>
                <a:gd name="T14" fmla="*/ 0 w 12"/>
                <a:gd name="T15" fmla="*/ 16 h 16"/>
                <a:gd name="T16" fmla="*/ 12 w 12"/>
                <a:gd name="T17" fmla="*/ 16 h 16"/>
                <a:gd name="T18" fmla="*/ 12 w 12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6">
                  <a:moveTo>
                    <a:pt x="3" y="13"/>
                  </a:moveTo>
                  <a:lnTo>
                    <a:pt x="3" y="7"/>
                  </a:lnTo>
                  <a:lnTo>
                    <a:pt x="9" y="7"/>
                  </a:lnTo>
                  <a:lnTo>
                    <a:pt x="9" y="13"/>
                  </a:lnTo>
                  <a:lnTo>
                    <a:pt x="3" y="13"/>
                  </a:lnTo>
                  <a:moveTo>
                    <a:pt x="12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2" y="16"/>
                  </a:lnTo>
                  <a:lnTo>
                    <a:pt x="1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400" name="Freeform 207"/>
            <p:cNvSpPr>
              <a:spLocks noEditPoints="1"/>
            </p:cNvSpPr>
            <p:nvPr userDrawn="1"/>
          </p:nvSpPr>
          <p:spPr bwMode="auto">
            <a:xfrm>
              <a:off x="5304817" y="836613"/>
              <a:ext cx="20638" cy="25400"/>
            </a:xfrm>
            <a:custGeom>
              <a:avLst/>
              <a:gdLst>
                <a:gd name="T0" fmla="*/ 3 w 13"/>
                <a:gd name="T1" fmla="*/ 13 h 16"/>
                <a:gd name="T2" fmla="*/ 3 w 13"/>
                <a:gd name="T3" fmla="*/ 7 h 16"/>
                <a:gd name="T4" fmla="*/ 10 w 13"/>
                <a:gd name="T5" fmla="*/ 7 h 16"/>
                <a:gd name="T6" fmla="*/ 10 w 13"/>
                <a:gd name="T7" fmla="*/ 13 h 16"/>
                <a:gd name="T8" fmla="*/ 3 w 13"/>
                <a:gd name="T9" fmla="*/ 13 h 16"/>
                <a:gd name="T10" fmla="*/ 13 w 13"/>
                <a:gd name="T11" fmla="*/ 0 h 16"/>
                <a:gd name="T12" fmla="*/ 0 w 13"/>
                <a:gd name="T13" fmla="*/ 0 h 16"/>
                <a:gd name="T14" fmla="*/ 0 w 13"/>
                <a:gd name="T15" fmla="*/ 16 h 16"/>
                <a:gd name="T16" fmla="*/ 13 w 13"/>
                <a:gd name="T17" fmla="*/ 16 h 16"/>
                <a:gd name="T18" fmla="*/ 13 w 13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6">
                  <a:moveTo>
                    <a:pt x="3" y="13"/>
                  </a:moveTo>
                  <a:lnTo>
                    <a:pt x="3" y="7"/>
                  </a:lnTo>
                  <a:lnTo>
                    <a:pt x="10" y="7"/>
                  </a:lnTo>
                  <a:lnTo>
                    <a:pt x="10" y="13"/>
                  </a:lnTo>
                  <a:lnTo>
                    <a:pt x="3" y="13"/>
                  </a:lnTo>
                  <a:close/>
                  <a:moveTo>
                    <a:pt x="13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3" y="16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401" name="Freeform 208"/>
            <p:cNvSpPr>
              <a:spLocks noEditPoints="1"/>
            </p:cNvSpPr>
            <p:nvPr userDrawn="1"/>
          </p:nvSpPr>
          <p:spPr bwMode="auto">
            <a:xfrm>
              <a:off x="5304817" y="836613"/>
              <a:ext cx="20638" cy="25400"/>
            </a:xfrm>
            <a:custGeom>
              <a:avLst/>
              <a:gdLst>
                <a:gd name="T0" fmla="*/ 3 w 13"/>
                <a:gd name="T1" fmla="*/ 13 h 16"/>
                <a:gd name="T2" fmla="*/ 3 w 13"/>
                <a:gd name="T3" fmla="*/ 7 h 16"/>
                <a:gd name="T4" fmla="*/ 10 w 13"/>
                <a:gd name="T5" fmla="*/ 7 h 16"/>
                <a:gd name="T6" fmla="*/ 10 w 13"/>
                <a:gd name="T7" fmla="*/ 13 h 16"/>
                <a:gd name="T8" fmla="*/ 3 w 13"/>
                <a:gd name="T9" fmla="*/ 13 h 16"/>
                <a:gd name="T10" fmla="*/ 13 w 13"/>
                <a:gd name="T11" fmla="*/ 0 h 16"/>
                <a:gd name="T12" fmla="*/ 0 w 13"/>
                <a:gd name="T13" fmla="*/ 0 h 16"/>
                <a:gd name="T14" fmla="*/ 0 w 13"/>
                <a:gd name="T15" fmla="*/ 16 h 16"/>
                <a:gd name="T16" fmla="*/ 13 w 13"/>
                <a:gd name="T17" fmla="*/ 16 h 16"/>
                <a:gd name="T18" fmla="*/ 13 w 13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6">
                  <a:moveTo>
                    <a:pt x="3" y="13"/>
                  </a:moveTo>
                  <a:lnTo>
                    <a:pt x="3" y="7"/>
                  </a:lnTo>
                  <a:lnTo>
                    <a:pt x="10" y="7"/>
                  </a:lnTo>
                  <a:lnTo>
                    <a:pt x="10" y="13"/>
                  </a:lnTo>
                  <a:lnTo>
                    <a:pt x="3" y="13"/>
                  </a:lnTo>
                  <a:moveTo>
                    <a:pt x="13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3" y="16"/>
                  </a:lnTo>
                  <a:lnTo>
                    <a:pt x="1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402" name="Freeform 209"/>
            <p:cNvSpPr>
              <a:spLocks noEditPoints="1"/>
            </p:cNvSpPr>
            <p:nvPr userDrawn="1"/>
          </p:nvSpPr>
          <p:spPr bwMode="auto">
            <a:xfrm>
              <a:off x="5165117" y="836613"/>
              <a:ext cx="25400" cy="25400"/>
            </a:xfrm>
            <a:custGeom>
              <a:avLst/>
              <a:gdLst>
                <a:gd name="T0" fmla="*/ 4 w 16"/>
                <a:gd name="T1" fmla="*/ 13 h 16"/>
                <a:gd name="T2" fmla="*/ 4 w 16"/>
                <a:gd name="T3" fmla="*/ 4 h 16"/>
                <a:gd name="T4" fmla="*/ 10 w 16"/>
                <a:gd name="T5" fmla="*/ 4 h 16"/>
                <a:gd name="T6" fmla="*/ 10 w 16"/>
                <a:gd name="T7" fmla="*/ 13 h 16"/>
                <a:gd name="T8" fmla="*/ 4 w 16"/>
                <a:gd name="T9" fmla="*/ 13 h 16"/>
                <a:gd name="T10" fmla="*/ 16 w 16"/>
                <a:gd name="T11" fmla="*/ 0 h 16"/>
                <a:gd name="T12" fmla="*/ 0 w 16"/>
                <a:gd name="T13" fmla="*/ 0 h 16"/>
                <a:gd name="T14" fmla="*/ 0 w 16"/>
                <a:gd name="T15" fmla="*/ 16 h 16"/>
                <a:gd name="T16" fmla="*/ 16 w 16"/>
                <a:gd name="T17" fmla="*/ 16 h 16"/>
                <a:gd name="T18" fmla="*/ 16 w 16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4" y="13"/>
                  </a:moveTo>
                  <a:lnTo>
                    <a:pt x="4" y="4"/>
                  </a:lnTo>
                  <a:lnTo>
                    <a:pt x="10" y="4"/>
                  </a:lnTo>
                  <a:lnTo>
                    <a:pt x="10" y="13"/>
                  </a:lnTo>
                  <a:lnTo>
                    <a:pt x="4" y="13"/>
                  </a:lnTo>
                  <a:close/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403" name="Freeform 210"/>
            <p:cNvSpPr>
              <a:spLocks noEditPoints="1"/>
            </p:cNvSpPr>
            <p:nvPr userDrawn="1"/>
          </p:nvSpPr>
          <p:spPr bwMode="auto">
            <a:xfrm>
              <a:off x="5165117" y="836613"/>
              <a:ext cx="25400" cy="25400"/>
            </a:xfrm>
            <a:custGeom>
              <a:avLst/>
              <a:gdLst>
                <a:gd name="T0" fmla="*/ 4 w 16"/>
                <a:gd name="T1" fmla="*/ 13 h 16"/>
                <a:gd name="T2" fmla="*/ 4 w 16"/>
                <a:gd name="T3" fmla="*/ 4 h 16"/>
                <a:gd name="T4" fmla="*/ 10 w 16"/>
                <a:gd name="T5" fmla="*/ 4 h 16"/>
                <a:gd name="T6" fmla="*/ 10 w 16"/>
                <a:gd name="T7" fmla="*/ 13 h 16"/>
                <a:gd name="T8" fmla="*/ 4 w 16"/>
                <a:gd name="T9" fmla="*/ 13 h 16"/>
                <a:gd name="T10" fmla="*/ 16 w 16"/>
                <a:gd name="T11" fmla="*/ 0 h 16"/>
                <a:gd name="T12" fmla="*/ 0 w 16"/>
                <a:gd name="T13" fmla="*/ 0 h 16"/>
                <a:gd name="T14" fmla="*/ 0 w 16"/>
                <a:gd name="T15" fmla="*/ 16 h 16"/>
                <a:gd name="T16" fmla="*/ 16 w 16"/>
                <a:gd name="T17" fmla="*/ 16 h 16"/>
                <a:gd name="T18" fmla="*/ 16 w 16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4" y="13"/>
                  </a:moveTo>
                  <a:lnTo>
                    <a:pt x="4" y="4"/>
                  </a:lnTo>
                  <a:lnTo>
                    <a:pt x="10" y="4"/>
                  </a:lnTo>
                  <a:lnTo>
                    <a:pt x="10" y="13"/>
                  </a:lnTo>
                  <a:lnTo>
                    <a:pt x="4" y="13"/>
                  </a:lnTo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404" name="Freeform 211"/>
            <p:cNvSpPr>
              <a:spLocks noEditPoints="1"/>
            </p:cNvSpPr>
            <p:nvPr userDrawn="1"/>
          </p:nvSpPr>
          <p:spPr bwMode="auto">
            <a:xfrm>
              <a:off x="5027004" y="836613"/>
              <a:ext cx="23813" cy="25400"/>
            </a:xfrm>
            <a:custGeom>
              <a:avLst/>
              <a:gdLst>
                <a:gd name="T0" fmla="*/ 3 w 15"/>
                <a:gd name="T1" fmla="*/ 13 h 16"/>
                <a:gd name="T2" fmla="*/ 3 w 15"/>
                <a:gd name="T3" fmla="*/ 7 h 16"/>
                <a:gd name="T4" fmla="*/ 9 w 15"/>
                <a:gd name="T5" fmla="*/ 7 h 16"/>
                <a:gd name="T6" fmla="*/ 9 w 15"/>
                <a:gd name="T7" fmla="*/ 13 h 16"/>
                <a:gd name="T8" fmla="*/ 3 w 15"/>
                <a:gd name="T9" fmla="*/ 13 h 16"/>
                <a:gd name="T10" fmla="*/ 15 w 15"/>
                <a:gd name="T11" fmla="*/ 0 h 16"/>
                <a:gd name="T12" fmla="*/ 0 w 15"/>
                <a:gd name="T13" fmla="*/ 0 h 16"/>
                <a:gd name="T14" fmla="*/ 0 w 15"/>
                <a:gd name="T15" fmla="*/ 16 h 16"/>
                <a:gd name="T16" fmla="*/ 15 w 15"/>
                <a:gd name="T17" fmla="*/ 16 h 16"/>
                <a:gd name="T18" fmla="*/ 15 w 15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6">
                  <a:moveTo>
                    <a:pt x="3" y="13"/>
                  </a:moveTo>
                  <a:lnTo>
                    <a:pt x="3" y="7"/>
                  </a:lnTo>
                  <a:lnTo>
                    <a:pt x="9" y="7"/>
                  </a:lnTo>
                  <a:lnTo>
                    <a:pt x="9" y="13"/>
                  </a:lnTo>
                  <a:lnTo>
                    <a:pt x="3" y="13"/>
                  </a:lnTo>
                  <a:close/>
                  <a:moveTo>
                    <a:pt x="15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5" y="16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405" name="Freeform 212"/>
            <p:cNvSpPr>
              <a:spLocks noEditPoints="1"/>
            </p:cNvSpPr>
            <p:nvPr userDrawn="1"/>
          </p:nvSpPr>
          <p:spPr bwMode="auto">
            <a:xfrm>
              <a:off x="5027004" y="836613"/>
              <a:ext cx="23813" cy="25400"/>
            </a:xfrm>
            <a:custGeom>
              <a:avLst/>
              <a:gdLst>
                <a:gd name="T0" fmla="*/ 3 w 15"/>
                <a:gd name="T1" fmla="*/ 13 h 16"/>
                <a:gd name="T2" fmla="*/ 3 w 15"/>
                <a:gd name="T3" fmla="*/ 7 h 16"/>
                <a:gd name="T4" fmla="*/ 9 w 15"/>
                <a:gd name="T5" fmla="*/ 7 h 16"/>
                <a:gd name="T6" fmla="*/ 9 w 15"/>
                <a:gd name="T7" fmla="*/ 13 h 16"/>
                <a:gd name="T8" fmla="*/ 3 w 15"/>
                <a:gd name="T9" fmla="*/ 13 h 16"/>
                <a:gd name="T10" fmla="*/ 15 w 15"/>
                <a:gd name="T11" fmla="*/ 0 h 16"/>
                <a:gd name="T12" fmla="*/ 0 w 15"/>
                <a:gd name="T13" fmla="*/ 0 h 16"/>
                <a:gd name="T14" fmla="*/ 0 w 15"/>
                <a:gd name="T15" fmla="*/ 16 h 16"/>
                <a:gd name="T16" fmla="*/ 15 w 15"/>
                <a:gd name="T17" fmla="*/ 16 h 16"/>
                <a:gd name="T18" fmla="*/ 15 w 15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6">
                  <a:moveTo>
                    <a:pt x="3" y="13"/>
                  </a:moveTo>
                  <a:lnTo>
                    <a:pt x="3" y="7"/>
                  </a:lnTo>
                  <a:lnTo>
                    <a:pt x="9" y="7"/>
                  </a:lnTo>
                  <a:lnTo>
                    <a:pt x="9" y="13"/>
                  </a:lnTo>
                  <a:lnTo>
                    <a:pt x="3" y="13"/>
                  </a:lnTo>
                  <a:moveTo>
                    <a:pt x="15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5" y="16"/>
                  </a:lnTo>
                  <a:lnTo>
                    <a:pt x="1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406" name="Freeform 213"/>
            <p:cNvSpPr>
              <a:spLocks noEditPoints="1"/>
            </p:cNvSpPr>
            <p:nvPr userDrawn="1"/>
          </p:nvSpPr>
          <p:spPr bwMode="auto">
            <a:xfrm>
              <a:off x="4882542" y="836613"/>
              <a:ext cx="30163" cy="30162"/>
            </a:xfrm>
            <a:custGeom>
              <a:avLst/>
              <a:gdLst>
                <a:gd name="T0" fmla="*/ 6 w 19"/>
                <a:gd name="T1" fmla="*/ 13 h 19"/>
                <a:gd name="T2" fmla="*/ 6 w 19"/>
                <a:gd name="T3" fmla="*/ 4 h 19"/>
                <a:gd name="T4" fmla="*/ 15 w 19"/>
                <a:gd name="T5" fmla="*/ 4 h 19"/>
                <a:gd name="T6" fmla="*/ 15 w 19"/>
                <a:gd name="T7" fmla="*/ 13 h 19"/>
                <a:gd name="T8" fmla="*/ 6 w 19"/>
                <a:gd name="T9" fmla="*/ 13 h 19"/>
                <a:gd name="T10" fmla="*/ 19 w 19"/>
                <a:gd name="T11" fmla="*/ 0 h 19"/>
                <a:gd name="T12" fmla="*/ 0 w 19"/>
                <a:gd name="T13" fmla="*/ 0 h 19"/>
                <a:gd name="T14" fmla="*/ 0 w 19"/>
                <a:gd name="T15" fmla="*/ 19 h 19"/>
                <a:gd name="T16" fmla="*/ 19 w 19"/>
                <a:gd name="T17" fmla="*/ 19 h 19"/>
                <a:gd name="T18" fmla="*/ 19 w 19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6" y="13"/>
                  </a:moveTo>
                  <a:lnTo>
                    <a:pt x="6" y="4"/>
                  </a:lnTo>
                  <a:lnTo>
                    <a:pt x="15" y="4"/>
                  </a:lnTo>
                  <a:lnTo>
                    <a:pt x="15" y="13"/>
                  </a:lnTo>
                  <a:lnTo>
                    <a:pt x="6" y="13"/>
                  </a:lnTo>
                  <a:close/>
                  <a:moveTo>
                    <a:pt x="19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407" name="Freeform 214"/>
            <p:cNvSpPr>
              <a:spLocks noEditPoints="1"/>
            </p:cNvSpPr>
            <p:nvPr userDrawn="1"/>
          </p:nvSpPr>
          <p:spPr bwMode="auto">
            <a:xfrm>
              <a:off x="4882542" y="836613"/>
              <a:ext cx="30163" cy="30162"/>
            </a:xfrm>
            <a:custGeom>
              <a:avLst/>
              <a:gdLst>
                <a:gd name="T0" fmla="*/ 6 w 19"/>
                <a:gd name="T1" fmla="*/ 13 h 19"/>
                <a:gd name="T2" fmla="*/ 6 w 19"/>
                <a:gd name="T3" fmla="*/ 4 h 19"/>
                <a:gd name="T4" fmla="*/ 15 w 19"/>
                <a:gd name="T5" fmla="*/ 4 h 19"/>
                <a:gd name="T6" fmla="*/ 15 w 19"/>
                <a:gd name="T7" fmla="*/ 13 h 19"/>
                <a:gd name="T8" fmla="*/ 6 w 19"/>
                <a:gd name="T9" fmla="*/ 13 h 19"/>
                <a:gd name="T10" fmla="*/ 19 w 19"/>
                <a:gd name="T11" fmla="*/ 0 h 19"/>
                <a:gd name="T12" fmla="*/ 0 w 19"/>
                <a:gd name="T13" fmla="*/ 0 h 19"/>
                <a:gd name="T14" fmla="*/ 0 w 19"/>
                <a:gd name="T15" fmla="*/ 19 h 19"/>
                <a:gd name="T16" fmla="*/ 19 w 19"/>
                <a:gd name="T17" fmla="*/ 19 h 19"/>
                <a:gd name="T18" fmla="*/ 19 w 19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6" y="13"/>
                  </a:moveTo>
                  <a:lnTo>
                    <a:pt x="6" y="4"/>
                  </a:lnTo>
                  <a:lnTo>
                    <a:pt x="15" y="4"/>
                  </a:lnTo>
                  <a:lnTo>
                    <a:pt x="15" y="13"/>
                  </a:lnTo>
                  <a:lnTo>
                    <a:pt x="6" y="13"/>
                  </a:lnTo>
                  <a:moveTo>
                    <a:pt x="19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" y="19"/>
                  </a:lnTo>
                  <a:lnTo>
                    <a:pt x="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408" name="Freeform 215"/>
            <p:cNvSpPr>
              <a:spLocks noEditPoints="1"/>
            </p:cNvSpPr>
            <p:nvPr userDrawn="1"/>
          </p:nvSpPr>
          <p:spPr bwMode="auto">
            <a:xfrm>
              <a:off x="4742842" y="831850"/>
              <a:ext cx="34925" cy="34925"/>
            </a:xfrm>
            <a:custGeom>
              <a:avLst/>
              <a:gdLst>
                <a:gd name="T0" fmla="*/ 6 w 22"/>
                <a:gd name="T1" fmla="*/ 16 h 22"/>
                <a:gd name="T2" fmla="*/ 6 w 22"/>
                <a:gd name="T3" fmla="*/ 7 h 22"/>
                <a:gd name="T4" fmla="*/ 16 w 22"/>
                <a:gd name="T5" fmla="*/ 7 h 22"/>
                <a:gd name="T6" fmla="*/ 16 w 22"/>
                <a:gd name="T7" fmla="*/ 16 h 22"/>
                <a:gd name="T8" fmla="*/ 6 w 22"/>
                <a:gd name="T9" fmla="*/ 16 h 22"/>
                <a:gd name="T10" fmla="*/ 22 w 22"/>
                <a:gd name="T11" fmla="*/ 0 h 22"/>
                <a:gd name="T12" fmla="*/ 0 w 22"/>
                <a:gd name="T13" fmla="*/ 0 h 22"/>
                <a:gd name="T14" fmla="*/ 0 w 22"/>
                <a:gd name="T15" fmla="*/ 22 h 22"/>
                <a:gd name="T16" fmla="*/ 22 w 22"/>
                <a:gd name="T17" fmla="*/ 22 h 22"/>
                <a:gd name="T18" fmla="*/ 22 w 22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6" y="16"/>
                  </a:moveTo>
                  <a:lnTo>
                    <a:pt x="6" y="7"/>
                  </a:lnTo>
                  <a:lnTo>
                    <a:pt x="16" y="7"/>
                  </a:lnTo>
                  <a:lnTo>
                    <a:pt x="16" y="16"/>
                  </a:lnTo>
                  <a:lnTo>
                    <a:pt x="6" y="16"/>
                  </a:lnTo>
                  <a:close/>
                  <a:moveTo>
                    <a:pt x="22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22" y="22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409" name="Freeform 216"/>
            <p:cNvSpPr>
              <a:spLocks noEditPoints="1"/>
            </p:cNvSpPr>
            <p:nvPr userDrawn="1"/>
          </p:nvSpPr>
          <p:spPr bwMode="auto">
            <a:xfrm>
              <a:off x="4742842" y="831850"/>
              <a:ext cx="34925" cy="34925"/>
            </a:xfrm>
            <a:custGeom>
              <a:avLst/>
              <a:gdLst>
                <a:gd name="T0" fmla="*/ 6 w 22"/>
                <a:gd name="T1" fmla="*/ 16 h 22"/>
                <a:gd name="T2" fmla="*/ 6 w 22"/>
                <a:gd name="T3" fmla="*/ 7 h 22"/>
                <a:gd name="T4" fmla="*/ 16 w 22"/>
                <a:gd name="T5" fmla="*/ 7 h 22"/>
                <a:gd name="T6" fmla="*/ 16 w 22"/>
                <a:gd name="T7" fmla="*/ 16 h 22"/>
                <a:gd name="T8" fmla="*/ 6 w 22"/>
                <a:gd name="T9" fmla="*/ 16 h 22"/>
                <a:gd name="T10" fmla="*/ 22 w 22"/>
                <a:gd name="T11" fmla="*/ 0 h 22"/>
                <a:gd name="T12" fmla="*/ 0 w 22"/>
                <a:gd name="T13" fmla="*/ 0 h 22"/>
                <a:gd name="T14" fmla="*/ 0 w 22"/>
                <a:gd name="T15" fmla="*/ 22 h 22"/>
                <a:gd name="T16" fmla="*/ 22 w 22"/>
                <a:gd name="T17" fmla="*/ 22 h 22"/>
                <a:gd name="T18" fmla="*/ 22 w 22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6" y="16"/>
                  </a:moveTo>
                  <a:lnTo>
                    <a:pt x="6" y="7"/>
                  </a:lnTo>
                  <a:lnTo>
                    <a:pt x="16" y="7"/>
                  </a:lnTo>
                  <a:lnTo>
                    <a:pt x="16" y="16"/>
                  </a:lnTo>
                  <a:lnTo>
                    <a:pt x="6" y="16"/>
                  </a:lnTo>
                  <a:moveTo>
                    <a:pt x="22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22" y="22"/>
                  </a:lnTo>
                  <a:lnTo>
                    <a:pt x="2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24" name="Freeform 232"/>
            <p:cNvSpPr>
              <a:spLocks noEditPoints="1"/>
            </p:cNvSpPr>
            <p:nvPr userDrawn="1"/>
          </p:nvSpPr>
          <p:spPr bwMode="auto">
            <a:xfrm>
              <a:off x="8338529" y="962026"/>
              <a:ext cx="60325" cy="58738"/>
            </a:xfrm>
            <a:custGeom>
              <a:avLst/>
              <a:gdLst>
                <a:gd name="T0" fmla="*/ 10 w 38"/>
                <a:gd name="T1" fmla="*/ 28 h 37"/>
                <a:gd name="T2" fmla="*/ 10 w 38"/>
                <a:gd name="T3" fmla="*/ 6 h 37"/>
                <a:gd name="T4" fmla="*/ 28 w 38"/>
                <a:gd name="T5" fmla="*/ 6 h 37"/>
                <a:gd name="T6" fmla="*/ 28 w 38"/>
                <a:gd name="T7" fmla="*/ 28 h 37"/>
                <a:gd name="T8" fmla="*/ 10 w 38"/>
                <a:gd name="T9" fmla="*/ 28 h 37"/>
                <a:gd name="T10" fmla="*/ 38 w 38"/>
                <a:gd name="T11" fmla="*/ 0 h 37"/>
                <a:gd name="T12" fmla="*/ 0 w 38"/>
                <a:gd name="T13" fmla="*/ 0 h 37"/>
                <a:gd name="T14" fmla="*/ 0 w 38"/>
                <a:gd name="T15" fmla="*/ 37 h 37"/>
                <a:gd name="T16" fmla="*/ 38 w 38"/>
                <a:gd name="T17" fmla="*/ 37 h 37"/>
                <a:gd name="T18" fmla="*/ 38 w 38"/>
                <a:gd name="T1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7">
                  <a:moveTo>
                    <a:pt x="10" y="28"/>
                  </a:moveTo>
                  <a:lnTo>
                    <a:pt x="10" y="6"/>
                  </a:lnTo>
                  <a:lnTo>
                    <a:pt x="28" y="6"/>
                  </a:lnTo>
                  <a:lnTo>
                    <a:pt x="28" y="28"/>
                  </a:lnTo>
                  <a:lnTo>
                    <a:pt x="10" y="28"/>
                  </a:lnTo>
                  <a:close/>
                  <a:moveTo>
                    <a:pt x="38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38" y="37"/>
                  </a:ln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25" name="Freeform 233"/>
            <p:cNvSpPr>
              <a:spLocks noEditPoints="1"/>
            </p:cNvSpPr>
            <p:nvPr userDrawn="1"/>
          </p:nvSpPr>
          <p:spPr bwMode="auto">
            <a:xfrm>
              <a:off x="8338529" y="962026"/>
              <a:ext cx="60325" cy="58738"/>
            </a:xfrm>
            <a:custGeom>
              <a:avLst/>
              <a:gdLst>
                <a:gd name="T0" fmla="*/ 10 w 38"/>
                <a:gd name="T1" fmla="*/ 28 h 37"/>
                <a:gd name="T2" fmla="*/ 10 w 38"/>
                <a:gd name="T3" fmla="*/ 6 h 37"/>
                <a:gd name="T4" fmla="*/ 28 w 38"/>
                <a:gd name="T5" fmla="*/ 6 h 37"/>
                <a:gd name="T6" fmla="*/ 28 w 38"/>
                <a:gd name="T7" fmla="*/ 28 h 37"/>
                <a:gd name="T8" fmla="*/ 10 w 38"/>
                <a:gd name="T9" fmla="*/ 28 h 37"/>
                <a:gd name="T10" fmla="*/ 38 w 38"/>
                <a:gd name="T11" fmla="*/ 0 h 37"/>
                <a:gd name="T12" fmla="*/ 0 w 38"/>
                <a:gd name="T13" fmla="*/ 0 h 37"/>
                <a:gd name="T14" fmla="*/ 0 w 38"/>
                <a:gd name="T15" fmla="*/ 37 h 37"/>
                <a:gd name="T16" fmla="*/ 38 w 38"/>
                <a:gd name="T17" fmla="*/ 37 h 37"/>
                <a:gd name="T18" fmla="*/ 38 w 38"/>
                <a:gd name="T1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7">
                  <a:moveTo>
                    <a:pt x="10" y="28"/>
                  </a:moveTo>
                  <a:lnTo>
                    <a:pt x="10" y="6"/>
                  </a:lnTo>
                  <a:lnTo>
                    <a:pt x="28" y="6"/>
                  </a:lnTo>
                  <a:lnTo>
                    <a:pt x="28" y="28"/>
                  </a:lnTo>
                  <a:lnTo>
                    <a:pt x="10" y="28"/>
                  </a:lnTo>
                  <a:moveTo>
                    <a:pt x="38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38" y="37"/>
                  </a:lnTo>
                  <a:lnTo>
                    <a:pt x="3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26" name="Freeform 234"/>
            <p:cNvSpPr>
              <a:spLocks noEditPoints="1"/>
            </p:cNvSpPr>
            <p:nvPr userDrawn="1"/>
          </p:nvSpPr>
          <p:spPr bwMode="auto">
            <a:xfrm>
              <a:off x="8198829" y="957263"/>
              <a:ext cx="65088" cy="63500"/>
            </a:xfrm>
            <a:custGeom>
              <a:avLst/>
              <a:gdLst>
                <a:gd name="T0" fmla="*/ 7 w 41"/>
                <a:gd name="T1" fmla="*/ 34 h 40"/>
                <a:gd name="T2" fmla="*/ 7 w 41"/>
                <a:gd name="T3" fmla="*/ 9 h 40"/>
                <a:gd name="T4" fmla="*/ 32 w 41"/>
                <a:gd name="T5" fmla="*/ 9 h 40"/>
                <a:gd name="T6" fmla="*/ 32 w 41"/>
                <a:gd name="T7" fmla="*/ 34 h 40"/>
                <a:gd name="T8" fmla="*/ 7 w 41"/>
                <a:gd name="T9" fmla="*/ 34 h 40"/>
                <a:gd name="T10" fmla="*/ 41 w 41"/>
                <a:gd name="T11" fmla="*/ 0 h 40"/>
                <a:gd name="T12" fmla="*/ 0 w 41"/>
                <a:gd name="T13" fmla="*/ 0 h 40"/>
                <a:gd name="T14" fmla="*/ 0 w 41"/>
                <a:gd name="T15" fmla="*/ 40 h 40"/>
                <a:gd name="T16" fmla="*/ 41 w 41"/>
                <a:gd name="T17" fmla="*/ 40 h 40"/>
                <a:gd name="T18" fmla="*/ 41 w 41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0">
                  <a:moveTo>
                    <a:pt x="7" y="34"/>
                  </a:moveTo>
                  <a:lnTo>
                    <a:pt x="7" y="9"/>
                  </a:lnTo>
                  <a:lnTo>
                    <a:pt x="32" y="9"/>
                  </a:lnTo>
                  <a:lnTo>
                    <a:pt x="32" y="34"/>
                  </a:lnTo>
                  <a:lnTo>
                    <a:pt x="7" y="34"/>
                  </a:lnTo>
                  <a:close/>
                  <a:moveTo>
                    <a:pt x="41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1" y="40"/>
                  </a:ln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27" name="Freeform 235"/>
            <p:cNvSpPr>
              <a:spLocks noEditPoints="1"/>
            </p:cNvSpPr>
            <p:nvPr userDrawn="1"/>
          </p:nvSpPr>
          <p:spPr bwMode="auto">
            <a:xfrm>
              <a:off x="8198829" y="957263"/>
              <a:ext cx="65088" cy="63500"/>
            </a:xfrm>
            <a:custGeom>
              <a:avLst/>
              <a:gdLst>
                <a:gd name="T0" fmla="*/ 7 w 41"/>
                <a:gd name="T1" fmla="*/ 34 h 40"/>
                <a:gd name="T2" fmla="*/ 7 w 41"/>
                <a:gd name="T3" fmla="*/ 9 h 40"/>
                <a:gd name="T4" fmla="*/ 32 w 41"/>
                <a:gd name="T5" fmla="*/ 9 h 40"/>
                <a:gd name="T6" fmla="*/ 32 w 41"/>
                <a:gd name="T7" fmla="*/ 34 h 40"/>
                <a:gd name="T8" fmla="*/ 7 w 41"/>
                <a:gd name="T9" fmla="*/ 34 h 40"/>
                <a:gd name="T10" fmla="*/ 41 w 41"/>
                <a:gd name="T11" fmla="*/ 0 h 40"/>
                <a:gd name="T12" fmla="*/ 0 w 41"/>
                <a:gd name="T13" fmla="*/ 0 h 40"/>
                <a:gd name="T14" fmla="*/ 0 w 41"/>
                <a:gd name="T15" fmla="*/ 40 h 40"/>
                <a:gd name="T16" fmla="*/ 41 w 41"/>
                <a:gd name="T17" fmla="*/ 40 h 40"/>
                <a:gd name="T18" fmla="*/ 41 w 41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0">
                  <a:moveTo>
                    <a:pt x="7" y="34"/>
                  </a:moveTo>
                  <a:lnTo>
                    <a:pt x="7" y="9"/>
                  </a:lnTo>
                  <a:lnTo>
                    <a:pt x="32" y="9"/>
                  </a:lnTo>
                  <a:lnTo>
                    <a:pt x="32" y="34"/>
                  </a:lnTo>
                  <a:lnTo>
                    <a:pt x="7" y="34"/>
                  </a:lnTo>
                  <a:moveTo>
                    <a:pt x="41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1" y="40"/>
                  </a:lnTo>
                  <a:lnTo>
                    <a:pt x="4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28" name="Freeform 236"/>
            <p:cNvSpPr>
              <a:spLocks noEditPoints="1"/>
            </p:cNvSpPr>
            <p:nvPr userDrawn="1"/>
          </p:nvSpPr>
          <p:spPr bwMode="auto">
            <a:xfrm>
              <a:off x="8055954" y="957263"/>
              <a:ext cx="68263" cy="68263"/>
            </a:xfrm>
            <a:custGeom>
              <a:avLst/>
              <a:gdLst>
                <a:gd name="T0" fmla="*/ 9 w 43"/>
                <a:gd name="T1" fmla="*/ 34 h 43"/>
                <a:gd name="T2" fmla="*/ 9 w 43"/>
                <a:gd name="T3" fmla="*/ 6 h 43"/>
                <a:gd name="T4" fmla="*/ 37 w 43"/>
                <a:gd name="T5" fmla="*/ 6 h 43"/>
                <a:gd name="T6" fmla="*/ 37 w 43"/>
                <a:gd name="T7" fmla="*/ 34 h 43"/>
                <a:gd name="T8" fmla="*/ 9 w 43"/>
                <a:gd name="T9" fmla="*/ 34 h 43"/>
                <a:gd name="T10" fmla="*/ 43 w 43"/>
                <a:gd name="T11" fmla="*/ 0 h 43"/>
                <a:gd name="T12" fmla="*/ 0 w 43"/>
                <a:gd name="T13" fmla="*/ 0 h 43"/>
                <a:gd name="T14" fmla="*/ 0 w 43"/>
                <a:gd name="T15" fmla="*/ 43 h 43"/>
                <a:gd name="T16" fmla="*/ 43 w 43"/>
                <a:gd name="T17" fmla="*/ 43 h 43"/>
                <a:gd name="T18" fmla="*/ 43 w 43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3">
                  <a:moveTo>
                    <a:pt x="9" y="34"/>
                  </a:moveTo>
                  <a:lnTo>
                    <a:pt x="9" y="6"/>
                  </a:lnTo>
                  <a:lnTo>
                    <a:pt x="37" y="6"/>
                  </a:lnTo>
                  <a:lnTo>
                    <a:pt x="37" y="34"/>
                  </a:lnTo>
                  <a:lnTo>
                    <a:pt x="9" y="34"/>
                  </a:lnTo>
                  <a:close/>
                  <a:moveTo>
                    <a:pt x="43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43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29" name="Freeform 237"/>
            <p:cNvSpPr>
              <a:spLocks noEditPoints="1"/>
            </p:cNvSpPr>
            <p:nvPr userDrawn="1"/>
          </p:nvSpPr>
          <p:spPr bwMode="auto">
            <a:xfrm>
              <a:off x="8055954" y="957263"/>
              <a:ext cx="68263" cy="68263"/>
            </a:xfrm>
            <a:custGeom>
              <a:avLst/>
              <a:gdLst>
                <a:gd name="T0" fmla="*/ 9 w 43"/>
                <a:gd name="T1" fmla="*/ 34 h 43"/>
                <a:gd name="T2" fmla="*/ 9 w 43"/>
                <a:gd name="T3" fmla="*/ 6 h 43"/>
                <a:gd name="T4" fmla="*/ 37 w 43"/>
                <a:gd name="T5" fmla="*/ 6 h 43"/>
                <a:gd name="T6" fmla="*/ 37 w 43"/>
                <a:gd name="T7" fmla="*/ 34 h 43"/>
                <a:gd name="T8" fmla="*/ 9 w 43"/>
                <a:gd name="T9" fmla="*/ 34 h 43"/>
                <a:gd name="T10" fmla="*/ 43 w 43"/>
                <a:gd name="T11" fmla="*/ 0 h 43"/>
                <a:gd name="T12" fmla="*/ 0 w 43"/>
                <a:gd name="T13" fmla="*/ 0 h 43"/>
                <a:gd name="T14" fmla="*/ 0 w 43"/>
                <a:gd name="T15" fmla="*/ 43 h 43"/>
                <a:gd name="T16" fmla="*/ 43 w 43"/>
                <a:gd name="T17" fmla="*/ 43 h 43"/>
                <a:gd name="T18" fmla="*/ 43 w 43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3">
                  <a:moveTo>
                    <a:pt x="9" y="34"/>
                  </a:moveTo>
                  <a:lnTo>
                    <a:pt x="9" y="6"/>
                  </a:lnTo>
                  <a:lnTo>
                    <a:pt x="37" y="6"/>
                  </a:lnTo>
                  <a:lnTo>
                    <a:pt x="37" y="34"/>
                  </a:lnTo>
                  <a:lnTo>
                    <a:pt x="9" y="34"/>
                  </a:lnTo>
                  <a:moveTo>
                    <a:pt x="43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43"/>
                  </a:lnTo>
                  <a:lnTo>
                    <a:pt x="4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30" name="Freeform 238"/>
            <p:cNvSpPr>
              <a:spLocks noEditPoints="1"/>
            </p:cNvSpPr>
            <p:nvPr userDrawn="1"/>
          </p:nvSpPr>
          <p:spPr bwMode="auto">
            <a:xfrm>
              <a:off x="7916254" y="957263"/>
              <a:ext cx="69850" cy="68263"/>
            </a:xfrm>
            <a:custGeom>
              <a:avLst/>
              <a:gdLst>
                <a:gd name="T0" fmla="*/ 9 w 44"/>
                <a:gd name="T1" fmla="*/ 34 h 43"/>
                <a:gd name="T2" fmla="*/ 9 w 44"/>
                <a:gd name="T3" fmla="*/ 6 h 43"/>
                <a:gd name="T4" fmla="*/ 37 w 44"/>
                <a:gd name="T5" fmla="*/ 6 h 43"/>
                <a:gd name="T6" fmla="*/ 37 w 44"/>
                <a:gd name="T7" fmla="*/ 34 h 43"/>
                <a:gd name="T8" fmla="*/ 9 w 44"/>
                <a:gd name="T9" fmla="*/ 34 h 43"/>
                <a:gd name="T10" fmla="*/ 44 w 44"/>
                <a:gd name="T11" fmla="*/ 0 h 43"/>
                <a:gd name="T12" fmla="*/ 0 w 44"/>
                <a:gd name="T13" fmla="*/ 0 h 43"/>
                <a:gd name="T14" fmla="*/ 0 w 44"/>
                <a:gd name="T15" fmla="*/ 43 h 43"/>
                <a:gd name="T16" fmla="*/ 44 w 44"/>
                <a:gd name="T17" fmla="*/ 43 h 43"/>
                <a:gd name="T18" fmla="*/ 44 w 4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3">
                  <a:moveTo>
                    <a:pt x="9" y="34"/>
                  </a:moveTo>
                  <a:lnTo>
                    <a:pt x="9" y="6"/>
                  </a:lnTo>
                  <a:lnTo>
                    <a:pt x="37" y="6"/>
                  </a:lnTo>
                  <a:lnTo>
                    <a:pt x="37" y="34"/>
                  </a:lnTo>
                  <a:lnTo>
                    <a:pt x="9" y="34"/>
                  </a:lnTo>
                  <a:close/>
                  <a:moveTo>
                    <a:pt x="44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4" y="43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31" name="Freeform 239"/>
            <p:cNvSpPr>
              <a:spLocks noEditPoints="1"/>
            </p:cNvSpPr>
            <p:nvPr userDrawn="1"/>
          </p:nvSpPr>
          <p:spPr bwMode="auto">
            <a:xfrm>
              <a:off x="7916254" y="957263"/>
              <a:ext cx="69850" cy="68263"/>
            </a:xfrm>
            <a:custGeom>
              <a:avLst/>
              <a:gdLst>
                <a:gd name="T0" fmla="*/ 9 w 44"/>
                <a:gd name="T1" fmla="*/ 34 h 43"/>
                <a:gd name="T2" fmla="*/ 9 w 44"/>
                <a:gd name="T3" fmla="*/ 6 h 43"/>
                <a:gd name="T4" fmla="*/ 37 w 44"/>
                <a:gd name="T5" fmla="*/ 6 h 43"/>
                <a:gd name="T6" fmla="*/ 37 w 44"/>
                <a:gd name="T7" fmla="*/ 34 h 43"/>
                <a:gd name="T8" fmla="*/ 9 w 44"/>
                <a:gd name="T9" fmla="*/ 34 h 43"/>
                <a:gd name="T10" fmla="*/ 44 w 44"/>
                <a:gd name="T11" fmla="*/ 0 h 43"/>
                <a:gd name="T12" fmla="*/ 0 w 44"/>
                <a:gd name="T13" fmla="*/ 0 h 43"/>
                <a:gd name="T14" fmla="*/ 0 w 44"/>
                <a:gd name="T15" fmla="*/ 43 h 43"/>
                <a:gd name="T16" fmla="*/ 44 w 44"/>
                <a:gd name="T17" fmla="*/ 43 h 43"/>
                <a:gd name="T18" fmla="*/ 44 w 4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3">
                  <a:moveTo>
                    <a:pt x="9" y="34"/>
                  </a:moveTo>
                  <a:lnTo>
                    <a:pt x="9" y="6"/>
                  </a:lnTo>
                  <a:lnTo>
                    <a:pt x="37" y="6"/>
                  </a:lnTo>
                  <a:lnTo>
                    <a:pt x="37" y="34"/>
                  </a:lnTo>
                  <a:lnTo>
                    <a:pt x="9" y="34"/>
                  </a:lnTo>
                  <a:moveTo>
                    <a:pt x="44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4" y="43"/>
                  </a:lnTo>
                  <a:lnTo>
                    <a:pt x="4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32" name="Freeform 240"/>
            <p:cNvSpPr>
              <a:spLocks noEditPoints="1"/>
            </p:cNvSpPr>
            <p:nvPr userDrawn="1"/>
          </p:nvSpPr>
          <p:spPr bwMode="auto">
            <a:xfrm>
              <a:off x="7776554" y="950913"/>
              <a:ext cx="74613" cy="74613"/>
            </a:xfrm>
            <a:custGeom>
              <a:avLst/>
              <a:gdLst>
                <a:gd name="T0" fmla="*/ 6 w 47"/>
                <a:gd name="T1" fmla="*/ 41 h 47"/>
                <a:gd name="T2" fmla="*/ 6 w 47"/>
                <a:gd name="T3" fmla="*/ 10 h 47"/>
                <a:gd name="T4" fmla="*/ 38 w 47"/>
                <a:gd name="T5" fmla="*/ 10 h 47"/>
                <a:gd name="T6" fmla="*/ 38 w 47"/>
                <a:gd name="T7" fmla="*/ 41 h 47"/>
                <a:gd name="T8" fmla="*/ 6 w 47"/>
                <a:gd name="T9" fmla="*/ 41 h 47"/>
                <a:gd name="T10" fmla="*/ 47 w 47"/>
                <a:gd name="T11" fmla="*/ 0 h 47"/>
                <a:gd name="T12" fmla="*/ 0 w 47"/>
                <a:gd name="T13" fmla="*/ 0 h 47"/>
                <a:gd name="T14" fmla="*/ 0 w 47"/>
                <a:gd name="T15" fmla="*/ 47 h 47"/>
                <a:gd name="T16" fmla="*/ 47 w 47"/>
                <a:gd name="T17" fmla="*/ 47 h 47"/>
                <a:gd name="T18" fmla="*/ 47 w 47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6" y="41"/>
                  </a:moveTo>
                  <a:lnTo>
                    <a:pt x="6" y="10"/>
                  </a:lnTo>
                  <a:lnTo>
                    <a:pt x="38" y="10"/>
                  </a:lnTo>
                  <a:lnTo>
                    <a:pt x="38" y="41"/>
                  </a:lnTo>
                  <a:lnTo>
                    <a:pt x="6" y="41"/>
                  </a:lnTo>
                  <a:close/>
                  <a:moveTo>
                    <a:pt x="47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47" y="47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33" name="Freeform 241"/>
            <p:cNvSpPr>
              <a:spLocks noEditPoints="1"/>
            </p:cNvSpPr>
            <p:nvPr userDrawn="1"/>
          </p:nvSpPr>
          <p:spPr bwMode="auto">
            <a:xfrm>
              <a:off x="7776554" y="950913"/>
              <a:ext cx="74613" cy="74613"/>
            </a:xfrm>
            <a:custGeom>
              <a:avLst/>
              <a:gdLst>
                <a:gd name="T0" fmla="*/ 6 w 47"/>
                <a:gd name="T1" fmla="*/ 41 h 47"/>
                <a:gd name="T2" fmla="*/ 6 w 47"/>
                <a:gd name="T3" fmla="*/ 10 h 47"/>
                <a:gd name="T4" fmla="*/ 38 w 47"/>
                <a:gd name="T5" fmla="*/ 10 h 47"/>
                <a:gd name="T6" fmla="*/ 38 w 47"/>
                <a:gd name="T7" fmla="*/ 41 h 47"/>
                <a:gd name="T8" fmla="*/ 6 w 47"/>
                <a:gd name="T9" fmla="*/ 41 h 47"/>
                <a:gd name="T10" fmla="*/ 47 w 47"/>
                <a:gd name="T11" fmla="*/ 0 h 47"/>
                <a:gd name="T12" fmla="*/ 0 w 47"/>
                <a:gd name="T13" fmla="*/ 0 h 47"/>
                <a:gd name="T14" fmla="*/ 0 w 47"/>
                <a:gd name="T15" fmla="*/ 47 h 47"/>
                <a:gd name="T16" fmla="*/ 47 w 47"/>
                <a:gd name="T17" fmla="*/ 47 h 47"/>
                <a:gd name="T18" fmla="*/ 47 w 47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6" y="41"/>
                  </a:moveTo>
                  <a:lnTo>
                    <a:pt x="6" y="10"/>
                  </a:lnTo>
                  <a:lnTo>
                    <a:pt x="38" y="10"/>
                  </a:lnTo>
                  <a:lnTo>
                    <a:pt x="38" y="41"/>
                  </a:lnTo>
                  <a:lnTo>
                    <a:pt x="6" y="41"/>
                  </a:lnTo>
                  <a:moveTo>
                    <a:pt x="47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47" y="47"/>
                  </a:lnTo>
                  <a:lnTo>
                    <a:pt x="4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34" name="Freeform 242"/>
            <p:cNvSpPr>
              <a:spLocks noEditPoints="1"/>
            </p:cNvSpPr>
            <p:nvPr userDrawn="1"/>
          </p:nvSpPr>
          <p:spPr bwMode="auto">
            <a:xfrm>
              <a:off x="7636854" y="950913"/>
              <a:ext cx="74613" cy="74613"/>
            </a:xfrm>
            <a:custGeom>
              <a:avLst/>
              <a:gdLst>
                <a:gd name="T0" fmla="*/ 7 w 47"/>
                <a:gd name="T1" fmla="*/ 41 h 47"/>
                <a:gd name="T2" fmla="*/ 7 w 47"/>
                <a:gd name="T3" fmla="*/ 7 h 47"/>
                <a:gd name="T4" fmla="*/ 41 w 47"/>
                <a:gd name="T5" fmla="*/ 7 h 47"/>
                <a:gd name="T6" fmla="*/ 41 w 47"/>
                <a:gd name="T7" fmla="*/ 41 h 47"/>
                <a:gd name="T8" fmla="*/ 7 w 47"/>
                <a:gd name="T9" fmla="*/ 41 h 47"/>
                <a:gd name="T10" fmla="*/ 47 w 47"/>
                <a:gd name="T11" fmla="*/ 0 h 47"/>
                <a:gd name="T12" fmla="*/ 0 w 47"/>
                <a:gd name="T13" fmla="*/ 0 h 47"/>
                <a:gd name="T14" fmla="*/ 0 w 47"/>
                <a:gd name="T15" fmla="*/ 47 h 47"/>
                <a:gd name="T16" fmla="*/ 47 w 47"/>
                <a:gd name="T17" fmla="*/ 47 h 47"/>
                <a:gd name="T18" fmla="*/ 47 w 47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7" y="41"/>
                  </a:moveTo>
                  <a:lnTo>
                    <a:pt x="7" y="7"/>
                  </a:lnTo>
                  <a:lnTo>
                    <a:pt x="41" y="7"/>
                  </a:lnTo>
                  <a:lnTo>
                    <a:pt x="41" y="41"/>
                  </a:lnTo>
                  <a:lnTo>
                    <a:pt x="7" y="41"/>
                  </a:lnTo>
                  <a:close/>
                  <a:moveTo>
                    <a:pt x="47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47" y="47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35" name="Freeform 243"/>
            <p:cNvSpPr>
              <a:spLocks noEditPoints="1"/>
            </p:cNvSpPr>
            <p:nvPr userDrawn="1"/>
          </p:nvSpPr>
          <p:spPr bwMode="auto">
            <a:xfrm>
              <a:off x="7636854" y="950913"/>
              <a:ext cx="74613" cy="74613"/>
            </a:xfrm>
            <a:custGeom>
              <a:avLst/>
              <a:gdLst>
                <a:gd name="T0" fmla="*/ 7 w 47"/>
                <a:gd name="T1" fmla="*/ 41 h 47"/>
                <a:gd name="T2" fmla="*/ 7 w 47"/>
                <a:gd name="T3" fmla="*/ 7 h 47"/>
                <a:gd name="T4" fmla="*/ 41 w 47"/>
                <a:gd name="T5" fmla="*/ 7 h 47"/>
                <a:gd name="T6" fmla="*/ 41 w 47"/>
                <a:gd name="T7" fmla="*/ 41 h 47"/>
                <a:gd name="T8" fmla="*/ 7 w 47"/>
                <a:gd name="T9" fmla="*/ 41 h 47"/>
                <a:gd name="T10" fmla="*/ 47 w 47"/>
                <a:gd name="T11" fmla="*/ 0 h 47"/>
                <a:gd name="T12" fmla="*/ 0 w 47"/>
                <a:gd name="T13" fmla="*/ 0 h 47"/>
                <a:gd name="T14" fmla="*/ 0 w 47"/>
                <a:gd name="T15" fmla="*/ 47 h 47"/>
                <a:gd name="T16" fmla="*/ 47 w 47"/>
                <a:gd name="T17" fmla="*/ 47 h 47"/>
                <a:gd name="T18" fmla="*/ 47 w 47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7" y="41"/>
                  </a:moveTo>
                  <a:lnTo>
                    <a:pt x="7" y="7"/>
                  </a:lnTo>
                  <a:lnTo>
                    <a:pt x="41" y="7"/>
                  </a:lnTo>
                  <a:lnTo>
                    <a:pt x="41" y="41"/>
                  </a:lnTo>
                  <a:lnTo>
                    <a:pt x="7" y="41"/>
                  </a:lnTo>
                  <a:moveTo>
                    <a:pt x="47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47" y="47"/>
                  </a:lnTo>
                  <a:lnTo>
                    <a:pt x="4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36" name="Freeform 244"/>
            <p:cNvSpPr>
              <a:spLocks noEditPoints="1"/>
            </p:cNvSpPr>
            <p:nvPr userDrawn="1"/>
          </p:nvSpPr>
          <p:spPr bwMode="auto">
            <a:xfrm>
              <a:off x="7498742" y="950913"/>
              <a:ext cx="79375" cy="80963"/>
            </a:xfrm>
            <a:custGeom>
              <a:avLst/>
              <a:gdLst>
                <a:gd name="T0" fmla="*/ 6 w 50"/>
                <a:gd name="T1" fmla="*/ 41 h 51"/>
                <a:gd name="T2" fmla="*/ 6 w 50"/>
                <a:gd name="T3" fmla="*/ 7 h 51"/>
                <a:gd name="T4" fmla="*/ 40 w 50"/>
                <a:gd name="T5" fmla="*/ 7 h 51"/>
                <a:gd name="T6" fmla="*/ 40 w 50"/>
                <a:gd name="T7" fmla="*/ 41 h 51"/>
                <a:gd name="T8" fmla="*/ 6 w 50"/>
                <a:gd name="T9" fmla="*/ 41 h 51"/>
                <a:gd name="T10" fmla="*/ 50 w 50"/>
                <a:gd name="T11" fmla="*/ 0 h 51"/>
                <a:gd name="T12" fmla="*/ 0 w 50"/>
                <a:gd name="T13" fmla="*/ 0 h 51"/>
                <a:gd name="T14" fmla="*/ 0 w 50"/>
                <a:gd name="T15" fmla="*/ 51 h 51"/>
                <a:gd name="T16" fmla="*/ 50 w 50"/>
                <a:gd name="T17" fmla="*/ 51 h 51"/>
                <a:gd name="T18" fmla="*/ 50 w 50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1">
                  <a:moveTo>
                    <a:pt x="6" y="41"/>
                  </a:moveTo>
                  <a:lnTo>
                    <a:pt x="6" y="7"/>
                  </a:lnTo>
                  <a:lnTo>
                    <a:pt x="40" y="7"/>
                  </a:lnTo>
                  <a:lnTo>
                    <a:pt x="40" y="41"/>
                  </a:lnTo>
                  <a:lnTo>
                    <a:pt x="6" y="41"/>
                  </a:lnTo>
                  <a:close/>
                  <a:moveTo>
                    <a:pt x="50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50" y="51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37" name="Freeform 245"/>
            <p:cNvSpPr>
              <a:spLocks noEditPoints="1"/>
            </p:cNvSpPr>
            <p:nvPr userDrawn="1"/>
          </p:nvSpPr>
          <p:spPr bwMode="auto">
            <a:xfrm>
              <a:off x="7498742" y="950913"/>
              <a:ext cx="79375" cy="80963"/>
            </a:xfrm>
            <a:custGeom>
              <a:avLst/>
              <a:gdLst>
                <a:gd name="T0" fmla="*/ 6 w 50"/>
                <a:gd name="T1" fmla="*/ 41 h 51"/>
                <a:gd name="T2" fmla="*/ 6 w 50"/>
                <a:gd name="T3" fmla="*/ 7 h 51"/>
                <a:gd name="T4" fmla="*/ 40 w 50"/>
                <a:gd name="T5" fmla="*/ 7 h 51"/>
                <a:gd name="T6" fmla="*/ 40 w 50"/>
                <a:gd name="T7" fmla="*/ 41 h 51"/>
                <a:gd name="T8" fmla="*/ 6 w 50"/>
                <a:gd name="T9" fmla="*/ 41 h 51"/>
                <a:gd name="T10" fmla="*/ 50 w 50"/>
                <a:gd name="T11" fmla="*/ 0 h 51"/>
                <a:gd name="T12" fmla="*/ 0 w 50"/>
                <a:gd name="T13" fmla="*/ 0 h 51"/>
                <a:gd name="T14" fmla="*/ 0 w 50"/>
                <a:gd name="T15" fmla="*/ 51 h 51"/>
                <a:gd name="T16" fmla="*/ 50 w 50"/>
                <a:gd name="T17" fmla="*/ 51 h 51"/>
                <a:gd name="T18" fmla="*/ 50 w 50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1">
                  <a:moveTo>
                    <a:pt x="6" y="41"/>
                  </a:moveTo>
                  <a:lnTo>
                    <a:pt x="6" y="7"/>
                  </a:lnTo>
                  <a:lnTo>
                    <a:pt x="40" y="7"/>
                  </a:lnTo>
                  <a:lnTo>
                    <a:pt x="40" y="41"/>
                  </a:lnTo>
                  <a:lnTo>
                    <a:pt x="6" y="41"/>
                  </a:lnTo>
                  <a:moveTo>
                    <a:pt x="50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50" y="51"/>
                  </a:lnTo>
                  <a:lnTo>
                    <a:pt x="5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38" name="Freeform 246"/>
            <p:cNvSpPr>
              <a:spLocks noEditPoints="1"/>
            </p:cNvSpPr>
            <p:nvPr userDrawn="1"/>
          </p:nvSpPr>
          <p:spPr bwMode="auto">
            <a:xfrm>
              <a:off x="7219342" y="950913"/>
              <a:ext cx="79375" cy="80963"/>
            </a:xfrm>
            <a:custGeom>
              <a:avLst/>
              <a:gdLst>
                <a:gd name="T0" fmla="*/ 7 w 50"/>
                <a:gd name="T1" fmla="*/ 41 h 51"/>
                <a:gd name="T2" fmla="*/ 7 w 50"/>
                <a:gd name="T3" fmla="*/ 7 h 51"/>
                <a:gd name="T4" fmla="*/ 41 w 50"/>
                <a:gd name="T5" fmla="*/ 7 h 51"/>
                <a:gd name="T6" fmla="*/ 41 w 50"/>
                <a:gd name="T7" fmla="*/ 41 h 51"/>
                <a:gd name="T8" fmla="*/ 7 w 50"/>
                <a:gd name="T9" fmla="*/ 41 h 51"/>
                <a:gd name="T10" fmla="*/ 50 w 50"/>
                <a:gd name="T11" fmla="*/ 0 h 51"/>
                <a:gd name="T12" fmla="*/ 0 w 50"/>
                <a:gd name="T13" fmla="*/ 0 h 51"/>
                <a:gd name="T14" fmla="*/ 0 w 50"/>
                <a:gd name="T15" fmla="*/ 51 h 51"/>
                <a:gd name="T16" fmla="*/ 50 w 50"/>
                <a:gd name="T17" fmla="*/ 51 h 51"/>
                <a:gd name="T18" fmla="*/ 50 w 50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1">
                  <a:moveTo>
                    <a:pt x="7" y="41"/>
                  </a:moveTo>
                  <a:lnTo>
                    <a:pt x="7" y="7"/>
                  </a:lnTo>
                  <a:lnTo>
                    <a:pt x="41" y="7"/>
                  </a:lnTo>
                  <a:lnTo>
                    <a:pt x="41" y="41"/>
                  </a:lnTo>
                  <a:lnTo>
                    <a:pt x="7" y="41"/>
                  </a:lnTo>
                  <a:close/>
                  <a:moveTo>
                    <a:pt x="50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50" y="51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39" name="Freeform 247"/>
            <p:cNvSpPr>
              <a:spLocks noEditPoints="1"/>
            </p:cNvSpPr>
            <p:nvPr userDrawn="1"/>
          </p:nvSpPr>
          <p:spPr bwMode="auto">
            <a:xfrm>
              <a:off x="7219342" y="950913"/>
              <a:ext cx="79375" cy="80963"/>
            </a:xfrm>
            <a:custGeom>
              <a:avLst/>
              <a:gdLst>
                <a:gd name="T0" fmla="*/ 7 w 50"/>
                <a:gd name="T1" fmla="*/ 41 h 51"/>
                <a:gd name="T2" fmla="*/ 7 w 50"/>
                <a:gd name="T3" fmla="*/ 7 h 51"/>
                <a:gd name="T4" fmla="*/ 41 w 50"/>
                <a:gd name="T5" fmla="*/ 7 h 51"/>
                <a:gd name="T6" fmla="*/ 41 w 50"/>
                <a:gd name="T7" fmla="*/ 41 h 51"/>
                <a:gd name="T8" fmla="*/ 7 w 50"/>
                <a:gd name="T9" fmla="*/ 41 h 51"/>
                <a:gd name="T10" fmla="*/ 50 w 50"/>
                <a:gd name="T11" fmla="*/ 0 h 51"/>
                <a:gd name="T12" fmla="*/ 0 w 50"/>
                <a:gd name="T13" fmla="*/ 0 h 51"/>
                <a:gd name="T14" fmla="*/ 0 w 50"/>
                <a:gd name="T15" fmla="*/ 51 h 51"/>
                <a:gd name="T16" fmla="*/ 50 w 50"/>
                <a:gd name="T17" fmla="*/ 51 h 51"/>
                <a:gd name="T18" fmla="*/ 50 w 50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1">
                  <a:moveTo>
                    <a:pt x="7" y="41"/>
                  </a:moveTo>
                  <a:lnTo>
                    <a:pt x="7" y="7"/>
                  </a:lnTo>
                  <a:lnTo>
                    <a:pt x="41" y="7"/>
                  </a:lnTo>
                  <a:lnTo>
                    <a:pt x="41" y="41"/>
                  </a:lnTo>
                  <a:lnTo>
                    <a:pt x="7" y="41"/>
                  </a:lnTo>
                  <a:moveTo>
                    <a:pt x="50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50" y="51"/>
                  </a:lnTo>
                  <a:lnTo>
                    <a:pt x="5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40" name="Freeform 248"/>
            <p:cNvSpPr>
              <a:spLocks noEditPoints="1"/>
            </p:cNvSpPr>
            <p:nvPr userDrawn="1"/>
          </p:nvSpPr>
          <p:spPr bwMode="auto">
            <a:xfrm>
              <a:off x="6662129" y="946151"/>
              <a:ext cx="85725" cy="85725"/>
            </a:xfrm>
            <a:custGeom>
              <a:avLst/>
              <a:gdLst>
                <a:gd name="T0" fmla="*/ 7 w 54"/>
                <a:gd name="T1" fmla="*/ 47 h 54"/>
                <a:gd name="T2" fmla="*/ 7 w 54"/>
                <a:gd name="T3" fmla="*/ 10 h 54"/>
                <a:gd name="T4" fmla="*/ 44 w 54"/>
                <a:gd name="T5" fmla="*/ 10 h 54"/>
                <a:gd name="T6" fmla="*/ 44 w 54"/>
                <a:gd name="T7" fmla="*/ 47 h 54"/>
                <a:gd name="T8" fmla="*/ 7 w 54"/>
                <a:gd name="T9" fmla="*/ 47 h 54"/>
                <a:gd name="T10" fmla="*/ 54 w 54"/>
                <a:gd name="T11" fmla="*/ 0 h 54"/>
                <a:gd name="T12" fmla="*/ 0 w 54"/>
                <a:gd name="T13" fmla="*/ 0 h 54"/>
                <a:gd name="T14" fmla="*/ 0 w 54"/>
                <a:gd name="T15" fmla="*/ 54 h 54"/>
                <a:gd name="T16" fmla="*/ 54 w 54"/>
                <a:gd name="T17" fmla="*/ 54 h 54"/>
                <a:gd name="T18" fmla="*/ 54 w 54"/>
                <a:gd name="T1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4">
                  <a:moveTo>
                    <a:pt x="7" y="47"/>
                  </a:moveTo>
                  <a:lnTo>
                    <a:pt x="7" y="10"/>
                  </a:lnTo>
                  <a:lnTo>
                    <a:pt x="44" y="10"/>
                  </a:lnTo>
                  <a:lnTo>
                    <a:pt x="44" y="47"/>
                  </a:lnTo>
                  <a:lnTo>
                    <a:pt x="7" y="47"/>
                  </a:lnTo>
                  <a:close/>
                  <a:moveTo>
                    <a:pt x="54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54" y="54"/>
                  </a:ln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41" name="Freeform 249"/>
            <p:cNvSpPr>
              <a:spLocks noEditPoints="1"/>
            </p:cNvSpPr>
            <p:nvPr userDrawn="1"/>
          </p:nvSpPr>
          <p:spPr bwMode="auto">
            <a:xfrm>
              <a:off x="6662129" y="946151"/>
              <a:ext cx="85725" cy="85725"/>
            </a:xfrm>
            <a:custGeom>
              <a:avLst/>
              <a:gdLst>
                <a:gd name="T0" fmla="*/ 7 w 54"/>
                <a:gd name="T1" fmla="*/ 47 h 54"/>
                <a:gd name="T2" fmla="*/ 7 w 54"/>
                <a:gd name="T3" fmla="*/ 10 h 54"/>
                <a:gd name="T4" fmla="*/ 44 w 54"/>
                <a:gd name="T5" fmla="*/ 10 h 54"/>
                <a:gd name="T6" fmla="*/ 44 w 54"/>
                <a:gd name="T7" fmla="*/ 47 h 54"/>
                <a:gd name="T8" fmla="*/ 7 w 54"/>
                <a:gd name="T9" fmla="*/ 47 h 54"/>
                <a:gd name="T10" fmla="*/ 54 w 54"/>
                <a:gd name="T11" fmla="*/ 0 h 54"/>
                <a:gd name="T12" fmla="*/ 0 w 54"/>
                <a:gd name="T13" fmla="*/ 0 h 54"/>
                <a:gd name="T14" fmla="*/ 0 w 54"/>
                <a:gd name="T15" fmla="*/ 54 h 54"/>
                <a:gd name="T16" fmla="*/ 54 w 54"/>
                <a:gd name="T17" fmla="*/ 54 h 54"/>
                <a:gd name="T18" fmla="*/ 54 w 54"/>
                <a:gd name="T1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4">
                  <a:moveTo>
                    <a:pt x="7" y="47"/>
                  </a:moveTo>
                  <a:lnTo>
                    <a:pt x="7" y="10"/>
                  </a:lnTo>
                  <a:lnTo>
                    <a:pt x="44" y="10"/>
                  </a:lnTo>
                  <a:lnTo>
                    <a:pt x="44" y="47"/>
                  </a:lnTo>
                  <a:lnTo>
                    <a:pt x="7" y="47"/>
                  </a:lnTo>
                  <a:moveTo>
                    <a:pt x="54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54" y="54"/>
                  </a:lnTo>
                  <a:lnTo>
                    <a:pt x="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42" name="Freeform 250"/>
            <p:cNvSpPr>
              <a:spLocks noEditPoints="1"/>
            </p:cNvSpPr>
            <p:nvPr userDrawn="1"/>
          </p:nvSpPr>
          <p:spPr bwMode="auto">
            <a:xfrm>
              <a:off x="6524017" y="946151"/>
              <a:ext cx="84138" cy="85725"/>
            </a:xfrm>
            <a:custGeom>
              <a:avLst/>
              <a:gdLst>
                <a:gd name="T0" fmla="*/ 6 w 53"/>
                <a:gd name="T1" fmla="*/ 47 h 54"/>
                <a:gd name="T2" fmla="*/ 6 w 53"/>
                <a:gd name="T3" fmla="*/ 10 h 54"/>
                <a:gd name="T4" fmla="*/ 44 w 53"/>
                <a:gd name="T5" fmla="*/ 10 h 54"/>
                <a:gd name="T6" fmla="*/ 44 w 53"/>
                <a:gd name="T7" fmla="*/ 47 h 54"/>
                <a:gd name="T8" fmla="*/ 6 w 53"/>
                <a:gd name="T9" fmla="*/ 47 h 54"/>
                <a:gd name="T10" fmla="*/ 53 w 53"/>
                <a:gd name="T11" fmla="*/ 0 h 54"/>
                <a:gd name="T12" fmla="*/ 0 w 53"/>
                <a:gd name="T13" fmla="*/ 0 h 54"/>
                <a:gd name="T14" fmla="*/ 0 w 53"/>
                <a:gd name="T15" fmla="*/ 54 h 54"/>
                <a:gd name="T16" fmla="*/ 53 w 53"/>
                <a:gd name="T17" fmla="*/ 54 h 54"/>
                <a:gd name="T18" fmla="*/ 53 w 53"/>
                <a:gd name="T1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4">
                  <a:moveTo>
                    <a:pt x="6" y="47"/>
                  </a:moveTo>
                  <a:lnTo>
                    <a:pt x="6" y="10"/>
                  </a:lnTo>
                  <a:lnTo>
                    <a:pt x="44" y="10"/>
                  </a:lnTo>
                  <a:lnTo>
                    <a:pt x="44" y="47"/>
                  </a:lnTo>
                  <a:lnTo>
                    <a:pt x="6" y="47"/>
                  </a:lnTo>
                  <a:close/>
                  <a:moveTo>
                    <a:pt x="53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53" y="54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43" name="Freeform 251"/>
            <p:cNvSpPr>
              <a:spLocks noEditPoints="1"/>
            </p:cNvSpPr>
            <p:nvPr userDrawn="1"/>
          </p:nvSpPr>
          <p:spPr bwMode="auto">
            <a:xfrm>
              <a:off x="6524017" y="946151"/>
              <a:ext cx="84138" cy="85725"/>
            </a:xfrm>
            <a:custGeom>
              <a:avLst/>
              <a:gdLst>
                <a:gd name="T0" fmla="*/ 6 w 53"/>
                <a:gd name="T1" fmla="*/ 47 h 54"/>
                <a:gd name="T2" fmla="*/ 6 w 53"/>
                <a:gd name="T3" fmla="*/ 10 h 54"/>
                <a:gd name="T4" fmla="*/ 44 w 53"/>
                <a:gd name="T5" fmla="*/ 10 h 54"/>
                <a:gd name="T6" fmla="*/ 44 w 53"/>
                <a:gd name="T7" fmla="*/ 47 h 54"/>
                <a:gd name="T8" fmla="*/ 6 w 53"/>
                <a:gd name="T9" fmla="*/ 47 h 54"/>
                <a:gd name="T10" fmla="*/ 53 w 53"/>
                <a:gd name="T11" fmla="*/ 0 h 54"/>
                <a:gd name="T12" fmla="*/ 0 w 53"/>
                <a:gd name="T13" fmla="*/ 0 h 54"/>
                <a:gd name="T14" fmla="*/ 0 w 53"/>
                <a:gd name="T15" fmla="*/ 54 h 54"/>
                <a:gd name="T16" fmla="*/ 53 w 53"/>
                <a:gd name="T17" fmla="*/ 54 h 54"/>
                <a:gd name="T18" fmla="*/ 53 w 53"/>
                <a:gd name="T1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4">
                  <a:moveTo>
                    <a:pt x="6" y="47"/>
                  </a:moveTo>
                  <a:lnTo>
                    <a:pt x="6" y="10"/>
                  </a:lnTo>
                  <a:lnTo>
                    <a:pt x="44" y="10"/>
                  </a:lnTo>
                  <a:lnTo>
                    <a:pt x="44" y="47"/>
                  </a:lnTo>
                  <a:lnTo>
                    <a:pt x="6" y="47"/>
                  </a:lnTo>
                  <a:moveTo>
                    <a:pt x="53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53" y="54"/>
                  </a:lnTo>
                  <a:lnTo>
                    <a:pt x="5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44" name="Freeform 252"/>
            <p:cNvSpPr>
              <a:spLocks noEditPoints="1"/>
            </p:cNvSpPr>
            <p:nvPr userDrawn="1"/>
          </p:nvSpPr>
          <p:spPr bwMode="auto">
            <a:xfrm>
              <a:off x="6384317" y="946151"/>
              <a:ext cx="84138" cy="85725"/>
            </a:xfrm>
            <a:custGeom>
              <a:avLst/>
              <a:gdLst>
                <a:gd name="T0" fmla="*/ 6 w 53"/>
                <a:gd name="T1" fmla="*/ 47 h 54"/>
                <a:gd name="T2" fmla="*/ 6 w 53"/>
                <a:gd name="T3" fmla="*/ 10 h 54"/>
                <a:gd name="T4" fmla="*/ 44 w 53"/>
                <a:gd name="T5" fmla="*/ 10 h 54"/>
                <a:gd name="T6" fmla="*/ 44 w 53"/>
                <a:gd name="T7" fmla="*/ 47 h 54"/>
                <a:gd name="T8" fmla="*/ 6 w 53"/>
                <a:gd name="T9" fmla="*/ 47 h 54"/>
                <a:gd name="T10" fmla="*/ 53 w 53"/>
                <a:gd name="T11" fmla="*/ 0 h 54"/>
                <a:gd name="T12" fmla="*/ 0 w 53"/>
                <a:gd name="T13" fmla="*/ 0 h 54"/>
                <a:gd name="T14" fmla="*/ 0 w 53"/>
                <a:gd name="T15" fmla="*/ 54 h 54"/>
                <a:gd name="T16" fmla="*/ 53 w 53"/>
                <a:gd name="T17" fmla="*/ 54 h 54"/>
                <a:gd name="T18" fmla="*/ 53 w 53"/>
                <a:gd name="T1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4">
                  <a:moveTo>
                    <a:pt x="6" y="47"/>
                  </a:moveTo>
                  <a:lnTo>
                    <a:pt x="6" y="10"/>
                  </a:lnTo>
                  <a:lnTo>
                    <a:pt x="44" y="10"/>
                  </a:lnTo>
                  <a:lnTo>
                    <a:pt x="44" y="47"/>
                  </a:lnTo>
                  <a:lnTo>
                    <a:pt x="6" y="47"/>
                  </a:lnTo>
                  <a:close/>
                  <a:moveTo>
                    <a:pt x="53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53" y="54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45" name="Freeform 253"/>
            <p:cNvSpPr>
              <a:spLocks noEditPoints="1"/>
            </p:cNvSpPr>
            <p:nvPr userDrawn="1"/>
          </p:nvSpPr>
          <p:spPr bwMode="auto">
            <a:xfrm>
              <a:off x="6384317" y="946151"/>
              <a:ext cx="84138" cy="85725"/>
            </a:xfrm>
            <a:custGeom>
              <a:avLst/>
              <a:gdLst>
                <a:gd name="T0" fmla="*/ 6 w 53"/>
                <a:gd name="T1" fmla="*/ 47 h 54"/>
                <a:gd name="T2" fmla="*/ 6 w 53"/>
                <a:gd name="T3" fmla="*/ 10 h 54"/>
                <a:gd name="T4" fmla="*/ 44 w 53"/>
                <a:gd name="T5" fmla="*/ 10 h 54"/>
                <a:gd name="T6" fmla="*/ 44 w 53"/>
                <a:gd name="T7" fmla="*/ 47 h 54"/>
                <a:gd name="T8" fmla="*/ 6 w 53"/>
                <a:gd name="T9" fmla="*/ 47 h 54"/>
                <a:gd name="T10" fmla="*/ 53 w 53"/>
                <a:gd name="T11" fmla="*/ 0 h 54"/>
                <a:gd name="T12" fmla="*/ 0 w 53"/>
                <a:gd name="T13" fmla="*/ 0 h 54"/>
                <a:gd name="T14" fmla="*/ 0 w 53"/>
                <a:gd name="T15" fmla="*/ 54 h 54"/>
                <a:gd name="T16" fmla="*/ 53 w 53"/>
                <a:gd name="T17" fmla="*/ 54 h 54"/>
                <a:gd name="T18" fmla="*/ 53 w 53"/>
                <a:gd name="T1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4">
                  <a:moveTo>
                    <a:pt x="6" y="47"/>
                  </a:moveTo>
                  <a:lnTo>
                    <a:pt x="6" y="10"/>
                  </a:lnTo>
                  <a:lnTo>
                    <a:pt x="44" y="10"/>
                  </a:lnTo>
                  <a:lnTo>
                    <a:pt x="44" y="47"/>
                  </a:lnTo>
                  <a:lnTo>
                    <a:pt x="6" y="47"/>
                  </a:lnTo>
                  <a:moveTo>
                    <a:pt x="53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53" y="54"/>
                  </a:lnTo>
                  <a:lnTo>
                    <a:pt x="5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46" name="Freeform 254"/>
            <p:cNvSpPr>
              <a:spLocks noEditPoints="1"/>
            </p:cNvSpPr>
            <p:nvPr userDrawn="1"/>
          </p:nvSpPr>
          <p:spPr bwMode="auto">
            <a:xfrm>
              <a:off x="6104917" y="946151"/>
              <a:ext cx="85725" cy="90488"/>
            </a:xfrm>
            <a:custGeom>
              <a:avLst/>
              <a:gdLst>
                <a:gd name="T0" fmla="*/ 7 w 54"/>
                <a:gd name="T1" fmla="*/ 47 h 57"/>
                <a:gd name="T2" fmla="*/ 7 w 54"/>
                <a:gd name="T3" fmla="*/ 7 h 57"/>
                <a:gd name="T4" fmla="*/ 47 w 54"/>
                <a:gd name="T5" fmla="*/ 7 h 57"/>
                <a:gd name="T6" fmla="*/ 47 w 54"/>
                <a:gd name="T7" fmla="*/ 47 h 57"/>
                <a:gd name="T8" fmla="*/ 7 w 54"/>
                <a:gd name="T9" fmla="*/ 47 h 57"/>
                <a:gd name="T10" fmla="*/ 54 w 54"/>
                <a:gd name="T11" fmla="*/ 0 h 57"/>
                <a:gd name="T12" fmla="*/ 0 w 54"/>
                <a:gd name="T13" fmla="*/ 0 h 57"/>
                <a:gd name="T14" fmla="*/ 0 w 54"/>
                <a:gd name="T15" fmla="*/ 57 h 57"/>
                <a:gd name="T16" fmla="*/ 54 w 54"/>
                <a:gd name="T17" fmla="*/ 57 h 57"/>
                <a:gd name="T18" fmla="*/ 54 w 54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7" y="47"/>
                  </a:moveTo>
                  <a:lnTo>
                    <a:pt x="7" y="7"/>
                  </a:lnTo>
                  <a:lnTo>
                    <a:pt x="47" y="7"/>
                  </a:lnTo>
                  <a:lnTo>
                    <a:pt x="47" y="47"/>
                  </a:lnTo>
                  <a:lnTo>
                    <a:pt x="7" y="47"/>
                  </a:lnTo>
                  <a:close/>
                  <a:moveTo>
                    <a:pt x="54" y="0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4" y="57"/>
                  </a:ln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47" name="Freeform 255"/>
            <p:cNvSpPr>
              <a:spLocks noEditPoints="1"/>
            </p:cNvSpPr>
            <p:nvPr userDrawn="1"/>
          </p:nvSpPr>
          <p:spPr bwMode="auto">
            <a:xfrm>
              <a:off x="6104917" y="946151"/>
              <a:ext cx="85725" cy="90488"/>
            </a:xfrm>
            <a:custGeom>
              <a:avLst/>
              <a:gdLst>
                <a:gd name="T0" fmla="*/ 7 w 54"/>
                <a:gd name="T1" fmla="*/ 47 h 57"/>
                <a:gd name="T2" fmla="*/ 7 w 54"/>
                <a:gd name="T3" fmla="*/ 7 h 57"/>
                <a:gd name="T4" fmla="*/ 47 w 54"/>
                <a:gd name="T5" fmla="*/ 7 h 57"/>
                <a:gd name="T6" fmla="*/ 47 w 54"/>
                <a:gd name="T7" fmla="*/ 47 h 57"/>
                <a:gd name="T8" fmla="*/ 7 w 54"/>
                <a:gd name="T9" fmla="*/ 47 h 57"/>
                <a:gd name="T10" fmla="*/ 54 w 54"/>
                <a:gd name="T11" fmla="*/ 0 h 57"/>
                <a:gd name="T12" fmla="*/ 0 w 54"/>
                <a:gd name="T13" fmla="*/ 0 h 57"/>
                <a:gd name="T14" fmla="*/ 0 w 54"/>
                <a:gd name="T15" fmla="*/ 57 h 57"/>
                <a:gd name="T16" fmla="*/ 54 w 54"/>
                <a:gd name="T17" fmla="*/ 57 h 57"/>
                <a:gd name="T18" fmla="*/ 54 w 54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7" y="47"/>
                  </a:moveTo>
                  <a:lnTo>
                    <a:pt x="7" y="7"/>
                  </a:lnTo>
                  <a:lnTo>
                    <a:pt x="47" y="7"/>
                  </a:lnTo>
                  <a:lnTo>
                    <a:pt x="47" y="47"/>
                  </a:lnTo>
                  <a:lnTo>
                    <a:pt x="7" y="47"/>
                  </a:lnTo>
                  <a:moveTo>
                    <a:pt x="54" y="0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4" y="57"/>
                  </a:lnTo>
                  <a:lnTo>
                    <a:pt x="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48" name="Freeform 256"/>
            <p:cNvSpPr>
              <a:spLocks noEditPoints="1"/>
            </p:cNvSpPr>
            <p:nvPr userDrawn="1"/>
          </p:nvSpPr>
          <p:spPr bwMode="auto">
            <a:xfrm>
              <a:off x="5831867" y="950913"/>
              <a:ext cx="74613" cy="74613"/>
            </a:xfrm>
            <a:custGeom>
              <a:avLst/>
              <a:gdLst>
                <a:gd name="T0" fmla="*/ 6 w 47"/>
                <a:gd name="T1" fmla="*/ 41 h 47"/>
                <a:gd name="T2" fmla="*/ 6 w 47"/>
                <a:gd name="T3" fmla="*/ 7 h 47"/>
                <a:gd name="T4" fmla="*/ 41 w 47"/>
                <a:gd name="T5" fmla="*/ 7 h 47"/>
                <a:gd name="T6" fmla="*/ 41 w 47"/>
                <a:gd name="T7" fmla="*/ 41 h 47"/>
                <a:gd name="T8" fmla="*/ 6 w 47"/>
                <a:gd name="T9" fmla="*/ 41 h 47"/>
                <a:gd name="T10" fmla="*/ 47 w 47"/>
                <a:gd name="T11" fmla="*/ 0 h 47"/>
                <a:gd name="T12" fmla="*/ 0 w 47"/>
                <a:gd name="T13" fmla="*/ 0 h 47"/>
                <a:gd name="T14" fmla="*/ 0 w 47"/>
                <a:gd name="T15" fmla="*/ 47 h 47"/>
                <a:gd name="T16" fmla="*/ 47 w 47"/>
                <a:gd name="T17" fmla="*/ 47 h 47"/>
                <a:gd name="T18" fmla="*/ 47 w 47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6" y="41"/>
                  </a:moveTo>
                  <a:lnTo>
                    <a:pt x="6" y="7"/>
                  </a:lnTo>
                  <a:lnTo>
                    <a:pt x="41" y="7"/>
                  </a:lnTo>
                  <a:lnTo>
                    <a:pt x="41" y="41"/>
                  </a:lnTo>
                  <a:lnTo>
                    <a:pt x="6" y="41"/>
                  </a:lnTo>
                  <a:close/>
                  <a:moveTo>
                    <a:pt x="47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47" y="47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49" name="Freeform 257"/>
            <p:cNvSpPr>
              <a:spLocks noEditPoints="1"/>
            </p:cNvSpPr>
            <p:nvPr userDrawn="1"/>
          </p:nvSpPr>
          <p:spPr bwMode="auto">
            <a:xfrm>
              <a:off x="5831867" y="950913"/>
              <a:ext cx="74613" cy="74613"/>
            </a:xfrm>
            <a:custGeom>
              <a:avLst/>
              <a:gdLst>
                <a:gd name="T0" fmla="*/ 6 w 47"/>
                <a:gd name="T1" fmla="*/ 41 h 47"/>
                <a:gd name="T2" fmla="*/ 6 w 47"/>
                <a:gd name="T3" fmla="*/ 7 h 47"/>
                <a:gd name="T4" fmla="*/ 41 w 47"/>
                <a:gd name="T5" fmla="*/ 7 h 47"/>
                <a:gd name="T6" fmla="*/ 41 w 47"/>
                <a:gd name="T7" fmla="*/ 41 h 47"/>
                <a:gd name="T8" fmla="*/ 6 w 47"/>
                <a:gd name="T9" fmla="*/ 41 h 47"/>
                <a:gd name="T10" fmla="*/ 47 w 47"/>
                <a:gd name="T11" fmla="*/ 0 h 47"/>
                <a:gd name="T12" fmla="*/ 0 w 47"/>
                <a:gd name="T13" fmla="*/ 0 h 47"/>
                <a:gd name="T14" fmla="*/ 0 w 47"/>
                <a:gd name="T15" fmla="*/ 47 h 47"/>
                <a:gd name="T16" fmla="*/ 47 w 47"/>
                <a:gd name="T17" fmla="*/ 47 h 47"/>
                <a:gd name="T18" fmla="*/ 47 w 47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6" y="41"/>
                  </a:moveTo>
                  <a:lnTo>
                    <a:pt x="6" y="7"/>
                  </a:lnTo>
                  <a:lnTo>
                    <a:pt x="41" y="7"/>
                  </a:lnTo>
                  <a:lnTo>
                    <a:pt x="41" y="41"/>
                  </a:lnTo>
                  <a:lnTo>
                    <a:pt x="6" y="41"/>
                  </a:lnTo>
                  <a:moveTo>
                    <a:pt x="47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47" y="47"/>
                  </a:lnTo>
                  <a:lnTo>
                    <a:pt x="4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50" name="Freeform 258"/>
            <p:cNvSpPr>
              <a:spLocks noEditPoints="1"/>
            </p:cNvSpPr>
            <p:nvPr userDrawn="1"/>
          </p:nvSpPr>
          <p:spPr bwMode="auto">
            <a:xfrm>
              <a:off x="5698517" y="950913"/>
              <a:ext cx="68263" cy="74613"/>
            </a:xfrm>
            <a:custGeom>
              <a:avLst/>
              <a:gdLst>
                <a:gd name="T0" fmla="*/ 3 w 43"/>
                <a:gd name="T1" fmla="*/ 41 h 47"/>
                <a:gd name="T2" fmla="*/ 3 w 43"/>
                <a:gd name="T3" fmla="*/ 7 h 47"/>
                <a:gd name="T4" fmla="*/ 37 w 43"/>
                <a:gd name="T5" fmla="*/ 7 h 47"/>
                <a:gd name="T6" fmla="*/ 37 w 43"/>
                <a:gd name="T7" fmla="*/ 41 h 47"/>
                <a:gd name="T8" fmla="*/ 3 w 43"/>
                <a:gd name="T9" fmla="*/ 41 h 47"/>
                <a:gd name="T10" fmla="*/ 43 w 43"/>
                <a:gd name="T11" fmla="*/ 0 h 47"/>
                <a:gd name="T12" fmla="*/ 0 w 43"/>
                <a:gd name="T13" fmla="*/ 0 h 47"/>
                <a:gd name="T14" fmla="*/ 0 w 43"/>
                <a:gd name="T15" fmla="*/ 47 h 47"/>
                <a:gd name="T16" fmla="*/ 43 w 43"/>
                <a:gd name="T17" fmla="*/ 47 h 47"/>
                <a:gd name="T18" fmla="*/ 43 w 43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7">
                  <a:moveTo>
                    <a:pt x="3" y="41"/>
                  </a:moveTo>
                  <a:lnTo>
                    <a:pt x="3" y="7"/>
                  </a:lnTo>
                  <a:lnTo>
                    <a:pt x="37" y="7"/>
                  </a:lnTo>
                  <a:lnTo>
                    <a:pt x="37" y="41"/>
                  </a:lnTo>
                  <a:lnTo>
                    <a:pt x="3" y="41"/>
                  </a:lnTo>
                  <a:close/>
                  <a:moveTo>
                    <a:pt x="43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43" y="47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51" name="Freeform 259"/>
            <p:cNvSpPr>
              <a:spLocks noEditPoints="1"/>
            </p:cNvSpPr>
            <p:nvPr userDrawn="1"/>
          </p:nvSpPr>
          <p:spPr bwMode="auto">
            <a:xfrm>
              <a:off x="5698517" y="950913"/>
              <a:ext cx="68263" cy="74613"/>
            </a:xfrm>
            <a:custGeom>
              <a:avLst/>
              <a:gdLst>
                <a:gd name="T0" fmla="*/ 3 w 43"/>
                <a:gd name="T1" fmla="*/ 41 h 47"/>
                <a:gd name="T2" fmla="*/ 3 w 43"/>
                <a:gd name="T3" fmla="*/ 7 h 47"/>
                <a:gd name="T4" fmla="*/ 37 w 43"/>
                <a:gd name="T5" fmla="*/ 7 h 47"/>
                <a:gd name="T6" fmla="*/ 37 w 43"/>
                <a:gd name="T7" fmla="*/ 41 h 47"/>
                <a:gd name="T8" fmla="*/ 3 w 43"/>
                <a:gd name="T9" fmla="*/ 41 h 47"/>
                <a:gd name="T10" fmla="*/ 43 w 43"/>
                <a:gd name="T11" fmla="*/ 0 h 47"/>
                <a:gd name="T12" fmla="*/ 0 w 43"/>
                <a:gd name="T13" fmla="*/ 0 h 47"/>
                <a:gd name="T14" fmla="*/ 0 w 43"/>
                <a:gd name="T15" fmla="*/ 47 h 47"/>
                <a:gd name="T16" fmla="*/ 43 w 43"/>
                <a:gd name="T17" fmla="*/ 47 h 47"/>
                <a:gd name="T18" fmla="*/ 43 w 43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7">
                  <a:moveTo>
                    <a:pt x="3" y="41"/>
                  </a:moveTo>
                  <a:lnTo>
                    <a:pt x="3" y="7"/>
                  </a:lnTo>
                  <a:lnTo>
                    <a:pt x="37" y="7"/>
                  </a:lnTo>
                  <a:lnTo>
                    <a:pt x="37" y="41"/>
                  </a:lnTo>
                  <a:lnTo>
                    <a:pt x="3" y="41"/>
                  </a:lnTo>
                  <a:moveTo>
                    <a:pt x="43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43" y="47"/>
                  </a:lnTo>
                  <a:lnTo>
                    <a:pt x="4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52" name="Freeform 260"/>
            <p:cNvSpPr>
              <a:spLocks noEditPoints="1"/>
            </p:cNvSpPr>
            <p:nvPr userDrawn="1"/>
          </p:nvSpPr>
          <p:spPr bwMode="auto">
            <a:xfrm>
              <a:off x="5558817" y="957263"/>
              <a:ext cx="69850" cy="63500"/>
            </a:xfrm>
            <a:custGeom>
              <a:avLst/>
              <a:gdLst>
                <a:gd name="T0" fmla="*/ 6 w 44"/>
                <a:gd name="T1" fmla="*/ 37 h 40"/>
                <a:gd name="T2" fmla="*/ 6 w 44"/>
                <a:gd name="T3" fmla="*/ 6 h 40"/>
                <a:gd name="T4" fmla="*/ 37 w 44"/>
                <a:gd name="T5" fmla="*/ 6 h 40"/>
                <a:gd name="T6" fmla="*/ 37 w 44"/>
                <a:gd name="T7" fmla="*/ 37 h 40"/>
                <a:gd name="T8" fmla="*/ 6 w 44"/>
                <a:gd name="T9" fmla="*/ 37 h 40"/>
                <a:gd name="T10" fmla="*/ 44 w 44"/>
                <a:gd name="T11" fmla="*/ 0 h 40"/>
                <a:gd name="T12" fmla="*/ 0 w 44"/>
                <a:gd name="T13" fmla="*/ 0 h 40"/>
                <a:gd name="T14" fmla="*/ 0 w 44"/>
                <a:gd name="T15" fmla="*/ 40 h 40"/>
                <a:gd name="T16" fmla="*/ 44 w 44"/>
                <a:gd name="T17" fmla="*/ 40 h 40"/>
                <a:gd name="T18" fmla="*/ 44 w 44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0">
                  <a:moveTo>
                    <a:pt x="6" y="37"/>
                  </a:moveTo>
                  <a:lnTo>
                    <a:pt x="6" y="6"/>
                  </a:lnTo>
                  <a:lnTo>
                    <a:pt x="37" y="6"/>
                  </a:lnTo>
                  <a:lnTo>
                    <a:pt x="37" y="37"/>
                  </a:lnTo>
                  <a:lnTo>
                    <a:pt x="6" y="37"/>
                  </a:lnTo>
                  <a:close/>
                  <a:moveTo>
                    <a:pt x="44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4" y="40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53" name="Freeform 261"/>
            <p:cNvSpPr>
              <a:spLocks noEditPoints="1"/>
            </p:cNvSpPr>
            <p:nvPr userDrawn="1"/>
          </p:nvSpPr>
          <p:spPr bwMode="auto">
            <a:xfrm>
              <a:off x="5558817" y="957263"/>
              <a:ext cx="69850" cy="63500"/>
            </a:xfrm>
            <a:custGeom>
              <a:avLst/>
              <a:gdLst>
                <a:gd name="T0" fmla="*/ 6 w 44"/>
                <a:gd name="T1" fmla="*/ 37 h 40"/>
                <a:gd name="T2" fmla="*/ 6 w 44"/>
                <a:gd name="T3" fmla="*/ 6 h 40"/>
                <a:gd name="T4" fmla="*/ 37 w 44"/>
                <a:gd name="T5" fmla="*/ 6 h 40"/>
                <a:gd name="T6" fmla="*/ 37 w 44"/>
                <a:gd name="T7" fmla="*/ 37 h 40"/>
                <a:gd name="T8" fmla="*/ 6 w 44"/>
                <a:gd name="T9" fmla="*/ 37 h 40"/>
                <a:gd name="T10" fmla="*/ 44 w 44"/>
                <a:gd name="T11" fmla="*/ 0 h 40"/>
                <a:gd name="T12" fmla="*/ 0 w 44"/>
                <a:gd name="T13" fmla="*/ 0 h 40"/>
                <a:gd name="T14" fmla="*/ 0 w 44"/>
                <a:gd name="T15" fmla="*/ 40 h 40"/>
                <a:gd name="T16" fmla="*/ 44 w 44"/>
                <a:gd name="T17" fmla="*/ 40 h 40"/>
                <a:gd name="T18" fmla="*/ 44 w 44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0">
                  <a:moveTo>
                    <a:pt x="6" y="37"/>
                  </a:moveTo>
                  <a:lnTo>
                    <a:pt x="6" y="6"/>
                  </a:lnTo>
                  <a:lnTo>
                    <a:pt x="37" y="6"/>
                  </a:lnTo>
                  <a:lnTo>
                    <a:pt x="37" y="37"/>
                  </a:lnTo>
                  <a:lnTo>
                    <a:pt x="6" y="37"/>
                  </a:lnTo>
                  <a:moveTo>
                    <a:pt x="44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4" y="40"/>
                  </a:lnTo>
                  <a:lnTo>
                    <a:pt x="4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54" name="Freeform 262"/>
            <p:cNvSpPr>
              <a:spLocks noEditPoints="1"/>
            </p:cNvSpPr>
            <p:nvPr userDrawn="1"/>
          </p:nvSpPr>
          <p:spPr bwMode="auto">
            <a:xfrm>
              <a:off x="5428642" y="966788"/>
              <a:ext cx="50800" cy="49213"/>
            </a:xfrm>
            <a:custGeom>
              <a:avLst/>
              <a:gdLst>
                <a:gd name="T0" fmla="*/ 7 w 32"/>
                <a:gd name="T1" fmla="*/ 25 h 31"/>
                <a:gd name="T2" fmla="*/ 7 w 32"/>
                <a:gd name="T3" fmla="*/ 3 h 31"/>
                <a:gd name="T4" fmla="*/ 25 w 32"/>
                <a:gd name="T5" fmla="*/ 3 h 31"/>
                <a:gd name="T6" fmla="*/ 25 w 32"/>
                <a:gd name="T7" fmla="*/ 25 h 31"/>
                <a:gd name="T8" fmla="*/ 7 w 32"/>
                <a:gd name="T9" fmla="*/ 25 h 31"/>
                <a:gd name="T10" fmla="*/ 32 w 32"/>
                <a:gd name="T11" fmla="*/ 0 h 31"/>
                <a:gd name="T12" fmla="*/ 0 w 32"/>
                <a:gd name="T13" fmla="*/ 0 h 31"/>
                <a:gd name="T14" fmla="*/ 0 w 32"/>
                <a:gd name="T15" fmla="*/ 31 h 31"/>
                <a:gd name="T16" fmla="*/ 32 w 32"/>
                <a:gd name="T17" fmla="*/ 31 h 31"/>
                <a:gd name="T18" fmla="*/ 32 w 32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7" y="25"/>
                  </a:moveTo>
                  <a:lnTo>
                    <a:pt x="7" y="3"/>
                  </a:lnTo>
                  <a:lnTo>
                    <a:pt x="25" y="3"/>
                  </a:lnTo>
                  <a:lnTo>
                    <a:pt x="25" y="25"/>
                  </a:lnTo>
                  <a:lnTo>
                    <a:pt x="7" y="25"/>
                  </a:lnTo>
                  <a:close/>
                  <a:moveTo>
                    <a:pt x="32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32" y="31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55" name="Freeform 263"/>
            <p:cNvSpPr>
              <a:spLocks noEditPoints="1"/>
            </p:cNvSpPr>
            <p:nvPr userDrawn="1"/>
          </p:nvSpPr>
          <p:spPr bwMode="auto">
            <a:xfrm>
              <a:off x="5428642" y="966788"/>
              <a:ext cx="50800" cy="49213"/>
            </a:xfrm>
            <a:custGeom>
              <a:avLst/>
              <a:gdLst>
                <a:gd name="T0" fmla="*/ 7 w 32"/>
                <a:gd name="T1" fmla="*/ 25 h 31"/>
                <a:gd name="T2" fmla="*/ 7 w 32"/>
                <a:gd name="T3" fmla="*/ 3 h 31"/>
                <a:gd name="T4" fmla="*/ 25 w 32"/>
                <a:gd name="T5" fmla="*/ 3 h 31"/>
                <a:gd name="T6" fmla="*/ 25 w 32"/>
                <a:gd name="T7" fmla="*/ 25 h 31"/>
                <a:gd name="T8" fmla="*/ 7 w 32"/>
                <a:gd name="T9" fmla="*/ 25 h 31"/>
                <a:gd name="T10" fmla="*/ 32 w 32"/>
                <a:gd name="T11" fmla="*/ 0 h 31"/>
                <a:gd name="T12" fmla="*/ 0 w 32"/>
                <a:gd name="T13" fmla="*/ 0 h 31"/>
                <a:gd name="T14" fmla="*/ 0 w 32"/>
                <a:gd name="T15" fmla="*/ 31 h 31"/>
                <a:gd name="T16" fmla="*/ 32 w 32"/>
                <a:gd name="T17" fmla="*/ 31 h 31"/>
                <a:gd name="T18" fmla="*/ 32 w 32"/>
                <a:gd name="T1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7" y="25"/>
                  </a:moveTo>
                  <a:lnTo>
                    <a:pt x="7" y="3"/>
                  </a:lnTo>
                  <a:lnTo>
                    <a:pt x="25" y="3"/>
                  </a:lnTo>
                  <a:lnTo>
                    <a:pt x="25" y="25"/>
                  </a:lnTo>
                  <a:lnTo>
                    <a:pt x="7" y="25"/>
                  </a:lnTo>
                  <a:moveTo>
                    <a:pt x="32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32" y="31"/>
                  </a:lnTo>
                  <a:lnTo>
                    <a:pt x="3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56" name="Freeform 264"/>
            <p:cNvSpPr>
              <a:spLocks noEditPoints="1"/>
            </p:cNvSpPr>
            <p:nvPr userDrawn="1"/>
          </p:nvSpPr>
          <p:spPr bwMode="auto">
            <a:xfrm>
              <a:off x="5150829" y="962026"/>
              <a:ext cx="53975" cy="53975"/>
            </a:xfrm>
            <a:custGeom>
              <a:avLst/>
              <a:gdLst>
                <a:gd name="T0" fmla="*/ 6 w 34"/>
                <a:gd name="T1" fmla="*/ 28 h 34"/>
                <a:gd name="T2" fmla="*/ 6 w 34"/>
                <a:gd name="T3" fmla="*/ 6 h 34"/>
                <a:gd name="T4" fmla="*/ 28 w 34"/>
                <a:gd name="T5" fmla="*/ 6 h 34"/>
                <a:gd name="T6" fmla="*/ 28 w 34"/>
                <a:gd name="T7" fmla="*/ 28 h 34"/>
                <a:gd name="T8" fmla="*/ 6 w 34"/>
                <a:gd name="T9" fmla="*/ 28 h 34"/>
                <a:gd name="T10" fmla="*/ 34 w 34"/>
                <a:gd name="T11" fmla="*/ 0 h 34"/>
                <a:gd name="T12" fmla="*/ 0 w 34"/>
                <a:gd name="T13" fmla="*/ 0 h 34"/>
                <a:gd name="T14" fmla="*/ 0 w 34"/>
                <a:gd name="T15" fmla="*/ 34 h 34"/>
                <a:gd name="T16" fmla="*/ 34 w 34"/>
                <a:gd name="T17" fmla="*/ 34 h 34"/>
                <a:gd name="T18" fmla="*/ 34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6" y="28"/>
                  </a:moveTo>
                  <a:lnTo>
                    <a:pt x="6" y="6"/>
                  </a:lnTo>
                  <a:lnTo>
                    <a:pt x="28" y="6"/>
                  </a:lnTo>
                  <a:lnTo>
                    <a:pt x="28" y="28"/>
                  </a:lnTo>
                  <a:lnTo>
                    <a:pt x="6" y="28"/>
                  </a:lnTo>
                  <a:close/>
                  <a:moveTo>
                    <a:pt x="34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4" y="34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57" name="Freeform 265"/>
            <p:cNvSpPr>
              <a:spLocks noEditPoints="1"/>
            </p:cNvSpPr>
            <p:nvPr userDrawn="1"/>
          </p:nvSpPr>
          <p:spPr bwMode="auto">
            <a:xfrm>
              <a:off x="5150829" y="962026"/>
              <a:ext cx="53975" cy="53975"/>
            </a:xfrm>
            <a:custGeom>
              <a:avLst/>
              <a:gdLst>
                <a:gd name="T0" fmla="*/ 6 w 34"/>
                <a:gd name="T1" fmla="*/ 28 h 34"/>
                <a:gd name="T2" fmla="*/ 6 w 34"/>
                <a:gd name="T3" fmla="*/ 6 h 34"/>
                <a:gd name="T4" fmla="*/ 28 w 34"/>
                <a:gd name="T5" fmla="*/ 6 h 34"/>
                <a:gd name="T6" fmla="*/ 28 w 34"/>
                <a:gd name="T7" fmla="*/ 28 h 34"/>
                <a:gd name="T8" fmla="*/ 6 w 34"/>
                <a:gd name="T9" fmla="*/ 28 h 34"/>
                <a:gd name="T10" fmla="*/ 34 w 34"/>
                <a:gd name="T11" fmla="*/ 0 h 34"/>
                <a:gd name="T12" fmla="*/ 0 w 34"/>
                <a:gd name="T13" fmla="*/ 0 h 34"/>
                <a:gd name="T14" fmla="*/ 0 w 34"/>
                <a:gd name="T15" fmla="*/ 34 h 34"/>
                <a:gd name="T16" fmla="*/ 34 w 34"/>
                <a:gd name="T17" fmla="*/ 34 h 34"/>
                <a:gd name="T18" fmla="*/ 34 w 34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6" y="28"/>
                  </a:moveTo>
                  <a:lnTo>
                    <a:pt x="6" y="6"/>
                  </a:lnTo>
                  <a:lnTo>
                    <a:pt x="28" y="6"/>
                  </a:lnTo>
                  <a:lnTo>
                    <a:pt x="28" y="28"/>
                  </a:lnTo>
                  <a:lnTo>
                    <a:pt x="6" y="28"/>
                  </a:lnTo>
                  <a:moveTo>
                    <a:pt x="34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4" y="34"/>
                  </a:lnTo>
                  <a:lnTo>
                    <a:pt x="3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58" name="Freeform 266"/>
            <p:cNvSpPr>
              <a:spLocks noEditPoints="1"/>
            </p:cNvSpPr>
            <p:nvPr userDrawn="1"/>
          </p:nvSpPr>
          <p:spPr bwMode="auto">
            <a:xfrm>
              <a:off x="5011129" y="962026"/>
              <a:ext cx="55563" cy="53975"/>
            </a:xfrm>
            <a:custGeom>
              <a:avLst/>
              <a:gdLst>
                <a:gd name="T0" fmla="*/ 7 w 35"/>
                <a:gd name="T1" fmla="*/ 28 h 34"/>
                <a:gd name="T2" fmla="*/ 7 w 35"/>
                <a:gd name="T3" fmla="*/ 6 h 34"/>
                <a:gd name="T4" fmla="*/ 28 w 35"/>
                <a:gd name="T5" fmla="*/ 6 h 34"/>
                <a:gd name="T6" fmla="*/ 28 w 35"/>
                <a:gd name="T7" fmla="*/ 28 h 34"/>
                <a:gd name="T8" fmla="*/ 7 w 35"/>
                <a:gd name="T9" fmla="*/ 28 h 34"/>
                <a:gd name="T10" fmla="*/ 35 w 35"/>
                <a:gd name="T11" fmla="*/ 0 h 34"/>
                <a:gd name="T12" fmla="*/ 0 w 35"/>
                <a:gd name="T13" fmla="*/ 0 h 34"/>
                <a:gd name="T14" fmla="*/ 0 w 35"/>
                <a:gd name="T15" fmla="*/ 34 h 34"/>
                <a:gd name="T16" fmla="*/ 35 w 35"/>
                <a:gd name="T17" fmla="*/ 34 h 34"/>
                <a:gd name="T18" fmla="*/ 35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7" y="28"/>
                  </a:moveTo>
                  <a:lnTo>
                    <a:pt x="7" y="6"/>
                  </a:lnTo>
                  <a:lnTo>
                    <a:pt x="28" y="6"/>
                  </a:lnTo>
                  <a:lnTo>
                    <a:pt x="28" y="28"/>
                  </a:lnTo>
                  <a:lnTo>
                    <a:pt x="7" y="28"/>
                  </a:lnTo>
                  <a:close/>
                  <a:moveTo>
                    <a:pt x="35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5" y="34"/>
                  </a:ln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59" name="Freeform 267"/>
            <p:cNvSpPr>
              <a:spLocks noEditPoints="1"/>
            </p:cNvSpPr>
            <p:nvPr userDrawn="1"/>
          </p:nvSpPr>
          <p:spPr bwMode="auto">
            <a:xfrm>
              <a:off x="5011129" y="962026"/>
              <a:ext cx="55563" cy="53975"/>
            </a:xfrm>
            <a:custGeom>
              <a:avLst/>
              <a:gdLst>
                <a:gd name="T0" fmla="*/ 7 w 35"/>
                <a:gd name="T1" fmla="*/ 28 h 34"/>
                <a:gd name="T2" fmla="*/ 7 w 35"/>
                <a:gd name="T3" fmla="*/ 6 h 34"/>
                <a:gd name="T4" fmla="*/ 28 w 35"/>
                <a:gd name="T5" fmla="*/ 6 h 34"/>
                <a:gd name="T6" fmla="*/ 28 w 35"/>
                <a:gd name="T7" fmla="*/ 28 h 34"/>
                <a:gd name="T8" fmla="*/ 7 w 35"/>
                <a:gd name="T9" fmla="*/ 28 h 34"/>
                <a:gd name="T10" fmla="*/ 35 w 35"/>
                <a:gd name="T11" fmla="*/ 0 h 34"/>
                <a:gd name="T12" fmla="*/ 0 w 35"/>
                <a:gd name="T13" fmla="*/ 0 h 34"/>
                <a:gd name="T14" fmla="*/ 0 w 35"/>
                <a:gd name="T15" fmla="*/ 34 h 34"/>
                <a:gd name="T16" fmla="*/ 35 w 35"/>
                <a:gd name="T17" fmla="*/ 34 h 34"/>
                <a:gd name="T18" fmla="*/ 35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7" y="28"/>
                  </a:moveTo>
                  <a:lnTo>
                    <a:pt x="7" y="6"/>
                  </a:lnTo>
                  <a:lnTo>
                    <a:pt x="28" y="6"/>
                  </a:lnTo>
                  <a:lnTo>
                    <a:pt x="28" y="28"/>
                  </a:lnTo>
                  <a:lnTo>
                    <a:pt x="7" y="28"/>
                  </a:lnTo>
                  <a:moveTo>
                    <a:pt x="35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5" y="34"/>
                  </a:lnTo>
                  <a:lnTo>
                    <a:pt x="3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74" name="Freeform 282"/>
            <p:cNvSpPr>
              <a:spLocks noEditPoints="1"/>
            </p:cNvSpPr>
            <p:nvPr userDrawn="1"/>
          </p:nvSpPr>
          <p:spPr bwMode="auto">
            <a:xfrm>
              <a:off x="8333767" y="1095376"/>
              <a:ext cx="69850" cy="69850"/>
            </a:xfrm>
            <a:custGeom>
              <a:avLst/>
              <a:gdLst>
                <a:gd name="T0" fmla="*/ 9 w 44"/>
                <a:gd name="T1" fmla="*/ 35 h 44"/>
                <a:gd name="T2" fmla="*/ 9 w 44"/>
                <a:gd name="T3" fmla="*/ 7 h 44"/>
                <a:gd name="T4" fmla="*/ 38 w 44"/>
                <a:gd name="T5" fmla="*/ 7 h 44"/>
                <a:gd name="T6" fmla="*/ 38 w 44"/>
                <a:gd name="T7" fmla="*/ 35 h 44"/>
                <a:gd name="T8" fmla="*/ 9 w 44"/>
                <a:gd name="T9" fmla="*/ 35 h 44"/>
                <a:gd name="T10" fmla="*/ 44 w 44"/>
                <a:gd name="T11" fmla="*/ 0 h 44"/>
                <a:gd name="T12" fmla="*/ 0 w 44"/>
                <a:gd name="T13" fmla="*/ 0 h 44"/>
                <a:gd name="T14" fmla="*/ 0 w 44"/>
                <a:gd name="T15" fmla="*/ 44 h 44"/>
                <a:gd name="T16" fmla="*/ 44 w 44"/>
                <a:gd name="T17" fmla="*/ 44 h 44"/>
                <a:gd name="T18" fmla="*/ 44 w 44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9" y="35"/>
                  </a:moveTo>
                  <a:lnTo>
                    <a:pt x="9" y="7"/>
                  </a:lnTo>
                  <a:lnTo>
                    <a:pt x="38" y="7"/>
                  </a:lnTo>
                  <a:lnTo>
                    <a:pt x="38" y="35"/>
                  </a:lnTo>
                  <a:lnTo>
                    <a:pt x="9" y="35"/>
                  </a:lnTo>
                  <a:close/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75" name="Freeform 283"/>
            <p:cNvSpPr>
              <a:spLocks noEditPoints="1"/>
            </p:cNvSpPr>
            <p:nvPr userDrawn="1"/>
          </p:nvSpPr>
          <p:spPr bwMode="auto">
            <a:xfrm>
              <a:off x="8333767" y="1095376"/>
              <a:ext cx="69850" cy="69850"/>
            </a:xfrm>
            <a:custGeom>
              <a:avLst/>
              <a:gdLst>
                <a:gd name="T0" fmla="*/ 9 w 44"/>
                <a:gd name="T1" fmla="*/ 35 h 44"/>
                <a:gd name="T2" fmla="*/ 9 w 44"/>
                <a:gd name="T3" fmla="*/ 7 h 44"/>
                <a:gd name="T4" fmla="*/ 38 w 44"/>
                <a:gd name="T5" fmla="*/ 7 h 44"/>
                <a:gd name="T6" fmla="*/ 38 w 44"/>
                <a:gd name="T7" fmla="*/ 35 h 44"/>
                <a:gd name="T8" fmla="*/ 9 w 44"/>
                <a:gd name="T9" fmla="*/ 35 h 44"/>
                <a:gd name="T10" fmla="*/ 44 w 44"/>
                <a:gd name="T11" fmla="*/ 0 h 44"/>
                <a:gd name="T12" fmla="*/ 0 w 44"/>
                <a:gd name="T13" fmla="*/ 0 h 44"/>
                <a:gd name="T14" fmla="*/ 0 w 44"/>
                <a:gd name="T15" fmla="*/ 44 h 44"/>
                <a:gd name="T16" fmla="*/ 44 w 44"/>
                <a:gd name="T17" fmla="*/ 44 h 44"/>
                <a:gd name="T18" fmla="*/ 44 w 44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9" y="35"/>
                  </a:moveTo>
                  <a:lnTo>
                    <a:pt x="9" y="7"/>
                  </a:lnTo>
                  <a:lnTo>
                    <a:pt x="38" y="7"/>
                  </a:lnTo>
                  <a:lnTo>
                    <a:pt x="38" y="35"/>
                  </a:lnTo>
                  <a:lnTo>
                    <a:pt x="9" y="35"/>
                  </a:lnTo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76" name="Freeform 284"/>
            <p:cNvSpPr>
              <a:spLocks noEditPoints="1"/>
            </p:cNvSpPr>
            <p:nvPr userDrawn="1"/>
          </p:nvSpPr>
          <p:spPr bwMode="auto">
            <a:xfrm>
              <a:off x="8189304" y="1090613"/>
              <a:ext cx="79375" cy="74613"/>
            </a:xfrm>
            <a:custGeom>
              <a:avLst/>
              <a:gdLst>
                <a:gd name="T0" fmla="*/ 10 w 50"/>
                <a:gd name="T1" fmla="*/ 41 h 47"/>
                <a:gd name="T2" fmla="*/ 10 w 50"/>
                <a:gd name="T3" fmla="*/ 6 h 47"/>
                <a:gd name="T4" fmla="*/ 41 w 50"/>
                <a:gd name="T5" fmla="*/ 6 h 47"/>
                <a:gd name="T6" fmla="*/ 41 w 50"/>
                <a:gd name="T7" fmla="*/ 41 h 47"/>
                <a:gd name="T8" fmla="*/ 10 w 50"/>
                <a:gd name="T9" fmla="*/ 41 h 47"/>
                <a:gd name="T10" fmla="*/ 50 w 50"/>
                <a:gd name="T11" fmla="*/ 0 h 47"/>
                <a:gd name="T12" fmla="*/ 0 w 50"/>
                <a:gd name="T13" fmla="*/ 0 h 47"/>
                <a:gd name="T14" fmla="*/ 0 w 50"/>
                <a:gd name="T15" fmla="*/ 47 h 47"/>
                <a:gd name="T16" fmla="*/ 50 w 50"/>
                <a:gd name="T17" fmla="*/ 47 h 47"/>
                <a:gd name="T18" fmla="*/ 50 w 50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7">
                  <a:moveTo>
                    <a:pt x="10" y="41"/>
                  </a:moveTo>
                  <a:lnTo>
                    <a:pt x="10" y="6"/>
                  </a:lnTo>
                  <a:lnTo>
                    <a:pt x="41" y="6"/>
                  </a:lnTo>
                  <a:lnTo>
                    <a:pt x="41" y="41"/>
                  </a:lnTo>
                  <a:lnTo>
                    <a:pt x="10" y="41"/>
                  </a:lnTo>
                  <a:close/>
                  <a:moveTo>
                    <a:pt x="50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50" y="47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77" name="Freeform 285"/>
            <p:cNvSpPr>
              <a:spLocks noEditPoints="1"/>
            </p:cNvSpPr>
            <p:nvPr userDrawn="1"/>
          </p:nvSpPr>
          <p:spPr bwMode="auto">
            <a:xfrm>
              <a:off x="8189304" y="1090613"/>
              <a:ext cx="79375" cy="74613"/>
            </a:xfrm>
            <a:custGeom>
              <a:avLst/>
              <a:gdLst>
                <a:gd name="T0" fmla="*/ 10 w 50"/>
                <a:gd name="T1" fmla="*/ 41 h 47"/>
                <a:gd name="T2" fmla="*/ 10 w 50"/>
                <a:gd name="T3" fmla="*/ 6 h 47"/>
                <a:gd name="T4" fmla="*/ 41 w 50"/>
                <a:gd name="T5" fmla="*/ 6 h 47"/>
                <a:gd name="T6" fmla="*/ 41 w 50"/>
                <a:gd name="T7" fmla="*/ 41 h 47"/>
                <a:gd name="T8" fmla="*/ 10 w 50"/>
                <a:gd name="T9" fmla="*/ 41 h 47"/>
                <a:gd name="T10" fmla="*/ 50 w 50"/>
                <a:gd name="T11" fmla="*/ 0 h 47"/>
                <a:gd name="T12" fmla="*/ 0 w 50"/>
                <a:gd name="T13" fmla="*/ 0 h 47"/>
                <a:gd name="T14" fmla="*/ 0 w 50"/>
                <a:gd name="T15" fmla="*/ 47 h 47"/>
                <a:gd name="T16" fmla="*/ 50 w 50"/>
                <a:gd name="T17" fmla="*/ 47 h 47"/>
                <a:gd name="T18" fmla="*/ 50 w 50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7">
                  <a:moveTo>
                    <a:pt x="10" y="41"/>
                  </a:moveTo>
                  <a:lnTo>
                    <a:pt x="10" y="6"/>
                  </a:lnTo>
                  <a:lnTo>
                    <a:pt x="41" y="6"/>
                  </a:lnTo>
                  <a:lnTo>
                    <a:pt x="41" y="41"/>
                  </a:lnTo>
                  <a:lnTo>
                    <a:pt x="10" y="41"/>
                  </a:lnTo>
                  <a:moveTo>
                    <a:pt x="50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50" y="47"/>
                  </a:lnTo>
                  <a:lnTo>
                    <a:pt x="5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78" name="Freeform 286"/>
            <p:cNvSpPr>
              <a:spLocks noEditPoints="1"/>
            </p:cNvSpPr>
            <p:nvPr userDrawn="1"/>
          </p:nvSpPr>
          <p:spPr bwMode="auto">
            <a:xfrm>
              <a:off x="7911492" y="1085851"/>
              <a:ext cx="84138" cy="84138"/>
            </a:xfrm>
            <a:custGeom>
              <a:avLst/>
              <a:gdLst>
                <a:gd name="T0" fmla="*/ 9 w 53"/>
                <a:gd name="T1" fmla="*/ 44 h 53"/>
                <a:gd name="T2" fmla="*/ 9 w 53"/>
                <a:gd name="T3" fmla="*/ 9 h 53"/>
                <a:gd name="T4" fmla="*/ 44 w 53"/>
                <a:gd name="T5" fmla="*/ 9 h 53"/>
                <a:gd name="T6" fmla="*/ 44 w 53"/>
                <a:gd name="T7" fmla="*/ 44 h 53"/>
                <a:gd name="T8" fmla="*/ 9 w 53"/>
                <a:gd name="T9" fmla="*/ 44 h 53"/>
                <a:gd name="T10" fmla="*/ 53 w 53"/>
                <a:gd name="T11" fmla="*/ 0 h 53"/>
                <a:gd name="T12" fmla="*/ 0 w 53"/>
                <a:gd name="T13" fmla="*/ 0 h 53"/>
                <a:gd name="T14" fmla="*/ 0 w 53"/>
                <a:gd name="T15" fmla="*/ 53 h 53"/>
                <a:gd name="T16" fmla="*/ 53 w 53"/>
                <a:gd name="T17" fmla="*/ 53 h 53"/>
                <a:gd name="T18" fmla="*/ 53 w 53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3">
                  <a:moveTo>
                    <a:pt x="9" y="44"/>
                  </a:moveTo>
                  <a:lnTo>
                    <a:pt x="9" y="9"/>
                  </a:lnTo>
                  <a:lnTo>
                    <a:pt x="44" y="9"/>
                  </a:lnTo>
                  <a:lnTo>
                    <a:pt x="44" y="44"/>
                  </a:lnTo>
                  <a:lnTo>
                    <a:pt x="9" y="44"/>
                  </a:lnTo>
                  <a:close/>
                  <a:moveTo>
                    <a:pt x="53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53" y="53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79" name="Freeform 287"/>
            <p:cNvSpPr>
              <a:spLocks noEditPoints="1"/>
            </p:cNvSpPr>
            <p:nvPr userDrawn="1"/>
          </p:nvSpPr>
          <p:spPr bwMode="auto">
            <a:xfrm>
              <a:off x="7911492" y="1085851"/>
              <a:ext cx="84138" cy="84138"/>
            </a:xfrm>
            <a:custGeom>
              <a:avLst/>
              <a:gdLst>
                <a:gd name="T0" fmla="*/ 9 w 53"/>
                <a:gd name="T1" fmla="*/ 44 h 53"/>
                <a:gd name="T2" fmla="*/ 9 w 53"/>
                <a:gd name="T3" fmla="*/ 9 h 53"/>
                <a:gd name="T4" fmla="*/ 44 w 53"/>
                <a:gd name="T5" fmla="*/ 9 h 53"/>
                <a:gd name="T6" fmla="*/ 44 w 53"/>
                <a:gd name="T7" fmla="*/ 44 h 53"/>
                <a:gd name="T8" fmla="*/ 9 w 53"/>
                <a:gd name="T9" fmla="*/ 44 h 53"/>
                <a:gd name="T10" fmla="*/ 53 w 53"/>
                <a:gd name="T11" fmla="*/ 0 h 53"/>
                <a:gd name="T12" fmla="*/ 0 w 53"/>
                <a:gd name="T13" fmla="*/ 0 h 53"/>
                <a:gd name="T14" fmla="*/ 0 w 53"/>
                <a:gd name="T15" fmla="*/ 53 h 53"/>
                <a:gd name="T16" fmla="*/ 53 w 53"/>
                <a:gd name="T17" fmla="*/ 53 h 53"/>
                <a:gd name="T18" fmla="*/ 53 w 53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3">
                  <a:moveTo>
                    <a:pt x="9" y="44"/>
                  </a:moveTo>
                  <a:lnTo>
                    <a:pt x="9" y="9"/>
                  </a:lnTo>
                  <a:lnTo>
                    <a:pt x="44" y="9"/>
                  </a:lnTo>
                  <a:lnTo>
                    <a:pt x="44" y="44"/>
                  </a:lnTo>
                  <a:lnTo>
                    <a:pt x="9" y="44"/>
                  </a:lnTo>
                  <a:moveTo>
                    <a:pt x="53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53" y="53"/>
                  </a:lnTo>
                  <a:lnTo>
                    <a:pt x="5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80" name="Freeform 288"/>
            <p:cNvSpPr>
              <a:spLocks noEditPoints="1"/>
            </p:cNvSpPr>
            <p:nvPr userDrawn="1"/>
          </p:nvSpPr>
          <p:spPr bwMode="auto">
            <a:xfrm>
              <a:off x="7771792" y="1085851"/>
              <a:ext cx="84138" cy="84138"/>
            </a:xfrm>
            <a:custGeom>
              <a:avLst/>
              <a:gdLst>
                <a:gd name="T0" fmla="*/ 6 w 53"/>
                <a:gd name="T1" fmla="*/ 47 h 53"/>
                <a:gd name="T2" fmla="*/ 6 w 53"/>
                <a:gd name="T3" fmla="*/ 6 h 53"/>
                <a:gd name="T4" fmla="*/ 47 w 53"/>
                <a:gd name="T5" fmla="*/ 6 h 53"/>
                <a:gd name="T6" fmla="*/ 47 w 53"/>
                <a:gd name="T7" fmla="*/ 47 h 53"/>
                <a:gd name="T8" fmla="*/ 6 w 53"/>
                <a:gd name="T9" fmla="*/ 47 h 53"/>
                <a:gd name="T10" fmla="*/ 53 w 53"/>
                <a:gd name="T11" fmla="*/ 0 h 53"/>
                <a:gd name="T12" fmla="*/ 0 w 53"/>
                <a:gd name="T13" fmla="*/ 0 h 53"/>
                <a:gd name="T14" fmla="*/ 0 w 53"/>
                <a:gd name="T15" fmla="*/ 53 h 53"/>
                <a:gd name="T16" fmla="*/ 53 w 53"/>
                <a:gd name="T17" fmla="*/ 53 h 53"/>
                <a:gd name="T18" fmla="*/ 53 w 53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3">
                  <a:moveTo>
                    <a:pt x="6" y="47"/>
                  </a:moveTo>
                  <a:lnTo>
                    <a:pt x="6" y="6"/>
                  </a:lnTo>
                  <a:lnTo>
                    <a:pt x="47" y="6"/>
                  </a:lnTo>
                  <a:lnTo>
                    <a:pt x="47" y="47"/>
                  </a:lnTo>
                  <a:lnTo>
                    <a:pt x="6" y="47"/>
                  </a:lnTo>
                  <a:close/>
                  <a:moveTo>
                    <a:pt x="53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53" y="53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81" name="Freeform 289"/>
            <p:cNvSpPr>
              <a:spLocks noEditPoints="1"/>
            </p:cNvSpPr>
            <p:nvPr userDrawn="1"/>
          </p:nvSpPr>
          <p:spPr bwMode="auto">
            <a:xfrm>
              <a:off x="7771792" y="1085851"/>
              <a:ext cx="84138" cy="84138"/>
            </a:xfrm>
            <a:custGeom>
              <a:avLst/>
              <a:gdLst>
                <a:gd name="T0" fmla="*/ 6 w 53"/>
                <a:gd name="T1" fmla="*/ 47 h 53"/>
                <a:gd name="T2" fmla="*/ 6 w 53"/>
                <a:gd name="T3" fmla="*/ 6 h 53"/>
                <a:gd name="T4" fmla="*/ 47 w 53"/>
                <a:gd name="T5" fmla="*/ 6 h 53"/>
                <a:gd name="T6" fmla="*/ 47 w 53"/>
                <a:gd name="T7" fmla="*/ 47 h 53"/>
                <a:gd name="T8" fmla="*/ 6 w 53"/>
                <a:gd name="T9" fmla="*/ 47 h 53"/>
                <a:gd name="T10" fmla="*/ 53 w 53"/>
                <a:gd name="T11" fmla="*/ 0 h 53"/>
                <a:gd name="T12" fmla="*/ 0 w 53"/>
                <a:gd name="T13" fmla="*/ 0 h 53"/>
                <a:gd name="T14" fmla="*/ 0 w 53"/>
                <a:gd name="T15" fmla="*/ 53 h 53"/>
                <a:gd name="T16" fmla="*/ 53 w 53"/>
                <a:gd name="T17" fmla="*/ 53 h 53"/>
                <a:gd name="T18" fmla="*/ 53 w 53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3">
                  <a:moveTo>
                    <a:pt x="6" y="47"/>
                  </a:moveTo>
                  <a:lnTo>
                    <a:pt x="6" y="6"/>
                  </a:lnTo>
                  <a:lnTo>
                    <a:pt x="47" y="6"/>
                  </a:lnTo>
                  <a:lnTo>
                    <a:pt x="47" y="47"/>
                  </a:lnTo>
                  <a:lnTo>
                    <a:pt x="6" y="47"/>
                  </a:lnTo>
                  <a:moveTo>
                    <a:pt x="53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53" y="53"/>
                  </a:lnTo>
                  <a:lnTo>
                    <a:pt x="5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82" name="Freeform 290"/>
            <p:cNvSpPr>
              <a:spLocks noEditPoints="1"/>
            </p:cNvSpPr>
            <p:nvPr userDrawn="1"/>
          </p:nvSpPr>
          <p:spPr bwMode="auto">
            <a:xfrm>
              <a:off x="7487629" y="1081088"/>
              <a:ext cx="95250" cy="93663"/>
            </a:xfrm>
            <a:custGeom>
              <a:avLst/>
              <a:gdLst>
                <a:gd name="T0" fmla="*/ 10 w 60"/>
                <a:gd name="T1" fmla="*/ 50 h 59"/>
                <a:gd name="T2" fmla="*/ 10 w 60"/>
                <a:gd name="T3" fmla="*/ 9 h 59"/>
                <a:gd name="T4" fmla="*/ 51 w 60"/>
                <a:gd name="T5" fmla="*/ 9 h 59"/>
                <a:gd name="T6" fmla="*/ 51 w 60"/>
                <a:gd name="T7" fmla="*/ 50 h 59"/>
                <a:gd name="T8" fmla="*/ 10 w 60"/>
                <a:gd name="T9" fmla="*/ 50 h 59"/>
                <a:gd name="T10" fmla="*/ 60 w 60"/>
                <a:gd name="T11" fmla="*/ 0 h 59"/>
                <a:gd name="T12" fmla="*/ 0 w 60"/>
                <a:gd name="T13" fmla="*/ 0 h 59"/>
                <a:gd name="T14" fmla="*/ 0 w 60"/>
                <a:gd name="T15" fmla="*/ 59 h 59"/>
                <a:gd name="T16" fmla="*/ 60 w 60"/>
                <a:gd name="T17" fmla="*/ 59 h 59"/>
                <a:gd name="T18" fmla="*/ 60 w 60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59">
                  <a:moveTo>
                    <a:pt x="10" y="50"/>
                  </a:moveTo>
                  <a:lnTo>
                    <a:pt x="10" y="9"/>
                  </a:lnTo>
                  <a:lnTo>
                    <a:pt x="51" y="9"/>
                  </a:lnTo>
                  <a:lnTo>
                    <a:pt x="51" y="50"/>
                  </a:lnTo>
                  <a:lnTo>
                    <a:pt x="10" y="50"/>
                  </a:lnTo>
                  <a:close/>
                  <a:moveTo>
                    <a:pt x="60" y="0"/>
                  </a:moveTo>
                  <a:lnTo>
                    <a:pt x="0" y="0"/>
                  </a:lnTo>
                  <a:lnTo>
                    <a:pt x="0" y="59"/>
                  </a:lnTo>
                  <a:lnTo>
                    <a:pt x="60" y="59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83" name="Freeform 291"/>
            <p:cNvSpPr>
              <a:spLocks noEditPoints="1"/>
            </p:cNvSpPr>
            <p:nvPr userDrawn="1"/>
          </p:nvSpPr>
          <p:spPr bwMode="auto">
            <a:xfrm>
              <a:off x="7487629" y="1081088"/>
              <a:ext cx="95250" cy="93663"/>
            </a:xfrm>
            <a:custGeom>
              <a:avLst/>
              <a:gdLst>
                <a:gd name="T0" fmla="*/ 10 w 60"/>
                <a:gd name="T1" fmla="*/ 50 h 59"/>
                <a:gd name="T2" fmla="*/ 10 w 60"/>
                <a:gd name="T3" fmla="*/ 9 h 59"/>
                <a:gd name="T4" fmla="*/ 51 w 60"/>
                <a:gd name="T5" fmla="*/ 9 h 59"/>
                <a:gd name="T6" fmla="*/ 51 w 60"/>
                <a:gd name="T7" fmla="*/ 50 h 59"/>
                <a:gd name="T8" fmla="*/ 10 w 60"/>
                <a:gd name="T9" fmla="*/ 50 h 59"/>
                <a:gd name="T10" fmla="*/ 60 w 60"/>
                <a:gd name="T11" fmla="*/ 0 h 59"/>
                <a:gd name="T12" fmla="*/ 0 w 60"/>
                <a:gd name="T13" fmla="*/ 0 h 59"/>
                <a:gd name="T14" fmla="*/ 0 w 60"/>
                <a:gd name="T15" fmla="*/ 59 h 59"/>
                <a:gd name="T16" fmla="*/ 60 w 60"/>
                <a:gd name="T17" fmla="*/ 59 h 59"/>
                <a:gd name="T18" fmla="*/ 60 w 60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59">
                  <a:moveTo>
                    <a:pt x="10" y="50"/>
                  </a:moveTo>
                  <a:lnTo>
                    <a:pt x="10" y="9"/>
                  </a:lnTo>
                  <a:lnTo>
                    <a:pt x="51" y="9"/>
                  </a:lnTo>
                  <a:lnTo>
                    <a:pt x="51" y="50"/>
                  </a:lnTo>
                  <a:lnTo>
                    <a:pt x="10" y="50"/>
                  </a:lnTo>
                  <a:moveTo>
                    <a:pt x="60" y="0"/>
                  </a:moveTo>
                  <a:lnTo>
                    <a:pt x="0" y="0"/>
                  </a:lnTo>
                  <a:lnTo>
                    <a:pt x="0" y="59"/>
                  </a:lnTo>
                  <a:lnTo>
                    <a:pt x="60" y="59"/>
                  </a:lnTo>
                  <a:lnTo>
                    <a:pt x="6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84" name="Freeform 292"/>
            <p:cNvSpPr>
              <a:spLocks noEditPoints="1"/>
            </p:cNvSpPr>
            <p:nvPr userDrawn="1"/>
          </p:nvSpPr>
          <p:spPr bwMode="auto">
            <a:xfrm>
              <a:off x="7349517" y="1081088"/>
              <a:ext cx="93663" cy="93663"/>
            </a:xfrm>
            <a:custGeom>
              <a:avLst/>
              <a:gdLst>
                <a:gd name="T0" fmla="*/ 6 w 59"/>
                <a:gd name="T1" fmla="*/ 53 h 59"/>
                <a:gd name="T2" fmla="*/ 6 w 59"/>
                <a:gd name="T3" fmla="*/ 6 h 59"/>
                <a:gd name="T4" fmla="*/ 53 w 59"/>
                <a:gd name="T5" fmla="*/ 6 h 59"/>
                <a:gd name="T6" fmla="*/ 53 w 59"/>
                <a:gd name="T7" fmla="*/ 53 h 59"/>
                <a:gd name="T8" fmla="*/ 6 w 59"/>
                <a:gd name="T9" fmla="*/ 53 h 59"/>
                <a:gd name="T10" fmla="*/ 59 w 59"/>
                <a:gd name="T11" fmla="*/ 0 h 59"/>
                <a:gd name="T12" fmla="*/ 0 w 59"/>
                <a:gd name="T13" fmla="*/ 0 h 59"/>
                <a:gd name="T14" fmla="*/ 0 w 59"/>
                <a:gd name="T15" fmla="*/ 59 h 59"/>
                <a:gd name="T16" fmla="*/ 59 w 59"/>
                <a:gd name="T17" fmla="*/ 59 h 59"/>
                <a:gd name="T18" fmla="*/ 59 w 59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9">
                  <a:moveTo>
                    <a:pt x="6" y="53"/>
                  </a:moveTo>
                  <a:lnTo>
                    <a:pt x="6" y="6"/>
                  </a:lnTo>
                  <a:lnTo>
                    <a:pt x="53" y="6"/>
                  </a:lnTo>
                  <a:lnTo>
                    <a:pt x="53" y="53"/>
                  </a:lnTo>
                  <a:lnTo>
                    <a:pt x="6" y="53"/>
                  </a:lnTo>
                  <a:close/>
                  <a:moveTo>
                    <a:pt x="59" y="0"/>
                  </a:moveTo>
                  <a:lnTo>
                    <a:pt x="0" y="0"/>
                  </a:lnTo>
                  <a:lnTo>
                    <a:pt x="0" y="59"/>
                  </a:lnTo>
                  <a:lnTo>
                    <a:pt x="59" y="59"/>
                  </a:lnTo>
                  <a:lnTo>
                    <a:pt x="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85" name="Freeform 293"/>
            <p:cNvSpPr>
              <a:spLocks noEditPoints="1"/>
            </p:cNvSpPr>
            <p:nvPr userDrawn="1"/>
          </p:nvSpPr>
          <p:spPr bwMode="auto">
            <a:xfrm>
              <a:off x="7349517" y="1081088"/>
              <a:ext cx="93663" cy="93663"/>
            </a:xfrm>
            <a:custGeom>
              <a:avLst/>
              <a:gdLst>
                <a:gd name="T0" fmla="*/ 6 w 59"/>
                <a:gd name="T1" fmla="*/ 53 h 59"/>
                <a:gd name="T2" fmla="*/ 6 w 59"/>
                <a:gd name="T3" fmla="*/ 6 h 59"/>
                <a:gd name="T4" fmla="*/ 53 w 59"/>
                <a:gd name="T5" fmla="*/ 6 h 59"/>
                <a:gd name="T6" fmla="*/ 53 w 59"/>
                <a:gd name="T7" fmla="*/ 53 h 59"/>
                <a:gd name="T8" fmla="*/ 6 w 59"/>
                <a:gd name="T9" fmla="*/ 53 h 59"/>
                <a:gd name="T10" fmla="*/ 59 w 59"/>
                <a:gd name="T11" fmla="*/ 0 h 59"/>
                <a:gd name="T12" fmla="*/ 0 w 59"/>
                <a:gd name="T13" fmla="*/ 0 h 59"/>
                <a:gd name="T14" fmla="*/ 0 w 59"/>
                <a:gd name="T15" fmla="*/ 59 h 59"/>
                <a:gd name="T16" fmla="*/ 59 w 59"/>
                <a:gd name="T17" fmla="*/ 59 h 59"/>
                <a:gd name="T18" fmla="*/ 59 w 59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9">
                  <a:moveTo>
                    <a:pt x="6" y="53"/>
                  </a:moveTo>
                  <a:lnTo>
                    <a:pt x="6" y="6"/>
                  </a:lnTo>
                  <a:lnTo>
                    <a:pt x="53" y="6"/>
                  </a:lnTo>
                  <a:lnTo>
                    <a:pt x="53" y="53"/>
                  </a:lnTo>
                  <a:lnTo>
                    <a:pt x="6" y="53"/>
                  </a:lnTo>
                  <a:moveTo>
                    <a:pt x="59" y="0"/>
                  </a:moveTo>
                  <a:lnTo>
                    <a:pt x="0" y="0"/>
                  </a:lnTo>
                  <a:lnTo>
                    <a:pt x="0" y="59"/>
                  </a:lnTo>
                  <a:lnTo>
                    <a:pt x="59" y="59"/>
                  </a:lnTo>
                  <a:lnTo>
                    <a:pt x="5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86" name="Freeform 294"/>
            <p:cNvSpPr>
              <a:spLocks noEditPoints="1"/>
            </p:cNvSpPr>
            <p:nvPr userDrawn="1"/>
          </p:nvSpPr>
          <p:spPr bwMode="auto">
            <a:xfrm>
              <a:off x="7209817" y="1081088"/>
              <a:ext cx="100013" cy="100013"/>
            </a:xfrm>
            <a:custGeom>
              <a:avLst/>
              <a:gdLst>
                <a:gd name="T0" fmla="*/ 6 w 63"/>
                <a:gd name="T1" fmla="*/ 53 h 63"/>
                <a:gd name="T2" fmla="*/ 6 w 63"/>
                <a:gd name="T3" fmla="*/ 6 h 63"/>
                <a:gd name="T4" fmla="*/ 53 w 63"/>
                <a:gd name="T5" fmla="*/ 6 h 63"/>
                <a:gd name="T6" fmla="*/ 53 w 63"/>
                <a:gd name="T7" fmla="*/ 53 h 63"/>
                <a:gd name="T8" fmla="*/ 6 w 63"/>
                <a:gd name="T9" fmla="*/ 53 h 63"/>
                <a:gd name="T10" fmla="*/ 63 w 63"/>
                <a:gd name="T11" fmla="*/ 0 h 63"/>
                <a:gd name="T12" fmla="*/ 0 w 63"/>
                <a:gd name="T13" fmla="*/ 0 h 63"/>
                <a:gd name="T14" fmla="*/ 0 w 63"/>
                <a:gd name="T15" fmla="*/ 63 h 63"/>
                <a:gd name="T16" fmla="*/ 63 w 63"/>
                <a:gd name="T17" fmla="*/ 63 h 63"/>
                <a:gd name="T18" fmla="*/ 63 w 63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6" y="53"/>
                  </a:moveTo>
                  <a:lnTo>
                    <a:pt x="6" y="6"/>
                  </a:lnTo>
                  <a:lnTo>
                    <a:pt x="53" y="6"/>
                  </a:lnTo>
                  <a:lnTo>
                    <a:pt x="53" y="53"/>
                  </a:lnTo>
                  <a:lnTo>
                    <a:pt x="6" y="53"/>
                  </a:lnTo>
                  <a:close/>
                  <a:moveTo>
                    <a:pt x="63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3" y="63"/>
                  </a:ln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87" name="Freeform 295"/>
            <p:cNvSpPr>
              <a:spLocks noEditPoints="1"/>
            </p:cNvSpPr>
            <p:nvPr userDrawn="1"/>
          </p:nvSpPr>
          <p:spPr bwMode="auto">
            <a:xfrm>
              <a:off x="7209817" y="1081088"/>
              <a:ext cx="100013" cy="100013"/>
            </a:xfrm>
            <a:custGeom>
              <a:avLst/>
              <a:gdLst>
                <a:gd name="T0" fmla="*/ 6 w 63"/>
                <a:gd name="T1" fmla="*/ 53 h 63"/>
                <a:gd name="T2" fmla="*/ 6 w 63"/>
                <a:gd name="T3" fmla="*/ 6 h 63"/>
                <a:gd name="T4" fmla="*/ 53 w 63"/>
                <a:gd name="T5" fmla="*/ 6 h 63"/>
                <a:gd name="T6" fmla="*/ 53 w 63"/>
                <a:gd name="T7" fmla="*/ 53 h 63"/>
                <a:gd name="T8" fmla="*/ 6 w 63"/>
                <a:gd name="T9" fmla="*/ 53 h 63"/>
                <a:gd name="T10" fmla="*/ 63 w 63"/>
                <a:gd name="T11" fmla="*/ 0 h 63"/>
                <a:gd name="T12" fmla="*/ 0 w 63"/>
                <a:gd name="T13" fmla="*/ 0 h 63"/>
                <a:gd name="T14" fmla="*/ 0 w 63"/>
                <a:gd name="T15" fmla="*/ 63 h 63"/>
                <a:gd name="T16" fmla="*/ 63 w 63"/>
                <a:gd name="T17" fmla="*/ 63 h 63"/>
                <a:gd name="T18" fmla="*/ 63 w 63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6" y="53"/>
                  </a:moveTo>
                  <a:lnTo>
                    <a:pt x="6" y="6"/>
                  </a:lnTo>
                  <a:lnTo>
                    <a:pt x="53" y="6"/>
                  </a:lnTo>
                  <a:lnTo>
                    <a:pt x="53" y="53"/>
                  </a:lnTo>
                  <a:lnTo>
                    <a:pt x="6" y="53"/>
                  </a:lnTo>
                  <a:moveTo>
                    <a:pt x="63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3" y="63"/>
                  </a:lnTo>
                  <a:lnTo>
                    <a:pt x="6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88" name="Freeform 296"/>
            <p:cNvSpPr>
              <a:spLocks noEditPoints="1"/>
            </p:cNvSpPr>
            <p:nvPr userDrawn="1"/>
          </p:nvSpPr>
          <p:spPr bwMode="auto">
            <a:xfrm>
              <a:off x="7070117" y="1076326"/>
              <a:ext cx="100013" cy="104775"/>
            </a:xfrm>
            <a:custGeom>
              <a:avLst/>
              <a:gdLst>
                <a:gd name="T0" fmla="*/ 7 w 63"/>
                <a:gd name="T1" fmla="*/ 56 h 66"/>
                <a:gd name="T2" fmla="*/ 7 w 63"/>
                <a:gd name="T3" fmla="*/ 9 h 66"/>
                <a:gd name="T4" fmla="*/ 57 w 63"/>
                <a:gd name="T5" fmla="*/ 9 h 66"/>
                <a:gd name="T6" fmla="*/ 57 w 63"/>
                <a:gd name="T7" fmla="*/ 56 h 66"/>
                <a:gd name="T8" fmla="*/ 7 w 63"/>
                <a:gd name="T9" fmla="*/ 56 h 66"/>
                <a:gd name="T10" fmla="*/ 63 w 63"/>
                <a:gd name="T11" fmla="*/ 0 h 66"/>
                <a:gd name="T12" fmla="*/ 0 w 63"/>
                <a:gd name="T13" fmla="*/ 0 h 66"/>
                <a:gd name="T14" fmla="*/ 0 w 63"/>
                <a:gd name="T15" fmla="*/ 66 h 66"/>
                <a:gd name="T16" fmla="*/ 63 w 63"/>
                <a:gd name="T17" fmla="*/ 66 h 66"/>
                <a:gd name="T18" fmla="*/ 63 w 63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6">
                  <a:moveTo>
                    <a:pt x="7" y="56"/>
                  </a:moveTo>
                  <a:lnTo>
                    <a:pt x="7" y="9"/>
                  </a:lnTo>
                  <a:lnTo>
                    <a:pt x="57" y="9"/>
                  </a:lnTo>
                  <a:lnTo>
                    <a:pt x="57" y="56"/>
                  </a:lnTo>
                  <a:lnTo>
                    <a:pt x="7" y="56"/>
                  </a:lnTo>
                  <a:close/>
                  <a:moveTo>
                    <a:pt x="63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3" y="66"/>
                  </a:ln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89" name="Freeform 297"/>
            <p:cNvSpPr>
              <a:spLocks noEditPoints="1"/>
            </p:cNvSpPr>
            <p:nvPr userDrawn="1"/>
          </p:nvSpPr>
          <p:spPr bwMode="auto">
            <a:xfrm>
              <a:off x="7070117" y="1076326"/>
              <a:ext cx="100013" cy="104775"/>
            </a:xfrm>
            <a:custGeom>
              <a:avLst/>
              <a:gdLst>
                <a:gd name="T0" fmla="*/ 7 w 63"/>
                <a:gd name="T1" fmla="*/ 56 h 66"/>
                <a:gd name="T2" fmla="*/ 7 w 63"/>
                <a:gd name="T3" fmla="*/ 9 h 66"/>
                <a:gd name="T4" fmla="*/ 57 w 63"/>
                <a:gd name="T5" fmla="*/ 9 h 66"/>
                <a:gd name="T6" fmla="*/ 57 w 63"/>
                <a:gd name="T7" fmla="*/ 56 h 66"/>
                <a:gd name="T8" fmla="*/ 7 w 63"/>
                <a:gd name="T9" fmla="*/ 56 h 66"/>
                <a:gd name="T10" fmla="*/ 63 w 63"/>
                <a:gd name="T11" fmla="*/ 0 h 66"/>
                <a:gd name="T12" fmla="*/ 0 w 63"/>
                <a:gd name="T13" fmla="*/ 0 h 66"/>
                <a:gd name="T14" fmla="*/ 0 w 63"/>
                <a:gd name="T15" fmla="*/ 66 h 66"/>
                <a:gd name="T16" fmla="*/ 63 w 63"/>
                <a:gd name="T17" fmla="*/ 66 h 66"/>
                <a:gd name="T18" fmla="*/ 63 w 63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6">
                  <a:moveTo>
                    <a:pt x="7" y="56"/>
                  </a:moveTo>
                  <a:lnTo>
                    <a:pt x="7" y="9"/>
                  </a:lnTo>
                  <a:lnTo>
                    <a:pt x="57" y="9"/>
                  </a:lnTo>
                  <a:lnTo>
                    <a:pt x="57" y="56"/>
                  </a:lnTo>
                  <a:lnTo>
                    <a:pt x="7" y="56"/>
                  </a:lnTo>
                  <a:moveTo>
                    <a:pt x="63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3" y="66"/>
                  </a:lnTo>
                  <a:lnTo>
                    <a:pt x="6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90" name="Freeform 298"/>
            <p:cNvSpPr>
              <a:spLocks noEditPoints="1"/>
            </p:cNvSpPr>
            <p:nvPr userDrawn="1"/>
          </p:nvSpPr>
          <p:spPr bwMode="auto">
            <a:xfrm>
              <a:off x="6925654" y="1076326"/>
              <a:ext cx="104775" cy="104775"/>
            </a:xfrm>
            <a:custGeom>
              <a:avLst/>
              <a:gdLst>
                <a:gd name="T0" fmla="*/ 10 w 66"/>
                <a:gd name="T1" fmla="*/ 59 h 66"/>
                <a:gd name="T2" fmla="*/ 10 w 66"/>
                <a:gd name="T3" fmla="*/ 9 h 66"/>
                <a:gd name="T4" fmla="*/ 60 w 66"/>
                <a:gd name="T5" fmla="*/ 9 h 66"/>
                <a:gd name="T6" fmla="*/ 60 w 66"/>
                <a:gd name="T7" fmla="*/ 59 h 66"/>
                <a:gd name="T8" fmla="*/ 10 w 66"/>
                <a:gd name="T9" fmla="*/ 59 h 66"/>
                <a:gd name="T10" fmla="*/ 66 w 66"/>
                <a:gd name="T11" fmla="*/ 0 h 66"/>
                <a:gd name="T12" fmla="*/ 0 w 66"/>
                <a:gd name="T13" fmla="*/ 0 h 66"/>
                <a:gd name="T14" fmla="*/ 0 w 66"/>
                <a:gd name="T15" fmla="*/ 66 h 66"/>
                <a:gd name="T16" fmla="*/ 66 w 66"/>
                <a:gd name="T17" fmla="*/ 66 h 66"/>
                <a:gd name="T18" fmla="*/ 66 w 66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6">
                  <a:moveTo>
                    <a:pt x="10" y="59"/>
                  </a:moveTo>
                  <a:lnTo>
                    <a:pt x="10" y="9"/>
                  </a:lnTo>
                  <a:lnTo>
                    <a:pt x="60" y="9"/>
                  </a:lnTo>
                  <a:lnTo>
                    <a:pt x="60" y="59"/>
                  </a:lnTo>
                  <a:lnTo>
                    <a:pt x="10" y="59"/>
                  </a:lnTo>
                  <a:close/>
                  <a:moveTo>
                    <a:pt x="66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6" y="66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91" name="Freeform 299"/>
            <p:cNvSpPr>
              <a:spLocks noEditPoints="1"/>
            </p:cNvSpPr>
            <p:nvPr userDrawn="1"/>
          </p:nvSpPr>
          <p:spPr bwMode="auto">
            <a:xfrm>
              <a:off x="6925654" y="1076326"/>
              <a:ext cx="104775" cy="104775"/>
            </a:xfrm>
            <a:custGeom>
              <a:avLst/>
              <a:gdLst>
                <a:gd name="T0" fmla="*/ 10 w 66"/>
                <a:gd name="T1" fmla="*/ 59 h 66"/>
                <a:gd name="T2" fmla="*/ 10 w 66"/>
                <a:gd name="T3" fmla="*/ 9 h 66"/>
                <a:gd name="T4" fmla="*/ 60 w 66"/>
                <a:gd name="T5" fmla="*/ 9 h 66"/>
                <a:gd name="T6" fmla="*/ 60 w 66"/>
                <a:gd name="T7" fmla="*/ 59 h 66"/>
                <a:gd name="T8" fmla="*/ 10 w 66"/>
                <a:gd name="T9" fmla="*/ 59 h 66"/>
                <a:gd name="T10" fmla="*/ 66 w 66"/>
                <a:gd name="T11" fmla="*/ 0 h 66"/>
                <a:gd name="T12" fmla="*/ 0 w 66"/>
                <a:gd name="T13" fmla="*/ 0 h 66"/>
                <a:gd name="T14" fmla="*/ 0 w 66"/>
                <a:gd name="T15" fmla="*/ 66 h 66"/>
                <a:gd name="T16" fmla="*/ 66 w 66"/>
                <a:gd name="T17" fmla="*/ 66 h 66"/>
                <a:gd name="T18" fmla="*/ 66 w 66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6">
                  <a:moveTo>
                    <a:pt x="10" y="59"/>
                  </a:moveTo>
                  <a:lnTo>
                    <a:pt x="10" y="9"/>
                  </a:lnTo>
                  <a:lnTo>
                    <a:pt x="60" y="9"/>
                  </a:lnTo>
                  <a:lnTo>
                    <a:pt x="60" y="59"/>
                  </a:lnTo>
                  <a:lnTo>
                    <a:pt x="10" y="59"/>
                  </a:lnTo>
                  <a:moveTo>
                    <a:pt x="66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6" y="66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92" name="Freeform 300"/>
            <p:cNvSpPr>
              <a:spLocks noEditPoints="1"/>
            </p:cNvSpPr>
            <p:nvPr userDrawn="1"/>
          </p:nvSpPr>
          <p:spPr bwMode="auto">
            <a:xfrm>
              <a:off x="6787542" y="1076326"/>
              <a:ext cx="109538" cy="104775"/>
            </a:xfrm>
            <a:custGeom>
              <a:avLst/>
              <a:gdLst>
                <a:gd name="T0" fmla="*/ 9 w 69"/>
                <a:gd name="T1" fmla="*/ 59 h 66"/>
                <a:gd name="T2" fmla="*/ 9 w 69"/>
                <a:gd name="T3" fmla="*/ 6 h 66"/>
                <a:gd name="T4" fmla="*/ 59 w 69"/>
                <a:gd name="T5" fmla="*/ 6 h 66"/>
                <a:gd name="T6" fmla="*/ 59 w 69"/>
                <a:gd name="T7" fmla="*/ 59 h 66"/>
                <a:gd name="T8" fmla="*/ 9 w 69"/>
                <a:gd name="T9" fmla="*/ 59 h 66"/>
                <a:gd name="T10" fmla="*/ 69 w 69"/>
                <a:gd name="T11" fmla="*/ 0 h 66"/>
                <a:gd name="T12" fmla="*/ 0 w 69"/>
                <a:gd name="T13" fmla="*/ 0 h 66"/>
                <a:gd name="T14" fmla="*/ 0 w 69"/>
                <a:gd name="T15" fmla="*/ 66 h 66"/>
                <a:gd name="T16" fmla="*/ 69 w 69"/>
                <a:gd name="T17" fmla="*/ 66 h 66"/>
                <a:gd name="T18" fmla="*/ 69 w 69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6">
                  <a:moveTo>
                    <a:pt x="9" y="59"/>
                  </a:moveTo>
                  <a:lnTo>
                    <a:pt x="9" y="6"/>
                  </a:lnTo>
                  <a:lnTo>
                    <a:pt x="59" y="6"/>
                  </a:lnTo>
                  <a:lnTo>
                    <a:pt x="59" y="59"/>
                  </a:lnTo>
                  <a:lnTo>
                    <a:pt x="9" y="59"/>
                  </a:lnTo>
                  <a:close/>
                  <a:moveTo>
                    <a:pt x="69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9" y="66"/>
                  </a:ln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93" name="Freeform 301"/>
            <p:cNvSpPr>
              <a:spLocks noEditPoints="1"/>
            </p:cNvSpPr>
            <p:nvPr userDrawn="1"/>
          </p:nvSpPr>
          <p:spPr bwMode="auto">
            <a:xfrm>
              <a:off x="6787542" y="1076326"/>
              <a:ext cx="109538" cy="104775"/>
            </a:xfrm>
            <a:custGeom>
              <a:avLst/>
              <a:gdLst>
                <a:gd name="T0" fmla="*/ 9 w 69"/>
                <a:gd name="T1" fmla="*/ 59 h 66"/>
                <a:gd name="T2" fmla="*/ 9 w 69"/>
                <a:gd name="T3" fmla="*/ 6 h 66"/>
                <a:gd name="T4" fmla="*/ 59 w 69"/>
                <a:gd name="T5" fmla="*/ 6 h 66"/>
                <a:gd name="T6" fmla="*/ 59 w 69"/>
                <a:gd name="T7" fmla="*/ 59 h 66"/>
                <a:gd name="T8" fmla="*/ 9 w 69"/>
                <a:gd name="T9" fmla="*/ 59 h 66"/>
                <a:gd name="T10" fmla="*/ 69 w 69"/>
                <a:gd name="T11" fmla="*/ 0 h 66"/>
                <a:gd name="T12" fmla="*/ 0 w 69"/>
                <a:gd name="T13" fmla="*/ 0 h 66"/>
                <a:gd name="T14" fmla="*/ 0 w 69"/>
                <a:gd name="T15" fmla="*/ 66 h 66"/>
                <a:gd name="T16" fmla="*/ 69 w 69"/>
                <a:gd name="T17" fmla="*/ 66 h 66"/>
                <a:gd name="T18" fmla="*/ 69 w 69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6">
                  <a:moveTo>
                    <a:pt x="9" y="59"/>
                  </a:moveTo>
                  <a:lnTo>
                    <a:pt x="9" y="6"/>
                  </a:lnTo>
                  <a:lnTo>
                    <a:pt x="59" y="6"/>
                  </a:lnTo>
                  <a:lnTo>
                    <a:pt x="59" y="59"/>
                  </a:lnTo>
                  <a:lnTo>
                    <a:pt x="9" y="59"/>
                  </a:lnTo>
                  <a:moveTo>
                    <a:pt x="69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9" y="66"/>
                  </a:lnTo>
                  <a:lnTo>
                    <a:pt x="6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94" name="Freeform 302"/>
            <p:cNvSpPr>
              <a:spLocks noEditPoints="1"/>
            </p:cNvSpPr>
            <p:nvPr userDrawn="1"/>
          </p:nvSpPr>
          <p:spPr bwMode="auto">
            <a:xfrm>
              <a:off x="6652604" y="1081088"/>
              <a:ext cx="100013" cy="93663"/>
            </a:xfrm>
            <a:custGeom>
              <a:avLst/>
              <a:gdLst>
                <a:gd name="T0" fmla="*/ 10 w 63"/>
                <a:gd name="T1" fmla="*/ 53 h 59"/>
                <a:gd name="T2" fmla="*/ 10 w 63"/>
                <a:gd name="T3" fmla="*/ 6 h 59"/>
                <a:gd name="T4" fmla="*/ 56 w 63"/>
                <a:gd name="T5" fmla="*/ 6 h 59"/>
                <a:gd name="T6" fmla="*/ 56 w 63"/>
                <a:gd name="T7" fmla="*/ 53 h 59"/>
                <a:gd name="T8" fmla="*/ 10 w 63"/>
                <a:gd name="T9" fmla="*/ 53 h 59"/>
                <a:gd name="T10" fmla="*/ 63 w 63"/>
                <a:gd name="T11" fmla="*/ 0 h 59"/>
                <a:gd name="T12" fmla="*/ 0 w 63"/>
                <a:gd name="T13" fmla="*/ 0 h 59"/>
                <a:gd name="T14" fmla="*/ 0 w 63"/>
                <a:gd name="T15" fmla="*/ 59 h 59"/>
                <a:gd name="T16" fmla="*/ 63 w 63"/>
                <a:gd name="T17" fmla="*/ 59 h 59"/>
                <a:gd name="T18" fmla="*/ 63 w 63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59">
                  <a:moveTo>
                    <a:pt x="10" y="53"/>
                  </a:moveTo>
                  <a:lnTo>
                    <a:pt x="10" y="6"/>
                  </a:lnTo>
                  <a:lnTo>
                    <a:pt x="56" y="6"/>
                  </a:lnTo>
                  <a:lnTo>
                    <a:pt x="56" y="53"/>
                  </a:lnTo>
                  <a:lnTo>
                    <a:pt x="10" y="53"/>
                  </a:lnTo>
                  <a:close/>
                  <a:moveTo>
                    <a:pt x="63" y="0"/>
                  </a:moveTo>
                  <a:lnTo>
                    <a:pt x="0" y="0"/>
                  </a:lnTo>
                  <a:lnTo>
                    <a:pt x="0" y="59"/>
                  </a:lnTo>
                  <a:lnTo>
                    <a:pt x="63" y="59"/>
                  </a:ln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95" name="Freeform 303"/>
            <p:cNvSpPr>
              <a:spLocks noEditPoints="1"/>
            </p:cNvSpPr>
            <p:nvPr userDrawn="1"/>
          </p:nvSpPr>
          <p:spPr bwMode="auto">
            <a:xfrm>
              <a:off x="6652604" y="1081088"/>
              <a:ext cx="100013" cy="93663"/>
            </a:xfrm>
            <a:custGeom>
              <a:avLst/>
              <a:gdLst>
                <a:gd name="T0" fmla="*/ 10 w 63"/>
                <a:gd name="T1" fmla="*/ 53 h 59"/>
                <a:gd name="T2" fmla="*/ 10 w 63"/>
                <a:gd name="T3" fmla="*/ 6 h 59"/>
                <a:gd name="T4" fmla="*/ 56 w 63"/>
                <a:gd name="T5" fmla="*/ 6 h 59"/>
                <a:gd name="T6" fmla="*/ 56 w 63"/>
                <a:gd name="T7" fmla="*/ 53 h 59"/>
                <a:gd name="T8" fmla="*/ 10 w 63"/>
                <a:gd name="T9" fmla="*/ 53 h 59"/>
                <a:gd name="T10" fmla="*/ 63 w 63"/>
                <a:gd name="T11" fmla="*/ 0 h 59"/>
                <a:gd name="T12" fmla="*/ 0 w 63"/>
                <a:gd name="T13" fmla="*/ 0 h 59"/>
                <a:gd name="T14" fmla="*/ 0 w 63"/>
                <a:gd name="T15" fmla="*/ 59 h 59"/>
                <a:gd name="T16" fmla="*/ 63 w 63"/>
                <a:gd name="T17" fmla="*/ 59 h 59"/>
                <a:gd name="T18" fmla="*/ 63 w 63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59">
                  <a:moveTo>
                    <a:pt x="10" y="53"/>
                  </a:moveTo>
                  <a:lnTo>
                    <a:pt x="10" y="6"/>
                  </a:lnTo>
                  <a:lnTo>
                    <a:pt x="56" y="6"/>
                  </a:lnTo>
                  <a:lnTo>
                    <a:pt x="56" y="53"/>
                  </a:lnTo>
                  <a:lnTo>
                    <a:pt x="10" y="53"/>
                  </a:lnTo>
                  <a:moveTo>
                    <a:pt x="63" y="0"/>
                  </a:moveTo>
                  <a:lnTo>
                    <a:pt x="0" y="0"/>
                  </a:lnTo>
                  <a:lnTo>
                    <a:pt x="0" y="59"/>
                  </a:lnTo>
                  <a:lnTo>
                    <a:pt x="63" y="59"/>
                  </a:lnTo>
                  <a:lnTo>
                    <a:pt x="6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96" name="Freeform 304"/>
            <p:cNvSpPr>
              <a:spLocks noEditPoints="1"/>
            </p:cNvSpPr>
            <p:nvPr userDrawn="1"/>
          </p:nvSpPr>
          <p:spPr bwMode="auto">
            <a:xfrm>
              <a:off x="6374792" y="1081088"/>
              <a:ext cx="98425" cy="100013"/>
            </a:xfrm>
            <a:custGeom>
              <a:avLst/>
              <a:gdLst>
                <a:gd name="T0" fmla="*/ 9 w 62"/>
                <a:gd name="T1" fmla="*/ 53 h 63"/>
                <a:gd name="T2" fmla="*/ 9 w 62"/>
                <a:gd name="T3" fmla="*/ 6 h 63"/>
                <a:gd name="T4" fmla="*/ 56 w 62"/>
                <a:gd name="T5" fmla="*/ 6 h 63"/>
                <a:gd name="T6" fmla="*/ 56 w 62"/>
                <a:gd name="T7" fmla="*/ 53 h 63"/>
                <a:gd name="T8" fmla="*/ 9 w 62"/>
                <a:gd name="T9" fmla="*/ 53 h 63"/>
                <a:gd name="T10" fmla="*/ 62 w 62"/>
                <a:gd name="T11" fmla="*/ 0 h 63"/>
                <a:gd name="T12" fmla="*/ 0 w 62"/>
                <a:gd name="T13" fmla="*/ 0 h 63"/>
                <a:gd name="T14" fmla="*/ 0 w 62"/>
                <a:gd name="T15" fmla="*/ 63 h 63"/>
                <a:gd name="T16" fmla="*/ 62 w 62"/>
                <a:gd name="T17" fmla="*/ 63 h 63"/>
                <a:gd name="T18" fmla="*/ 62 w 62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3">
                  <a:moveTo>
                    <a:pt x="9" y="53"/>
                  </a:moveTo>
                  <a:lnTo>
                    <a:pt x="9" y="6"/>
                  </a:lnTo>
                  <a:lnTo>
                    <a:pt x="56" y="6"/>
                  </a:lnTo>
                  <a:lnTo>
                    <a:pt x="56" y="53"/>
                  </a:lnTo>
                  <a:lnTo>
                    <a:pt x="9" y="53"/>
                  </a:lnTo>
                  <a:close/>
                  <a:moveTo>
                    <a:pt x="6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2" y="63"/>
                  </a:ln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97" name="Freeform 305"/>
            <p:cNvSpPr>
              <a:spLocks noEditPoints="1"/>
            </p:cNvSpPr>
            <p:nvPr userDrawn="1"/>
          </p:nvSpPr>
          <p:spPr bwMode="auto">
            <a:xfrm>
              <a:off x="6374792" y="1081088"/>
              <a:ext cx="98425" cy="100013"/>
            </a:xfrm>
            <a:custGeom>
              <a:avLst/>
              <a:gdLst>
                <a:gd name="T0" fmla="*/ 9 w 62"/>
                <a:gd name="T1" fmla="*/ 53 h 63"/>
                <a:gd name="T2" fmla="*/ 9 w 62"/>
                <a:gd name="T3" fmla="*/ 6 h 63"/>
                <a:gd name="T4" fmla="*/ 56 w 62"/>
                <a:gd name="T5" fmla="*/ 6 h 63"/>
                <a:gd name="T6" fmla="*/ 56 w 62"/>
                <a:gd name="T7" fmla="*/ 53 h 63"/>
                <a:gd name="T8" fmla="*/ 9 w 62"/>
                <a:gd name="T9" fmla="*/ 53 h 63"/>
                <a:gd name="T10" fmla="*/ 62 w 62"/>
                <a:gd name="T11" fmla="*/ 0 h 63"/>
                <a:gd name="T12" fmla="*/ 0 w 62"/>
                <a:gd name="T13" fmla="*/ 0 h 63"/>
                <a:gd name="T14" fmla="*/ 0 w 62"/>
                <a:gd name="T15" fmla="*/ 63 h 63"/>
                <a:gd name="T16" fmla="*/ 62 w 62"/>
                <a:gd name="T17" fmla="*/ 63 h 63"/>
                <a:gd name="T18" fmla="*/ 62 w 62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3">
                  <a:moveTo>
                    <a:pt x="9" y="53"/>
                  </a:moveTo>
                  <a:lnTo>
                    <a:pt x="9" y="6"/>
                  </a:lnTo>
                  <a:lnTo>
                    <a:pt x="56" y="6"/>
                  </a:lnTo>
                  <a:lnTo>
                    <a:pt x="56" y="53"/>
                  </a:lnTo>
                  <a:lnTo>
                    <a:pt x="9" y="53"/>
                  </a:lnTo>
                  <a:moveTo>
                    <a:pt x="6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2" y="63"/>
                  </a:lnTo>
                  <a:lnTo>
                    <a:pt x="6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98" name="Freeform 306"/>
            <p:cNvSpPr>
              <a:spLocks noEditPoints="1"/>
            </p:cNvSpPr>
            <p:nvPr userDrawn="1"/>
          </p:nvSpPr>
          <p:spPr bwMode="auto">
            <a:xfrm>
              <a:off x="6230329" y="1071563"/>
              <a:ext cx="114300" cy="114300"/>
            </a:xfrm>
            <a:custGeom>
              <a:avLst/>
              <a:gdLst>
                <a:gd name="T0" fmla="*/ 9 w 72"/>
                <a:gd name="T1" fmla="*/ 62 h 72"/>
                <a:gd name="T2" fmla="*/ 9 w 72"/>
                <a:gd name="T3" fmla="*/ 9 h 72"/>
                <a:gd name="T4" fmla="*/ 62 w 72"/>
                <a:gd name="T5" fmla="*/ 9 h 72"/>
                <a:gd name="T6" fmla="*/ 62 w 72"/>
                <a:gd name="T7" fmla="*/ 62 h 72"/>
                <a:gd name="T8" fmla="*/ 9 w 72"/>
                <a:gd name="T9" fmla="*/ 62 h 72"/>
                <a:gd name="T10" fmla="*/ 72 w 72"/>
                <a:gd name="T11" fmla="*/ 0 h 72"/>
                <a:gd name="T12" fmla="*/ 0 w 72"/>
                <a:gd name="T13" fmla="*/ 0 h 72"/>
                <a:gd name="T14" fmla="*/ 0 w 72"/>
                <a:gd name="T15" fmla="*/ 72 h 72"/>
                <a:gd name="T16" fmla="*/ 72 w 72"/>
                <a:gd name="T17" fmla="*/ 72 h 72"/>
                <a:gd name="T18" fmla="*/ 72 w 7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9" y="62"/>
                  </a:moveTo>
                  <a:lnTo>
                    <a:pt x="9" y="9"/>
                  </a:lnTo>
                  <a:lnTo>
                    <a:pt x="62" y="9"/>
                  </a:lnTo>
                  <a:lnTo>
                    <a:pt x="62" y="62"/>
                  </a:lnTo>
                  <a:lnTo>
                    <a:pt x="9" y="62"/>
                  </a:lnTo>
                  <a:close/>
                  <a:moveTo>
                    <a:pt x="7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2" y="72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99" name="Freeform 307"/>
            <p:cNvSpPr>
              <a:spLocks noEditPoints="1"/>
            </p:cNvSpPr>
            <p:nvPr userDrawn="1"/>
          </p:nvSpPr>
          <p:spPr bwMode="auto">
            <a:xfrm>
              <a:off x="6230329" y="1071563"/>
              <a:ext cx="114300" cy="114300"/>
            </a:xfrm>
            <a:custGeom>
              <a:avLst/>
              <a:gdLst>
                <a:gd name="T0" fmla="*/ 9 w 72"/>
                <a:gd name="T1" fmla="*/ 62 h 72"/>
                <a:gd name="T2" fmla="*/ 9 w 72"/>
                <a:gd name="T3" fmla="*/ 9 h 72"/>
                <a:gd name="T4" fmla="*/ 62 w 72"/>
                <a:gd name="T5" fmla="*/ 9 h 72"/>
                <a:gd name="T6" fmla="*/ 62 w 72"/>
                <a:gd name="T7" fmla="*/ 62 h 72"/>
                <a:gd name="T8" fmla="*/ 9 w 72"/>
                <a:gd name="T9" fmla="*/ 62 h 72"/>
                <a:gd name="T10" fmla="*/ 72 w 72"/>
                <a:gd name="T11" fmla="*/ 0 h 72"/>
                <a:gd name="T12" fmla="*/ 0 w 72"/>
                <a:gd name="T13" fmla="*/ 0 h 72"/>
                <a:gd name="T14" fmla="*/ 0 w 72"/>
                <a:gd name="T15" fmla="*/ 72 h 72"/>
                <a:gd name="T16" fmla="*/ 72 w 72"/>
                <a:gd name="T17" fmla="*/ 72 h 72"/>
                <a:gd name="T18" fmla="*/ 72 w 7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9" y="62"/>
                  </a:moveTo>
                  <a:lnTo>
                    <a:pt x="9" y="9"/>
                  </a:lnTo>
                  <a:lnTo>
                    <a:pt x="62" y="9"/>
                  </a:lnTo>
                  <a:lnTo>
                    <a:pt x="62" y="62"/>
                  </a:lnTo>
                  <a:lnTo>
                    <a:pt x="9" y="62"/>
                  </a:lnTo>
                  <a:moveTo>
                    <a:pt x="7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2" y="72"/>
                  </a:lnTo>
                  <a:lnTo>
                    <a:pt x="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00" name="Freeform 308"/>
            <p:cNvSpPr>
              <a:spLocks noEditPoints="1"/>
            </p:cNvSpPr>
            <p:nvPr userDrawn="1"/>
          </p:nvSpPr>
          <p:spPr bwMode="auto">
            <a:xfrm>
              <a:off x="6090629" y="1071563"/>
              <a:ext cx="114300" cy="114300"/>
            </a:xfrm>
            <a:custGeom>
              <a:avLst/>
              <a:gdLst>
                <a:gd name="T0" fmla="*/ 9 w 72"/>
                <a:gd name="T1" fmla="*/ 62 h 72"/>
                <a:gd name="T2" fmla="*/ 9 w 72"/>
                <a:gd name="T3" fmla="*/ 9 h 72"/>
                <a:gd name="T4" fmla="*/ 63 w 72"/>
                <a:gd name="T5" fmla="*/ 9 h 72"/>
                <a:gd name="T6" fmla="*/ 63 w 72"/>
                <a:gd name="T7" fmla="*/ 62 h 72"/>
                <a:gd name="T8" fmla="*/ 9 w 72"/>
                <a:gd name="T9" fmla="*/ 62 h 72"/>
                <a:gd name="T10" fmla="*/ 72 w 72"/>
                <a:gd name="T11" fmla="*/ 0 h 72"/>
                <a:gd name="T12" fmla="*/ 0 w 72"/>
                <a:gd name="T13" fmla="*/ 0 h 72"/>
                <a:gd name="T14" fmla="*/ 0 w 72"/>
                <a:gd name="T15" fmla="*/ 72 h 72"/>
                <a:gd name="T16" fmla="*/ 72 w 72"/>
                <a:gd name="T17" fmla="*/ 72 h 72"/>
                <a:gd name="T18" fmla="*/ 72 w 7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9" y="62"/>
                  </a:moveTo>
                  <a:lnTo>
                    <a:pt x="9" y="9"/>
                  </a:lnTo>
                  <a:lnTo>
                    <a:pt x="63" y="9"/>
                  </a:lnTo>
                  <a:lnTo>
                    <a:pt x="63" y="62"/>
                  </a:lnTo>
                  <a:lnTo>
                    <a:pt x="9" y="62"/>
                  </a:lnTo>
                  <a:close/>
                  <a:moveTo>
                    <a:pt x="7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2" y="72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01" name="Freeform 309"/>
            <p:cNvSpPr>
              <a:spLocks noEditPoints="1"/>
            </p:cNvSpPr>
            <p:nvPr userDrawn="1"/>
          </p:nvSpPr>
          <p:spPr bwMode="auto">
            <a:xfrm>
              <a:off x="6090629" y="1071563"/>
              <a:ext cx="114300" cy="114300"/>
            </a:xfrm>
            <a:custGeom>
              <a:avLst/>
              <a:gdLst>
                <a:gd name="T0" fmla="*/ 9 w 72"/>
                <a:gd name="T1" fmla="*/ 62 h 72"/>
                <a:gd name="T2" fmla="*/ 9 w 72"/>
                <a:gd name="T3" fmla="*/ 9 h 72"/>
                <a:gd name="T4" fmla="*/ 63 w 72"/>
                <a:gd name="T5" fmla="*/ 9 h 72"/>
                <a:gd name="T6" fmla="*/ 63 w 72"/>
                <a:gd name="T7" fmla="*/ 62 h 72"/>
                <a:gd name="T8" fmla="*/ 9 w 72"/>
                <a:gd name="T9" fmla="*/ 62 h 72"/>
                <a:gd name="T10" fmla="*/ 72 w 72"/>
                <a:gd name="T11" fmla="*/ 0 h 72"/>
                <a:gd name="T12" fmla="*/ 0 w 72"/>
                <a:gd name="T13" fmla="*/ 0 h 72"/>
                <a:gd name="T14" fmla="*/ 0 w 72"/>
                <a:gd name="T15" fmla="*/ 72 h 72"/>
                <a:gd name="T16" fmla="*/ 72 w 72"/>
                <a:gd name="T17" fmla="*/ 72 h 72"/>
                <a:gd name="T18" fmla="*/ 72 w 7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9" y="62"/>
                  </a:moveTo>
                  <a:lnTo>
                    <a:pt x="9" y="9"/>
                  </a:lnTo>
                  <a:lnTo>
                    <a:pt x="63" y="9"/>
                  </a:lnTo>
                  <a:lnTo>
                    <a:pt x="63" y="62"/>
                  </a:lnTo>
                  <a:lnTo>
                    <a:pt x="9" y="62"/>
                  </a:lnTo>
                  <a:moveTo>
                    <a:pt x="7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2" y="72"/>
                  </a:lnTo>
                  <a:lnTo>
                    <a:pt x="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02" name="Freeform 310"/>
            <p:cNvSpPr>
              <a:spLocks noEditPoints="1"/>
            </p:cNvSpPr>
            <p:nvPr userDrawn="1"/>
          </p:nvSpPr>
          <p:spPr bwMode="auto">
            <a:xfrm>
              <a:off x="5817579" y="1076326"/>
              <a:ext cx="109538" cy="109538"/>
            </a:xfrm>
            <a:custGeom>
              <a:avLst/>
              <a:gdLst>
                <a:gd name="T0" fmla="*/ 6 w 69"/>
                <a:gd name="T1" fmla="*/ 59 h 69"/>
                <a:gd name="T2" fmla="*/ 6 w 69"/>
                <a:gd name="T3" fmla="*/ 6 h 69"/>
                <a:gd name="T4" fmla="*/ 59 w 69"/>
                <a:gd name="T5" fmla="*/ 6 h 69"/>
                <a:gd name="T6" fmla="*/ 59 w 69"/>
                <a:gd name="T7" fmla="*/ 59 h 69"/>
                <a:gd name="T8" fmla="*/ 6 w 69"/>
                <a:gd name="T9" fmla="*/ 59 h 69"/>
                <a:gd name="T10" fmla="*/ 69 w 69"/>
                <a:gd name="T11" fmla="*/ 0 h 69"/>
                <a:gd name="T12" fmla="*/ 0 w 69"/>
                <a:gd name="T13" fmla="*/ 0 h 69"/>
                <a:gd name="T14" fmla="*/ 0 w 69"/>
                <a:gd name="T15" fmla="*/ 69 h 69"/>
                <a:gd name="T16" fmla="*/ 69 w 69"/>
                <a:gd name="T17" fmla="*/ 69 h 69"/>
                <a:gd name="T18" fmla="*/ 69 w 69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6" y="59"/>
                  </a:moveTo>
                  <a:lnTo>
                    <a:pt x="6" y="6"/>
                  </a:lnTo>
                  <a:lnTo>
                    <a:pt x="59" y="6"/>
                  </a:lnTo>
                  <a:lnTo>
                    <a:pt x="59" y="59"/>
                  </a:lnTo>
                  <a:lnTo>
                    <a:pt x="6" y="59"/>
                  </a:lnTo>
                  <a:close/>
                  <a:moveTo>
                    <a:pt x="69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69" y="69"/>
                  </a:ln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03" name="Freeform 311"/>
            <p:cNvSpPr>
              <a:spLocks noEditPoints="1"/>
            </p:cNvSpPr>
            <p:nvPr userDrawn="1"/>
          </p:nvSpPr>
          <p:spPr bwMode="auto">
            <a:xfrm>
              <a:off x="5817579" y="1076326"/>
              <a:ext cx="109538" cy="109538"/>
            </a:xfrm>
            <a:custGeom>
              <a:avLst/>
              <a:gdLst>
                <a:gd name="T0" fmla="*/ 6 w 69"/>
                <a:gd name="T1" fmla="*/ 59 h 69"/>
                <a:gd name="T2" fmla="*/ 6 w 69"/>
                <a:gd name="T3" fmla="*/ 6 h 69"/>
                <a:gd name="T4" fmla="*/ 59 w 69"/>
                <a:gd name="T5" fmla="*/ 6 h 69"/>
                <a:gd name="T6" fmla="*/ 59 w 69"/>
                <a:gd name="T7" fmla="*/ 59 h 69"/>
                <a:gd name="T8" fmla="*/ 6 w 69"/>
                <a:gd name="T9" fmla="*/ 59 h 69"/>
                <a:gd name="T10" fmla="*/ 69 w 69"/>
                <a:gd name="T11" fmla="*/ 0 h 69"/>
                <a:gd name="T12" fmla="*/ 0 w 69"/>
                <a:gd name="T13" fmla="*/ 0 h 69"/>
                <a:gd name="T14" fmla="*/ 0 w 69"/>
                <a:gd name="T15" fmla="*/ 69 h 69"/>
                <a:gd name="T16" fmla="*/ 69 w 69"/>
                <a:gd name="T17" fmla="*/ 69 h 69"/>
                <a:gd name="T18" fmla="*/ 69 w 69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6" y="59"/>
                  </a:moveTo>
                  <a:lnTo>
                    <a:pt x="6" y="6"/>
                  </a:lnTo>
                  <a:lnTo>
                    <a:pt x="59" y="6"/>
                  </a:lnTo>
                  <a:lnTo>
                    <a:pt x="59" y="59"/>
                  </a:lnTo>
                  <a:lnTo>
                    <a:pt x="6" y="59"/>
                  </a:lnTo>
                  <a:moveTo>
                    <a:pt x="69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69" y="69"/>
                  </a:lnTo>
                  <a:lnTo>
                    <a:pt x="6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04" name="Freeform 312"/>
            <p:cNvSpPr>
              <a:spLocks noEditPoints="1"/>
            </p:cNvSpPr>
            <p:nvPr userDrawn="1"/>
          </p:nvSpPr>
          <p:spPr bwMode="auto">
            <a:xfrm>
              <a:off x="5542942" y="1081088"/>
              <a:ext cx="100013" cy="100013"/>
            </a:xfrm>
            <a:custGeom>
              <a:avLst/>
              <a:gdLst>
                <a:gd name="T0" fmla="*/ 7 w 63"/>
                <a:gd name="T1" fmla="*/ 53 h 63"/>
                <a:gd name="T2" fmla="*/ 7 w 63"/>
                <a:gd name="T3" fmla="*/ 6 h 63"/>
                <a:gd name="T4" fmla="*/ 57 w 63"/>
                <a:gd name="T5" fmla="*/ 6 h 63"/>
                <a:gd name="T6" fmla="*/ 57 w 63"/>
                <a:gd name="T7" fmla="*/ 53 h 63"/>
                <a:gd name="T8" fmla="*/ 7 w 63"/>
                <a:gd name="T9" fmla="*/ 53 h 63"/>
                <a:gd name="T10" fmla="*/ 63 w 63"/>
                <a:gd name="T11" fmla="*/ 0 h 63"/>
                <a:gd name="T12" fmla="*/ 0 w 63"/>
                <a:gd name="T13" fmla="*/ 0 h 63"/>
                <a:gd name="T14" fmla="*/ 0 w 63"/>
                <a:gd name="T15" fmla="*/ 63 h 63"/>
                <a:gd name="T16" fmla="*/ 63 w 63"/>
                <a:gd name="T17" fmla="*/ 63 h 63"/>
                <a:gd name="T18" fmla="*/ 63 w 63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7" y="53"/>
                  </a:moveTo>
                  <a:lnTo>
                    <a:pt x="7" y="6"/>
                  </a:lnTo>
                  <a:lnTo>
                    <a:pt x="57" y="6"/>
                  </a:lnTo>
                  <a:lnTo>
                    <a:pt x="57" y="53"/>
                  </a:lnTo>
                  <a:lnTo>
                    <a:pt x="7" y="53"/>
                  </a:lnTo>
                  <a:close/>
                  <a:moveTo>
                    <a:pt x="63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3" y="63"/>
                  </a:ln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05" name="Freeform 313"/>
            <p:cNvSpPr>
              <a:spLocks noEditPoints="1"/>
            </p:cNvSpPr>
            <p:nvPr userDrawn="1"/>
          </p:nvSpPr>
          <p:spPr bwMode="auto">
            <a:xfrm>
              <a:off x="5542942" y="1081088"/>
              <a:ext cx="100013" cy="100013"/>
            </a:xfrm>
            <a:custGeom>
              <a:avLst/>
              <a:gdLst>
                <a:gd name="T0" fmla="*/ 7 w 63"/>
                <a:gd name="T1" fmla="*/ 53 h 63"/>
                <a:gd name="T2" fmla="*/ 7 w 63"/>
                <a:gd name="T3" fmla="*/ 6 h 63"/>
                <a:gd name="T4" fmla="*/ 57 w 63"/>
                <a:gd name="T5" fmla="*/ 6 h 63"/>
                <a:gd name="T6" fmla="*/ 57 w 63"/>
                <a:gd name="T7" fmla="*/ 53 h 63"/>
                <a:gd name="T8" fmla="*/ 7 w 63"/>
                <a:gd name="T9" fmla="*/ 53 h 63"/>
                <a:gd name="T10" fmla="*/ 63 w 63"/>
                <a:gd name="T11" fmla="*/ 0 h 63"/>
                <a:gd name="T12" fmla="*/ 0 w 63"/>
                <a:gd name="T13" fmla="*/ 0 h 63"/>
                <a:gd name="T14" fmla="*/ 0 w 63"/>
                <a:gd name="T15" fmla="*/ 63 h 63"/>
                <a:gd name="T16" fmla="*/ 63 w 63"/>
                <a:gd name="T17" fmla="*/ 63 h 63"/>
                <a:gd name="T18" fmla="*/ 63 w 63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7" y="53"/>
                  </a:moveTo>
                  <a:lnTo>
                    <a:pt x="7" y="6"/>
                  </a:lnTo>
                  <a:lnTo>
                    <a:pt x="57" y="6"/>
                  </a:lnTo>
                  <a:lnTo>
                    <a:pt x="57" y="53"/>
                  </a:lnTo>
                  <a:lnTo>
                    <a:pt x="7" y="53"/>
                  </a:lnTo>
                  <a:moveTo>
                    <a:pt x="63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3" y="63"/>
                  </a:lnTo>
                  <a:lnTo>
                    <a:pt x="6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06" name="Freeform 314"/>
            <p:cNvSpPr>
              <a:spLocks noEditPoints="1"/>
            </p:cNvSpPr>
            <p:nvPr userDrawn="1"/>
          </p:nvSpPr>
          <p:spPr bwMode="auto">
            <a:xfrm>
              <a:off x="5409592" y="1081088"/>
              <a:ext cx="88900" cy="93663"/>
            </a:xfrm>
            <a:custGeom>
              <a:avLst/>
              <a:gdLst>
                <a:gd name="T0" fmla="*/ 6 w 56"/>
                <a:gd name="T1" fmla="*/ 53 h 59"/>
                <a:gd name="T2" fmla="*/ 6 w 56"/>
                <a:gd name="T3" fmla="*/ 9 h 59"/>
                <a:gd name="T4" fmla="*/ 50 w 56"/>
                <a:gd name="T5" fmla="*/ 9 h 59"/>
                <a:gd name="T6" fmla="*/ 50 w 56"/>
                <a:gd name="T7" fmla="*/ 53 h 59"/>
                <a:gd name="T8" fmla="*/ 6 w 56"/>
                <a:gd name="T9" fmla="*/ 53 h 59"/>
                <a:gd name="T10" fmla="*/ 56 w 56"/>
                <a:gd name="T11" fmla="*/ 0 h 59"/>
                <a:gd name="T12" fmla="*/ 0 w 56"/>
                <a:gd name="T13" fmla="*/ 0 h 59"/>
                <a:gd name="T14" fmla="*/ 0 w 56"/>
                <a:gd name="T15" fmla="*/ 59 h 59"/>
                <a:gd name="T16" fmla="*/ 56 w 56"/>
                <a:gd name="T17" fmla="*/ 59 h 59"/>
                <a:gd name="T18" fmla="*/ 56 w 56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9">
                  <a:moveTo>
                    <a:pt x="6" y="53"/>
                  </a:moveTo>
                  <a:lnTo>
                    <a:pt x="6" y="9"/>
                  </a:lnTo>
                  <a:lnTo>
                    <a:pt x="50" y="9"/>
                  </a:lnTo>
                  <a:lnTo>
                    <a:pt x="50" y="53"/>
                  </a:lnTo>
                  <a:lnTo>
                    <a:pt x="6" y="53"/>
                  </a:lnTo>
                  <a:close/>
                  <a:moveTo>
                    <a:pt x="56" y="0"/>
                  </a:moveTo>
                  <a:lnTo>
                    <a:pt x="0" y="0"/>
                  </a:lnTo>
                  <a:lnTo>
                    <a:pt x="0" y="59"/>
                  </a:lnTo>
                  <a:lnTo>
                    <a:pt x="56" y="59"/>
                  </a:lnTo>
                  <a:lnTo>
                    <a:pt x="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07" name="Freeform 315"/>
            <p:cNvSpPr>
              <a:spLocks noEditPoints="1"/>
            </p:cNvSpPr>
            <p:nvPr userDrawn="1"/>
          </p:nvSpPr>
          <p:spPr bwMode="auto">
            <a:xfrm>
              <a:off x="5409592" y="1081088"/>
              <a:ext cx="88900" cy="93663"/>
            </a:xfrm>
            <a:custGeom>
              <a:avLst/>
              <a:gdLst>
                <a:gd name="T0" fmla="*/ 6 w 56"/>
                <a:gd name="T1" fmla="*/ 53 h 59"/>
                <a:gd name="T2" fmla="*/ 6 w 56"/>
                <a:gd name="T3" fmla="*/ 9 h 59"/>
                <a:gd name="T4" fmla="*/ 50 w 56"/>
                <a:gd name="T5" fmla="*/ 9 h 59"/>
                <a:gd name="T6" fmla="*/ 50 w 56"/>
                <a:gd name="T7" fmla="*/ 53 h 59"/>
                <a:gd name="T8" fmla="*/ 6 w 56"/>
                <a:gd name="T9" fmla="*/ 53 h 59"/>
                <a:gd name="T10" fmla="*/ 56 w 56"/>
                <a:gd name="T11" fmla="*/ 0 h 59"/>
                <a:gd name="T12" fmla="*/ 0 w 56"/>
                <a:gd name="T13" fmla="*/ 0 h 59"/>
                <a:gd name="T14" fmla="*/ 0 w 56"/>
                <a:gd name="T15" fmla="*/ 59 h 59"/>
                <a:gd name="T16" fmla="*/ 56 w 56"/>
                <a:gd name="T17" fmla="*/ 59 h 59"/>
                <a:gd name="T18" fmla="*/ 56 w 56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9">
                  <a:moveTo>
                    <a:pt x="6" y="53"/>
                  </a:moveTo>
                  <a:lnTo>
                    <a:pt x="6" y="9"/>
                  </a:lnTo>
                  <a:lnTo>
                    <a:pt x="50" y="9"/>
                  </a:lnTo>
                  <a:lnTo>
                    <a:pt x="50" y="53"/>
                  </a:lnTo>
                  <a:lnTo>
                    <a:pt x="6" y="53"/>
                  </a:lnTo>
                  <a:moveTo>
                    <a:pt x="56" y="0"/>
                  </a:moveTo>
                  <a:lnTo>
                    <a:pt x="0" y="0"/>
                  </a:lnTo>
                  <a:lnTo>
                    <a:pt x="0" y="59"/>
                  </a:lnTo>
                  <a:lnTo>
                    <a:pt x="56" y="59"/>
                  </a:lnTo>
                  <a:lnTo>
                    <a:pt x="5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08" name="Freeform 316"/>
            <p:cNvSpPr>
              <a:spLocks noEditPoints="1"/>
            </p:cNvSpPr>
            <p:nvPr userDrawn="1"/>
          </p:nvSpPr>
          <p:spPr bwMode="auto">
            <a:xfrm>
              <a:off x="5269892" y="1085851"/>
              <a:ext cx="90488" cy="84138"/>
            </a:xfrm>
            <a:custGeom>
              <a:avLst/>
              <a:gdLst>
                <a:gd name="T0" fmla="*/ 10 w 57"/>
                <a:gd name="T1" fmla="*/ 47 h 53"/>
                <a:gd name="T2" fmla="*/ 10 w 57"/>
                <a:gd name="T3" fmla="*/ 6 h 53"/>
                <a:gd name="T4" fmla="*/ 47 w 57"/>
                <a:gd name="T5" fmla="*/ 6 h 53"/>
                <a:gd name="T6" fmla="*/ 47 w 57"/>
                <a:gd name="T7" fmla="*/ 47 h 53"/>
                <a:gd name="T8" fmla="*/ 10 w 57"/>
                <a:gd name="T9" fmla="*/ 47 h 53"/>
                <a:gd name="T10" fmla="*/ 57 w 57"/>
                <a:gd name="T11" fmla="*/ 0 h 53"/>
                <a:gd name="T12" fmla="*/ 0 w 57"/>
                <a:gd name="T13" fmla="*/ 0 h 53"/>
                <a:gd name="T14" fmla="*/ 0 w 57"/>
                <a:gd name="T15" fmla="*/ 53 h 53"/>
                <a:gd name="T16" fmla="*/ 57 w 57"/>
                <a:gd name="T17" fmla="*/ 53 h 53"/>
                <a:gd name="T18" fmla="*/ 57 w 57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3">
                  <a:moveTo>
                    <a:pt x="10" y="47"/>
                  </a:moveTo>
                  <a:lnTo>
                    <a:pt x="10" y="6"/>
                  </a:lnTo>
                  <a:lnTo>
                    <a:pt x="47" y="6"/>
                  </a:lnTo>
                  <a:lnTo>
                    <a:pt x="47" y="47"/>
                  </a:lnTo>
                  <a:lnTo>
                    <a:pt x="10" y="47"/>
                  </a:lnTo>
                  <a:close/>
                  <a:moveTo>
                    <a:pt x="57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57" y="53"/>
                  </a:lnTo>
                  <a:lnTo>
                    <a:pt x="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09" name="Freeform 317"/>
            <p:cNvSpPr>
              <a:spLocks noEditPoints="1"/>
            </p:cNvSpPr>
            <p:nvPr userDrawn="1"/>
          </p:nvSpPr>
          <p:spPr bwMode="auto">
            <a:xfrm>
              <a:off x="5269892" y="1085851"/>
              <a:ext cx="90488" cy="84138"/>
            </a:xfrm>
            <a:custGeom>
              <a:avLst/>
              <a:gdLst>
                <a:gd name="T0" fmla="*/ 10 w 57"/>
                <a:gd name="T1" fmla="*/ 47 h 53"/>
                <a:gd name="T2" fmla="*/ 10 w 57"/>
                <a:gd name="T3" fmla="*/ 6 h 53"/>
                <a:gd name="T4" fmla="*/ 47 w 57"/>
                <a:gd name="T5" fmla="*/ 6 h 53"/>
                <a:gd name="T6" fmla="*/ 47 w 57"/>
                <a:gd name="T7" fmla="*/ 47 h 53"/>
                <a:gd name="T8" fmla="*/ 10 w 57"/>
                <a:gd name="T9" fmla="*/ 47 h 53"/>
                <a:gd name="T10" fmla="*/ 57 w 57"/>
                <a:gd name="T11" fmla="*/ 0 h 53"/>
                <a:gd name="T12" fmla="*/ 0 w 57"/>
                <a:gd name="T13" fmla="*/ 0 h 53"/>
                <a:gd name="T14" fmla="*/ 0 w 57"/>
                <a:gd name="T15" fmla="*/ 53 h 53"/>
                <a:gd name="T16" fmla="*/ 57 w 57"/>
                <a:gd name="T17" fmla="*/ 53 h 53"/>
                <a:gd name="T18" fmla="*/ 57 w 57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3">
                  <a:moveTo>
                    <a:pt x="10" y="47"/>
                  </a:moveTo>
                  <a:lnTo>
                    <a:pt x="10" y="6"/>
                  </a:lnTo>
                  <a:lnTo>
                    <a:pt x="47" y="6"/>
                  </a:lnTo>
                  <a:lnTo>
                    <a:pt x="47" y="47"/>
                  </a:lnTo>
                  <a:lnTo>
                    <a:pt x="10" y="47"/>
                  </a:lnTo>
                  <a:moveTo>
                    <a:pt x="57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57" y="53"/>
                  </a:lnTo>
                  <a:lnTo>
                    <a:pt x="5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10" name="Freeform 318"/>
            <p:cNvSpPr>
              <a:spLocks noEditPoints="1"/>
            </p:cNvSpPr>
            <p:nvPr userDrawn="1"/>
          </p:nvSpPr>
          <p:spPr bwMode="auto">
            <a:xfrm>
              <a:off x="5136542" y="1085851"/>
              <a:ext cx="84138" cy="84138"/>
            </a:xfrm>
            <a:custGeom>
              <a:avLst/>
              <a:gdLst>
                <a:gd name="T0" fmla="*/ 6 w 53"/>
                <a:gd name="T1" fmla="*/ 47 h 53"/>
                <a:gd name="T2" fmla="*/ 6 w 53"/>
                <a:gd name="T3" fmla="*/ 6 h 53"/>
                <a:gd name="T4" fmla="*/ 43 w 53"/>
                <a:gd name="T5" fmla="*/ 6 h 53"/>
                <a:gd name="T6" fmla="*/ 43 w 53"/>
                <a:gd name="T7" fmla="*/ 47 h 53"/>
                <a:gd name="T8" fmla="*/ 6 w 53"/>
                <a:gd name="T9" fmla="*/ 47 h 53"/>
                <a:gd name="T10" fmla="*/ 53 w 53"/>
                <a:gd name="T11" fmla="*/ 0 h 53"/>
                <a:gd name="T12" fmla="*/ 0 w 53"/>
                <a:gd name="T13" fmla="*/ 0 h 53"/>
                <a:gd name="T14" fmla="*/ 0 w 53"/>
                <a:gd name="T15" fmla="*/ 53 h 53"/>
                <a:gd name="T16" fmla="*/ 53 w 53"/>
                <a:gd name="T17" fmla="*/ 53 h 53"/>
                <a:gd name="T18" fmla="*/ 53 w 53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3">
                  <a:moveTo>
                    <a:pt x="6" y="47"/>
                  </a:moveTo>
                  <a:lnTo>
                    <a:pt x="6" y="6"/>
                  </a:lnTo>
                  <a:lnTo>
                    <a:pt x="43" y="6"/>
                  </a:lnTo>
                  <a:lnTo>
                    <a:pt x="43" y="47"/>
                  </a:lnTo>
                  <a:lnTo>
                    <a:pt x="6" y="47"/>
                  </a:lnTo>
                  <a:close/>
                  <a:moveTo>
                    <a:pt x="53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53" y="53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11" name="Freeform 319"/>
            <p:cNvSpPr>
              <a:spLocks noEditPoints="1"/>
            </p:cNvSpPr>
            <p:nvPr userDrawn="1"/>
          </p:nvSpPr>
          <p:spPr bwMode="auto">
            <a:xfrm>
              <a:off x="5136542" y="1085851"/>
              <a:ext cx="84138" cy="84138"/>
            </a:xfrm>
            <a:custGeom>
              <a:avLst/>
              <a:gdLst>
                <a:gd name="T0" fmla="*/ 6 w 53"/>
                <a:gd name="T1" fmla="*/ 47 h 53"/>
                <a:gd name="T2" fmla="*/ 6 w 53"/>
                <a:gd name="T3" fmla="*/ 6 h 53"/>
                <a:gd name="T4" fmla="*/ 43 w 53"/>
                <a:gd name="T5" fmla="*/ 6 h 53"/>
                <a:gd name="T6" fmla="*/ 43 w 53"/>
                <a:gd name="T7" fmla="*/ 47 h 53"/>
                <a:gd name="T8" fmla="*/ 6 w 53"/>
                <a:gd name="T9" fmla="*/ 47 h 53"/>
                <a:gd name="T10" fmla="*/ 53 w 53"/>
                <a:gd name="T11" fmla="*/ 0 h 53"/>
                <a:gd name="T12" fmla="*/ 0 w 53"/>
                <a:gd name="T13" fmla="*/ 0 h 53"/>
                <a:gd name="T14" fmla="*/ 0 w 53"/>
                <a:gd name="T15" fmla="*/ 53 h 53"/>
                <a:gd name="T16" fmla="*/ 53 w 53"/>
                <a:gd name="T17" fmla="*/ 53 h 53"/>
                <a:gd name="T18" fmla="*/ 53 w 53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3">
                  <a:moveTo>
                    <a:pt x="6" y="47"/>
                  </a:moveTo>
                  <a:lnTo>
                    <a:pt x="6" y="6"/>
                  </a:lnTo>
                  <a:lnTo>
                    <a:pt x="43" y="6"/>
                  </a:lnTo>
                  <a:lnTo>
                    <a:pt x="43" y="47"/>
                  </a:lnTo>
                  <a:lnTo>
                    <a:pt x="6" y="47"/>
                  </a:lnTo>
                  <a:moveTo>
                    <a:pt x="53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53" y="53"/>
                  </a:lnTo>
                  <a:lnTo>
                    <a:pt x="5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12" name="Freeform 320"/>
            <p:cNvSpPr>
              <a:spLocks noEditPoints="1"/>
            </p:cNvSpPr>
            <p:nvPr userDrawn="1"/>
          </p:nvSpPr>
          <p:spPr bwMode="auto">
            <a:xfrm>
              <a:off x="4996842" y="1085851"/>
              <a:ext cx="79375" cy="84138"/>
            </a:xfrm>
            <a:custGeom>
              <a:avLst/>
              <a:gdLst>
                <a:gd name="T0" fmla="*/ 9 w 50"/>
                <a:gd name="T1" fmla="*/ 44 h 53"/>
                <a:gd name="T2" fmla="*/ 9 w 50"/>
                <a:gd name="T3" fmla="*/ 9 h 53"/>
                <a:gd name="T4" fmla="*/ 44 w 50"/>
                <a:gd name="T5" fmla="*/ 9 h 53"/>
                <a:gd name="T6" fmla="*/ 44 w 50"/>
                <a:gd name="T7" fmla="*/ 44 h 53"/>
                <a:gd name="T8" fmla="*/ 9 w 50"/>
                <a:gd name="T9" fmla="*/ 44 h 53"/>
                <a:gd name="T10" fmla="*/ 50 w 50"/>
                <a:gd name="T11" fmla="*/ 0 h 53"/>
                <a:gd name="T12" fmla="*/ 0 w 50"/>
                <a:gd name="T13" fmla="*/ 0 h 53"/>
                <a:gd name="T14" fmla="*/ 0 w 50"/>
                <a:gd name="T15" fmla="*/ 53 h 53"/>
                <a:gd name="T16" fmla="*/ 50 w 50"/>
                <a:gd name="T17" fmla="*/ 53 h 53"/>
                <a:gd name="T18" fmla="*/ 50 w 50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3">
                  <a:moveTo>
                    <a:pt x="9" y="44"/>
                  </a:moveTo>
                  <a:lnTo>
                    <a:pt x="9" y="9"/>
                  </a:lnTo>
                  <a:lnTo>
                    <a:pt x="44" y="9"/>
                  </a:lnTo>
                  <a:lnTo>
                    <a:pt x="44" y="44"/>
                  </a:lnTo>
                  <a:lnTo>
                    <a:pt x="9" y="44"/>
                  </a:lnTo>
                  <a:close/>
                  <a:moveTo>
                    <a:pt x="50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50" y="5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13" name="Freeform 321"/>
            <p:cNvSpPr>
              <a:spLocks noEditPoints="1"/>
            </p:cNvSpPr>
            <p:nvPr userDrawn="1"/>
          </p:nvSpPr>
          <p:spPr bwMode="auto">
            <a:xfrm>
              <a:off x="4996842" y="1085851"/>
              <a:ext cx="79375" cy="84138"/>
            </a:xfrm>
            <a:custGeom>
              <a:avLst/>
              <a:gdLst>
                <a:gd name="T0" fmla="*/ 9 w 50"/>
                <a:gd name="T1" fmla="*/ 44 h 53"/>
                <a:gd name="T2" fmla="*/ 9 w 50"/>
                <a:gd name="T3" fmla="*/ 9 h 53"/>
                <a:gd name="T4" fmla="*/ 44 w 50"/>
                <a:gd name="T5" fmla="*/ 9 h 53"/>
                <a:gd name="T6" fmla="*/ 44 w 50"/>
                <a:gd name="T7" fmla="*/ 44 h 53"/>
                <a:gd name="T8" fmla="*/ 9 w 50"/>
                <a:gd name="T9" fmla="*/ 44 h 53"/>
                <a:gd name="T10" fmla="*/ 50 w 50"/>
                <a:gd name="T11" fmla="*/ 0 h 53"/>
                <a:gd name="T12" fmla="*/ 0 w 50"/>
                <a:gd name="T13" fmla="*/ 0 h 53"/>
                <a:gd name="T14" fmla="*/ 0 w 50"/>
                <a:gd name="T15" fmla="*/ 53 h 53"/>
                <a:gd name="T16" fmla="*/ 50 w 50"/>
                <a:gd name="T17" fmla="*/ 53 h 53"/>
                <a:gd name="T18" fmla="*/ 50 w 50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3">
                  <a:moveTo>
                    <a:pt x="9" y="44"/>
                  </a:moveTo>
                  <a:lnTo>
                    <a:pt x="9" y="9"/>
                  </a:lnTo>
                  <a:lnTo>
                    <a:pt x="44" y="9"/>
                  </a:lnTo>
                  <a:lnTo>
                    <a:pt x="44" y="44"/>
                  </a:lnTo>
                  <a:lnTo>
                    <a:pt x="9" y="44"/>
                  </a:lnTo>
                  <a:moveTo>
                    <a:pt x="50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50" y="53"/>
                  </a:lnTo>
                  <a:lnTo>
                    <a:pt x="5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14" name="Freeform 322"/>
            <p:cNvSpPr>
              <a:spLocks noEditPoints="1"/>
            </p:cNvSpPr>
            <p:nvPr userDrawn="1"/>
          </p:nvSpPr>
          <p:spPr bwMode="auto">
            <a:xfrm>
              <a:off x="4861904" y="1090613"/>
              <a:ext cx="74613" cy="74613"/>
            </a:xfrm>
            <a:custGeom>
              <a:avLst/>
              <a:gdLst>
                <a:gd name="T0" fmla="*/ 7 w 47"/>
                <a:gd name="T1" fmla="*/ 41 h 47"/>
                <a:gd name="T2" fmla="*/ 7 w 47"/>
                <a:gd name="T3" fmla="*/ 10 h 47"/>
                <a:gd name="T4" fmla="*/ 38 w 47"/>
                <a:gd name="T5" fmla="*/ 10 h 47"/>
                <a:gd name="T6" fmla="*/ 38 w 47"/>
                <a:gd name="T7" fmla="*/ 41 h 47"/>
                <a:gd name="T8" fmla="*/ 7 w 47"/>
                <a:gd name="T9" fmla="*/ 41 h 47"/>
                <a:gd name="T10" fmla="*/ 47 w 47"/>
                <a:gd name="T11" fmla="*/ 0 h 47"/>
                <a:gd name="T12" fmla="*/ 0 w 47"/>
                <a:gd name="T13" fmla="*/ 0 h 47"/>
                <a:gd name="T14" fmla="*/ 0 w 47"/>
                <a:gd name="T15" fmla="*/ 47 h 47"/>
                <a:gd name="T16" fmla="*/ 47 w 47"/>
                <a:gd name="T17" fmla="*/ 47 h 47"/>
                <a:gd name="T18" fmla="*/ 47 w 47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7" y="41"/>
                  </a:moveTo>
                  <a:lnTo>
                    <a:pt x="7" y="10"/>
                  </a:lnTo>
                  <a:lnTo>
                    <a:pt x="38" y="10"/>
                  </a:lnTo>
                  <a:lnTo>
                    <a:pt x="38" y="41"/>
                  </a:lnTo>
                  <a:lnTo>
                    <a:pt x="7" y="41"/>
                  </a:lnTo>
                  <a:close/>
                  <a:moveTo>
                    <a:pt x="47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47" y="47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15" name="Freeform 323"/>
            <p:cNvSpPr>
              <a:spLocks noEditPoints="1"/>
            </p:cNvSpPr>
            <p:nvPr userDrawn="1"/>
          </p:nvSpPr>
          <p:spPr bwMode="auto">
            <a:xfrm>
              <a:off x="4861904" y="1090613"/>
              <a:ext cx="74613" cy="74613"/>
            </a:xfrm>
            <a:custGeom>
              <a:avLst/>
              <a:gdLst>
                <a:gd name="T0" fmla="*/ 7 w 47"/>
                <a:gd name="T1" fmla="*/ 41 h 47"/>
                <a:gd name="T2" fmla="*/ 7 w 47"/>
                <a:gd name="T3" fmla="*/ 10 h 47"/>
                <a:gd name="T4" fmla="*/ 38 w 47"/>
                <a:gd name="T5" fmla="*/ 10 h 47"/>
                <a:gd name="T6" fmla="*/ 38 w 47"/>
                <a:gd name="T7" fmla="*/ 41 h 47"/>
                <a:gd name="T8" fmla="*/ 7 w 47"/>
                <a:gd name="T9" fmla="*/ 41 h 47"/>
                <a:gd name="T10" fmla="*/ 47 w 47"/>
                <a:gd name="T11" fmla="*/ 0 h 47"/>
                <a:gd name="T12" fmla="*/ 0 w 47"/>
                <a:gd name="T13" fmla="*/ 0 h 47"/>
                <a:gd name="T14" fmla="*/ 0 w 47"/>
                <a:gd name="T15" fmla="*/ 47 h 47"/>
                <a:gd name="T16" fmla="*/ 47 w 47"/>
                <a:gd name="T17" fmla="*/ 47 h 47"/>
                <a:gd name="T18" fmla="*/ 47 w 47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7" y="41"/>
                  </a:moveTo>
                  <a:lnTo>
                    <a:pt x="7" y="10"/>
                  </a:lnTo>
                  <a:lnTo>
                    <a:pt x="38" y="10"/>
                  </a:lnTo>
                  <a:lnTo>
                    <a:pt x="38" y="41"/>
                  </a:lnTo>
                  <a:lnTo>
                    <a:pt x="7" y="41"/>
                  </a:lnTo>
                  <a:moveTo>
                    <a:pt x="47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47" y="47"/>
                  </a:lnTo>
                  <a:lnTo>
                    <a:pt x="4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16" name="Freeform 324"/>
            <p:cNvSpPr>
              <a:spLocks noEditPoints="1"/>
            </p:cNvSpPr>
            <p:nvPr userDrawn="1"/>
          </p:nvSpPr>
          <p:spPr bwMode="auto">
            <a:xfrm>
              <a:off x="4723792" y="1090613"/>
              <a:ext cx="74613" cy="74613"/>
            </a:xfrm>
            <a:custGeom>
              <a:avLst/>
              <a:gdLst>
                <a:gd name="T0" fmla="*/ 9 w 47"/>
                <a:gd name="T1" fmla="*/ 38 h 47"/>
                <a:gd name="T2" fmla="*/ 9 w 47"/>
                <a:gd name="T3" fmla="*/ 10 h 47"/>
                <a:gd name="T4" fmla="*/ 37 w 47"/>
                <a:gd name="T5" fmla="*/ 10 h 47"/>
                <a:gd name="T6" fmla="*/ 37 w 47"/>
                <a:gd name="T7" fmla="*/ 38 h 47"/>
                <a:gd name="T8" fmla="*/ 9 w 47"/>
                <a:gd name="T9" fmla="*/ 38 h 47"/>
                <a:gd name="T10" fmla="*/ 47 w 47"/>
                <a:gd name="T11" fmla="*/ 0 h 47"/>
                <a:gd name="T12" fmla="*/ 0 w 47"/>
                <a:gd name="T13" fmla="*/ 0 h 47"/>
                <a:gd name="T14" fmla="*/ 0 w 47"/>
                <a:gd name="T15" fmla="*/ 47 h 47"/>
                <a:gd name="T16" fmla="*/ 47 w 47"/>
                <a:gd name="T17" fmla="*/ 47 h 47"/>
                <a:gd name="T18" fmla="*/ 47 w 47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9" y="38"/>
                  </a:moveTo>
                  <a:lnTo>
                    <a:pt x="9" y="10"/>
                  </a:lnTo>
                  <a:lnTo>
                    <a:pt x="37" y="10"/>
                  </a:lnTo>
                  <a:lnTo>
                    <a:pt x="37" y="38"/>
                  </a:lnTo>
                  <a:lnTo>
                    <a:pt x="9" y="38"/>
                  </a:lnTo>
                  <a:close/>
                  <a:moveTo>
                    <a:pt x="47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47" y="47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17" name="Freeform 325"/>
            <p:cNvSpPr>
              <a:spLocks noEditPoints="1"/>
            </p:cNvSpPr>
            <p:nvPr userDrawn="1"/>
          </p:nvSpPr>
          <p:spPr bwMode="auto">
            <a:xfrm>
              <a:off x="4723792" y="1090613"/>
              <a:ext cx="74613" cy="74613"/>
            </a:xfrm>
            <a:custGeom>
              <a:avLst/>
              <a:gdLst>
                <a:gd name="T0" fmla="*/ 9 w 47"/>
                <a:gd name="T1" fmla="*/ 38 h 47"/>
                <a:gd name="T2" fmla="*/ 9 w 47"/>
                <a:gd name="T3" fmla="*/ 10 h 47"/>
                <a:gd name="T4" fmla="*/ 37 w 47"/>
                <a:gd name="T5" fmla="*/ 10 h 47"/>
                <a:gd name="T6" fmla="*/ 37 w 47"/>
                <a:gd name="T7" fmla="*/ 38 h 47"/>
                <a:gd name="T8" fmla="*/ 9 w 47"/>
                <a:gd name="T9" fmla="*/ 38 h 47"/>
                <a:gd name="T10" fmla="*/ 47 w 47"/>
                <a:gd name="T11" fmla="*/ 0 h 47"/>
                <a:gd name="T12" fmla="*/ 0 w 47"/>
                <a:gd name="T13" fmla="*/ 0 h 47"/>
                <a:gd name="T14" fmla="*/ 0 w 47"/>
                <a:gd name="T15" fmla="*/ 47 h 47"/>
                <a:gd name="T16" fmla="*/ 47 w 47"/>
                <a:gd name="T17" fmla="*/ 47 h 47"/>
                <a:gd name="T18" fmla="*/ 47 w 47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9" y="38"/>
                  </a:moveTo>
                  <a:lnTo>
                    <a:pt x="9" y="10"/>
                  </a:lnTo>
                  <a:lnTo>
                    <a:pt x="37" y="10"/>
                  </a:lnTo>
                  <a:lnTo>
                    <a:pt x="37" y="38"/>
                  </a:lnTo>
                  <a:lnTo>
                    <a:pt x="9" y="38"/>
                  </a:lnTo>
                  <a:moveTo>
                    <a:pt x="47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47" y="47"/>
                  </a:lnTo>
                  <a:lnTo>
                    <a:pt x="4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30" name="Freeform 338"/>
            <p:cNvSpPr>
              <a:spLocks noEditPoints="1"/>
            </p:cNvSpPr>
            <p:nvPr userDrawn="1"/>
          </p:nvSpPr>
          <p:spPr bwMode="auto">
            <a:xfrm>
              <a:off x="8329004" y="1230313"/>
              <a:ext cx="79375" cy="74613"/>
            </a:xfrm>
            <a:custGeom>
              <a:avLst/>
              <a:gdLst>
                <a:gd name="T0" fmla="*/ 9 w 50"/>
                <a:gd name="T1" fmla="*/ 41 h 47"/>
                <a:gd name="T2" fmla="*/ 9 w 50"/>
                <a:gd name="T3" fmla="*/ 6 h 47"/>
                <a:gd name="T4" fmla="*/ 41 w 50"/>
                <a:gd name="T5" fmla="*/ 6 h 47"/>
                <a:gd name="T6" fmla="*/ 41 w 50"/>
                <a:gd name="T7" fmla="*/ 41 h 47"/>
                <a:gd name="T8" fmla="*/ 9 w 50"/>
                <a:gd name="T9" fmla="*/ 41 h 47"/>
                <a:gd name="T10" fmla="*/ 50 w 50"/>
                <a:gd name="T11" fmla="*/ 0 h 47"/>
                <a:gd name="T12" fmla="*/ 0 w 50"/>
                <a:gd name="T13" fmla="*/ 0 h 47"/>
                <a:gd name="T14" fmla="*/ 0 w 50"/>
                <a:gd name="T15" fmla="*/ 47 h 47"/>
                <a:gd name="T16" fmla="*/ 50 w 50"/>
                <a:gd name="T17" fmla="*/ 47 h 47"/>
                <a:gd name="T18" fmla="*/ 50 w 50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7">
                  <a:moveTo>
                    <a:pt x="9" y="41"/>
                  </a:moveTo>
                  <a:lnTo>
                    <a:pt x="9" y="6"/>
                  </a:lnTo>
                  <a:lnTo>
                    <a:pt x="41" y="6"/>
                  </a:lnTo>
                  <a:lnTo>
                    <a:pt x="41" y="41"/>
                  </a:lnTo>
                  <a:lnTo>
                    <a:pt x="9" y="41"/>
                  </a:lnTo>
                  <a:close/>
                  <a:moveTo>
                    <a:pt x="50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50" y="47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31" name="Freeform 339"/>
            <p:cNvSpPr>
              <a:spLocks noEditPoints="1"/>
            </p:cNvSpPr>
            <p:nvPr userDrawn="1"/>
          </p:nvSpPr>
          <p:spPr bwMode="auto">
            <a:xfrm>
              <a:off x="8329004" y="1230313"/>
              <a:ext cx="79375" cy="74613"/>
            </a:xfrm>
            <a:custGeom>
              <a:avLst/>
              <a:gdLst>
                <a:gd name="T0" fmla="*/ 9 w 50"/>
                <a:gd name="T1" fmla="*/ 41 h 47"/>
                <a:gd name="T2" fmla="*/ 9 w 50"/>
                <a:gd name="T3" fmla="*/ 6 h 47"/>
                <a:gd name="T4" fmla="*/ 41 w 50"/>
                <a:gd name="T5" fmla="*/ 6 h 47"/>
                <a:gd name="T6" fmla="*/ 41 w 50"/>
                <a:gd name="T7" fmla="*/ 41 h 47"/>
                <a:gd name="T8" fmla="*/ 9 w 50"/>
                <a:gd name="T9" fmla="*/ 41 h 47"/>
                <a:gd name="T10" fmla="*/ 50 w 50"/>
                <a:gd name="T11" fmla="*/ 0 h 47"/>
                <a:gd name="T12" fmla="*/ 0 w 50"/>
                <a:gd name="T13" fmla="*/ 0 h 47"/>
                <a:gd name="T14" fmla="*/ 0 w 50"/>
                <a:gd name="T15" fmla="*/ 47 h 47"/>
                <a:gd name="T16" fmla="*/ 50 w 50"/>
                <a:gd name="T17" fmla="*/ 47 h 47"/>
                <a:gd name="T18" fmla="*/ 50 w 50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7">
                  <a:moveTo>
                    <a:pt x="9" y="41"/>
                  </a:moveTo>
                  <a:lnTo>
                    <a:pt x="9" y="6"/>
                  </a:lnTo>
                  <a:lnTo>
                    <a:pt x="41" y="6"/>
                  </a:lnTo>
                  <a:lnTo>
                    <a:pt x="41" y="41"/>
                  </a:lnTo>
                  <a:lnTo>
                    <a:pt x="9" y="41"/>
                  </a:lnTo>
                  <a:moveTo>
                    <a:pt x="50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50" y="47"/>
                  </a:lnTo>
                  <a:lnTo>
                    <a:pt x="5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32" name="Freeform 340"/>
            <p:cNvSpPr>
              <a:spLocks noEditPoints="1"/>
            </p:cNvSpPr>
            <p:nvPr userDrawn="1"/>
          </p:nvSpPr>
          <p:spPr bwMode="auto">
            <a:xfrm>
              <a:off x="8189304" y="1225551"/>
              <a:ext cx="84138" cy="84138"/>
            </a:xfrm>
            <a:custGeom>
              <a:avLst/>
              <a:gdLst>
                <a:gd name="T0" fmla="*/ 6 w 53"/>
                <a:gd name="T1" fmla="*/ 44 h 53"/>
                <a:gd name="T2" fmla="*/ 6 w 53"/>
                <a:gd name="T3" fmla="*/ 9 h 53"/>
                <a:gd name="T4" fmla="*/ 44 w 53"/>
                <a:gd name="T5" fmla="*/ 9 h 53"/>
                <a:gd name="T6" fmla="*/ 44 w 53"/>
                <a:gd name="T7" fmla="*/ 44 h 53"/>
                <a:gd name="T8" fmla="*/ 6 w 53"/>
                <a:gd name="T9" fmla="*/ 44 h 53"/>
                <a:gd name="T10" fmla="*/ 53 w 53"/>
                <a:gd name="T11" fmla="*/ 0 h 53"/>
                <a:gd name="T12" fmla="*/ 0 w 53"/>
                <a:gd name="T13" fmla="*/ 0 h 53"/>
                <a:gd name="T14" fmla="*/ 0 w 53"/>
                <a:gd name="T15" fmla="*/ 53 h 53"/>
                <a:gd name="T16" fmla="*/ 53 w 53"/>
                <a:gd name="T17" fmla="*/ 53 h 53"/>
                <a:gd name="T18" fmla="*/ 53 w 53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3">
                  <a:moveTo>
                    <a:pt x="6" y="44"/>
                  </a:moveTo>
                  <a:lnTo>
                    <a:pt x="6" y="9"/>
                  </a:lnTo>
                  <a:lnTo>
                    <a:pt x="44" y="9"/>
                  </a:lnTo>
                  <a:lnTo>
                    <a:pt x="44" y="44"/>
                  </a:lnTo>
                  <a:lnTo>
                    <a:pt x="6" y="44"/>
                  </a:lnTo>
                  <a:close/>
                  <a:moveTo>
                    <a:pt x="53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53" y="53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33" name="Freeform 341"/>
            <p:cNvSpPr>
              <a:spLocks noEditPoints="1"/>
            </p:cNvSpPr>
            <p:nvPr userDrawn="1"/>
          </p:nvSpPr>
          <p:spPr bwMode="auto">
            <a:xfrm>
              <a:off x="8189304" y="1225551"/>
              <a:ext cx="84138" cy="84138"/>
            </a:xfrm>
            <a:custGeom>
              <a:avLst/>
              <a:gdLst>
                <a:gd name="T0" fmla="*/ 6 w 53"/>
                <a:gd name="T1" fmla="*/ 44 h 53"/>
                <a:gd name="T2" fmla="*/ 6 w 53"/>
                <a:gd name="T3" fmla="*/ 9 h 53"/>
                <a:gd name="T4" fmla="*/ 44 w 53"/>
                <a:gd name="T5" fmla="*/ 9 h 53"/>
                <a:gd name="T6" fmla="*/ 44 w 53"/>
                <a:gd name="T7" fmla="*/ 44 h 53"/>
                <a:gd name="T8" fmla="*/ 6 w 53"/>
                <a:gd name="T9" fmla="*/ 44 h 53"/>
                <a:gd name="T10" fmla="*/ 53 w 53"/>
                <a:gd name="T11" fmla="*/ 0 h 53"/>
                <a:gd name="T12" fmla="*/ 0 w 53"/>
                <a:gd name="T13" fmla="*/ 0 h 53"/>
                <a:gd name="T14" fmla="*/ 0 w 53"/>
                <a:gd name="T15" fmla="*/ 53 h 53"/>
                <a:gd name="T16" fmla="*/ 53 w 53"/>
                <a:gd name="T17" fmla="*/ 53 h 53"/>
                <a:gd name="T18" fmla="*/ 53 w 53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3">
                  <a:moveTo>
                    <a:pt x="6" y="44"/>
                  </a:moveTo>
                  <a:lnTo>
                    <a:pt x="6" y="9"/>
                  </a:lnTo>
                  <a:lnTo>
                    <a:pt x="44" y="9"/>
                  </a:lnTo>
                  <a:lnTo>
                    <a:pt x="44" y="44"/>
                  </a:lnTo>
                  <a:lnTo>
                    <a:pt x="6" y="44"/>
                  </a:lnTo>
                  <a:moveTo>
                    <a:pt x="53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53" y="53"/>
                  </a:lnTo>
                  <a:lnTo>
                    <a:pt x="5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34" name="Freeform 342"/>
            <p:cNvSpPr>
              <a:spLocks noEditPoints="1"/>
            </p:cNvSpPr>
            <p:nvPr userDrawn="1"/>
          </p:nvSpPr>
          <p:spPr bwMode="auto">
            <a:xfrm>
              <a:off x="8049604" y="1225551"/>
              <a:ext cx="80963" cy="84138"/>
            </a:xfrm>
            <a:custGeom>
              <a:avLst/>
              <a:gdLst>
                <a:gd name="T0" fmla="*/ 7 w 51"/>
                <a:gd name="T1" fmla="*/ 44 h 53"/>
                <a:gd name="T2" fmla="*/ 7 w 51"/>
                <a:gd name="T3" fmla="*/ 9 h 53"/>
                <a:gd name="T4" fmla="*/ 44 w 51"/>
                <a:gd name="T5" fmla="*/ 9 h 53"/>
                <a:gd name="T6" fmla="*/ 44 w 51"/>
                <a:gd name="T7" fmla="*/ 44 h 53"/>
                <a:gd name="T8" fmla="*/ 7 w 51"/>
                <a:gd name="T9" fmla="*/ 44 h 53"/>
                <a:gd name="T10" fmla="*/ 51 w 51"/>
                <a:gd name="T11" fmla="*/ 0 h 53"/>
                <a:gd name="T12" fmla="*/ 0 w 51"/>
                <a:gd name="T13" fmla="*/ 0 h 53"/>
                <a:gd name="T14" fmla="*/ 0 w 51"/>
                <a:gd name="T15" fmla="*/ 53 h 53"/>
                <a:gd name="T16" fmla="*/ 51 w 51"/>
                <a:gd name="T17" fmla="*/ 53 h 53"/>
                <a:gd name="T18" fmla="*/ 51 w 51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3">
                  <a:moveTo>
                    <a:pt x="7" y="44"/>
                  </a:moveTo>
                  <a:lnTo>
                    <a:pt x="7" y="9"/>
                  </a:lnTo>
                  <a:lnTo>
                    <a:pt x="44" y="9"/>
                  </a:lnTo>
                  <a:lnTo>
                    <a:pt x="44" y="44"/>
                  </a:lnTo>
                  <a:lnTo>
                    <a:pt x="7" y="44"/>
                  </a:lnTo>
                  <a:close/>
                  <a:moveTo>
                    <a:pt x="51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51" y="53"/>
                  </a:lnTo>
                  <a:lnTo>
                    <a:pt x="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35" name="Freeform 343"/>
            <p:cNvSpPr>
              <a:spLocks noEditPoints="1"/>
            </p:cNvSpPr>
            <p:nvPr userDrawn="1"/>
          </p:nvSpPr>
          <p:spPr bwMode="auto">
            <a:xfrm>
              <a:off x="8049604" y="1225551"/>
              <a:ext cx="80963" cy="84138"/>
            </a:xfrm>
            <a:custGeom>
              <a:avLst/>
              <a:gdLst>
                <a:gd name="T0" fmla="*/ 7 w 51"/>
                <a:gd name="T1" fmla="*/ 44 h 53"/>
                <a:gd name="T2" fmla="*/ 7 w 51"/>
                <a:gd name="T3" fmla="*/ 9 h 53"/>
                <a:gd name="T4" fmla="*/ 44 w 51"/>
                <a:gd name="T5" fmla="*/ 9 h 53"/>
                <a:gd name="T6" fmla="*/ 44 w 51"/>
                <a:gd name="T7" fmla="*/ 44 h 53"/>
                <a:gd name="T8" fmla="*/ 7 w 51"/>
                <a:gd name="T9" fmla="*/ 44 h 53"/>
                <a:gd name="T10" fmla="*/ 51 w 51"/>
                <a:gd name="T11" fmla="*/ 0 h 53"/>
                <a:gd name="T12" fmla="*/ 0 w 51"/>
                <a:gd name="T13" fmla="*/ 0 h 53"/>
                <a:gd name="T14" fmla="*/ 0 w 51"/>
                <a:gd name="T15" fmla="*/ 53 h 53"/>
                <a:gd name="T16" fmla="*/ 51 w 51"/>
                <a:gd name="T17" fmla="*/ 53 h 53"/>
                <a:gd name="T18" fmla="*/ 51 w 51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3">
                  <a:moveTo>
                    <a:pt x="7" y="44"/>
                  </a:moveTo>
                  <a:lnTo>
                    <a:pt x="7" y="9"/>
                  </a:lnTo>
                  <a:lnTo>
                    <a:pt x="44" y="9"/>
                  </a:lnTo>
                  <a:lnTo>
                    <a:pt x="44" y="44"/>
                  </a:lnTo>
                  <a:lnTo>
                    <a:pt x="7" y="44"/>
                  </a:lnTo>
                  <a:moveTo>
                    <a:pt x="51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51" y="53"/>
                  </a:lnTo>
                  <a:lnTo>
                    <a:pt x="5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36" name="Freeform 344"/>
            <p:cNvSpPr>
              <a:spLocks noEditPoints="1"/>
            </p:cNvSpPr>
            <p:nvPr userDrawn="1"/>
          </p:nvSpPr>
          <p:spPr bwMode="auto">
            <a:xfrm>
              <a:off x="7906729" y="1220788"/>
              <a:ext cx="88900" cy="93663"/>
            </a:xfrm>
            <a:custGeom>
              <a:avLst/>
              <a:gdLst>
                <a:gd name="T0" fmla="*/ 9 w 56"/>
                <a:gd name="T1" fmla="*/ 50 h 59"/>
                <a:gd name="T2" fmla="*/ 9 w 56"/>
                <a:gd name="T3" fmla="*/ 9 h 59"/>
                <a:gd name="T4" fmla="*/ 50 w 56"/>
                <a:gd name="T5" fmla="*/ 9 h 59"/>
                <a:gd name="T6" fmla="*/ 50 w 56"/>
                <a:gd name="T7" fmla="*/ 50 h 59"/>
                <a:gd name="T8" fmla="*/ 9 w 56"/>
                <a:gd name="T9" fmla="*/ 50 h 59"/>
                <a:gd name="T10" fmla="*/ 56 w 56"/>
                <a:gd name="T11" fmla="*/ 0 h 59"/>
                <a:gd name="T12" fmla="*/ 0 w 56"/>
                <a:gd name="T13" fmla="*/ 0 h 59"/>
                <a:gd name="T14" fmla="*/ 0 w 56"/>
                <a:gd name="T15" fmla="*/ 59 h 59"/>
                <a:gd name="T16" fmla="*/ 56 w 56"/>
                <a:gd name="T17" fmla="*/ 59 h 59"/>
                <a:gd name="T18" fmla="*/ 56 w 56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9">
                  <a:moveTo>
                    <a:pt x="9" y="50"/>
                  </a:moveTo>
                  <a:lnTo>
                    <a:pt x="9" y="9"/>
                  </a:lnTo>
                  <a:lnTo>
                    <a:pt x="50" y="9"/>
                  </a:lnTo>
                  <a:lnTo>
                    <a:pt x="50" y="50"/>
                  </a:lnTo>
                  <a:lnTo>
                    <a:pt x="9" y="50"/>
                  </a:lnTo>
                  <a:close/>
                  <a:moveTo>
                    <a:pt x="56" y="0"/>
                  </a:moveTo>
                  <a:lnTo>
                    <a:pt x="0" y="0"/>
                  </a:lnTo>
                  <a:lnTo>
                    <a:pt x="0" y="59"/>
                  </a:lnTo>
                  <a:lnTo>
                    <a:pt x="56" y="59"/>
                  </a:lnTo>
                  <a:lnTo>
                    <a:pt x="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37" name="Freeform 345"/>
            <p:cNvSpPr>
              <a:spLocks noEditPoints="1"/>
            </p:cNvSpPr>
            <p:nvPr userDrawn="1"/>
          </p:nvSpPr>
          <p:spPr bwMode="auto">
            <a:xfrm>
              <a:off x="7906729" y="1220788"/>
              <a:ext cx="88900" cy="93663"/>
            </a:xfrm>
            <a:custGeom>
              <a:avLst/>
              <a:gdLst>
                <a:gd name="T0" fmla="*/ 9 w 56"/>
                <a:gd name="T1" fmla="*/ 50 h 59"/>
                <a:gd name="T2" fmla="*/ 9 w 56"/>
                <a:gd name="T3" fmla="*/ 9 h 59"/>
                <a:gd name="T4" fmla="*/ 50 w 56"/>
                <a:gd name="T5" fmla="*/ 9 h 59"/>
                <a:gd name="T6" fmla="*/ 50 w 56"/>
                <a:gd name="T7" fmla="*/ 50 h 59"/>
                <a:gd name="T8" fmla="*/ 9 w 56"/>
                <a:gd name="T9" fmla="*/ 50 h 59"/>
                <a:gd name="T10" fmla="*/ 56 w 56"/>
                <a:gd name="T11" fmla="*/ 0 h 59"/>
                <a:gd name="T12" fmla="*/ 0 w 56"/>
                <a:gd name="T13" fmla="*/ 0 h 59"/>
                <a:gd name="T14" fmla="*/ 0 w 56"/>
                <a:gd name="T15" fmla="*/ 59 h 59"/>
                <a:gd name="T16" fmla="*/ 56 w 56"/>
                <a:gd name="T17" fmla="*/ 59 h 59"/>
                <a:gd name="T18" fmla="*/ 56 w 56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9">
                  <a:moveTo>
                    <a:pt x="9" y="50"/>
                  </a:moveTo>
                  <a:lnTo>
                    <a:pt x="9" y="9"/>
                  </a:lnTo>
                  <a:lnTo>
                    <a:pt x="50" y="9"/>
                  </a:lnTo>
                  <a:lnTo>
                    <a:pt x="50" y="50"/>
                  </a:lnTo>
                  <a:lnTo>
                    <a:pt x="9" y="50"/>
                  </a:lnTo>
                  <a:moveTo>
                    <a:pt x="56" y="0"/>
                  </a:moveTo>
                  <a:lnTo>
                    <a:pt x="0" y="0"/>
                  </a:lnTo>
                  <a:lnTo>
                    <a:pt x="0" y="59"/>
                  </a:lnTo>
                  <a:lnTo>
                    <a:pt x="56" y="59"/>
                  </a:lnTo>
                  <a:lnTo>
                    <a:pt x="5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38" name="Freeform 346"/>
            <p:cNvSpPr>
              <a:spLocks noEditPoints="1"/>
            </p:cNvSpPr>
            <p:nvPr userDrawn="1"/>
          </p:nvSpPr>
          <p:spPr bwMode="auto">
            <a:xfrm>
              <a:off x="7627329" y="1220788"/>
              <a:ext cx="95250" cy="93663"/>
            </a:xfrm>
            <a:custGeom>
              <a:avLst/>
              <a:gdLst>
                <a:gd name="T0" fmla="*/ 10 w 60"/>
                <a:gd name="T1" fmla="*/ 50 h 59"/>
                <a:gd name="T2" fmla="*/ 10 w 60"/>
                <a:gd name="T3" fmla="*/ 9 h 59"/>
                <a:gd name="T4" fmla="*/ 50 w 60"/>
                <a:gd name="T5" fmla="*/ 9 h 59"/>
                <a:gd name="T6" fmla="*/ 50 w 60"/>
                <a:gd name="T7" fmla="*/ 50 h 59"/>
                <a:gd name="T8" fmla="*/ 10 w 60"/>
                <a:gd name="T9" fmla="*/ 50 h 59"/>
                <a:gd name="T10" fmla="*/ 60 w 60"/>
                <a:gd name="T11" fmla="*/ 0 h 59"/>
                <a:gd name="T12" fmla="*/ 0 w 60"/>
                <a:gd name="T13" fmla="*/ 0 h 59"/>
                <a:gd name="T14" fmla="*/ 0 w 60"/>
                <a:gd name="T15" fmla="*/ 59 h 59"/>
                <a:gd name="T16" fmla="*/ 60 w 60"/>
                <a:gd name="T17" fmla="*/ 59 h 59"/>
                <a:gd name="T18" fmla="*/ 60 w 60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59">
                  <a:moveTo>
                    <a:pt x="10" y="50"/>
                  </a:moveTo>
                  <a:lnTo>
                    <a:pt x="10" y="9"/>
                  </a:lnTo>
                  <a:lnTo>
                    <a:pt x="50" y="9"/>
                  </a:lnTo>
                  <a:lnTo>
                    <a:pt x="50" y="50"/>
                  </a:lnTo>
                  <a:lnTo>
                    <a:pt x="10" y="50"/>
                  </a:lnTo>
                  <a:close/>
                  <a:moveTo>
                    <a:pt x="60" y="0"/>
                  </a:moveTo>
                  <a:lnTo>
                    <a:pt x="0" y="0"/>
                  </a:lnTo>
                  <a:lnTo>
                    <a:pt x="0" y="59"/>
                  </a:lnTo>
                  <a:lnTo>
                    <a:pt x="60" y="59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39" name="Freeform 347"/>
            <p:cNvSpPr>
              <a:spLocks noEditPoints="1"/>
            </p:cNvSpPr>
            <p:nvPr userDrawn="1"/>
          </p:nvSpPr>
          <p:spPr bwMode="auto">
            <a:xfrm>
              <a:off x="7627329" y="1220788"/>
              <a:ext cx="95250" cy="93663"/>
            </a:xfrm>
            <a:custGeom>
              <a:avLst/>
              <a:gdLst>
                <a:gd name="T0" fmla="*/ 10 w 60"/>
                <a:gd name="T1" fmla="*/ 50 h 59"/>
                <a:gd name="T2" fmla="*/ 10 w 60"/>
                <a:gd name="T3" fmla="*/ 9 h 59"/>
                <a:gd name="T4" fmla="*/ 50 w 60"/>
                <a:gd name="T5" fmla="*/ 9 h 59"/>
                <a:gd name="T6" fmla="*/ 50 w 60"/>
                <a:gd name="T7" fmla="*/ 50 h 59"/>
                <a:gd name="T8" fmla="*/ 10 w 60"/>
                <a:gd name="T9" fmla="*/ 50 h 59"/>
                <a:gd name="T10" fmla="*/ 60 w 60"/>
                <a:gd name="T11" fmla="*/ 0 h 59"/>
                <a:gd name="T12" fmla="*/ 0 w 60"/>
                <a:gd name="T13" fmla="*/ 0 h 59"/>
                <a:gd name="T14" fmla="*/ 0 w 60"/>
                <a:gd name="T15" fmla="*/ 59 h 59"/>
                <a:gd name="T16" fmla="*/ 60 w 60"/>
                <a:gd name="T17" fmla="*/ 59 h 59"/>
                <a:gd name="T18" fmla="*/ 60 w 60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59">
                  <a:moveTo>
                    <a:pt x="10" y="50"/>
                  </a:moveTo>
                  <a:lnTo>
                    <a:pt x="10" y="9"/>
                  </a:lnTo>
                  <a:lnTo>
                    <a:pt x="50" y="9"/>
                  </a:lnTo>
                  <a:lnTo>
                    <a:pt x="50" y="50"/>
                  </a:lnTo>
                  <a:lnTo>
                    <a:pt x="10" y="50"/>
                  </a:lnTo>
                  <a:moveTo>
                    <a:pt x="60" y="0"/>
                  </a:moveTo>
                  <a:lnTo>
                    <a:pt x="0" y="0"/>
                  </a:lnTo>
                  <a:lnTo>
                    <a:pt x="0" y="59"/>
                  </a:lnTo>
                  <a:lnTo>
                    <a:pt x="60" y="59"/>
                  </a:lnTo>
                  <a:lnTo>
                    <a:pt x="6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40" name="Freeform 348"/>
            <p:cNvSpPr>
              <a:spLocks noEditPoints="1"/>
            </p:cNvSpPr>
            <p:nvPr userDrawn="1"/>
          </p:nvSpPr>
          <p:spPr bwMode="auto">
            <a:xfrm>
              <a:off x="7487629" y="1216026"/>
              <a:ext cx="100013" cy="103188"/>
            </a:xfrm>
            <a:custGeom>
              <a:avLst/>
              <a:gdLst>
                <a:gd name="T0" fmla="*/ 7 w 63"/>
                <a:gd name="T1" fmla="*/ 56 h 65"/>
                <a:gd name="T2" fmla="*/ 7 w 63"/>
                <a:gd name="T3" fmla="*/ 9 h 65"/>
                <a:gd name="T4" fmla="*/ 54 w 63"/>
                <a:gd name="T5" fmla="*/ 9 h 65"/>
                <a:gd name="T6" fmla="*/ 54 w 63"/>
                <a:gd name="T7" fmla="*/ 56 h 65"/>
                <a:gd name="T8" fmla="*/ 7 w 63"/>
                <a:gd name="T9" fmla="*/ 56 h 65"/>
                <a:gd name="T10" fmla="*/ 63 w 63"/>
                <a:gd name="T11" fmla="*/ 0 h 65"/>
                <a:gd name="T12" fmla="*/ 0 w 63"/>
                <a:gd name="T13" fmla="*/ 0 h 65"/>
                <a:gd name="T14" fmla="*/ 0 w 63"/>
                <a:gd name="T15" fmla="*/ 65 h 65"/>
                <a:gd name="T16" fmla="*/ 63 w 63"/>
                <a:gd name="T17" fmla="*/ 65 h 65"/>
                <a:gd name="T18" fmla="*/ 63 w 63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5">
                  <a:moveTo>
                    <a:pt x="7" y="56"/>
                  </a:moveTo>
                  <a:lnTo>
                    <a:pt x="7" y="9"/>
                  </a:lnTo>
                  <a:lnTo>
                    <a:pt x="54" y="9"/>
                  </a:lnTo>
                  <a:lnTo>
                    <a:pt x="54" y="56"/>
                  </a:lnTo>
                  <a:lnTo>
                    <a:pt x="7" y="56"/>
                  </a:lnTo>
                  <a:close/>
                  <a:moveTo>
                    <a:pt x="63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63" y="65"/>
                  </a:ln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41" name="Freeform 349"/>
            <p:cNvSpPr>
              <a:spLocks noEditPoints="1"/>
            </p:cNvSpPr>
            <p:nvPr userDrawn="1"/>
          </p:nvSpPr>
          <p:spPr bwMode="auto">
            <a:xfrm>
              <a:off x="7487629" y="1216026"/>
              <a:ext cx="100013" cy="103188"/>
            </a:xfrm>
            <a:custGeom>
              <a:avLst/>
              <a:gdLst>
                <a:gd name="T0" fmla="*/ 7 w 63"/>
                <a:gd name="T1" fmla="*/ 56 h 65"/>
                <a:gd name="T2" fmla="*/ 7 w 63"/>
                <a:gd name="T3" fmla="*/ 9 h 65"/>
                <a:gd name="T4" fmla="*/ 54 w 63"/>
                <a:gd name="T5" fmla="*/ 9 h 65"/>
                <a:gd name="T6" fmla="*/ 54 w 63"/>
                <a:gd name="T7" fmla="*/ 56 h 65"/>
                <a:gd name="T8" fmla="*/ 7 w 63"/>
                <a:gd name="T9" fmla="*/ 56 h 65"/>
                <a:gd name="T10" fmla="*/ 63 w 63"/>
                <a:gd name="T11" fmla="*/ 0 h 65"/>
                <a:gd name="T12" fmla="*/ 0 w 63"/>
                <a:gd name="T13" fmla="*/ 0 h 65"/>
                <a:gd name="T14" fmla="*/ 0 w 63"/>
                <a:gd name="T15" fmla="*/ 65 h 65"/>
                <a:gd name="T16" fmla="*/ 63 w 63"/>
                <a:gd name="T17" fmla="*/ 65 h 65"/>
                <a:gd name="T18" fmla="*/ 63 w 63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5">
                  <a:moveTo>
                    <a:pt x="7" y="56"/>
                  </a:moveTo>
                  <a:lnTo>
                    <a:pt x="7" y="9"/>
                  </a:lnTo>
                  <a:lnTo>
                    <a:pt x="54" y="9"/>
                  </a:lnTo>
                  <a:lnTo>
                    <a:pt x="54" y="56"/>
                  </a:lnTo>
                  <a:lnTo>
                    <a:pt x="7" y="56"/>
                  </a:lnTo>
                  <a:moveTo>
                    <a:pt x="63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63" y="65"/>
                  </a:lnTo>
                  <a:lnTo>
                    <a:pt x="6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42" name="Freeform 350"/>
            <p:cNvSpPr>
              <a:spLocks noEditPoints="1"/>
            </p:cNvSpPr>
            <p:nvPr userDrawn="1"/>
          </p:nvSpPr>
          <p:spPr bwMode="auto">
            <a:xfrm>
              <a:off x="7344754" y="1216026"/>
              <a:ext cx="103188" cy="103188"/>
            </a:xfrm>
            <a:custGeom>
              <a:avLst/>
              <a:gdLst>
                <a:gd name="T0" fmla="*/ 9 w 65"/>
                <a:gd name="T1" fmla="*/ 59 h 65"/>
                <a:gd name="T2" fmla="*/ 9 w 65"/>
                <a:gd name="T3" fmla="*/ 6 h 65"/>
                <a:gd name="T4" fmla="*/ 59 w 65"/>
                <a:gd name="T5" fmla="*/ 6 h 65"/>
                <a:gd name="T6" fmla="*/ 59 w 65"/>
                <a:gd name="T7" fmla="*/ 59 h 65"/>
                <a:gd name="T8" fmla="*/ 9 w 65"/>
                <a:gd name="T9" fmla="*/ 59 h 65"/>
                <a:gd name="T10" fmla="*/ 65 w 65"/>
                <a:gd name="T11" fmla="*/ 0 h 65"/>
                <a:gd name="T12" fmla="*/ 0 w 65"/>
                <a:gd name="T13" fmla="*/ 0 h 65"/>
                <a:gd name="T14" fmla="*/ 0 w 65"/>
                <a:gd name="T15" fmla="*/ 65 h 65"/>
                <a:gd name="T16" fmla="*/ 65 w 65"/>
                <a:gd name="T17" fmla="*/ 65 h 65"/>
                <a:gd name="T18" fmla="*/ 65 w 65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65">
                  <a:moveTo>
                    <a:pt x="9" y="59"/>
                  </a:moveTo>
                  <a:lnTo>
                    <a:pt x="9" y="6"/>
                  </a:lnTo>
                  <a:lnTo>
                    <a:pt x="59" y="6"/>
                  </a:lnTo>
                  <a:lnTo>
                    <a:pt x="59" y="59"/>
                  </a:lnTo>
                  <a:lnTo>
                    <a:pt x="9" y="59"/>
                  </a:lnTo>
                  <a:close/>
                  <a:moveTo>
                    <a:pt x="65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65" y="65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43" name="Freeform 351"/>
            <p:cNvSpPr>
              <a:spLocks noEditPoints="1"/>
            </p:cNvSpPr>
            <p:nvPr userDrawn="1"/>
          </p:nvSpPr>
          <p:spPr bwMode="auto">
            <a:xfrm>
              <a:off x="7344754" y="1216026"/>
              <a:ext cx="103188" cy="103188"/>
            </a:xfrm>
            <a:custGeom>
              <a:avLst/>
              <a:gdLst>
                <a:gd name="T0" fmla="*/ 9 w 65"/>
                <a:gd name="T1" fmla="*/ 59 h 65"/>
                <a:gd name="T2" fmla="*/ 9 w 65"/>
                <a:gd name="T3" fmla="*/ 6 h 65"/>
                <a:gd name="T4" fmla="*/ 59 w 65"/>
                <a:gd name="T5" fmla="*/ 6 h 65"/>
                <a:gd name="T6" fmla="*/ 59 w 65"/>
                <a:gd name="T7" fmla="*/ 59 h 65"/>
                <a:gd name="T8" fmla="*/ 9 w 65"/>
                <a:gd name="T9" fmla="*/ 59 h 65"/>
                <a:gd name="T10" fmla="*/ 65 w 65"/>
                <a:gd name="T11" fmla="*/ 0 h 65"/>
                <a:gd name="T12" fmla="*/ 0 w 65"/>
                <a:gd name="T13" fmla="*/ 0 h 65"/>
                <a:gd name="T14" fmla="*/ 0 w 65"/>
                <a:gd name="T15" fmla="*/ 65 h 65"/>
                <a:gd name="T16" fmla="*/ 65 w 65"/>
                <a:gd name="T17" fmla="*/ 65 h 65"/>
                <a:gd name="T18" fmla="*/ 65 w 65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65">
                  <a:moveTo>
                    <a:pt x="9" y="59"/>
                  </a:moveTo>
                  <a:lnTo>
                    <a:pt x="9" y="6"/>
                  </a:lnTo>
                  <a:lnTo>
                    <a:pt x="59" y="6"/>
                  </a:lnTo>
                  <a:lnTo>
                    <a:pt x="59" y="59"/>
                  </a:lnTo>
                  <a:lnTo>
                    <a:pt x="9" y="59"/>
                  </a:lnTo>
                  <a:moveTo>
                    <a:pt x="65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65" y="65"/>
                  </a:lnTo>
                  <a:lnTo>
                    <a:pt x="6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44" name="Freeform 352"/>
            <p:cNvSpPr>
              <a:spLocks noEditPoints="1"/>
            </p:cNvSpPr>
            <p:nvPr userDrawn="1"/>
          </p:nvSpPr>
          <p:spPr bwMode="auto">
            <a:xfrm>
              <a:off x="7209817" y="1216026"/>
              <a:ext cx="100013" cy="103188"/>
            </a:xfrm>
            <a:custGeom>
              <a:avLst/>
              <a:gdLst>
                <a:gd name="T0" fmla="*/ 6 w 63"/>
                <a:gd name="T1" fmla="*/ 56 h 65"/>
                <a:gd name="T2" fmla="*/ 6 w 63"/>
                <a:gd name="T3" fmla="*/ 9 h 65"/>
                <a:gd name="T4" fmla="*/ 53 w 63"/>
                <a:gd name="T5" fmla="*/ 9 h 65"/>
                <a:gd name="T6" fmla="*/ 53 w 63"/>
                <a:gd name="T7" fmla="*/ 56 h 65"/>
                <a:gd name="T8" fmla="*/ 6 w 63"/>
                <a:gd name="T9" fmla="*/ 56 h 65"/>
                <a:gd name="T10" fmla="*/ 63 w 63"/>
                <a:gd name="T11" fmla="*/ 0 h 65"/>
                <a:gd name="T12" fmla="*/ 0 w 63"/>
                <a:gd name="T13" fmla="*/ 0 h 65"/>
                <a:gd name="T14" fmla="*/ 0 w 63"/>
                <a:gd name="T15" fmla="*/ 65 h 65"/>
                <a:gd name="T16" fmla="*/ 63 w 63"/>
                <a:gd name="T17" fmla="*/ 65 h 65"/>
                <a:gd name="T18" fmla="*/ 63 w 63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5">
                  <a:moveTo>
                    <a:pt x="6" y="56"/>
                  </a:moveTo>
                  <a:lnTo>
                    <a:pt x="6" y="9"/>
                  </a:lnTo>
                  <a:lnTo>
                    <a:pt x="53" y="9"/>
                  </a:lnTo>
                  <a:lnTo>
                    <a:pt x="53" y="56"/>
                  </a:lnTo>
                  <a:lnTo>
                    <a:pt x="6" y="56"/>
                  </a:lnTo>
                  <a:close/>
                  <a:moveTo>
                    <a:pt x="63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63" y="65"/>
                  </a:ln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45" name="Freeform 353"/>
            <p:cNvSpPr>
              <a:spLocks noEditPoints="1"/>
            </p:cNvSpPr>
            <p:nvPr userDrawn="1"/>
          </p:nvSpPr>
          <p:spPr bwMode="auto">
            <a:xfrm>
              <a:off x="7209817" y="1216026"/>
              <a:ext cx="100013" cy="103188"/>
            </a:xfrm>
            <a:custGeom>
              <a:avLst/>
              <a:gdLst>
                <a:gd name="T0" fmla="*/ 6 w 63"/>
                <a:gd name="T1" fmla="*/ 56 h 65"/>
                <a:gd name="T2" fmla="*/ 6 w 63"/>
                <a:gd name="T3" fmla="*/ 9 h 65"/>
                <a:gd name="T4" fmla="*/ 53 w 63"/>
                <a:gd name="T5" fmla="*/ 9 h 65"/>
                <a:gd name="T6" fmla="*/ 53 w 63"/>
                <a:gd name="T7" fmla="*/ 56 h 65"/>
                <a:gd name="T8" fmla="*/ 6 w 63"/>
                <a:gd name="T9" fmla="*/ 56 h 65"/>
                <a:gd name="T10" fmla="*/ 63 w 63"/>
                <a:gd name="T11" fmla="*/ 0 h 65"/>
                <a:gd name="T12" fmla="*/ 0 w 63"/>
                <a:gd name="T13" fmla="*/ 0 h 65"/>
                <a:gd name="T14" fmla="*/ 0 w 63"/>
                <a:gd name="T15" fmla="*/ 65 h 65"/>
                <a:gd name="T16" fmla="*/ 63 w 63"/>
                <a:gd name="T17" fmla="*/ 65 h 65"/>
                <a:gd name="T18" fmla="*/ 63 w 63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5">
                  <a:moveTo>
                    <a:pt x="6" y="56"/>
                  </a:moveTo>
                  <a:lnTo>
                    <a:pt x="6" y="9"/>
                  </a:lnTo>
                  <a:lnTo>
                    <a:pt x="53" y="9"/>
                  </a:lnTo>
                  <a:lnTo>
                    <a:pt x="53" y="56"/>
                  </a:lnTo>
                  <a:lnTo>
                    <a:pt x="6" y="56"/>
                  </a:lnTo>
                  <a:moveTo>
                    <a:pt x="63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63" y="65"/>
                  </a:lnTo>
                  <a:lnTo>
                    <a:pt x="6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46" name="Freeform 354"/>
            <p:cNvSpPr>
              <a:spLocks noEditPoints="1"/>
            </p:cNvSpPr>
            <p:nvPr userDrawn="1"/>
          </p:nvSpPr>
          <p:spPr bwMode="auto">
            <a:xfrm>
              <a:off x="7065354" y="1216026"/>
              <a:ext cx="104775" cy="103188"/>
            </a:xfrm>
            <a:custGeom>
              <a:avLst/>
              <a:gdLst>
                <a:gd name="T0" fmla="*/ 10 w 66"/>
                <a:gd name="T1" fmla="*/ 56 h 65"/>
                <a:gd name="T2" fmla="*/ 10 w 66"/>
                <a:gd name="T3" fmla="*/ 9 h 65"/>
                <a:gd name="T4" fmla="*/ 60 w 66"/>
                <a:gd name="T5" fmla="*/ 9 h 65"/>
                <a:gd name="T6" fmla="*/ 60 w 66"/>
                <a:gd name="T7" fmla="*/ 56 h 65"/>
                <a:gd name="T8" fmla="*/ 10 w 66"/>
                <a:gd name="T9" fmla="*/ 56 h 65"/>
                <a:gd name="T10" fmla="*/ 66 w 66"/>
                <a:gd name="T11" fmla="*/ 0 h 65"/>
                <a:gd name="T12" fmla="*/ 0 w 66"/>
                <a:gd name="T13" fmla="*/ 0 h 65"/>
                <a:gd name="T14" fmla="*/ 0 w 66"/>
                <a:gd name="T15" fmla="*/ 65 h 65"/>
                <a:gd name="T16" fmla="*/ 66 w 66"/>
                <a:gd name="T17" fmla="*/ 65 h 65"/>
                <a:gd name="T18" fmla="*/ 66 w 66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5">
                  <a:moveTo>
                    <a:pt x="10" y="56"/>
                  </a:moveTo>
                  <a:lnTo>
                    <a:pt x="10" y="9"/>
                  </a:lnTo>
                  <a:lnTo>
                    <a:pt x="60" y="9"/>
                  </a:lnTo>
                  <a:lnTo>
                    <a:pt x="60" y="56"/>
                  </a:lnTo>
                  <a:lnTo>
                    <a:pt x="10" y="56"/>
                  </a:lnTo>
                  <a:close/>
                  <a:moveTo>
                    <a:pt x="66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66" y="65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47" name="Freeform 355"/>
            <p:cNvSpPr>
              <a:spLocks noEditPoints="1"/>
            </p:cNvSpPr>
            <p:nvPr userDrawn="1"/>
          </p:nvSpPr>
          <p:spPr bwMode="auto">
            <a:xfrm>
              <a:off x="7065354" y="1216026"/>
              <a:ext cx="104775" cy="103188"/>
            </a:xfrm>
            <a:custGeom>
              <a:avLst/>
              <a:gdLst>
                <a:gd name="T0" fmla="*/ 10 w 66"/>
                <a:gd name="T1" fmla="*/ 56 h 65"/>
                <a:gd name="T2" fmla="*/ 10 w 66"/>
                <a:gd name="T3" fmla="*/ 9 h 65"/>
                <a:gd name="T4" fmla="*/ 60 w 66"/>
                <a:gd name="T5" fmla="*/ 9 h 65"/>
                <a:gd name="T6" fmla="*/ 60 w 66"/>
                <a:gd name="T7" fmla="*/ 56 h 65"/>
                <a:gd name="T8" fmla="*/ 10 w 66"/>
                <a:gd name="T9" fmla="*/ 56 h 65"/>
                <a:gd name="T10" fmla="*/ 66 w 66"/>
                <a:gd name="T11" fmla="*/ 0 h 65"/>
                <a:gd name="T12" fmla="*/ 0 w 66"/>
                <a:gd name="T13" fmla="*/ 0 h 65"/>
                <a:gd name="T14" fmla="*/ 0 w 66"/>
                <a:gd name="T15" fmla="*/ 65 h 65"/>
                <a:gd name="T16" fmla="*/ 66 w 66"/>
                <a:gd name="T17" fmla="*/ 65 h 65"/>
                <a:gd name="T18" fmla="*/ 66 w 66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5">
                  <a:moveTo>
                    <a:pt x="10" y="56"/>
                  </a:moveTo>
                  <a:lnTo>
                    <a:pt x="10" y="9"/>
                  </a:lnTo>
                  <a:lnTo>
                    <a:pt x="60" y="9"/>
                  </a:lnTo>
                  <a:lnTo>
                    <a:pt x="60" y="56"/>
                  </a:lnTo>
                  <a:lnTo>
                    <a:pt x="10" y="56"/>
                  </a:lnTo>
                  <a:moveTo>
                    <a:pt x="66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66" y="65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48" name="Freeform 356"/>
            <p:cNvSpPr>
              <a:spLocks noEditPoints="1"/>
            </p:cNvSpPr>
            <p:nvPr userDrawn="1"/>
          </p:nvSpPr>
          <p:spPr bwMode="auto">
            <a:xfrm>
              <a:off x="6925654" y="1216026"/>
              <a:ext cx="109538" cy="103188"/>
            </a:xfrm>
            <a:custGeom>
              <a:avLst/>
              <a:gdLst>
                <a:gd name="T0" fmla="*/ 10 w 69"/>
                <a:gd name="T1" fmla="*/ 59 h 65"/>
                <a:gd name="T2" fmla="*/ 10 w 69"/>
                <a:gd name="T3" fmla="*/ 6 h 65"/>
                <a:gd name="T4" fmla="*/ 60 w 69"/>
                <a:gd name="T5" fmla="*/ 6 h 65"/>
                <a:gd name="T6" fmla="*/ 60 w 69"/>
                <a:gd name="T7" fmla="*/ 59 h 65"/>
                <a:gd name="T8" fmla="*/ 10 w 69"/>
                <a:gd name="T9" fmla="*/ 59 h 65"/>
                <a:gd name="T10" fmla="*/ 69 w 69"/>
                <a:gd name="T11" fmla="*/ 0 h 65"/>
                <a:gd name="T12" fmla="*/ 0 w 69"/>
                <a:gd name="T13" fmla="*/ 0 h 65"/>
                <a:gd name="T14" fmla="*/ 0 w 69"/>
                <a:gd name="T15" fmla="*/ 65 h 65"/>
                <a:gd name="T16" fmla="*/ 69 w 69"/>
                <a:gd name="T17" fmla="*/ 65 h 65"/>
                <a:gd name="T18" fmla="*/ 69 w 69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5">
                  <a:moveTo>
                    <a:pt x="10" y="59"/>
                  </a:moveTo>
                  <a:lnTo>
                    <a:pt x="10" y="6"/>
                  </a:lnTo>
                  <a:lnTo>
                    <a:pt x="60" y="6"/>
                  </a:lnTo>
                  <a:lnTo>
                    <a:pt x="60" y="59"/>
                  </a:lnTo>
                  <a:lnTo>
                    <a:pt x="10" y="59"/>
                  </a:lnTo>
                  <a:close/>
                  <a:moveTo>
                    <a:pt x="69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69" y="65"/>
                  </a:ln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49" name="Freeform 357"/>
            <p:cNvSpPr>
              <a:spLocks noEditPoints="1"/>
            </p:cNvSpPr>
            <p:nvPr userDrawn="1"/>
          </p:nvSpPr>
          <p:spPr bwMode="auto">
            <a:xfrm>
              <a:off x="6925654" y="1216026"/>
              <a:ext cx="109538" cy="103188"/>
            </a:xfrm>
            <a:custGeom>
              <a:avLst/>
              <a:gdLst>
                <a:gd name="T0" fmla="*/ 10 w 69"/>
                <a:gd name="T1" fmla="*/ 59 h 65"/>
                <a:gd name="T2" fmla="*/ 10 w 69"/>
                <a:gd name="T3" fmla="*/ 6 h 65"/>
                <a:gd name="T4" fmla="*/ 60 w 69"/>
                <a:gd name="T5" fmla="*/ 6 h 65"/>
                <a:gd name="T6" fmla="*/ 60 w 69"/>
                <a:gd name="T7" fmla="*/ 59 h 65"/>
                <a:gd name="T8" fmla="*/ 10 w 69"/>
                <a:gd name="T9" fmla="*/ 59 h 65"/>
                <a:gd name="T10" fmla="*/ 69 w 69"/>
                <a:gd name="T11" fmla="*/ 0 h 65"/>
                <a:gd name="T12" fmla="*/ 0 w 69"/>
                <a:gd name="T13" fmla="*/ 0 h 65"/>
                <a:gd name="T14" fmla="*/ 0 w 69"/>
                <a:gd name="T15" fmla="*/ 65 h 65"/>
                <a:gd name="T16" fmla="*/ 69 w 69"/>
                <a:gd name="T17" fmla="*/ 65 h 65"/>
                <a:gd name="T18" fmla="*/ 69 w 69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5">
                  <a:moveTo>
                    <a:pt x="10" y="59"/>
                  </a:moveTo>
                  <a:lnTo>
                    <a:pt x="10" y="6"/>
                  </a:lnTo>
                  <a:lnTo>
                    <a:pt x="60" y="6"/>
                  </a:lnTo>
                  <a:lnTo>
                    <a:pt x="60" y="59"/>
                  </a:lnTo>
                  <a:lnTo>
                    <a:pt x="10" y="59"/>
                  </a:lnTo>
                  <a:moveTo>
                    <a:pt x="69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69" y="65"/>
                  </a:lnTo>
                  <a:lnTo>
                    <a:pt x="6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50" name="Freeform 358"/>
            <p:cNvSpPr>
              <a:spLocks noEditPoints="1"/>
            </p:cNvSpPr>
            <p:nvPr userDrawn="1"/>
          </p:nvSpPr>
          <p:spPr bwMode="auto">
            <a:xfrm>
              <a:off x="6782779" y="1209676"/>
              <a:ext cx="119063" cy="114300"/>
            </a:xfrm>
            <a:custGeom>
              <a:avLst/>
              <a:gdLst>
                <a:gd name="T0" fmla="*/ 9 w 75"/>
                <a:gd name="T1" fmla="*/ 66 h 72"/>
                <a:gd name="T2" fmla="*/ 9 w 75"/>
                <a:gd name="T3" fmla="*/ 7 h 72"/>
                <a:gd name="T4" fmla="*/ 65 w 75"/>
                <a:gd name="T5" fmla="*/ 7 h 72"/>
                <a:gd name="T6" fmla="*/ 65 w 75"/>
                <a:gd name="T7" fmla="*/ 66 h 72"/>
                <a:gd name="T8" fmla="*/ 9 w 75"/>
                <a:gd name="T9" fmla="*/ 66 h 72"/>
                <a:gd name="T10" fmla="*/ 75 w 75"/>
                <a:gd name="T11" fmla="*/ 0 h 72"/>
                <a:gd name="T12" fmla="*/ 0 w 75"/>
                <a:gd name="T13" fmla="*/ 0 h 72"/>
                <a:gd name="T14" fmla="*/ 0 w 75"/>
                <a:gd name="T15" fmla="*/ 72 h 72"/>
                <a:gd name="T16" fmla="*/ 75 w 75"/>
                <a:gd name="T17" fmla="*/ 72 h 72"/>
                <a:gd name="T18" fmla="*/ 75 w 75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2">
                  <a:moveTo>
                    <a:pt x="9" y="66"/>
                  </a:moveTo>
                  <a:lnTo>
                    <a:pt x="9" y="7"/>
                  </a:lnTo>
                  <a:lnTo>
                    <a:pt x="65" y="7"/>
                  </a:lnTo>
                  <a:lnTo>
                    <a:pt x="65" y="66"/>
                  </a:lnTo>
                  <a:lnTo>
                    <a:pt x="9" y="66"/>
                  </a:lnTo>
                  <a:close/>
                  <a:moveTo>
                    <a:pt x="75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5" y="72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51" name="Freeform 359"/>
            <p:cNvSpPr>
              <a:spLocks noEditPoints="1"/>
            </p:cNvSpPr>
            <p:nvPr userDrawn="1"/>
          </p:nvSpPr>
          <p:spPr bwMode="auto">
            <a:xfrm>
              <a:off x="6782779" y="1209676"/>
              <a:ext cx="119063" cy="114300"/>
            </a:xfrm>
            <a:custGeom>
              <a:avLst/>
              <a:gdLst>
                <a:gd name="T0" fmla="*/ 9 w 75"/>
                <a:gd name="T1" fmla="*/ 66 h 72"/>
                <a:gd name="T2" fmla="*/ 9 w 75"/>
                <a:gd name="T3" fmla="*/ 7 h 72"/>
                <a:gd name="T4" fmla="*/ 65 w 75"/>
                <a:gd name="T5" fmla="*/ 7 h 72"/>
                <a:gd name="T6" fmla="*/ 65 w 75"/>
                <a:gd name="T7" fmla="*/ 66 h 72"/>
                <a:gd name="T8" fmla="*/ 9 w 75"/>
                <a:gd name="T9" fmla="*/ 66 h 72"/>
                <a:gd name="T10" fmla="*/ 75 w 75"/>
                <a:gd name="T11" fmla="*/ 0 h 72"/>
                <a:gd name="T12" fmla="*/ 0 w 75"/>
                <a:gd name="T13" fmla="*/ 0 h 72"/>
                <a:gd name="T14" fmla="*/ 0 w 75"/>
                <a:gd name="T15" fmla="*/ 72 h 72"/>
                <a:gd name="T16" fmla="*/ 75 w 75"/>
                <a:gd name="T17" fmla="*/ 72 h 72"/>
                <a:gd name="T18" fmla="*/ 75 w 75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2">
                  <a:moveTo>
                    <a:pt x="9" y="66"/>
                  </a:moveTo>
                  <a:lnTo>
                    <a:pt x="9" y="7"/>
                  </a:lnTo>
                  <a:lnTo>
                    <a:pt x="65" y="7"/>
                  </a:lnTo>
                  <a:lnTo>
                    <a:pt x="65" y="66"/>
                  </a:lnTo>
                  <a:lnTo>
                    <a:pt x="9" y="66"/>
                  </a:lnTo>
                  <a:moveTo>
                    <a:pt x="75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5" y="72"/>
                  </a:lnTo>
                  <a:lnTo>
                    <a:pt x="7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52" name="Freeform 360"/>
            <p:cNvSpPr>
              <a:spLocks noEditPoints="1"/>
            </p:cNvSpPr>
            <p:nvPr userDrawn="1"/>
          </p:nvSpPr>
          <p:spPr bwMode="auto">
            <a:xfrm>
              <a:off x="6647842" y="1216026"/>
              <a:ext cx="109538" cy="103188"/>
            </a:xfrm>
            <a:custGeom>
              <a:avLst/>
              <a:gdLst>
                <a:gd name="T0" fmla="*/ 9 w 69"/>
                <a:gd name="T1" fmla="*/ 59 h 65"/>
                <a:gd name="T2" fmla="*/ 9 w 69"/>
                <a:gd name="T3" fmla="*/ 6 h 65"/>
                <a:gd name="T4" fmla="*/ 63 w 69"/>
                <a:gd name="T5" fmla="*/ 6 h 65"/>
                <a:gd name="T6" fmla="*/ 63 w 69"/>
                <a:gd name="T7" fmla="*/ 59 h 65"/>
                <a:gd name="T8" fmla="*/ 9 w 69"/>
                <a:gd name="T9" fmla="*/ 59 h 65"/>
                <a:gd name="T10" fmla="*/ 69 w 69"/>
                <a:gd name="T11" fmla="*/ 0 h 65"/>
                <a:gd name="T12" fmla="*/ 0 w 69"/>
                <a:gd name="T13" fmla="*/ 0 h 65"/>
                <a:gd name="T14" fmla="*/ 0 w 69"/>
                <a:gd name="T15" fmla="*/ 65 h 65"/>
                <a:gd name="T16" fmla="*/ 69 w 69"/>
                <a:gd name="T17" fmla="*/ 65 h 65"/>
                <a:gd name="T18" fmla="*/ 69 w 69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5">
                  <a:moveTo>
                    <a:pt x="9" y="59"/>
                  </a:moveTo>
                  <a:lnTo>
                    <a:pt x="9" y="6"/>
                  </a:lnTo>
                  <a:lnTo>
                    <a:pt x="63" y="6"/>
                  </a:lnTo>
                  <a:lnTo>
                    <a:pt x="63" y="59"/>
                  </a:lnTo>
                  <a:lnTo>
                    <a:pt x="9" y="59"/>
                  </a:lnTo>
                  <a:close/>
                  <a:moveTo>
                    <a:pt x="69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69" y="65"/>
                  </a:ln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53" name="Freeform 361"/>
            <p:cNvSpPr>
              <a:spLocks noEditPoints="1"/>
            </p:cNvSpPr>
            <p:nvPr userDrawn="1"/>
          </p:nvSpPr>
          <p:spPr bwMode="auto">
            <a:xfrm>
              <a:off x="6647842" y="1216026"/>
              <a:ext cx="109538" cy="103188"/>
            </a:xfrm>
            <a:custGeom>
              <a:avLst/>
              <a:gdLst>
                <a:gd name="T0" fmla="*/ 9 w 69"/>
                <a:gd name="T1" fmla="*/ 59 h 65"/>
                <a:gd name="T2" fmla="*/ 9 w 69"/>
                <a:gd name="T3" fmla="*/ 6 h 65"/>
                <a:gd name="T4" fmla="*/ 63 w 69"/>
                <a:gd name="T5" fmla="*/ 6 h 65"/>
                <a:gd name="T6" fmla="*/ 63 w 69"/>
                <a:gd name="T7" fmla="*/ 59 h 65"/>
                <a:gd name="T8" fmla="*/ 9 w 69"/>
                <a:gd name="T9" fmla="*/ 59 h 65"/>
                <a:gd name="T10" fmla="*/ 69 w 69"/>
                <a:gd name="T11" fmla="*/ 0 h 65"/>
                <a:gd name="T12" fmla="*/ 0 w 69"/>
                <a:gd name="T13" fmla="*/ 0 h 65"/>
                <a:gd name="T14" fmla="*/ 0 w 69"/>
                <a:gd name="T15" fmla="*/ 65 h 65"/>
                <a:gd name="T16" fmla="*/ 69 w 69"/>
                <a:gd name="T17" fmla="*/ 65 h 65"/>
                <a:gd name="T18" fmla="*/ 69 w 69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5">
                  <a:moveTo>
                    <a:pt x="9" y="59"/>
                  </a:moveTo>
                  <a:lnTo>
                    <a:pt x="9" y="6"/>
                  </a:lnTo>
                  <a:lnTo>
                    <a:pt x="63" y="6"/>
                  </a:lnTo>
                  <a:lnTo>
                    <a:pt x="63" y="59"/>
                  </a:lnTo>
                  <a:lnTo>
                    <a:pt x="9" y="59"/>
                  </a:lnTo>
                  <a:moveTo>
                    <a:pt x="69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69" y="65"/>
                  </a:lnTo>
                  <a:lnTo>
                    <a:pt x="6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54" name="Freeform 362"/>
            <p:cNvSpPr>
              <a:spLocks noEditPoints="1"/>
            </p:cNvSpPr>
            <p:nvPr userDrawn="1"/>
          </p:nvSpPr>
          <p:spPr bwMode="auto">
            <a:xfrm>
              <a:off x="6508142" y="1209676"/>
              <a:ext cx="109538" cy="114300"/>
            </a:xfrm>
            <a:custGeom>
              <a:avLst/>
              <a:gdLst>
                <a:gd name="T0" fmla="*/ 10 w 69"/>
                <a:gd name="T1" fmla="*/ 63 h 72"/>
                <a:gd name="T2" fmla="*/ 10 w 69"/>
                <a:gd name="T3" fmla="*/ 10 h 72"/>
                <a:gd name="T4" fmla="*/ 63 w 69"/>
                <a:gd name="T5" fmla="*/ 10 h 72"/>
                <a:gd name="T6" fmla="*/ 63 w 69"/>
                <a:gd name="T7" fmla="*/ 63 h 72"/>
                <a:gd name="T8" fmla="*/ 10 w 69"/>
                <a:gd name="T9" fmla="*/ 63 h 72"/>
                <a:gd name="T10" fmla="*/ 69 w 69"/>
                <a:gd name="T11" fmla="*/ 0 h 72"/>
                <a:gd name="T12" fmla="*/ 0 w 69"/>
                <a:gd name="T13" fmla="*/ 0 h 72"/>
                <a:gd name="T14" fmla="*/ 0 w 69"/>
                <a:gd name="T15" fmla="*/ 72 h 72"/>
                <a:gd name="T16" fmla="*/ 69 w 69"/>
                <a:gd name="T17" fmla="*/ 72 h 72"/>
                <a:gd name="T18" fmla="*/ 69 w 69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2">
                  <a:moveTo>
                    <a:pt x="10" y="63"/>
                  </a:moveTo>
                  <a:lnTo>
                    <a:pt x="10" y="10"/>
                  </a:lnTo>
                  <a:lnTo>
                    <a:pt x="63" y="10"/>
                  </a:lnTo>
                  <a:lnTo>
                    <a:pt x="63" y="63"/>
                  </a:lnTo>
                  <a:lnTo>
                    <a:pt x="10" y="63"/>
                  </a:lnTo>
                  <a:close/>
                  <a:moveTo>
                    <a:pt x="69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69" y="72"/>
                  </a:ln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55" name="Freeform 363"/>
            <p:cNvSpPr>
              <a:spLocks noEditPoints="1"/>
            </p:cNvSpPr>
            <p:nvPr userDrawn="1"/>
          </p:nvSpPr>
          <p:spPr bwMode="auto">
            <a:xfrm>
              <a:off x="6508142" y="1209676"/>
              <a:ext cx="109538" cy="114300"/>
            </a:xfrm>
            <a:custGeom>
              <a:avLst/>
              <a:gdLst>
                <a:gd name="T0" fmla="*/ 10 w 69"/>
                <a:gd name="T1" fmla="*/ 63 h 72"/>
                <a:gd name="T2" fmla="*/ 10 w 69"/>
                <a:gd name="T3" fmla="*/ 10 h 72"/>
                <a:gd name="T4" fmla="*/ 63 w 69"/>
                <a:gd name="T5" fmla="*/ 10 h 72"/>
                <a:gd name="T6" fmla="*/ 63 w 69"/>
                <a:gd name="T7" fmla="*/ 63 h 72"/>
                <a:gd name="T8" fmla="*/ 10 w 69"/>
                <a:gd name="T9" fmla="*/ 63 h 72"/>
                <a:gd name="T10" fmla="*/ 69 w 69"/>
                <a:gd name="T11" fmla="*/ 0 h 72"/>
                <a:gd name="T12" fmla="*/ 0 w 69"/>
                <a:gd name="T13" fmla="*/ 0 h 72"/>
                <a:gd name="T14" fmla="*/ 0 w 69"/>
                <a:gd name="T15" fmla="*/ 72 h 72"/>
                <a:gd name="T16" fmla="*/ 69 w 69"/>
                <a:gd name="T17" fmla="*/ 72 h 72"/>
                <a:gd name="T18" fmla="*/ 69 w 69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2">
                  <a:moveTo>
                    <a:pt x="10" y="63"/>
                  </a:moveTo>
                  <a:lnTo>
                    <a:pt x="10" y="10"/>
                  </a:lnTo>
                  <a:lnTo>
                    <a:pt x="63" y="10"/>
                  </a:lnTo>
                  <a:lnTo>
                    <a:pt x="63" y="63"/>
                  </a:lnTo>
                  <a:lnTo>
                    <a:pt x="10" y="63"/>
                  </a:lnTo>
                  <a:moveTo>
                    <a:pt x="69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69" y="72"/>
                  </a:lnTo>
                  <a:lnTo>
                    <a:pt x="6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56" name="Freeform 364"/>
            <p:cNvSpPr>
              <a:spLocks noEditPoints="1"/>
            </p:cNvSpPr>
            <p:nvPr userDrawn="1"/>
          </p:nvSpPr>
          <p:spPr bwMode="auto">
            <a:xfrm>
              <a:off x="6370029" y="1209676"/>
              <a:ext cx="114300" cy="114300"/>
            </a:xfrm>
            <a:custGeom>
              <a:avLst/>
              <a:gdLst>
                <a:gd name="T0" fmla="*/ 9 w 72"/>
                <a:gd name="T1" fmla="*/ 63 h 72"/>
                <a:gd name="T2" fmla="*/ 9 w 72"/>
                <a:gd name="T3" fmla="*/ 10 h 72"/>
                <a:gd name="T4" fmla="*/ 62 w 72"/>
                <a:gd name="T5" fmla="*/ 10 h 72"/>
                <a:gd name="T6" fmla="*/ 62 w 72"/>
                <a:gd name="T7" fmla="*/ 63 h 72"/>
                <a:gd name="T8" fmla="*/ 9 w 72"/>
                <a:gd name="T9" fmla="*/ 63 h 72"/>
                <a:gd name="T10" fmla="*/ 72 w 72"/>
                <a:gd name="T11" fmla="*/ 0 h 72"/>
                <a:gd name="T12" fmla="*/ 0 w 72"/>
                <a:gd name="T13" fmla="*/ 0 h 72"/>
                <a:gd name="T14" fmla="*/ 0 w 72"/>
                <a:gd name="T15" fmla="*/ 72 h 72"/>
                <a:gd name="T16" fmla="*/ 72 w 72"/>
                <a:gd name="T17" fmla="*/ 72 h 72"/>
                <a:gd name="T18" fmla="*/ 72 w 7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9" y="63"/>
                  </a:moveTo>
                  <a:lnTo>
                    <a:pt x="9" y="10"/>
                  </a:lnTo>
                  <a:lnTo>
                    <a:pt x="62" y="10"/>
                  </a:lnTo>
                  <a:lnTo>
                    <a:pt x="62" y="63"/>
                  </a:lnTo>
                  <a:lnTo>
                    <a:pt x="9" y="63"/>
                  </a:lnTo>
                  <a:close/>
                  <a:moveTo>
                    <a:pt x="7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2" y="72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57" name="Freeform 365"/>
            <p:cNvSpPr>
              <a:spLocks noEditPoints="1"/>
            </p:cNvSpPr>
            <p:nvPr userDrawn="1"/>
          </p:nvSpPr>
          <p:spPr bwMode="auto">
            <a:xfrm>
              <a:off x="6370029" y="1209676"/>
              <a:ext cx="114300" cy="114300"/>
            </a:xfrm>
            <a:custGeom>
              <a:avLst/>
              <a:gdLst>
                <a:gd name="T0" fmla="*/ 9 w 72"/>
                <a:gd name="T1" fmla="*/ 63 h 72"/>
                <a:gd name="T2" fmla="*/ 9 w 72"/>
                <a:gd name="T3" fmla="*/ 10 h 72"/>
                <a:gd name="T4" fmla="*/ 62 w 72"/>
                <a:gd name="T5" fmla="*/ 10 h 72"/>
                <a:gd name="T6" fmla="*/ 62 w 72"/>
                <a:gd name="T7" fmla="*/ 63 h 72"/>
                <a:gd name="T8" fmla="*/ 9 w 72"/>
                <a:gd name="T9" fmla="*/ 63 h 72"/>
                <a:gd name="T10" fmla="*/ 72 w 72"/>
                <a:gd name="T11" fmla="*/ 0 h 72"/>
                <a:gd name="T12" fmla="*/ 0 w 72"/>
                <a:gd name="T13" fmla="*/ 0 h 72"/>
                <a:gd name="T14" fmla="*/ 0 w 72"/>
                <a:gd name="T15" fmla="*/ 72 h 72"/>
                <a:gd name="T16" fmla="*/ 72 w 72"/>
                <a:gd name="T17" fmla="*/ 72 h 72"/>
                <a:gd name="T18" fmla="*/ 72 w 7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9" y="63"/>
                  </a:moveTo>
                  <a:lnTo>
                    <a:pt x="9" y="10"/>
                  </a:lnTo>
                  <a:lnTo>
                    <a:pt x="62" y="10"/>
                  </a:lnTo>
                  <a:lnTo>
                    <a:pt x="62" y="63"/>
                  </a:lnTo>
                  <a:lnTo>
                    <a:pt x="9" y="63"/>
                  </a:lnTo>
                  <a:moveTo>
                    <a:pt x="7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2" y="72"/>
                  </a:lnTo>
                  <a:lnTo>
                    <a:pt x="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58" name="Freeform 366"/>
            <p:cNvSpPr>
              <a:spLocks noEditPoints="1"/>
            </p:cNvSpPr>
            <p:nvPr userDrawn="1"/>
          </p:nvSpPr>
          <p:spPr bwMode="auto">
            <a:xfrm>
              <a:off x="6085867" y="1204913"/>
              <a:ext cx="123825" cy="125413"/>
            </a:xfrm>
            <a:custGeom>
              <a:avLst/>
              <a:gdLst>
                <a:gd name="T0" fmla="*/ 9 w 78"/>
                <a:gd name="T1" fmla="*/ 69 h 79"/>
                <a:gd name="T2" fmla="*/ 9 w 78"/>
                <a:gd name="T3" fmla="*/ 10 h 79"/>
                <a:gd name="T4" fmla="*/ 69 w 78"/>
                <a:gd name="T5" fmla="*/ 10 h 79"/>
                <a:gd name="T6" fmla="*/ 69 w 78"/>
                <a:gd name="T7" fmla="*/ 69 h 79"/>
                <a:gd name="T8" fmla="*/ 9 w 78"/>
                <a:gd name="T9" fmla="*/ 69 h 79"/>
                <a:gd name="T10" fmla="*/ 78 w 78"/>
                <a:gd name="T11" fmla="*/ 0 h 79"/>
                <a:gd name="T12" fmla="*/ 0 w 78"/>
                <a:gd name="T13" fmla="*/ 0 h 79"/>
                <a:gd name="T14" fmla="*/ 0 w 78"/>
                <a:gd name="T15" fmla="*/ 79 h 79"/>
                <a:gd name="T16" fmla="*/ 78 w 78"/>
                <a:gd name="T17" fmla="*/ 79 h 79"/>
                <a:gd name="T18" fmla="*/ 78 w 78"/>
                <a:gd name="T1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79">
                  <a:moveTo>
                    <a:pt x="9" y="69"/>
                  </a:moveTo>
                  <a:lnTo>
                    <a:pt x="9" y="10"/>
                  </a:lnTo>
                  <a:lnTo>
                    <a:pt x="69" y="10"/>
                  </a:lnTo>
                  <a:lnTo>
                    <a:pt x="69" y="69"/>
                  </a:lnTo>
                  <a:lnTo>
                    <a:pt x="9" y="69"/>
                  </a:lnTo>
                  <a:close/>
                  <a:moveTo>
                    <a:pt x="78" y="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78" y="79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59" name="Freeform 367"/>
            <p:cNvSpPr>
              <a:spLocks noEditPoints="1"/>
            </p:cNvSpPr>
            <p:nvPr userDrawn="1"/>
          </p:nvSpPr>
          <p:spPr bwMode="auto">
            <a:xfrm>
              <a:off x="6085867" y="1204913"/>
              <a:ext cx="123825" cy="125413"/>
            </a:xfrm>
            <a:custGeom>
              <a:avLst/>
              <a:gdLst>
                <a:gd name="T0" fmla="*/ 9 w 78"/>
                <a:gd name="T1" fmla="*/ 69 h 79"/>
                <a:gd name="T2" fmla="*/ 9 w 78"/>
                <a:gd name="T3" fmla="*/ 10 h 79"/>
                <a:gd name="T4" fmla="*/ 69 w 78"/>
                <a:gd name="T5" fmla="*/ 10 h 79"/>
                <a:gd name="T6" fmla="*/ 69 w 78"/>
                <a:gd name="T7" fmla="*/ 69 h 79"/>
                <a:gd name="T8" fmla="*/ 9 w 78"/>
                <a:gd name="T9" fmla="*/ 69 h 79"/>
                <a:gd name="T10" fmla="*/ 78 w 78"/>
                <a:gd name="T11" fmla="*/ 0 h 79"/>
                <a:gd name="T12" fmla="*/ 0 w 78"/>
                <a:gd name="T13" fmla="*/ 0 h 79"/>
                <a:gd name="T14" fmla="*/ 0 w 78"/>
                <a:gd name="T15" fmla="*/ 79 h 79"/>
                <a:gd name="T16" fmla="*/ 78 w 78"/>
                <a:gd name="T17" fmla="*/ 79 h 79"/>
                <a:gd name="T18" fmla="*/ 78 w 78"/>
                <a:gd name="T1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79">
                  <a:moveTo>
                    <a:pt x="9" y="69"/>
                  </a:moveTo>
                  <a:lnTo>
                    <a:pt x="9" y="10"/>
                  </a:lnTo>
                  <a:lnTo>
                    <a:pt x="69" y="10"/>
                  </a:lnTo>
                  <a:lnTo>
                    <a:pt x="69" y="69"/>
                  </a:lnTo>
                  <a:lnTo>
                    <a:pt x="9" y="69"/>
                  </a:lnTo>
                  <a:moveTo>
                    <a:pt x="78" y="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78" y="79"/>
                  </a:lnTo>
                  <a:lnTo>
                    <a:pt x="7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60" name="Freeform 368"/>
            <p:cNvSpPr>
              <a:spLocks noEditPoints="1"/>
            </p:cNvSpPr>
            <p:nvPr userDrawn="1"/>
          </p:nvSpPr>
          <p:spPr bwMode="auto">
            <a:xfrm>
              <a:off x="5950929" y="1209676"/>
              <a:ext cx="114300" cy="114300"/>
            </a:xfrm>
            <a:custGeom>
              <a:avLst/>
              <a:gdLst>
                <a:gd name="T0" fmla="*/ 7 w 72"/>
                <a:gd name="T1" fmla="*/ 66 h 72"/>
                <a:gd name="T2" fmla="*/ 7 w 72"/>
                <a:gd name="T3" fmla="*/ 7 h 72"/>
                <a:gd name="T4" fmla="*/ 66 w 72"/>
                <a:gd name="T5" fmla="*/ 7 h 72"/>
                <a:gd name="T6" fmla="*/ 66 w 72"/>
                <a:gd name="T7" fmla="*/ 66 h 72"/>
                <a:gd name="T8" fmla="*/ 7 w 72"/>
                <a:gd name="T9" fmla="*/ 66 h 72"/>
                <a:gd name="T10" fmla="*/ 72 w 72"/>
                <a:gd name="T11" fmla="*/ 0 h 72"/>
                <a:gd name="T12" fmla="*/ 0 w 72"/>
                <a:gd name="T13" fmla="*/ 0 h 72"/>
                <a:gd name="T14" fmla="*/ 0 w 72"/>
                <a:gd name="T15" fmla="*/ 72 h 72"/>
                <a:gd name="T16" fmla="*/ 72 w 72"/>
                <a:gd name="T17" fmla="*/ 72 h 72"/>
                <a:gd name="T18" fmla="*/ 72 w 7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7" y="66"/>
                  </a:moveTo>
                  <a:lnTo>
                    <a:pt x="7" y="7"/>
                  </a:lnTo>
                  <a:lnTo>
                    <a:pt x="66" y="7"/>
                  </a:lnTo>
                  <a:lnTo>
                    <a:pt x="66" y="66"/>
                  </a:lnTo>
                  <a:lnTo>
                    <a:pt x="7" y="66"/>
                  </a:lnTo>
                  <a:close/>
                  <a:moveTo>
                    <a:pt x="7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2" y="72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61" name="Freeform 369"/>
            <p:cNvSpPr>
              <a:spLocks noEditPoints="1"/>
            </p:cNvSpPr>
            <p:nvPr userDrawn="1"/>
          </p:nvSpPr>
          <p:spPr bwMode="auto">
            <a:xfrm>
              <a:off x="5950929" y="1209676"/>
              <a:ext cx="114300" cy="114300"/>
            </a:xfrm>
            <a:custGeom>
              <a:avLst/>
              <a:gdLst>
                <a:gd name="T0" fmla="*/ 7 w 72"/>
                <a:gd name="T1" fmla="*/ 66 h 72"/>
                <a:gd name="T2" fmla="*/ 7 w 72"/>
                <a:gd name="T3" fmla="*/ 7 h 72"/>
                <a:gd name="T4" fmla="*/ 66 w 72"/>
                <a:gd name="T5" fmla="*/ 7 h 72"/>
                <a:gd name="T6" fmla="*/ 66 w 72"/>
                <a:gd name="T7" fmla="*/ 66 h 72"/>
                <a:gd name="T8" fmla="*/ 7 w 72"/>
                <a:gd name="T9" fmla="*/ 66 h 72"/>
                <a:gd name="T10" fmla="*/ 72 w 72"/>
                <a:gd name="T11" fmla="*/ 0 h 72"/>
                <a:gd name="T12" fmla="*/ 0 w 72"/>
                <a:gd name="T13" fmla="*/ 0 h 72"/>
                <a:gd name="T14" fmla="*/ 0 w 72"/>
                <a:gd name="T15" fmla="*/ 72 h 72"/>
                <a:gd name="T16" fmla="*/ 72 w 72"/>
                <a:gd name="T17" fmla="*/ 72 h 72"/>
                <a:gd name="T18" fmla="*/ 72 w 7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7" y="66"/>
                  </a:moveTo>
                  <a:lnTo>
                    <a:pt x="7" y="7"/>
                  </a:lnTo>
                  <a:lnTo>
                    <a:pt x="66" y="7"/>
                  </a:lnTo>
                  <a:lnTo>
                    <a:pt x="66" y="66"/>
                  </a:lnTo>
                  <a:lnTo>
                    <a:pt x="7" y="66"/>
                  </a:lnTo>
                  <a:moveTo>
                    <a:pt x="7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2" y="72"/>
                  </a:lnTo>
                  <a:lnTo>
                    <a:pt x="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62" name="Freeform 370"/>
            <p:cNvSpPr>
              <a:spLocks noEditPoints="1"/>
            </p:cNvSpPr>
            <p:nvPr userDrawn="1"/>
          </p:nvSpPr>
          <p:spPr bwMode="auto">
            <a:xfrm>
              <a:off x="5673117" y="1209676"/>
              <a:ext cx="119063" cy="114300"/>
            </a:xfrm>
            <a:custGeom>
              <a:avLst/>
              <a:gdLst>
                <a:gd name="T0" fmla="*/ 6 w 75"/>
                <a:gd name="T1" fmla="*/ 66 h 72"/>
                <a:gd name="T2" fmla="*/ 6 w 75"/>
                <a:gd name="T3" fmla="*/ 7 h 72"/>
                <a:gd name="T4" fmla="*/ 66 w 75"/>
                <a:gd name="T5" fmla="*/ 7 h 72"/>
                <a:gd name="T6" fmla="*/ 66 w 75"/>
                <a:gd name="T7" fmla="*/ 66 h 72"/>
                <a:gd name="T8" fmla="*/ 6 w 75"/>
                <a:gd name="T9" fmla="*/ 66 h 72"/>
                <a:gd name="T10" fmla="*/ 75 w 75"/>
                <a:gd name="T11" fmla="*/ 0 h 72"/>
                <a:gd name="T12" fmla="*/ 0 w 75"/>
                <a:gd name="T13" fmla="*/ 0 h 72"/>
                <a:gd name="T14" fmla="*/ 0 w 75"/>
                <a:gd name="T15" fmla="*/ 72 h 72"/>
                <a:gd name="T16" fmla="*/ 75 w 75"/>
                <a:gd name="T17" fmla="*/ 72 h 72"/>
                <a:gd name="T18" fmla="*/ 75 w 75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2">
                  <a:moveTo>
                    <a:pt x="6" y="66"/>
                  </a:moveTo>
                  <a:lnTo>
                    <a:pt x="6" y="7"/>
                  </a:lnTo>
                  <a:lnTo>
                    <a:pt x="66" y="7"/>
                  </a:lnTo>
                  <a:lnTo>
                    <a:pt x="66" y="66"/>
                  </a:lnTo>
                  <a:lnTo>
                    <a:pt x="6" y="66"/>
                  </a:lnTo>
                  <a:close/>
                  <a:moveTo>
                    <a:pt x="75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5" y="72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63" name="Freeform 371"/>
            <p:cNvSpPr>
              <a:spLocks noEditPoints="1"/>
            </p:cNvSpPr>
            <p:nvPr userDrawn="1"/>
          </p:nvSpPr>
          <p:spPr bwMode="auto">
            <a:xfrm>
              <a:off x="5673117" y="1209676"/>
              <a:ext cx="119063" cy="114300"/>
            </a:xfrm>
            <a:custGeom>
              <a:avLst/>
              <a:gdLst>
                <a:gd name="T0" fmla="*/ 6 w 75"/>
                <a:gd name="T1" fmla="*/ 66 h 72"/>
                <a:gd name="T2" fmla="*/ 6 w 75"/>
                <a:gd name="T3" fmla="*/ 7 h 72"/>
                <a:gd name="T4" fmla="*/ 66 w 75"/>
                <a:gd name="T5" fmla="*/ 7 h 72"/>
                <a:gd name="T6" fmla="*/ 66 w 75"/>
                <a:gd name="T7" fmla="*/ 66 h 72"/>
                <a:gd name="T8" fmla="*/ 6 w 75"/>
                <a:gd name="T9" fmla="*/ 66 h 72"/>
                <a:gd name="T10" fmla="*/ 75 w 75"/>
                <a:gd name="T11" fmla="*/ 0 h 72"/>
                <a:gd name="T12" fmla="*/ 0 w 75"/>
                <a:gd name="T13" fmla="*/ 0 h 72"/>
                <a:gd name="T14" fmla="*/ 0 w 75"/>
                <a:gd name="T15" fmla="*/ 72 h 72"/>
                <a:gd name="T16" fmla="*/ 75 w 75"/>
                <a:gd name="T17" fmla="*/ 72 h 72"/>
                <a:gd name="T18" fmla="*/ 75 w 75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2">
                  <a:moveTo>
                    <a:pt x="6" y="66"/>
                  </a:moveTo>
                  <a:lnTo>
                    <a:pt x="6" y="7"/>
                  </a:lnTo>
                  <a:lnTo>
                    <a:pt x="66" y="7"/>
                  </a:lnTo>
                  <a:lnTo>
                    <a:pt x="66" y="66"/>
                  </a:lnTo>
                  <a:lnTo>
                    <a:pt x="6" y="66"/>
                  </a:lnTo>
                  <a:moveTo>
                    <a:pt x="75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5" y="72"/>
                  </a:lnTo>
                  <a:lnTo>
                    <a:pt x="7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64" name="Freeform 372"/>
            <p:cNvSpPr>
              <a:spLocks noEditPoints="1"/>
            </p:cNvSpPr>
            <p:nvPr userDrawn="1"/>
          </p:nvSpPr>
          <p:spPr bwMode="auto">
            <a:xfrm>
              <a:off x="5533417" y="1209676"/>
              <a:ext cx="114300" cy="114300"/>
            </a:xfrm>
            <a:custGeom>
              <a:avLst/>
              <a:gdLst>
                <a:gd name="T0" fmla="*/ 10 w 72"/>
                <a:gd name="T1" fmla="*/ 63 h 72"/>
                <a:gd name="T2" fmla="*/ 10 w 72"/>
                <a:gd name="T3" fmla="*/ 10 h 72"/>
                <a:gd name="T4" fmla="*/ 66 w 72"/>
                <a:gd name="T5" fmla="*/ 10 h 72"/>
                <a:gd name="T6" fmla="*/ 66 w 72"/>
                <a:gd name="T7" fmla="*/ 63 h 72"/>
                <a:gd name="T8" fmla="*/ 10 w 72"/>
                <a:gd name="T9" fmla="*/ 63 h 72"/>
                <a:gd name="T10" fmla="*/ 72 w 72"/>
                <a:gd name="T11" fmla="*/ 0 h 72"/>
                <a:gd name="T12" fmla="*/ 0 w 72"/>
                <a:gd name="T13" fmla="*/ 0 h 72"/>
                <a:gd name="T14" fmla="*/ 0 w 72"/>
                <a:gd name="T15" fmla="*/ 72 h 72"/>
                <a:gd name="T16" fmla="*/ 72 w 72"/>
                <a:gd name="T17" fmla="*/ 72 h 72"/>
                <a:gd name="T18" fmla="*/ 72 w 7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10" y="63"/>
                  </a:moveTo>
                  <a:lnTo>
                    <a:pt x="10" y="10"/>
                  </a:lnTo>
                  <a:lnTo>
                    <a:pt x="66" y="10"/>
                  </a:lnTo>
                  <a:lnTo>
                    <a:pt x="66" y="63"/>
                  </a:lnTo>
                  <a:lnTo>
                    <a:pt x="10" y="63"/>
                  </a:lnTo>
                  <a:close/>
                  <a:moveTo>
                    <a:pt x="7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2" y="72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65" name="Freeform 373"/>
            <p:cNvSpPr>
              <a:spLocks noEditPoints="1"/>
            </p:cNvSpPr>
            <p:nvPr userDrawn="1"/>
          </p:nvSpPr>
          <p:spPr bwMode="auto">
            <a:xfrm>
              <a:off x="5533417" y="1209676"/>
              <a:ext cx="114300" cy="114300"/>
            </a:xfrm>
            <a:custGeom>
              <a:avLst/>
              <a:gdLst>
                <a:gd name="T0" fmla="*/ 10 w 72"/>
                <a:gd name="T1" fmla="*/ 63 h 72"/>
                <a:gd name="T2" fmla="*/ 10 w 72"/>
                <a:gd name="T3" fmla="*/ 10 h 72"/>
                <a:gd name="T4" fmla="*/ 66 w 72"/>
                <a:gd name="T5" fmla="*/ 10 h 72"/>
                <a:gd name="T6" fmla="*/ 66 w 72"/>
                <a:gd name="T7" fmla="*/ 63 h 72"/>
                <a:gd name="T8" fmla="*/ 10 w 72"/>
                <a:gd name="T9" fmla="*/ 63 h 72"/>
                <a:gd name="T10" fmla="*/ 72 w 72"/>
                <a:gd name="T11" fmla="*/ 0 h 72"/>
                <a:gd name="T12" fmla="*/ 0 w 72"/>
                <a:gd name="T13" fmla="*/ 0 h 72"/>
                <a:gd name="T14" fmla="*/ 0 w 72"/>
                <a:gd name="T15" fmla="*/ 72 h 72"/>
                <a:gd name="T16" fmla="*/ 72 w 72"/>
                <a:gd name="T17" fmla="*/ 72 h 72"/>
                <a:gd name="T18" fmla="*/ 72 w 7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10" y="63"/>
                  </a:moveTo>
                  <a:lnTo>
                    <a:pt x="10" y="10"/>
                  </a:lnTo>
                  <a:lnTo>
                    <a:pt x="66" y="10"/>
                  </a:lnTo>
                  <a:lnTo>
                    <a:pt x="66" y="63"/>
                  </a:lnTo>
                  <a:lnTo>
                    <a:pt x="10" y="63"/>
                  </a:lnTo>
                  <a:moveTo>
                    <a:pt x="7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2" y="72"/>
                  </a:lnTo>
                  <a:lnTo>
                    <a:pt x="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66" name="Freeform 374"/>
            <p:cNvSpPr>
              <a:spLocks noEditPoints="1"/>
            </p:cNvSpPr>
            <p:nvPr userDrawn="1"/>
          </p:nvSpPr>
          <p:spPr bwMode="auto">
            <a:xfrm>
              <a:off x="5400067" y="1216026"/>
              <a:ext cx="109538" cy="103188"/>
            </a:xfrm>
            <a:custGeom>
              <a:avLst/>
              <a:gdLst>
                <a:gd name="T0" fmla="*/ 9 w 69"/>
                <a:gd name="T1" fmla="*/ 59 h 65"/>
                <a:gd name="T2" fmla="*/ 9 w 69"/>
                <a:gd name="T3" fmla="*/ 6 h 65"/>
                <a:gd name="T4" fmla="*/ 59 w 69"/>
                <a:gd name="T5" fmla="*/ 6 h 65"/>
                <a:gd name="T6" fmla="*/ 59 w 69"/>
                <a:gd name="T7" fmla="*/ 59 h 65"/>
                <a:gd name="T8" fmla="*/ 9 w 69"/>
                <a:gd name="T9" fmla="*/ 59 h 65"/>
                <a:gd name="T10" fmla="*/ 69 w 69"/>
                <a:gd name="T11" fmla="*/ 0 h 65"/>
                <a:gd name="T12" fmla="*/ 0 w 69"/>
                <a:gd name="T13" fmla="*/ 0 h 65"/>
                <a:gd name="T14" fmla="*/ 0 w 69"/>
                <a:gd name="T15" fmla="*/ 65 h 65"/>
                <a:gd name="T16" fmla="*/ 69 w 69"/>
                <a:gd name="T17" fmla="*/ 65 h 65"/>
                <a:gd name="T18" fmla="*/ 69 w 69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5">
                  <a:moveTo>
                    <a:pt x="9" y="59"/>
                  </a:moveTo>
                  <a:lnTo>
                    <a:pt x="9" y="6"/>
                  </a:lnTo>
                  <a:lnTo>
                    <a:pt x="59" y="6"/>
                  </a:lnTo>
                  <a:lnTo>
                    <a:pt x="59" y="59"/>
                  </a:lnTo>
                  <a:lnTo>
                    <a:pt x="9" y="59"/>
                  </a:lnTo>
                  <a:close/>
                  <a:moveTo>
                    <a:pt x="69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69" y="65"/>
                  </a:ln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67" name="Freeform 375"/>
            <p:cNvSpPr>
              <a:spLocks noEditPoints="1"/>
            </p:cNvSpPr>
            <p:nvPr userDrawn="1"/>
          </p:nvSpPr>
          <p:spPr bwMode="auto">
            <a:xfrm>
              <a:off x="5400067" y="1216026"/>
              <a:ext cx="109538" cy="103188"/>
            </a:xfrm>
            <a:custGeom>
              <a:avLst/>
              <a:gdLst>
                <a:gd name="T0" fmla="*/ 9 w 69"/>
                <a:gd name="T1" fmla="*/ 59 h 65"/>
                <a:gd name="T2" fmla="*/ 9 w 69"/>
                <a:gd name="T3" fmla="*/ 6 h 65"/>
                <a:gd name="T4" fmla="*/ 59 w 69"/>
                <a:gd name="T5" fmla="*/ 6 h 65"/>
                <a:gd name="T6" fmla="*/ 59 w 69"/>
                <a:gd name="T7" fmla="*/ 59 h 65"/>
                <a:gd name="T8" fmla="*/ 9 w 69"/>
                <a:gd name="T9" fmla="*/ 59 h 65"/>
                <a:gd name="T10" fmla="*/ 69 w 69"/>
                <a:gd name="T11" fmla="*/ 0 h 65"/>
                <a:gd name="T12" fmla="*/ 0 w 69"/>
                <a:gd name="T13" fmla="*/ 0 h 65"/>
                <a:gd name="T14" fmla="*/ 0 w 69"/>
                <a:gd name="T15" fmla="*/ 65 h 65"/>
                <a:gd name="T16" fmla="*/ 69 w 69"/>
                <a:gd name="T17" fmla="*/ 65 h 65"/>
                <a:gd name="T18" fmla="*/ 69 w 69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5">
                  <a:moveTo>
                    <a:pt x="9" y="59"/>
                  </a:moveTo>
                  <a:lnTo>
                    <a:pt x="9" y="6"/>
                  </a:lnTo>
                  <a:lnTo>
                    <a:pt x="59" y="6"/>
                  </a:lnTo>
                  <a:lnTo>
                    <a:pt x="59" y="59"/>
                  </a:lnTo>
                  <a:lnTo>
                    <a:pt x="9" y="59"/>
                  </a:lnTo>
                  <a:moveTo>
                    <a:pt x="69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69" y="65"/>
                  </a:lnTo>
                  <a:lnTo>
                    <a:pt x="6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68" name="Freeform 376"/>
            <p:cNvSpPr>
              <a:spLocks noEditPoints="1"/>
            </p:cNvSpPr>
            <p:nvPr userDrawn="1"/>
          </p:nvSpPr>
          <p:spPr bwMode="auto">
            <a:xfrm>
              <a:off x="5265129" y="1216026"/>
              <a:ext cx="100013" cy="103188"/>
            </a:xfrm>
            <a:custGeom>
              <a:avLst/>
              <a:gdLst>
                <a:gd name="T0" fmla="*/ 6 w 63"/>
                <a:gd name="T1" fmla="*/ 56 h 65"/>
                <a:gd name="T2" fmla="*/ 6 w 63"/>
                <a:gd name="T3" fmla="*/ 9 h 65"/>
                <a:gd name="T4" fmla="*/ 56 w 63"/>
                <a:gd name="T5" fmla="*/ 9 h 65"/>
                <a:gd name="T6" fmla="*/ 56 w 63"/>
                <a:gd name="T7" fmla="*/ 56 h 65"/>
                <a:gd name="T8" fmla="*/ 6 w 63"/>
                <a:gd name="T9" fmla="*/ 56 h 65"/>
                <a:gd name="T10" fmla="*/ 63 w 63"/>
                <a:gd name="T11" fmla="*/ 0 h 65"/>
                <a:gd name="T12" fmla="*/ 0 w 63"/>
                <a:gd name="T13" fmla="*/ 0 h 65"/>
                <a:gd name="T14" fmla="*/ 0 w 63"/>
                <a:gd name="T15" fmla="*/ 65 h 65"/>
                <a:gd name="T16" fmla="*/ 63 w 63"/>
                <a:gd name="T17" fmla="*/ 65 h 65"/>
                <a:gd name="T18" fmla="*/ 63 w 63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5">
                  <a:moveTo>
                    <a:pt x="6" y="56"/>
                  </a:moveTo>
                  <a:lnTo>
                    <a:pt x="6" y="9"/>
                  </a:lnTo>
                  <a:lnTo>
                    <a:pt x="56" y="9"/>
                  </a:lnTo>
                  <a:lnTo>
                    <a:pt x="56" y="56"/>
                  </a:lnTo>
                  <a:lnTo>
                    <a:pt x="6" y="56"/>
                  </a:lnTo>
                  <a:close/>
                  <a:moveTo>
                    <a:pt x="63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63" y="65"/>
                  </a:ln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69" name="Freeform 377"/>
            <p:cNvSpPr>
              <a:spLocks noEditPoints="1"/>
            </p:cNvSpPr>
            <p:nvPr userDrawn="1"/>
          </p:nvSpPr>
          <p:spPr bwMode="auto">
            <a:xfrm>
              <a:off x="5265129" y="1216026"/>
              <a:ext cx="100013" cy="103188"/>
            </a:xfrm>
            <a:custGeom>
              <a:avLst/>
              <a:gdLst>
                <a:gd name="T0" fmla="*/ 6 w 63"/>
                <a:gd name="T1" fmla="*/ 56 h 65"/>
                <a:gd name="T2" fmla="*/ 6 w 63"/>
                <a:gd name="T3" fmla="*/ 9 h 65"/>
                <a:gd name="T4" fmla="*/ 56 w 63"/>
                <a:gd name="T5" fmla="*/ 9 h 65"/>
                <a:gd name="T6" fmla="*/ 56 w 63"/>
                <a:gd name="T7" fmla="*/ 56 h 65"/>
                <a:gd name="T8" fmla="*/ 6 w 63"/>
                <a:gd name="T9" fmla="*/ 56 h 65"/>
                <a:gd name="T10" fmla="*/ 63 w 63"/>
                <a:gd name="T11" fmla="*/ 0 h 65"/>
                <a:gd name="T12" fmla="*/ 0 w 63"/>
                <a:gd name="T13" fmla="*/ 0 h 65"/>
                <a:gd name="T14" fmla="*/ 0 w 63"/>
                <a:gd name="T15" fmla="*/ 65 h 65"/>
                <a:gd name="T16" fmla="*/ 63 w 63"/>
                <a:gd name="T17" fmla="*/ 65 h 65"/>
                <a:gd name="T18" fmla="*/ 63 w 63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5">
                  <a:moveTo>
                    <a:pt x="6" y="56"/>
                  </a:moveTo>
                  <a:lnTo>
                    <a:pt x="6" y="9"/>
                  </a:lnTo>
                  <a:lnTo>
                    <a:pt x="56" y="9"/>
                  </a:lnTo>
                  <a:lnTo>
                    <a:pt x="56" y="56"/>
                  </a:lnTo>
                  <a:lnTo>
                    <a:pt x="6" y="56"/>
                  </a:lnTo>
                  <a:moveTo>
                    <a:pt x="63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63" y="65"/>
                  </a:lnTo>
                  <a:lnTo>
                    <a:pt x="6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70" name="Freeform 378"/>
            <p:cNvSpPr>
              <a:spLocks noEditPoints="1"/>
            </p:cNvSpPr>
            <p:nvPr userDrawn="1"/>
          </p:nvSpPr>
          <p:spPr bwMode="auto">
            <a:xfrm>
              <a:off x="5125429" y="1216026"/>
              <a:ext cx="100013" cy="103188"/>
            </a:xfrm>
            <a:custGeom>
              <a:avLst/>
              <a:gdLst>
                <a:gd name="T0" fmla="*/ 10 w 63"/>
                <a:gd name="T1" fmla="*/ 56 h 65"/>
                <a:gd name="T2" fmla="*/ 10 w 63"/>
                <a:gd name="T3" fmla="*/ 9 h 65"/>
                <a:gd name="T4" fmla="*/ 57 w 63"/>
                <a:gd name="T5" fmla="*/ 9 h 65"/>
                <a:gd name="T6" fmla="*/ 57 w 63"/>
                <a:gd name="T7" fmla="*/ 56 h 65"/>
                <a:gd name="T8" fmla="*/ 10 w 63"/>
                <a:gd name="T9" fmla="*/ 56 h 65"/>
                <a:gd name="T10" fmla="*/ 63 w 63"/>
                <a:gd name="T11" fmla="*/ 0 h 65"/>
                <a:gd name="T12" fmla="*/ 0 w 63"/>
                <a:gd name="T13" fmla="*/ 0 h 65"/>
                <a:gd name="T14" fmla="*/ 0 w 63"/>
                <a:gd name="T15" fmla="*/ 65 h 65"/>
                <a:gd name="T16" fmla="*/ 63 w 63"/>
                <a:gd name="T17" fmla="*/ 65 h 65"/>
                <a:gd name="T18" fmla="*/ 63 w 63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5">
                  <a:moveTo>
                    <a:pt x="10" y="56"/>
                  </a:moveTo>
                  <a:lnTo>
                    <a:pt x="10" y="9"/>
                  </a:lnTo>
                  <a:lnTo>
                    <a:pt x="57" y="9"/>
                  </a:lnTo>
                  <a:lnTo>
                    <a:pt x="57" y="56"/>
                  </a:lnTo>
                  <a:lnTo>
                    <a:pt x="10" y="56"/>
                  </a:lnTo>
                  <a:close/>
                  <a:moveTo>
                    <a:pt x="63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63" y="65"/>
                  </a:ln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71" name="Freeform 379"/>
            <p:cNvSpPr>
              <a:spLocks noEditPoints="1"/>
            </p:cNvSpPr>
            <p:nvPr userDrawn="1"/>
          </p:nvSpPr>
          <p:spPr bwMode="auto">
            <a:xfrm>
              <a:off x="5125429" y="1216026"/>
              <a:ext cx="100013" cy="103188"/>
            </a:xfrm>
            <a:custGeom>
              <a:avLst/>
              <a:gdLst>
                <a:gd name="T0" fmla="*/ 10 w 63"/>
                <a:gd name="T1" fmla="*/ 56 h 65"/>
                <a:gd name="T2" fmla="*/ 10 w 63"/>
                <a:gd name="T3" fmla="*/ 9 h 65"/>
                <a:gd name="T4" fmla="*/ 57 w 63"/>
                <a:gd name="T5" fmla="*/ 9 h 65"/>
                <a:gd name="T6" fmla="*/ 57 w 63"/>
                <a:gd name="T7" fmla="*/ 56 h 65"/>
                <a:gd name="T8" fmla="*/ 10 w 63"/>
                <a:gd name="T9" fmla="*/ 56 h 65"/>
                <a:gd name="T10" fmla="*/ 63 w 63"/>
                <a:gd name="T11" fmla="*/ 0 h 65"/>
                <a:gd name="T12" fmla="*/ 0 w 63"/>
                <a:gd name="T13" fmla="*/ 0 h 65"/>
                <a:gd name="T14" fmla="*/ 0 w 63"/>
                <a:gd name="T15" fmla="*/ 65 h 65"/>
                <a:gd name="T16" fmla="*/ 63 w 63"/>
                <a:gd name="T17" fmla="*/ 65 h 65"/>
                <a:gd name="T18" fmla="*/ 63 w 63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5">
                  <a:moveTo>
                    <a:pt x="10" y="56"/>
                  </a:moveTo>
                  <a:lnTo>
                    <a:pt x="10" y="9"/>
                  </a:lnTo>
                  <a:lnTo>
                    <a:pt x="57" y="9"/>
                  </a:lnTo>
                  <a:lnTo>
                    <a:pt x="57" y="56"/>
                  </a:lnTo>
                  <a:lnTo>
                    <a:pt x="10" y="56"/>
                  </a:lnTo>
                  <a:moveTo>
                    <a:pt x="63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63" y="65"/>
                  </a:lnTo>
                  <a:lnTo>
                    <a:pt x="6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72" name="Freeform 380"/>
            <p:cNvSpPr>
              <a:spLocks noEditPoints="1"/>
            </p:cNvSpPr>
            <p:nvPr userDrawn="1"/>
          </p:nvSpPr>
          <p:spPr bwMode="auto">
            <a:xfrm>
              <a:off x="4717442" y="1225551"/>
              <a:ext cx="85725" cy="84138"/>
            </a:xfrm>
            <a:custGeom>
              <a:avLst/>
              <a:gdLst>
                <a:gd name="T0" fmla="*/ 10 w 54"/>
                <a:gd name="T1" fmla="*/ 44 h 53"/>
                <a:gd name="T2" fmla="*/ 10 w 54"/>
                <a:gd name="T3" fmla="*/ 9 h 53"/>
                <a:gd name="T4" fmla="*/ 44 w 54"/>
                <a:gd name="T5" fmla="*/ 9 h 53"/>
                <a:gd name="T6" fmla="*/ 44 w 54"/>
                <a:gd name="T7" fmla="*/ 44 h 53"/>
                <a:gd name="T8" fmla="*/ 10 w 54"/>
                <a:gd name="T9" fmla="*/ 44 h 53"/>
                <a:gd name="T10" fmla="*/ 54 w 54"/>
                <a:gd name="T11" fmla="*/ 0 h 53"/>
                <a:gd name="T12" fmla="*/ 0 w 54"/>
                <a:gd name="T13" fmla="*/ 0 h 53"/>
                <a:gd name="T14" fmla="*/ 0 w 54"/>
                <a:gd name="T15" fmla="*/ 53 h 53"/>
                <a:gd name="T16" fmla="*/ 54 w 54"/>
                <a:gd name="T17" fmla="*/ 53 h 53"/>
                <a:gd name="T18" fmla="*/ 54 w 54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3">
                  <a:moveTo>
                    <a:pt x="10" y="44"/>
                  </a:moveTo>
                  <a:lnTo>
                    <a:pt x="10" y="9"/>
                  </a:lnTo>
                  <a:lnTo>
                    <a:pt x="44" y="9"/>
                  </a:lnTo>
                  <a:lnTo>
                    <a:pt x="44" y="44"/>
                  </a:lnTo>
                  <a:lnTo>
                    <a:pt x="10" y="44"/>
                  </a:lnTo>
                  <a:close/>
                  <a:moveTo>
                    <a:pt x="54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54" y="53"/>
                  </a:ln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73" name="Freeform 381"/>
            <p:cNvSpPr>
              <a:spLocks noEditPoints="1"/>
            </p:cNvSpPr>
            <p:nvPr userDrawn="1"/>
          </p:nvSpPr>
          <p:spPr bwMode="auto">
            <a:xfrm>
              <a:off x="4717442" y="1225551"/>
              <a:ext cx="85725" cy="84138"/>
            </a:xfrm>
            <a:custGeom>
              <a:avLst/>
              <a:gdLst>
                <a:gd name="T0" fmla="*/ 10 w 54"/>
                <a:gd name="T1" fmla="*/ 44 h 53"/>
                <a:gd name="T2" fmla="*/ 10 w 54"/>
                <a:gd name="T3" fmla="*/ 9 h 53"/>
                <a:gd name="T4" fmla="*/ 44 w 54"/>
                <a:gd name="T5" fmla="*/ 9 h 53"/>
                <a:gd name="T6" fmla="*/ 44 w 54"/>
                <a:gd name="T7" fmla="*/ 44 h 53"/>
                <a:gd name="T8" fmla="*/ 10 w 54"/>
                <a:gd name="T9" fmla="*/ 44 h 53"/>
                <a:gd name="T10" fmla="*/ 54 w 54"/>
                <a:gd name="T11" fmla="*/ 0 h 53"/>
                <a:gd name="T12" fmla="*/ 0 w 54"/>
                <a:gd name="T13" fmla="*/ 0 h 53"/>
                <a:gd name="T14" fmla="*/ 0 w 54"/>
                <a:gd name="T15" fmla="*/ 53 h 53"/>
                <a:gd name="T16" fmla="*/ 54 w 54"/>
                <a:gd name="T17" fmla="*/ 53 h 53"/>
                <a:gd name="T18" fmla="*/ 54 w 54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3">
                  <a:moveTo>
                    <a:pt x="10" y="44"/>
                  </a:moveTo>
                  <a:lnTo>
                    <a:pt x="10" y="9"/>
                  </a:lnTo>
                  <a:lnTo>
                    <a:pt x="44" y="9"/>
                  </a:lnTo>
                  <a:lnTo>
                    <a:pt x="44" y="44"/>
                  </a:lnTo>
                  <a:lnTo>
                    <a:pt x="10" y="44"/>
                  </a:lnTo>
                  <a:moveTo>
                    <a:pt x="54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54" y="53"/>
                  </a:lnTo>
                  <a:lnTo>
                    <a:pt x="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74" name="Freeform 382"/>
            <p:cNvSpPr>
              <a:spLocks noEditPoints="1"/>
            </p:cNvSpPr>
            <p:nvPr userDrawn="1"/>
          </p:nvSpPr>
          <p:spPr bwMode="auto">
            <a:xfrm>
              <a:off x="4584092" y="1230313"/>
              <a:ext cx="74613" cy="74613"/>
            </a:xfrm>
            <a:custGeom>
              <a:avLst/>
              <a:gdLst>
                <a:gd name="T0" fmla="*/ 9 w 47"/>
                <a:gd name="T1" fmla="*/ 38 h 47"/>
                <a:gd name="T2" fmla="*/ 9 w 47"/>
                <a:gd name="T3" fmla="*/ 9 h 47"/>
                <a:gd name="T4" fmla="*/ 37 w 47"/>
                <a:gd name="T5" fmla="*/ 9 h 47"/>
                <a:gd name="T6" fmla="*/ 37 w 47"/>
                <a:gd name="T7" fmla="*/ 38 h 47"/>
                <a:gd name="T8" fmla="*/ 9 w 47"/>
                <a:gd name="T9" fmla="*/ 38 h 47"/>
                <a:gd name="T10" fmla="*/ 47 w 47"/>
                <a:gd name="T11" fmla="*/ 0 h 47"/>
                <a:gd name="T12" fmla="*/ 0 w 47"/>
                <a:gd name="T13" fmla="*/ 0 h 47"/>
                <a:gd name="T14" fmla="*/ 0 w 47"/>
                <a:gd name="T15" fmla="*/ 47 h 47"/>
                <a:gd name="T16" fmla="*/ 47 w 47"/>
                <a:gd name="T17" fmla="*/ 47 h 47"/>
                <a:gd name="T18" fmla="*/ 47 w 47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9" y="38"/>
                  </a:moveTo>
                  <a:lnTo>
                    <a:pt x="9" y="9"/>
                  </a:lnTo>
                  <a:lnTo>
                    <a:pt x="37" y="9"/>
                  </a:lnTo>
                  <a:lnTo>
                    <a:pt x="37" y="38"/>
                  </a:lnTo>
                  <a:lnTo>
                    <a:pt x="9" y="38"/>
                  </a:lnTo>
                  <a:close/>
                  <a:moveTo>
                    <a:pt x="47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47" y="47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75" name="Freeform 383"/>
            <p:cNvSpPr>
              <a:spLocks noEditPoints="1"/>
            </p:cNvSpPr>
            <p:nvPr userDrawn="1"/>
          </p:nvSpPr>
          <p:spPr bwMode="auto">
            <a:xfrm>
              <a:off x="4584092" y="1230313"/>
              <a:ext cx="74613" cy="74613"/>
            </a:xfrm>
            <a:custGeom>
              <a:avLst/>
              <a:gdLst>
                <a:gd name="T0" fmla="*/ 9 w 47"/>
                <a:gd name="T1" fmla="*/ 38 h 47"/>
                <a:gd name="T2" fmla="*/ 9 w 47"/>
                <a:gd name="T3" fmla="*/ 9 h 47"/>
                <a:gd name="T4" fmla="*/ 37 w 47"/>
                <a:gd name="T5" fmla="*/ 9 h 47"/>
                <a:gd name="T6" fmla="*/ 37 w 47"/>
                <a:gd name="T7" fmla="*/ 38 h 47"/>
                <a:gd name="T8" fmla="*/ 9 w 47"/>
                <a:gd name="T9" fmla="*/ 38 h 47"/>
                <a:gd name="T10" fmla="*/ 47 w 47"/>
                <a:gd name="T11" fmla="*/ 0 h 47"/>
                <a:gd name="T12" fmla="*/ 0 w 47"/>
                <a:gd name="T13" fmla="*/ 0 h 47"/>
                <a:gd name="T14" fmla="*/ 0 w 47"/>
                <a:gd name="T15" fmla="*/ 47 h 47"/>
                <a:gd name="T16" fmla="*/ 47 w 47"/>
                <a:gd name="T17" fmla="*/ 47 h 47"/>
                <a:gd name="T18" fmla="*/ 47 w 47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9" y="38"/>
                  </a:moveTo>
                  <a:lnTo>
                    <a:pt x="9" y="9"/>
                  </a:lnTo>
                  <a:lnTo>
                    <a:pt x="37" y="9"/>
                  </a:lnTo>
                  <a:lnTo>
                    <a:pt x="37" y="38"/>
                  </a:lnTo>
                  <a:lnTo>
                    <a:pt x="9" y="38"/>
                  </a:lnTo>
                  <a:moveTo>
                    <a:pt x="47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47" y="47"/>
                  </a:lnTo>
                  <a:lnTo>
                    <a:pt x="4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86" name="Freeform 394"/>
            <p:cNvSpPr>
              <a:spLocks noEditPoints="1"/>
            </p:cNvSpPr>
            <p:nvPr userDrawn="1"/>
          </p:nvSpPr>
          <p:spPr bwMode="auto">
            <a:xfrm>
              <a:off x="8329004" y="1365251"/>
              <a:ext cx="79375" cy="79375"/>
            </a:xfrm>
            <a:custGeom>
              <a:avLst/>
              <a:gdLst>
                <a:gd name="T0" fmla="*/ 6 w 50"/>
                <a:gd name="T1" fmla="*/ 43 h 50"/>
                <a:gd name="T2" fmla="*/ 6 w 50"/>
                <a:gd name="T3" fmla="*/ 9 h 50"/>
                <a:gd name="T4" fmla="*/ 44 w 50"/>
                <a:gd name="T5" fmla="*/ 9 h 50"/>
                <a:gd name="T6" fmla="*/ 44 w 50"/>
                <a:gd name="T7" fmla="*/ 43 h 50"/>
                <a:gd name="T8" fmla="*/ 6 w 50"/>
                <a:gd name="T9" fmla="*/ 43 h 50"/>
                <a:gd name="T10" fmla="*/ 50 w 50"/>
                <a:gd name="T11" fmla="*/ 0 h 50"/>
                <a:gd name="T12" fmla="*/ 0 w 50"/>
                <a:gd name="T13" fmla="*/ 0 h 50"/>
                <a:gd name="T14" fmla="*/ 0 w 50"/>
                <a:gd name="T15" fmla="*/ 50 h 50"/>
                <a:gd name="T16" fmla="*/ 50 w 50"/>
                <a:gd name="T17" fmla="*/ 50 h 50"/>
                <a:gd name="T18" fmla="*/ 50 w 50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0">
                  <a:moveTo>
                    <a:pt x="6" y="43"/>
                  </a:moveTo>
                  <a:lnTo>
                    <a:pt x="6" y="9"/>
                  </a:lnTo>
                  <a:lnTo>
                    <a:pt x="44" y="9"/>
                  </a:lnTo>
                  <a:lnTo>
                    <a:pt x="44" y="43"/>
                  </a:lnTo>
                  <a:lnTo>
                    <a:pt x="6" y="43"/>
                  </a:lnTo>
                  <a:close/>
                  <a:moveTo>
                    <a:pt x="50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50" y="50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87" name="Freeform 395"/>
            <p:cNvSpPr>
              <a:spLocks noEditPoints="1"/>
            </p:cNvSpPr>
            <p:nvPr userDrawn="1"/>
          </p:nvSpPr>
          <p:spPr bwMode="auto">
            <a:xfrm>
              <a:off x="8329004" y="1365251"/>
              <a:ext cx="79375" cy="79375"/>
            </a:xfrm>
            <a:custGeom>
              <a:avLst/>
              <a:gdLst>
                <a:gd name="T0" fmla="*/ 6 w 50"/>
                <a:gd name="T1" fmla="*/ 43 h 50"/>
                <a:gd name="T2" fmla="*/ 6 w 50"/>
                <a:gd name="T3" fmla="*/ 9 h 50"/>
                <a:gd name="T4" fmla="*/ 44 w 50"/>
                <a:gd name="T5" fmla="*/ 9 h 50"/>
                <a:gd name="T6" fmla="*/ 44 w 50"/>
                <a:gd name="T7" fmla="*/ 43 h 50"/>
                <a:gd name="T8" fmla="*/ 6 w 50"/>
                <a:gd name="T9" fmla="*/ 43 h 50"/>
                <a:gd name="T10" fmla="*/ 50 w 50"/>
                <a:gd name="T11" fmla="*/ 0 h 50"/>
                <a:gd name="T12" fmla="*/ 0 w 50"/>
                <a:gd name="T13" fmla="*/ 0 h 50"/>
                <a:gd name="T14" fmla="*/ 0 w 50"/>
                <a:gd name="T15" fmla="*/ 50 h 50"/>
                <a:gd name="T16" fmla="*/ 50 w 50"/>
                <a:gd name="T17" fmla="*/ 50 h 50"/>
                <a:gd name="T18" fmla="*/ 50 w 50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0">
                  <a:moveTo>
                    <a:pt x="6" y="43"/>
                  </a:moveTo>
                  <a:lnTo>
                    <a:pt x="6" y="9"/>
                  </a:lnTo>
                  <a:lnTo>
                    <a:pt x="44" y="9"/>
                  </a:lnTo>
                  <a:lnTo>
                    <a:pt x="44" y="43"/>
                  </a:lnTo>
                  <a:lnTo>
                    <a:pt x="6" y="43"/>
                  </a:lnTo>
                  <a:moveTo>
                    <a:pt x="50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50" y="50"/>
                  </a:lnTo>
                  <a:lnTo>
                    <a:pt x="5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88" name="Freeform 396"/>
            <p:cNvSpPr>
              <a:spLocks noEditPoints="1"/>
            </p:cNvSpPr>
            <p:nvPr userDrawn="1"/>
          </p:nvSpPr>
          <p:spPr bwMode="auto">
            <a:xfrm>
              <a:off x="8184542" y="1365251"/>
              <a:ext cx="88900" cy="84138"/>
            </a:xfrm>
            <a:custGeom>
              <a:avLst/>
              <a:gdLst>
                <a:gd name="T0" fmla="*/ 9 w 56"/>
                <a:gd name="T1" fmla="*/ 47 h 53"/>
                <a:gd name="T2" fmla="*/ 9 w 56"/>
                <a:gd name="T3" fmla="*/ 6 h 53"/>
                <a:gd name="T4" fmla="*/ 47 w 56"/>
                <a:gd name="T5" fmla="*/ 6 h 53"/>
                <a:gd name="T6" fmla="*/ 47 w 56"/>
                <a:gd name="T7" fmla="*/ 47 h 53"/>
                <a:gd name="T8" fmla="*/ 9 w 56"/>
                <a:gd name="T9" fmla="*/ 47 h 53"/>
                <a:gd name="T10" fmla="*/ 56 w 56"/>
                <a:gd name="T11" fmla="*/ 0 h 53"/>
                <a:gd name="T12" fmla="*/ 0 w 56"/>
                <a:gd name="T13" fmla="*/ 0 h 53"/>
                <a:gd name="T14" fmla="*/ 0 w 56"/>
                <a:gd name="T15" fmla="*/ 53 h 53"/>
                <a:gd name="T16" fmla="*/ 56 w 56"/>
                <a:gd name="T17" fmla="*/ 53 h 53"/>
                <a:gd name="T18" fmla="*/ 56 w 56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3">
                  <a:moveTo>
                    <a:pt x="9" y="47"/>
                  </a:moveTo>
                  <a:lnTo>
                    <a:pt x="9" y="6"/>
                  </a:lnTo>
                  <a:lnTo>
                    <a:pt x="47" y="6"/>
                  </a:lnTo>
                  <a:lnTo>
                    <a:pt x="47" y="47"/>
                  </a:lnTo>
                  <a:lnTo>
                    <a:pt x="9" y="47"/>
                  </a:lnTo>
                  <a:close/>
                  <a:moveTo>
                    <a:pt x="56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56" y="53"/>
                  </a:lnTo>
                  <a:lnTo>
                    <a:pt x="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89" name="Freeform 397"/>
            <p:cNvSpPr>
              <a:spLocks noEditPoints="1"/>
            </p:cNvSpPr>
            <p:nvPr userDrawn="1"/>
          </p:nvSpPr>
          <p:spPr bwMode="auto">
            <a:xfrm>
              <a:off x="8184542" y="1365251"/>
              <a:ext cx="88900" cy="84138"/>
            </a:xfrm>
            <a:custGeom>
              <a:avLst/>
              <a:gdLst>
                <a:gd name="T0" fmla="*/ 9 w 56"/>
                <a:gd name="T1" fmla="*/ 47 h 53"/>
                <a:gd name="T2" fmla="*/ 9 w 56"/>
                <a:gd name="T3" fmla="*/ 6 h 53"/>
                <a:gd name="T4" fmla="*/ 47 w 56"/>
                <a:gd name="T5" fmla="*/ 6 h 53"/>
                <a:gd name="T6" fmla="*/ 47 w 56"/>
                <a:gd name="T7" fmla="*/ 47 h 53"/>
                <a:gd name="T8" fmla="*/ 9 w 56"/>
                <a:gd name="T9" fmla="*/ 47 h 53"/>
                <a:gd name="T10" fmla="*/ 56 w 56"/>
                <a:gd name="T11" fmla="*/ 0 h 53"/>
                <a:gd name="T12" fmla="*/ 0 w 56"/>
                <a:gd name="T13" fmla="*/ 0 h 53"/>
                <a:gd name="T14" fmla="*/ 0 w 56"/>
                <a:gd name="T15" fmla="*/ 53 h 53"/>
                <a:gd name="T16" fmla="*/ 56 w 56"/>
                <a:gd name="T17" fmla="*/ 53 h 53"/>
                <a:gd name="T18" fmla="*/ 56 w 56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3">
                  <a:moveTo>
                    <a:pt x="9" y="47"/>
                  </a:moveTo>
                  <a:lnTo>
                    <a:pt x="9" y="6"/>
                  </a:lnTo>
                  <a:lnTo>
                    <a:pt x="47" y="6"/>
                  </a:lnTo>
                  <a:lnTo>
                    <a:pt x="47" y="47"/>
                  </a:lnTo>
                  <a:lnTo>
                    <a:pt x="9" y="47"/>
                  </a:lnTo>
                  <a:moveTo>
                    <a:pt x="56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56" y="53"/>
                  </a:lnTo>
                  <a:lnTo>
                    <a:pt x="5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90" name="Freeform 398"/>
            <p:cNvSpPr>
              <a:spLocks noEditPoints="1"/>
            </p:cNvSpPr>
            <p:nvPr userDrawn="1"/>
          </p:nvSpPr>
          <p:spPr bwMode="auto">
            <a:xfrm>
              <a:off x="8044842" y="1358901"/>
              <a:ext cx="90488" cy="90488"/>
            </a:xfrm>
            <a:custGeom>
              <a:avLst/>
              <a:gdLst>
                <a:gd name="T0" fmla="*/ 10 w 57"/>
                <a:gd name="T1" fmla="*/ 51 h 57"/>
                <a:gd name="T2" fmla="*/ 10 w 57"/>
                <a:gd name="T3" fmla="*/ 10 h 57"/>
                <a:gd name="T4" fmla="*/ 50 w 57"/>
                <a:gd name="T5" fmla="*/ 10 h 57"/>
                <a:gd name="T6" fmla="*/ 50 w 57"/>
                <a:gd name="T7" fmla="*/ 51 h 57"/>
                <a:gd name="T8" fmla="*/ 10 w 57"/>
                <a:gd name="T9" fmla="*/ 51 h 57"/>
                <a:gd name="T10" fmla="*/ 57 w 57"/>
                <a:gd name="T11" fmla="*/ 0 h 57"/>
                <a:gd name="T12" fmla="*/ 0 w 57"/>
                <a:gd name="T13" fmla="*/ 0 h 57"/>
                <a:gd name="T14" fmla="*/ 0 w 57"/>
                <a:gd name="T15" fmla="*/ 57 h 57"/>
                <a:gd name="T16" fmla="*/ 57 w 57"/>
                <a:gd name="T17" fmla="*/ 57 h 57"/>
                <a:gd name="T18" fmla="*/ 57 w 57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7">
                  <a:moveTo>
                    <a:pt x="10" y="51"/>
                  </a:moveTo>
                  <a:lnTo>
                    <a:pt x="10" y="10"/>
                  </a:lnTo>
                  <a:lnTo>
                    <a:pt x="50" y="10"/>
                  </a:lnTo>
                  <a:lnTo>
                    <a:pt x="50" y="51"/>
                  </a:lnTo>
                  <a:lnTo>
                    <a:pt x="10" y="51"/>
                  </a:lnTo>
                  <a:close/>
                  <a:moveTo>
                    <a:pt x="57" y="0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57"/>
                  </a:lnTo>
                  <a:lnTo>
                    <a:pt x="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91" name="Freeform 399"/>
            <p:cNvSpPr>
              <a:spLocks noEditPoints="1"/>
            </p:cNvSpPr>
            <p:nvPr userDrawn="1"/>
          </p:nvSpPr>
          <p:spPr bwMode="auto">
            <a:xfrm>
              <a:off x="8044842" y="1358901"/>
              <a:ext cx="90488" cy="90488"/>
            </a:xfrm>
            <a:custGeom>
              <a:avLst/>
              <a:gdLst>
                <a:gd name="T0" fmla="*/ 10 w 57"/>
                <a:gd name="T1" fmla="*/ 51 h 57"/>
                <a:gd name="T2" fmla="*/ 10 w 57"/>
                <a:gd name="T3" fmla="*/ 10 h 57"/>
                <a:gd name="T4" fmla="*/ 50 w 57"/>
                <a:gd name="T5" fmla="*/ 10 h 57"/>
                <a:gd name="T6" fmla="*/ 50 w 57"/>
                <a:gd name="T7" fmla="*/ 51 h 57"/>
                <a:gd name="T8" fmla="*/ 10 w 57"/>
                <a:gd name="T9" fmla="*/ 51 h 57"/>
                <a:gd name="T10" fmla="*/ 57 w 57"/>
                <a:gd name="T11" fmla="*/ 0 h 57"/>
                <a:gd name="T12" fmla="*/ 0 w 57"/>
                <a:gd name="T13" fmla="*/ 0 h 57"/>
                <a:gd name="T14" fmla="*/ 0 w 57"/>
                <a:gd name="T15" fmla="*/ 57 h 57"/>
                <a:gd name="T16" fmla="*/ 57 w 57"/>
                <a:gd name="T17" fmla="*/ 57 h 57"/>
                <a:gd name="T18" fmla="*/ 57 w 57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7">
                  <a:moveTo>
                    <a:pt x="10" y="51"/>
                  </a:moveTo>
                  <a:lnTo>
                    <a:pt x="10" y="10"/>
                  </a:lnTo>
                  <a:lnTo>
                    <a:pt x="50" y="10"/>
                  </a:lnTo>
                  <a:lnTo>
                    <a:pt x="50" y="51"/>
                  </a:lnTo>
                  <a:lnTo>
                    <a:pt x="10" y="51"/>
                  </a:lnTo>
                  <a:moveTo>
                    <a:pt x="57" y="0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57"/>
                  </a:lnTo>
                  <a:lnTo>
                    <a:pt x="5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92" name="Freeform 400"/>
            <p:cNvSpPr>
              <a:spLocks noEditPoints="1"/>
            </p:cNvSpPr>
            <p:nvPr userDrawn="1"/>
          </p:nvSpPr>
          <p:spPr bwMode="auto">
            <a:xfrm>
              <a:off x="7906729" y="1358901"/>
              <a:ext cx="93663" cy="95250"/>
            </a:xfrm>
            <a:custGeom>
              <a:avLst/>
              <a:gdLst>
                <a:gd name="T0" fmla="*/ 9 w 59"/>
                <a:gd name="T1" fmla="*/ 51 h 60"/>
                <a:gd name="T2" fmla="*/ 9 w 59"/>
                <a:gd name="T3" fmla="*/ 10 h 60"/>
                <a:gd name="T4" fmla="*/ 50 w 59"/>
                <a:gd name="T5" fmla="*/ 10 h 60"/>
                <a:gd name="T6" fmla="*/ 50 w 59"/>
                <a:gd name="T7" fmla="*/ 51 h 60"/>
                <a:gd name="T8" fmla="*/ 9 w 59"/>
                <a:gd name="T9" fmla="*/ 51 h 60"/>
                <a:gd name="T10" fmla="*/ 59 w 59"/>
                <a:gd name="T11" fmla="*/ 0 h 60"/>
                <a:gd name="T12" fmla="*/ 0 w 59"/>
                <a:gd name="T13" fmla="*/ 0 h 60"/>
                <a:gd name="T14" fmla="*/ 0 w 59"/>
                <a:gd name="T15" fmla="*/ 60 h 60"/>
                <a:gd name="T16" fmla="*/ 59 w 59"/>
                <a:gd name="T17" fmla="*/ 60 h 60"/>
                <a:gd name="T18" fmla="*/ 59 w 59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9" y="51"/>
                  </a:moveTo>
                  <a:lnTo>
                    <a:pt x="9" y="10"/>
                  </a:lnTo>
                  <a:lnTo>
                    <a:pt x="50" y="10"/>
                  </a:lnTo>
                  <a:lnTo>
                    <a:pt x="50" y="51"/>
                  </a:lnTo>
                  <a:lnTo>
                    <a:pt x="9" y="51"/>
                  </a:lnTo>
                  <a:close/>
                  <a:moveTo>
                    <a:pt x="59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59" y="60"/>
                  </a:lnTo>
                  <a:lnTo>
                    <a:pt x="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93" name="Freeform 401"/>
            <p:cNvSpPr>
              <a:spLocks noEditPoints="1"/>
            </p:cNvSpPr>
            <p:nvPr userDrawn="1"/>
          </p:nvSpPr>
          <p:spPr bwMode="auto">
            <a:xfrm>
              <a:off x="7906729" y="1358901"/>
              <a:ext cx="93663" cy="95250"/>
            </a:xfrm>
            <a:custGeom>
              <a:avLst/>
              <a:gdLst>
                <a:gd name="T0" fmla="*/ 9 w 59"/>
                <a:gd name="T1" fmla="*/ 51 h 60"/>
                <a:gd name="T2" fmla="*/ 9 w 59"/>
                <a:gd name="T3" fmla="*/ 10 h 60"/>
                <a:gd name="T4" fmla="*/ 50 w 59"/>
                <a:gd name="T5" fmla="*/ 10 h 60"/>
                <a:gd name="T6" fmla="*/ 50 w 59"/>
                <a:gd name="T7" fmla="*/ 51 h 60"/>
                <a:gd name="T8" fmla="*/ 9 w 59"/>
                <a:gd name="T9" fmla="*/ 51 h 60"/>
                <a:gd name="T10" fmla="*/ 59 w 59"/>
                <a:gd name="T11" fmla="*/ 0 h 60"/>
                <a:gd name="T12" fmla="*/ 0 w 59"/>
                <a:gd name="T13" fmla="*/ 0 h 60"/>
                <a:gd name="T14" fmla="*/ 0 w 59"/>
                <a:gd name="T15" fmla="*/ 60 h 60"/>
                <a:gd name="T16" fmla="*/ 59 w 59"/>
                <a:gd name="T17" fmla="*/ 60 h 60"/>
                <a:gd name="T18" fmla="*/ 59 w 59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9" y="51"/>
                  </a:moveTo>
                  <a:lnTo>
                    <a:pt x="9" y="10"/>
                  </a:lnTo>
                  <a:lnTo>
                    <a:pt x="50" y="10"/>
                  </a:lnTo>
                  <a:lnTo>
                    <a:pt x="50" y="51"/>
                  </a:lnTo>
                  <a:lnTo>
                    <a:pt x="9" y="51"/>
                  </a:lnTo>
                  <a:moveTo>
                    <a:pt x="59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59" y="60"/>
                  </a:lnTo>
                  <a:lnTo>
                    <a:pt x="5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94" name="Freeform 402"/>
            <p:cNvSpPr>
              <a:spLocks noEditPoints="1"/>
            </p:cNvSpPr>
            <p:nvPr userDrawn="1"/>
          </p:nvSpPr>
          <p:spPr bwMode="auto">
            <a:xfrm>
              <a:off x="7767029" y="1358901"/>
              <a:ext cx="93663" cy="95250"/>
            </a:xfrm>
            <a:custGeom>
              <a:avLst/>
              <a:gdLst>
                <a:gd name="T0" fmla="*/ 6 w 59"/>
                <a:gd name="T1" fmla="*/ 54 h 60"/>
                <a:gd name="T2" fmla="*/ 6 w 59"/>
                <a:gd name="T3" fmla="*/ 7 h 60"/>
                <a:gd name="T4" fmla="*/ 53 w 59"/>
                <a:gd name="T5" fmla="*/ 7 h 60"/>
                <a:gd name="T6" fmla="*/ 53 w 59"/>
                <a:gd name="T7" fmla="*/ 54 h 60"/>
                <a:gd name="T8" fmla="*/ 6 w 59"/>
                <a:gd name="T9" fmla="*/ 54 h 60"/>
                <a:gd name="T10" fmla="*/ 59 w 59"/>
                <a:gd name="T11" fmla="*/ 0 h 60"/>
                <a:gd name="T12" fmla="*/ 0 w 59"/>
                <a:gd name="T13" fmla="*/ 0 h 60"/>
                <a:gd name="T14" fmla="*/ 0 w 59"/>
                <a:gd name="T15" fmla="*/ 60 h 60"/>
                <a:gd name="T16" fmla="*/ 59 w 59"/>
                <a:gd name="T17" fmla="*/ 60 h 60"/>
                <a:gd name="T18" fmla="*/ 59 w 59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6" y="54"/>
                  </a:moveTo>
                  <a:lnTo>
                    <a:pt x="6" y="7"/>
                  </a:lnTo>
                  <a:lnTo>
                    <a:pt x="53" y="7"/>
                  </a:lnTo>
                  <a:lnTo>
                    <a:pt x="53" y="54"/>
                  </a:lnTo>
                  <a:lnTo>
                    <a:pt x="6" y="54"/>
                  </a:lnTo>
                  <a:close/>
                  <a:moveTo>
                    <a:pt x="59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59" y="60"/>
                  </a:lnTo>
                  <a:lnTo>
                    <a:pt x="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95" name="Freeform 403"/>
            <p:cNvSpPr>
              <a:spLocks noEditPoints="1"/>
            </p:cNvSpPr>
            <p:nvPr userDrawn="1"/>
          </p:nvSpPr>
          <p:spPr bwMode="auto">
            <a:xfrm>
              <a:off x="7767029" y="1358901"/>
              <a:ext cx="93663" cy="95250"/>
            </a:xfrm>
            <a:custGeom>
              <a:avLst/>
              <a:gdLst>
                <a:gd name="T0" fmla="*/ 6 w 59"/>
                <a:gd name="T1" fmla="*/ 54 h 60"/>
                <a:gd name="T2" fmla="*/ 6 w 59"/>
                <a:gd name="T3" fmla="*/ 7 h 60"/>
                <a:gd name="T4" fmla="*/ 53 w 59"/>
                <a:gd name="T5" fmla="*/ 7 h 60"/>
                <a:gd name="T6" fmla="*/ 53 w 59"/>
                <a:gd name="T7" fmla="*/ 54 h 60"/>
                <a:gd name="T8" fmla="*/ 6 w 59"/>
                <a:gd name="T9" fmla="*/ 54 h 60"/>
                <a:gd name="T10" fmla="*/ 59 w 59"/>
                <a:gd name="T11" fmla="*/ 0 h 60"/>
                <a:gd name="T12" fmla="*/ 0 w 59"/>
                <a:gd name="T13" fmla="*/ 0 h 60"/>
                <a:gd name="T14" fmla="*/ 0 w 59"/>
                <a:gd name="T15" fmla="*/ 60 h 60"/>
                <a:gd name="T16" fmla="*/ 59 w 59"/>
                <a:gd name="T17" fmla="*/ 60 h 60"/>
                <a:gd name="T18" fmla="*/ 59 w 59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6" y="54"/>
                  </a:moveTo>
                  <a:lnTo>
                    <a:pt x="6" y="7"/>
                  </a:lnTo>
                  <a:lnTo>
                    <a:pt x="53" y="7"/>
                  </a:lnTo>
                  <a:lnTo>
                    <a:pt x="53" y="54"/>
                  </a:lnTo>
                  <a:lnTo>
                    <a:pt x="6" y="54"/>
                  </a:lnTo>
                  <a:moveTo>
                    <a:pt x="59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59" y="60"/>
                  </a:lnTo>
                  <a:lnTo>
                    <a:pt x="5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96" name="Freeform 404"/>
            <p:cNvSpPr>
              <a:spLocks noEditPoints="1"/>
            </p:cNvSpPr>
            <p:nvPr userDrawn="1"/>
          </p:nvSpPr>
          <p:spPr bwMode="auto">
            <a:xfrm>
              <a:off x="7627329" y="1354138"/>
              <a:ext cx="95250" cy="100013"/>
            </a:xfrm>
            <a:custGeom>
              <a:avLst/>
              <a:gdLst>
                <a:gd name="T0" fmla="*/ 6 w 60"/>
                <a:gd name="T1" fmla="*/ 57 h 63"/>
                <a:gd name="T2" fmla="*/ 6 w 60"/>
                <a:gd name="T3" fmla="*/ 10 h 63"/>
                <a:gd name="T4" fmla="*/ 53 w 60"/>
                <a:gd name="T5" fmla="*/ 10 h 63"/>
                <a:gd name="T6" fmla="*/ 53 w 60"/>
                <a:gd name="T7" fmla="*/ 57 h 63"/>
                <a:gd name="T8" fmla="*/ 6 w 60"/>
                <a:gd name="T9" fmla="*/ 57 h 63"/>
                <a:gd name="T10" fmla="*/ 60 w 60"/>
                <a:gd name="T11" fmla="*/ 0 h 63"/>
                <a:gd name="T12" fmla="*/ 0 w 60"/>
                <a:gd name="T13" fmla="*/ 0 h 63"/>
                <a:gd name="T14" fmla="*/ 0 w 60"/>
                <a:gd name="T15" fmla="*/ 63 h 63"/>
                <a:gd name="T16" fmla="*/ 60 w 60"/>
                <a:gd name="T17" fmla="*/ 63 h 63"/>
                <a:gd name="T18" fmla="*/ 60 w 60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3">
                  <a:moveTo>
                    <a:pt x="6" y="57"/>
                  </a:moveTo>
                  <a:lnTo>
                    <a:pt x="6" y="10"/>
                  </a:lnTo>
                  <a:lnTo>
                    <a:pt x="53" y="10"/>
                  </a:lnTo>
                  <a:lnTo>
                    <a:pt x="53" y="57"/>
                  </a:lnTo>
                  <a:lnTo>
                    <a:pt x="6" y="57"/>
                  </a:lnTo>
                  <a:close/>
                  <a:moveTo>
                    <a:pt x="60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0" y="63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97" name="Freeform 405"/>
            <p:cNvSpPr>
              <a:spLocks noEditPoints="1"/>
            </p:cNvSpPr>
            <p:nvPr userDrawn="1"/>
          </p:nvSpPr>
          <p:spPr bwMode="auto">
            <a:xfrm>
              <a:off x="7627329" y="1354138"/>
              <a:ext cx="95250" cy="100013"/>
            </a:xfrm>
            <a:custGeom>
              <a:avLst/>
              <a:gdLst>
                <a:gd name="T0" fmla="*/ 6 w 60"/>
                <a:gd name="T1" fmla="*/ 57 h 63"/>
                <a:gd name="T2" fmla="*/ 6 w 60"/>
                <a:gd name="T3" fmla="*/ 10 h 63"/>
                <a:gd name="T4" fmla="*/ 53 w 60"/>
                <a:gd name="T5" fmla="*/ 10 h 63"/>
                <a:gd name="T6" fmla="*/ 53 w 60"/>
                <a:gd name="T7" fmla="*/ 57 h 63"/>
                <a:gd name="T8" fmla="*/ 6 w 60"/>
                <a:gd name="T9" fmla="*/ 57 h 63"/>
                <a:gd name="T10" fmla="*/ 60 w 60"/>
                <a:gd name="T11" fmla="*/ 0 h 63"/>
                <a:gd name="T12" fmla="*/ 0 w 60"/>
                <a:gd name="T13" fmla="*/ 0 h 63"/>
                <a:gd name="T14" fmla="*/ 0 w 60"/>
                <a:gd name="T15" fmla="*/ 63 h 63"/>
                <a:gd name="T16" fmla="*/ 60 w 60"/>
                <a:gd name="T17" fmla="*/ 63 h 63"/>
                <a:gd name="T18" fmla="*/ 60 w 60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3">
                  <a:moveTo>
                    <a:pt x="6" y="57"/>
                  </a:moveTo>
                  <a:lnTo>
                    <a:pt x="6" y="10"/>
                  </a:lnTo>
                  <a:lnTo>
                    <a:pt x="53" y="10"/>
                  </a:lnTo>
                  <a:lnTo>
                    <a:pt x="53" y="57"/>
                  </a:lnTo>
                  <a:lnTo>
                    <a:pt x="6" y="57"/>
                  </a:lnTo>
                  <a:moveTo>
                    <a:pt x="60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0" y="63"/>
                  </a:lnTo>
                  <a:lnTo>
                    <a:pt x="6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98" name="Freeform 406"/>
            <p:cNvSpPr>
              <a:spLocks noEditPoints="1"/>
            </p:cNvSpPr>
            <p:nvPr userDrawn="1"/>
          </p:nvSpPr>
          <p:spPr bwMode="auto">
            <a:xfrm>
              <a:off x="7482867" y="1354138"/>
              <a:ext cx="104775" cy="104775"/>
            </a:xfrm>
            <a:custGeom>
              <a:avLst/>
              <a:gdLst>
                <a:gd name="T0" fmla="*/ 10 w 66"/>
                <a:gd name="T1" fmla="*/ 57 h 66"/>
                <a:gd name="T2" fmla="*/ 10 w 66"/>
                <a:gd name="T3" fmla="*/ 10 h 66"/>
                <a:gd name="T4" fmla="*/ 57 w 66"/>
                <a:gd name="T5" fmla="*/ 10 h 66"/>
                <a:gd name="T6" fmla="*/ 57 w 66"/>
                <a:gd name="T7" fmla="*/ 57 h 66"/>
                <a:gd name="T8" fmla="*/ 10 w 66"/>
                <a:gd name="T9" fmla="*/ 57 h 66"/>
                <a:gd name="T10" fmla="*/ 66 w 66"/>
                <a:gd name="T11" fmla="*/ 0 h 66"/>
                <a:gd name="T12" fmla="*/ 0 w 66"/>
                <a:gd name="T13" fmla="*/ 0 h 66"/>
                <a:gd name="T14" fmla="*/ 0 w 66"/>
                <a:gd name="T15" fmla="*/ 66 h 66"/>
                <a:gd name="T16" fmla="*/ 66 w 66"/>
                <a:gd name="T17" fmla="*/ 66 h 66"/>
                <a:gd name="T18" fmla="*/ 66 w 66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6">
                  <a:moveTo>
                    <a:pt x="10" y="57"/>
                  </a:moveTo>
                  <a:lnTo>
                    <a:pt x="10" y="10"/>
                  </a:lnTo>
                  <a:lnTo>
                    <a:pt x="57" y="10"/>
                  </a:lnTo>
                  <a:lnTo>
                    <a:pt x="57" y="57"/>
                  </a:lnTo>
                  <a:lnTo>
                    <a:pt x="10" y="57"/>
                  </a:lnTo>
                  <a:close/>
                  <a:moveTo>
                    <a:pt x="66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6" y="66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199" name="Freeform 407"/>
            <p:cNvSpPr>
              <a:spLocks noEditPoints="1"/>
            </p:cNvSpPr>
            <p:nvPr userDrawn="1"/>
          </p:nvSpPr>
          <p:spPr bwMode="auto">
            <a:xfrm>
              <a:off x="7482867" y="1354138"/>
              <a:ext cx="104775" cy="104775"/>
            </a:xfrm>
            <a:custGeom>
              <a:avLst/>
              <a:gdLst>
                <a:gd name="T0" fmla="*/ 10 w 66"/>
                <a:gd name="T1" fmla="*/ 57 h 66"/>
                <a:gd name="T2" fmla="*/ 10 w 66"/>
                <a:gd name="T3" fmla="*/ 10 h 66"/>
                <a:gd name="T4" fmla="*/ 57 w 66"/>
                <a:gd name="T5" fmla="*/ 10 h 66"/>
                <a:gd name="T6" fmla="*/ 57 w 66"/>
                <a:gd name="T7" fmla="*/ 57 h 66"/>
                <a:gd name="T8" fmla="*/ 10 w 66"/>
                <a:gd name="T9" fmla="*/ 57 h 66"/>
                <a:gd name="T10" fmla="*/ 66 w 66"/>
                <a:gd name="T11" fmla="*/ 0 h 66"/>
                <a:gd name="T12" fmla="*/ 0 w 66"/>
                <a:gd name="T13" fmla="*/ 0 h 66"/>
                <a:gd name="T14" fmla="*/ 0 w 66"/>
                <a:gd name="T15" fmla="*/ 66 h 66"/>
                <a:gd name="T16" fmla="*/ 66 w 66"/>
                <a:gd name="T17" fmla="*/ 66 h 66"/>
                <a:gd name="T18" fmla="*/ 66 w 66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6">
                  <a:moveTo>
                    <a:pt x="10" y="57"/>
                  </a:moveTo>
                  <a:lnTo>
                    <a:pt x="10" y="10"/>
                  </a:lnTo>
                  <a:lnTo>
                    <a:pt x="57" y="10"/>
                  </a:lnTo>
                  <a:lnTo>
                    <a:pt x="57" y="57"/>
                  </a:lnTo>
                  <a:lnTo>
                    <a:pt x="10" y="57"/>
                  </a:lnTo>
                  <a:moveTo>
                    <a:pt x="66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6" y="66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00" name="Freeform 408"/>
            <p:cNvSpPr>
              <a:spLocks noEditPoints="1"/>
            </p:cNvSpPr>
            <p:nvPr userDrawn="1"/>
          </p:nvSpPr>
          <p:spPr bwMode="auto">
            <a:xfrm>
              <a:off x="7344754" y="1354138"/>
              <a:ext cx="103188" cy="104775"/>
            </a:xfrm>
            <a:custGeom>
              <a:avLst/>
              <a:gdLst>
                <a:gd name="T0" fmla="*/ 9 w 65"/>
                <a:gd name="T1" fmla="*/ 60 h 66"/>
                <a:gd name="T2" fmla="*/ 9 w 65"/>
                <a:gd name="T3" fmla="*/ 7 h 66"/>
                <a:gd name="T4" fmla="*/ 59 w 65"/>
                <a:gd name="T5" fmla="*/ 7 h 66"/>
                <a:gd name="T6" fmla="*/ 59 w 65"/>
                <a:gd name="T7" fmla="*/ 60 h 66"/>
                <a:gd name="T8" fmla="*/ 9 w 65"/>
                <a:gd name="T9" fmla="*/ 60 h 66"/>
                <a:gd name="T10" fmla="*/ 65 w 65"/>
                <a:gd name="T11" fmla="*/ 0 h 66"/>
                <a:gd name="T12" fmla="*/ 0 w 65"/>
                <a:gd name="T13" fmla="*/ 0 h 66"/>
                <a:gd name="T14" fmla="*/ 0 w 65"/>
                <a:gd name="T15" fmla="*/ 66 h 66"/>
                <a:gd name="T16" fmla="*/ 65 w 65"/>
                <a:gd name="T17" fmla="*/ 66 h 66"/>
                <a:gd name="T18" fmla="*/ 65 w 65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66">
                  <a:moveTo>
                    <a:pt x="9" y="60"/>
                  </a:moveTo>
                  <a:lnTo>
                    <a:pt x="9" y="7"/>
                  </a:lnTo>
                  <a:lnTo>
                    <a:pt x="59" y="7"/>
                  </a:lnTo>
                  <a:lnTo>
                    <a:pt x="59" y="60"/>
                  </a:lnTo>
                  <a:lnTo>
                    <a:pt x="9" y="60"/>
                  </a:lnTo>
                  <a:close/>
                  <a:moveTo>
                    <a:pt x="65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5" y="66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01" name="Freeform 409"/>
            <p:cNvSpPr>
              <a:spLocks noEditPoints="1"/>
            </p:cNvSpPr>
            <p:nvPr userDrawn="1"/>
          </p:nvSpPr>
          <p:spPr bwMode="auto">
            <a:xfrm>
              <a:off x="7344754" y="1354138"/>
              <a:ext cx="103188" cy="104775"/>
            </a:xfrm>
            <a:custGeom>
              <a:avLst/>
              <a:gdLst>
                <a:gd name="T0" fmla="*/ 9 w 65"/>
                <a:gd name="T1" fmla="*/ 60 h 66"/>
                <a:gd name="T2" fmla="*/ 9 w 65"/>
                <a:gd name="T3" fmla="*/ 7 h 66"/>
                <a:gd name="T4" fmla="*/ 59 w 65"/>
                <a:gd name="T5" fmla="*/ 7 h 66"/>
                <a:gd name="T6" fmla="*/ 59 w 65"/>
                <a:gd name="T7" fmla="*/ 60 h 66"/>
                <a:gd name="T8" fmla="*/ 9 w 65"/>
                <a:gd name="T9" fmla="*/ 60 h 66"/>
                <a:gd name="T10" fmla="*/ 65 w 65"/>
                <a:gd name="T11" fmla="*/ 0 h 66"/>
                <a:gd name="T12" fmla="*/ 0 w 65"/>
                <a:gd name="T13" fmla="*/ 0 h 66"/>
                <a:gd name="T14" fmla="*/ 0 w 65"/>
                <a:gd name="T15" fmla="*/ 66 h 66"/>
                <a:gd name="T16" fmla="*/ 65 w 65"/>
                <a:gd name="T17" fmla="*/ 66 h 66"/>
                <a:gd name="T18" fmla="*/ 65 w 65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66">
                  <a:moveTo>
                    <a:pt x="9" y="60"/>
                  </a:moveTo>
                  <a:lnTo>
                    <a:pt x="9" y="7"/>
                  </a:lnTo>
                  <a:lnTo>
                    <a:pt x="59" y="7"/>
                  </a:lnTo>
                  <a:lnTo>
                    <a:pt x="59" y="60"/>
                  </a:lnTo>
                  <a:lnTo>
                    <a:pt x="9" y="60"/>
                  </a:lnTo>
                  <a:moveTo>
                    <a:pt x="65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5" y="66"/>
                  </a:lnTo>
                  <a:lnTo>
                    <a:pt x="6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02" name="Freeform 410"/>
            <p:cNvSpPr>
              <a:spLocks noEditPoints="1"/>
            </p:cNvSpPr>
            <p:nvPr userDrawn="1"/>
          </p:nvSpPr>
          <p:spPr bwMode="auto">
            <a:xfrm>
              <a:off x="7205054" y="1354138"/>
              <a:ext cx="109538" cy="104775"/>
            </a:xfrm>
            <a:custGeom>
              <a:avLst/>
              <a:gdLst>
                <a:gd name="T0" fmla="*/ 6 w 69"/>
                <a:gd name="T1" fmla="*/ 60 h 66"/>
                <a:gd name="T2" fmla="*/ 6 w 69"/>
                <a:gd name="T3" fmla="*/ 7 h 66"/>
                <a:gd name="T4" fmla="*/ 59 w 69"/>
                <a:gd name="T5" fmla="*/ 7 h 66"/>
                <a:gd name="T6" fmla="*/ 59 w 69"/>
                <a:gd name="T7" fmla="*/ 60 h 66"/>
                <a:gd name="T8" fmla="*/ 6 w 69"/>
                <a:gd name="T9" fmla="*/ 60 h 66"/>
                <a:gd name="T10" fmla="*/ 69 w 69"/>
                <a:gd name="T11" fmla="*/ 0 h 66"/>
                <a:gd name="T12" fmla="*/ 0 w 69"/>
                <a:gd name="T13" fmla="*/ 0 h 66"/>
                <a:gd name="T14" fmla="*/ 0 w 69"/>
                <a:gd name="T15" fmla="*/ 66 h 66"/>
                <a:gd name="T16" fmla="*/ 69 w 69"/>
                <a:gd name="T17" fmla="*/ 66 h 66"/>
                <a:gd name="T18" fmla="*/ 69 w 69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6">
                  <a:moveTo>
                    <a:pt x="6" y="60"/>
                  </a:moveTo>
                  <a:lnTo>
                    <a:pt x="6" y="7"/>
                  </a:lnTo>
                  <a:lnTo>
                    <a:pt x="59" y="7"/>
                  </a:lnTo>
                  <a:lnTo>
                    <a:pt x="59" y="60"/>
                  </a:lnTo>
                  <a:lnTo>
                    <a:pt x="6" y="60"/>
                  </a:lnTo>
                  <a:close/>
                  <a:moveTo>
                    <a:pt x="69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9" y="66"/>
                  </a:ln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03" name="Freeform 411"/>
            <p:cNvSpPr>
              <a:spLocks noEditPoints="1"/>
            </p:cNvSpPr>
            <p:nvPr userDrawn="1"/>
          </p:nvSpPr>
          <p:spPr bwMode="auto">
            <a:xfrm>
              <a:off x="7205054" y="1354138"/>
              <a:ext cx="109538" cy="104775"/>
            </a:xfrm>
            <a:custGeom>
              <a:avLst/>
              <a:gdLst>
                <a:gd name="T0" fmla="*/ 6 w 69"/>
                <a:gd name="T1" fmla="*/ 60 h 66"/>
                <a:gd name="T2" fmla="*/ 6 w 69"/>
                <a:gd name="T3" fmla="*/ 7 h 66"/>
                <a:gd name="T4" fmla="*/ 59 w 69"/>
                <a:gd name="T5" fmla="*/ 7 h 66"/>
                <a:gd name="T6" fmla="*/ 59 w 69"/>
                <a:gd name="T7" fmla="*/ 60 h 66"/>
                <a:gd name="T8" fmla="*/ 6 w 69"/>
                <a:gd name="T9" fmla="*/ 60 h 66"/>
                <a:gd name="T10" fmla="*/ 69 w 69"/>
                <a:gd name="T11" fmla="*/ 0 h 66"/>
                <a:gd name="T12" fmla="*/ 0 w 69"/>
                <a:gd name="T13" fmla="*/ 0 h 66"/>
                <a:gd name="T14" fmla="*/ 0 w 69"/>
                <a:gd name="T15" fmla="*/ 66 h 66"/>
                <a:gd name="T16" fmla="*/ 69 w 69"/>
                <a:gd name="T17" fmla="*/ 66 h 66"/>
                <a:gd name="T18" fmla="*/ 69 w 69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6">
                  <a:moveTo>
                    <a:pt x="6" y="60"/>
                  </a:moveTo>
                  <a:lnTo>
                    <a:pt x="6" y="7"/>
                  </a:lnTo>
                  <a:lnTo>
                    <a:pt x="59" y="7"/>
                  </a:lnTo>
                  <a:lnTo>
                    <a:pt x="59" y="60"/>
                  </a:lnTo>
                  <a:lnTo>
                    <a:pt x="6" y="60"/>
                  </a:lnTo>
                  <a:moveTo>
                    <a:pt x="69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9" y="66"/>
                  </a:lnTo>
                  <a:lnTo>
                    <a:pt x="6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04" name="Freeform 412"/>
            <p:cNvSpPr>
              <a:spLocks noEditPoints="1"/>
            </p:cNvSpPr>
            <p:nvPr userDrawn="1"/>
          </p:nvSpPr>
          <p:spPr bwMode="auto">
            <a:xfrm>
              <a:off x="7065354" y="1349376"/>
              <a:ext cx="109538" cy="109538"/>
            </a:xfrm>
            <a:custGeom>
              <a:avLst/>
              <a:gdLst>
                <a:gd name="T0" fmla="*/ 6 w 69"/>
                <a:gd name="T1" fmla="*/ 63 h 69"/>
                <a:gd name="T2" fmla="*/ 6 w 69"/>
                <a:gd name="T3" fmla="*/ 10 h 69"/>
                <a:gd name="T4" fmla="*/ 60 w 69"/>
                <a:gd name="T5" fmla="*/ 10 h 69"/>
                <a:gd name="T6" fmla="*/ 60 w 69"/>
                <a:gd name="T7" fmla="*/ 63 h 69"/>
                <a:gd name="T8" fmla="*/ 6 w 69"/>
                <a:gd name="T9" fmla="*/ 63 h 69"/>
                <a:gd name="T10" fmla="*/ 69 w 69"/>
                <a:gd name="T11" fmla="*/ 0 h 69"/>
                <a:gd name="T12" fmla="*/ 0 w 69"/>
                <a:gd name="T13" fmla="*/ 0 h 69"/>
                <a:gd name="T14" fmla="*/ 0 w 69"/>
                <a:gd name="T15" fmla="*/ 69 h 69"/>
                <a:gd name="T16" fmla="*/ 69 w 69"/>
                <a:gd name="T17" fmla="*/ 69 h 69"/>
                <a:gd name="T18" fmla="*/ 69 w 69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6" y="63"/>
                  </a:moveTo>
                  <a:lnTo>
                    <a:pt x="6" y="10"/>
                  </a:lnTo>
                  <a:lnTo>
                    <a:pt x="60" y="10"/>
                  </a:lnTo>
                  <a:lnTo>
                    <a:pt x="60" y="63"/>
                  </a:lnTo>
                  <a:lnTo>
                    <a:pt x="6" y="63"/>
                  </a:lnTo>
                  <a:close/>
                  <a:moveTo>
                    <a:pt x="69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69" y="69"/>
                  </a:ln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05" name="Freeform 413"/>
            <p:cNvSpPr>
              <a:spLocks noEditPoints="1"/>
            </p:cNvSpPr>
            <p:nvPr userDrawn="1"/>
          </p:nvSpPr>
          <p:spPr bwMode="auto">
            <a:xfrm>
              <a:off x="7065354" y="1349376"/>
              <a:ext cx="109538" cy="109538"/>
            </a:xfrm>
            <a:custGeom>
              <a:avLst/>
              <a:gdLst>
                <a:gd name="T0" fmla="*/ 6 w 69"/>
                <a:gd name="T1" fmla="*/ 63 h 69"/>
                <a:gd name="T2" fmla="*/ 6 w 69"/>
                <a:gd name="T3" fmla="*/ 10 h 69"/>
                <a:gd name="T4" fmla="*/ 60 w 69"/>
                <a:gd name="T5" fmla="*/ 10 h 69"/>
                <a:gd name="T6" fmla="*/ 60 w 69"/>
                <a:gd name="T7" fmla="*/ 63 h 69"/>
                <a:gd name="T8" fmla="*/ 6 w 69"/>
                <a:gd name="T9" fmla="*/ 63 h 69"/>
                <a:gd name="T10" fmla="*/ 69 w 69"/>
                <a:gd name="T11" fmla="*/ 0 h 69"/>
                <a:gd name="T12" fmla="*/ 0 w 69"/>
                <a:gd name="T13" fmla="*/ 0 h 69"/>
                <a:gd name="T14" fmla="*/ 0 w 69"/>
                <a:gd name="T15" fmla="*/ 69 h 69"/>
                <a:gd name="T16" fmla="*/ 69 w 69"/>
                <a:gd name="T17" fmla="*/ 69 h 69"/>
                <a:gd name="T18" fmla="*/ 69 w 69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6" y="63"/>
                  </a:moveTo>
                  <a:lnTo>
                    <a:pt x="6" y="10"/>
                  </a:lnTo>
                  <a:lnTo>
                    <a:pt x="60" y="10"/>
                  </a:lnTo>
                  <a:lnTo>
                    <a:pt x="60" y="63"/>
                  </a:lnTo>
                  <a:lnTo>
                    <a:pt x="6" y="63"/>
                  </a:lnTo>
                  <a:moveTo>
                    <a:pt x="69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69" y="69"/>
                  </a:lnTo>
                  <a:lnTo>
                    <a:pt x="6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06" name="Freeform 414"/>
            <p:cNvSpPr>
              <a:spLocks noEditPoints="1"/>
            </p:cNvSpPr>
            <p:nvPr userDrawn="1"/>
          </p:nvSpPr>
          <p:spPr bwMode="auto">
            <a:xfrm>
              <a:off x="6925654" y="1349376"/>
              <a:ext cx="109538" cy="114300"/>
            </a:xfrm>
            <a:custGeom>
              <a:avLst/>
              <a:gdLst>
                <a:gd name="T0" fmla="*/ 7 w 69"/>
                <a:gd name="T1" fmla="*/ 63 h 72"/>
                <a:gd name="T2" fmla="*/ 7 w 69"/>
                <a:gd name="T3" fmla="*/ 10 h 72"/>
                <a:gd name="T4" fmla="*/ 63 w 69"/>
                <a:gd name="T5" fmla="*/ 10 h 72"/>
                <a:gd name="T6" fmla="*/ 63 w 69"/>
                <a:gd name="T7" fmla="*/ 63 h 72"/>
                <a:gd name="T8" fmla="*/ 7 w 69"/>
                <a:gd name="T9" fmla="*/ 63 h 72"/>
                <a:gd name="T10" fmla="*/ 69 w 69"/>
                <a:gd name="T11" fmla="*/ 0 h 72"/>
                <a:gd name="T12" fmla="*/ 0 w 69"/>
                <a:gd name="T13" fmla="*/ 0 h 72"/>
                <a:gd name="T14" fmla="*/ 0 w 69"/>
                <a:gd name="T15" fmla="*/ 72 h 72"/>
                <a:gd name="T16" fmla="*/ 69 w 69"/>
                <a:gd name="T17" fmla="*/ 72 h 72"/>
                <a:gd name="T18" fmla="*/ 69 w 69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2">
                  <a:moveTo>
                    <a:pt x="7" y="63"/>
                  </a:moveTo>
                  <a:lnTo>
                    <a:pt x="7" y="10"/>
                  </a:lnTo>
                  <a:lnTo>
                    <a:pt x="63" y="10"/>
                  </a:lnTo>
                  <a:lnTo>
                    <a:pt x="63" y="63"/>
                  </a:lnTo>
                  <a:lnTo>
                    <a:pt x="7" y="63"/>
                  </a:lnTo>
                  <a:close/>
                  <a:moveTo>
                    <a:pt x="69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69" y="72"/>
                  </a:ln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07" name="Freeform 415"/>
            <p:cNvSpPr>
              <a:spLocks noEditPoints="1"/>
            </p:cNvSpPr>
            <p:nvPr userDrawn="1"/>
          </p:nvSpPr>
          <p:spPr bwMode="auto">
            <a:xfrm>
              <a:off x="6925654" y="1349376"/>
              <a:ext cx="109538" cy="114300"/>
            </a:xfrm>
            <a:custGeom>
              <a:avLst/>
              <a:gdLst>
                <a:gd name="T0" fmla="*/ 7 w 69"/>
                <a:gd name="T1" fmla="*/ 63 h 72"/>
                <a:gd name="T2" fmla="*/ 7 w 69"/>
                <a:gd name="T3" fmla="*/ 10 h 72"/>
                <a:gd name="T4" fmla="*/ 63 w 69"/>
                <a:gd name="T5" fmla="*/ 10 h 72"/>
                <a:gd name="T6" fmla="*/ 63 w 69"/>
                <a:gd name="T7" fmla="*/ 63 h 72"/>
                <a:gd name="T8" fmla="*/ 7 w 69"/>
                <a:gd name="T9" fmla="*/ 63 h 72"/>
                <a:gd name="T10" fmla="*/ 69 w 69"/>
                <a:gd name="T11" fmla="*/ 0 h 72"/>
                <a:gd name="T12" fmla="*/ 0 w 69"/>
                <a:gd name="T13" fmla="*/ 0 h 72"/>
                <a:gd name="T14" fmla="*/ 0 w 69"/>
                <a:gd name="T15" fmla="*/ 72 h 72"/>
                <a:gd name="T16" fmla="*/ 69 w 69"/>
                <a:gd name="T17" fmla="*/ 72 h 72"/>
                <a:gd name="T18" fmla="*/ 69 w 69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2">
                  <a:moveTo>
                    <a:pt x="7" y="63"/>
                  </a:moveTo>
                  <a:lnTo>
                    <a:pt x="7" y="10"/>
                  </a:lnTo>
                  <a:lnTo>
                    <a:pt x="63" y="10"/>
                  </a:lnTo>
                  <a:lnTo>
                    <a:pt x="63" y="63"/>
                  </a:lnTo>
                  <a:lnTo>
                    <a:pt x="7" y="63"/>
                  </a:lnTo>
                  <a:moveTo>
                    <a:pt x="69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69" y="72"/>
                  </a:lnTo>
                  <a:lnTo>
                    <a:pt x="6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08" name="Freeform 416"/>
            <p:cNvSpPr>
              <a:spLocks noEditPoints="1"/>
            </p:cNvSpPr>
            <p:nvPr userDrawn="1"/>
          </p:nvSpPr>
          <p:spPr bwMode="auto">
            <a:xfrm>
              <a:off x="6503379" y="1349376"/>
              <a:ext cx="119063" cy="114300"/>
            </a:xfrm>
            <a:custGeom>
              <a:avLst/>
              <a:gdLst>
                <a:gd name="T0" fmla="*/ 10 w 75"/>
                <a:gd name="T1" fmla="*/ 66 h 72"/>
                <a:gd name="T2" fmla="*/ 10 w 75"/>
                <a:gd name="T3" fmla="*/ 6 h 72"/>
                <a:gd name="T4" fmla="*/ 69 w 75"/>
                <a:gd name="T5" fmla="*/ 6 h 72"/>
                <a:gd name="T6" fmla="*/ 69 w 75"/>
                <a:gd name="T7" fmla="*/ 66 h 72"/>
                <a:gd name="T8" fmla="*/ 10 w 75"/>
                <a:gd name="T9" fmla="*/ 66 h 72"/>
                <a:gd name="T10" fmla="*/ 75 w 75"/>
                <a:gd name="T11" fmla="*/ 0 h 72"/>
                <a:gd name="T12" fmla="*/ 0 w 75"/>
                <a:gd name="T13" fmla="*/ 0 h 72"/>
                <a:gd name="T14" fmla="*/ 0 w 75"/>
                <a:gd name="T15" fmla="*/ 72 h 72"/>
                <a:gd name="T16" fmla="*/ 75 w 75"/>
                <a:gd name="T17" fmla="*/ 72 h 72"/>
                <a:gd name="T18" fmla="*/ 75 w 75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2">
                  <a:moveTo>
                    <a:pt x="10" y="66"/>
                  </a:moveTo>
                  <a:lnTo>
                    <a:pt x="10" y="6"/>
                  </a:lnTo>
                  <a:lnTo>
                    <a:pt x="69" y="6"/>
                  </a:lnTo>
                  <a:lnTo>
                    <a:pt x="69" y="66"/>
                  </a:lnTo>
                  <a:lnTo>
                    <a:pt x="10" y="66"/>
                  </a:lnTo>
                  <a:close/>
                  <a:moveTo>
                    <a:pt x="75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5" y="72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09" name="Freeform 417"/>
            <p:cNvSpPr>
              <a:spLocks noEditPoints="1"/>
            </p:cNvSpPr>
            <p:nvPr userDrawn="1"/>
          </p:nvSpPr>
          <p:spPr bwMode="auto">
            <a:xfrm>
              <a:off x="6503379" y="1349376"/>
              <a:ext cx="119063" cy="114300"/>
            </a:xfrm>
            <a:custGeom>
              <a:avLst/>
              <a:gdLst>
                <a:gd name="T0" fmla="*/ 10 w 75"/>
                <a:gd name="T1" fmla="*/ 66 h 72"/>
                <a:gd name="T2" fmla="*/ 10 w 75"/>
                <a:gd name="T3" fmla="*/ 6 h 72"/>
                <a:gd name="T4" fmla="*/ 69 w 75"/>
                <a:gd name="T5" fmla="*/ 6 h 72"/>
                <a:gd name="T6" fmla="*/ 69 w 75"/>
                <a:gd name="T7" fmla="*/ 66 h 72"/>
                <a:gd name="T8" fmla="*/ 10 w 75"/>
                <a:gd name="T9" fmla="*/ 66 h 72"/>
                <a:gd name="T10" fmla="*/ 75 w 75"/>
                <a:gd name="T11" fmla="*/ 0 h 72"/>
                <a:gd name="T12" fmla="*/ 0 w 75"/>
                <a:gd name="T13" fmla="*/ 0 h 72"/>
                <a:gd name="T14" fmla="*/ 0 w 75"/>
                <a:gd name="T15" fmla="*/ 72 h 72"/>
                <a:gd name="T16" fmla="*/ 75 w 75"/>
                <a:gd name="T17" fmla="*/ 72 h 72"/>
                <a:gd name="T18" fmla="*/ 75 w 75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2">
                  <a:moveTo>
                    <a:pt x="10" y="66"/>
                  </a:moveTo>
                  <a:lnTo>
                    <a:pt x="10" y="6"/>
                  </a:lnTo>
                  <a:lnTo>
                    <a:pt x="69" y="6"/>
                  </a:lnTo>
                  <a:lnTo>
                    <a:pt x="69" y="66"/>
                  </a:lnTo>
                  <a:lnTo>
                    <a:pt x="10" y="66"/>
                  </a:lnTo>
                  <a:moveTo>
                    <a:pt x="75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5" y="72"/>
                  </a:lnTo>
                  <a:lnTo>
                    <a:pt x="7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10" name="Freeform 418"/>
            <p:cNvSpPr>
              <a:spLocks noEditPoints="1"/>
            </p:cNvSpPr>
            <p:nvPr userDrawn="1"/>
          </p:nvSpPr>
          <p:spPr bwMode="auto">
            <a:xfrm>
              <a:off x="6363679" y="1344613"/>
              <a:ext cx="120650" cy="119063"/>
            </a:xfrm>
            <a:custGeom>
              <a:avLst/>
              <a:gdLst>
                <a:gd name="T0" fmla="*/ 10 w 76"/>
                <a:gd name="T1" fmla="*/ 69 h 75"/>
                <a:gd name="T2" fmla="*/ 10 w 76"/>
                <a:gd name="T3" fmla="*/ 9 h 75"/>
                <a:gd name="T4" fmla="*/ 69 w 76"/>
                <a:gd name="T5" fmla="*/ 9 h 75"/>
                <a:gd name="T6" fmla="*/ 69 w 76"/>
                <a:gd name="T7" fmla="*/ 69 h 75"/>
                <a:gd name="T8" fmla="*/ 10 w 76"/>
                <a:gd name="T9" fmla="*/ 69 h 75"/>
                <a:gd name="T10" fmla="*/ 76 w 76"/>
                <a:gd name="T11" fmla="*/ 0 h 75"/>
                <a:gd name="T12" fmla="*/ 0 w 76"/>
                <a:gd name="T13" fmla="*/ 0 h 75"/>
                <a:gd name="T14" fmla="*/ 0 w 76"/>
                <a:gd name="T15" fmla="*/ 75 h 75"/>
                <a:gd name="T16" fmla="*/ 76 w 76"/>
                <a:gd name="T17" fmla="*/ 75 h 75"/>
                <a:gd name="T18" fmla="*/ 76 w 76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75">
                  <a:moveTo>
                    <a:pt x="10" y="69"/>
                  </a:moveTo>
                  <a:lnTo>
                    <a:pt x="10" y="9"/>
                  </a:lnTo>
                  <a:lnTo>
                    <a:pt x="69" y="9"/>
                  </a:lnTo>
                  <a:lnTo>
                    <a:pt x="69" y="69"/>
                  </a:lnTo>
                  <a:lnTo>
                    <a:pt x="10" y="69"/>
                  </a:lnTo>
                  <a:close/>
                  <a:moveTo>
                    <a:pt x="76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76" y="75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11" name="Freeform 419"/>
            <p:cNvSpPr>
              <a:spLocks noEditPoints="1"/>
            </p:cNvSpPr>
            <p:nvPr userDrawn="1"/>
          </p:nvSpPr>
          <p:spPr bwMode="auto">
            <a:xfrm>
              <a:off x="6363679" y="1344613"/>
              <a:ext cx="120650" cy="119063"/>
            </a:xfrm>
            <a:custGeom>
              <a:avLst/>
              <a:gdLst>
                <a:gd name="T0" fmla="*/ 10 w 76"/>
                <a:gd name="T1" fmla="*/ 69 h 75"/>
                <a:gd name="T2" fmla="*/ 10 w 76"/>
                <a:gd name="T3" fmla="*/ 9 h 75"/>
                <a:gd name="T4" fmla="*/ 69 w 76"/>
                <a:gd name="T5" fmla="*/ 9 h 75"/>
                <a:gd name="T6" fmla="*/ 69 w 76"/>
                <a:gd name="T7" fmla="*/ 69 h 75"/>
                <a:gd name="T8" fmla="*/ 10 w 76"/>
                <a:gd name="T9" fmla="*/ 69 h 75"/>
                <a:gd name="T10" fmla="*/ 76 w 76"/>
                <a:gd name="T11" fmla="*/ 0 h 75"/>
                <a:gd name="T12" fmla="*/ 0 w 76"/>
                <a:gd name="T13" fmla="*/ 0 h 75"/>
                <a:gd name="T14" fmla="*/ 0 w 76"/>
                <a:gd name="T15" fmla="*/ 75 h 75"/>
                <a:gd name="T16" fmla="*/ 76 w 76"/>
                <a:gd name="T17" fmla="*/ 75 h 75"/>
                <a:gd name="T18" fmla="*/ 76 w 76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75">
                  <a:moveTo>
                    <a:pt x="10" y="69"/>
                  </a:moveTo>
                  <a:lnTo>
                    <a:pt x="10" y="9"/>
                  </a:lnTo>
                  <a:lnTo>
                    <a:pt x="69" y="9"/>
                  </a:lnTo>
                  <a:lnTo>
                    <a:pt x="69" y="69"/>
                  </a:lnTo>
                  <a:lnTo>
                    <a:pt x="10" y="69"/>
                  </a:lnTo>
                  <a:moveTo>
                    <a:pt x="76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76" y="75"/>
                  </a:lnTo>
                  <a:lnTo>
                    <a:pt x="7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12" name="Freeform 420"/>
            <p:cNvSpPr>
              <a:spLocks noEditPoints="1"/>
            </p:cNvSpPr>
            <p:nvPr userDrawn="1"/>
          </p:nvSpPr>
          <p:spPr bwMode="auto">
            <a:xfrm>
              <a:off x="6225567" y="1344613"/>
              <a:ext cx="119063" cy="119063"/>
            </a:xfrm>
            <a:custGeom>
              <a:avLst/>
              <a:gdLst>
                <a:gd name="T0" fmla="*/ 9 w 75"/>
                <a:gd name="T1" fmla="*/ 69 h 75"/>
                <a:gd name="T2" fmla="*/ 9 w 75"/>
                <a:gd name="T3" fmla="*/ 9 h 75"/>
                <a:gd name="T4" fmla="*/ 69 w 75"/>
                <a:gd name="T5" fmla="*/ 9 h 75"/>
                <a:gd name="T6" fmla="*/ 69 w 75"/>
                <a:gd name="T7" fmla="*/ 69 h 75"/>
                <a:gd name="T8" fmla="*/ 9 w 75"/>
                <a:gd name="T9" fmla="*/ 69 h 75"/>
                <a:gd name="T10" fmla="*/ 75 w 75"/>
                <a:gd name="T11" fmla="*/ 0 h 75"/>
                <a:gd name="T12" fmla="*/ 0 w 75"/>
                <a:gd name="T13" fmla="*/ 0 h 75"/>
                <a:gd name="T14" fmla="*/ 0 w 75"/>
                <a:gd name="T15" fmla="*/ 75 h 75"/>
                <a:gd name="T16" fmla="*/ 75 w 75"/>
                <a:gd name="T17" fmla="*/ 75 h 75"/>
                <a:gd name="T18" fmla="*/ 75 w 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9" y="69"/>
                  </a:moveTo>
                  <a:lnTo>
                    <a:pt x="9" y="9"/>
                  </a:lnTo>
                  <a:lnTo>
                    <a:pt x="69" y="9"/>
                  </a:lnTo>
                  <a:lnTo>
                    <a:pt x="69" y="69"/>
                  </a:lnTo>
                  <a:lnTo>
                    <a:pt x="9" y="69"/>
                  </a:lnTo>
                  <a:close/>
                  <a:moveTo>
                    <a:pt x="75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75" y="75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13" name="Freeform 421"/>
            <p:cNvSpPr>
              <a:spLocks noEditPoints="1"/>
            </p:cNvSpPr>
            <p:nvPr userDrawn="1"/>
          </p:nvSpPr>
          <p:spPr bwMode="auto">
            <a:xfrm>
              <a:off x="6225567" y="1344613"/>
              <a:ext cx="119063" cy="119063"/>
            </a:xfrm>
            <a:custGeom>
              <a:avLst/>
              <a:gdLst>
                <a:gd name="T0" fmla="*/ 9 w 75"/>
                <a:gd name="T1" fmla="*/ 69 h 75"/>
                <a:gd name="T2" fmla="*/ 9 w 75"/>
                <a:gd name="T3" fmla="*/ 9 h 75"/>
                <a:gd name="T4" fmla="*/ 69 w 75"/>
                <a:gd name="T5" fmla="*/ 9 h 75"/>
                <a:gd name="T6" fmla="*/ 69 w 75"/>
                <a:gd name="T7" fmla="*/ 69 h 75"/>
                <a:gd name="T8" fmla="*/ 9 w 75"/>
                <a:gd name="T9" fmla="*/ 69 h 75"/>
                <a:gd name="T10" fmla="*/ 75 w 75"/>
                <a:gd name="T11" fmla="*/ 0 h 75"/>
                <a:gd name="T12" fmla="*/ 0 w 75"/>
                <a:gd name="T13" fmla="*/ 0 h 75"/>
                <a:gd name="T14" fmla="*/ 0 w 75"/>
                <a:gd name="T15" fmla="*/ 75 h 75"/>
                <a:gd name="T16" fmla="*/ 75 w 75"/>
                <a:gd name="T17" fmla="*/ 75 h 75"/>
                <a:gd name="T18" fmla="*/ 75 w 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9" y="69"/>
                  </a:moveTo>
                  <a:lnTo>
                    <a:pt x="9" y="9"/>
                  </a:lnTo>
                  <a:lnTo>
                    <a:pt x="69" y="9"/>
                  </a:lnTo>
                  <a:lnTo>
                    <a:pt x="69" y="69"/>
                  </a:lnTo>
                  <a:lnTo>
                    <a:pt x="9" y="69"/>
                  </a:lnTo>
                  <a:moveTo>
                    <a:pt x="75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75" y="75"/>
                  </a:lnTo>
                  <a:lnTo>
                    <a:pt x="7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14" name="Freeform 422"/>
            <p:cNvSpPr>
              <a:spLocks noEditPoints="1"/>
            </p:cNvSpPr>
            <p:nvPr userDrawn="1"/>
          </p:nvSpPr>
          <p:spPr bwMode="auto">
            <a:xfrm>
              <a:off x="6085867" y="1344613"/>
              <a:ext cx="123825" cy="123825"/>
            </a:xfrm>
            <a:custGeom>
              <a:avLst/>
              <a:gdLst>
                <a:gd name="T0" fmla="*/ 9 w 78"/>
                <a:gd name="T1" fmla="*/ 69 h 78"/>
                <a:gd name="T2" fmla="*/ 9 w 78"/>
                <a:gd name="T3" fmla="*/ 9 h 78"/>
                <a:gd name="T4" fmla="*/ 69 w 78"/>
                <a:gd name="T5" fmla="*/ 9 h 78"/>
                <a:gd name="T6" fmla="*/ 69 w 78"/>
                <a:gd name="T7" fmla="*/ 69 h 78"/>
                <a:gd name="T8" fmla="*/ 9 w 78"/>
                <a:gd name="T9" fmla="*/ 69 h 78"/>
                <a:gd name="T10" fmla="*/ 78 w 78"/>
                <a:gd name="T11" fmla="*/ 0 h 78"/>
                <a:gd name="T12" fmla="*/ 0 w 78"/>
                <a:gd name="T13" fmla="*/ 0 h 78"/>
                <a:gd name="T14" fmla="*/ 0 w 78"/>
                <a:gd name="T15" fmla="*/ 78 h 78"/>
                <a:gd name="T16" fmla="*/ 78 w 78"/>
                <a:gd name="T17" fmla="*/ 78 h 78"/>
                <a:gd name="T18" fmla="*/ 78 w 78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78">
                  <a:moveTo>
                    <a:pt x="9" y="69"/>
                  </a:moveTo>
                  <a:lnTo>
                    <a:pt x="9" y="9"/>
                  </a:lnTo>
                  <a:lnTo>
                    <a:pt x="69" y="9"/>
                  </a:lnTo>
                  <a:lnTo>
                    <a:pt x="69" y="69"/>
                  </a:lnTo>
                  <a:lnTo>
                    <a:pt x="9" y="69"/>
                  </a:lnTo>
                  <a:close/>
                  <a:moveTo>
                    <a:pt x="78" y="0"/>
                  </a:moveTo>
                  <a:lnTo>
                    <a:pt x="0" y="0"/>
                  </a:lnTo>
                  <a:lnTo>
                    <a:pt x="0" y="78"/>
                  </a:lnTo>
                  <a:lnTo>
                    <a:pt x="78" y="78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15" name="Freeform 423"/>
            <p:cNvSpPr>
              <a:spLocks noEditPoints="1"/>
            </p:cNvSpPr>
            <p:nvPr userDrawn="1"/>
          </p:nvSpPr>
          <p:spPr bwMode="auto">
            <a:xfrm>
              <a:off x="6085867" y="1344613"/>
              <a:ext cx="123825" cy="123825"/>
            </a:xfrm>
            <a:custGeom>
              <a:avLst/>
              <a:gdLst>
                <a:gd name="T0" fmla="*/ 9 w 78"/>
                <a:gd name="T1" fmla="*/ 69 h 78"/>
                <a:gd name="T2" fmla="*/ 9 w 78"/>
                <a:gd name="T3" fmla="*/ 9 h 78"/>
                <a:gd name="T4" fmla="*/ 69 w 78"/>
                <a:gd name="T5" fmla="*/ 9 h 78"/>
                <a:gd name="T6" fmla="*/ 69 w 78"/>
                <a:gd name="T7" fmla="*/ 69 h 78"/>
                <a:gd name="T8" fmla="*/ 9 w 78"/>
                <a:gd name="T9" fmla="*/ 69 h 78"/>
                <a:gd name="T10" fmla="*/ 78 w 78"/>
                <a:gd name="T11" fmla="*/ 0 h 78"/>
                <a:gd name="T12" fmla="*/ 0 w 78"/>
                <a:gd name="T13" fmla="*/ 0 h 78"/>
                <a:gd name="T14" fmla="*/ 0 w 78"/>
                <a:gd name="T15" fmla="*/ 78 h 78"/>
                <a:gd name="T16" fmla="*/ 78 w 78"/>
                <a:gd name="T17" fmla="*/ 78 h 78"/>
                <a:gd name="T18" fmla="*/ 78 w 78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78">
                  <a:moveTo>
                    <a:pt x="9" y="69"/>
                  </a:moveTo>
                  <a:lnTo>
                    <a:pt x="9" y="9"/>
                  </a:lnTo>
                  <a:lnTo>
                    <a:pt x="69" y="9"/>
                  </a:lnTo>
                  <a:lnTo>
                    <a:pt x="69" y="69"/>
                  </a:lnTo>
                  <a:lnTo>
                    <a:pt x="9" y="69"/>
                  </a:lnTo>
                  <a:moveTo>
                    <a:pt x="78" y="0"/>
                  </a:moveTo>
                  <a:lnTo>
                    <a:pt x="0" y="0"/>
                  </a:lnTo>
                  <a:lnTo>
                    <a:pt x="0" y="78"/>
                  </a:lnTo>
                  <a:lnTo>
                    <a:pt x="78" y="78"/>
                  </a:lnTo>
                  <a:lnTo>
                    <a:pt x="7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16" name="Freeform 424"/>
            <p:cNvSpPr>
              <a:spLocks noEditPoints="1"/>
            </p:cNvSpPr>
            <p:nvPr userDrawn="1"/>
          </p:nvSpPr>
          <p:spPr bwMode="auto">
            <a:xfrm>
              <a:off x="5946167" y="1344613"/>
              <a:ext cx="125413" cy="123825"/>
            </a:xfrm>
            <a:custGeom>
              <a:avLst/>
              <a:gdLst>
                <a:gd name="T0" fmla="*/ 10 w 79"/>
                <a:gd name="T1" fmla="*/ 69 h 78"/>
                <a:gd name="T2" fmla="*/ 10 w 79"/>
                <a:gd name="T3" fmla="*/ 9 h 78"/>
                <a:gd name="T4" fmla="*/ 69 w 79"/>
                <a:gd name="T5" fmla="*/ 9 h 78"/>
                <a:gd name="T6" fmla="*/ 69 w 79"/>
                <a:gd name="T7" fmla="*/ 69 h 78"/>
                <a:gd name="T8" fmla="*/ 10 w 79"/>
                <a:gd name="T9" fmla="*/ 69 h 78"/>
                <a:gd name="T10" fmla="*/ 79 w 79"/>
                <a:gd name="T11" fmla="*/ 0 h 78"/>
                <a:gd name="T12" fmla="*/ 0 w 79"/>
                <a:gd name="T13" fmla="*/ 0 h 78"/>
                <a:gd name="T14" fmla="*/ 0 w 79"/>
                <a:gd name="T15" fmla="*/ 78 h 78"/>
                <a:gd name="T16" fmla="*/ 79 w 79"/>
                <a:gd name="T17" fmla="*/ 78 h 78"/>
                <a:gd name="T18" fmla="*/ 79 w 79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8">
                  <a:moveTo>
                    <a:pt x="10" y="69"/>
                  </a:moveTo>
                  <a:lnTo>
                    <a:pt x="10" y="9"/>
                  </a:lnTo>
                  <a:lnTo>
                    <a:pt x="69" y="9"/>
                  </a:lnTo>
                  <a:lnTo>
                    <a:pt x="69" y="69"/>
                  </a:lnTo>
                  <a:lnTo>
                    <a:pt x="10" y="69"/>
                  </a:lnTo>
                  <a:close/>
                  <a:moveTo>
                    <a:pt x="79" y="0"/>
                  </a:moveTo>
                  <a:lnTo>
                    <a:pt x="0" y="0"/>
                  </a:lnTo>
                  <a:lnTo>
                    <a:pt x="0" y="78"/>
                  </a:lnTo>
                  <a:lnTo>
                    <a:pt x="79" y="78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217" name="Freeform 425"/>
            <p:cNvSpPr>
              <a:spLocks noEditPoints="1"/>
            </p:cNvSpPr>
            <p:nvPr userDrawn="1"/>
          </p:nvSpPr>
          <p:spPr bwMode="auto">
            <a:xfrm>
              <a:off x="5946167" y="1344613"/>
              <a:ext cx="125413" cy="123825"/>
            </a:xfrm>
            <a:custGeom>
              <a:avLst/>
              <a:gdLst>
                <a:gd name="T0" fmla="*/ 10 w 79"/>
                <a:gd name="T1" fmla="*/ 69 h 78"/>
                <a:gd name="T2" fmla="*/ 10 w 79"/>
                <a:gd name="T3" fmla="*/ 9 h 78"/>
                <a:gd name="T4" fmla="*/ 69 w 79"/>
                <a:gd name="T5" fmla="*/ 9 h 78"/>
                <a:gd name="T6" fmla="*/ 69 w 79"/>
                <a:gd name="T7" fmla="*/ 69 h 78"/>
                <a:gd name="T8" fmla="*/ 10 w 79"/>
                <a:gd name="T9" fmla="*/ 69 h 78"/>
                <a:gd name="T10" fmla="*/ 79 w 79"/>
                <a:gd name="T11" fmla="*/ 0 h 78"/>
                <a:gd name="T12" fmla="*/ 0 w 79"/>
                <a:gd name="T13" fmla="*/ 0 h 78"/>
                <a:gd name="T14" fmla="*/ 0 w 79"/>
                <a:gd name="T15" fmla="*/ 78 h 78"/>
                <a:gd name="T16" fmla="*/ 79 w 79"/>
                <a:gd name="T17" fmla="*/ 78 h 78"/>
                <a:gd name="T18" fmla="*/ 79 w 79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8">
                  <a:moveTo>
                    <a:pt x="10" y="69"/>
                  </a:moveTo>
                  <a:lnTo>
                    <a:pt x="10" y="9"/>
                  </a:lnTo>
                  <a:lnTo>
                    <a:pt x="69" y="9"/>
                  </a:lnTo>
                  <a:lnTo>
                    <a:pt x="69" y="69"/>
                  </a:lnTo>
                  <a:lnTo>
                    <a:pt x="10" y="69"/>
                  </a:lnTo>
                  <a:moveTo>
                    <a:pt x="79" y="0"/>
                  </a:moveTo>
                  <a:lnTo>
                    <a:pt x="0" y="0"/>
                  </a:lnTo>
                  <a:lnTo>
                    <a:pt x="0" y="78"/>
                  </a:lnTo>
                  <a:lnTo>
                    <a:pt x="79" y="78"/>
                  </a:lnTo>
                  <a:lnTo>
                    <a:pt x="7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18" name="Freeform 427"/>
            <p:cNvSpPr>
              <a:spLocks noEditPoints="1"/>
            </p:cNvSpPr>
            <p:nvPr userDrawn="1"/>
          </p:nvSpPr>
          <p:spPr bwMode="auto">
            <a:xfrm>
              <a:off x="5812817" y="1344613"/>
              <a:ext cx="119063" cy="119063"/>
            </a:xfrm>
            <a:custGeom>
              <a:avLst/>
              <a:gdLst>
                <a:gd name="T0" fmla="*/ 6 w 75"/>
                <a:gd name="T1" fmla="*/ 69 h 75"/>
                <a:gd name="T2" fmla="*/ 6 w 75"/>
                <a:gd name="T3" fmla="*/ 9 h 75"/>
                <a:gd name="T4" fmla="*/ 65 w 75"/>
                <a:gd name="T5" fmla="*/ 9 h 75"/>
                <a:gd name="T6" fmla="*/ 65 w 75"/>
                <a:gd name="T7" fmla="*/ 69 h 75"/>
                <a:gd name="T8" fmla="*/ 6 w 75"/>
                <a:gd name="T9" fmla="*/ 69 h 75"/>
                <a:gd name="T10" fmla="*/ 75 w 75"/>
                <a:gd name="T11" fmla="*/ 0 h 75"/>
                <a:gd name="T12" fmla="*/ 0 w 75"/>
                <a:gd name="T13" fmla="*/ 0 h 75"/>
                <a:gd name="T14" fmla="*/ 0 w 75"/>
                <a:gd name="T15" fmla="*/ 75 h 75"/>
                <a:gd name="T16" fmla="*/ 75 w 75"/>
                <a:gd name="T17" fmla="*/ 75 h 75"/>
                <a:gd name="T18" fmla="*/ 75 w 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6" y="69"/>
                  </a:moveTo>
                  <a:lnTo>
                    <a:pt x="6" y="9"/>
                  </a:lnTo>
                  <a:lnTo>
                    <a:pt x="65" y="9"/>
                  </a:lnTo>
                  <a:lnTo>
                    <a:pt x="65" y="69"/>
                  </a:lnTo>
                  <a:lnTo>
                    <a:pt x="6" y="69"/>
                  </a:lnTo>
                  <a:close/>
                  <a:moveTo>
                    <a:pt x="75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75" y="75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19" name="Freeform 428"/>
            <p:cNvSpPr>
              <a:spLocks noEditPoints="1"/>
            </p:cNvSpPr>
            <p:nvPr userDrawn="1"/>
          </p:nvSpPr>
          <p:spPr bwMode="auto">
            <a:xfrm>
              <a:off x="5812817" y="1344613"/>
              <a:ext cx="119063" cy="119063"/>
            </a:xfrm>
            <a:custGeom>
              <a:avLst/>
              <a:gdLst>
                <a:gd name="T0" fmla="*/ 6 w 75"/>
                <a:gd name="T1" fmla="*/ 69 h 75"/>
                <a:gd name="T2" fmla="*/ 6 w 75"/>
                <a:gd name="T3" fmla="*/ 9 h 75"/>
                <a:gd name="T4" fmla="*/ 65 w 75"/>
                <a:gd name="T5" fmla="*/ 9 h 75"/>
                <a:gd name="T6" fmla="*/ 65 w 75"/>
                <a:gd name="T7" fmla="*/ 69 h 75"/>
                <a:gd name="T8" fmla="*/ 6 w 75"/>
                <a:gd name="T9" fmla="*/ 69 h 75"/>
                <a:gd name="T10" fmla="*/ 75 w 75"/>
                <a:gd name="T11" fmla="*/ 0 h 75"/>
                <a:gd name="T12" fmla="*/ 0 w 75"/>
                <a:gd name="T13" fmla="*/ 0 h 75"/>
                <a:gd name="T14" fmla="*/ 0 w 75"/>
                <a:gd name="T15" fmla="*/ 75 h 75"/>
                <a:gd name="T16" fmla="*/ 75 w 75"/>
                <a:gd name="T17" fmla="*/ 75 h 75"/>
                <a:gd name="T18" fmla="*/ 75 w 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6" y="69"/>
                  </a:moveTo>
                  <a:lnTo>
                    <a:pt x="6" y="9"/>
                  </a:lnTo>
                  <a:lnTo>
                    <a:pt x="65" y="9"/>
                  </a:lnTo>
                  <a:lnTo>
                    <a:pt x="65" y="69"/>
                  </a:lnTo>
                  <a:lnTo>
                    <a:pt x="6" y="69"/>
                  </a:lnTo>
                  <a:moveTo>
                    <a:pt x="75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75" y="75"/>
                  </a:lnTo>
                  <a:lnTo>
                    <a:pt x="7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20" name="Freeform 429"/>
            <p:cNvSpPr>
              <a:spLocks noEditPoints="1"/>
            </p:cNvSpPr>
            <p:nvPr userDrawn="1"/>
          </p:nvSpPr>
          <p:spPr bwMode="auto">
            <a:xfrm>
              <a:off x="5673117" y="1344613"/>
              <a:ext cx="119063" cy="119063"/>
            </a:xfrm>
            <a:custGeom>
              <a:avLst/>
              <a:gdLst>
                <a:gd name="T0" fmla="*/ 6 w 75"/>
                <a:gd name="T1" fmla="*/ 69 h 75"/>
                <a:gd name="T2" fmla="*/ 6 w 75"/>
                <a:gd name="T3" fmla="*/ 9 h 75"/>
                <a:gd name="T4" fmla="*/ 66 w 75"/>
                <a:gd name="T5" fmla="*/ 9 h 75"/>
                <a:gd name="T6" fmla="*/ 66 w 75"/>
                <a:gd name="T7" fmla="*/ 69 h 75"/>
                <a:gd name="T8" fmla="*/ 6 w 75"/>
                <a:gd name="T9" fmla="*/ 69 h 75"/>
                <a:gd name="T10" fmla="*/ 75 w 75"/>
                <a:gd name="T11" fmla="*/ 0 h 75"/>
                <a:gd name="T12" fmla="*/ 0 w 75"/>
                <a:gd name="T13" fmla="*/ 0 h 75"/>
                <a:gd name="T14" fmla="*/ 0 w 75"/>
                <a:gd name="T15" fmla="*/ 75 h 75"/>
                <a:gd name="T16" fmla="*/ 75 w 75"/>
                <a:gd name="T17" fmla="*/ 75 h 75"/>
                <a:gd name="T18" fmla="*/ 75 w 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6" y="69"/>
                  </a:moveTo>
                  <a:lnTo>
                    <a:pt x="6" y="9"/>
                  </a:lnTo>
                  <a:lnTo>
                    <a:pt x="66" y="9"/>
                  </a:lnTo>
                  <a:lnTo>
                    <a:pt x="66" y="69"/>
                  </a:lnTo>
                  <a:lnTo>
                    <a:pt x="6" y="69"/>
                  </a:lnTo>
                  <a:close/>
                  <a:moveTo>
                    <a:pt x="75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75" y="75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21" name="Freeform 430"/>
            <p:cNvSpPr>
              <a:spLocks noEditPoints="1"/>
            </p:cNvSpPr>
            <p:nvPr userDrawn="1"/>
          </p:nvSpPr>
          <p:spPr bwMode="auto">
            <a:xfrm>
              <a:off x="5673117" y="1344613"/>
              <a:ext cx="119063" cy="119063"/>
            </a:xfrm>
            <a:custGeom>
              <a:avLst/>
              <a:gdLst>
                <a:gd name="T0" fmla="*/ 6 w 75"/>
                <a:gd name="T1" fmla="*/ 69 h 75"/>
                <a:gd name="T2" fmla="*/ 6 w 75"/>
                <a:gd name="T3" fmla="*/ 9 h 75"/>
                <a:gd name="T4" fmla="*/ 66 w 75"/>
                <a:gd name="T5" fmla="*/ 9 h 75"/>
                <a:gd name="T6" fmla="*/ 66 w 75"/>
                <a:gd name="T7" fmla="*/ 69 h 75"/>
                <a:gd name="T8" fmla="*/ 6 w 75"/>
                <a:gd name="T9" fmla="*/ 69 h 75"/>
                <a:gd name="T10" fmla="*/ 75 w 75"/>
                <a:gd name="T11" fmla="*/ 0 h 75"/>
                <a:gd name="T12" fmla="*/ 0 w 75"/>
                <a:gd name="T13" fmla="*/ 0 h 75"/>
                <a:gd name="T14" fmla="*/ 0 w 75"/>
                <a:gd name="T15" fmla="*/ 75 h 75"/>
                <a:gd name="T16" fmla="*/ 75 w 75"/>
                <a:gd name="T17" fmla="*/ 75 h 75"/>
                <a:gd name="T18" fmla="*/ 75 w 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6" y="69"/>
                  </a:moveTo>
                  <a:lnTo>
                    <a:pt x="6" y="9"/>
                  </a:lnTo>
                  <a:lnTo>
                    <a:pt x="66" y="9"/>
                  </a:lnTo>
                  <a:lnTo>
                    <a:pt x="66" y="69"/>
                  </a:lnTo>
                  <a:lnTo>
                    <a:pt x="6" y="69"/>
                  </a:lnTo>
                  <a:moveTo>
                    <a:pt x="75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75" y="75"/>
                  </a:lnTo>
                  <a:lnTo>
                    <a:pt x="7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22" name="Freeform 431"/>
            <p:cNvSpPr>
              <a:spLocks noEditPoints="1"/>
            </p:cNvSpPr>
            <p:nvPr userDrawn="1"/>
          </p:nvSpPr>
          <p:spPr bwMode="auto">
            <a:xfrm>
              <a:off x="5400067" y="1349376"/>
              <a:ext cx="109538" cy="114300"/>
            </a:xfrm>
            <a:custGeom>
              <a:avLst/>
              <a:gdLst>
                <a:gd name="T0" fmla="*/ 6 w 69"/>
                <a:gd name="T1" fmla="*/ 63 h 72"/>
                <a:gd name="T2" fmla="*/ 6 w 69"/>
                <a:gd name="T3" fmla="*/ 10 h 72"/>
                <a:gd name="T4" fmla="*/ 62 w 69"/>
                <a:gd name="T5" fmla="*/ 10 h 72"/>
                <a:gd name="T6" fmla="*/ 62 w 69"/>
                <a:gd name="T7" fmla="*/ 63 h 72"/>
                <a:gd name="T8" fmla="*/ 6 w 69"/>
                <a:gd name="T9" fmla="*/ 63 h 72"/>
                <a:gd name="T10" fmla="*/ 69 w 69"/>
                <a:gd name="T11" fmla="*/ 0 h 72"/>
                <a:gd name="T12" fmla="*/ 0 w 69"/>
                <a:gd name="T13" fmla="*/ 0 h 72"/>
                <a:gd name="T14" fmla="*/ 0 w 69"/>
                <a:gd name="T15" fmla="*/ 72 h 72"/>
                <a:gd name="T16" fmla="*/ 69 w 69"/>
                <a:gd name="T17" fmla="*/ 72 h 72"/>
                <a:gd name="T18" fmla="*/ 69 w 69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2">
                  <a:moveTo>
                    <a:pt x="6" y="63"/>
                  </a:moveTo>
                  <a:lnTo>
                    <a:pt x="6" y="10"/>
                  </a:lnTo>
                  <a:lnTo>
                    <a:pt x="62" y="10"/>
                  </a:lnTo>
                  <a:lnTo>
                    <a:pt x="62" y="63"/>
                  </a:lnTo>
                  <a:lnTo>
                    <a:pt x="6" y="63"/>
                  </a:lnTo>
                  <a:close/>
                  <a:moveTo>
                    <a:pt x="69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69" y="72"/>
                  </a:ln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23" name="Freeform 432"/>
            <p:cNvSpPr>
              <a:spLocks noEditPoints="1"/>
            </p:cNvSpPr>
            <p:nvPr userDrawn="1"/>
          </p:nvSpPr>
          <p:spPr bwMode="auto">
            <a:xfrm>
              <a:off x="5400067" y="1349376"/>
              <a:ext cx="109538" cy="114300"/>
            </a:xfrm>
            <a:custGeom>
              <a:avLst/>
              <a:gdLst>
                <a:gd name="T0" fmla="*/ 6 w 69"/>
                <a:gd name="T1" fmla="*/ 63 h 72"/>
                <a:gd name="T2" fmla="*/ 6 w 69"/>
                <a:gd name="T3" fmla="*/ 10 h 72"/>
                <a:gd name="T4" fmla="*/ 62 w 69"/>
                <a:gd name="T5" fmla="*/ 10 h 72"/>
                <a:gd name="T6" fmla="*/ 62 w 69"/>
                <a:gd name="T7" fmla="*/ 63 h 72"/>
                <a:gd name="T8" fmla="*/ 6 w 69"/>
                <a:gd name="T9" fmla="*/ 63 h 72"/>
                <a:gd name="T10" fmla="*/ 69 w 69"/>
                <a:gd name="T11" fmla="*/ 0 h 72"/>
                <a:gd name="T12" fmla="*/ 0 w 69"/>
                <a:gd name="T13" fmla="*/ 0 h 72"/>
                <a:gd name="T14" fmla="*/ 0 w 69"/>
                <a:gd name="T15" fmla="*/ 72 h 72"/>
                <a:gd name="T16" fmla="*/ 69 w 69"/>
                <a:gd name="T17" fmla="*/ 72 h 72"/>
                <a:gd name="T18" fmla="*/ 69 w 69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2">
                  <a:moveTo>
                    <a:pt x="6" y="63"/>
                  </a:moveTo>
                  <a:lnTo>
                    <a:pt x="6" y="10"/>
                  </a:lnTo>
                  <a:lnTo>
                    <a:pt x="62" y="10"/>
                  </a:lnTo>
                  <a:lnTo>
                    <a:pt x="62" y="63"/>
                  </a:lnTo>
                  <a:lnTo>
                    <a:pt x="6" y="63"/>
                  </a:lnTo>
                  <a:moveTo>
                    <a:pt x="69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69" y="72"/>
                  </a:lnTo>
                  <a:lnTo>
                    <a:pt x="6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24" name="Freeform 433"/>
            <p:cNvSpPr>
              <a:spLocks noEditPoints="1"/>
            </p:cNvSpPr>
            <p:nvPr userDrawn="1"/>
          </p:nvSpPr>
          <p:spPr bwMode="auto">
            <a:xfrm>
              <a:off x="5260367" y="1354138"/>
              <a:ext cx="109538" cy="104775"/>
            </a:xfrm>
            <a:custGeom>
              <a:avLst/>
              <a:gdLst>
                <a:gd name="T0" fmla="*/ 9 w 69"/>
                <a:gd name="T1" fmla="*/ 60 h 66"/>
                <a:gd name="T2" fmla="*/ 9 w 69"/>
                <a:gd name="T3" fmla="*/ 7 h 66"/>
                <a:gd name="T4" fmla="*/ 59 w 69"/>
                <a:gd name="T5" fmla="*/ 7 h 66"/>
                <a:gd name="T6" fmla="*/ 59 w 69"/>
                <a:gd name="T7" fmla="*/ 60 h 66"/>
                <a:gd name="T8" fmla="*/ 9 w 69"/>
                <a:gd name="T9" fmla="*/ 60 h 66"/>
                <a:gd name="T10" fmla="*/ 69 w 69"/>
                <a:gd name="T11" fmla="*/ 0 h 66"/>
                <a:gd name="T12" fmla="*/ 0 w 69"/>
                <a:gd name="T13" fmla="*/ 0 h 66"/>
                <a:gd name="T14" fmla="*/ 0 w 69"/>
                <a:gd name="T15" fmla="*/ 66 h 66"/>
                <a:gd name="T16" fmla="*/ 69 w 69"/>
                <a:gd name="T17" fmla="*/ 66 h 66"/>
                <a:gd name="T18" fmla="*/ 69 w 69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6">
                  <a:moveTo>
                    <a:pt x="9" y="60"/>
                  </a:moveTo>
                  <a:lnTo>
                    <a:pt x="9" y="7"/>
                  </a:lnTo>
                  <a:lnTo>
                    <a:pt x="59" y="7"/>
                  </a:lnTo>
                  <a:lnTo>
                    <a:pt x="59" y="60"/>
                  </a:lnTo>
                  <a:lnTo>
                    <a:pt x="9" y="60"/>
                  </a:lnTo>
                  <a:close/>
                  <a:moveTo>
                    <a:pt x="69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9" y="66"/>
                  </a:ln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25" name="Freeform 434"/>
            <p:cNvSpPr>
              <a:spLocks noEditPoints="1"/>
            </p:cNvSpPr>
            <p:nvPr userDrawn="1"/>
          </p:nvSpPr>
          <p:spPr bwMode="auto">
            <a:xfrm>
              <a:off x="5260367" y="1354138"/>
              <a:ext cx="109538" cy="104775"/>
            </a:xfrm>
            <a:custGeom>
              <a:avLst/>
              <a:gdLst>
                <a:gd name="T0" fmla="*/ 9 w 69"/>
                <a:gd name="T1" fmla="*/ 60 h 66"/>
                <a:gd name="T2" fmla="*/ 9 w 69"/>
                <a:gd name="T3" fmla="*/ 7 h 66"/>
                <a:gd name="T4" fmla="*/ 59 w 69"/>
                <a:gd name="T5" fmla="*/ 7 h 66"/>
                <a:gd name="T6" fmla="*/ 59 w 69"/>
                <a:gd name="T7" fmla="*/ 60 h 66"/>
                <a:gd name="T8" fmla="*/ 9 w 69"/>
                <a:gd name="T9" fmla="*/ 60 h 66"/>
                <a:gd name="T10" fmla="*/ 69 w 69"/>
                <a:gd name="T11" fmla="*/ 0 h 66"/>
                <a:gd name="T12" fmla="*/ 0 w 69"/>
                <a:gd name="T13" fmla="*/ 0 h 66"/>
                <a:gd name="T14" fmla="*/ 0 w 69"/>
                <a:gd name="T15" fmla="*/ 66 h 66"/>
                <a:gd name="T16" fmla="*/ 69 w 69"/>
                <a:gd name="T17" fmla="*/ 66 h 66"/>
                <a:gd name="T18" fmla="*/ 69 w 69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6">
                  <a:moveTo>
                    <a:pt x="9" y="60"/>
                  </a:moveTo>
                  <a:lnTo>
                    <a:pt x="9" y="7"/>
                  </a:lnTo>
                  <a:lnTo>
                    <a:pt x="59" y="7"/>
                  </a:lnTo>
                  <a:lnTo>
                    <a:pt x="59" y="60"/>
                  </a:lnTo>
                  <a:lnTo>
                    <a:pt x="9" y="60"/>
                  </a:lnTo>
                  <a:moveTo>
                    <a:pt x="69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9" y="66"/>
                  </a:lnTo>
                  <a:lnTo>
                    <a:pt x="6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26" name="Freeform 435"/>
            <p:cNvSpPr>
              <a:spLocks noEditPoints="1"/>
            </p:cNvSpPr>
            <p:nvPr userDrawn="1"/>
          </p:nvSpPr>
          <p:spPr bwMode="auto">
            <a:xfrm>
              <a:off x="5125430" y="1354138"/>
              <a:ext cx="100013" cy="104775"/>
            </a:xfrm>
            <a:custGeom>
              <a:avLst/>
              <a:gdLst>
                <a:gd name="T0" fmla="*/ 7 w 63"/>
                <a:gd name="T1" fmla="*/ 57 h 66"/>
                <a:gd name="T2" fmla="*/ 7 w 63"/>
                <a:gd name="T3" fmla="*/ 10 h 66"/>
                <a:gd name="T4" fmla="*/ 57 w 63"/>
                <a:gd name="T5" fmla="*/ 10 h 66"/>
                <a:gd name="T6" fmla="*/ 57 w 63"/>
                <a:gd name="T7" fmla="*/ 57 h 66"/>
                <a:gd name="T8" fmla="*/ 7 w 63"/>
                <a:gd name="T9" fmla="*/ 57 h 66"/>
                <a:gd name="T10" fmla="*/ 63 w 63"/>
                <a:gd name="T11" fmla="*/ 0 h 66"/>
                <a:gd name="T12" fmla="*/ 0 w 63"/>
                <a:gd name="T13" fmla="*/ 0 h 66"/>
                <a:gd name="T14" fmla="*/ 0 w 63"/>
                <a:gd name="T15" fmla="*/ 66 h 66"/>
                <a:gd name="T16" fmla="*/ 63 w 63"/>
                <a:gd name="T17" fmla="*/ 66 h 66"/>
                <a:gd name="T18" fmla="*/ 63 w 63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6">
                  <a:moveTo>
                    <a:pt x="7" y="57"/>
                  </a:moveTo>
                  <a:lnTo>
                    <a:pt x="7" y="10"/>
                  </a:lnTo>
                  <a:lnTo>
                    <a:pt x="57" y="10"/>
                  </a:lnTo>
                  <a:lnTo>
                    <a:pt x="57" y="57"/>
                  </a:lnTo>
                  <a:lnTo>
                    <a:pt x="7" y="57"/>
                  </a:lnTo>
                  <a:close/>
                  <a:moveTo>
                    <a:pt x="63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3" y="66"/>
                  </a:ln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27" name="Freeform 436"/>
            <p:cNvSpPr>
              <a:spLocks noEditPoints="1"/>
            </p:cNvSpPr>
            <p:nvPr userDrawn="1"/>
          </p:nvSpPr>
          <p:spPr bwMode="auto">
            <a:xfrm>
              <a:off x="5125430" y="1354138"/>
              <a:ext cx="100013" cy="104775"/>
            </a:xfrm>
            <a:custGeom>
              <a:avLst/>
              <a:gdLst>
                <a:gd name="T0" fmla="*/ 7 w 63"/>
                <a:gd name="T1" fmla="*/ 57 h 66"/>
                <a:gd name="T2" fmla="*/ 7 w 63"/>
                <a:gd name="T3" fmla="*/ 10 h 66"/>
                <a:gd name="T4" fmla="*/ 57 w 63"/>
                <a:gd name="T5" fmla="*/ 10 h 66"/>
                <a:gd name="T6" fmla="*/ 57 w 63"/>
                <a:gd name="T7" fmla="*/ 57 h 66"/>
                <a:gd name="T8" fmla="*/ 7 w 63"/>
                <a:gd name="T9" fmla="*/ 57 h 66"/>
                <a:gd name="T10" fmla="*/ 63 w 63"/>
                <a:gd name="T11" fmla="*/ 0 h 66"/>
                <a:gd name="T12" fmla="*/ 0 w 63"/>
                <a:gd name="T13" fmla="*/ 0 h 66"/>
                <a:gd name="T14" fmla="*/ 0 w 63"/>
                <a:gd name="T15" fmla="*/ 66 h 66"/>
                <a:gd name="T16" fmla="*/ 63 w 63"/>
                <a:gd name="T17" fmla="*/ 66 h 66"/>
                <a:gd name="T18" fmla="*/ 63 w 63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6">
                  <a:moveTo>
                    <a:pt x="7" y="57"/>
                  </a:moveTo>
                  <a:lnTo>
                    <a:pt x="7" y="10"/>
                  </a:lnTo>
                  <a:lnTo>
                    <a:pt x="57" y="10"/>
                  </a:lnTo>
                  <a:lnTo>
                    <a:pt x="57" y="57"/>
                  </a:lnTo>
                  <a:lnTo>
                    <a:pt x="7" y="57"/>
                  </a:lnTo>
                  <a:moveTo>
                    <a:pt x="63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3" y="66"/>
                  </a:lnTo>
                  <a:lnTo>
                    <a:pt x="6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28" name="Freeform 437"/>
            <p:cNvSpPr>
              <a:spLocks noEditPoints="1"/>
            </p:cNvSpPr>
            <p:nvPr userDrawn="1"/>
          </p:nvSpPr>
          <p:spPr bwMode="auto">
            <a:xfrm>
              <a:off x="4992080" y="1358901"/>
              <a:ext cx="93663" cy="95250"/>
            </a:xfrm>
            <a:custGeom>
              <a:avLst/>
              <a:gdLst>
                <a:gd name="T0" fmla="*/ 6 w 59"/>
                <a:gd name="T1" fmla="*/ 54 h 60"/>
                <a:gd name="T2" fmla="*/ 6 w 59"/>
                <a:gd name="T3" fmla="*/ 7 h 60"/>
                <a:gd name="T4" fmla="*/ 50 w 59"/>
                <a:gd name="T5" fmla="*/ 7 h 60"/>
                <a:gd name="T6" fmla="*/ 50 w 59"/>
                <a:gd name="T7" fmla="*/ 54 h 60"/>
                <a:gd name="T8" fmla="*/ 6 w 59"/>
                <a:gd name="T9" fmla="*/ 54 h 60"/>
                <a:gd name="T10" fmla="*/ 59 w 59"/>
                <a:gd name="T11" fmla="*/ 0 h 60"/>
                <a:gd name="T12" fmla="*/ 0 w 59"/>
                <a:gd name="T13" fmla="*/ 0 h 60"/>
                <a:gd name="T14" fmla="*/ 0 w 59"/>
                <a:gd name="T15" fmla="*/ 60 h 60"/>
                <a:gd name="T16" fmla="*/ 59 w 59"/>
                <a:gd name="T17" fmla="*/ 60 h 60"/>
                <a:gd name="T18" fmla="*/ 59 w 59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6" y="54"/>
                  </a:moveTo>
                  <a:lnTo>
                    <a:pt x="6" y="7"/>
                  </a:lnTo>
                  <a:lnTo>
                    <a:pt x="50" y="7"/>
                  </a:lnTo>
                  <a:lnTo>
                    <a:pt x="50" y="54"/>
                  </a:lnTo>
                  <a:lnTo>
                    <a:pt x="6" y="54"/>
                  </a:lnTo>
                  <a:close/>
                  <a:moveTo>
                    <a:pt x="59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59" y="60"/>
                  </a:lnTo>
                  <a:lnTo>
                    <a:pt x="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29" name="Freeform 438"/>
            <p:cNvSpPr>
              <a:spLocks noEditPoints="1"/>
            </p:cNvSpPr>
            <p:nvPr userDrawn="1"/>
          </p:nvSpPr>
          <p:spPr bwMode="auto">
            <a:xfrm>
              <a:off x="4992080" y="1358901"/>
              <a:ext cx="93663" cy="95250"/>
            </a:xfrm>
            <a:custGeom>
              <a:avLst/>
              <a:gdLst>
                <a:gd name="T0" fmla="*/ 6 w 59"/>
                <a:gd name="T1" fmla="*/ 54 h 60"/>
                <a:gd name="T2" fmla="*/ 6 w 59"/>
                <a:gd name="T3" fmla="*/ 7 h 60"/>
                <a:gd name="T4" fmla="*/ 50 w 59"/>
                <a:gd name="T5" fmla="*/ 7 h 60"/>
                <a:gd name="T6" fmla="*/ 50 w 59"/>
                <a:gd name="T7" fmla="*/ 54 h 60"/>
                <a:gd name="T8" fmla="*/ 6 w 59"/>
                <a:gd name="T9" fmla="*/ 54 h 60"/>
                <a:gd name="T10" fmla="*/ 59 w 59"/>
                <a:gd name="T11" fmla="*/ 0 h 60"/>
                <a:gd name="T12" fmla="*/ 0 w 59"/>
                <a:gd name="T13" fmla="*/ 0 h 60"/>
                <a:gd name="T14" fmla="*/ 0 w 59"/>
                <a:gd name="T15" fmla="*/ 60 h 60"/>
                <a:gd name="T16" fmla="*/ 59 w 59"/>
                <a:gd name="T17" fmla="*/ 60 h 60"/>
                <a:gd name="T18" fmla="*/ 59 w 59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6" y="54"/>
                  </a:moveTo>
                  <a:lnTo>
                    <a:pt x="6" y="7"/>
                  </a:lnTo>
                  <a:lnTo>
                    <a:pt x="50" y="7"/>
                  </a:lnTo>
                  <a:lnTo>
                    <a:pt x="50" y="54"/>
                  </a:lnTo>
                  <a:lnTo>
                    <a:pt x="6" y="54"/>
                  </a:lnTo>
                  <a:moveTo>
                    <a:pt x="59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59" y="60"/>
                  </a:lnTo>
                  <a:lnTo>
                    <a:pt x="5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30" name="Freeform 439"/>
            <p:cNvSpPr>
              <a:spLocks noEditPoints="1"/>
            </p:cNvSpPr>
            <p:nvPr userDrawn="1"/>
          </p:nvSpPr>
          <p:spPr bwMode="auto">
            <a:xfrm>
              <a:off x="4717442" y="1365251"/>
              <a:ext cx="85725" cy="84138"/>
            </a:xfrm>
            <a:custGeom>
              <a:avLst/>
              <a:gdLst>
                <a:gd name="T0" fmla="*/ 10 w 54"/>
                <a:gd name="T1" fmla="*/ 43 h 53"/>
                <a:gd name="T2" fmla="*/ 10 w 54"/>
                <a:gd name="T3" fmla="*/ 6 h 53"/>
                <a:gd name="T4" fmla="*/ 44 w 54"/>
                <a:gd name="T5" fmla="*/ 6 h 53"/>
                <a:gd name="T6" fmla="*/ 44 w 54"/>
                <a:gd name="T7" fmla="*/ 43 h 53"/>
                <a:gd name="T8" fmla="*/ 10 w 54"/>
                <a:gd name="T9" fmla="*/ 43 h 53"/>
                <a:gd name="T10" fmla="*/ 54 w 54"/>
                <a:gd name="T11" fmla="*/ 0 h 53"/>
                <a:gd name="T12" fmla="*/ 0 w 54"/>
                <a:gd name="T13" fmla="*/ 0 h 53"/>
                <a:gd name="T14" fmla="*/ 0 w 54"/>
                <a:gd name="T15" fmla="*/ 53 h 53"/>
                <a:gd name="T16" fmla="*/ 54 w 54"/>
                <a:gd name="T17" fmla="*/ 53 h 53"/>
                <a:gd name="T18" fmla="*/ 54 w 54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3">
                  <a:moveTo>
                    <a:pt x="10" y="43"/>
                  </a:moveTo>
                  <a:lnTo>
                    <a:pt x="10" y="6"/>
                  </a:lnTo>
                  <a:lnTo>
                    <a:pt x="44" y="6"/>
                  </a:lnTo>
                  <a:lnTo>
                    <a:pt x="44" y="43"/>
                  </a:lnTo>
                  <a:lnTo>
                    <a:pt x="10" y="43"/>
                  </a:lnTo>
                  <a:close/>
                  <a:moveTo>
                    <a:pt x="54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54" y="53"/>
                  </a:ln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31" name="Freeform 440"/>
            <p:cNvSpPr>
              <a:spLocks noEditPoints="1"/>
            </p:cNvSpPr>
            <p:nvPr userDrawn="1"/>
          </p:nvSpPr>
          <p:spPr bwMode="auto">
            <a:xfrm>
              <a:off x="4717442" y="1365251"/>
              <a:ext cx="85725" cy="84138"/>
            </a:xfrm>
            <a:custGeom>
              <a:avLst/>
              <a:gdLst>
                <a:gd name="T0" fmla="*/ 10 w 54"/>
                <a:gd name="T1" fmla="*/ 43 h 53"/>
                <a:gd name="T2" fmla="*/ 10 w 54"/>
                <a:gd name="T3" fmla="*/ 6 h 53"/>
                <a:gd name="T4" fmla="*/ 44 w 54"/>
                <a:gd name="T5" fmla="*/ 6 h 53"/>
                <a:gd name="T6" fmla="*/ 44 w 54"/>
                <a:gd name="T7" fmla="*/ 43 h 53"/>
                <a:gd name="T8" fmla="*/ 10 w 54"/>
                <a:gd name="T9" fmla="*/ 43 h 53"/>
                <a:gd name="T10" fmla="*/ 54 w 54"/>
                <a:gd name="T11" fmla="*/ 0 h 53"/>
                <a:gd name="T12" fmla="*/ 0 w 54"/>
                <a:gd name="T13" fmla="*/ 0 h 53"/>
                <a:gd name="T14" fmla="*/ 0 w 54"/>
                <a:gd name="T15" fmla="*/ 53 h 53"/>
                <a:gd name="T16" fmla="*/ 54 w 54"/>
                <a:gd name="T17" fmla="*/ 53 h 53"/>
                <a:gd name="T18" fmla="*/ 54 w 54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3">
                  <a:moveTo>
                    <a:pt x="10" y="43"/>
                  </a:moveTo>
                  <a:lnTo>
                    <a:pt x="10" y="6"/>
                  </a:lnTo>
                  <a:lnTo>
                    <a:pt x="44" y="6"/>
                  </a:lnTo>
                  <a:lnTo>
                    <a:pt x="44" y="43"/>
                  </a:lnTo>
                  <a:lnTo>
                    <a:pt x="10" y="43"/>
                  </a:lnTo>
                  <a:moveTo>
                    <a:pt x="54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54" y="53"/>
                  </a:lnTo>
                  <a:lnTo>
                    <a:pt x="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32" name="Freeform 441"/>
            <p:cNvSpPr>
              <a:spLocks noEditPoints="1"/>
            </p:cNvSpPr>
            <p:nvPr userDrawn="1"/>
          </p:nvSpPr>
          <p:spPr bwMode="auto">
            <a:xfrm>
              <a:off x="4584092" y="1370013"/>
              <a:ext cx="74613" cy="74613"/>
            </a:xfrm>
            <a:custGeom>
              <a:avLst/>
              <a:gdLst>
                <a:gd name="T0" fmla="*/ 6 w 47"/>
                <a:gd name="T1" fmla="*/ 37 h 47"/>
                <a:gd name="T2" fmla="*/ 6 w 47"/>
                <a:gd name="T3" fmla="*/ 6 h 47"/>
                <a:gd name="T4" fmla="*/ 41 w 47"/>
                <a:gd name="T5" fmla="*/ 6 h 47"/>
                <a:gd name="T6" fmla="*/ 41 w 47"/>
                <a:gd name="T7" fmla="*/ 37 h 47"/>
                <a:gd name="T8" fmla="*/ 6 w 47"/>
                <a:gd name="T9" fmla="*/ 37 h 47"/>
                <a:gd name="T10" fmla="*/ 47 w 47"/>
                <a:gd name="T11" fmla="*/ 0 h 47"/>
                <a:gd name="T12" fmla="*/ 0 w 47"/>
                <a:gd name="T13" fmla="*/ 0 h 47"/>
                <a:gd name="T14" fmla="*/ 0 w 47"/>
                <a:gd name="T15" fmla="*/ 47 h 47"/>
                <a:gd name="T16" fmla="*/ 47 w 47"/>
                <a:gd name="T17" fmla="*/ 47 h 47"/>
                <a:gd name="T18" fmla="*/ 47 w 47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6" y="37"/>
                  </a:moveTo>
                  <a:lnTo>
                    <a:pt x="6" y="6"/>
                  </a:lnTo>
                  <a:lnTo>
                    <a:pt x="41" y="6"/>
                  </a:lnTo>
                  <a:lnTo>
                    <a:pt x="41" y="37"/>
                  </a:lnTo>
                  <a:lnTo>
                    <a:pt x="6" y="37"/>
                  </a:lnTo>
                  <a:close/>
                  <a:moveTo>
                    <a:pt x="47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47" y="47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33" name="Freeform 442"/>
            <p:cNvSpPr>
              <a:spLocks noEditPoints="1"/>
            </p:cNvSpPr>
            <p:nvPr userDrawn="1"/>
          </p:nvSpPr>
          <p:spPr bwMode="auto">
            <a:xfrm>
              <a:off x="4584092" y="1370013"/>
              <a:ext cx="74613" cy="74613"/>
            </a:xfrm>
            <a:custGeom>
              <a:avLst/>
              <a:gdLst>
                <a:gd name="T0" fmla="*/ 6 w 47"/>
                <a:gd name="T1" fmla="*/ 37 h 47"/>
                <a:gd name="T2" fmla="*/ 6 w 47"/>
                <a:gd name="T3" fmla="*/ 6 h 47"/>
                <a:gd name="T4" fmla="*/ 41 w 47"/>
                <a:gd name="T5" fmla="*/ 6 h 47"/>
                <a:gd name="T6" fmla="*/ 41 w 47"/>
                <a:gd name="T7" fmla="*/ 37 h 47"/>
                <a:gd name="T8" fmla="*/ 6 w 47"/>
                <a:gd name="T9" fmla="*/ 37 h 47"/>
                <a:gd name="T10" fmla="*/ 47 w 47"/>
                <a:gd name="T11" fmla="*/ 0 h 47"/>
                <a:gd name="T12" fmla="*/ 0 w 47"/>
                <a:gd name="T13" fmla="*/ 0 h 47"/>
                <a:gd name="T14" fmla="*/ 0 w 47"/>
                <a:gd name="T15" fmla="*/ 47 h 47"/>
                <a:gd name="T16" fmla="*/ 47 w 47"/>
                <a:gd name="T17" fmla="*/ 47 h 47"/>
                <a:gd name="T18" fmla="*/ 47 w 47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6" y="37"/>
                  </a:moveTo>
                  <a:lnTo>
                    <a:pt x="6" y="6"/>
                  </a:lnTo>
                  <a:lnTo>
                    <a:pt x="41" y="6"/>
                  </a:lnTo>
                  <a:lnTo>
                    <a:pt x="41" y="37"/>
                  </a:lnTo>
                  <a:lnTo>
                    <a:pt x="6" y="37"/>
                  </a:lnTo>
                  <a:moveTo>
                    <a:pt x="47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47" y="47"/>
                  </a:lnTo>
                  <a:lnTo>
                    <a:pt x="4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46" name="Freeform 455"/>
            <p:cNvSpPr>
              <a:spLocks noEditPoints="1"/>
            </p:cNvSpPr>
            <p:nvPr userDrawn="1"/>
          </p:nvSpPr>
          <p:spPr bwMode="auto">
            <a:xfrm>
              <a:off x="8329005" y="1503363"/>
              <a:ext cx="79375" cy="79375"/>
            </a:xfrm>
            <a:custGeom>
              <a:avLst/>
              <a:gdLst>
                <a:gd name="T0" fmla="*/ 9 w 50"/>
                <a:gd name="T1" fmla="*/ 44 h 50"/>
                <a:gd name="T2" fmla="*/ 9 w 50"/>
                <a:gd name="T3" fmla="*/ 10 h 50"/>
                <a:gd name="T4" fmla="*/ 41 w 50"/>
                <a:gd name="T5" fmla="*/ 10 h 50"/>
                <a:gd name="T6" fmla="*/ 41 w 50"/>
                <a:gd name="T7" fmla="*/ 44 h 50"/>
                <a:gd name="T8" fmla="*/ 9 w 50"/>
                <a:gd name="T9" fmla="*/ 44 h 50"/>
                <a:gd name="T10" fmla="*/ 50 w 50"/>
                <a:gd name="T11" fmla="*/ 0 h 50"/>
                <a:gd name="T12" fmla="*/ 0 w 50"/>
                <a:gd name="T13" fmla="*/ 0 h 50"/>
                <a:gd name="T14" fmla="*/ 0 w 50"/>
                <a:gd name="T15" fmla="*/ 50 h 50"/>
                <a:gd name="T16" fmla="*/ 50 w 50"/>
                <a:gd name="T17" fmla="*/ 50 h 50"/>
                <a:gd name="T18" fmla="*/ 50 w 50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0">
                  <a:moveTo>
                    <a:pt x="9" y="44"/>
                  </a:moveTo>
                  <a:lnTo>
                    <a:pt x="9" y="10"/>
                  </a:lnTo>
                  <a:lnTo>
                    <a:pt x="41" y="10"/>
                  </a:lnTo>
                  <a:lnTo>
                    <a:pt x="41" y="44"/>
                  </a:lnTo>
                  <a:lnTo>
                    <a:pt x="9" y="44"/>
                  </a:lnTo>
                  <a:close/>
                  <a:moveTo>
                    <a:pt x="50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50" y="50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47" name="Freeform 456"/>
            <p:cNvSpPr>
              <a:spLocks noEditPoints="1"/>
            </p:cNvSpPr>
            <p:nvPr userDrawn="1"/>
          </p:nvSpPr>
          <p:spPr bwMode="auto">
            <a:xfrm>
              <a:off x="8329005" y="1503363"/>
              <a:ext cx="79375" cy="79375"/>
            </a:xfrm>
            <a:custGeom>
              <a:avLst/>
              <a:gdLst>
                <a:gd name="T0" fmla="*/ 9 w 50"/>
                <a:gd name="T1" fmla="*/ 44 h 50"/>
                <a:gd name="T2" fmla="*/ 9 w 50"/>
                <a:gd name="T3" fmla="*/ 10 h 50"/>
                <a:gd name="T4" fmla="*/ 41 w 50"/>
                <a:gd name="T5" fmla="*/ 10 h 50"/>
                <a:gd name="T6" fmla="*/ 41 w 50"/>
                <a:gd name="T7" fmla="*/ 44 h 50"/>
                <a:gd name="T8" fmla="*/ 9 w 50"/>
                <a:gd name="T9" fmla="*/ 44 h 50"/>
                <a:gd name="T10" fmla="*/ 50 w 50"/>
                <a:gd name="T11" fmla="*/ 0 h 50"/>
                <a:gd name="T12" fmla="*/ 0 w 50"/>
                <a:gd name="T13" fmla="*/ 0 h 50"/>
                <a:gd name="T14" fmla="*/ 0 w 50"/>
                <a:gd name="T15" fmla="*/ 50 h 50"/>
                <a:gd name="T16" fmla="*/ 50 w 50"/>
                <a:gd name="T17" fmla="*/ 50 h 50"/>
                <a:gd name="T18" fmla="*/ 50 w 50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0">
                  <a:moveTo>
                    <a:pt x="9" y="44"/>
                  </a:moveTo>
                  <a:lnTo>
                    <a:pt x="9" y="10"/>
                  </a:lnTo>
                  <a:lnTo>
                    <a:pt x="41" y="10"/>
                  </a:lnTo>
                  <a:lnTo>
                    <a:pt x="41" y="44"/>
                  </a:lnTo>
                  <a:lnTo>
                    <a:pt x="9" y="44"/>
                  </a:lnTo>
                  <a:moveTo>
                    <a:pt x="50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50" y="50"/>
                  </a:lnTo>
                  <a:lnTo>
                    <a:pt x="5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48" name="Freeform 457"/>
            <p:cNvSpPr>
              <a:spLocks noEditPoints="1"/>
            </p:cNvSpPr>
            <p:nvPr userDrawn="1"/>
          </p:nvSpPr>
          <p:spPr bwMode="auto">
            <a:xfrm>
              <a:off x="8044842" y="1498601"/>
              <a:ext cx="90488" cy="90488"/>
            </a:xfrm>
            <a:custGeom>
              <a:avLst/>
              <a:gdLst>
                <a:gd name="T0" fmla="*/ 10 w 57"/>
                <a:gd name="T1" fmla="*/ 50 h 57"/>
                <a:gd name="T2" fmla="*/ 10 w 57"/>
                <a:gd name="T3" fmla="*/ 10 h 57"/>
                <a:gd name="T4" fmla="*/ 50 w 57"/>
                <a:gd name="T5" fmla="*/ 10 h 57"/>
                <a:gd name="T6" fmla="*/ 50 w 57"/>
                <a:gd name="T7" fmla="*/ 50 h 57"/>
                <a:gd name="T8" fmla="*/ 10 w 57"/>
                <a:gd name="T9" fmla="*/ 50 h 57"/>
                <a:gd name="T10" fmla="*/ 57 w 57"/>
                <a:gd name="T11" fmla="*/ 0 h 57"/>
                <a:gd name="T12" fmla="*/ 0 w 57"/>
                <a:gd name="T13" fmla="*/ 0 h 57"/>
                <a:gd name="T14" fmla="*/ 0 w 57"/>
                <a:gd name="T15" fmla="*/ 57 h 57"/>
                <a:gd name="T16" fmla="*/ 57 w 57"/>
                <a:gd name="T17" fmla="*/ 57 h 57"/>
                <a:gd name="T18" fmla="*/ 57 w 57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7">
                  <a:moveTo>
                    <a:pt x="10" y="50"/>
                  </a:moveTo>
                  <a:lnTo>
                    <a:pt x="10" y="10"/>
                  </a:lnTo>
                  <a:lnTo>
                    <a:pt x="50" y="10"/>
                  </a:lnTo>
                  <a:lnTo>
                    <a:pt x="50" y="50"/>
                  </a:lnTo>
                  <a:lnTo>
                    <a:pt x="10" y="50"/>
                  </a:lnTo>
                  <a:close/>
                  <a:moveTo>
                    <a:pt x="57" y="0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57"/>
                  </a:lnTo>
                  <a:lnTo>
                    <a:pt x="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49" name="Freeform 458"/>
            <p:cNvSpPr>
              <a:spLocks noEditPoints="1"/>
            </p:cNvSpPr>
            <p:nvPr userDrawn="1"/>
          </p:nvSpPr>
          <p:spPr bwMode="auto">
            <a:xfrm>
              <a:off x="8044842" y="1498601"/>
              <a:ext cx="90488" cy="90488"/>
            </a:xfrm>
            <a:custGeom>
              <a:avLst/>
              <a:gdLst>
                <a:gd name="T0" fmla="*/ 10 w 57"/>
                <a:gd name="T1" fmla="*/ 50 h 57"/>
                <a:gd name="T2" fmla="*/ 10 w 57"/>
                <a:gd name="T3" fmla="*/ 10 h 57"/>
                <a:gd name="T4" fmla="*/ 50 w 57"/>
                <a:gd name="T5" fmla="*/ 10 h 57"/>
                <a:gd name="T6" fmla="*/ 50 w 57"/>
                <a:gd name="T7" fmla="*/ 50 h 57"/>
                <a:gd name="T8" fmla="*/ 10 w 57"/>
                <a:gd name="T9" fmla="*/ 50 h 57"/>
                <a:gd name="T10" fmla="*/ 57 w 57"/>
                <a:gd name="T11" fmla="*/ 0 h 57"/>
                <a:gd name="T12" fmla="*/ 0 w 57"/>
                <a:gd name="T13" fmla="*/ 0 h 57"/>
                <a:gd name="T14" fmla="*/ 0 w 57"/>
                <a:gd name="T15" fmla="*/ 57 h 57"/>
                <a:gd name="T16" fmla="*/ 57 w 57"/>
                <a:gd name="T17" fmla="*/ 57 h 57"/>
                <a:gd name="T18" fmla="*/ 57 w 57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7">
                  <a:moveTo>
                    <a:pt x="10" y="50"/>
                  </a:moveTo>
                  <a:lnTo>
                    <a:pt x="10" y="10"/>
                  </a:lnTo>
                  <a:lnTo>
                    <a:pt x="50" y="10"/>
                  </a:lnTo>
                  <a:lnTo>
                    <a:pt x="50" y="50"/>
                  </a:lnTo>
                  <a:lnTo>
                    <a:pt x="10" y="50"/>
                  </a:lnTo>
                  <a:moveTo>
                    <a:pt x="57" y="0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57"/>
                  </a:lnTo>
                  <a:lnTo>
                    <a:pt x="5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50" name="Freeform 459"/>
            <p:cNvSpPr>
              <a:spLocks noEditPoints="1"/>
            </p:cNvSpPr>
            <p:nvPr userDrawn="1"/>
          </p:nvSpPr>
          <p:spPr bwMode="auto">
            <a:xfrm>
              <a:off x="7906730" y="1498601"/>
              <a:ext cx="93663" cy="95250"/>
            </a:xfrm>
            <a:custGeom>
              <a:avLst/>
              <a:gdLst>
                <a:gd name="T0" fmla="*/ 6 w 59"/>
                <a:gd name="T1" fmla="*/ 50 h 60"/>
                <a:gd name="T2" fmla="*/ 6 w 59"/>
                <a:gd name="T3" fmla="*/ 6 h 60"/>
                <a:gd name="T4" fmla="*/ 50 w 59"/>
                <a:gd name="T5" fmla="*/ 6 h 60"/>
                <a:gd name="T6" fmla="*/ 50 w 59"/>
                <a:gd name="T7" fmla="*/ 50 h 60"/>
                <a:gd name="T8" fmla="*/ 6 w 59"/>
                <a:gd name="T9" fmla="*/ 50 h 60"/>
                <a:gd name="T10" fmla="*/ 59 w 59"/>
                <a:gd name="T11" fmla="*/ 0 h 60"/>
                <a:gd name="T12" fmla="*/ 0 w 59"/>
                <a:gd name="T13" fmla="*/ 0 h 60"/>
                <a:gd name="T14" fmla="*/ 0 w 59"/>
                <a:gd name="T15" fmla="*/ 60 h 60"/>
                <a:gd name="T16" fmla="*/ 59 w 59"/>
                <a:gd name="T17" fmla="*/ 60 h 60"/>
                <a:gd name="T18" fmla="*/ 59 w 59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6" y="50"/>
                  </a:moveTo>
                  <a:lnTo>
                    <a:pt x="6" y="6"/>
                  </a:lnTo>
                  <a:lnTo>
                    <a:pt x="50" y="6"/>
                  </a:lnTo>
                  <a:lnTo>
                    <a:pt x="50" y="50"/>
                  </a:lnTo>
                  <a:lnTo>
                    <a:pt x="6" y="50"/>
                  </a:lnTo>
                  <a:close/>
                  <a:moveTo>
                    <a:pt x="59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59" y="60"/>
                  </a:lnTo>
                  <a:lnTo>
                    <a:pt x="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51" name="Freeform 460"/>
            <p:cNvSpPr>
              <a:spLocks noEditPoints="1"/>
            </p:cNvSpPr>
            <p:nvPr userDrawn="1"/>
          </p:nvSpPr>
          <p:spPr bwMode="auto">
            <a:xfrm>
              <a:off x="7906730" y="1498601"/>
              <a:ext cx="93663" cy="95250"/>
            </a:xfrm>
            <a:custGeom>
              <a:avLst/>
              <a:gdLst>
                <a:gd name="T0" fmla="*/ 6 w 59"/>
                <a:gd name="T1" fmla="*/ 50 h 60"/>
                <a:gd name="T2" fmla="*/ 6 w 59"/>
                <a:gd name="T3" fmla="*/ 6 h 60"/>
                <a:gd name="T4" fmla="*/ 50 w 59"/>
                <a:gd name="T5" fmla="*/ 6 h 60"/>
                <a:gd name="T6" fmla="*/ 50 w 59"/>
                <a:gd name="T7" fmla="*/ 50 h 60"/>
                <a:gd name="T8" fmla="*/ 6 w 59"/>
                <a:gd name="T9" fmla="*/ 50 h 60"/>
                <a:gd name="T10" fmla="*/ 59 w 59"/>
                <a:gd name="T11" fmla="*/ 0 h 60"/>
                <a:gd name="T12" fmla="*/ 0 w 59"/>
                <a:gd name="T13" fmla="*/ 0 h 60"/>
                <a:gd name="T14" fmla="*/ 0 w 59"/>
                <a:gd name="T15" fmla="*/ 60 h 60"/>
                <a:gd name="T16" fmla="*/ 59 w 59"/>
                <a:gd name="T17" fmla="*/ 60 h 60"/>
                <a:gd name="T18" fmla="*/ 59 w 59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6" y="50"/>
                  </a:moveTo>
                  <a:lnTo>
                    <a:pt x="6" y="6"/>
                  </a:lnTo>
                  <a:lnTo>
                    <a:pt x="50" y="6"/>
                  </a:lnTo>
                  <a:lnTo>
                    <a:pt x="50" y="50"/>
                  </a:lnTo>
                  <a:lnTo>
                    <a:pt x="6" y="50"/>
                  </a:lnTo>
                  <a:moveTo>
                    <a:pt x="59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59" y="60"/>
                  </a:lnTo>
                  <a:lnTo>
                    <a:pt x="5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52" name="Freeform 461"/>
            <p:cNvSpPr>
              <a:spLocks noEditPoints="1"/>
            </p:cNvSpPr>
            <p:nvPr userDrawn="1"/>
          </p:nvSpPr>
          <p:spPr bwMode="auto">
            <a:xfrm>
              <a:off x="7767030" y="1493838"/>
              <a:ext cx="93663" cy="100013"/>
            </a:xfrm>
            <a:custGeom>
              <a:avLst/>
              <a:gdLst>
                <a:gd name="T0" fmla="*/ 6 w 59"/>
                <a:gd name="T1" fmla="*/ 56 h 63"/>
                <a:gd name="T2" fmla="*/ 6 w 59"/>
                <a:gd name="T3" fmla="*/ 9 h 63"/>
                <a:gd name="T4" fmla="*/ 53 w 59"/>
                <a:gd name="T5" fmla="*/ 9 h 63"/>
                <a:gd name="T6" fmla="*/ 53 w 59"/>
                <a:gd name="T7" fmla="*/ 56 h 63"/>
                <a:gd name="T8" fmla="*/ 6 w 59"/>
                <a:gd name="T9" fmla="*/ 56 h 63"/>
                <a:gd name="T10" fmla="*/ 59 w 59"/>
                <a:gd name="T11" fmla="*/ 0 h 63"/>
                <a:gd name="T12" fmla="*/ 0 w 59"/>
                <a:gd name="T13" fmla="*/ 0 h 63"/>
                <a:gd name="T14" fmla="*/ 0 w 59"/>
                <a:gd name="T15" fmla="*/ 63 h 63"/>
                <a:gd name="T16" fmla="*/ 59 w 59"/>
                <a:gd name="T17" fmla="*/ 63 h 63"/>
                <a:gd name="T18" fmla="*/ 59 w 59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3">
                  <a:moveTo>
                    <a:pt x="6" y="56"/>
                  </a:moveTo>
                  <a:lnTo>
                    <a:pt x="6" y="9"/>
                  </a:lnTo>
                  <a:lnTo>
                    <a:pt x="53" y="9"/>
                  </a:lnTo>
                  <a:lnTo>
                    <a:pt x="53" y="56"/>
                  </a:lnTo>
                  <a:lnTo>
                    <a:pt x="6" y="56"/>
                  </a:lnTo>
                  <a:close/>
                  <a:moveTo>
                    <a:pt x="59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59" y="63"/>
                  </a:lnTo>
                  <a:lnTo>
                    <a:pt x="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53" name="Freeform 462"/>
            <p:cNvSpPr>
              <a:spLocks noEditPoints="1"/>
            </p:cNvSpPr>
            <p:nvPr userDrawn="1"/>
          </p:nvSpPr>
          <p:spPr bwMode="auto">
            <a:xfrm>
              <a:off x="7767030" y="1493838"/>
              <a:ext cx="93663" cy="100013"/>
            </a:xfrm>
            <a:custGeom>
              <a:avLst/>
              <a:gdLst>
                <a:gd name="T0" fmla="*/ 6 w 59"/>
                <a:gd name="T1" fmla="*/ 56 h 63"/>
                <a:gd name="T2" fmla="*/ 6 w 59"/>
                <a:gd name="T3" fmla="*/ 9 h 63"/>
                <a:gd name="T4" fmla="*/ 53 w 59"/>
                <a:gd name="T5" fmla="*/ 9 h 63"/>
                <a:gd name="T6" fmla="*/ 53 w 59"/>
                <a:gd name="T7" fmla="*/ 56 h 63"/>
                <a:gd name="T8" fmla="*/ 6 w 59"/>
                <a:gd name="T9" fmla="*/ 56 h 63"/>
                <a:gd name="T10" fmla="*/ 59 w 59"/>
                <a:gd name="T11" fmla="*/ 0 h 63"/>
                <a:gd name="T12" fmla="*/ 0 w 59"/>
                <a:gd name="T13" fmla="*/ 0 h 63"/>
                <a:gd name="T14" fmla="*/ 0 w 59"/>
                <a:gd name="T15" fmla="*/ 63 h 63"/>
                <a:gd name="T16" fmla="*/ 59 w 59"/>
                <a:gd name="T17" fmla="*/ 63 h 63"/>
                <a:gd name="T18" fmla="*/ 59 w 59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3">
                  <a:moveTo>
                    <a:pt x="6" y="56"/>
                  </a:moveTo>
                  <a:lnTo>
                    <a:pt x="6" y="9"/>
                  </a:lnTo>
                  <a:lnTo>
                    <a:pt x="53" y="9"/>
                  </a:lnTo>
                  <a:lnTo>
                    <a:pt x="53" y="56"/>
                  </a:lnTo>
                  <a:lnTo>
                    <a:pt x="6" y="56"/>
                  </a:lnTo>
                  <a:moveTo>
                    <a:pt x="59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59" y="63"/>
                  </a:lnTo>
                  <a:lnTo>
                    <a:pt x="5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54" name="Freeform 463"/>
            <p:cNvSpPr>
              <a:spLocks noEditPoints="1"/>
            </p:cNvSpPr>
            <p:nvPr userDrawn="1"/>
          </p:nvSpPr>
          <p:spPr bwMode="auto">
            <a:xfrm>
              <a:off x="7622567" y="1493838"/>
              <a:ext cx="104775" cy="100013"/>
            </a:xfrm>
            <a:custGeom>
              <a:avLst/>
              <a:gdLst>
                <a:gd name="T0" fmla="*/ 9 w 66"/>
                <a:gd name="T1" fmla="*/ 56 h 63"/>
                <a:gd name="T2" fmla="*/ 9 w 66"/>
                <a:gd name="T3" fmla="*/ 9 h 63"/>
                <a:gd name="T4" fmla="*/ 56 w 66"/>
                <a:gd name="T5" fmla="*/ 9 h 63"/>
                <a:gd name="T6" fmla="*/ 56 w 66"/>
                <a:gd name="T7" fmla="*/ 56 h 63"/>
                <a:gd name="T8" fmla="*/ 9 w 66"/>
                <a:gd name="T9" fmla="*/ 56 h 63"/>
                <a:gd name="T10" fmla="*/ 66 w 66"/>
                <a:gd name="T11" fmla="*/ 0 h 63"/>
                <a:gd name="T12" fmla="*/ 0 w 66"/>
                <a:gd name="T13" fmla="*/ 0 h 63"/>
                <a:gd name="T14" fmla="*/ 0 w 66"/>
                <a:gd name="T15" fmla="*/ 63 h 63"/>
                <a:gd name="T16" fmla="*/ 66 w 66"/>
                <a:gd name="T17" fmla="*/ 63 h 63"/>
                <a:gd name="T18" fmla="*/ 66 w 66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3">
                  <a:moveTo>
                    <a:pt x="9" y="56"/>
                  </a:moveTo>
                  <a:lnTo>
                    <a:pt x="9" y="9"/>
                  </a:lnTo>
                  <a:lnTo>
                    <a:pt x="56" y="9"/>
                  </a:lnTo>
                  <a:lnTo>
                    <a:pt x="56" y="56"/>
                  </a:lnTo>
                  <a:lnTo>
                    <a:pt x="9" y="56"/>
                  </a:lnTo>
                  <a:close/>
                  <a:moveTo>
                    <a:pt x="66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6" y="63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55" name="Freeform 464"/>
            <p:cNvSpPr>
              <a:spLocks noEditPoints="1"/>
            </p:cNvSpPr>
            <p:nvPr userDrawn="1"/>
          </p:nvSpPr>
          <p:spPr bwMode="auto">
            <a:xfrm>
              <a:off x="7622567" y="1493838"/>
              <a:ext cx="104775" cy="100013"/>
            </a:xfrm>
            <a:custGeom>
              <a:avLst/>
              <a:gdLst>
                <a:gd name="T0" fmla="*/ 9 w 66"/>
                <a:gd name="T1" fmla="*/ 56 h 63"/>
                <a:gd name="T2" fmla="*/ 9 w 66"/>
                <a:gd name="T3" fmla="*/ 9 h 63"/>
                <a:gd name="T4" fmla="*/ 56 w 66"/>
                <a:gd name="T5" fmla="*/ 9 h 63"/>
                <a:gd name="T6" fmla="*/ 56 w 66"/>
                <a:gd name="T7" fmla="*/ 56 h 63"/>
                <a:gd name="T8" fmla="*/ 9 w 66"/>
                <a:gd name="T9" fmla="*/ 56 h 63"/>
                <a:gd name="T10" fmla="*/ 66 w 66"/>
                <a:gd name="T11" fmla="*/ 0 h 63"/>
                <a:gd name="T12" fmla="*/ 0 w 66"/>
                <a:gd name="T13" fmla="*/ 0 h 63"/>
                <a:gd name="T14" fmla="*/ 0 w 66"/>
                <a:gd name="T15" fmla="*/ 63 h 63"/>
                <a:gd name="T16" fmla="*/ 66 w 66"/>
                <a:gd name="T17" fmla="*/ 63 h 63"/>
                <a:gd name="T18" fmla="*/ 66 w 66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3">
                  <a:moveTo>
                    <a:pt x="9" y="56"/>
                  </a:moveTo>
                  <a:lnTo>
                    <a:pt x="9" y="9"/>
                  </a:lnTo>
                  <a:lnTo>
                    <a:pt x="56" y="9"/>
                  </a:lnTo>
                  <a:lnTo>
                    <a:pt x="56" y="56"/>
                  </a:lnTo>
                  <a:lnTo>
                    <a:pt x="9" y="56"/>
                  </a:lnTo>
                  <a:moveTo>
                    <a:pt x="66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6" y="63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56" name="Freeform 465"/>
            <p:cNvSpPr>
              <a:spLocks noEditPoints="1"/>
            </p:cNvSpPr>
            <p:nvPr userDrawn="1"/>
          </p:nvSpPr>
          <p:spPr bwMode="auto">
            <a:xfrm>
              <a:off x="7482867" y="1493838"/>
              <a:ext cx="104775" cy="104775"/>
            </a:xfrm>
            <a:custGeom>
              <a:avLst/>
              <a:gdLst>
                <a:gd name="T0" fmla="*/ 10 w 66"/>
                <a:gd name="T1" fmla="*/ 56 h 66"/>
                <a:gd name="T2" fmla="*/ 10 w 66"/>
                <a:gd name="T3" fmla="*/ 6 h 66"/>
                <a:gd name="T4" fmla="*/ 57 w 66"/>
                <a:gd name="T5" fmla="*/ 6 h 66"/>
                <a:gd name="T6" fmla="*/ 57 w 66"/>
                <a:gd name="T7" fmla="*/ 56 h 66"/>
                <a:gd name="T8" fmla="*/ 10 w 66"/>
                <a:gd name="T9" fmla="*/ 56 h 66"/>
                <a:gd name="T10" fmla="*/ 66 w 66"/>
                <a:gd name="T11" fmla="*/ 0 h 66"/>
                <a:gd name="T12" fmla="*/ 0 w 66"/>
                <a:gd name="T13" fmla="*/ 0 h 66"/>
                <a:gd name="T14" fmla="*/ 0 w 66"/>
                <a:gd name="T15" fmla="*/ 66 h 66"/>
                <a:gd name="T16" fmla="*/ 66 w 66"/>
                <a:gd name="T17" fmla="*/ 66 h 66"/>
                <a:gd name="T18" fmla="*/ 66 w 66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6">
                  <a:moveTo>
                    <a:pt x="10" y="56"/>
                  </a:moveTo>
                  <a:lnTo>
                    <a:pt x="10" y="6"/>
                  </a:lnTo>
                  <a:lnTo>
                    <a:pt x="57" y="6"/>
                  </a:lnTo>
                  <a:lnTo>
                    <a:pt x="57" y="56"/>
                  </a:lnTo>
                  <a:lnTo>
                    <a:pt x="10" y="56"/>
                  </a:lnTo>
                  <a:close/>
                  <a:moveTo>
                    <a:pt x="66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6" y="66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57" name="Freeform 466"/>
            <p:cNvSpPr>
              <a:spLocks noEditPoints="1"/>
            </p:cNvSpPr>
            <p:nvPr userDrawn="1"/>
          </p:nvSpPr>
          <p:spPr bwMode="auto">
            <a:xfrm>
              <a:off x="7482867" y="1493838"/>
              <a:ext cx="104775" cy="104775"/>
            </a:xfrm>
            <a:custGeom>
              <a:avLst/>
              <a:gdLst>
                <a:gd name="T0" fmla="*/ 10 w 66"/>
                <a:gd name="T1" fmla="*/ 56 h 66"/>
                <a:gd name="T2" fmla="*/ 10 w 66"/>
                <a:gd name="T3" fmla="*/ 6 h 66"/>
                <a:gd name="T4" fmla="*/ 57 w 66"/>
                <a:gd name="T5" fmla="*/ 6 h 66"/>
                <a:gd name="T6" fmla="*/ 57 w 66"/>
                <a:gd name="T7" fmla="*/ 56 h 66"/>
                <a:gd name="T8" fmla="*/ 10 w 66"/>
                <a:gd name="T9" fmla="*/ 56 h 66"/>
                <a:gd name="T10" fmla="*/ 66 w 66"/>
                <a:gd name="T11" fmla="*/ 0 h 66"/>
                <a:gd name="T12" fmla="*/ 0 w 66"/>
                <a:gd name="T13" fmla="*/ 0 h 66"/>
                <a:gd name="T14" fmla="*/ 0 w 66"/>
                <a:gd name="T15" fmla="*/ 66 h 66"/>
                <a:gd name="T16" fmla="*/ 66 w 66"/>
                <a:gd name="T17" fmla="*/ 66 h 66"/>
                <a:gd name="T18" fmla="*/ 66 w 66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6">
                  <a:moveTo>
                    <a:pt x="10" y="56"/>
                  </a:moveTo>
                  <a:lnTo>
                    <a:pt x="10" y="6"/>
                  </a:lnTo>
                  <a:lnTo>
                    <a:pt x="57" y="6"/>
                  </a:lnTo>
                  <a:lnTo>
                    <a:pt x="57" y="56"/>
                  </a:lnTo>
                  <a:lnTo>
                    <a:pt x="10" y="56"/>
                  </a:lnTo>
                  <a:moveTo>
                    <a:pt x="66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6" y="66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58" name="Freeform 467"/>
            <p:cNvSpPr>
              <a:spLocks noEditPoints="1"/>
            </p:cNvSpPr>
            <p:nvPr userDrawn="1"/>
          </p:nvSpPr>
          <p:spPr bwMode="auto">
            <a:xfrm>
              <a:off x="7344755" y="1489076"/>
              <a:ext cx="107950" cy="109538"/>
            </a:xfrm>
            <a:custGeom>
              <a:avLst/>
              <a:gdLst>
                <a:gd name="T0" fmla="*/ 6 w 68"/>
                <a:gd name="T1" fmla="*/ 63 h 69"/>
                <a:gd name="T2" fmla="*/ 6 w 68"/>
                <a:gd name="T3" fmla="*/ 9 h 69"/>
                <a:gd name="T4" fmla="*/ 59 w 68"/>
                <a:gd name="T5" fmla="*/ 9 h 69"/>
                <a:gd name="T6" fmla="*/ 59 w 68"/>
                <a:gd name="T7" fmla="*/ 63 h 69"/>
                <a:gd name="T8" fmla="*/ 6 w 68"/>
                <a:gd name="T9" fmla="*/ 63 h 69"/>
                <a:gd name="T10" fmla="*/ 68 w 68"/>
                <a:gd name="T11" fmla="*/ 0 h 69"/>
                <a:gd name="T12" fmla="*/ 0 w 68"/>
                <a:gd name="T13" fmla="*/ 0 h 69"/>
                <a:gd name="T14" fmla="*/ 0 w 68"/>
                <a:gd name="T15" fmla="*/ 69 h 69"/>
                <a:gd name="T16" fmla="*/ 68 w 68"/>
                <a:gd name="T17" fmla="*/ 69 h 69"/>
                <a:gd name="T18" fmla="*/ 68 w 68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9">
                  <a:moveTo>
                    <a:pt x="6" y="63"/>
                  </a:moveTo>
                  <a:lnTo>
                    <a:pt x="6" y="9"/>
                  </a:lnTo>
                  <a:lnTo>
                    <a:pt x="59" y="9"/>
                  </a:lnTo>
                  <a:lnTo>
                    <a:pt x="59" y="63"/>
                  </a:lnTo>
                  <a:lnTo>
                    <a:pt x="6" y="63"/>
                  </a:lnTo>
                  <a:close/>
                  <a:moveTo>
                    <a:pt x="68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68" y="69"/>
                  </a:lnTo>
                  <a:lnTo>
                    <a:pt x="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59" name="Freeform 468"/>
            <p:cNvSpPr>
              <a:spLocks noEditPoints="1"/>
            </p:cNvSpPr>
            <p:nvPr userDrawn="1"/>
          </p:nvSpPr>
          <p:spPr bwMode="auto">
            <a:xfrm>
              <a:off x="7344755" y="1489076"/>
              <a:ext cx="107950" cy="109538"/>
            </a:xfrm>
            <a:custGeom>
              <a:avLst/>
              <a:gdLst>
                <a:gd name="T0" fmla="*/ 6 w 68"/>
                <a:gd name="T1" fmla="*/ 63 h 69"/>
                <a:gd name="T2" fmla="*/ 6 w 68"/>
                <a:gd name="T3" fmla="*/ 9 h 69"/>
                <a:gd name="T4" fmla="*/ 59 w 68"/>
                <a:gd name="T5" fmla="*/ 9 h 69"/>
                <a:gd name="T6" fmla="*/ 59 w 68"/>
                <a:gd name="T7" fmla="*/ 63 h 69"/>
                <a:gd name="T8" fmla="*/ 6 w 68"/>
                <a:gd name="T9" fmla="*/ 63 h 69"/>
                <a:gd name="T10" fmla="*/ 68 w 68"/>
                <a:gd name="T11" fmla="*/ 0 h 69"/>
                <a:gd name="T12" fmla="*/ 0 w 68"/>
                <a:gd name="T13" fmla="*/ 0 h 69"/>
                <a:gd name="T14" fmla="*/ 0 w 68"/>
                <a:gd name="T15" fmla="*/ 69 h 69"/>
                <a:gd name="T16" fmla="*/ 68 w 68"/>
                <a:gd name="T17" fmla="*/ 69 h 69"/>
                <a:gd name="T18" fmla="*/ 68 w 68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9">
                  <a:moveTo>
                    <a:pt x="6" y="63"/>
                  </a:moveTo>
                  <a:lnTo>
                    <a:pt x="6" y="9"/>
                  </a:lnTo>
                  <a:lnTo>
                    <a:pt x="59" y="9"/>
                  </a:lnTo>
                  <a:lnTo>
                    <a:pt x="59" y="63"/>
                  </a:lnTo>
                  <a:lnTo>
                    <a:pt x="6" y="63"/>
                  </a:lnTo>
                  <a:moveTo>
                    <a:pt x="68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68" y="69"/>
                  </a:lnTo>
                  <a:lnTo>
                    <a:pt x="6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60" name="Freeform 469"/>
            <p:cNvSpPr>
              <a:spLocks noEditPoints="1"/>
            </p:cNvSpPr>
            <p:nvPr userDrawn="1"/>
          </p:nvSpPr>
          <p:spPr bwMode="auto">
            <a:xfrm>
              <a:off x="7060592" y="1489076"/>
              <a:ext cx="114300" cy="114300"/>
            </a:xfrm>
            <a:custGeom>
              <a:avLst/>
              <a:gdLst>
                <a:gd name="T0" fmla="*/ 9 w 72"/>
                <a:gd name="T1" fmla="*/ 63 h 72"/>
                <a:gd name="T2" fmla="*/ 9 w 72"/>
                <a:gd name="T3" fmla="*/ 6 h 72"/>
                <a:gd name="T4" fmla="*/ 66 w 72"/>
                <a:gd name="T5" fmla="*/ 6 h 72"/>
                <a:gd name="T6" fmla="*/ 66 w 72"/>
                <a:gd name="T7" fmla="*/ 63 h 72"/>
                <a:gd name="T8" fmla="*/ 9 w 72"/>
                <a:gd name="T9" fmla="*/ 63 h 72"/>
                <a:gd name="T10" fmla="*/ 72 w 72"/>
                <a:gd name="T11" fmla="*/ 0 h 72"/>
                <a:gd name="T12" fmla="*/ 0 w 72"/>
                <a:gd name="T13" fmla="*/ 0 h 72"/>
                <a:gd name="T14" fmla="*/ 0 w 72"/>
                <a:gd name="T15" fmla="*/ 72 h 72"/>
                <a:gd name="T16" fmla="*/ 72 w 72"/>
                <a:gd name="T17" fmla="*/ 72 h 72"/>
                <a:gd name="T18" fmla="*/ 72 w 7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9" y="63"/>
                  </a:moveTo>
                  <a:lnTo>
                    <a:pt x="9" y="6"/>
                  </a:lnTo>
                  <a:lnTo>
                    <a:pt x="66" y="6"/>
                  </a:lnTo>
                  <a:lnTo>
                    <a:pt x="66" y="63"/>
                  </a:lnTo>
                  <a:lnTo>
                    <a:pt x="9" y="63"/>
                  </a:lnTo>
                  <a:close/>
                  <a:moveTo>
                    <a:pt x="7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2" y="72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61" name="Freeform 470"/>
            <p:cNvSpPr>
              <a:spLocks noEditPoints="1"/>
            </p:cNvSpPr>
            <p:nvPr userDrawn="1"/>
          </p:nvSpPr>
          <p:spPr bwMode="auto">
            <a:xfrm>
              <a:off x="7060592" y="1489076"/>
              <a:ext cx="114300" cy="114300"/>
            </a:xfrm>
            <a:custGeom>
              <a:avLst/>
              <a:gdLst>
                <a:gd name="T0" fmla="*/ 9 w 72"/>
                <a:gd name="T1" fmla="*/ 63 h 72"/>
                <a:gd name="T2" fmla="*/ 9 w 72"/>
                <a:gd name="T3" fmla="*/ 6 h 72"/>
                <a:gd name="T4" fmla="*/ 66 w 72"/>
                <a:gd name="T5" fmla="*/ 6 h 72"/>
                <a:gd name="T6" fmla="*/ 66 w 72"/>
                <a:gd name="T7" fmla="*/ 63 h 72"/>
                <a:gd name="T8" fmla="*/ 9 w 72"/>
                <a:gd name="T9" fmla="*/ 63 h 72"/>
                <a:gd name="T10" fmla="*/ 72 w 72"/>
                <a:gd name="T11" fmla="*/ 0 h 72"/>
                <a:gd name="T12" fmla="*/ 0 w 72"/>
                <a:gd name="T13" fmla="*/ 0 h 72"/>
                <a:gd name="T14" fmla="*/ 0 w 72"/>
                <a:gd name="T15" fmla="*/ 72 h 72"/>
                <a:gd name="T16" fmla="*/ 72 w 72"/>
                <a:gd name="T17" fmla="*/ 72 h 72"/>
                <a:gd name="T18" fmla="*/ 72 w 7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9" y="63"/>
                  </a:moveTo>
                  <a:lnTo>
                    <a:pt x="9" y="6"/>
                  </a:lnTo>
                  <a:lnTo>
                    <a:pt x="66" y="6"/>
                  </a:lnTo>
                  <a:lnTo>
                    <a:pt x="66" y="63"/>
                  </a:lnTo>
                  <a:lnTo>
                    <a:pt x="9" y="63"/>
                  </a:lnTo>
                  <a:moveTo>
                    <a:pt x="7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2" y="72"/>
                  </a:lnTo>
                  <a:lnTo>
                    <a:pt x="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62" name="Freeform 471"/>
            <p:cNvSpPr>
              <a:spLocks noEditPoints="1"/>
            </p:cNvSpPr>
            <p:nvPr userDrawn="1"/>
          </p:nvSpPr>
          <p:spPr bwMode="auto">
            <a:xfrm>
              <a:off x="6920892" y="1489076"/>
              <a:ext cx="119063" cy="114300"/>
            </a:xfrm>
            <a:custGeom>
              <a:avLst/>
              <a:gdLst>
                <a:gd name="T0" fmla="*/ 10 w 75"/>
                <a:gd name="T1" fmla="*/ 63 h 72"/>
                <a:gd name="T2" fmla="*/ 10 w 75"/>
                <a:gd name="T3" fmla="*/ 6 h 72"/>
                <a:gd name="T4" fmla="*/ 66 w 75"/>
                <a:gd name="T5" fmla="*/ 6 h 72"/>
                <a:gd name="T6" fmla="*/ 66 w 75"/>
                <a:gd name="T7" fmla="*/ 63 h 72"/>
                <a:gd name="T8" fmla="*/ 10 w 75"/>
                <a:gd name="T9" fmla="*/ 63 h 72"/>
                <a:gd name="T10" fmla="*/ 75 w 75"/>
                <a:gd name="T11" fmla="*/ 0 h 72"/>
                <a:gd name="T12" fmla="*/ 0 w 75"/>
                <a:gd name="T13" fmla="*/ 0 h 72"/>
                <a:gd name="T14" fmla="*/ 0 w 75"/>
                <a:gd name="T15" fmla="*/ 72 h 72"/>
                <a:gd name="T16" fmla="*/ 75 w 75"/>
                <a:gd name="T17" fmla="*/ 72 h 72"/>
                <a:gd name="T18" fmla="*/ 75 w 75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2">
                  <a:moveTo>
                    <a:pt x="10" y="63"/>
                  </a:moveTo>
                  <a:lnTo>
                    <a:pt x="10" y="6"/>
                  </a:lnTo>
                  <a:lnTo>
                    <a:pt x="66" y="6"/>
                  </a:lnTo>
                  <a:lnTo>
                    <a:pt x="66" y="63"/>
                  </a:lnTo>
                  <a:lnTo>
                    <a:pt x="10" y="63"/>
                  </a:lnTo>
                  <a:close/>
                  <a:moveTo>
                    <a:pt x="75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5" y="72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63" name="Freeform 472"/>
            <p:cNvSpPr>
              <a:spLocks noEditPoints="1"/>
            </p:cNvSpPr>
            <p:nvPr userDrawn="1"/>
          </p:nvSpPr>
          <p:spPr bwMode="auto">
            <a:xfrm>
              <a:off x="6920892" y="1489076"/>
              <a:ext cx="119063" cy="114300"/>
            </a:xfrm>
            <a:custGeom>
              <a:avLst/>
              <a:gdLst>
                <a:gd name="T0" fmla="*/ 10 w 75"/>
                <a:gd name="T1" fmla="*/ 63 h 72"/>
                <a:gd name="T2" fmla="*/ 10 w 75"/>
                <a:gd name="T3" fmla="*/ 6 h 72"/>
                <a:gd name="T4" fmla="*/ 66 w 75"/>
                <a:gd name="T5" fmla="*/ 6 h 72"/>
                <a:gd name="T6" fmla="*/ 66 w 75"/>
                <a:gd name="T7" fmla="*/ 63 h 72"/>
                <a:gd name="T8" fmla="*/ 10 w 75"/>
                <a:gd name="T9" fmla="*/ 63 h 72"/>
                <a:gd name="T10" fmla="*/ 75 w 75"/>
                <a:gd name="T11" fmla="*/ 0 h 72"/>
                <a:gd name="T12" fmla="*/ 0 w 75"/>
                <a:gd name="T13" fmla="*/ 0 h 72"/>
                <a:gd name="T14" fmla="*/ 0 w 75"/>
                <a:gd name="T15" fmla="*/ 72 h 72"/>
                <a:gd name="T16" fmla="*/ 75 w 75"/>
                <a:gd name="T17" fmla="*/ 72 h 72"/>
                <a:gd name="T18" fmla="*/ 75 w 75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2">
                  <a:moveTo>
                    <a:pt x="10" y="63"/>
                  </a:moveTo>
                  <a:lnTo>
                    <a:pt x="10" y="6"/>
                  </a:lnTo>
                  <a:lnTo>
                    <a:pt x="66" y="6"/>
                  </a:lnTo>
                  <a:lnTo>
                    <a:pt x="66" y="63"/>
                  </a:lnTo>
                  <a:lnTo>
                    <a:pt x="10" y="63"/>
                  </a:lnTo>
                  <a:moveTo>
                    <a:pt x="75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5" y="72"/>
                  </a:lnTo>
                  <a:lnTo>
                    <a:pt x="7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64" name="Freeform 473"/>
            <p:cNvSpPr>
              <a:spLocks noEditPoints="1"/>
            </p:cNvSpPr>
            <p:nvPr userDrawn="1"/>
          </p:nvSpPr>
          <p:spPr bwMode="auto">
            <a:xfrm>
              <a:off x="6782780" y="1484313"/>
              <a:ext cx="119063" cy="119063"/>
            </a:xfrm>
            <a:custGeom>
              <a:avLst/>
              <a:gdLst>
                <a:gd name="T0" fmla="*/ 9 w 75"/>
                <a:gd name="T1" fmla="*/ 69 h 75"/>
                <a:gd name="T2" fmla="*/ 9 w 75"/>
                <a:gd name="T3" fmla="*/ 9 h 75"/>
                <a:gd name="T4" fmla="*/ 65 w 75"/>
                <a:gd name="T5" fmla="*/ 9 h 75"/>
                <a:gd name="T6" fmla="*/ 65 w 75"/>
                <a:gd name="T7" fmla="*/ 69 h 75"/>
                <a:gd name="T8" fmla="*/ 9 w 75"/>
                <a:gd name="T9" fmla="*/ 69 h 75"/>
                <a:gd name="T10" fmla="*/ 75 w 75"/>
                <a:gd name="T11" fmla="*/ 0 h 75"/>
                <a:gd name="T12" fmla="*/ 0 w 75"/>
                <a:gd name="T13" fmla="*/ 0 h 75"/>
                <a:gd name="T14" fmla="*/ 0 w 75"/>
                <a:gd name="T15" fmla="*/ 75 h 75"/>
                <a:gd name="T16" fmla="*/ 75 w 75"/>
                <a:gd name="T17" fmla="*/ 75 h 75"/>
                <a:gd name="T18" fmla="*/ 75 w 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9" y="69"/>
                  </a:moveTo>
                  <a:lnTo>
                    <a:pt x="9" y="9"/>
                  </a:lnTo>
                  <a:lnTo>
                    <a:pt x="65" y="9"/>
                  </a:lnTo>
                  <a:lnTo>
                    <a:pt x="65" y="69"/>
                  </a:lnTo>
                  <a:lnTo>
                    <a:pt x="9" y="69"/>
                  </a:lnTo>
                  <a:close/>
                  <a:moveTo>
                    <a:pt x="75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75" y="75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65" name="Freeform 474"/>
            <p:cNvSpPr>
              <a:spLocks noEditPoints="1"/>
            </p:cNvSpPr>
            <p:nvPr userDrawn="1"/>
          </p:nvSpPr>
          <p:spPr bwMode="auto">
            <a:xfrm>
              <a:off x="6782780" y="1484313"/>
              <a:ext cx="119063" cy="119063"/>
            </a:xfrm>
            <a:custGeom>
              <a:avLst/>
              <a:gdLst>
                <a:gd name="T0" fmla="*/ 9 w 75"/>
                <a:gd name="T1" fmla="*/ 69 h 75"/>
                <a:gd name="T2" fmla="*/ 9 w 75"/>
                <a:gd name="T3" fmla="*/ 9 h 75"/>
                <a:gd name="T4" fmla="*/ 65 w 75"/>
                <a:gd name="T5" fmla="*/ 9 h 75"/>
                <a:gd name="T6" fmla="*/ 65 w 75"/>
                <a:gd name="T7" fmla="*/ 69 h 75"/>
                <a:gd name="T8" fmla="*/ 9 w 75"/>
                <a:gd name="T9" fmla="*/ 69 h 75"/>
                <a:gd name="T10" fmla="*/ 75 w 75"/>
                <a:gd name="T11" fmla="*/ 0 h 75"/>
                <a:gd name="T12" fmla="*/ 0 w 75"/>
                <a:gd name="T13" fmla="*/ 0 h 75"/>
                <a:gd name="T14" fmla="*/ 0 w 75"/>
                <a:gd name="T15" fmla="*/ 75 h 75"/>
                <a:gd name="T16" fmla="*/ 75 w 75"/>
                <a:gd name="T17" fmla="*/ 75 h 75"/>
                <a:gd name="T18" fmla="*/ 75 w 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9" y="69"/>
                  </a:moveTo>
                  <a:lnTo>
                    <a:pt x="9" y="9"/>
                  </a:lnTo>
                  <a:lnTo>
                    <a:pt x="65" y="9"/>
                  </a:lnTo>
                  <a:lnTo>
                    <a:pt x="65" y="69"/>
                  </a:lnTo>
                  <a:lnTo>
                    <a:pt x="9" y="69"/>
                  </a:lnTo>
                  <a:moveTo>
                    <a:pt x="75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75" y="75"/>
                  </a:lnTo>
                  <a:lnTo>
                    <a:pt x="7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66" name="Freeform 475"/>
            <p:cNvSpPr>
              <a:spLocks noEditPoints="1"/>
            </p:cNvSpPr>
            <p:nvPr userDrawn="1"/>
          </p:nvSpPr>
          <p:spPr bwMode="auto">
            <a:xfrm>
              <a:off x="6225567" y="1484313"/>
              <a:ext cx="123825" cy="123825"/>
            </a:xfrm>
            <a:custGeom>
              <a:avLst/>
              <a:gdLst>
                <a:gd name="T0" fmla="*/ 9 w 78"/>
                <a:gd name="T1" fmla="*/ 69 h 78"/>
                <a:gd name="T2" fmla="*/ 9 w 78"/>
                <a:gd name="T3" fmla="*/ 6 h 78"/>
                <a:gd name="T4" fmla="*/ 69 w 78"/>
                <a:gd name="T5" fmla="*/ 6 h 78"/>
                <a:gd name="T6" fmla="*/ 69 w 78"/>
                <a:gd name="T7" fmla="*/ 69 h 78"/>
                <a:gd name="T8" fmla="*/ 9 w 78"/>
                <a:gd name="T9" fmla="*/ 69 h 78"/>
                <a:gd name="T10" fmla="*/ 78 w 78"/>
                <a:gd name="T11" fmla="*/ 0 h 78"/>
                <a:gd name="T12" fmla="*/ 0 w 78"/>
                <a:gd name="T13" fmla="*/ 0 h 78"/>
                <a:gd name="T14" fmla="*/ 0 w 78"/>
                <a:gd name="T15" fmla="*/ 78 h 78"/>
                <a:gd name="T16" fmla="*/ 78 w 78"/>
                <a:gd name="T17" fmla="*/ 78 h 78"/>
                <a:gd name="T18" fmla="*/ 78 w 78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78">
                  <a:moveTo>
                    <a:pt x="9" y="69"/>
                  </a:moveTo>
                  <a:lnTo>
                    <a:pt x="9" y="6"/>
                  </a:lnTo>
                  <a:lnTo>
                    <a:pt x="69" y="6"/>
                  </a:lnTo>
                  <a:lnTo>
                    <a:pt x="69" y="69"/>
                  </a:lnTo>
                  <a:lnTo>
                    <a:pt x="9" y="69"/>
                  </a:lnTo>
                  <a:close/>
                  <a:moveTo>
                    <a:pt x="78" y="0"/>
                  </a:moveTo>
                  <a:lnTo>
                    <a:pt x="0" y="0"/>
                  </a:lnTo>
                  <a:lnTo>
                    <a:pt x="0" y="78"/>
                  </a:lnTo>
                  <a:lnTo>
                    <a:pt x="78" y="78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67" name="Freeform 476"/>
            <p:cNvSpPr>
              <a:spLocks noEditPoints="1"/>
            </p:cNvSpPr>
            <p:nvPr userDrawn="1"/>
          </p:nvSpPr>
          <p:spPr bwMode="auto">
            <a:xfrm>
              <a:off x="6225567" y="1484313"/>
              <a:ext cx="123825" cy="123825"/>
            </a:xfrm>
            <a:custGeom>
              <a:avLst/>
              <a:gdLst>
                <a:gd name="T0" fmla="*/ 9 w 78"/>
                <a:gd name="T1" fmla="*/ 69 h 78"/>
                <a:gd name="T2" fmla="*/ 9 w 78"/>
                <a:gd name="T3" fmla="*/ 6 h 78"/>
                <a:gd name="T4" fmla="*/ 69 w 78"/>
                <a:gd name="T5" fmla="*/ 6 h 78"/>
                <a:gd name="T6" fmla="*/ 69 w 78"/>
                <a:gd name="T7" fmla="*/ 69 h 78"/>
                <a:gd name="T8" fmla="*/ 9 w 78"/>
                <a:gd name="T9" fmla="*/ 69 h 78"/>
                <a:gd name="T10" fmla="*/ 78 w 78"/>
                <a:gd name="T11" fmla="*/ 0 h 78"/>
                <a:gd name="T12" fmla="*/ 0 w 78"/>
                <a:gd name="T13" fmla="*/ 0 h 78"/>
                <a:gd name="T14" fmla="*/ 0 w 78"/>
                <a:gd name="T15" fmla="*/ 78 h 78"/>
                <a:gd name="T16" fmla="*/ 78 w 78"/>
                <a:gd name="T17" fmla="*/ 78 h 78"/>
                <a:gd name="T18" fmla="*/ 78 w 78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78">
                  <a:moveTo>
                    <a:pt x="9" y="69"/>
                  </a:moveTo>
                  <a:lnTo>
                    <a:pt x="9" y="6"/>
                  </a:lnTo>
                  <a:lnTo>
                    <a:pt x="69" y="6"/>
                  </a:lnTo>
                  <a:lnTo>
                    <a:pt x="69" y="69"/>
                  </a:lnTo>
                  <a:lnTo>
                    <a:pt x="9" y="69"/>
                  </a:lnTo>
                  <a:moveTo>
                    <a:pt x="78" y="0"/>
                  </a:moveTo>
                  <a:lnTo>
                    <a:pt x="0" y="0"/>
                  </a:lnTo>
                  <a:lnTo>
                    <a:pt x="0" y="78"/>
                  </a:lnTo>
                  <a:lnTo>
                    <a:pt x="78" y="78"/>
                  </a:lnTo>
                  <a:lnTo>
                    <a:pt x="7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68" name="Freeform 477"/>
            <p:cNvSpPr>
              <a:spLocks noEditPoints="1"/>
            </p:cNvSpPr>
            <p:nvPr userDrawn="1"/>
          </p:nvSpPr>
          <p:spPr bwMode="auto">
            <a:xfrm>
              <a:off x="6085867" y="1484313"/>
              <a:ext cx="123825" cy="123825"/>
            </a:xfrm>
            <a:custGeom>
              <a:avLst/>
              <a:gdLst>
                <a:gd name="T0" fmla="*/ 9 w 78"/>
                <a:gd name="T1" fmla="*/ 69 h 78"/>
                <a:gd name="T2" fmla="*/ 9 w 78"/>
                <a:gd name="T3" fmla="*/ 6 h 78"/>
                <a:gd name="T4" fmla="*/ 69 w 78"/>
                <a:gd name="T5" fmla="*/ 6 h 78"/>
                <a:gd name="T6" fmla="*/ 69 w 78"/>
                <a:gd name="T7" fmla="*/ 69 h 78"/>
                <a:gd name="T8" fmla="*/ 9 w 78"/>
                <a:gd name="T9" fmla="*/ 69 h 78"/>
                <a:gd name="T10" fmla="*/ 78 w 78"/>
                <a:gd name="T11" fmla="*/ 0 h 78"/>
                <a:gd name="T12" fmla="*/ 0 w 78"/>
                <a:gd name="T13" fmla="*/ 0 h 78"/>
                <a:gd name="T14" fmla="*/ 0 w 78"/>
                <a:gd name="T15" fmla="*/ 78 h 78"/>
                <a:gd name="T16" fmla="*/ 78 w 78"/>
                <a:gd name="T17" fmla="*/ 78 h 78"/>
                <a:gd name="T18" fmla="*/ 78 w 78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78">
                  <a:moveTo>
                    <a:pt x="9" y="69"/>
                  </a:moveTo>
                  <a:lnTo>
                    <a:pt x="9" y="6"/>
                  </a:lnTo>
                  <a:lnTo>
                    <a:pt x="69" y="6"/>
                  </a:lnTo>
                  <a:lnTo>
                    <a:pt x="69" y="69"/>
                  </a:lnTo>
                  <a:lnTo>
                    <a:pt x="9" y="69"/>
                  </a:lnTo>
                  <a:close/>
                  <a:moveTo>
                    <a:pt x="78" y="0"/>
                  </a:moveTo>
                  <a:lnTo>
                    <a:pt x="0" y="0"/>
                  </a:lnTo>
                  <a:lnTo>
                    <a:pt x="0" y="78"/>
                  </a:lnTo>
                  <a:lnTo>
                    <a:pt x="78" y="78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69" name="Freeform 478"/>
            <p:cNvSpPr>
              <a:spLocks noEditPoints="1"/>
            </p:cNvSpPr>
            <p:nvPr userDrawn="1"/>
          </p:nvSpPr>
          <p:spPr bwMode="auto">
            <a:xfrm>
              <a:off x="6085867" y="1484313"/>
              <a:ext cx="123825" cy="123825"/>
            </a:xfrm>
            <a:custGeom>
              <a:avLst/>
              <a:gdLst>
                <a:gd name="T0" fmla="*/ 9 w 78"/>
                <a:gd name="T1" fmla="*/ 69 h 78"/>
                <a:gd name="T2" fmla="*/ 9 w 78"/>
                <a:gd name="T3" fmla="*/ 6 h 78"/>
                <a:gd name="T4" fmla="*/ 69 w 78"/>
                <a:gd name="T5" fmla="*/ 6 h 78"/>
                <a:gd name="T6" fmla="*/ 69 w 78"/>
                <a:gd name="T7" fmla="*/ 69 h 78"/>
                <a:gd name="T8" fmla="*/ 9 w 78"/>
                <a:gd name="T9" fmla="*/ 69 h 78"/>
                <a:gd name="T10" fmla="*/ 78 w 78"/>
                <a:gd name="T11" fmla="*/ 0 h 78"/>
                <a:gd name="T12" fmla="*/ 0 w 78"/>
                <a:gd name="T13" fmla="*/ 0 h 78"/>
                <a:gd name="T14" fmla="*/ 0 w 78"/>
                <a:gd name="T15" fmla="*/ 78 h 78"/>
                <a:gd name="T16" fmla="*/ 78 w 78"/>
                <a:gd name="T17" fmla="*/ 78 h 78"/>
                <a:gd name="T18" fmla="*/ 78 w 78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78">
                  <a:moveTo>
                    <a:pt x="9" y="69"/>
                  </a:moveTo>
                  <a:lnTo>
                    <a:pt x="9" y="6"/>
                  </a:lnTo>
                  <a:lnTo>
                    <a:pt x="69" y="6"/>
                  </a:lnTo>
                  <a:lnTo>
                    <a:pt x="69" y="69"/>
                  </a:lnTo>
                  <a:lnTo>
                    <a:pt x="9" y="69"/>
                  </a:lnTo>
                  <a:moveTo>
                    <a:pt x="78" y="0"/>
                  </a:moveTo>
                  <a:lnTo>
                    <a:pt x="0" y="0"/>
                  </a:lnTo>
                  <a:lnTo>
                    <a:pt x="0" y="78"/>
                  </a:lnTo>
                  <a:lnTo>
                    <a:pt x="78" y="78"/>
                  </a:lnTo>
                  <a:lnTo>
                    <a:pt x="7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70" name="Freeform 479"/>
            <p:cNvSpPr>
              <a:spLocks noEditPoints="1"/>
            </p:cNvSpPr>
            <p:nvPr userDrawn="1"/>
          </p:nvSpPr>
          <p:spPr bwMode="auto">
            <a:xfrm>
              <a:off x="5946167" y="1484313"/>
              <a:ext cx="125413" cy="123825"/>
            </a:xfrm>
            <a:custGeom>
              <a:avLst/>
              <a:gdLst>
                <a:gd name="T0" fmla="*/ 10 w 79"/>
                <a:gd name="T1" fmla="*/ 69 h 78"/>
                <a:gd name="T2" fmla="*/ 10 w 79"/>
                <a:gd name="T3" fmla="*/ 6 h 78"/>
                <a:gd name="T4" fmla="*/ 72 w 79"/>
                <a:gd name="T5" fmla="*/ 6 h 78"/>
                <a:gd name="T6" fmla="*/ 72 w 79"/>
                <a:gd name="T7" fmla="*/ 69 h 78"/>
                <a:gd name="T8" fmla="*/ 10 w 79"/>
                <a:gd name="T9" fmla="*/ 69 h 78"/>
                <a:gd name="T10" fmla="*/ 79 w 79"/>
                <a:gd name="T11" fmla="*/ 0 h 78"/>
                <a:gd name="T12" fmla="*/ 0 w 79"/>
                <a:gd name="T13" fmla="*/ 0 h 78"/>
                <a:gd name="T14" fmla="*/ 0 w 79"/>
                <a:gd name="T15" fmla="*/ 78 h 78"/>
                <a:gd name="T16" fmla="*/ 79 w 79"/>
                <a:gd name="T17" fmla="*/ 78 h 78"/>
                <a:gd name="T18" fmla="*/ 79 w 79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8">
                  <a:moveTo>
                    <a:pt x="10" y="69"/>
                  </a:moveTo>
                  <a:lnTo>
                    <a:pt x="10" y="6"/>
                  </a:lnTo>
                  <a:lnTo>
                    <a:pt x="72" y="6"/>
                  </a:lnTo>
                  <a:lnTo>
                    <a:pt x="72" y="69"/>
                  </a:lnTo>
                  <a:lnTo>
                    <a:pt x="10" y="69"/>
                  </a:lnTo>
                  <a:close/>
                  <a:moveTo>
                    <a:pt x="79" y="0"/>
                  </a:moveTo>
                  <a:lnTo>
                    <a:pt x="0" y="0"/>
                  </a:lnTo>
                  <a:lnTo>
                    <a:pt x="0" y="78"/>
                  </a:lnTo>
                  <a:lnTo>
                    <a:pt x="79" y="78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71" name="Freeform 480"/>
            <p:cNvSpPr>
              <a:spLocks noEditPoints="1"/>
            </p:cNvSpPr>
            <p:nvPr userDrawn="1"/>
          </p:nvSpPr>
          <p:spPr bwMode="auto">
            <a:xfrm>
              <a:off x="5946167" y="1484313"/>
              <a:ext cx="125413" cy="123825"/>
            </a:xfrm>
            <a:custGeom>
              <a:avLst/>
              <a:gdLst>
                <a:gd name="T0" fmla="*/ 10 w 79"/>
                <a:gd name="T1" fmla="*/ 69 h 78"/>
                <a:gd name="T2" fmla="*/ 10 w 79"/>
                <a:gd name="T3" fmla="*/ 6 h 78"/>
                <a:gd name="T4" fmla="*/ 72 w 79"/>
                <a:gd name="T5" fmla="*/ 6 h 78"/>
                <a:gd name="T6" fmla="*/ 72 w 79"/>
                <a:gd name="T7" fmla="*/ 69 h 78"/>
                <a:gd name="T8" fmla="*/ 10 w 79"/>
                <a:gd name="T9" fmla="*/ 69 h 78"/>
                <a:gd name="T10" fmla="*/ 79 w 79"/>
                <a:gd name="T11" fmla="*/ 0 h 78"/>
                <a:gd name="T12" fmla="*/ 0 w 79"/>
                <a:gd name="T13" fmla="*/ 0 h 78"/>
                <a:gd name="T14" fmla="*/ 0 w 79"/>
                <a:gd name="T15" fmla="*/ 78 h 78"/>
                <a:gd name="T16" fmla="*/ 79 w 79"/>
                <a:gd name="T17" fmla="*/ 78 h 78"/>
                <a:gd name="T18" fmla="*/ 79 w 79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8">
                  <a:moveTo>
                    <a:pt x="10" y="69"/>
                  </a:moveTo>
                  <a:lnTo>
                    <a:pt x="10" y="6"/>
                  </a:lnTo>
                  <a:lnTo>
                    <a:pt x="72" y="6"/>
                  </a:lnTo>
                  <a:lnTo>
                    <a:pt x="72" y="69"/>
                  </a:lnTo>
                  <a:lnTo>
                    <a:pt x="10" y="69"/>
                  </a:lnTo>
                  <a:moveTo>
                    <a:pt x="79" y="0"/>
                  </a:moveTo>
                  <a:lnTo>
                    <a:pt x="0" y="0"/>
                  </a:lnTo>
                  <a:lnTo>
                    <a:pt x="0" y="78"/>
                  </a:lnTo>
                  <a:lnTo>
                    <a:pt x="79" y="78"/>
                  </a:lnTo>
                  <a:lnTo>
                    <a:pt x="7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72" name="Freeform 481"/>
            <p:cNvSpPr>
              <a:spLocks noEditPoints="1"/>
            </p:cNvSpPr>
            <p:nvPr userDrawn="1"/>
          </p:nvSpPr>
          <p:spPr bwMode="auto">
            <a:xfrm>
              <a:off x="5808055" y="1484313"/>
              <a:ext cx="123825" cy="123825"/>
            </a:xfrm>
            <a:custGeom>
              <a:avLst/>
              <a:gdLst>
                <a:gd name="T0" fmla="*/ 9 w 78"/>
                <a:gd name="T1" fmla="*/ 69 h 78"/>
                <a:gd name="T2" fmla="*/ 9 w 78"/>
                <a:gd name="T3" fmla="*/ 6 h 78"/>
                <a:gd name="T4" fmla="*/ 72 w 78"/>
                <a:gd name="T5" fmla="*/ 6 h 78"/>
                <a:gd name="T6" fmla="*/ 72 w 78"/>
                <a:gd name="T7" fmla="*/ 69 h 78"/>
                <a:gd name="T8" fmla="*/ 9 w 78"/>
                <a:gd name="T9" fmla="*/ 69 h 78"/>
                <a:gd name="T10" fmla="*/ 78 w 78"/>
                <a:gd name="T11" fmla="*/ 0 h 78"/>
                <a:gd name="T12" fmla="*/ 0 w 78"/>
                <a:gd name="T13" fmla="*/ 0 h 78"/>
                <a:gd name="T14" fmla="*/ 0 w 78"/>
                <a:gd name="T15" fmla="*/ 78 h 78"/>
                <a:gd name="T16" fmla="*/ 78 w 78"/>
                <a:gd name="T17" fmla="*/ 78 h 78"/>
                <a:gd name="T18" fmla="*/ 78 w 78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78">
                  <a:moveTo>
                    <a:pt x="9" y="69"/>
                  </a:moveTo>
                  <a:lnTo>
                    <a:pt x="9" y="6"/>
                  </a:lnTo>
                  <a:lnTo>
                    <a:pt x="72" y="6"/>
                  </a:lnTo>
                  <a:lnTo>
                    <a:pt x="72" y="69"/>
                  </a:lnTo>
                  <a:lnTo>
                    <a:pt x="9" y="69"/>
                  </a:lnTo>
                  <a:close/>
                  <a:moveTo>
                    <a:pt x="78" y="0"/>
                  </a:moveTo>
                  <a:lnTo>
                    <a:pt x="0" y="0"/>
                  </a:lnTo>
                  <a:lnTo>
                    <a:pt x="0" y="78"/>
                  </a:lnTo>
                  <a:lnTo>
                    <a:pt x="78" y="78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73" name="Freeform 482"/>
            <p:cNvSpPr>
              <a:spLocks noEditPoints="1"/>
            </p:cNvSpPr>
            <p:nvPr userDrawn="1"/>
          </p:nvSpPr>
          <p:spPr bwMode="auto">
            <a:xfrm>
              <a:off x="5808055" y="1484313"/>
              <a:ext cx="123825" cy="123825"/>
            </a:xfrm>
            <a:custGeom>
              <a:avLst/>
              <a:gdLst>
                <a:gd name="T0" fmla="*/ 9 w 78"/>
                <a:gd name="T1" fmla="*/ 69 h 78"/>
                <a:gd name="T2" fmla="*/ 9 w 78"/>
                <a:gd name="T3" fmla="*/ 6 h 78"/>
                <a:gd name="T4" fmla="*/ 72 w 78"/>
                <a:gd name="T5" fmla="*/ 6 h 78"/>
                <a:gd name="T6" fmla="*/ 72 w 78"/>
                <a:gd name="T7" fmla="*/ 69 h 78"/>
                <a:gd name="T8" fmla="*/ 9 w 78"/>
                <a:gd name="T9" fmla="*/ 69 h 78"/>
                <a:gd name="T10" fmla="*/ 78 w 78"/>
                <a:gd name="T11" fmla="*/ 0 h 78"/>
                <a:gd name="T12" fmla="*/ 0 w 78"/>
                <a:gd name="T13" fmla="*/ 0 h 78"/>
                <a:gd name="T14" fmla="*/ 0 w 78"/>
                <a:gd name="T15" fmla="*/ 78 h 78"/>
                <a:gd name="T16" fmla="*/ 78 w 78"/>
                <a:gd name="T17" fmla="*/ 78 h 78"/>
                <a:gd name="T18" fmla="*/ 78 w 78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78">
                  <a:moveTo>
                    <a:pt x="9" y="69"/>
                  </a:moveTo>
                  <a:lnTo>
                    <a:pt x="9" y="6"/>
                  </a:lnTo>
                  <a:lnTo>
                    <a:pt x="72" y="6"/>
                  </a:lnTo>
                  <a:lnTo>
                    <a:pt x="72" y="69"/>
                  </a:lnTo>
                  <a:lnTo>
                    <a:pt x="9" y="69"/>
                  </a:lnTo>
                  <a:moveTo>
                    <a:pt x="78" y="0"/>
                  </a:moveTo>
                  <a:lnTo>
                    <a:pt x="0" y="0"/>
                  </a:lnTo>
                  <a:lnTo>
                    <a:pt x="0" y="78"/>
                  </a:lnTo>
                  <a:lnTo>
                    <a:pt x="78" y="78"/>
                  </a:lnTo>
                  <a:lnTo>
                    <a:pt x="7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74" name="Freeform 483"/>
            <p:cNvSpPr>
              <a:spLocks noEditPoints="1"/>
            </p:cNvSpPr>
            <p:nvPr userDrawn="1"/>
          </p:nvSpPr>
          <p:spPr bwMode="auto">
            <a:xfrm>
              <a:off x="5673117" y="1484313"/>
              <a:ext cx="119063" cy="123825"/>
            </a:xfrm>
            <a:custGeom>
              <a:avLst/>
              <a:gdLst>
                <a:gd name="T0" fmla="*/ 6 w 75"/>
                <a:gd name="T1" fmla="*/ 69 h 78"/>
                <a:gd name="T2" fmla="*/ 6 w 75"/>
                <a:gd name="T3" fmla="*/ 9 h 78"/>
                <a:gd name="T4" fmla="*/ 69 w 75"/>
                <a:gd name="T5" fmla="*/ 9 h 78"/>
                <a:gd name="T6" fmla="*/ 69 w 75"/>
                <a:gd name="T7" fmla="*/ 69 h 78"/>
                <a:gd name="T8" fmla="*/ 6 w 75"/>
                <a:gd name="T9" fmla="*/ 69 h 78"/>
                <a:gd name="T10" fmla="*/ 75 w 75"/>
                <a:gd name="T11" fmla="*/ 0 h 78"/>
                <a:gd name="T12" fmla="*/ 0 w 75"/>
                <a:gd name="T13" fmla="*/ 0 h 78"/>
                <a:gd name="T14" fmla="*/ 0 w 75"/>
                <a:gd name="T15" fmla="*/ 78 h 78"/>
                <a:gd name="T16" fmla="*/ 75 w 75"/>
                <a:gd name="T17" fmla="*/ 78 h 78"/>
                <a:gd name="T18" fmla="*/ 75 w 75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8">
                  <a:moveTo>
                    <a:pt x="6" y="69"/>
                  </a:moveTo>
                  <a:lnTo>
                    <a:pt x="6" y="9"/>
                  </a:lnTo>
                  <a:lnTo>
                    <a:pt x="69" y="9"/>
                  </a:lnTo>
                  <a:lnTo>
                    <a:pt x="69" y="69"/>
                  </a:lnTo>
                  <a:lnTo>
                    <a:pt x="6" y="69"/>
                  </a:lnTo>
                  <a:close/>
                  <a:moveTo>
                    <a:pt x="75" y="0"/>
                  </a:moveTo>
                  <a:lnTo>
                    <a:pt x="0" y="0"/>
                  </a:lnTo>
                  <a:lnTo>
                    <a:pt x="0" y="78"/>
                  </a:lnTo>
                  <a:lnTo>
                    <a:pt x="75" y="78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75" name="Freeform 484"/>
            <p:cNvSpPr>
              <a:spLocks noEditPoints="1"/>
            </p:cNvSpPr>
            <p:nvPr userDrawn="1"/>
          </p:nvSpPr>
          <p:spPr bwMode="auto">
            <a:xfrm>
              <a:off x="5673117" y="1484313"/>
              <a:ext cx="119063" cy="123825"/>
            </a:xfrm>
            <a:custGeom>
              <a:avLst/>
              <a:gdLst>
                <a:gd name="T0" fmla="*/ 6 w 75"/>
                <a:gd name="T1" fmla="*/ 69 h 78"/>
                <a:gd name="T2" fmla="*/ 6 w 75"/>
                <a:gd name="T3" fmla="*/ 9 h 78"/>
                <a:gd name="T4" fmla="*/ 69 w 75"/>
                <a:gd name="T5" fmla="*/ 9 h 78"/>
                <a:gd name="T6" fmla="*/ 69 w 75"/>
                <a:gd name="T7" fmla="*/ 69 h 78"/>
                <a:gd name="T8" fmla="*/ 6 w 75"/>
                <a:gd name="T9" fmla="*/ 69 h 78"/>
                <a:gd name="T10" fmla="*/ 75 w 75"/>
                <a:gd name="T11" fmla="*/ 0 h 78"/>
                <a:gd name="T12" fmla="*/ 0 w 75"/>
                <a:gd name="T13" fmla="*/ 0 h 78"/>
                <a:gd name="T14" fmla="*/ 0 w 75"/>
                <a:gd name="T15" fmla="*/ 78 h 78"/>
                <a:gd name="T16" fmla="*/ 75 w 75"/>
                <a:gd name="T17" fmla="*/ 78 h 78"/>
                <a:gd name="T18" fmla="*/ 75 w 75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8">
                  <a:moveTo>
                    <a:pt x="6" y="69"/>
                  </a:moveTo>
                  <a:lnTo>
                    <a:pt x="6" y="9"/>
                  </a:lnTo>
                  <a:lnTo>
                    <a:pt x="69" y="9"/>
                  </a:lnTo>
                  <a:lnTo>
                    <a:pt x="69" y="69"/>
                  </a:lnTo>
                  <a:lnTo>
                    <a:pt x="6" y="69"/>
                  </a:lnTo>
                  <a:moveTo>
                    <a:pt x="75" y="0"/>
                  </a:moveTo>
                  <a:lnTo>
                    <a:pt x="0" y="0"/>
                  </a:lnTo>
                  <a:lnTo>
                    <a:pt x="0" y="78"/>
                  </a:lnTo>
                  <a:lnTo>
                    <a:pt x="75" y="78"/>
                  </a:lnTo>
                  <a:lnTo>
                    <a:pt x="7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76" name="Freeform 485"/>
            <p:cNvSpPr>
              <a:spLocks noEditPoints="1"/>
            </p:cNvSpPr>
            <p:nvPr userDrawn="1"/>
          </p:nvSpPr>
          <p:spPr bwMode="auto">
            <a:xfrm>
              <a:off x="5533417" y="1484313"/>
              <a:ext cx="119063" cy="119063"/>
            </a:xfrm>
            <a:custGeom>
              <a:avLst/>
              <a:gdLst>
                <a:gd name="T0" fmla="*/ 10 w 75"/>
                <a:gd name="T1" fmla="*/ 69 h 75"/>
                <a:gd name="T2" fmla="*/ 10 w 75"/>
                <a:gd name="T3" fmla="*/ 9 h 75"/>
                <a:gd name="T4" fmla="*/ 66 w 75"/>
                <a:gd name="T5" fmla="*/ 9 h 75"/>
                <a:gd name="T6" fmla="*/ 66 w 75"/>
                <a:gd name="T7" fmla="*/ 69 h 75"/>
                <a:gd name="T8" fmla="*/ 10 w 75"/>
                <a:gd name="T9" fmla="*/ 69 h 75"/>
                <a:gd name="T10" fmla="*/ 75 w 75"/>
                <a:gd name="T11" fmla="*/ 0 h 75"/>
                <a:gd name="T12" fmla="*/ 0 w 75"/>
                <a:gd name="T13" fmla="*/ 0 h 75"/>
                <a:gd name="T14" fmla="*/ 0 w 75"/>
                <a:gd name="T15" fmla="*/ 75 h 75"/>
                <a:gd name="T16" fmla="*/ 75 w 75"/>
                <a:gd name="T17" fmla="*/ 75 h 75"/>
                <a:gd name="T18" fmla="*/ 75 w 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10" y="69"/>
                  </a:moveTo>
                  <a:lnTo>
                    <a:pt x="10" y="9"/>
                  </a:lnTo>
                  <a:lnTo>
                    <a:pt x="66" y="9"/>
                  </a:lnTo>
                  <a:lnTo>
                    <a:pt x="66" y="69"/>
                  </a:lnTo>
                  <a:lnTo>
                    <a:pt x="10" y="69"/>
                  </a:lnTo>
                  <a:close/>
                  <a:moveTo>
                    <a:pt x="75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75" y="75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77" name="Freeform 486"/>
            <p:cNvSpPr>
              <a:spLocks noEditPoints="1"/>
            </p:cNvSpPr>
            <p:nvPr userDrawn="1"/>
          </p:nvSpPr>
          <p:spPr bwMode="auto">
            <a:xfrm>
              <a:off x="5533417" y="1484313"/>
              <a:ext cx="119063" cy="119063"/>
            </a:xfrm>
            <a:custGeom>
              <a:avLst/>
              <a:gdLst>
                <a:gd name="T0" fmla="*/ 10 w 75"/>
                <a:gd name="T1" fmla="*/ 69 h 75"/>
                <a:gd name="T2" fmla="*/ 10 w 75"/>
                <a:gd name="T3" fmla="*/ 9 h 75"/>
                <a:gd name="T4" fmla="*/ 66 w 75"/>
                <a:gd name="T5" fmla="*/ 9 h 75"/>
                <a:gd name="T6" fmla="*/ 66 w 75"/>
                <a:gd name="T7" fmla="*/ 69 h 75"/>
                <a:gd name="T8" fmla="*/ 10 w 75"/>
                <a:gd name="T9" fmla="*/ 69 h 75"/>
                <a:gd name="T10" fmla="*/ 75 w 75"/>
                <a:gd name="T11" fmla="*/ 0 h 75"/>
                <a:gd name="T12" fmla="*/ 0 w 75"/>
                <a:gd name="T13" fmla="*/ 0 h 75"/>
                <a:gd name="T14" fmla="*/ 0 w 75"/>
                <a:gd name="T15" fmla="*/ 75 h 75"/>
                <a:gd name="T16" fmla="*/ 75 w 75"/>
                <a:gd name="T17" fmla="*/ 75 h 75"/>
                <a:gd name="T18" fmla="*/ 75 w 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10" y="69"/>
                  </a:moveTo>
                  <a:lnTo>
                    <a:pt x="10" y="9"/>
                  </a:lnTo>
                  <a:lnTo>
                    <a:pt x="66" y="9"/>
                  </a:lnTo>
                  <a:lnTo>
                    <a:pt x="66" y="69"/>
                  </a:lnTo>
                  <a:lnTo>
                    <a:pt x="10" y="69"/>
                  </a:lnTo>
                  <a:moveTo>
                    <a:pt x="75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75" y="75"/>
                  </a:lnTo>
                  <a:lnTo>
                    <a:pt x="7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78" name="Freeform 487"/>
            <p:cNvSpPr>
              <a:spLocks noEditPoints="1"/>
            </p:cNvSpPr>
            <p:nvPr userDrawn="1"/>
          </p:nvSpPr>
          <p:spPr bwMode="auto">
            <a:xfrm>
              <a:off x="5395305" y="1489076"/>
              <a:ext cx="114300" cy="114300"/>
            </a:xfrm>
            <a:custGeom>
              <a:avLst/>
              <a:gdLst>
                <a:gd name="T0" fmla="*/ 9 w 72"/>
                <a:gd name="T1" fmla="*/ 63 h 72"/>
                <a:gd name="T2" fmla="*/ 9 w 72"/>
                <a:gd name="T3" fmla="*/ 6 h 72"/>
                <a:gd name="T4" fmla="*/ 65 w 72"/>
                <a:gd name="T5" fmla="*/ 6 h 72"/>
                <a:gd name="T6" fmla="*/ 65 w 72"/>
                <a:gd name="T7" fmla="*/ 63 h 72"/>
                <a:gd name="T8" fmla="*/ 9 w 72"/>
                <a:gd name="T9" fmla="*/ 63 h 72"/>
                <a:gd name="T10" fmla="*/ 72 w 72"/>
                <a:gd name="T11" fmla="*/ 0 h 72"/>
                <a:gd name="T12" fmla="*/ 0 w 72"/>
                <a:gd name="T13" fmla="*/ 0 h 72"/>
                <a:gd name="T14" fmla="*/ 0 w 72"/>
                <a:gd name="T15" fmla="*/ 72 h 72"/>
                <a:gd name="T16" fmla="*/ 72 w 72"/>
                <a:gd name="T17" fmla="*/ 72 h 72"/>
                <a:gd name="T18" fmla="*/ 72 w 7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9" y="63"/>
                  </a:moveTo>
                  <a:lnTo>
                    <a:pt x="9" y="6"/>
                  </a:lnTo>
                  <a:lnTo>
                    <a:pt x="65" y="6"/>
                  </a:lnTo>
                  <a:lnTo>
                    <a:pt x="65" y="63"/>
                  </a:lnTo>
                  <a:lnTo>
                    <a:pt x="9" y="63"/>
                  </a:lnTo>
                  <a:close/>
                  <a:moveTo>
                    <a:pt x="7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2" y="72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79" name="Freeform 488"/>
            <p:cNvSpPr>
              <a:spLocks noEditPoints="1"/>
            </p:cNvSpPr>
            <p:nvPr userDrawn="1"/>
          </p:nvSpPr>
          <p:spPr bwMode="auto">
            <a:xfrm>
              <a:off x="5395305" y="1489076"/>
              <a:ext cx="114300" cy="114300"/>
            </a:xfrm>
            <a:custGeom>
              <a:avLst/>
              <a:gdLst>
                <a:gd name="T0" fmla="*/ 9 w 72"/>
                <a:gd name="T1" fmla="*/ 63 h 72"/>
                <a:gd name="T2" fmla="*/ 9 w 72"/>
                <a:gd name="T3" fmla="*/ 6 h 72"/>
                <a:gd name="T4" fmla="*/ 65 w 72"/>
                <a:gd name="T5" fmla="*/ 6 h 72"/>
                <a:gd name="T6" fmla="*/ 65 w 72"/>
                <a:gd name="T7" fmla="*/ 63 h 72"/>
                <a:gd name="T8" fmla="*/ 9 w 72"/>
                <a:gd name="T9" fmla="*/ 63 h 72"/>
                <a:gd name="T10" fmla="*/ 72 w 72"/>
                <a:gd name="T11" fmla="*/ 0 h 72"/>
                <a:gd name="T12" fmla="*/ 0 w 72"/>
                <a:gd name="T13" fmla="*/ 0 h 72"/>
                <a:gd name="T14" fmla="*/ 0 w 72"/>
                <a:gd name="T15" fmla="*/ 72 h 72"/>
                <a:gd name="T16" fmla="*/ 72 w 72"/>
                <a:gd name="T17" fmla="*/ 72 h 72"/>
                <a:gd name="T18" fmla="*/ 72 w 7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9" y="63"/>
                  </a:moveTo>
                  <a:lnTo>
                    <a:pt x="9" y="6"/>
                  </a:lnTo>
                  <a:lnTo>
                    <a:pt x="65" y="6"/>
                  </a:lnTo>
                  <a:lnTo>
                    <a:pt x="65" y="63"/>
                  </a:lnTo>
                  <a:lnTo>
                    <a:pt x="9" y="63"/>
                  </a:lnTo>
                  <a:moveTo>
                    <a:pt x="7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2" y="72"/>
                  </a:lnTo>
                  <a:lnTo>
                    <a:pt x="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80" name="Freeform 489"/>
            <p:cNvSpPr>
              <a:spLocks noEditPoints="1"/>
            </p:cNvSpPr>
            <p:nvPr userDrawn="1"/>
          </p:nvSpPr>
          <p:spPr bwMode="auto">
            <a:xfrm>
              <a:off x="5260367" y="1489076"/>
              <a:ext cx="109538" cy="109538"/>
            </a:xfrm>
            <a:custGeom>
              <a:avLst/>
              <a:gdLst>
                <a:gd name="T0" fmla="*/ 9 w 69"/>
                <a:gd name="T1" fmla="*/ 63 h 69"/>
                <a:gd name="T2" fmla="*/ 9 w 69"/>
                <a:gd name="T3" fmla="*/ 9 h 69"/>
                <a:gd name="T4" fmla="*/ 63 w 69"/>
                <a:gd name="T5" fmla="*/ 9 h 69"/>
                <a:gd name="T6" fmla="*/ 63 w 69"/>
                <a:gd name="T7" fmla="*/ 63 h 69"/>
                <a:gd name="T8" fmla="*/ 9 w 69"/>
                <a:gd name="T9" fmla="*/ 63 h 69"/>
                <a:gd name="T10" fmla="*/ 69 w 69"/>
                <a:gd name="T11" fmla="*/ 0 h 69"/>
                <a:gd name="T12" fmla="*/ 0 w 69"/>
                <a:gd name="T13" fmla="*/ 0 h 69"/>
                <a:gd name="T14" fmla="*/ 0 w 69"/>
                <a:gd name="T15" fmla="*/ 69 h 69"/>
                <a:gd name="T16" fmla="*/ 69 w 69"/>
                <a:gd name="T17" fmla="*/ 69 h 69"/>
                <a:gd name="T18" fmla="*/ 69 w 69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9" y="63"/>
                  </a:moveTo>
                  <a:lnTo>
                    <a:pt x="9" y="9"/>
                  </a:lnTo>
                  <a:lnTo>
                    <a:pt x="63" y="9"/>
                  </a:lnTo>
                  <a:lnTo>
                    <a:pt x="63" y="63"/>
                  </a:lnTo>
                  <a:lnTo>
                    <a:pt x="9" y="63"/>
                  </a:lnTo>
                  <a:close/>
                  <a:moveTo>
                    <a:pt x="69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69" y="69"/>
                  </a:ln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81" name="Freeform 490"/>
            <p:cNvSpPr>
              <a:spLocks noEditPoints="1"/>
            </p:cNvSpPr>
            <p:nvPr userDrawn="1"/>
          </p:nvSpPr>
          <p:spPr bwMode="auto">
            <a:xfrm>
              <a:off x="5260367" y="1489076"/>
              <a:ext cx="109538" cy="109538"/>
            </a:xfrm>
            <a:custGeom>
              <a:avLst/>
              <a:gdLst>
                <a:gd name="T0" fmla="*/ 9 w 69"/>
                <a:gd name="T1" fmla="*/ 63 h 69"/>
                <a:gd name="T2" fmla="*/ 9 w 69"/>
                <a:gd name="T3" fmla="*/ 9 h 69"/>
                <a:gd name="T4" fmla="*/ 63 w 69"/>
                <a:gd name="T5" fmla="*/ 9 h 69"/>
                <a:gd name="T6" fmla="*/ 63 w 69"/>
                <a:gd name="T7" fmla="*/ 63 h 69"/>
                <a:gd name="T8" fmla="*/ 9 w 69"/>
                <a:gd name="T9" fmla="*/ 63 h 69"/>
                <a:gd name="T10" fmla="*/ 69 w 69"/>
                <a:gd name="T11" fmla="*/ 0 h 69"/>
                <a:gd name="T12" fmla="*/ 0 w 69"/>
                <a:gd name="T13" fmla="*/ 0 h 69"/>
                <a:gd name="T14" fmla="*/ 0 w 69"/>
                <a:gd name="T15" fmla="*/ 69 h 69"/>
                <a:gd name="T16" fmla="*/ 69 w 69"/>
                <a:gd name="T17" fmla="*/ 69 h 69"/>
                <a:gd name="T18" fmla="*/ 69 w 69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9" y="63"/>
                  </a:moveTo>
                  <a:lnTo>
                    <a:pt x="9" y="9"/>
                  </a:lnTo>
                  <a:lnTo>
                    <a:pt x="63" y="9"/>
                  </a:lnTo>
                  <a:lnTo>
                    <a:pt x="63" y="63"/>
                  </a:lnTo>
                  <a:lnTo>
                    <a:pt x="9" y="63"/>
                  </a:lnTo>
                  <a:moveTo>
                    <a:pt x="69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69" y="69"/>
                  </a:lnTo>
                  <a:lnTo>
                    <a:pt x="6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82" name="Freeform 491"/>
            <p:cNvSpPr>
              <a:spLocks noEditPoints="1"/>
            </p:cNvSpPr>
            <p:nvPr userDrawn="1"/>
          </p:nvSpPr>
          <p:spPr bwMode="auto">
            <a:xfrm>
              <a:off x="5125430" y="1493838"/>
              <a:ext cx="104775" cy="104775"/>
            </a:xfrm>
            <a:custGeom>
              <a:avLst/>
              <a:gdLst>
                <a:gd name="T0" fmla="*/ 7 w 66"/>
                <a:gd name="T1" fmla="*/ 56 h 66"/>
                <a:gd name="T2" fmla="*/ 7 w 66"/>
                <a:gd name="T3" fmla="*/ 6 h 66"/>
                <a:gd name="T4" fmla="*/ 57 w 66"/>
                <a:gd name="T5" fmla="*/ 6 h 66"/>
                <a:gd name="T6" fmla="*/ 57 w 66"/>
                <a:gd name="T7" fmla="*/ 56 h 66"/>
                <a:gd name="T8" fmla="*/ 7 w 66"/>
                <a:gd name="T9" fmla="*/ 56 h 66"/>
                <a:gd name="T10" fmla="*/ 66 w 66"/>
                <a:gd name="T11" fmla="*/ 0 h 66"/>
                <a:gd name="T12" fmla="*/ 0 w 66"/>
                <a:gd name="T13" fmla="*/ 0 h 66"/>
                <a:gd name="T14" fmla="*/ 0 w 66"/>
                <a:gd name="T15" fmla="*/ 66 h 66"/>
                <a:gd name="T16" fmla="*/ 66 w 66"/>
                <a:gd name="T17" fmla="*/ 66 h 66"/>
                <a:gd name="T18" fmla="*/ 66 w 66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6">
                  <a:moveTo>
                    <a:pt x="7" y="56"/>
                  </a:moveTo>
                  <a:lnTo>
                    <a:pt x="7" y="6"/>
                  </a:lnTo>
                  <a:lnTo>
                    <a:pt x="57" y="6"/>
                  </a:lnTo>
                  <a:lnTo>
                    <a:pt x="57" y="56"/>
                  </a:lnTo>
                  <a:lnTo>
                    <a:pt x="7" y="56"/>
                  </a:lnTo>
                  <a:close/>
                  <a:moveTo>
                    <a:pt x="66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6" y="66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83" name="Freeform 492"/>
            <p:cNvSpPr>
              <a:spLocks noEditPoints="1"/>
            </p:cNvSpPr>
            <p:nvPr userDrawn="1"/>
          </p:nvSpPr>
          <p:spPr bwMode="auto">
            <a:xfrm>
              <a:off x="5125430" y="1493838"/>
              <a:ext cx="104775" cy="104775"/>
            </a:xfrm>
            <a:custGeom>
              <a:avLst/>
              <a:gdLst>
                <a:gd name="T0" fmla="*/ 7 w 66"/>
                <a:gd name="T1" fmla="*/ 56 h 66"/>
                <a:gd name="T2" fmla="*/ 7 w 66"/>
                <a:gd name="T3" fmla="*/ 6 h 66"/>
                <a:gd name="T4" fmla="*/ 57 w 66"/>
                <a:gd name="T5" fmla="*/ 6 h 66"/>
                <a:gd name="T6" fmla="*/ 57 w 66"/>
                <a:gd name="T7" fmla="*/ 56 h 66"/>
                <a:gd name="T8" fmla="*/ 7 w 66"/>
                <a:gd name="T9" fmla="*/ 56 h 66"/>
                <a:gd name="T10" fmla="*/ 66 w 66"/>
                <a:gd name="T11" fmla="*/ 0 h 66"/>
                <a:gd name="T12" fmla="*/ 0 w 66"/>
                <a:gd name="T13" fmla="*/ 0 h 66"/>
                <a:gd name="T14" fmla="*/ 0 w 66"/>
                <a:gd name="T15" fmla="*/ 66 h 66"/>
                <a:gd name="T16" fmla="*/ 66 w 66"/>
                <a:gd name="T17" fmla="*/ 66 h 66"/>
                <a:gd name="T18" fmla="*/ 66 w 66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6">
                  <a:moveTo>
                    <a:pt x="7" y="56"/>
                  </a:moveTo>
                  <a:lnTo>
                    <a:pt x="7" y="6"/>
                  </a:lnTo>
                  <a:lnTo>
                    <a:pt x="57" y="6"/>
                  </a:lnTo>
                  <a:lnTo>
                    <a:pt x="57" y="56"/>
                  </a:lnTo>
                  <a:lnTo>
                    <a:pt x="7" y="56"/>
                  </a:lnTo>
                  <a:moveTo>
                    <a:pt x="66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6" y="66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84" name="Freeform 493"/>
            <p:cNvSpPr>
              <a:spLocks noEditPoints="1"/>
            </p:cNvSpPr>
            <p:nvPr userDrawn="1"/>
          </p:nvSpPr>
          <p:spPr bwMode="auto">
            <a:xfrm>
              <a:off x="4987317" y="1493838"/>
              <a:ext cx="98425" cy="100013"/>
            </a:xfrm>
            <a:custGeom>
              <a:avLst/>
              <a:gdLst>
                <a:gd name="T0" fmla="*/ 9 w 62"/>
                <a:gd name="T1" fmla="*/ 56 h 63"/>
                <a:gd name="T2" fmla="*/ 9 w 62"/>
                <a:gd name="T3" fmla="*/ 9 h 63"/>
                <a:gd name="T4" fmla="*/ 56 w 62"/>
                <a:gd name="T5" fmla="*/ 9 h 63"/>
                <a:gd name="T6" fmla="*/ 56 w 62"/>
                <a:gd name="T7" fmla="*/ 56 h 63"/>
                <a:gd name="T8" fmla="*/ 9 w 62"/>
                <a:gd name="T9" fmla="*/ 56 h 63"/>
                <a:gd name="T10" fmla="*/ 62 w 62"/>
                <a:gd name="T11" fmla="*/ 0 h 63"/>
                <a:gd name="T12" fmla="*/ 0 w 62"/>
                <a:gd name="T13" fmla="*/ 0 h 63"/>
                <a:gd name="T14" fmla="*/ 0 w 62"/>
                <a:gd name="T15" fmla="*/ 63 h 63"/>
                <a:gd name="T16" fmla="*/ 62 w 62"/>
                <a:gd name="T17" fmla="*/ 63 h 63"/>
                <a:gd name="T18" fmla="*/ 62 w 62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3">
                  <a:moveTo>
                    <a:pt x="9" y="56"/>
                  </a:moveTo>
                  <a:lnTo>
                    <a:pt x="9" y="9"/>
                  </a:lnTo>
                  <a:lnTo>
                    <a:pt x="56" y="9"/>
                  </a:lnTo>
                  <a:lnTo>
                    <a:pt x="56" y="56"/>
                  </a:lnTo>
                  <a:lnTo>
                    <a:pt x="9" y="56"/>
                  </a:lnTo>
                  <a:close/>
                  <a:moveTo>
                    <a:pt x="6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2" y="63"/>
                  </a:ln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85" name="Freeform 494"/>
            <p:cNvSpPr>
              <a:spLocks noEditPoints="1"/>
            </p:cNvSpPr>
            <p:nvPr userDrawn="1"/>
          </p:nvSpPr>
          <p:spPr bwMode="auto">
            <a:xfrm>
              <a:off x="4987317" y="1493838"/>
              <a:ext cx="98425" cy="100013"/>
            </a:xfrm>
            <a:custGeom>
              <a:avLst/>
              <a:gdLst>
                <a:gd name="T0" fmla="*/ 9 w 62"/>
                <a:gd name="T1" fmla="*/ 56 h 63"/>
                <a:gd name="T2" fmla="*/ 9 w 62"/>
                <a:gd name="T3" fmla="*/ 9 h 63"/>
                <a:gd name="T4" fmla="*/ 56 w 62"/>
                <a:gd name="T5" fmla="*/ 9 h 63"/>
                <a:gd name="T6" fmla="*/ 56 w 62"/>
                <a:gd name="T7" fmla="*/ 56 h 63"/>
                <a:gd name="T8" fmla="*/ 9 w 62"/>
                <a:gd name="T9" fmla="*/ 56 h 63"/>
                <a:gd name="T10" fmla="*/ 62 w 62"/>
                <a:gd name="T11" fmla="*/ 0 h 63"/>
                <a:gd name="T12" fmla="*/ 0 w 62"/>
                <a:gd name="T13" fmla="*/ 0 h 63"/>
                <a:gd name="T14" fmla="*/ 0 w 62"/>
                <a:gd name="T15" fmla="*/ 63 h 63"/>
                <a:gd name="T16" fmla="*/ 62 w 62"/>
                <a:gd name="T17" fmla="*/ 63 h 63"/>
                <a:gd name="T18" fmla="*/ 62 w 62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3">
                  <a:moveTo>
                    <a:pt x="9" y="56"/>
                  </a:moveTo>
                  <a:lnTo>
                    <a:pt x="9" y="9"/>
                  </a:lnTo>
                  <a:lnTo>
                    <a:pt x="56" y="9"/>
                  </a:lnTo>
                  <a:lnTo>
                    <a:pt x="56" y="56"/>
                  </a:lnTo>
                  <a:lnTo>
                    <a:pt x="9" y="56"/>
                  </a:lnTo>
                  <a:moveTo>
                    <a:pt x="6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2" y="63"/>
                  </a:lnTo>
                  <a:lnTo>
                    <a:pt x="6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86" name="Freeform 495"/>
            <p:cNvSpPr>
              <a:spLocks noEditPoints="1"/>
            </p:cNvSpPr>
            <p:nvPr userDrawn="1"/>
          </p:nvSpPr>
          <p:spPr bwMode="auto">
            <a:xfrm>
              <a:off x="4717442" y="1503363"/>
              <a:ext cx="85725" cy="85725"/>
            </a:xfrm>
            <a:custGeom>
              <a:avLst/>
              <a:gdLst>
                <a:gd name="T0" fmla="*/ 7 w 54"/>
                <a:gd name="T1" fmla="*/ 44 h 54"/>
                <a:gd name="T2" fmla="*/ 7 w 54"/>
                <a:gd name="T3" fmla="*/ 7 h 54"/>
                <a:gd name="T4" fmla="*/ 47 w 54"/>
                <a:gd name="T5" fmla="*/ 7 h 54"/>
                <a:gd name="T6" fmla="*/ 47 w 54"/>
                <a:gd name="T7" fmla="*/ 44 h 54"/>
                <a:gd name="T8" fmla="*/ 7 w 54"/>
                <a:gd name="T9" fmla="*/ 44 h 54"/>
                <a:gd name="T10" fmla="*/ 54 w 54"/>
                <a:gd name="T11" fmla="*/ 0 h 54"/>
                <a:gd name="T12" fmla="*/ 0 w 54"/>
                <a:gd name="T13" fmla="*/ 0 h 54"/>
                <a:gd name="T14" fmla="*/ 0 w 54"/>
                <a:gd name="T15" fmla="*/ 54 h 54"/>
                <a:gd name="T16" fmla="*/ 54 w 54"/>
                <a:gd name="T17" fmla="*/ 54 h 54"/>
                <a:gd name="T18" fmla="*/ 54 w 54"/>
                <a:gd name="T1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4">
                  <a:moveTo>
                    <a:pt x="7" y="44"/>
                  </a:moveTo>
                  <a:lnTo>
                    <a:pt x="7" y="7"/>
                  </a:lnTo>
                  <a:lnTo>
                    <a:pt x="47" y="7"/>
                  </a:lnTo>
                  <a:lnTo>
                    <a:pt x="47" y="44"/>
                  </a:lnTo>
                  <a:lnTo>
                    <a:pt x="7" y="44"/>
                  </a:lnTo>
                  <a:close/>
                  <a:moveTo>
                    <a:pt x="54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54" y="54"/>
                  </a:ln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87" name="Freeform 496"/>
            <p:cNvSpPr>
              <a:spLocks noEditPoints="1"/>
            </p:cNvSpPr>
            <p:nvPr userDrawn="1"/>
          </p:nvSpPr>
          <p:spPr bwMode="auto">
            <a:xfrm>
              <a:off x="4717442" y="1503363"/>
              <a:ext cx="85725" cy="85725"/>
            </a:xfrm>
            <a:custGeom>
              <a:avLst/>
              <a:gdLst>
                <a:gd name="T0" fmla="*/ 7 w 54"/>
                <a:gd name="T1" fmla="*/ 44 h 54"/>
                <a:gd name="T2" fmla="*/ 7 w 54"/>
                <a:gd name="T3" fmla="*/ 7 h 54"/>
                <a:gd name="T4" fmla="*/ 47 w 54"/>
                <a:gd name="T5" fmla="*/ 7 h 54"/>
                <a:gd name="T6" fmla="*/ 47 w 54"/>
                <a:gd name="T7" fmla="*/ 44 h 54"/>
                <a:gd name="T8" fmla="*/ 7 w 54"/>
                <a:gd name="T9" fmla="*/ 44 h 54"/>
                <a:gd name="T10" fmla="*/ 54 w 54"/>
                <a:gd name="T11" fmla="*/ 0 h 54"/>
                <a:gd name="T12" fmla="*/ 0 w 54"/>
                <a:gd name="T13" fmla="*/ 0 h 54"/>
                <a:gd name="T14" fmla="*/ 0 w 54"/>
                <a:gd name="T15" fmla="*/ 54 h 54"/>
                <a:gd name="T16" fmla="*/ 54 w 54"/>
                <a:gd name="T17" fmla="*/ 54 h 54"/>
                <a:gd name="T18" fmla="*/ 54 w 54"/>
                <a:gd name="T1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4">
                  <a:moveTo>
                    <a:pt x="7" y="44"/>
                  </a:moveTo>
                  <a:lnTo>
                    <a:pt x="7" y="7"/>
                  </a:lnTo>
                  <a:lnTo>
                    <a:pt x="47" y="7"/>
                  </a:lnTo>
                  <a:lnTo>
                    <a:pt x="47" y="44"/>
                  </a:lnTo>
                  <a:lnTo>
                    <a:pt x="7" y="44"/>
                  </a:lnTo>
                  <a:moveTo>
                    <a:pt x="54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54" y="54"/>
                  </a:lnTo>
                  <a:lnTo>
                    <a:pt x="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88" name="Freeform 497"/>
            <p:cNvSpPr>
              <a:spLocks noEditPoints="1"/>
            </p:cNvSpPr>
            <p:nvPr userDrawn="1"/>
          </p:nvSpPr>
          <p:spPr bwMode="auto">
            <a:xfrm>
              <a:off x="4584092" y="1503363"/>
              <a:ext cx="74613" cy="79375"/>
            </a:xfrm>
            <a:custGeom>
              <a:avLst/>
              <a:gdLst>
                <a:gd name="T0" fmla="*/ 6 w 47"/>
                <a:gd name="T1" fmla="*/ 44 h 50"/>
                <a:gd name="T2" fmla="*/ 6 w 47"/>
                <a:gd name="T3" fmla="*/ 10 h 50"/>
                <a:gd name="T4" fmla="*/ 41 w 47"/>
                <a:gd name="T5" fmla="*/ 10 h 50"/>
                <a:gd name="T6" fmla="*/ 41 w 47"/>
                <a:gd name="T7" fmla="*/ 44 h 50"/>
                <a:gd name="T8" fmla="*/ 6 w 47"/>
                <a:gd name="T9" fmla="*/ 44 h 50"/>
                <a:gd name="T10" fmla="*/ 47 w 47"/>
                <a:gd name="T11" fmla="*/ 0 h 50"/>
                <a:gd name="T12" fmla="*/ 0 w 47"/>
                <a:gd name="T13" fmla="*/ 0 h 50"/>
                <a:gd name="T14" fmla="*/ 0 w 47"/>
                <a:gd name="T15" fmla="*/ 50 h 50"/>
                <a:gd name="T16" fmla="*/ 47 w 47"/>
                <a:gd name="T17" fmla="*/ 50 h 50"/>
                <a:gd name="T18" fmla="*/ 47 w 4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50">
                  <a:moveTo>
                    <a:pt x="6" y="44"/>
                  </a:moveTo>
                  <a:lnTo>
                    <a:pt x="6" y="10"/>
                  </a:lnTo>
                  <a:lnTo>
                    <a:pt x="41" y="10"/>
                  </a:lnTo>
                  <a:lnTo>
                    <a:pt x="41" y="44"/>
                  </a:lnTo>
                  <a:lnTo>
                    <a:pt x="6" y="44"/>
                  </a:lnTo>
                  <a:close/>
                  <a:moveTo>
                    <a:pt x="47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47" y="50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89" name="Freeform 498"/>
            <p:cNvSpPr>
              <a:spLocks noEditPoints="1"/>
            </p:cNvSpPr>
            <p:nvPr userDrawn="1"/>
          </p:nvSpPr>
          <p:spPr bwMode="auto">
            <a:xfrm>
              <a:off x="4584092" y="1503363"/>
              <a:ext cx="74613" cy="79375"/>
            </a:xfrm>
            <a:custGeom>
              <a:avLst/>
              <a:gdLst>
                <a:gd name="T0" fmla="*/ 6 w 47"/>
                <a:gd name="T1" fmla="*/ 44 h 50"/>
                <a:gd name="T2" fmla="*/ 6 w 47"/>
                <a:gd name="T3" fmla="*/ 10 h 50"/>
                <a:gd name="T4" fmla="*/ 41 w 47"/>
                <a:gd name="T5" fmla="*/ 10 h 50"/>
                <a:gd name="T6" fmla="*/ 41 w 47"/>
                <a:gd name="T7" fmla="*/ 44 h 50"/>
                <a:gd name="T8" fmla="*/ 6 w 47"/>
                <a:gd name="T9" fmla="*/ 44 h 50"/>
                <a:gd name="T10" fmla="*/ 47 w 47"/>
                <a:gd name="T11" fmla="*/ 0 h 50"/>
                <a:gd name="T12" fmla="*/ 0 w 47"/>
                <a:gd name="T13" fmla="*/ 0 h 50"/>
                <a:gd name="T14" fmla="*/ 0 w 47"/>
                <a:gd name="T15" fmla="*/ 50 h 50"/>
                <a:gd name="T16" fmla="*/ 47 w 47"/>
                <a:gd name="T17" fmla="*/ 50 h 50"/>
                <a:gd name="T18" fmla="*/ 47 w 4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50">
                  <a:moveTo>
                    <a:pt x="6" y="44"/>
                  </a:moveTo>
                  <a:lnTo>
                    <a:pt x="6" y="10"/>
                  </a:lnTo>
                  <a:lnTo>
                    <a:pt x="41" y="10"/>
                  </a:lnTo>
                  <a:lnTo>
                    <a:pt x="41" y="44"/>
                  </a:lnTo>
                  <a:lnTo>
                    <a:pt x="6" y="44"/>
                  </a:lnTo>
                  <a:moveTo>
                    <a:pt x="47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47" y="50"/>
                  </a:lnTo>
                  <a:lnTo>
                    <a:pt x="4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02" name="Freeform 511"/>
            <p:cNvSpPr>
              <a:spLocks noEditPoints="1"/>
            </p:cNvSpPr>
            <p:nvPr userDrawn="1"/>
          </p:nvSpPr>
          <p:spPr bwMode="auto">
            <a:xfrm>
              <a:off x="8329005" y="1647826"/>
              <a:ext cx="79375" cy="74613"/>
            </a:xfrm>
            <a:custGeom>
              <a:avLst/>
              <a:gdLst>
                <a:gd name="T0" fmla="*/ 9 w 50"/>
                <a:gd name="T1" fmla="*/ 38 h 47"/>
                <a:gd name="T2" fmla="*/ 9 w 50"/>
                <a:gd name="T3" fmla="*/ 6 h 47"/>
                <a:gd name="T4" fmla="*/ 41 w 50"/>
                <a:gd name="T5" fmla="*/ 6 h 47"/>
                <a:gd name="T6" fmla="*/ 41 w 50"/>
                <a:gd name="T7" fmla="*/ 38 h 47"/>
                <a:gd name="T8" fmla="*/ 9 w 50"/>
                <a:gd name="T9" fmla="*/ 38 h 47"/>
                <a:gd name="T10" fmla="*/ 50 w 50"/>
                <a:gd name="T11" fmla="*/ 0 h 47"/>
                <a:gd name="T12" fmla="*/ 0 w 50"/>
                <a:gd name="T13" fmla="*/ 0 h 47"/>
                <a:gd name="T14" fmla="*/ 0 w 50"/>
                <a:gd name="T15" fmla="*/ 47 h 47"/>
                <a:gd name="T16" fmla="*/ 50 w 50"/>
                <a:gd name="T17" fmla="*/ 47 h 47"/>
                <a:gd name="T18" fmla="*/ 50 w 50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7">
                  <a:moveTo>
                    <a:pt x="9" y="38"/>
                  </a:moveTo>
                  <a:lnTo>
                    <a:pt x="9" y="6"/>
                  </a:lnTo>
                  <a:lnTo>
                    <a:pt x="41" y="6"/>
                  </a:lnTo>
                  <a:lnTo>
                    <a:pt x="41" y="38"/>
                  </a:lnTo>
                  <a:lnTo>
                    <a:pt x="9" y="38"/>
                  </a:lnTo>
                  <a:close/>
                  <a:moveTo>
                    <a:pt x="50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50" y="47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03" name="Freeform 512"/>
            <p:cNvSpPr>
              <a:spLocks noEditPoints="1"/>
            </p:cNvSpPr>
            <p:nvPr userDrawn="1"/>
          </p:nvSpPr>
          <p:spPr bwMode="auto">
            <a:xfrm>
              <a:off x="8329005" y="1647826"/>
              <a:ext cx="79375" cy="74613"/>
            </a:xfrm>
            <a:custGeom>
              <a:avLst/>
              <a:gdLst>
                <a:gd name="T0" fmla="*/ 9 w 50"/>
                <a:gd name="T1" fmla="*/ 38 h 47"/>
                <a:gd name="T2" fmla="*/ 9 w 50"/>
                <a:gd name="T3" fmla="*/ 6 h 47"/>
                <a:gd name="T4" fmla="*/ 41 w 50"/>
                <a:gd name="T5" fmla="*/ 6 h 47"/>
                <a:gd name="T6" fmla="*/ 41 w 50"/>
                <a:gd name="T7" fmla="*/ 38 h 47"/>
                <a:gd name="T8" fmla="*/ 9 w 50"/>
                <a:gd name="T9" fmla="*/ 38 h 47"/>
                <a:gd name="T10" fmla="*/ 50 w 50"/>
                <a:gd name="T11" fmla="*/ 0 h 47"/>
                <a:gd name="T12" fmla="*/ 0 w 50"/>
                <a:gd name="T13" fmla="*/ 0 h 47"/>
                <a:gd name="T14" fmla="*/ 0 w 50"/>
                <a:gd name="T15" fmla="*/ 47 h 47"/>
                <a:gd name="T16" fmla="*/ 50 w 50"/>
                <a:gd name="T17" fmla="*/ 47 h 47"/>
                <a:gd name="T18" fmla="*/ 50 w 50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7">
                  <a:moveTo>
                    <a:pt x="9" y="38"/>
                  </a:moveTo>
                  <a:lnTo>
                    <a:pt x="9" y="6"/>
                  </a:lnTo>
                  <a:lnTo>
                    <a:pt x="41" y="6"/>
                  </a:lnTo>
                  <a:lnTo>
                    <a:pt x="41" y="38"/>
                  </a:lnTo>
                  <a:lnTo>
                    <a:pt x="9" y="38"/>
                  </a:lnTo>
                  <a:moveTo>
                    <a:pt x="50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50" y="47"/>
                  </a:lnTo>
                  <a:lnTo>
                    <a:pt x="5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04" name="Freeform 513"/>
            <p:cNvSpPr>
              <a:spLocks noEditPoints="1"/>
            </p:cNvSpPr>
            <p:nvPr userDrawn="1"/>
          </p:nvSpPr>
          <p:spPr bwMode="auto">
            <a:xfrm>
              <a:off x="8189305" y="1643063"/>
              <a:ext cx="84138" cy="84138"/>
            </a:xfrm>
            <a:custGeom>
              <a:avLst/>
              <a:gdLst>
                <a:gd name="T0" fmla="*/ 6 w 53"/>
                <a:gd name="T1" fmla="*/ 44 h 53"/>
                <a:gd name="T2" fmla="*/ 6 w 53"/>
                <a:gd name="T3" fmla="*/ 6 h 53"/>
                <a:gd name="T4" fmla="*/ 44 w 53"/>
                <a:gd name="T5" fmla="*/ 6 h 53"/>
                <a:gd name="T6" fmla="*/ 44 w 53"/>
                <a:gd name="T7" fmla="*/ 44 h 53"/>
                <a:gd name="T8" fmla="*/ 6 w 53"/>
                <a:gd name="T9" fmla="*/ 44 h 53"/>
                <a:gd name="T10" fmla="*/ 53 w 53"/>
                <a:gd name="T11" fmla="*/ 0 h 53"/>
                <a:gd name="T12" fmla="*/ 0 w 53"/>
                <a:gd name="T13" fmla="*/ 0 h 53"/>
                <a:gd name="T14" fmla="*/ 0 w 53"/>
                <a:gd name="T15" fmla="*/ 53 h 53"/>
                <a:gd name="T16" fmla="*/ 53 w 53"/>
                <a:gd name="T17" fmla="*/ 53 h 53"/>
                <a:gd name="T18" fmla="*/ 53 w 53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3">
                  <a:moveTo>
                    <a:pt x="6" y="44"/>
                  </a:moveTo>
                  <a:lnTo>
                    <a:pt x="6" y="6"/>
                  </a:lnTo>
                  <a:lnTo>
                    <a:pt x="44" y="6"/>
                  </a:lnTo>
                  <a:lnTo>
                    <a:pt x="44" y="44"/>
                  </a:lnTo>
                  <a:lnTo>
                    <a:pt x="6" y="44"/>
                  </a:lnTo>
                  <a:close/>
                  <a:moveTo>
                    <a:pt x="53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53" y="53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05" name="Freeform 514"/>
            <p:cNvSpPr>
              <a:spLocks noEditPoints="1"/>
            </p:cNvSpPr>
            <p:nvPr userDrawn="1"/>
          </p:nvSpPr>
          <p:spPr bwMode="auto">
            <a:xfrm>
              <a:off x="8189305" y="1643063"/>
              <a:ext cx="84138" cy="84138"/>
            </a:xfrm>
            <a:custGeom>
              <a:avLst/>
              <a:gdLst>
                <a:gd name="T0" fmla="*/ 6 w 53"/>
                <a:gd name="T1" fmla="*/ 44 h 53"/>
                <a:gd name="T2" fmla="*/ 6 w 53"/>
                <a:gd name="T3" fmla="*/ 6 h 53"/>
                <a:gd name="T4" fmla="*/ 44 w 53"/>
                <a:gd name="T5" fmla="*/ 6 h 53"/>
                <a:gd name="T6" fmla="*/ 44 w 53"/>
                <a:gd name="T7" fmla="*/ 44 h 53"/>
                <a:gd name="T8" fmla="*/ 6 w 53"/>
                <a:gd name="T9" fmla="*/ 44 h 53"/>
                <a:gd name="T10" fmla="*/ 53 w 53"/>
                <a:gd name="T11" fmla="*/ 0 h 53"/>
                <a:gd name="T12" fmla="*/ 0 w 53"/>
                <a:gd name="T13" fmla="*/ 0 h 53"/>
                <a:gd name="T14" fmla="*/ 0 w 53"/>
                <a:gd name="T15" fmla="*/ 53 h 53"/>
                <a:gd name="T16" fmla="*/ 53 w 53"/>
                <a:gd name="T17" fmla="*/ 53 h 53"/>
                <a:gd name="T18" fmla="*/ 53 w 53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3">
                  <a:moveTo>
                    <a:pt x="6" y="44"/>
                  </a:moveTo>
                  <a:lnTo>
                    <a:pt x="6" y="6"/>
                  </a:lnTo>
                  <a:lnTo>
                    <a:pt x="44" y="6"/>
                  </a:lnTo>
                  <a:lnTo>
                    <a:pt x="44" y="44"/>
                  </a:lnTo>
                  <a:lnTo>
                    <a:pt x="6" y="44"/>
                  </a:lnTo>
                  <a:moveTo>
                    <a:pt x="53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53" y="53"/>
                  </a:lnTo>
                  <a:lnTo>
                    <a:pt x="5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06" name="Freeform 515"/>
            <p:cNvSpPr>
              <a:spLocks noEditPoints="1"/>
            </p:cNvSpPr>
            <p:nvPr userDrawn="1"/>
          </p:nvSpPr>
          <p:spPr bwMode="auto">
            <a:xfrm>
              <a:off x="7906730" y="1638301"/>
              <a:ext cx="88900" cy="88900"/>
            </a:xfrm>
            <a:custGeom>
              <a:avLst/>
              <a:gdLst>
                <a:gd name="T0" fmla="*/ 9 w 56"/>
                <a:gd name="T1" fmla="*/ 50 h 56"/>
                <a:gd name="T2" fmla="*/ 9 w 56"/>
                <a:gd name="T3" fmla="*/ 9 h 56"/>
                <a:gd name="T4" fmla="*/ 50 w 56"/>
                <a:gd name="T5" fmla="*/ 9 h 56"/>
                <a:gd name="T6" fmla="*/ 50 w 56"/>
                <a:gd name="T7" fmla="*/ 50 h 56"/>
                <a:gd name="T8" fmla="*/ 9 w 56"/>
                <a:gd name="T9" fmla="*/ 50 h 56"/>
                <a:gd name="T10" fmla="*/ 56 w 56"/>
                <a:gd name="T11" fmla="*/ 0 h 56"/>
                <a:gd name="T12" fmla="*/ 0 w 56"/>
                <a:gd name="T13" fmla="*/ 0 h 56"/>
                <a:gd name="T14" fmla="*/ 0 w 56"/>
                <a:gd name="T15" fmla="*/ 56 h 56"/>
                <a:gd name="T16" fmla="*/ 56 w 56"/>
                <a:gd name="T17" fmla="*/ 56 h 56"/>
                <a:gd name="T18" fmla="*/ 56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9" y="50"/>
                  </a:moveTo>
                  <a:lnTo>
                    <a:pt x="9" y="9"/>
                  </a:lnTo>
                  <a:lnTo>
                    <a:pt x="50" y="9"/>
                  </a:lnTo>
                  <a:lnTo>
                    <a:pt x="50" y="50"/>
                  </a:lnTo>
                  <a:lnTo>
                    <a:pt x="9" y="50"/>
                  </a:lnTo>
                  <a:close/>
                  <a:moveTo>
                    <a:pt x="56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56" y="56"/>
                  </a:lnTo>
                  <a:lnTo>
                    <a:pt x="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07" name="Freeform 516"/>
            <p:cNvSpPr>
              <a:spLocks noEditPoints="1"/>
            </p:cNvSpPr>
            <p:nvPr userDrawn="1"/>
          </p:nvSpPr>
          <p:spPr bwMode="auto">
            <a:xfrm>
              <a:off x="7906730" y="1638301"/>
              <a:ext cx="88900" cy="88900"/>
            </a:xfrm>
            <a:custGeom>
              <a:avLst/>
              <a:gdLst>
                <a:gd name="T0" fmla="*/ 9 w 56"/>
                <a:gd name="T1" fmla="*/ 50 h 56"/>
                <a:gd name="T2" fmla="*/ 9 w 56"/>
                <a:gd name="T3" fmla="*/ 9 h 56"/>
                <a:gd name="T4" fmla="*/ 50 w 56"/>
                <a:gd name="T5" fmla="*/ 9 h 56"/>
                <a:gd name="T6" fmla="*/ 50 w 56"/>
                <a:gd name="T7" fmla="*/ 50 h 56"/>
                <a:gd name="T8" fmla="*/ 9 w 56"/>
                <a:gd name="T9" fmla="*/ 50 h 56"/>
                <a:gd name="T10" fmla="*/ 56 w 56"/>
                <a:gd name="T11" fmla="*/ 0 h 56"/>
                <a:gd name="T12" fmla="*/ 0 w 56"/>
                <a:gd name="T13" fmla="*/ 0 h 56"/>
                <a:gd name="T14" fmla="*/ 0 w 56"/>
                <a:gd name="T15" fmla="*/ 56 h 56"/>
                <a:gd name="T16" fmla="*/ 56 w 56"/>
                <a:gd name="T17" fmla="*/ 56 h 56"/>
                <a:gd name="T18" fmla="*/ 56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9" y="50"/>
                  </a:moveTo>
                  <a:lnTo>
                    <a:pt x="9" y="9"/>
                  </a:lnTo>
                  <a:lnTo>
                    <a:pt x="50" y="9"/>
                  </a:lnTo>
                  <a:lnTo>
                    <a:pt x="50" y="50"/>
                  </a:lnTo>
                  <a:lnTo>
                    <a:pt x="9" y="50"/>
                  </a:lnTo>
                  <a:moveTo>
                    <a:pt x="56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56" y="56"/>
                  </a:lnTo>
                  <a:lnTo>
                    <a:pt x="5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08" name="Freeform 517"/>
            <p:cNvSpPr>
              <a:spLocks noEditPoints="1"/>
            </p:cNvSpPr>
            <p:nvPr userDrawn="1"/>
          </p:nvSpPr>
          <p:spPr bwMode="auto">
            <a:xfrm>
              <a:off x="7767030" y="1638301"/>
              <a:ext cx="93663" cy="93663"/>
            </a:xfrm>
            <a:custGeom>
              <a:avLst/>
              <a:gdLst>
                <a:gd name="T0" fmla="*/ 6 w 59"/>
                <a:gd name="T1" fmla="*/ 50 h 59"/>
                <a:gd name="T2" fmla="*/ 6 w 59"/>
                <a:gd name="T3" fmla="*/ 6 h 59"/>
                <a:gd name="T4" fmla="*/ 50 w 59"/>
                <a:gd name="T5" fmla="*/ 6 h 59"/>
                <a:gd name="T6" fmla="*/ 50 w 59"/>
                <a:gd name="T7" fmla="*/ 50 h 59"/>
                <a:gd name="T8" fmla="*/ 6 w 59"/>
                <a:gd name="T9" fmla="*/ 50 h 59"/>
                <a:gd name="T10" fmla="*/ 59 w 59"/>
                <a:gd name="T11" fmla="*/ 0 h 59"/>
                <a:gd name="T12" fmla="*/ 0 w 59"/>
                <a:gd name="T13" fmla="*/ 0 h 59"/>
                <a:gd name="T14" fmla="*/ 0 w 59"/>
                <a:gd name="T15" fmla="*/ 59 h 59"/>
                <a:gd name="T16" fmla="*/ 59 w 59"/>
                <a:gd name="T17" fmla="*/ 59 h 59"/>
                <a:gd name="T18" fmla="*/ 59 w 59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9">
                  <a:moveTo>
                    <a:pt x="6" y="50"/>
                  </a:moveTo>
                  <a:lnTo>
                    <a:pt x="6" y="6"/>
                  </a:lnTo>
                  <a:lnTo>
                    <a:pt x="50" y="6"/>
                  </a:lnTo>
                  <a:lnTo>
                    <a:pt x="50" y="50"/>
                  </a:lnTo>
                  <a:lnTo>
                    <a:pt x="6" y="50"/>
                  </a:lnTo>
                  <a:close/>
                  <a:moveTo>
                    <a:pt x="59" y="0"/>
                  </a:moveTo>
                  <a:lnTo>
                    <a:pt x="0" y="0"/>
                  </a:lnTo>
                  <a:lnTo>
                    <a:pt x="0" y="59"/>
                  </a:lnTo>
                  <a:lnTo>
                    <a:pt x="59" y="59"/>
                  </a:lnTo>
                  <a:lnTo>
                    <a:pt x="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09" name="Freeform 518"/>
            <p:cNvSpPr>
              <a:spLocks noEditPoints="1"/>
            </p:cNvSpPr>
            <p:nvPr userDrawn="1"/>
          </p:nvSpPr>
          <p:spPr bwMode="auto">
            <a:xfrm>
              <a:off x="7767030" y="1638301"/>
              <a:ext cx="93663" cy="93663"/>
            </a:xfrm>
            <a:custGeom>
              <a:avLst/>
              <a:gdLst>
                <a:gd name="T0" fmla="*/ 6 w 59"/>
                <a:gd name="T1" fmla="*/ 50 h 59"/>
                <a:gd name="T2" fmla="*/ 6 w 59"/>
                <a:gd name="T3" fmla="*/ 6 h 59"/>
                <a:gd name="T4" fmla="*/ 50 w 59"/>
                <a:gd name="T5" fmla="*/ 6 h 59"/>
                <a:gd name="T6" fmla="*/ 50 w 59"/>
                <a:gd name="T7" fmla="*/ 50 h 59"/>
                <a:gd name="T8" fmla="*/ 6 w 59"/>
                <a:gd name="T9" fmla="*/ 50 h 59"/>
                <a:gd name="T10" fmla="*/ 59 w 59"/>
                <a:gd name="T11" fmla="*/ 0 h 59"/>
                <a:gd name="T12" fmla="*/ 0 w 59"/>
                <a:gd name="T13" fmla="*/ 0 h 59"/>
                <a:gd name="T14" fmla="*/ 0 w 59"/>
                <a:gd name="T15" fmla="*/ 59 h 59"/>
                <a:gd name="T16" fmla="*/ 59 w 59"/>
                <a:gd name="T17" fmla="*/ 59 h 59"/>
                <a:gd name="T18" fmla="*/ 59 w 59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9">
                  <a:moveTo>
                    <a:pt x="6" y="50"/>
                  </a:moveTo>
                  <a:lnTo>
                    <a:pt x="6" y="6"/>
                  </a:lnTo>
                  <a:lnTo>
                    <a:pt x="50" y="6"/>
                  </a:lnTo>
                  <a:lnTo>
                    <a:pt x="50" y="50"/>
                  </a:lnTo>
                  <a:lnTo>
                    <a:pt x="6" y="50"/>
                  </a:lnTo>
                  <a:moveTo>
                    <a:pt x="59" y="0"/>
                  </a:moveTo>
                  <a:lnTo>
                    <a:pt x="0" y="0"/>
                  </a:lnTo>
                  <a:lnTo>
                    <a:pt x="0" y="59"/>
                  </a:lnTo>
                  <a:lnTo>
                    <a:pt x="59" y="59"/>
                  </a:lnTo>
                  <a:lnTo>
                    <a:pt x="5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10" name="Freeform 519"/>
            <p:cNvSpPr>
              <a:spLocks noEditPoints="1"/>
            </p:cNvSpPr>
            <p:nvPr userDrawn="1"/>
          </p:nvSpPr>
          <p:spPr bwMode="auto">
            <a:xfrm>
              <a:off x="7487630" y="1633538"/>
              <a:ext cx="100013" cy="98425"/>
            </a:xfrm>
            <a:custGeom>
              <a:avLst/>
              <a:gdLst>
                <a:gd name="T0" fmla="*/ 7 w 63"/>
                <a:gd name="T1" fmla="*/ 56 h 62"/>
                <a:gd name="T2" fmla="*/ 7 w 63"/>
                <a:gd name="T3" fmla="*/ 9 h 62"/>
                <a:gd name="T4" fmla="*/ 54 w 63"/>
                <a:gd name="T5" fmla="*/ 9 h 62"/>
                <a:gd name="T6" fmla="*/ 54 w 63"/>
                <a:gd name="T7" fmla="*/ 56 h 62"/>
                <a:gd name="T8" fmla="*/ 7 w 63"/>
                <a:gd name="T9" fmla="*/ 56 h 62"/>
                <a:gd name="T10" fmla="*/ 63 w 63"/>
                <a:gd name="T11" fmla="*/ 0 h 62"/>
                <a:gd name="T12" fmla="*/ 0 w 63"/>
                <a:gd name="T13" fmla="*/ 0 h 62"/>
                <a:gd name="T14" fmla="*/ 0 w 63"/>
                <a:gd name="T15" fmla="*/ 62 h 62"/>
                <a:gd name="T16" fmla="*/ 63 w 63"/>
                <a:gd name="T17" fmla="*/ 62 h 62"/>
                <a:gd name="T18" fmla="*/ 63 w 63"/>
                <a:gd name="T1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2">
                  <a:moveTo>
                    <a:pt x="7" y="56"/>
                  </a:moveTo>
                  <a:lnTo>
                    <a:pt x="7" y="9"/>
                  </a:lnTo>
                  <a:lnTo>
                    <a:pt x="54" y="9"/>
                  </a:lnTo>
                  <a:lnTo>
                    <a:pt x="54" y="56"/>
                  </a:lnTo>
                  <a:lnTo>
                    <a:pt x="7" y="56"/>
                  </a:lnTo>
                  <a:close/>
                  <a:moveTo>
                    <a:pt x="63" y="0"/>
                  </a:moveTo>
                  <a:lnTo>
                    <a:pt x="0" y="0"/>
                  </a:lnTo>
                  <a:lnTo>
                    <a:pt x="0" y="62"/>
                  </a:lnTo>
                  <a:lnTo>
                    <a:pt x="63" y="62"/>
                  </a:ln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11" name="Freeform 520"/>
            <p:cNvSpPr>
              <a:spLocks noEditPoints="1"/>
            </p:cNvSpPr>
            <p:nvPr userDrawn="1"/>
          </p:nvSpPr>
          <p:spPr bwMode="auto">
            <a:xfrm>
              <a:off x="7487630" y="1633538"/>
              <a:ext cx="100013" cy="98425"/>
            </a:xfrm>
            <a:custGeom>
              <a:avLst/>
              <a:gdLst>
                <a:gd name="T0" fmla="*/ 7 w 63"/>
                <a:gd name="T1" fmla="*/ 56 h 62"/>
                <a:gd name="T2" fmla="*/ 7 w 63"/>
                <a:gd name="T3" fmla="*/ 9 h 62"/>
                <a:gd name="T4" fmla="*/ 54 w 63"/>
                <a:gd name="T5" fmla="*/ 9 h 62"/>
                <a:gd name="T6" fmla="*/ 54 w 63"/>
                <a:gd name="T7" fmla="*/ 56 h 62"/>
                <a:gd name="T8" fmla="*/ 7 w 63"/>
                <a:gd name="T9" fmla="*/ 56 h 62"/>
                <a:gd name="T10" fmla="*/ 63 w 63"/>
                <a:gd name="T11" fmla="*/ 0 h 62"/>
                <a:gd name="T12" fmla="*/ 0 w 63"/>
                <a:gd name="T13" fmla="*/ 0 h 62"/>
                <a:gd name="T14" fmla="*/ 0 w 63"/>
                <a:gd name="T15" fmla="*/ 62 h 62"/>
                <a:gd name="T16" fmla="*/ 63 w 63"/>
                <a:gd name="T17" fmla="*/ 62 h 62"/>
                <a:gd name="T18" fmla="*/ 63 w 63"/>
                <a:gd name="T1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2">
                  <a:moveTo>
                    <a:pt x="7" y="56"/>
                  </a:moveTo>
                  <a:lnTo>
                    <a:pt x="7" y="9"/>
                  </a:lnTo>
                  <a:lnTo>
                    <a:pt x="54" y="9"/>
                  </a:lnTo>
                  <a:lnTo>
                    <a:pt x="54" y="56"/>
                  </a:lnTo>
                  <a:lnTo>
                    <a:pt x="7" y="56"/>
                  </a:lnTo>
                  <a:moveTo>
                    <a:pt x="63" y="0"/>
                  </a:moveTo>
                  <a:lnTo>
                    <a:pt x="0" y="0"/>
                  </a:lnTo>
                  <a:lnTo>
                    <a:pt x="0" y="62"/>
                  </a:lnTo>
                  <a:lnTo>
                    <a:pt x="63" y="62"/>
                  </a:lnTo>
                  <a:lnTo>
                    <a:pt x="6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12" name="Freeform 521"/>
            <p:cNvSpPr>
              <a:spLocks noEditPoints="1"/>
            </p:cNvSpPr>
            <p:nvPr userDrawn="1"/>
          </p:nvSpPr>
          <p:spPr bwMode="auto">
            <a:xfrm>
              <a:off x="7344755" y="1633538"/>
              <a:ext cx="103188" cy="103188"/>
            </a:xfrm>
            <a:custGeom>
              <a:avLst/>
              <a:gdLst>
                <a:gd name="T0" fmla="*/ 9 w 65"/>
                <a:gd name="T1" fmla="*/ 56 h 65"/>
                <a:gd name="T2" fmla="*/ 9 w 65"/>
                <a:gd name="T3" fmla="*/ 6 h 65"/>
                <a:gd name="T4" fmla="*/ 59 w 65"/>
                <a:gd name="T5" fmla="*/ 6 h 65"/>
                <a:gd name="T6" fmla="*/ 59 w 65"/>
                <a:gd name="T7" fmla="*/ 56 h 65"/>
                <a:gd name="T8" fmla="*/ 9 w 65"/>
                <a:gd name="T9" fmla="*/ 56 h 65"/>
                <a:gd name="T10" fmla="*/ 65 w 65"/>
                <a:gd name="T11" fmla="*/ 0 h 65"/>
                <a:gd name="T12" fmla="*/ 0 w 65"/>
                <a:gd name="T13" fmla="*/ 0 h 65"/>
                <a:gd name="T14" fmla="*/ 0 w 65"/>
                <a:gd name="T15" fmla="*/ 65 h 65"/>
                <a:gd name="T16" fmla="*/ 65 w 65"/>
                <a:gd name="T17" fmla="*/ 65 h 65"/>
                <a:gd name="T18" fmla="*/ 65 w 65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65">
                  <a:moveTo>
                    <a:pt x="9" y="56"/>
                  </a:moveTo>
                  <a:lnTo>
                    <a:pt x="9" y="6"/>
                  </a:lnTo>
                  <a:lnTo>
                    <a:pt x="59" y="6"/>
                  </a:lnTo>
                  <a:lnTo>
                    <a:pt x="59" y="56"/>
                  </a:lnTo>
                  <a:lnTo>
                    <a:pt x="9" y="56"/>
                  </a:lnTo>
                  <a:close/>
                  <a:moveTo>
                    <a:pt x="65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65" y="65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13" name="Freeform 522"/>
            <p:cNvSpPr>
              <a:spLocks noEditPoints="1"/>
            </p:cNvSpPr>
            <p:nvPr userDrawn="1"/>
          </p:nvSpPr>
          <p:spPr bwMode="auto">
            <a:xfrm>
              <a:off x="7344755" y="1633538"/>
              <a:ext cx="103188" cy="103188"/>
            </a:xfrm>
            <a:custGeom>
              <a:avLst/>
              <a:gdLst>
                <a:gd name="T0" fmla="*/ 9 w 65"/>
                <a:gd name="T1" fmla="*/ 56 h 65"/>
                <a:gd name="T2" fmla="*/ 9 w 65"/>
                <a:gd name="T3" fmla="*/ 6 h 65"/>
                <a:gd name="T4" fmla="*/ 59 w 65"/>
                <a:gd name="T5" fmla="*/ 6 h 65"/>
                <a:gd name="T6" fmla="*/ 59 w 65"/>
                <a:gd name="T7" fmla="*/ 56 h 65"/>
                <a:gd name="T8" fmla="*/ 9 w 65"/>
                <a:gd name="T9" fmla="*/ 56 h 65"/>
                <a:gd name="T10" fmla="*/ 65 w 65"/>
                <a:gd name="T11" fmla="*/ 0 h 65"/>
                <a:gd name="T12" fmla="*/ 0 w 65"/>
                <a:gd name="T13" fmla="*/ 0 h 65"/>
                <a:gd name="T14" fmla="*/ 0 w 65"/>
                <a:gd name="T15" fmla="*/ 65 h 65"/>
                <a:gd name="T16" fmla="*/ 65 w 65"/>
                <a:gd name="T17" fmla="*/ 65 h 65"/>
                <a:gd name="T18" fmla="*/ 65 w 65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65">
                  <a:moveTo>
                    <a:pt x="9" y="56"/>
                  </a:moveTo>
                  <a:lnTo>
                    <a:pt x="9" y="6"/>
                  </a:lnTo>
                  <a:lnTo>
                    <a:pt x="59" y="6"/>
                  </a:lnTo>
                  <a:lnTo>
                    <a:pt x="59" y="56"/>
                  </a:lnTo>
                  <a:lnTo>
                    <a:pt x="9" y="56"/>
                  </a:lnTo>
                  <a:moveTo>
                    <a:pt x="65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65" y="65"/>
                  </a:lnTo>
                  <a:lnTo>
                    <a:pt x="6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14" name="Freeform 523"/>
            <p:cNvSpPr>
              <a:spLocks noEditPoints="1"/>
            </p:cNvSpPr>
            <p:nvPr userDrawn="1"/>
          </p:nvSpPr>
          <p:spPr bwMode="auto">
            <a:xfrm>
              <a:off x="7205055" y="1628776"/>
              <a:ext cx="109538" cy="107950"/>
            </a:xfrm>
            <a:custGeom>
              <a:avLst/>
              <a:gdLst>
                <a:gd name="T0" fmla="*/ 6 w 69"/>
                <a:gd name="T1" fmla="*/ 62 h 68"/>
                <a:gd name="T2" fmla="*/ 6 w 69"/>
                <a:gd name="T3" fmla="*/ 9 h 68"/>
                <a:gd name="T4" fmla="*/ 59 w 69"/>
                <a:gd name="T5" fmla="*/ 9 h 68"/>
                <a:gd name="T6" fmla="*/ 59 w 69"/>
                <a:gd name="T7" fmla="*/ 62 h 68"/>
                <a:gd name="T8" fmla="*/ 6 w 69"/>
                <a:gd name="T9" fmla="*/ 62 h 68"/>
                <a:gd name="T10" fmla="*/ 69 w 69"/>
                <a:gd name="T11" fmla="*/ 0 h 68"/>
                <a:gd name="T12" fmla="*/ 0 w 69"/>
                <a:gd name="T13" fmla="*/ 0 h 68"/>
                <a:gd name="T14" fmla="*/ 0 w 69"/>
                <a:gd name="T15" fmla="*/ 68 h 68"/>
                <a:gd name="T16" fmla="*/ 69 w 69"/>
                <a:gd name="T17" fmla="*/ 68 h 68"/>
                <a:gd name="T18" fmla="*/ 69 w 69"/>
                <a:gd name="T1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8">
                  <a:moveTo>
                    <a:pt x="6" y="62"/>
                  </a:moveTo>
                  <a:lnTo>
                    <a:pt x="6" y="9"/>
                  </a:lnTo>
                  <a:lnTo>
                    <a:pt x="59" y="9"/>
                  </a:lnTo>
                  <a:lnTo>
                    <a:pt x="59" y="62"/>
                  </a:lnTo>
                  <a:lnTo>
                    <a:pt x="6" y="62"/>
                  </a:lnTo>
                  <a:close/>
                  <a:moveTo>
                    <a:pt x="69" y="0"/>
                  </a:moveTo>
                  <a:lnTo>
                    <a:pt x="0" y="0"/>
                  </a:lnTo>
                  <a:lnTo>
                    <a:pt x="0" y="68"/>
                  </a:lnTo>
                  <a:lnTo>
                    <a:pt x="69" y="68"/>
                  </a:ln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15" name="Freeform 524"/>
            <p:cNvSpPr>
              <a:spLocks noEditPoints="1"/>
            </p:cNvSpPr>
            <p:nvPr userDrawn="1"/>
          </p:nvSpPr>
          <p:spPr bwMode="auto">
            <a:xfrm>
              <a:off x="7205055" y="1628776"/>
              <a:ext cx="109538" cy="107950"/>
            </a:xfrm>
            <a:custGeom>
              <a:avLst/>
              <a:gdLst>
                <a:gd name="T0" fmla="*/ 6 w 69"/>
                <a:gd name="T1" fmla="*/ 62 h 68"/>
                <a:gd name="T2" fmla="*/ 6 w 69"/>
                <a:gd name="T3" fmla="*/ 9 h 68"/>
                <a:gd name="T4" fmla="*/ 59 w 69"/>
                <a:gd name="T5" fmla="*/ 9 h 68"/>
                <a:gd name="T6" fmla="*/ 59 w 69"/>
                <a:gd name="T7" fmla="*/ 62 h 68"/>
                <a:gd name="T8" fmla="*/ 6 w 69"/>
                <a:gd name="T9" fmla="*/ 62 h 68"/>
                <a:gd name="T10" fmla="*/ 69 w 69"/>
                <a:gd name="T11" fmla="*/ 0 h 68"/>
                <a:gd name="T12" fmla="*/ 0 w 69"/>
                <a:gd name="T13" fmla="*/ 0 h 68"/>
                <a:gd name="T14" fmla="*/ 0 w 69"/>
                <a:gd name="T15" fmla="*/ 68 h 68"/>
                <a:gd name="T16" fmla="*/ 69 w 69"/>
                <a:gd name="T17" fmla="*/ 68 h 68"/>
                <a:gd name="T18" fmla="*/ 69 w 69"/>
                <a:gd name="T1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8">
                  <a:moveTo>
                    <a:pt x="6" y="62"/>
                  </a:moveTo>
                  <a:lnTo>
                    <a:pt x="6" y="9"/>
                  </a:lnTo>
                  <a:lnTo>
                    <a:pt x="59" y="9"/>
                  </a:lnTo>
                  <a:lnTo>
                    <a:pt x="59" y="62"/>
                  </a:lnTo>
                  <a:lnTo>
                    <a:pt x="6" y="62"/>
                  </a:lnTo>
                  <a:moveTo>
                    <a:pt x="69" y="0"/>
                  </a:moveTo>
                  <a:lnTo>
                    <a:pt x="0" y="0"/>
                  </a:lnTo>
                  <a:lnTo>
                    <a:pt x="0" y="68"/>
                  </a:lnTo>
                  <a:lnTo>
                    <a:pt x="69" y="68"/>
                  </a:lnTo>
                  <a:lnTo>
                    <a:pt x="6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16" name="Freeform 525"/>
            <p:cNvSpPr>
              <a:spLocks noEditPoints="1"/>
            </p:cNvSpPr>
            <p:nvPr userDrawn="1"/>
          </p:nvSpPr>
          <p:spPr bwMode="auto">
            <a:xfrm>
              <a:off x="7065355" y="1628776"/>
              <a:ext cx="109538" cy="107950"/>
            </a:xfrm>
            <a:custGeom>
              <a:avLst/>
              <a:gdLst>
                <a:gd name="T0" fmla="*/ 6 w 69"/>
                <a:gd name="T1" fmla="*/ 62 h 68"/>
                <a:gd name="T2" fmla="*/ 6 w 69"/>
                <a:gd name="T3" fmla="*/ 9 h 68"/>
                <a:gd name="T4" fmla="*/ 60 w 69"/>
                <a:gd name="T5" fmla="*/ 9 h 68"/>
                <a:gd name="T6" fmla="*/ 60 w 69"/>
                <a:gd name="T7" fmla="*/ 62 h 68"/>
                <a:gd name="T8" fmla="*/ 6 w 69"/>
                <a:gd name="T9" fmla="*/ 62 h 68"/>
                <a:gd name="T10" fmla="*/ 69 w 69"/>
                <a:gd name="T11" fmla="*/ 0 h 68"/>
                <a:gd name="T12" fmla="*/ 0 w 69"/>
                <a:gd name="T13" fmla="*/ 0 h 68"/>
                <a:gd name="T14" fmla="*/ 0 w 69"/>
                <a:gd name="T15" fmla="*/ 68 h 68"/>
                <a:gd name="T16" fmla="*/ 69 w 69"/>
                <a:gd name="T17" fmla="*/ 68 h 68"/>
                <a:gd name="T18" fmla="*/ 69 w 69"/>
                <a:gd name="T1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8">
                  <a:moveTo>
                    <a:pt x="6" y="62"/>
                  </a:moveTo>
                  <a:lnTo>
                    <a:pt x="6" y="9"/>
                  </a:lnTo>
                  <a:lnTo>
                    <a:pt x="60" y="9"/>
                  </a:lnTo>
                  <a:lnTo>
                    <a:pt x="60" y="62"/>
                  </a:lnTo>
                  <a:lnTo>
                    <a:pt x="6" y="62"/>
                  </a:lnTo>
                  <a:close/>
                  <a:moveTo>
                    <a:pt x="69" y="0"/>
                  </a:moveTo>
                  <a:lnTo>
                    <a:pt x="0" y="0"/>
                  </a:lnTo>
                  <a:lnTo>
                    <a:pt x="0" y="68"/>
                  </a:lnTo>
                  <a:lnTo>
                    <a:pt x="69" y="68"/>
                  </a:ln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17" name="Freeform 526"/>
            <p:cNvSpPr>
              <a:spLocks noEditPoints="1"/>
            </p:cNvSpPr>
            <p:nvPr userDrawn="1"/>
          </p:nvSpPr>
          <p:spPr bwMode="auto">
            <a:xfrm>
              <a:off x="7065355" y="1628776"/>
              <a:ext cx="109538" cy="107950"/>
            </a:xfrm>
            <a:custGeom>
              <a:avLst/>
              <a:gdLst>
                <a:gd name="T0" fmla="*/ 6 w 69"/>
                <a:gd name="T1" fmla="*/ 62 h 68"/>
                <a:gd name="T2" fmla="*/ 6 w 69"/>
                <a:gd name="T3" fmla="*/ 9 h 68"/>
                <a:gd name="T4" fmla="*/ 60 w 69"/>
                <a:gd name="T5" fmla="*/ 9 h 68"/>
                <a:gd name="T6" fmla="*/ 60 w 69"/>
                <a:gd name="T7" fmla="*/ 62 h 68"/>
                <a:gd name="T8" fmla="*/ 6 w 69"/>
                <a:gd name="T9" fmla="*/ 62 h 68"/>
                <a:gd name="T10" fmla="*/ 69 w 69"/>
                <a:gd name="T11" fmla="*/ 0 h 68"/>
                <a:gd name="T12" fmla="*/ 0 w 69"/>
                <a:gd name="T13" fmla="*/ 0 h 68"/>
                <a:gd name="T14" fmla="*/ 0 w 69"/>
                <a:gd name="T15" fmla="*/ 68 h 68"/>
                <a:gd name="T16" fmla="*/ 69 w 69"/>
                <a:gd name="T17" fmla="*/ 68 h 68"/>
                <a:gd name="T18" fmla="*/ 69 w 69"/>
                <a:gd name="T1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8">
                  <a:moveTo>
                    <a:pt x="6" y="62"/>
                  </a:moveTo>
                  <a:lnTo>
                    <a:pt x="6" y="9"/>
                  </a:lnTo>
                  <a:lnTo>
                    <a:pt x="60" y="9"/>
                  </a:lnTo>
                  <a:lnTo>
                    <a:pt x="60" y="62"/>
                  </a:lnTo>
                  <a:lnTo>
                    <a:pt x="6" y="62"/>
                  </a:lnTo>
                  <a:moveTo>
                    <a:pt x="69" y="0"/>
                  </a:moveTo>
                  <a:lnTo>
                    <a:pt x="0" y="0"/>
                  </a:lnTo>
                  <a:lnTo>
                    <a:pt x="0" y="68"/>
                  </a:lnTo>
                  <a:lnTo>
                    <a:pt x="69" y="68"/>
                  </a:lnTo>
                  <a:lnTo>
                    <a:pt x="6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18" name="Freeform 527"/>
            <p:cNvSpPr>
              <a:spLocks noEditPoints="1"/>
            </p:cNvSpPr>
            <p:nvPr userDrawn="1"/>
          </p:nvSpPr>
          <p:spPr bwMode="auto">
            <a:xfrm>
              <a:off x="6925655" y="1628776"/>
              <a:ext cx="109538" cy="114300"/>
            </a:xfrm>
            <a:custGeom>
              <a:avLst/>
              <a:gdLst>
                <a:gd name="T0" fmla="*/ 7 w 69"/>
                <a:gd name="T1" fmla="*/ 62 h 72"/>
                <a:gd name="T2" fmla="*/ 7 w 69"/>
                <a:gd name="T3" fmla="*/ 6 h 72"/>
                <a:gd name="T4" fmla="*/ 63 w 69"/>
                <a:gd name="T5" fmla="*/ 6 h 72"/>
                <a:gd name="T6" fmla="*/ 63 w 69"/>
                <a:gd name="T7" fmla="*/ 62 h 72"/>
                <a:gd name="T8" fmla="*/ 7 w 69"/>
                <a:gd name="T9" fmla="*/ 62 h 72"/>
                <a:gd name="T10" fmla="*/ 69 w 69"/>
                <a:gd name="T11" fmla="*/ 0 h 72"/>
                <a:gd name="T12" fmla="*/ 0 w 69"/>
                <a:gd name="T13" fmla="*/ 0 h 72"/>
                <a:gd name="T14" fmla="*/ 0 w 69"/>
                <a:gd name="T15" fmla="*/ 72 h 72"/>
                <a:gd name="T16" fmla="*/ 69 w 69"/>
                <a:gd name="T17" fmla="*/ 72 h 72"/>
                <a:gd name="T18" fmla="*/ 69 w 69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2">
                  <a:moveTo>
                    <a:pt x="7" y="62"/>
                  </a:moveTo>
                  <a:lnTo>
                    <a:pt x="7" y="6"/>
                  </a:lnTo>
                  <a:lnTo>
                    <a:pt x="63" y="6"/>
                  </a:lnTo>
                  <a:lnTo>
                    <a:pt x="63" y="62"/>
                  </a:lnTo>
                  <a:lnTo>
                    <a:pt x="7" y="62"/>
                  </a:lnTo>
                  <a:close/>
                  <a:moveTo>
                    <a:pt x="69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69" y="72"/>
                  </a:ln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19" name="Freeform 528"/>
            <p:cNvSpPr>
              <a:spLocks noEditPoints="1"/>
            </p:cNvSpPr>
            <p:nvPr userDrawn="1"/>
          </p:nvSpPr>
          <p:spPr bwMode="auto">
            <a:xfrm>
              <a:off x="6925655" y="1628776"/>
              <a:ext cx="109538" cy="114300"/>
            </a:xfrm>
            <a:custGeom>
              <a:avLst/>
              <a:gdLst>
                <a:gd name="T0" fmla="*/ 7 w 69"/>
                <a:gd name="T1" fmla="*/ 62 h 72"/>
                <a:gd name="T2" fmla="*/ 7 w 69"/>
                <a:gd name="T3" fmla="*/ 6 h 72"/>
                <a:gd name="T4" fmla="*/ 63 w 69"/>
                <a:gd name="T5" fmla="*/ 6 h 72"/>
                <a:gd name="T6" fmla="*/ 63 w 69"/>
                <a:gd name="T7" fmla="*/ 62 h 72"/>
                <a:gd name="T8" fmla="*/ 7 w 69"/>
                <a:gd name="T9" fmla="*/ 62 h 72"/>
                <a:gd name="T10" fmla="*/ 69 w 69"/>
                <a:gd name="T11" fmla="*/ 0 h 72"/>
                <a:gd name="T12" fmla="*/ 0 w 69"/>
                <a:gd name="T13" fmla="*/ 0 h 72"/>
                <a:gd name="T14" fmla="*/ 0 w 69"/>
                <a:gd name="T15" fmla="*/ 72 h 72"/>
                <a:gd name="T16" fmla="*/ 69 w 69"/>
                <a:gd name="T17" fmla="*/ 72 h 72"/>
                <a:gd name="T18" fmla="*/ 69 w 69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2">
                  <a:moveTo>
                    <a:pt x="7" y="62"/>
                  </a:moveTo>
                  <a:lnTo>
                    <a:pt x="7" y="6"/>
                  </a:lnTo>
                  <a:lnTo>
                    <a:pt x="63" y="6"/>
                  </a:lnTo>
                  <a:lnTo>
                    <a:pt x="63" y="62"/>
                  </a:lnTo>
                  <a:lnTo>
                    <a:pt x="7" y="62"/>
                  </a:lnTo>
                  <a:moveTo>
                    <a:pt x="69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69" y="72"/>
                  </a:lnTo>
                  <a:lnTo>
                    <a:pt x="6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20" name="Freeform 529"/>
            <p:cNvSpPr>
              <a:spLocks noEditPoints="1"/>
            </p:cNvSpPr>
            <p:nvPr userDrawn="1"/>
          </p:nvSpPr>
          <p:spPr bwMode="auto">
            <a:xfrm>
              <a:off x="6643080" y="1622426"/>
              <a:ext cx="119063" cy="120650"/>
            </a:xfrm>
            <a:custGeom>
              <a:avLst/>
              <a:gdLst>
                <a:gd name="T0" fmla="*/ 9 w 75"/>
                <a:gd name="T1" fmla="*/ 66 h 76"/>
                <a:gd name="T2" fmla="*/ 9 w 75"/>
                <a:gd name="T3" fmla="*/ 10 h 76"/>
                <a:gd name="T4" fmla="*/ 66 w 75"/>
                <a:gd name="T5" fmla="*/ 10 h 76"/>
                <a:gd name="T6" fmla="*/ 66 w 75"/>
                <a:gd name="T7" fmla="*/ 66 h 76"/>
                <a:gd name="T8" fmla="*/ 9 w 75"/>
                <a:gd name="T9" fmla="*/ 66 h 76"/>
                <a:gd name="T10" fmla="*/ 75 w 75"/>
                <a:gd name="T11" fmla="*/ 0 h 76"/>
                <a:gd name="T12" fmla="*/ 0 w 75"/>
                <a:gd name="T13" fmla="*/ 0 h 76"/>
                <a:gd name="T14" fmla="*/ 0 w 75"/>
                <a:gd name="T15" fmla="*/ 76 h 76"/>
                <a:gd name="T16" fmla="*/ 75 w 75"/>
                <a:gd name="T17" fmla="*/ 76 h 76"/>
                <a:gd name="T18" fmla="*/ 75 w 75"/>
                <a:gd name="T1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6">
                  <a:moveTo>
                    <a:pt x="9" y="66"/>
                  </a:moveTo>
                  <a:lnTo>
                    <a:pt x="9" y="10"/>
                  </a:lnTo>
                  <a:lnTo>
                    <a:pt x="66" y="10"/>
                  </a:lnTo>
                  <a:lnTo>
                    <a:pt x="66" y="66"/>
                  </a:lnTo>
                  <a:lnTo>
                    <a:pt x="9" y="66"/>
                  </a:lnTo>
                  <a:close/>
                  <a:moveTo>
                    <a:pt x="75" y="0"/>
                  </a:moveTo>
                  <a:lnTo>
                    <a:pt x="0" y="0"/>
                  </a:lnTo>
                  <a:lnTo>
                    <a:pt x="0" y="76"/>
                  </a:lnTo>
                  <a:lnTo>
                    <a:pt x="75" y="76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21" name="Freeform 530"/>
            <p:cNvSpPr>
              <a:spLocks noEditPoints="1"/>
            </p:cNvSpPr>
            <p:nvPr userDrawn="1"/>
          </p:nvSpPr>
          <p:spPr bwMode="auto">
            <a:xfrm>
              <a:off x="6643080" y="1622426"/>
              <a:ext cx="119063" cy="120650"/>
            </a:xfrm>
            <a:custGeom>
              <a:avLst/>
              <a:gdLst>
                <a:gd name="T0" fmla="*/ 9 w 75"/>
                <a:gd name="T1" fmla="*/ 66 h 76"/>
                <a:gd name="T2" fmla="*/ 9 w 75"/>
                <a:gd name="T3" fmla="*/ 10 h 76"/>
                <a:gd name="T4" fmla="*/ 66 w 75"/>
                <a:gd name="T5" fmla="*/ 10 h 76"/>
                <a:gd name="T6" fmla="*/ 66 w 75"/>
                <a:gd name="T7" fmla="*/ 66 h 76"/>
                <a:gd name="T8" fmla="*/ 9 w 75"/>
                <a:gd name="T9" fmla="*/ 66 h 76"/>
                <a:gd name="T10" fmla="*/ 75 w 75"/>
                <a:gd name="T11" fmla="*/ 0 h 76"/>
                <a:gd name="T12" fmla="*/ 0 w 75"/>
                <a:gd name="T13" fmla="*/ 0 h 76"/>
                <a:gd name="T14" fmla="*/ 0 w 75"/>
                <a:gd name="T15" fmla="*/ 76 h 76"/>
                <a:gd name="T16" fmla="*/ 75 w 75"/>
                <a:gd name="T17" fmla="*/ 76 h 76"/>
                <a:gd name="T18" fmla="*/ 75 w 75"/>
                <a:gd name="T1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6">
                  <a:moveTo>
                    <a:pt x="9" y="66"/>
                  </a:moveTo>
                  <a:lnTo>
                    <a:pt x="9" y="10"/>
                  </a:lnTo>
                  <a:lnTo>
                    <a:pt x="66" y="10"/>
                  </a:lnTo>
                  <a:lnTo>
                    <a:pt x="66" y="66"/>
                  </a:lnTo>
                  <a:lnTo>
                    <a:pt x="9" y="66"/>
                  </a:lnTo>
                  <a:moveTo>
                    <a:pt x="75" y="0"/>
                  </a:moveTo>
                  <a:lnTo>
                    <a:pt x="0" y="0"/>
                  </a:lnTo>
                  <a:lnTo>
                    <a:pt x="0" y="76"/>
                  </a:lnTo>
                  <a:lnTo>
                    <a:pt x="75" y="76"/>
                  </a:lnTo>
                  <a:lnTo>
                    <a:pt x="7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22" name="Freeform 531"/>
            <p:cNvSpPr>
              <a:spLocks noEditPoints="1"/>
            </p:cNvSpPr>
            <p:nvPr userDrawn="1"/>
          </p:nvSpPr>
          <p:spPr bwMode="auto">
            <a:xfrm>
              <a:off x="6503380" y="1622426"/>
              <a:ext cx="119063" cy="120650"/>
            </a:xfrm>
            <a:custGeom>
              <a:avLst/>
              <a:gdLst>
                <a:gd name="T0" fmla="*/ 10 w 75"/>
                <a:gd name="T1" fmla="*/ 69 h 76"/>
                <a:gd name="T2" fmla="*/ 10 w 75"/>
                <a:gd name="T3" fmla="*/ 10 h 76"/>
                <a:gd name="T4" fmla="*/ 69 w 75"/>
                <a:gd name="T5" fmla="*/ 10 h 76"/>
                <a:gd name="T6" fmla="*/ 69 w 75"/>
                <a:gd name="T7" fmla="*/ 69 h 76"/>
                <a:gd name="T8" fmla="*/ 10 w 75"/>
                <a:gd name="T9" fmla="*/ 69 h 76"/>
                <a:gd name="T10" fmla="*/ 75 w 75"/>
                <a:gd name="T11" fmla="*/ 0 h 76"/>
                <a:gd name="T12" fmla="*/ 0 w 75"/>
                <a:gd name="T13" fmla="*/ 0 h 76"/>
                <a:gd name="T14" fmla="*/ 0 w 75"/>
                <a:gd name="T15" fmla="*/ 76 h 76"/>
                <a:gd name="T16" fmla="*/ 75 w 75"/>
                <a:gd name="T17" fmla="*/ 76 h 76"/>
                <a:gd name="T18" fmla="*/ 75 w 75"/>
                <a:gd name="T1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6">
                  <a:moveTo>
                    <a:pt x="10" y="69"/>
                  </a:moveTo>
                  <a:lnTo>
                    <a:pt x="10" y="10"/>
                  </a:lnTo>
                  <a:lnTo>
                    <a:pt x="69" y="10"/>
                  </a:lnTo>
                  <a:lnTo>
                    <a:pt x="69" y="69"/>
                  </a:lnTo>
                  <a:lnTo>
                    <a:pt x="10" y="69"/>
                  </a:lnTo>
                  <a:close/>
                  <a:moveTo>
                    <a:pt x="75" y="0"/>
                  </a:moveTo>
                  <a:lnTo>
                    <a:pt x="0" y="0"/>
                  </a:lnTo>
                  <a:lnTo>
                    <a:pt x="0" y="76"/>
                  </a:lnTo>
                  <a:lnTo>
                    <a:pt x="75" y="76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23" name="Freeform 532"/>
            <p:cNvSpPr>
              <a:spLocks noEditPoints="1"/>
            </p:cNvSpPr>
            <p:nvPr userDrawn="1"/>
          </p:nvSpPr>
          <p:spPr bwMode="auto">
            <a:xfrm>
              <a:off x="6503380" y="1622426"/>
              <a:ext cx="119063" cy="120650"/>
            </a:xfrm>
            <a:custGeom>
              <a:avLst/>
              <a:gdLst>
                <a:gd name="T0" fmla="*/ 10 w 75"/>
                <a:gd name="T1" fmla="*/ 69 h 76"/>
                <a:gd name="T2" fmla="*/ 10 w 75"/>
                <a:gd name="T3" fmla="*/ 10 h 76"/>
                <a:gd name="T4" fmla="*/ 69 w 75"/>
                <a:gd name="T5" fmla="*/ 10 h 76"/>
                <a:gd name="T6" fmla="*/ 69 w 75"/>
                <a:gd name="T7" fmla="*/ 69 h 76"/>
                <a:gd name="T8" fmla="*/ 10 w 75"/>
                <a:gd name="T9" fmla="*/ 69 h 76"/>
                <a:gd name="T10" fmla="*/ 75 w 75"/>
                <a:gd name="T11" fmla="*/ 0 h 76"/>
                <a:gd name="T12" fmla="*/ 0 w 75"/>
                <a:gd name="T13" fmla="*/ 0 h 76"/>
                <a:gd name="T14" fmla="*/ 0 w 75"/>
                <a:gd name="T15" fmla="*/ 76 h 76"/>
                <a:gd name="T16" fmla="*/ 75 w 75"/>
                <a:gd name="T17" fmla="*/ 76 h 76"/>
                <a:gd name="T18" fmla="*/ 75 w 75"/>
                <a:gd name="T1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6">
                  <a:moveTo>
                    <a:pt x="10" y="69"/>
                  </a:moveTo>
                  <a:lnTo>
                    <a:pt x="10" y="10"/>
                  </a:lnTo>
                  <a:lnTo>
                    <a:pt x="69" y="10"/>
                  </a:lnTo>
                  <a:lnTo>
                    <a:pt x="69" y="69"/>
                  </a:lnTo>
                  <a:lnTo>
                    <a:pt x="10" y="69"/>
                  </a:lnTo>
                  <a:moveTo>
                    <a:pt x="75" y="0"/>
                  </a:moveTo>
                  <a:lnTo>
                    <a:pt x="0" y="0"/>
                  </a:lnTo>
                  <a:lnTo>
                    <a:pt x="0" y="76"/>
                  </a:lnTo>
                  <a:lnTo>
                    <a:pt x="75" y="76"/>
                  </a:lnTo>
                  <a:lnTo>
                    <a:pt x="7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24" name="Freeform 533"/>
            <p:cNvSpPr>
              <a:spLocks noEditPoints="1"/>
            </p:cNvSpPr>
            <p:nvPr userDrawn="1"/>
          </p:nvSpPr>
          <p:spPr bwMode="auto">
            <a:xfrm>
              <a:off x="6363680" y="1622426"/>
              <a:ext cx="120650" cy="120650"/>
            </a:xfrm>
            <a:custGeom>
              <a:avLst/>
              <a:gdLst>
                <a:gd name="T0" fmla="*/ 10 w 76"/>
                <a:gd name="T1" fmla="*/ 69 h 76"/>
                <a:gd name="T2" fmla="*/ 10 w 76"/>
                <a:gd name="T3" fmla="*/ 10 h 76"/>
                <a:gd name="T4" fmla="*/ 69 w 76"/>
                <a:gd name="T5" fmla="*/ 10 h 76"/>
                <a:gd name="T6" fmla="*/ 69 w 76"/>
                <a:gd name="T7" fmla="*/ 69 h 76"/>
                <a:gd name="T8" fmla="*/ 10 w 76"/>
                <a:gd name="T9" fmla="*/ 69 h 76"/>
                <a:gd name="T10" fmla="*/ 76 w 76"/>
                <a:gd name="T11" fmla="*/ 0 h 76"/>
                <a:gd name="T12" fmla="*/ 0 w 76"/>
                <a:gd name="T13" fmla="*/ 0 h 76"/>
                <a:gd name="T14" fmla="*/ 0 w 76"/>
                <a:gd name="T15" fmla="*/ 76 h 76"/>
                <a:gd name="T16" fmla="*/ 76 w 76"/>
                <a:gd name="T17" fmla="*/ 76 h 76"/>
                <a:gd name="T18" fmla="*/ 76 w 76"/>
                <a:gd name="T1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76">
                  <a:moveTo>
                    <a:pt x="10" y="69"/>
                  </a:moveTo>
                  <a:lnTo>
                    <a:pt x="10" y="10"/>
                  </a:lnTo>
                  <a:lnTo>
                    <a:pt x="69" y="10"/>
                  </a:lnTo>
                  <a:lnTo>
                    <a:pt x="69" y="69"/>
                  </a:lnTo>
                  <a:lnTo>
                    <a:pt x="10" y="69"/>
                  </a:lnTo>
                  <a:close/>
                  <a:moveTo>
                    <a:pt x="76" y="0"/>
                  </a:moveTo>
                  <a:lnTo>
                    <a:pt x="0" y="0"/>
                  </a:lnTo>
                  <a:lnTo>
                    <a:pt x="0" y="76"/>
                  </a:lnTo>
                  <a:lnTo>
                    <a:pt x="76" y="76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25" name="Freeform 534"/>
            <p:cNvSpPr>
              <a:spLocks noEditPoints="1"/>
            </p:cNvSpPr>
            <p:nvPr userDrawn="1"/>
          </p:nvSpPr>
          <p:spPr bwMode="auto">
            <a:xfrm>
              <a:off x="6363680" y="1622426"/>
              <a:ext cx="120650" cy="120650"/>
            </a:xfrm>
            <a:custGeom>
              <a:avLst/>
              <a:gdLst>
                <a:gd name="T0" fmla="*/ 10 w 76"/>
                <a:gd name="T1" fmla="*/ 69 h 76"/>
                <a:gd name="T2" fmla="*/ 10 w 76"/>
                <a:gd name="T3" fmla="*/ 10 h 76"/>
                <a:gd name="T4" fmla="*/ 69 w 76"/>
                <a:gd name="T5" fmla="*/ 10 h 76"/>
                <a:gd name="T6" fmla="*/ 69 w 76"/>
                <a:gd name="T7" fmla="*/ 69 h 76"/>
                <a:gd name="T8" fmla="*/ 10 w 76"/>
                <a:gd name="T9" fmla="*/ 69 h 76"/>
                <a:gd name="T10" fmla="*/ 76 w 76"/>
                <a:gd name="T11" fmla="*/ 0 h 76"/>
                <a:gd name="T12" fmla="*/ 0 w 76"/>
                <a:gd name="T13" fmla="*/ 0 h 76"/>
                <a:gd name="T14" fmla="*/ 0 w 76"/>
                <a:gd name="T15" fmla="*/ 76 h 76"/>
                <a:gd name="T16" fmla="*/ 76 w 76"/>
                <a:gd name="T17" fmla="*/ 76 h 76"/>
                <a:gd name="T18" fmla="*/ 76 w 76"/>
                <a:gd name="T1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76">
                  <a:moveTo>
                    <a:pt x="10" y="69"/>
                  </a:moveTo>
                  <a:lnTo>
                    <a:pt x="10" y="10"/>
                  </a:lnTo>
                  <a:lnTo>
                    <a:pt x="69" y="10"/>
                  </a:lnTo>
                  <a:lnTo>
                    <a:pt x="69" y="69"/>
                  </a:lnTo>
                  <a:lnTo>
                    <a:pt x="10" y="69"/>
                  </a:lnTo>
                  <a:moveTo>
                    <a:pt x="76" y="0"/>
                  </a:moveTo>
                  <a:lnTo>
                    <a:pt x="0" y="0"/>
                  </a:lnTo>
                  <a:lnTo>
                    <a:pt x="0" y="76"/>
                  </a:lnTo>
                  <a:lnTo>
                    <a:pt x="76" y="76"/>
                  </a:lnTo>
                  <a:lnTo>
                    <a:pt x="7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26" name="Freeform 535"/>
            <p:cNvSpPr>
              <a:spLocks noEditPoints="1"/>
            </p:cNvSpPr>
            <p:nvPr userDrawn="1"/>
          </p:nvSpPr>
          <p:spPr bwMode="auto">
            <a:xfrm>
              <a:off x="6225567" y="1622426"/>
              <a:ext cx="123825" cy="120650"/>
            </a:xfrm>
            <a:custGeom>
              <a:avLst/>
              <a:gdLst>
                <a:gd name="T0" fmla="*/ 9 w 78"/>
                <a:gd name="T1" fmla="*/ 69 h 76"/>
                <a:gd name="T2" fmla="*/ 9 w 78"/>
                <a:gd name="T3" fmla="*/ 10 h 76"/>
                <a:gd name="T4" fmla="*/ 69 w 78"/>
                <a:gd name="T5" fmla="*/ 10 h 76"/>
                <a:gd name="T6" fmla="*/ 69 w 78"/>
                <a:gd name="T7" fmla="*/ 69 h 76"/>
                <a:gd name="T8" fmla="*/ 9 w 78"/>
                <a:gd name="T9" fmla="*/ 69 h 76"/>
                <a:gd name="T10" fmla="*/ 78 w 78"/>
                <a:gd name="T11" fmla="*/ 0 h 76"/>
                <a:gd name="T12" fmla="*/ 0 w 78"/>
                <a:gd name="T13" fmla="*/ 0 h 76"/>
                <a:gd name="T14" fmla="*/ 0 w 78"/>
                <a:gd name="T15" fmla="*/ 76 h 76"/>
                <a:gd name="T16" fmla="*/ 78 w 78"/>
                <a:gd name="T17" fmla="*/ 76 h 76"/>
                <a:gd name="T18" fmla="*/ 78 w 78"/>
                <a:gd name="T1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76">
                  <a:moveTo>
                    <a:pt x="9" y="69"/>
                  </a:moveTo>
                  <a:lnTo>
                    <a:pt x="9" y="10"/>
                  </a:lnTo>
                  <a:lnTo>
                    <a:pt x="69" y="10"/>
                  </a:lnTo>
                  <a:lnTo>
                    <a:pt x="69" y="69"/>
                  </a:lnTo>
                  <a:lnTo>
                    <a:pt x="9" y="69"/>
                  </a:lnTo>
                  <a:close/>
                  <a:moveTo>
                    <a:pt x="78" y="0"/>
                  </a:moveTo>
                  <a:lnTo>
                    <a:pt x="0" y="0"/>
                  </a:lnTo>
                  <a:lnTo>
                    <a:pt x="0" y="76"/>
                  </a:lnTo>
                  <a:lnTo>
                    <a:pt x="78" y="76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27" name="Freeform 536"/>
            <p:cNvSpPr>
              <a:spLocks noEditPoints="1"/>
            </p:cNvSpPr>
            <p:nvPr userDrawn="1"/>
          </p:nvSpPr>
          <p:spPr bwMode="auto">
            <a:xfrm>
              <a:off x="6225567" y="1622426"/>
              <a:ext cx="123825" cy="120650"/>
            </a:xfrm>
            <a:custGeom>
              <a:avLst/>
              <a:gdLst>
                <a:gd name="T0" fmla="*/ 9 w 78"/>
                <a:gd name="T1" fmla="*/ 69 h 76"/>
                <a:gd name="T2" fmla="*/ 9 w 78"/>
                <a:gd name="T3" fmla="*/ 10 h 76"/>
                <a:gd name="T4" fmla="*/ 69 w 78"/>
                <a:gd name="T5" fmla="*/ 10 h 76"/>
                <a:gd name="T6" fmla="*/ 69 w 78"/>
                <a:gd name="T7" fmla="*/ 69 h 76"/>
                <a:gd name="T8" fmla="*/ 9 w 78"/>
                <a:gd name="T9" fmla="*/ 69 h 76"/>
                <a:gd name="T10" fmla="*/ 78 w 78"/>
                <a:gd name="T11" fmla="*/ 0 h 76"/>
                <a:gd name="T12" fmla="*/ 0 w 78"/>
                <a:gd name="T13" fmla="*/ 0 h 76"/>
                <a:gd name="T14" fmla="*/ 0 w 78"/>
                <a:gd name="T15" fmla="*/ 76 h 76"/>
                <a:gd name="T16" fmla="*/ 78 w 78"/>
                <a:gd name="T17" fmla="*/ 76 h 76"/>
                <a:gd name="T18" fmla="*/ 78 w 78"/>
                <a:gd name="T1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76">
                  <a:moveTo>
                    <a:pt x="9" y="69"/>
                  </a:moveTo>
                  <a:lnTo>
                    <a:pt x="9" y="10"/>
                  </a:lnTo>
                  <a:lnTo>
                    <a:pt x="69" y="10"/>
                  </a:lnTo>
                  <a:lnTo>
                    <a:pt x="69" y="69"/>
                  </a:lnTo>
                  <a:lnTo>
                    <a:pt x="9" y="69"/>
                  </a:lnTo>
                  <a:moveTo>
                    <a:pt x="78" y="0"/>
                  </a:moveTo>
                  <a:lnTo>
                    <a:pt x="0" y="0"/>
                  </a:lnTo>
                  <a:lnTo>
                    <a:pt x="0" y="76"/>
                  </a:lnTo>
                  <a:lnTo>
                    <a:pt x="78" y="76"/>
                  </a:lnTo>
                  <a:lnTo>
                    <a:pt x="7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28" name="Freeform 537"/>
            <p:cNvSpPr>
              <a:spLocks noEditPoints="1"/>
            </p:cNvSpPr>
            <p:nvPr userDrawn="1"/>
          </p:nvSpPr>
          <p:spPr bwMode="auto">
            <a:xfrm>
              <a:off x="6085867" y="1622426"/>
              <a:ext cx="123825" cy="125413"/>
            </a:xfrm>
            <a:custGeom>
              <a:avLst/>
              <a:gdLst>
                <a:gd name="T0" fmla="*/ 9 w 78"/>
                <a:gd name="T1" fmla="*/ 69 h 79"/>
                <a:gd name="T2" fmla="*/ 9 w 78"/>
                <a:gd name="T3" fmla="*/ 7 h 79"/>
                <a:gd name="T4" fmla="*/ 69 w 78"/>
                <a:gd name="T5" fmla="*/ 7 h 79"/>
                <a:gd name="T6" fmla="*/ 69 w 78"/>
                <a:gd name="T7" fmla="*/ 69 h 79"/>
                <a:gd name="T8" fmla="*/ 9 w 78"/>
                <a:gd name="T9" fmla="*/ 69 h 79"/>
                <a:gd name="T10" fmla="*/ 78 w 78"/>
                <a:gd name="T11" fmla="*/ 0 h 79"/>
                <a:gd name="T12" fmla="*/ 0 w 78"/>
                <a:gd name="T13" fmla="*/ 0 h 79"/>
                <a:gd name="T14" fmla="*/ 0 w 78"/>
                <a:gd name="T15" fmla="*/ 79 h 79"/>
                <a:gd name="T16" fmla="*/ 78 w 78"/>
                <a:gd name="T17" fmla="*/ 79 h 79"/>
                <a:gd name="T18" fmla="*/ 78 w 78"/>
                <a:gd name="T1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79">
                  <a:moveTo>
                    <a:pt x="9" y="69"/>
                  </a:moveTo>
                  <a:lnTo>
                    <a:pt x="9" y="7"/>
                  </a:lnTo>
                  <a:lnTo>
                    <a:pt x="69" y="7"/>
                  </a:lnTo>
                  <a:lnTo>
                    <a:pt x="69" y="69"/>
                  </a:lnTo>
                  <a:lnTo>
                    <a:pt x="9" y="69"/>
                  </a:lnTo>
                  <a:close/>
                  <a:moveTo>
                    <a:pt x="78" y="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78" y="79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29" name="Freeform 538"/>
            <p:cNvSpPr>
              <a:spLocks noEditPoints="1"/>
            </p:cNvSpPr>
            <p:nvPr userDrawn="1"/>
          </p:nvSpPr>
          <p:spPr bwMode="auto">
            <a:xfrm>
              <a:off x="6085867" y="1622426"/>
              <a:ext cx="123825" cy="125413"/>
            </a:xfrm>
            <a:custGeom>
              <a:avLst/>
              <a:gdLst>
                <a:gd name="T0" fmla="*/ 9 w 78"/>
                <a:gd name="T1" fmla="*/ 69 h 79"/>
                <a:gd name="T2" fmla="*/ 9 w 78"/>
                <a:gd name="T3" fmla="*/ 7 h 79"/>
                <a:gd name="T4" fmla="*/ 69 w 78"/>
                <a:gd name="T5" fmla="*/ 7 h 79"/>
                <a:gd name="T6" fmla="*/ 69 w 78"/>
                <a:gd name="T7" fmla="*/ 69 h 79"/>
                <a:gd name="T8" fmla="*/ 9 w 78"/>
                <a:gd name="T9" fmla="*/ 69 h 79"/>
                <a:gd name="T10" fmla="*/ 78 w 78"/>
                <a:gd name="T11" fmla="*/ 0 h 79"/>
                <a:gd name="T12" fmla="*/ 0 w 78"/>
                <a:gd name="T13" fmla="*/ 0 h 79"/>
                <a:gd name="T14" fmla="*/ 0 w 78"/>
                <a:gd name="T15" fmla="*/ 79 h 79"/>
                <a:gd name="T16" fmla="*/ 78 w 78"/>
                <a:gd name="T17" fmla="*/ 79 h 79"/>
                <a:gd name="T18" fmla="*/ 78 w 78"/>
                <a:gd name="T1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79">
                  <a:moveTo>
                    <a:pt x="9" y="69"/>
                  </a:moveTo>
                  <a:lnTo>
                    <a:pt x="9" y="7"/>
                  </a:lnTo>
                  <a:lnTo>
                    <a:pt x="69" y="7"/>
                  </a:lnTo>
                  <a:lnTo>
                    <a:pt x="69" y="69"/>
                  </a:lnTo>
                  <a:lnTo>
                    <a:pt x="9" y="69"/>
                  </a:lnTo>
                  <a:moveTo>
                    <a:pt x="78" y="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78" y="79"/>
                  </a:lnTo>
                  <a:lnTo>
                    <a:pt x="7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30" name="Freeform 539"/>
            <p:cNvSpPr>
              <a:spLocks noEditPoints="1"/>
            </p:cNvSpPr>
            <p:nvPr userDrawn="1"/>
          </p:nvSpPr>
          <p:spPr bwMode="auto">
            <a:xfrm>
              <a:off x="5946167" y="1622426"/>
              <a:ext cx="125413" cy="125413"/>
            </a:xfrm>
            <a:custGeom>
              <a:avLst/>
              <a:gdLst>
                <a:gd name="T0" fmla="*/ 10 w 79"/>
                <a:gd name="T1" fmla="*/ 69 h 79"/>
                <a:gd name="T2" fmla="*/ 10 w 79"/>
                <a:gd name="T3" fmla="*/ 7 h 79"/>
                <a:gd name="T4" fmla="*/ 69 w 79"/>
                <a:gd name="T5" fmla="*/ 7 h 79"/>
                <a:gd name="T6" fmla="*/ 69 w 79"/>
                <a:gd name="T7" fmla="*/ 69 h 79"/>
                <a:gd name="T8" fmla="*/ 10 w 79"/>
                <a:gd name="T9" fmla="*/ 69 h 79"/>
                <a:gd name="T10" fmla="*/ 79 w 79"/>
                <a:gd name="T11" fmla="*/ 0 h 79"/>
                <a:gd name="T12" fmla="*/ 0 w 79"/>
                <a:gd name="T13" fmla="*/ 0 h 79"/>
                <a:gd name="T14" fmla="*/ 0 w 79"/>
                <a:gd name="T15" fmla="*/ 79 h 79"/>
                <a:gd name="T16" fmla="*/ 79 w 79"/>
                <a:gd name="T17" fmla="*/ 79 h 79"/>
                <a:gd name="T18" fmla="*/ 79 w 79"/>
                <a:gd name="T1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9">
                  <a:moveTo>
                    <a:pt x="10" y="69"/>
                  </a:moveTo>
                  <a:lnTo>
                    <a:pt x="10" y="7"/>
                  </a:lnTo>
                  <a:lnTo>
                    <a:pt x="69" y="7"/>
                  </a:lnTo>
                  <a:lnTo>
                    <a:pt x="69" y="69"/>
                  </a:lnTo>
                  <a:lnTo>
                    <a:pt x="10" y="69"/>
                  </a:lnTo>
                  <a:close/>
                  <a:moveTo>
                    <a:pt x="79" y="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79" y="79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31" name="Freeform 540"/>
            <p:cNvSpPr>
              <a:spLocks noEditPoints="1"/>
            </p:cNvSpPr>
            <p:nvPr userDrawn="1"/>
          </p:nvSpPr>
          <p:spPr bwMode="auto">
            <a:xfrm>
              <a:off x="5946167" y="1622426"/>
              <a:ext cx="125413" cy="125413"/>
            </a:xfrm>
            <a:custGeom>
              <a:avLst/>
              <a:gdLst>
                <a:gd name="T0" fmla="*/ 10 w 79"/>
                <a:gd name="T1" fmla="*/ 69 h 79"/>
                <a:gd name="T2" fmla="*/ 10 w 79"/>
                <a:gd name="T3" fmla="*/ 7 h 79"/>
                <a:gd name="T4" fmla="*/ 69 w 79"/>
                <a:gd name="T5" fmla="*/ 7 h 79"/>
                <a:gd name="T6" fmla="*/ 69 w 79"/>
                <a:gd name="T7" fmla="*/ 69 h 79"/>
                <a:gd name="T8" fmla="*/ 10 w 79"/>
                <a:gd name="T9" fmla="*/ 69 h 79"/>
                <a:gd name="T10" fmla="*/ 79 w 79"/>
                <a:gd name="T11" fmla="*/ 0 h 79"/>
                <a:gd name="T12" fmla="*/ 0 w 79"/>
                <a:gd name="T13" fmla="*/ 0 h 79"/>
                <a:gd name="T14" fmla="*/ 0 w 79"/>
                <a:gd name="T15" fmla="*/ 79 h 79"/>
                <a:gd name="T16" fmla="*/ 79 w 79"/>
                <a:gd name="T17" fmla="*/ 79 h 79"/>
                <a:gd name="T18" fmla="*/ 79 w 79"/>
                <a:gd name="T1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9">
                  <a:moveTo>
                    <a:pt x="10" y="69"/>
                  </a:moveTo>
                  <a:lnTo>
                    <a:pt x="10" y="7"/>
                  </a:lnTo>
                  <a:lnTo>
                    <a:pt x="69" y="7"/>
                  </a:lnTo>
                  <a:lnTo>
                    <a:pt x="69" y="69"/>
                  </a:lnTo>
                  <a:lnTo>
                    <a:pt x="10" y="69"/>
                  </a:lnTo>
                  <a:moveTo>
                    <a:pt x="79" y="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79" y="79"/>
                  </a:lnTo>
                  <a:lnTo>
                    <a:pt x="7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32" name="Freeform 541"/>
            <p:cNvSpPr>
              <a:spLocks noEditPoints="1"/>
            </p:cNvSpPr>
            <p:nvPr userDrawn="1"/>
          </p:nvSpPr>
          <p:spPr bwMode="auto">
            <a:xfrm>
              <a:off x="5808055" y="1622426"/>
              <a:ext cx="123825" cy="120650"/>
            </a:xfrm>
            <a:custGeom>
              <a:avLst/>
              <a:gdLst>
                <a:gd name="T0" fmla="*/ 9 w 78"/>
                <a:gd name="T1" fmla="*/ 69 h 76"/>
                <a:gd name="T2" fmla="*/ 9 w 78"/>
                <a:gd name="T3" fmla="*/ 7 h 76"/>
                <a:gd name="T4" fmla="*/ 68 w 78"/>
                <a:gd name="T5" fmla="*/ 7 h 76"/>
                <a:gd name="T6" fmla="*/ 68 w 78"/>
                <a:gd name="T7" fmla="*/ 69 h 76"/>
                <a:gd name="T8" fmla="*/ 9 w 78"/>
                <a:gd name="T9" fmla="*/ 69 h 76"/>
                <a:gd name="T10" fmla="*/ 78 w 78"/>
                <a:gd name="T11" fmla="*/ 0 h 76"/>
                <a:gd name="T12" fmla="*/ 0 w 78"/>
                <a:gd name="T13" fmla="*/ 0 h 76"/>
                <a:gd name="T14" fmla="*/ 0 w 78"/>
                <a:gd name="T15" fmla="*/ 76 h 76"/>
                <a:gd name="T16" fmla="*/ 78 w 78"/>
                <a:gd name="T17" fmla="*/ 76 h 76"/>
                <a:gd name="T18" fmla="*/ 78 w 78"/>
                <a:gd name="T1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76">
                  <a:moveTo>
                    <a:pt x="9" y="69"/>
                  </a:moveTo>
                  <a:lnTo>
                    <a:pt x="9" y="7"/>
                  </a:lnTo>
                  <a:lnTo>
                    <a:pt x="68" y="7"/>
                  </a:lnTo>
                  <a:lnTo>
                    <a:pt x="68" y="69"/>
                  </a:lnTo>
                  <a:lnTo>
                    <a:pt x="9" y="69"/>
                  </a:lnTo>
                  <a:close/>
                  <a:moveTo>
                    <a:pt x="78" y="0"/>
                  </a:moveTo>
                  <a:lnTo>
                    <a:pt x="0" y="0"/>
                  </a:lnTo>
                  <a:lnTo>
                    <a:pt x="0" y="76"/>
                  </a:lnTo>
                  <a:lnTo>
                    <a:pt x="78" y="76"/>
                  </a:lnTo>
                  <a:lnTo>
                    <a:pt x="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33" name="Freeform 542"/>
            <p:cNvSpPr>
              <a:spLocks noEditPoints="1"/>
            </p:cNvSpPr>
            <p:nvPr userDrawn="1"/>
          </p:nvSpPr>
          <p:spPr bwMode="auto">
            <a:xfrm>
              <a:off x="5808055" y="1622426"/>
              <a:ext cx="123825" cy="120650"/>
            </a:xfrm>
            <a:custGeom>
              <a:avLst/>
              <a:gdLst>
                <a:gd name="T0" fmla="*/ 9 w 78"/>
                <a:gd name="T1" fmla="*/ 69 h 76"/>
                <a:gd name="T2" fmla="*/ 9 w 78"/>
                <a:gd name="T3" fmla="*/ 7 h 76"/>
                <a:gd name="T4" fmla="*/ 68 w 78"/>
                <a:gd name="T5" fmla="*/ 7 h 76"/>
                <a:gd name="T6" fmla="*/ 68 w 78"/>
                <a:gd name="T7" fmla="*/ 69 h 76"/>
                <a:gd name="T8" fmla="*/ 9 w 78"/>
                <a:gd name="T9" fmla="*/ 69 h 76"/>
                <a:gd name="T10" fmla="*/ 78 w 78"/>
                <a:gd name="T11" fmla="*/ 0 h 76"/>
                <a:gd name="T12" fmla="*/ 0 w 78"/>
                <a:gd name="T13" fmla="*/ 0 h 76"/>
                <a:gd name="T14" fmla="*/ 0 w 78"/>
                <a:gd name="T15" fmla="*/ 76 h 76"/>
                <a:gd name="T16" fmla="*/ 78 w 78"/>
                <a:gd name="T17" fmla="*/ 76 h 76"/>
                <a:gd name="T18" fmla="*/ 78 w 78"/>
                <a:gd name="T1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76">
                  <a:moveTo>
                    <a:pt x="9" y="69"/>
                  </a:moveTo>
                  <a:lnTo>
                    <a:pt x="9" y="7"/>
                  </a:lnTo>
                  <a:lnTo>
                    <a:pt x="68" y="7"/>
                  </a:lnTo>
                  <a:lnTo>
                    <a:pt x="68" y="69"/>
                  </a:lnTo>
                  <a:lnTo>
                    <a:pt x="9" y="69"/>
                  </a:lnTo>
                  <a:moveTo>
                    <a:pt x="78" y="0"/>
                  </a:moveTo>
                  <a:lnTo>
                    <a:pt x="0" y="0"/>
                  </a:lnTo>
                  <a:lnTo>
                    <a:pt x="0" y="76"/>
                  </a:lnTo>
                  <a:lnTo>
                    <a:pt x="78" y="76"/>
                  </a:lnTo>
                  <a:lnTo>
                    <a:pt x="7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34" name="Freeform 543"/>
            <p:cNvSpPr>
              <a:spLocks noEditPoints="1"/>
            </p:cNvSpPr>
            <p:nvPr userDrawn="1"/>
          </p:nvSpPr>
          <p:spPr bwMode="auto">
            <a:xfrm>
              <a:off x="5673117" y="1622426"/>
              <a:ext cx="119063" cy="120650"/>
            </a:xfrm>
            <a:custGeom>
              <a:avLst/>
              <a:gdLst>
                <a:gd name="T0" fmla="*/ 6 w 75"/>
                <a:gd name="T1" fmla="*/ 69 h 76"/>
                <a:gd name="T2" fmla="*/ 6 w 75"/>
                <a:gd name="T3" fmla="*/ 10 h 76"/>
                <a:gd name="T4" fmla="*/ 66 w 75"/>
                <a:gd name="T5" fmla="*/ 10 h 76"/>
                <a:gd name="T6" fmla="*/ 66 w 75"/>
                <a:gd name="T7" fmla="*/ 69 h 76"/>
                <a:gd name="T8" fmla="*/ 6 w 75"/>
                <a:gd name="T9" fmla="*/ 69 h 76"/>
                <a:gd name="T10" fmla="*/ 75 w 75"/>
                <a:gd name="T11" fmla="*/ 0 h 76"/>
                <a:gd name="T12" fmla="*/ 0 w 75"/>
                <a:gd name="T13" fmla="*/ 0 h 76"/>
                <a:gd name="T14" fmla="*/ 0 w 75"/>
                <a:gd name="T15" fmla="*/ 76 h 76"/>
                <a:gd name="T16" fmla="*/ 75 w 75"/>
                <a:gd name="T17" fmla="*/ 76 h 76"/>
                <a:gd name="T18" fmla="*/ 75 w 75"/>
                <a:gd name="T1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6">
                  <a:moveTo>
                    <a:pt x="6" y="69"/>
                  </a:moveTo>
                  <a:lnTo>
                    <a:pt x="6" y="10"/>
                  </a:lnTo>
                  <a:lnTo>
                    <a:pt x="66" y="10"/>
                  </a:lnTo>
                  <a:lnTo>
                    <a:pt x="66" y="69"/>
                  </a:lnTo>
                  <a:lnTo>
                    <a:pt x="6" y="69"/>
                  </a:lnTo>
                  <a:close/>
                  <a:moveTo>
                    <a:pt x="75" y="0"/>
                  </a:moveTo>
                  <a:lnTo>
                    <a:pt x="0" y="0"/>
                  </a:lnTo>
                  <a:lnTo>
                    <a:pt x="0" y="76"/>
                  </a:lnTo>
                  <a:lnTo>
                    <a:pt x="75" y="76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35" name="Freeform 544"/>
            <p:cNvSpPr>
              <a:spLocks noEditPoints="1"/>
            </p:cNvSpPr>
            <p:nvPr userDrawn="1"/>
          </p:nvSpPr>
          <p:spPr bwMode="auto">
            <a:xfrm>
              <a:off x="5673117" y="1622426"/>
              <a:ext cx="119063" cy="120650"/>
            </a:xfrm>
            <a:custGeom>
              <a:avLst/>
              <a:gdLst>
                <a:gd name="T0" fmla="*/ 6 w 75"/>
                <a:gd name="T1" fmla="*/ 69 h 76"/>
                <a:gd name="T2" fmla="*/ 6 w 75"/>
                <a:gd name="T3" fmla="*/ 10 h 76"/>
                <a:gd name="T4" fmla="*/ 66 w 75"/>
                <a:gd name="T5" fmla="*/ 10 h 76"/>
                <a:gd name="T6" fmla="*/ 66 w 75"/>
                <a:gd name="T7" fmla="*/ 69 h 76"/>
                <a:gd name="T8" fmla="*/ 6 w 75"/>
                <a:gd name="T9" fmla="*/ 69 h 76"/>
                <a:gd name="T10" fmla="*/ 75 w 75"/>
                <a:gd name="T11" fmla="*/ 0 h 76"/>
                <a:gd name="T12" fmla="*/ 0 w 75"/>
                <a:gd name="T13" fmla="*/ 0 h 76"/>
                <a:gd name="T14" fmla="*/ 0 w 75"/>
                <a:gd name="T15" fmla="*/ 76 h 76"/>
                <a:gd name="T16" fmla="*/ 75 w 75"/>
                <a:gd name="T17" fmla="*/ 76 h 76"/>
                <a:gd name="T18" fmla="*/ 75 w 75"/>
                <a:gd name="T1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6">
                  <a:moveTo>
                    <a:pt x="6" y="69"/>
                  </a:moveTo>
                  <a:lnTo>
                    <a:pt x="6" y="10"/>
                  </a:lnTo>
                  <a:lnTo>
                    <a:pt x="66" y="10"/>
                  </a:lnTo>
                  <a:lnTo>
                    <a:pt x="66" y="69"/>
                  </a:lnTo>
                  <a:lnTo>
                    <a:pt x="6" y="69"/>
                  </a:lnTo>
                  <a:moveTo>
                    <a:pt x="75" y="0"/>
                  </a:moveTo>
                  <a:lnTo>
                    <a:pt x="0" y="0"/>
                  </a:lnTo>
                  <a:lnTo>
                    <a:pt x="0" y="76"/>
                  </a:lnTo>
                  <a:lnTo>
                    <a:pt x="75" y="76"/>
                  </a:lnTo>
                  <a:lnTo>
                    <a:pt x="7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36" name="Freeform 545"/>
            <p:cNvSpPr>
              <a:spLocks noEditPoints="1"/>
            </p:cNvSpPr>
            <p:nvPr userDrawn="1"/>
          </p:nvSpPr>
          <p:spPr bwMode="auto">
            <a:xfrm>
              <a:off x="5533417" y="1628776"/>
              <a:ext cx="119063" cy="114300"/>
            </a:xfrm>
            <a:custGeom>
              <a:avLst/>
              <a:gdLst>
                <a:gd name="T0" fmla="*/ 10 w 75"/>
                <a:gd name="T1" fmla="*/ 62 h 72"/>
                <a:gd name="T2" fmla="*/ 10 w 75"/>
                <a:gd name="T3" fmla="*/ 6 h 72"/>
                <a:gd name="T4" fmla="*/ 66 w 75"/>
                <a:gd name="T5" fmla="*/ 6 h 72"/>
                <a:gd name="T6" fmla="*/ 66 w 75"/>
                <a:gd name="T7" fmla="*/ 62 h 72"/>
                <a:gd name="T8" fmla="*/ 10 w 75"/>
                <a:gd name="T9" fmla="*/ 62 h 72"/>
                <a:gd name="T10" fmla="*/ 75 w 75"/>
                <a:gd name="T11" fmla="*/ 0 h 72"/>
                <a:gd name="T12" fmla="*/ 0 w 75"/>
                <a:gd name="T13" fmla="*/ 0 h 72"/>
                <a:gd name="T14" fmla="*/ 0 w 75"/>
                <a:gd name="T15" fmla="*/ 72 h 72"/>
                <a:gd name="T16" fmla="*/ 75 w 75"/>
                <a:gd name="T17" fmla="*/ 72 h 72"/>
                <a:gd name="T18" fmla="*/ 75 w 75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2">
                  <a:moveTo>
                    <a:pt x="10" y="62"/>
                  </a:moveTo>
                  <a:lnTo>
                    <a:pt x="10" y="6"/>
                  </a:lnTo>
                  <a:lnTo>
                    <a:pt x="66" y="6"/>
                  </a:lnTo>
                  <a:lnTo>
                    <a:pt x="66" y="62"/>
                  </a:lnTo>
                  <a:lnTo>
                    <a:pt x="10" y="62"/>
                  </a:lnTo>
                  <a:close/>
                  <a:moveTo>
                    <a:pt x="75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5" y="72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37" name="Freeform 546"/>
            <p:cNvSpPr>
              <a:spLocks noEditPoints="1"/>
            </p:cNvSpPr>
            <p:nvPr userDrawn="1"/>
          </p:nvSpPr>
          <p:spPr bwMode="auto">
            <a:xfrm>
              <a:off x="5533417" y="1628776"/>
              <a:ext cx="119063" cy="114300"/>
            </a:xfrm>
            <a:custGeom>
              <a:avLst/>
              <a:gdLst>
                <a:gd name="T0" fmla="*/ 10 w 75"/>
                <a:gd name="T1" fmla="*/ 62 h 72"/>
                <a:gd name="T2" fmla="*/ 10 w 75"/>
                <a:gd name="T3" fmla="*/ 6 h 72"/>
                <a:gd name="T4" fmla="*/ 66 w 75"/>
                <a:gd name="T5" fmla="*/ 6 h 72"/>
                <a:gd name="T6" fmla="*/ 66 w 75"/>
                <a:gd name="T7" fmla="*/ 62 h 72"/>
                <a:gd name="T8" fmla="*/ 10 w 75"/>
                <a:gd name="T9" fmla="*/ 62 h 72"/>
                <a:gd name="T10" fmla="*/ 75 w 75"/>
                <a:gd name="T11" fmla="*/ 0 h 72"/>
                <a:gd name="T12" fmla="*/ 0 w 75"/>
                <a:gd name="T13" fmla="*/ 0 h 72"/>
                <a:gd name="T14" fmla="*/ 0 w 75"/>
                <a:gd name="T15" fmla="*/ 72 h 72"/>
                <a:gd name="T16" fmla="*/ 75 w 75"/>
                <a:gd name="T17" fmla="*/ 72 h 72"/>
                <a:gd name="T18" fmla="*/ 75 w 75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2">
                  <a:moveTo>
                    <a:pt x="10" y="62"/>
                  </a:moveTo>
                  <a:lnTo>
                    <a:pt x="10" y="6"/>
                  </a:lnTo>
                  <a:lnTo>
                    <a:pt x="66" y="6"/>
                  </a:lnTo>
                  <a:lnTo>
                    <a:pt x="66" y="62"/>
                  </a:lnTo>
                  <a:lnTo>
                    <a:pt x="10" y="62"/>
                  </a:lnTo>
                  <a:moveTo>
                    <a:pt x="75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5" y="72"/>
                  </a:lnTo>
                  <a:lnTo>
                    <a:pt x="7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38" name="Freeform 547"/>
            <p:cNvSpPr>
              <a:spLocks noEditPoints="1"/>
            </p:cNvSpPr>
            <p:nvPr userDrawn="1"/>
          </p:nvSpPr>
          <p:spPr bwMode="auto">
            <a:xfrm>
              <a:off x="5400067" y="1628776"/>
              <a:ext cx="109538" cy="114300"/>
            </a:xfrm>
            <a:custGeom>
              <a:avLst/>
              <a:gdLst>
                <a:gd name="T0" fmla="*/ 6 w 69"/>
                <a:gd name="T1" fmla="*/ 62 h 72"/>
                <a:gd name="T2" fmla="*/ 6 w 69"/>
                <a:gd name="T3" fmla="*/ 6 h 72"/>
                <a:gd name="T4" fmla="*/ 62 w 69"/>
                <a:gd name="T5" fmla="*/ 6 h 72"/>
                <a:gd name="T6" fmla="*/ 62 w 69"/>
                <a:gd name="T7" fmla="*/ 62 h 72"/>
                <a:gd name="T8" fmla="*/ 6 w 69"/>
                <a:gd name="T9" fmla="*/ 62 h 72"/>
                <a:gd name="T10" fmla="*/ 69 w 69"/>
                <a:gd name="T11" fmla="*/ 0 h 72"/>
                <a:gd name="T12" fmla="*/ 0 w 69"/>
                <a:gd name="T13" fmla="*/ 0 h 72"/>
                <a:gd name="T14" fmla="*/ 0 w 69"/>
                <a:gd name="T15" fmla="*/ 72 h 72"/>
                <a:gd name="T16" fmla="*/ 69 w 69"/>
                <a:gd name="T17" fmla="*/ 72 h 72"/>
                <a:gd name="T18" fmla="*/ 69 w 69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2">
                  <a:moveTo>
                    <a:pt x="6" y="62"/>
                  </a:moveTo>
                  <a:lnTo>
                    <a:pt x="6" y="6"/>
                  </a:lnTo>
                  <a:lnTo>
                    <a:pt x="62" y="6"/>
                  </a:lnTo>
                  <a:lnTo>
                    <a:pt x="62" y="62"/>
                  </a:lnTo>
                  <a:lnTo>
                    <a:pt x="6" y="62"/>
                  </a:lnTo>
                  <a:close/>
                  <a:moveTo>
                    <a:pt x="69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69" y="72"/>
                  </a:ln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39" name="Freeform 548"/>
            <p:cNvSpPr>
              <a:spLocks noEditPoints="1"/>
            </p:cNvSpPr>
            <p:nvPr userDrawn="1"/>
          </p:nvSpPr>
          <p:spPr bwMode="auto">
            <a:xfrm>
              <a:off x="5400067" y="1628776"/>
              <a:ext cx="109538" cy="114300"/>
            </a:xfrm>
            <a:custGeom>
              <a:avLst/>
              <a:gdLst>
                <a:gd name="T0" fmla="*/ 6 w 69"/>
                <a:gd name="T1" fmla="*/ 62 h 72"/>
                <a:gd name="T2" fmla="*/ 6 w 69"/>
                <a:gd name="T3" fmla="*/ 6 h 72"/>
                <a:gd name="T4" fmla="*/ 62 w 69"/>
                <a:gd name="T5" fmla="*/ 6 h 72"/>
                <a:gd name="T6" fmla="*/ 62 w 69"/>
                <a:gd name="T7" fmla="*/ 62 h 72"/>
                <a:gd name="T8" fmla="*/ 6 w 69"/>
                <a:gd name="T9" fmla="*/ 62 h 72"/>
                <a:gd name="T10" fmla="*/ 69 w 69"/>
                <a:gd name="T11" fmla="*/ 0 h 72"/>
                <a:gd name="T12" fmla="*/ 0 w 69"/>
                <a:gd name="T13" fmla="*/ 0 h 72"/>
                <a:gd name="T14" fmla="*/ 0 w 69"/>
                <a:gd name="T15" fmla="*/ 72 h 72"/>
                <a:gd name="T16" fmla="*/ 69 w 69"/>
                <a:gd name="T17" fmla="*/ 72 h 72"/>
                <a:gd name="T18" fmla="*/ 69 w 69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2">
                  <a:moveTo>
                    <a:pt x="6" y="62"/>
                  </a:moveTo>
                  <a:lnTo>
                    <a:pt x="6" y="6"/>
                  </a:lnTo>
                  <a:lnTo>
                    <a:pt x="62" y="6"/>
                  </a:lnTo>
                  <a:lnTo>
                    <a:pt x="62" y="62"/>
                  </a:lnTo>
                  <a:lnTo>
                    <a:pt x="6" y="62"/>
                  </a:lnTo>
                  <a:moveTo>
                    <a:pt x="69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69" y="72"/>
                  </a:lnTo>
                  <a:lnTo>
                    <a:pt x="6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40" name="Freeform 549"/>
            <p:cNvSpPr>
              <a:spLocks noEditPoints="1"/>
            </p:cNvSpPr>
            <p:nvPr userDrawn="1"/>
          </p:nvSpPr>
          <p:spPr bwMode="auto">
            <a:xfrm>
              <a:off x="5260367" y="1628776"/>
              <a:ext cx="109538" cy="107950"/>
            </a:xfrm>
            <a:custGeom>
              <a:avLst/>
              <a:gdLst>
                <a:gd name="T0" fmla="*/ 9 w 69"/>
                <a:gd name="T1" fmla="*/ 62 h 68"/>
                <a:gd name="T2" fmla="*/ 9 w 69"/>
                <a:gd name="T3" fmla="*/ 9 h 68"/>
                <a:gd name="T4" fmla="*/ 59 w 69"/>
                <a:gd name="T5" fmla="*/ 9 h 68"/>
                <a:gd name="T6" fmla="*/ 59 w 69"/>
                <a:gd name="T7" fmla="*/ 62 h 68"/>
                <a:gd name="T8" fmla="*/ 9 w 69"/>
                <a:gd name="T9" fmla="*/ 62 h 68"/>
                <a:gd name="T10" fmla="*/ 69 w 69"/>
                <a:gd name="T11" fmla="*/ 0 h 68"/>
                <a:gd name="T12" fmla="*/ 0 w 69"/>
                <a:gd name="T13" fmla="*/ 0 h 68"/>
                <a:gd name="T14" fmla="*/ 0 w 69"/>
                <a:gd name="T15" fmla="*/ 68 h 68"/>
                <a:gd name="T16" fmla="*/ 69 w 69"/>
                <a:gd name="T17" fmla="*/ 68 h 68"/>
                <a:gd name="T18" fmla="*/ 69 w 69"/>
                <a:gd name="T1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8">
                  <a:moveTo>
                    <a:pt x="9" y="62"/>
                  </a:moveTo>
                  <a:lnTo>
                    <a:pt x="9" y="9"/>
                  </a:lnTo>
                  <a:lnTo>
                    <a:pt x="59" y="9"/>
                  </a:lnTo>
                  <a:lnTo>
                    <a:pt x="59" y="62"/>
                  </a:lnTo>
                  <a:lnTo>
                    <a:pt x="9" y="62"/>
                  </a:lnTo>
                  <a:close/>
                  <a:moveTo>
                    <a:pt x="69" y="0"/>
                  </a:moveTo>
                  <a:lnTo>
                    <a:pt x="0" y="0"/>
                  </a:lnTo>
                  <a:lnTo>
                    <a:pt x="0" y="68"/>
                  </a:lnTo>
                  <a:lnTo>
                    <a:pt x="69" y="68"/>
                  </a:ln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41" name="Freeform 550"/>
            <p:cNvSpPr>
              <a:spLocks noEditPoints="1"/>
            </p:cNvSpPr>
            <p:nvPr userDrawn="1"/>
          </p:nvSpPr>
          <p:spPr bwMode="auto">
            <a:xfrm>
              <a:off x="5260367" y="1628776"/>
              <a:ext cx="109538" cy="107950"/>
            </a:xfrm>
            <a:custGeom>
              <a:avLst/>
              <a:gdLst>
                <a:gd name="T0" fmla="*/ 9 w 69"/>
                <a:gd name="T1" fmla="*/ 62 h 68"/>
                <a:gd name="T2" fmla="*/ 9 w 69"/>
                <a:gd name="T3" fmla="*/ 9 h 68"/>
                <a:gd name="T4" fmla="*/ 59 w 69"/>
                <a:gd name="T5" fmla="*/ 9 h 68"/>
                <a:gd name="T6" fmla="*/ 59 w 69"/>
                <a:gd name="T7" fmla="*/ 62 h 68"/>
                <a:gd name="T8" fmla="*/ 9 w 69"/>
                <a:gd name="T9" fmla="*/ 62 h 68"/>
                <a:gd name="T10" fmla="*/ 69 w 69"/>
                <a:gd name="T11" fmla="*/ 0 h 68"/>
                <a:gd name="T12" fmla="*/ 0 w 69"/>
                <a:gd name="T13" fmla="*/ 0 h 68"/>
                <a:gd name="T14" fmla="*/ 0 w 69"/>
                <a:gd name="T15" fmla="*/ 68 h 68"/>
                <a:gd name="T16" fmla="*/ 69 w 69"/>
                <a:gd name="T17" fmla="*/ 68 h 68"/>
                <a:gd name="T18" fmla="*/ 69 w 69"/>
                <a:gd name="T1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8">
                  <a:moveTo>
                    <a:pt x="9" y="62"/>
                  </a:moveTo>
                  <a:lnTo>
                    <a:pt x="9" y="9"/>
                  </a:lnTo>
                  <a:lnTo>
                    <a:pt x="59" y="9"/>
                  </a:lnTo>
                  <a:lnTo>
                    <a:pt x="59" y="62"/>
                  </a:lnTo>
                  <a:lnTo>
                    <a:pt x="9" y="62"/>
                  </a:lnTo>
                  <a:moveTo>
                    <a:pt x="69" y="0"/>
                  </a:moveTo>
                  <a:lnTo>
                    <a:pt x="0" y="0"/>
                  </a:lnTo>
                  <a:lnTo>
                    <a:pt x="0" y="68"/>
                  </a:lnTo>
                  <a:lnTo>
                    <a:pt x="69" y="68"/>
                  </a:lnTo>
                  <a:lnTo>
                    <a:pt x="6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42" name="Freeform 551"/>
            <p:cNvSpPr>
              <a:spLocks noEditPoints="1"/>
            </p:cNvSpPr>
            <p:nvPr userDrawn="1"/>
          </p:nvSpPr>
          <p:spPr bwMode="auto">
            <a:xfrm>
              <a:off x="5125430" y="1633538"/>
              <a:ext cx="104775" cy="103188"/>
            </a:xfrm>
            <a:custGeom>
              <a:avLst/>
              <a:gdLst>
                <a:gd name="T0" fmla="*/ 7 w 66"/>
                <a:gd name="T1" fmla="*/ 56 h 65"/>
                <a:gd name="T2" fmla="*/ 7 w 66"/>
                <a:gd name="T3" fmla="*/ 6 h 65"/>
                <a:gd name="T4" fmla="*/ 57 w 66"/>
                <a:gd name="T5" fmla="*/ 6 h 65"/>
                <a:gd name="T6" fmla="*/ 57 w 66"/>
                <a:gd name="T7" fmla="*/ 56 h 65"/>
                <a:gd name="T8" fmla="*/ 7 w 66"/>
                <a:gd name="T9" fmla="*/ 56 h 65"/>
                <a:gd name="T10" fmla="*/ 66 w 66"/>
                <a:gd name="T11" fmla="*/ 0 h 65"/>
                <a:gd name="T12" fmla="*/ 0 w 66"/>
                <a:gd name="T13" fmla="*/ 0 h 65"/>
                <a:gd name="T14" fmla="*/ 0 w 66"/>
                <a:gd name="T15" fmla="*/ 65 h 65"/>
                <a:gd name="T16" fmla="*/ 66 w 66"/>
                <a:gd name="T17" fmla="*/ 65 h 65"/>
                <a:gd name="T18" fmla="*/ 66 w 66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5">
                  <a:moveTo>
                    <a:pt x="7" y="56"/>
                  </a:moveTo>
                  <a:lnTo>
                    <a:pt x="7" y="6"/>
                  </a:lnTo>
                  <a:lnTo>
                    <a:pt x="57" y="6"/>
                  </a:lnTo>
                  <a:lnTo>
                    <a:pt x="57" y="56"/>
                  </a:lnTo>
                  <a:lnTo>
                    <a:pt x="7" y="56"/>
                  </a:lnTo>
                  <a:close/>
                  <a:moveTo>
                    <a:pt x="66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66" y="65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43" name="Freeform 552"/>
            <p:cNvSpPr>
              <a:spLocks noEditPoints="1"/>
            </p:cNvSpPr>
            <p:nvPr userDrawn="1"/>
          </p:nvSpPr>
          <p:spPr bwMode="auto">
            <a:xfrm>
              <a:off x="5125430" y="1633538"/>
              <a:ext cx="104775" cy="103188"/>
            </a:xfrm>
            <a:custGeom>
              <a:avLst/>
              <a:gdLst>
                <a:gd name="T0" fmla="*/ 7 w 66"/>
                <a:gd name="T1" fmla="*/ 56 h 65"/>
                <a:gd name="T2" fmla="*/ 7 w 66"/>
                <a:gd name="T3" fmla="*/ 6 h 65"/>
                <a:gd name="T4" fmla="*/ 57 w 66"/>
                <a:gd name="T5" fmla="*/ 6 h 65"/>
                <a:gd name="T6" fmla="*/ 57 w 66"/>
                <a:gd name="T7" fmla="*/ 56 h 65"/>
                <a:gd name="T8" fmla="*/ 7 w 66"/>
                <a:gd name="T9" fmla="*/ 56 h 65"/>
                <a:gd name="T10" fmla="*/ 66 w 66"/>
                <a:gd name="T11" fmla="*/ 0 h 65"/>
                <a:gd name="T12" fmla="*/ 0 w 66"/>
                <a:gd name="T13" fmla="*/ 0 h 65"/>
                <a:gd name="T14" fmla="*/ 0 w 66"/>
                <a:gd name="T15" fmla="*/ 65 h 65"/>
                <a:gd name="T16" fmla="*/ 66 w 66"/>
                <a:gd name="T17" fmla="*/ 65 h 65"/>
                <a:gd name="T18" fmla="*/ 66 w 66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5">
                  <a:moveTo>
                    <a:pt x="7" y="56"/>
                  </a:moveTo>
                  <a:lnTo>
                    <a:pt x="7" y="6"/>
                  </a:lnTo>
                  <a:lnTo>
                    <a:pt x="57" y="6"/>
                  </a:lnTo>
                  <a:lnTo>
                    <a:pt x="57" y="56"/>
                  </a:lnTo>
                  <a:lnTo>
                    <a:pt x="7" y="56"/>
                  </a:lnTo>
                  <a:moveTo>
                    <a:pt x="66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66" y="65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44" name="Freeform 553"/>
            <p:cNvSpPr>
              <a:spLocks noEditPoints="1"/>
            </p:cNvSpPr>
            <p:nvPr userDrawn="1"/>
          </p:nvSpPr>
          <p:spPr bwMode="auto">
            <a:xfrm>
              <a:off x="4987317" y="1633538"/>
              <a:ext cx="98425" cy="98425"/>
            </a:xfrm>
            <a:custGeom>
              <a:avLst/>
              <a:gdLst>
                <a:gd name="T0" fmla="*/ 9 w 62"/>
                <a:gd name="T1" fmla="*/ 53 h 62"/>
                <a:gd name="T2" fmla="*/ 9 w 62"/>
                <a:gd name="T3" fmla="*/ 9 h 62"/>
                <a:gd name="T4" fmla="*/ 56 w 62"/>
                <a:gd name="T5" fmla="*/ 9 h 62"/>
                <a:gd name="T6" fmla="*/ 56 w 62"/>
                <a:gd name="T7" fmla="*/ 53 h 62"/>
                <a:gd name="T8" fmla="*/ 9 w 62"/>
                <a:gd name="T9" fmla="*/ 53 h 62"/>
                <a:gd name="T10" fmla="*/ 62 w 62"/>
                <a:gd name="T11" fmla="*/ 0 h 62"/>
                <a:gd name="T12" fmla="*/ 0 w 62"/>
                <a:gd name="T13" fmla="*/ 0 h 62"/>
                <a:gd name="T14" fmla="*/ 0 w 62"/>
                <a:gd name="T15" fmla="*/ 62 h 62"/>
                <a:gd name="T16" fmla="*/ 62 w 62"/>
                <a:gd name="T17" fmla="*/ 62 h 62"/>
                <a:gd name="T18" fmla="*/ 62 w 62"/>
                <a:gd name="T1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9" y="53"/>
                  </a:moveTo>
                  <a:lnTo>
                    <a:pt x="9" y="9"/>
                  </a:lnTo>
                  <a:lnTo>
                    <a:pt x="56" y="9"/>
                  </a:lnTo>
                  <a:lnTo>
                    <a:pt x="56" y="53"/>
                  </a:lnTo>
                  <a:lnTo>
                    <a:pt x="9" y="53"/>
                  </a:lnTo>
                  <a:close/>
                  <a:moveTo>
                    <a:pt x="62" y="0"/>
                  </a:moveTo>
                  <a:lnTo>
                    <a:pt x="0" y="0"/>
                  </a:lnTo>
                  <a:lnTo>
                    <a:pt x="0" y="62"/>
                  </a:lnTo>
                  <a:lnTo>
                    <a:pt x="62" y="62"/>
                  </a:ln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45" name="Freeform 554"/>
            <p:cNvSpPr>
              <a:spLocks noEditPoints="1"/>
            </p:cNvSpPr>
            <p:nvPr userDrawn="1"/>
          </p:nvSpPr>
          <p:spPr bwMode="auto">
            <a:xfrm>
              <a:off x="4987317" y="1633538"/>
              <a:ext cx="98425" cy="98425"/>
            </a:xfrm>
            <a:custGeom>
              <a:avLst/>
              <a:gdLst>
                <a:gd name="T0" fmla="*/ 9 w 62"/>
                <a:gd name="T1" fmla="*/ 53 h 62"/>
                <a:gd name="T2" fmla="*/ 9 w 62"/>
                <a:gd name="T3" fmla="*/ 9 h 62"/>
                <a:gd name="T4" fmla="*/ 56 w 62"/>
                <a:gd name="T5" fmla="*/ 9 h 62"/>
                <a:gd name="T6" fmla="*/ 56 w 62"/>
                <a:gd name="T7" fmla="*/ 53 h 62"/>
                <a:gd name="T8" fmla="*/ 9 w 62"/>
                <a:gd name="T9" fmla="*/ 53 h 62"/>
                <a:gd name="T10" fmla="*/ 62 w 62"/>
                <a:gd name="T11" fmla="*/ 0 h 62"/>
                <a:gd name="T12" fmla="*/ 0 w 62"/>
                <a:gd name="T13" fmla="*/ 0 h 62"/>
                <a:gd name="T14" fmla="*/ 0 w 62"/>
                <a:gd name="T15" fmla="*/ 62 h 62"/>
                <a:gd name="T16" fmla="*/ 62 w 62"/>
                <a:gd name="T17" fmla="*/ 62 h 62"/>
                <a:gd name="T18" fmla="*/ 62 w 62"/>
                <a:gd name="T1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9" y="53"/>
                  </a:moveTo>
                  <a:lnTo>
                    <a:pt x="9" y="9"/>
                  </a:lnTo>
                  <a:lnTo>
                    <a:pt x="56" y="9"/>
                  </a:lnTo>
                  <a:lnTo>
                    <a:pt x="56" y="53"/>
                  </a:lnTo>
                  <a:lnTo>
                    <a:pt x="9" y="53"/>
                  </a:lnTo>
                  <a:moveTo>
                    <a:pt x="62" y="0"/>
                  </a:moveTo>
                  <a:lnTo>
                    <a:pt x="0" y="0"/>
                  </a:lnTo>
                  <a:lnTo>
                    <a:pt x="0" y="62"/>
                  </a:lnTo>
                  <a:lnTo>
                    <a:pt x="62" y="62"/>
                  </a:lnTo>
                  <a:lnTo>
                    <a:pt x="6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46" name="Freeform 555"/>
            <p:cNvSpPr>
              <a:spLocks noEditPoints="1"/>
            </p:cNvSpPr>
            <p:nvPr userDrawn="1"/>
          </p:nvSpPr>
          <p:spPr bwMode="auto">
            <a:xfrm>
              <a:off x="4852380" y="1638301"/>
              <a:ext cx="88900" cy="88900"/>
            </a:xfrm>
            <a:custGeom>
              <a:avLst/>
              <a:gdLst>
                <a:gd name="T0" fmla="*/ 9 w 56"/>
                <a:gd name="T1" fmla="*/ 50 h 56"/>
                <a:gd name="T2" fmla="*/ 9 w 56"/>
                <a:gd name="T3" fmla="*/ 9 h 56"/>
                <a:gd name="T4" fmla="*/ 50 w 56"/>
                <a:gd name="T5" fmla="*/ 9 h 56"/>
                <a:gd name="T6" fmla="*/ 50 w 56"/>
                <a:gd name="T7" fmla="*/ 50 h 56"/>
                <a:gd name="T8" fmla="*/ 9 w 56"/>
                <a:gd name="T9" fmla="*/ 50 h 56"/>
                <a:gd name="T10" fmla="*/ 56 w 56"/>
                <a:gd name="T11" fmla="*/ 0 h 56"/>
                <a:gd name="T12" fmla="*/ 0 w 56"/>
                <a:gd name="T13" fmla="*/ 0 h 56"/>
                <a:gd name="T14" fmla="*/ 0 w 56"/>
                <a:gd name="T15" fmla="*/ 56 h 56"/>
                <a:gd name="T16" fmla="*/ 56 w 56"/>
                <a:gd name="T17" fmla="*/ 56 h 56"/>
                <a:gd name="T18" fmla="*/ 56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9" y="50"/>
                  </a:moveTo>
                  <a:lnTo>
                    <a:pt x="9" y="9"/>
                  </a:lnTo>
                  <a:lnTo>
                    <a:pt x="50" y="9"/>
                  </a:lnTo>
                  <a:lnTo>
                    <a:pt x="50" y="50"/>
                  </a:lnTo>
                  <a:lnTo>
                    <a:pt x="9" y="50"/>
                  </a:lnTo>
                  <a:close/>
                  <a:moveTo>
                    <a:pt x="56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56" y="56"/>
                  </a:lnTo>
                  <a:lnTo>
                    <a:pt x="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47" name="Freeform 556"/>
            <p:cNvSpPr>
              <a:spLocks noEditPoints="1"/>
            </p:cNvSpPr>
            <p:nvPr userDrawn="1"/>
          </p:nvSpPr>
          <p:spPr bwMode="auto">
            <a:xfrm>
              <a:off x="4852380" y="1638301"/>
              <a:ext cx="88900" cy="88900"/>
            </a:xfrm>
            <a:custGeom>
              <a:avLst/>
              <a:gdLst>
                <a:gd name="T0" fmla="*/ 9 w 56"/>
                <a:gd name="T1" fmla="*/ 50 h 56"/>
                <a:gd name="T2" fmla="*/ 9 w 56"/>
                <a:gd name="T3" fmla="*/ 9 h 56"/>
                <a:gd name="T4" fmla="*/ 50 w 56"/>
                <a:gd name="T5" fmla="*/ 9 h 56"/>
                <a:gd name="T6" fmla="*/ 50 w 56"/>
                <a:gd name="T7" fmla="*/ 50 h 56"/>
                <a:gd name="T8" fmla="*/ 9 w 56"/>
                <a:gd name="T9" fmla="*/ 50 h 56"/>
                <a:gd name="T10" fmla="*/ 56 w 56"/>
                <a:gd name="T11" fmla="*/ 0 h 56"/>
                <a:gd name="T12" fmla="*/ 0 w 56"/>
                <a:gd name="T13" fmla="*/ 0 h 56"/>
                <a:gd name="T14" fmla="*/ 0 w 56"/>
                <a:gd name="T15" fmla="*/ 56 h 56"/>
                <a:gd name="T16" fmla="*/ 56 w 56"/>
                <a:gd name="T17" fmla="*/ 56 h 56"/>
                <a:gd name="T18" fmla="*/ 56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9" y="50"/>
                  </a:moveTo>
                  <a:lnTo>
                    <a:pt x="9" y="9"/>
                  </a:lnTo>
                  <a:lnTo>
                    <a:pt x="50" y="9"/>
                  </a:lnTo>
                  <a:lnTo>
                    <a:pt x="50" y="50"/>
                  </a:lnTo>
                  <a:lnTo>
                    <a:pt x="9" y="50"/>
                  </a:lnTo>
                  <a:moveTo>
                    <a:pt x="56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56" y="56"/>
                  </a:lnTo>
                  <a:lnTo>
                    <a:pt x="5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58" name="Freeform 567"/>
            <p:cNvSpPr>
              <a:spLocks noEditPoints="1"/>
            </p:cNvSpPr>
            <p:nvPr userDrawn="1"/>
          </p:nvSpPr>
          <p:spPr bwMode="auto">
            <a:xfrm>
              <a:off x="8189305" y="1782763"/>
              <a:ext cx="79375" cy="79375"/>
            </a:xfrm>
            <a:custGeom>
              <a:avLst/>
              <a:gdLst>
                <a:gd name="T0" fmla="*/ 10 w 50"/>
                <a:gd name="T1" fmla="*/ 40 h 50"/>
                <a:gd name="T2" fmla="*/ 10 w 50"/>
                <a:gd name="T3" fmla="*/ 9 h 50"/>
                <a:gd name="T4" fmla="*/ 41 w 50"/>
                <a:gd name="T5" fmla="*/ 9 h 50"/>
                <a:gd name="T6" fmla="*/ 41 w 50"/>
                <a:gd name="T7" fmla="*/ 40 h 50"/>
                <a:gd name="T8" fmla="*/ 10 w 50"/>
                <a:gd name="T9" fmla="*/ 40 h 50"/>
                <a:gd name="T10" fmla="*/ 50 w 50"/>
                <a:gd name="T11" fmla="*/ 0 h 50"/>
                <a:gd name="T12" fmla="*/ 0 w 50"/>
                <a:gd name="T13" fmla="*/ 0 h 50"/>
                <a:gd name="T14" fmla="*/ 0 w 50"/>
                <a:gd name="T15" fmla="*/ 50 h 50"/>
                <a:gd name="T16" fmla="*/ 50 w 50"/>
                <a:gd name="T17" fmla="*/ 50 h 50"/>
                <a:gd name="T18" fmla="*/ 50 w 50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0">
                  <a:moveTo>
                    <a:pt x="10" y="40"/>
                  </a:moveTo>
                  <a:lnTo>
                    <a:pt x="10" y="9"/>
                  </a:lnTo>
                  <a:lnTo>
                    <a:pt x="41" y="9"/>
                  </a:lnTo>
                  <a:lnTo>
                    <a:pt x="41" y="40"/>
                  </a:lnTo>
                  <a:lnTo>
                    <a:pt x="10" y="40"/>
                  </a:lnTo>
                  <a:close/>
                  <a:moveTo>
                    <a:pt x="50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50" y="50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59" name="Freeform 568"/>
            <p:cNvSpPr>
              <a:spLocks noEditPoints="1"/>
            </p:cNvSpPr>
            <p:nvPr userDrawn="1"/>
          </p:nvSpPr>
          <p:spPr bwMode="auto">
            <a:xfrm>
              <a:off x="8189305" y="1782763"/>
              <a:ext cx="79375" cy="79375"/>
            </a:xfrm>
            <a:custGeom>
              <a:avLst/>
              <a:gdLst>
                <a:gd name="T0" fmla="*/ 10 w 50"/>
                <a:gd name="T1" fmla="*/ 40 h 50"/>
                <a:gd name="T2" fmla="*/ 10 w 50"/>
                <a:gd name="T3" fmla="*/ 9 h 50"/>
                <a:gd name="T4" fmla="*/ 41 w 50"/>
                <a:gd name="T5" fmla="*/ 9 h 50"/>
                <a:gd name="T6" fmla="*/ 41 w 50"/>
                <a:gd name="T7" fmla="*/ 40 h 50"/>
                <a:gd name="T8" fmla="*/ 10 w 50"/>
                <a:gd name="T9" fmla="*/ 40 h 50"/>
                <a:gd name="T10" fmla="*/ 50 w 50"/>
                <a:gd name="T11" fmla="*/ 0 h 50"/>
                <a:gd name="T12" fmla="*/ 0 w 50"/>
                <a:gd name="T13" fmla="*/ 0 h 50"/>
                <a:gd name="T14" fmla="*/ 0 w 50"/>
                <a:gd name="T15" fmla="*/ 50 h 50"/>
                <a:gd name="T16" fmla="*/ 50 w 50"/>
                <a:gd name="T17" fmla="*/ 50 h 50"/>
                <a:gd name="T18" fmla="*/ 50 w 50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0">
                  <a:moveTo>
                    <a:pt x="10" y="40"/>
                  </a:moveTo>
                  <a:lnTo>
                    <a:pt x="10" y="9"/>
                  </a:lnTo>
                  <a:lnTo>
                    <a:pt x="41" y="9"/>
                  </a:lnTo>
                  <a:lnTo>
                    <a:pt x="41" y="40"/>
                  </a:lnTo>
                  <a:lnTo>
                    <a:pt x="10" y="40"/>
                  </a:lnTo>
                  <a:moveTo>
                    <a:pt x="50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50" y="50"/>
                  </a:lnTo>
                  <a:lnTo>
                    <a:pt x="5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60" name="Freeform 569"/>
            <p:cNvSpPr>
              <a:spLocks noEditPoints="1"/>
            </p:cNvSpPr>
            <p:nvPr userDrawn="1"/>
          </p:nvSpPr>
          <p:spPr bwMode="auto">
            <a:xfrm>
              <a:off x="8049605" y="1782763"/>
              <a:ext cx="80963" cy="79375"/>
            </a:xfrm>
            <a:custGeom>
              <a:avLst/>
              <a:gdLst>
                <a:gd name="T0" fmla="*/ 10 w 51"/>
                <a:gd name="T1" fmla="*/ 44 h 50"/>
                <a:gd name="T2" fmla="*/ 10 w 51"/>
                <a:gd name="T3" fmla="*/ 9 h 50"/>
                <a:gd name="T4" fmla="*/ 44 w 51"/>
                <a:gd name="T5" fmla="*/ 9 h 50"/>
                <a:gd name="T6" fmla="*/ 44 w 51"/>
                <a:gd name="T7" fmla="*/ 44 h 50"/>
                <a:gd name="T8" fmla="*/ 10 w 51"/>
                <a:gd name="T9" fmla="*/ 44 h 50"/>
                <a:gd name="T10" fmla="*/ 51 w 51"/>
                <a:gd name="T11" fmla="*/ 0 h 50"/>
                <a:gd name="T12" fmla="*/ 0 w 51"/>
                <a:gd name="T13" fmla="*/ 0 h 50"/>
                <a:gd name="T14" fmla="*/ 0 w 51"/>
                <a:gd name="T15" fmla="*/ 50 h 50"/>
                <a:gd name="T16" fmla="*/ 51 w 51"/>
                <a:gd name="T17" fmla="*/ 50 h 50"/>
                <a:gd name="T18" fmla="*/ 51 w 51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0">
                  <a:moveTo>
                    <a:pt x="10" y="44"/>
                  </a:moveTo>
                  <a:lnTo>
                    <a:pt x="10" y="9"/>
                  </a:lnTo>
                  <a:lnTo>
                    <a:pt x="44" y="9"/>
                  </a:lnTo>
                  <a:lnTo>
                    <a:pt x="44" y="44"/>
                  </a:lnTo>
                  <a:lnTo>
                    <a:pt x="10" y="44"/>
                  </a:lnTo>
                  <a:close/>
                  <a:moveTo>
                    <a:pt x="51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51" y="50"/>
                  </a:lnTo>
                  <a:lnTo>
                    <a:pt x="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61" name="Freeform 570"/>
            <p:cNvSpPr>
              <a:spLocks noEditPoints="1"/>
            </p:cNvSpPr>
            <p:nvPr userDrawn="1"/>
          </p:nvSpPr>
          <p:spPr bwMode="auto">
            <a:xfrm>
              <a:off x="8049605" y="1782763"/>
              <a:ext cx="80963" cy="79375"/>
            </a:xfrm>
            <a:custGeom>
              <a:avLst/>
              <a:gdLst>
                <a:gd name="T0" fmla="*/ 10 w 51"/>
                <a:gd name="T1" fmla="*/ 44 h 50"/>
                <a:gd name="T2" fmla="*/ 10 w 51"/>
                <a:gd name="T3" fmla="*/ 9 h 50"/>
                <a:gd name="T4" fmla="*/ 44 w 51"/>
                <a:gd name="T5" fmla="*/ 9 h 50"/>
                <a:gd name="T6" fmla="*/ 44 w 51"/>
                <a:gd name="T7" fmla="*/ 44 h 50"/>
                <a:gd name="T8" fmla="*/ 10 w 51"/>
                <a:gd name="T9" fmla="*/ 44 h 50"/>
                <a:gd name="T10" fmla="*/ 51 w 51"/>
                <a:gd name="T11" fmla="*/ 0 h 50"/>
                <a:gd name="T12" fmla="*/ 0 w 51"/>
                <a:gd name="T13" fmla="*/ 0 h 50"/>
                <a:gd name="T14" fmla="*/ 0 w 51"/>
                <a:gd name="T15" fmla="*/ 50 h 50"/>
                <a:gd name="T16" fmla="*/ 51 w 51"/>
                <a:gd name="T17" fmla="*/ 50 h 50"/>
                <a:gd name="T18" fmla="*/ 51 w 51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0">
                  <a:moveTo>
                    <a:pt x="10" y="44"/>
                  </a:moveTo>
                  <a:lnTo>
                    <a:pt x="10" y="9"/>
                  </a:lnTo>
                  <a:lnTo>
                    <a:pt x="44" y="9"/>
                  </a:lnTo>
                  <a:lnTo>
                    <a:pt x="44" y="44"/>
                  </a:lnTo>
                  <a:lnTo>
                    <a:pt x="10" y="44"/>
                  </a:lnTo>
                  <a:moveTo>
                    <a:pt x="51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51" y="50"/>
                  </a:lnTo>
                  <a:lnTo>
                    <a:pt x="5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62" name="Freeform 571"/>
            <p:cNvSpPr>
              <a:spLocks noEditPoints="1"/>
            </p:cNvSpPr>
            <p:nvPr userDrawn="1"/>
          </p:nvSpPr>
          <p:spPr bwMode="auto">
            <a:xfrm>
              <a:off x="7911492" y="1782763"/>
              <a:ext cx="84138" cy="79375"/>
            </a:xfrm>
            <a:custGeom>
              <a:avLst/>
              <a:gdLst>
                <a:gd name="T0" fmla="*/ 9 w 53"/>
                <a:gd name="T1" fmla="*/ 44 h 50"/>
                <a:gd name="T2" fmla="*/ 9 w 53"/>
                <a:gd name="T3" fmla="*/ 6 h 50"/>
                <a:gd name="T4" fmla="*/ 44 w 53"/>
                <a:gd name="T5" fmla="*/ 6 h 50"/>
                <a:gd name="T6" fmla="*/ 44 w 53"/>
                <a:gd name="T7" fmla="*/ 44 h 50"/>
                <a:gd name="T8" fmla="*/ 9 w 53"/>
                <a:gd name="T9" fmla="*/ 44 h 50"/>
                <a:gd name="T10" fmla="*/ 53 w 53"/>
                <a:gd name="T11" fmla="*/ 0 h 50"/>
                <a:gd name="T12" fmla="*/ 0 w 53"/>
                <a:gd name="T13" fmla="*/ 0 h 50"/>
                <a:gd name="T14" fmla="*/ 0 w 53"/>
                <a:gd name="T15" fmla="*/ 50 h 50"/>
                <a:gd name="T16" fmla="*/ 53 w 53"/>
                <a:gd name="T17" fmla="*/ 50 h 50"/>
                <a:gd name="T18" fmla="*/ 53 w 53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0">
                  <a:moveTo>
                    <a:pt x="9" y="44"/>
                  </a:moveTo>
                  <a:lnTo>
                    <a:pt x="9" y="6"/>
                  </a:lnTo>
                  <a:lnTo>
                    <a:pt x="44" y="6"/>
                  </a:lnTo>
                  <a:lnTo>
                    <a:pt x="44" y="44"/>
                  </a:lnTo>
                  <a:lnTo>
                    <a:pt x="9" y="44"/>
                  </a:lnTo>
                  <a:close/>
                  <a:moveTo>
                    <a:pt x="53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53" y="5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63" name="Freeform 572"/>
            <p:cNvSpPr>
              <a:spLocks noEditPoints="1"/>
            </p:cNvSpPr>
            <p:nvPr userDrawn="1"/>
          </p:nvSpPr>
          <p:spPr bwMode="auto">
            <a:xfrm>
              <a:off x="7911492" y="1782763"/>
              <a:ext cx="84138" cy="79375"/>
            </a:xfrm>
            <a:custGeom>
              <a:avLst/>
              <a:gdLst>
                <a:gd name="T0" fmla="*/ 9 w 53"/>
                <a:gd name="T1" fmla="*/ 44 h 50"/>
                <a:gd name="T2" fmla="*/ 9 w 53"/>
                <a:gd name="T3" fmla="*/ 6 h 50"/>
                <a:gd name="T4" fmla="*/ 44 w 53"/>
                <a:gd name="T5" fmla="*/ 6 h 50"/>
                <a:gd name="T6" fmla="*/ 44 w 53"/>
                <a:gd name="T7" fmla="*/ 44 h 50"/>
                <a:gd name="T8" fmla="*/ 9 w 53"/>
                <a:gd name="T9" fmla="*/ 44 h 50"/>
                <a:gd name="T10" fmla="*/ 53 w 53"/>
                <a:gd name="T11" fmla="*/ 0 h 50"/>
                <a:gd name="T12" fmla="*/ 0 w 53"/>
                <a:gd name="T13" fmla="*/ 0 h 50"/>
                <a:gd name="T14" fmla="*/ 0 w 53"/>
                <a:gd name="T15" fmla="*/ 50 h 50"/>
                <a:gd name="T16" fmla="*/ 53 w 53"/>
                <a:gd name="T17" fmla="*/ 50 h 50"/>
                <a:gd name="T18" fmla="*/ 53 w 53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0">
                  <a:moveTo>
                    <a:pt x="9" y="44"/>
                  </a:moveTo>
                  <a:lnTo>
                    <a:pt x="9" y="6"/>
                  </a:lnTo>
                  <a:lnTo>
                    <a:pt x="44" y="6"/>
                  </a:lnTo>
                  <a:lnTo>
                    <a:pt x="44" y="44"/>
                  </a:lnTo>
                  <a:lnTo>
                    <a:pt x="9" y="44"/>
                  </a:lnTo>
                  <a:moveTo>
                    <a:pt x="53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53" y="50"/>
                  </a:lnTo>
                  <a:lnTo>
                    <a:pt x="5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64" name="Freeform 573"/>
            <p:cNvSpPr>
              <a:spLocks noEditPoints="1"/>
            </p:cNvSpPr>
            <p:nvPr userDrawn="1"/>
          </p:nvSpPr>
          <p:spPr bwMode="auto">
            <a:xfrm>
              <a:off x="7771792" y="1778001"/>
              <a:ext cx="84138" cy="88900"/>
            </a:xfrm>
            <a:custGeom>
              <a:avLst/>
              <a:gdLst>
                <a:gd name="T0" fmla="*/ 6 w 53"/>
                <a:gd name="T1" fmla="*/ 47 h 56"/>
                <a:gd name="T2" fmla="*/ 6 w 53"/>
                <a:gd name="T3" fmla="*/ 9 h 56"/>
                <a:gd name="T4" fmla="*/ 47 w 53"/>
                <a:gd name="T5" fmla="*/ 9 h 56"/>
                <a:gd name="T6" fmla="*/ 47 w 53"/>
                <a:gd name="T7" fmla="*/ 47 h 56"/>
                <a:gd name="T8" fmla="*/ 6 w 53"/>
                <a:gd name="T9" fmla="*/ 47 h 56"/>
                <a:gd name="T10" fmla="*/ 53 w 53"/>
                <a:gd name="T11" fmla="*/ 0 h 56"/>
                <a:gd name="T12" fmla="*/ 0 w 53"/>
                <a:gd name="T13" fmla="*/ 0 h 56"/>
                <a:gd name="T14" fmla="*/ 0 w 53"/>
                <a:gd name="T15" fmla="*/ 56 h 56"/>
                <a:gd name="T16" fmla="*/ 53 w 53"/>
                <a:gd name="T17" fmla="*/ 56 h 56"/>
                <a:gd name="T18" fmla="*/ 53 w 53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6">
                  <a:moveTo>
                    <a:pt x="6" y="47"/>
                  </a:moveTo>
                  <a:lnTo>
                    <a:pt x="6" y="9"/>
                  </a:lnTo>
                  <a:lnTo>
                    <a:pt x="47" y="9"/>
                  </a:lnTo>
                  <a:lnTo>
                    <a:pt x="47" y="47"/>
                  </a:lnTo>
                  <a:lnTo>
                    <a:pt x="6" y="47"/>
                  </a:lnTo>
                  <a:close/>
                  <a:moveTo>
                    <a:pt x="53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53" y="56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65" name="Freeform 574"/>
            <p:cNvSpPr>
              <a:spLocks noEditPoints="1"/>
            </p:cNvSpPr>
            <p:nvPr userDrawn="1"/>
          </p:nvSpPr>
          <p:spPr bwMode="auto">
            <a:xfrm>
              <a:off x="7771792" y="1778001"/>
              <a:ext cx="84138" cy="88900"/>
            </a:xfrm>
            <a:custGeom>
              <a:avLst/>
              <a:gdLst>
                <a:gd name="T0" fmla="*/ 6 w 53"/>
                <a:gd name="T1" fmla="*/ 47 h 56"/>
                <a:gd name="T2" fmla="*/ 6 w 53"/>
                <a:gd name="T3" fmla="*/ 9 h 56"/>
                <a:gd name="T4" fmla="*/ 47 w 53"/>
                <a:gd name="T5" fmla="*/ 9 h 56"/>
                <a:gd name="T6" fmla="*/ 47 w 53"/>
                <a:gd name="T7" fmla="*/ 47 h 56"/>
                <a:gd name="T8" fmla="*/ 6 w 53"/>
                <a:gd name="T9" fmla="*/ 47 h 56"/>
                <a:gd name="T10" fmla="*/ 53 w 53"/>
                <a:gd name="T11" fmla="*/ 0 h 56"/>
                <a:gd name="T12" fmla="*/ 0 w 53"/>
                <a:gd name="T13" fmla="*/ 0 h 56"/>
                <a:gd name="T14" fmla="*/ 0 w 53"/>
                <a:gd name="T15" fmla="*/ 56 h 56"/>
                <a:gd name="T16" fmla="*/ 53 w 53"/>
                <a:gd name="T17" fmla="*/ 56 h 56"/>
                <a:gd name="T18" fmla="*/ 53 w 53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6">
                  <a:moveTo>
                    <a:pt x="6" y="47"/>
                  </a:moveTo>
                  <a:lnTo>
                    <a:pt x="6" y="9"/>
                  </a:lnTo>
                  <a:lnTo>
                    <a:pt x="47" y="9"/>
                  </a:lnTo>
                  <a:lnTo>
                    <a:pt x="47" y="47"/>
                  </a:lnTo>
                  <a:lnTo>
                    <a:pt x="6" y="47"/>
                  </a:lnTo>
                  <a:moveTo>
                    <a:pt x="53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53" y="56"/>
                  </a:lnTo>
                  <a:lnTo>
                    <a:pt x="5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66" name="Freeform 575"/>
            <p:cNvSpPr>
              <a:spLocks noEditPoints="1"/>
            </p:cNvSpPr>
            <p:nvPr userDrawn="1"/>
          </p:nvSpPr>
          <p:spPr bwMode="auto">
            <a:xfrm>
              <a:off x="7632092" y="1778001"/>
              <a:ext cx="85725" cy="88900"/>
            </a:xfrm>
            <a:custGeom>
              <a:avLst/>
              <a:gdLst>
                <a:gd name="T0" fmla="*/ 7 w 54"/>
                <a:gd name="T1" fmla="*/ 50 h 56"/>
                <a:gd name="T2" fmla="*/ 7 w 54"/>
                <a:gd name="T3" fmla="*/ 9 h 56"/>
                <a:gd name="T4" fmla="*/ 47 w 54"/>
                <a:gd name="T5" fmla="*/ 9 h 56"/>
                <a:gd name="T6" fmla="*/ 47 w 54"/>
                <a:gd name="T7" fmla="*/ 50 h 56"/>
                <a:gd name="T8" fmla="*/ 7 w 54"/>
                <a:gd name="T9" fmla="*/ 50 h 56"/>
                <a:gd name="T10" fmla="*/ 54 w 54"/>
                <a:gd name="T11" fmla="*/ 0 h 56"/>
                <a:gd name="T12" fmla="*/ 0 w 54"/>
                <a:gd name="T13" fmla="*/ 0 h 56"/>
                <a:gd name="T14" fmla="*/ 0 w 54"/>
                <a:gd name="T15" fmla="*/ 56 h 56"/>
                <a:gd name="T16" fmla="*/ 54 w 54"/>
                <a:gd name="T17" fmla="*/ 56 h 56"/>
                <a:gd name="T18" fmla="*/ 54 w 54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6">
                  <a:moveTo>
                    <a:pt x="7" y="50"/>
                  </a:moveTo>
                  <a:lnTo>
                    <a:pt x="7" y="9"/>
                  </a:lnTo>
                  <a:lnTo>
                    <a:pt x="47" y="9"/>
                  </a:lnTo>
                  <a:lnTo>
                    <a:pt x="47" y="50"/>
                  </a:lnTo>
                  <a:lnTo>
                    <a:pt x="7" y="50"/>
                  </a:lnTo>
                  <a:close/>
                  <a:moveTo>
                    <a:pt x="54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54" y="56"/>
                  </a:ln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67" name="Freeform 576"/>
            <p:cNvSpPr>
              <a:spLocks noEditPoints="1"/>
            </p:cNvSpPr>
            <p:nvPr userDrawn="1"/>
          </p:nvSpPr>
          <p:spPr bwMode="auto">
            <a:xfrm>
              <a:off x="7632092" y="1778001"/>
              <a:ext cx="85725" cy="88900"/>
            </a:xfrm>
            <a:custGeom>
              <a:avLst/>
              <a:gdLst>
                <a:gd name="T0" fmla="*/ 7 w 54"/>
                <a:gd name="T1" fmla="*/ 50 h 56"/>
                <a:gd name="T2" fmla="*/ 7 w 54"/>
                <a:gd name="T3" fmla="*/ 9 h 56"/>
                <a:gd name="T4" fmla="*/ 47 w 54"/>
                <a:gd name="T5" fmla="*/ 9 h 56"/>
                <a:gd name="T6" fmla="*/ 47 w 54"/>
                <a:gd name="T7" fmla="*/ 50 h 56"/>
                <a:gd name="T8" fmla="*/ 7 w 54"/>
                <a:gd name="T9" fmla="*/ 50 h 56"/>
                <a:gd name="T10" fmla="*/ 54 w 54"/>
                <a:gd name="T11" fmla="*/ 0 h 56"/>
                <a:gd name="T12" fmla="*/ 0 w 54"/>
                <a:gd name="T13" fmla="*/ 0 h 56"/>
                <a:gd name="T14" fmla="*/ 0 w 54"/>
                <a:gd name="T15" fmla="*/ 56 h 56"/>
                <a:gd name="T16" fmla="*/ 54 w 54"/>
                <a:gd name="T17" fmla="*/ 56 h 56"/>
                <a:gd name="T18" fmla="*/ 54 w 54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6">
                  <a:moveTo>
                    <a:pt x="7" y="50"/>
                  </a:moveTo>
                  <a:lnTo>
                    <a:pt x="7" y="9"/>
                  </a:lnTo>
                  <a:lnTo>
                    <a:pt x="47" y="9"/>
                  </a:lnTo>
                  <a:lnTo>
                    <a:pt x="47" y="50"/>
                  </a:lnTo>
                  <a:lnTo>
                    <a:pt x="7" y="50"/>
                  </a:lnTo>
                  <a:moveTo>
                    <a:pt x="54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54" y="56"/>
                  </a:lnTo>
                  <a:lnTo>
                    <a:pt x="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68" name="Freeform 577"/>
            <p:cNvSpPr>
              <a:spLocks noEditPoints="1"/>
            </p:cNvSpPr>
            <p:nvPr userDrawn="1"/>
          </p:nvSpPr>
          <p:spPr bwMode="auto">
            <a:xfrm>
              <a:off x="7349517" y="1771651"/>
              <a:ext cx="98425" cy="100013"/>
            </a:xfrm>
            <a:custGeom>
              <a:avLst/>
              <a:gdLst>
                <a:gd name="T0" fmla="*/ 6 w 62"/>
                <a:gd name="T1" fmla="*/ 57 h 63"/>
                <a:gd name="T2" fmla="*/ 6 w 62"/>
                <a:gd name="T3" fmla="*/ 10 h 63"/>
                <a:gd name="T4" fmla="*/ 53 w 62"/>
                <a:gd name="T5" fmla="*/ 10 h 63"/>
                <a:gd name="T6" fmla="*/ 53 w 62"/>
                <a:gd name="T7" fmla="*/ 57 h 63"/>
                <a:gd name="T8" fmla="*/ 6 w 62"/>
                <a:gd name="T9" fmla="*/ 57 h 63"/>
                <a:gd name="T10" fmla="*/ 62 w 62"/>
                <a:gd name="T11" fmla="*/ 0 h 63"/>
                <a:gd name="T12" fmla="*/ 0 w 62"/>
                <a:gd name="T13" fmla="*/ 0 h 63"/>
                <a:gd name="T14" fmla="*/ 0 w 62"/>
                <a:gd name="T15" fmla="*/ 63 h 63"/>
                <a:gd name="T16" fmla="*/ 62 w 62"/>
                <a:gd name="T17" fmla="*/ 63 h 63"/>
                <a:gd name="T18" fmla="*/ 62 w 62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3">
                  <a:moveTo>
                    <a:pt x="6" y="57"/>
                  </a:moveTo>
                  <a:lnTo>
                    <a:pt x="6" y="10"/>
                  </a:lnTo>
                  <a:lnTo>
                    <a:pt x="53" y="10"/>
                  </a:lnTo>
                  <a:lnTo>
                    <a:pt x="53" y="57"/>
                  </a:lnTo>
                  <a:lnTo>
                    <a:pt x="6" y="57"/>
                  </a:lnTo>
                  <a:close/>
                  <a:moveTo>
                    <a:pt x="6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2" y="63"/>
                  </a:ln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69" name="Freeform 578"/>
            <p:cNvSpPr>
              <a:spLocks noEditPoints="1"/>
            </p:cNvSpPr>
            <p:nvPr userDrawn="1"/>
          </p:nvSpPr>
          <p:spPr bwMode="auto">
            <a:xfrm>
              <a:off x="7349517" y="1771651"/>
              <a:ext cx="98425" cy="100013"/>
            </a:xfrm>
            <a:custGeom>
              <a:avLst/>
              <a:gdLst>
                <a:gd name="T0" fmla="*/ 6 w 62"/>
                <a:gd name="T1" fmla="*/ 57 h 63"/>
                <a:gd name="T2" fmla="*/ 6 w 62"/>
                <a:gd name="T3" fmla="*/ 10 h 63"/>
                <a:gd name="T4" fmla="*/ 53 w 62"/>
                <a:gd name="T5" fmla="*/ 10 h 63"/>
                <a:gd name="T6" fmla="*/ 53 w 62"/>
                <a:gd name="T7" fmla="*/ 57 h 63"/>
                <a:gd name="T8" fmla="*/ 6 w 62"/>
                <a:gd name="T9" fmla="*/ 57 h 63"/>
                <a:gd name="T10" fmla="*/ 62 w 62"/>
                <a:gd name="T11" fmla="*/ 0 h 63"/>
                <a:gd name="T12" fmla="*/ 0 w 62"/>
                <a:gd name="T13" fmla="*/ 0 h 63"/>
                <a:gd name="T14" fmla="*/ 0 w 62"/>
                <a:gd name="T15" fmla="*/ 63 h 63"/>
                <a:gd name="T16" fmla="*/ 62 w 62"/>
                <a:gd name="T17" fmla="*/ 63 h 63"/>
                <a:gd name="T18" fmla="*/ 62 w 62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3">
                  <a:moveTo>
                    <a:pt x="6" y="57"/>
                  </a:moveTo>
                  <a:lnTo>
                    <a:pt x="6" y="10"/>
                  </a:lnTo>
                  <a:lnTo>
                    <a:pt x="53" y="10"/>
                  </a:lnTo>
                  <a:lnTo>
                    <a:pt x="53" y="57"/>
                  </a:lnTo>
                  <a:lnTo>
                    <a:pt x="6" y="57"/>
                  </a:lnTo>
                  <a:moveTo>
                    <a:pt x="6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2" y="63"/>
                  </a:lnTo>
                  <a:lnTo>
                    <a:pt x="6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70" name="Freeform 579"/>
            <p:cNvSpPr>
              <a:spLocks noEditPoints="1"/>
            </p:cNvSpPr>
            <p:nvPr userDrawn="1"/>
          </p:nvSpPr>
          <p:spPr bwMode="auto">
            <a:xfrm>
              <a:off x="7209817" y="1771651"/>
              <a:ext cx="100013" cy="100013"/>
            </a:xfrm>
            <a:custGeom>
              <a:avLst/>
              <a:gdLst>
                <a:gd name="T0" fmla="*/ 6 w 63"/>
                <a:gd name="T1" fmla="*/ 57 h 63"/>
                <a:gd name="T2" fmla="*/ 6 w 63"/>
                <a:gd name="T3" fmla="*/ 7 h 63"/>
                <a:gd name="T4" fmla="*/ 53 w 63"/>
                <a:gd name="T5" fmla="*/ 7 h 63"/>
                <a:gd name="T6" fmla="*/ 53 w 63"/>
                <a:gd name="T7" fmla="*/ 57 h 63"/>
                <a:gd name="T8" fmla="*/ 6 w 63"/>
                <a:gd name="T9" fmla="*/ 57 h 63"/>
                <a:gd name="T10" fmla="*/ 63 w 63"/>
                <a:gd name="T11" fmla="*/ 0 h 63"/>
                <a:gd name="T12" fmla="*/ 0 w 63"/>
                <a:gd name="T13" fmla="*/ 0 h 63"/>
                <a:gd name="T14" fmla="*/ 0 w 63"/>
                <a:gd name="T15" fmla="*/ 63 h 63"/>
                <a:gd name="T16" fmla="*/ 63 w 63"/>
                <a:gd name="T17" fmla="*/ 63 h 63"/>
                <a:gd name="T18" fmla="*/ 63 w 63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6" y="57"/>
                  </a:moveTo>
                  <a:lnTo>
                    <a:pt x="6" y="7"/>
                  </a:lnTo>
                  <a:lnTo>
                    <a:pt x="53" y="7"/>
                  </a:lnTo>
                  <a:lnTo>
                    <a:pt x="53" y="57"/>
                  </a:lnTo>
                  <a:lnTo>
                    <a:pt x="6" y="57"/>
                  </a:lnTo>
                  <a:close/>
                  <a:moveTo>
                    <a:pt x="63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3" y="63"/>
                  </a:ln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71" name="Freeform 580"/>
            <p:cNvSpPr>
              <a:spLocks noEditPoints="1"/>
            </p:cNvSpPr>
            <p:nvPr userDrawn="1"/>
          </p:nvSpPr>
          <p:spPr bwMode="auto">
            <a:xfrm>
              <a:off x="7209817" y="1771651"/>
              <a:ext cx="100013" cy="100013"/>
            </a:xfrm>
            <a:custGeom>
              <a:avLst/>
              <a:gdLst>
                <a:gd name="T0" fmla="*/ 6 w 63"/>
                <a:gd name="T1" fmla="*/ 57 h 63"/>
                <a:gd name="T2" fmla="*/ 6 w 63"/>
                <a:gd name="T3" fmla="*/ 7 h 63"/>
                <a:gd name="T4" fmla="*/ 53 w 63"/>
                <a:gd name="T5" fmla="*/ 7 h 63"/>
                <a:gd name="T6" fmla="*/ 53 w 63"/>
                <a:gd name="T7" fmla="*/ 57 h 63"/>
                <a:gd name="T8" fmla="*/ 6 w 63"/>
                <a:gd name="T9" fmla="*/ 57 h 63"/>
                <a:gd name="T10" fmla="*/ 63 w 63"/>
                <a:gd name="T11" fmla="*/ 0 h 63"/>
                <a:gd name="T12" fmla="*/ 0 w 63"/>
                <a:gd name="T13" fmla="*/ 0 h 63"/>
                <a:gd name="T14" fmla="*/ 0 w 63"/>
                <a:gd name="T15" fmla="*/ 63 h 63"/>
                <a:gd name="T16" fmla="*/ 63 w 63"/>
                <a:gd name="T17" fmla="*/ 63 h 63"/>
                <a:gd name="T18" fmla="*/ 63 w 63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6" y="57"/>
                  </a:moveTo>
                  <a:lnTo>
                    <a:pt x="6" y="7"/>
                  </a:lnTo>
                  <a:lnTo>
                    <a:pt x="53" y="7"/>
                  </a:lnTo>
                  <a:lnTo>
                    <a:pt x="53" y="57"/>
                  </a:lnTo>
                  <a:lnTo>
                    <a:pt x="6" y="57"/>
                  </a:lnTo>
                  <a:moveTo>
                    <a:pt x="63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3" y="63"/>
                  </a:lnTo>
                  <a:lnTo>
                    <a:pt x="6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72" name="Freeform 581"/>
            <p:cNvSpPr>
              <a:spLocks noEditPoints="1"/>
            </p:cNvSpPr>
            <p:nvPr userDrawn="1"/>
          </p:nvSpPr>
          <p:spPr bwMode="auto">
            <a:xfrm>
              <a:off x="7065355" y="1771651"/>
              <a:ext cx="104775" cy="104775"/>
            </a:xfrm>
            <a:custGeom>
              <a:avLst/>
              <a:gdLst>
                <a:gd name="T0" fmla="*/ 10 w 66"/>
                <a:gd name="T1" fmla="*/ 57 h 66"/>
                <a:gd name="T2" fmla="*/ 10 w 66"/>
                <a:gd name="T3" fmla="*/ 7 h 66"/>
                <a:gd name="T4" fmla="*/ 60 w 66"/>
                <a:gd name="T5" fmla="*/ 7 h 66"/>
                <a:gd name="T6" fmla="*/ 60 w 66"/>
                <a:gd name="T7" fmla="*/ 57 h 66"/>
                <a:gd name="T8" fmla="*/ 10 w 66"/>
                <a:gd name="T9" fmla="*/ 57 h 66"/>
                <a:gd name="T10" fmla="*/ 66 w 66"/>
                <a:gd name="T11" fmla="*/ 0 h 66"/>
                <a:gd name="T12" fmla="*/ 0 w 66"/>
                <a:gd name="T13" fmla="*/ 0 h 66"/>
                <a:gd name="T14" fmla="*/ 0 w 66"/>
                <a:gd name="T15" fmla="*/ 66 h 66"/>
                <a:gd name="T16" fmla="*/ 66 w 66"/>
                <a:gd name="T17" fmla="*/ 66 h 66"/>
                <a:gd name="T18" fmla="*/ 66 w 66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6">
                  <a:moveTo>
                    <a:pt x="10" y="57"/>
                  </a:moveTo>
                  <a:lnTo>
                    <a:pt x="10" y="7"/>
                  </a:lnTo>
                  <a:lnTo>
                    <a:pt x="60" y="7"/>
                  </a:lnTo>
                  <a:lnTo>
                    <a:pt x="60" y="57"/>
                  </a:lnTo>
                  <a:lnTo>
                    <a:pt x="10" y="57"/>
                  </a:lnTo>
                  <a:close/>
                  <a:moveTo>
                    <a:pt x="66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6" y="66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73" name="Freeform 582"/>
            <p:cNvSpPr>
              <a:spLocks noEditPoints="1"/>
            </p:cNvSpPr>
            <p:nvPr userDrawn="1"/>
          </p:nvSpPr>
          <p:spPr bwMode="auto">
            <a:xfrm>
              <a:off x="7065355" y="1771651"/>
              <a:ext cx="104775" cy="104775"/>
            </a:xfrm>
            <a:custGeom>
              <a:avLst/>
              <a:gdLst>
                <a:gd name="T0" fmla="*/ 10 w 66"/>
                <a:gd name="T1" fmla="*/ 57 h 66"/>
                <a:gd name="T2" fmla="*/ 10 w 66"/>
                <a:gd name="T3" fmla="*/ 7 h 66"/>
                <a:gd name="T4" fmla="*/ 60 w 66"/>
                <a:gd name="T5" fmla="*/ 7 h 66"/>
                <a:gd name="T6" fmla="*/ 60 w 66"/>
                <a:gd name="T7" fmla="*/ 57 h 66"/>
                <a:gd name="T8" fmla="*/ 10 w 66"/>
                <a:gd name="T9" fmla="*/ 57 h 66"/>
                <a:gd name="T10" fmla="*/ 66 w 66"/>
                <a:gd name="T11" fmla="*/ 0 h 66"/>
                <a:gd name="T12" fmla="*/ 0 w 66"/>
                <a:gd name="T13" fmla="*/ 0 h 66"/>
                <a:gd name="T14" fmla="*/ 0 w 66"/>
                <a:gd name="T15" fmla="*/ 66 h 66"/>
                <a:gd name="T16" fmla="*/ 66 w 66"/>
                <a:gd name="T17" fmla="*/ 66 h 66"/>
                <a:gd name="T18" fmla="*/ 66 w 66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6">
                  <a:moveTo>
                    <a:pt x="10" y="57"/>
                  </a:moveTo>
                  <a:lnTo>
                    <a:pt x="10" y="7"/>
                  </a:lnTo>
                  <a:lnTo>
                    <a:pt x="60" y="7"/>
                  </a:lnTo>
                  <a:lnTo>
                    <a:pt x="60" y="57"/>
                  </a:lnTo>
                  <a:lnTo>
                    <a:pt x="10" y="57"/>
                  </a:lnTo>
                  <a:moveTo>
                    <a:pt x="66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6" y="66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74" name="Freeform 583"/>
            <p:cNvSpPr>
              <a:spLocks noEditPoints="1"/>
            </p:cNvSpPr>
            <p:nvPr userDrawn="1"/>
          </p:nvSpPr>
          <p:spPr bwMode="auto">
            <a:xfrm>
              <a:off x="6925655" y="1766888"/>
              <a:ext cx="109538" cy="109538"/>
            </a:xfrm>
            <a:custGeom>
              <a:avLst/>
              <a:gdLst>
                <a:gd name="T0" fmla="*/ 10 w 69"/>
                <a:gd name="T1" fmla="*/ 60 h 69"/>
                <a:gd name="T2" fmla="*/ 10 w 69"/>
                <a:gd name="T3" fmla="*/ 10 h 69"/>
                <a:gd name="T4" fmla="*/ 60 w 69"/>
                <a:gd name="T5" fmla="*/ 10 h 69"/>
                <a:gd name="T6" fmla="*/ 60 w 69"/>
                <a:gd name="T7" fmla="*/ 60 h 69"/>
                <a:gd name="T8" fmla="*/ 10 w 69"/>
                <a:gd name="T9" fmla="*/ 60 h 69"/>
                <a:gd name="T10" fmla="*/ 69 w 69"/>
                <a:gd name="T11" fmla="*/ 0 h 69"/>
                <a:gd name="T12" fmla="*/ 0 w 69"/>
                <a:gd name="T13" fmla="*/ 0 h 69"/>
                <a:gd name="T14" fmla="*/ 0 w 69"/>
                <a:gd name="T15" fmla="*/ 69 h 69"/>
                <a:gd name="T16" fmla="*/ 69 w 69"/>
                <a:gd name="T17" fmla="*/ 69 h 69"/>
                <a:gd name="T18" fmla="*/ 69 w 69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10" y="60"/>
                  </a:moveTo>
                  <a:lnTo>
                    <a:pt x="10" y="10"/>
                  </a:lnTo>
                  <a:lnTo>
                    <a:pt x="60" y="10"/>
                  </a:lnTo>
                  <a:lnTo>
                    <a:pt x="60" y="60"/>
                  </a:lnTo>
                  <a:lnTo>
                    <a:pt x="10" y="60"/>
                  </a:lnTo>
                  <a:close/>
                  <a:moveTo>
                    <a:pt x="69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69" y="69"/>
                  </a:ln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75" name="Freeform 584"/>
            <p:cNvSpPr>
              <a:spLocks noEditPoints="1"/>
            </p:cNvSpPr>
            <p:nvPr userDrawn="1"/>
          </p:nvSpPr>
          <p:spPr bwMode="auto">
            <a:xfrm>
              <a:off x="6925655" y="1766888"/>
              <a:ext cx="109538" cy="109538"/>
            </a:xfrm>
            <a:custGeom>
              <a:avLst/>
              <a:gdLst>
                <a:gd name="T0" fmla="*/ 10 w 69"/>
                <a:gd name="T1" fmla="*/ 60 h 69"/>
                <a:gd name="T2" fmla="*/ 10 w 69"/>
                <a:gd name="T3" fmla="*/ 10 h 69"/>
                <a:gd name="T4" fmla="*/ 60 w 69"/>
                <a:gd name="T5" fmla="*/ 10 h 69"/>
                <a:gd name="T6" fmla="*/ 60 w 69"/>
                <a:gd name="T7" fmla="*/ 60 h 69"/>
                <a:gd name="T8" fmla="*/ 10 w 69"/>
                <a:gd name="T9" fmla="*/ 60 h 69"/>
                <a:gd name="T10" fmla="*/ 69 w 69"/>
                <a:gd name="T11" fmla="*/ 0 h 69"/>
                <a:gd name="T12" fmla="*/ 0 w 69"/>
                <a:gd name="T13" fmla="*/ 0 h 69"/>
                <a:gd name="T14" fmla="*/ 0 w 69"/>
                <a:gd name="T15" fmla="*/ 69 h 69"/>
                <a:gd name="T16" fmla="*/ 69 w 69"/>
                <a:gd name="T17" fmla="*/ 69 h 69"/>
                <a:gd name="T18" fmla="*/ 69 w 69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10" y="60"/>
                  </a:moveTo>
                  <a:lnTo>
                    <a:pt x="10" y="10"/>
                  </a:lnTo>
                  <a:lnTo>
                    <a:pt x="60" y="10"/>
                  </a:lnTo>
                  <a:lnTo>
                    <a:pt x="60" y="60"/>
                  </a:lnTo>
                  <a:lnTo>
                    <a:pt x="10" y="60"/>
                  </a:lnTo>
                  <a:moveTo>
                    <a:pt x="69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69" y="69"/>
                  </a:lnTo>
                  <a:lnTo>
                    <a:pt x="6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76" name="Freeform 585"/>
            <p:cNvSpPr>
              <a:spLocks noEditPoints="1"/>
            </p:cNvSpPr>
            <p:nvPr userDrawn="1"/>
          </p:nvSpPr>
          <p:spPr bwMode="auto">
            <a:xfrm>
              <a:off x="6787542" y="1766888"/>
              <a:ext cx="109538" cy="109538"/>
            </a:xfrm>
            <a:custGeom>
              <a:avLst/>
              <a:gdLst>
                <a:gd name="T0" fmla="*/ 9 w 69"/>
                <a:gd name="T1" fmla="*/ 63 h 69"/>
                <a:gd name="T2" fmla="*/ 9 w 69"/>
                <a:gd name="T3" fmla="*/ 10 h 69"/>
                <a:gd name="T4" fmla="*/ 62 w 69"/>
                <a:gd name="T5" fmla="*/ 10 h 69"/>
                <a:gd name="T6" fmla="*/ 62 w 69"/>
                <a:gd name="T7" fmla="*/ 63 h 69"/>
                <a:gd name="T8" fmla="*/ 9 w 69"/>
                <a:gd name="T9" fmla="*/ 63 h 69"/>
                <a:gd name="T10" fmla="*/ 69 w 69"/>
                <a:gd name="T11" fmla="*/ 0 h 69"/>
                <a:gd name="T12" fmla="*/ 0 w 69"/>
                <a:gd name="T13" fmla="*/ 0 h 69"/>
                <a:gd name="T14" fmla="*/ 0 w 69"/>
                <a:gd name="T15" fmla="*/ 69 h 69"/>
                <a:gd name="T16" fmla="*/ 69 w 69"/>
                <a:gd name="T17" fmla="*/ 69 h 69"/>
                <a:gd name="T18" fmla="*/ 69 w 69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9" y="63"/>
                  </a:moveTo>
                  <a:lnTo>
                    <a:pt x="9" y="10"/>
                  </a:lnTo>
                  <a:lnTo>
                    <a:pt x="62" y="10"/>
                  </a:lnTo>
                  <a:lnTo>
                    <a:pt x="62" y="63"/>
                  </a:lnTo>
                  <a:lnTo>
                    <a:pt x="9" y="63"/>
                  </a:lnTo>
                  <a:close/>
                  <a:moveTo>
                    <a:pt x="69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69" y="69"/>
                  </a:ln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77" name="Freeform 586"/>
            <p:cNvSpPr>
              <a:spLocks noEditPoints="1"/>
            </p:cNvSpPr>
            <p:nvPr userDrawn="1"/>
          </p:nvSpPr>
          <p:spPr bwMode="auto">
            <a:xfrm>
              <a:off x="6787542" y="1766888"/>
              <a:ext cx="109538" cy="109538"/>
            </a:xfrm>
            <a:custGeom>
              <a:avLst/>
              <a:gdLst>
                <a:gd name="T0" fmla="*/ 9 w 69"/>
                <a:gd name="T1" fmla="*/ 63 h 69"/>
                <a:gd name="T2" fmla="*/ 9 w 69"/>
                <a:gd name="T3" fmla="*/ 10 h 69"/>
                <a:gd name="T4" fmla="*/ 62 w 69"/>
                <a:gd name="T5" fmla="*/ 10 h 69"/>
                <a:gd name="T6" fmla="*/ 62 w 69"/>
                <a:gd name="T7" fmla="*/ 63 h 69"/>
                <a:gd name="T8" fmla="*/ 9 w 69"/>
                <a:gd name="T9" fmla="*/ 63 h 69"/>
                <a:gd name="T10" fmla="*/ 69 w 69"/>
                <a:gd name="T11" fmla="*/ 0 h 69"/>
                <a:gd name="T12" fmla="*/ 0 w 69"/>
                <a:gd name="T13" fmla="*/ 0 h 69"/>
                <a:gd name="T14" fmla="*/ 0 w 69"/>
                <a:gd name="T15" fmla="*/ 69 h 69"/>
                <a:gd name="T16" fmla="*/ 69 w 69"/>
                <a:gd name="T17" fmla="*/ 69 h 69"/>
                <a:gd name="T18" fmla="*/ 69 w 69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9" y="63"/>
                  </a:moveTo>
                  <a:lnTo>
                    <a:pt x="9" y="10"/>
                  </a:lnTo>
                  <a:lnTo>
                    <a:pt x="62" y="10"/>
                  </a:lnTo>
                  <a:lnTo>
                    <a:pt x="62" y="63"/>
                  </a:lnTo>
                  <a:lnTo>
                    <a:pt x="9" y="63"/>
                  </a:lnTo>
                  <a:moveTo>
                    <a:pt x="69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69" y="69"/>
                  </a:lnTo>
                  <a:lnTo>
                    <a:pt x="6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78" name="Freeform 587"/>
            <p:cNvSpPr>
              <a:spLocks noEditPoints="1"/>
            </p:cNvSpPr>
            <p:nvPr userDrawn="1"/>
          </p:nvSpPr>
          <p:spPr bwMode="auto">
            <a:xfrm>
              <a:off x="6647842" y="1766888"/>
              <a:ext cx="109538" cy="109538"/>
            </a:xfrm>
            <a:custGeom>
              <a:avLst/>
              <a:gdLst>
                <a:gd name="T0" fmla="*/ 6 w 69"/>
                <a:gd name="T1" fmla="*/ 63 h 69"/>
                <a:gd name="T2" fmla="*/ 6 w 69"/>
                <a:gd name="T3" fmla="*/ 7 h 69"/>
                <a:gd name="T4" fmla="*/ 63 w 69"/>
                <a:gd name="T5" fmla="*/ 7 h 69"/>
                <a:gd name="T6" fmla="*/ 63 w 69"/>
                <a:gd name="T7" fmla="*/ 63 h 69"/>
                <a:gd name="T8" fmla="*/ 6 w 69"/>
                <a:gd name="T9" fmla="*/ 63 h 69"/>
                <a:gd name="T10" fmla="*/ 69 w 69"/>
                <a:gd name="T11" fmla="*/ 0 h 69"/>
                <a:gd name="T12" fmla="*/ 0 w 69"/>
                <a:gd name="T13" fmla="*/ 0 h 69"/>
                <a:gd name="T14" fmla="*/ 0 w 69"/>
                <a:gd name="T15" fmla="*/ 69 h 69"/>
                <a:gd name="T16" fmla="*/ 69 w 69"/>
                <a:gd name="T17" fmla="*/ 69 h 69"/>
                <a:gd name="T18" fmla="*/ 69 w 69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6" y="63"/>
                  </a:moveTo>
                  <a:lnTo>
                    <a:pt x="6" y="7"/>
                  </a:lnTo>
                  <a:lnTo>
                    <a:pt x="63" y="7"/>
                  </a:lnTo>
                  <a:lnTo>
                    <a:pt x="63" y="63"/>
                  </a:lnTo>
                  <a:lnTo>
                    <a:pt x="6" y="63"/>
                  </a:lnTo>
                  <a:close/>
                  <a:moveTo>
                    <a:pt x="69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69" y="69"/>
                  </a:ln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79" name="Freeform 588"/>
            <p:cNvSpPr>
              <a:spLocks noEditPoints="1"/>
            </p:cNvSpPr>
            <p:nvPr userDrawn="1"/>
          </p:nvSpPr>
          <p:spPr bwMode="auto">
            <a:xfrm>
              <a:off x="6647842" y="1766888"/>
              <a:ext cx="109538" cy="109538"/>
            </a:xfrm>
            <a:custGeom>
              <a:avLst/>
              <a:gdLst>
                <a:gd name="T0" fmla="*/ 6 w 69"/>
                <a:gd name="T1" fmla="*/ 63 h 69"/>
                <a:gd name="T2" fmla="*/ 6 w 69"/>
                <a:gd name="T3" fmla="*/ 7 h 69"/>
                <a:gd name="T4" fmla="*/ 63 w 69"/>
                <a:gd name="T5" fmla="*/ 7 h 69"/>
                <a:gd name="T6" fmla="*/ 63 w 69"/>
                <a:gd name="T7" fmla="*/ 63 h 69"/>
                <a:gd name="T8" fmla="*/ 6 w 69"/>
                <a:gd name="T9" fmla="*/ 63 h 69"/>
                <a:gd name="T10" fmla="*/ 69 w 69"/>
                <a:gd name="T11" fmla="*/ 0 h 69"/>
                <a:gd name="T12" fmla="*/ 0 w 69"/>
                <a:gd name="T13" fmla="*/ 0 h 69"/>
                <a:gd name="T14" fmla="*/ 0 w 69"/>
                <a:gd name="T15" fmla="*/ 69 h 69"/>
                <a:gd name="T16" fmla="*/ 69 w 69"/>
                <a:gd name="T17" fmla="*/ 69 h 69"/>
                <a:gd name="T18" fmla="*/ 69 w 69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6" y="63"/>
                  </a:moveTo>
                  <a:lnTo>
                    <a:pt x="6" y="7"/>
                  </a:lnTo>
                  <a:lnTo>
                    <a:pt x="63" y="7"/>
                  </a:lnTo>
                  <a:lnTo>
                    <a:pt x="63" y="63"/>
                  </a:lnTo>
                  <a:lnTo>
                    <a:pt x="6" y="63"/>
                  </a:lnTo>
                  <a:moveTo>
                    <a:pt x="69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69" y="69"/>
                  </a:lnTo>
                  <a:lnTo>
                    <a:pt x="6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80" name="Freeform 589"/>
            <p:cNvSpPr>
              <a:spLocks noEditPoints="1"/>
            </p:cNvSpPr>
            <p:nvPr userDrawn="1"/>
          </p:nvSpPr>
          <p:spPr bwMode="auto">
            <a:xfrm>
              <a:off x="6508142" y="1766888"/>
              <a:ext cx="114300" cy="114300"/>
            </a:xfrm>
            <a:custGeom>
              <a:avLst/>
              <a:gdLst>
                <a:gd name="T0" fmla="*/ 7 w 72"/>
                <a:gd name="T1" fmla="*/ 63 h 72"/>
                <a:gd name="T2" fmla="*/ 7 w 72"/>
                <a:gd name="T3" fmla="*/ 7 h 72"/>
                <a:gd name="T4" fmla="*/ 63 w 72"/>
                <a:gd name="T5" fmla="*/ 7 h 72"/>
                <a:gd name="T6" fmla="*/ 63 w 72"/>
                <a:gd name="T7" fmla="*/ 63 h 72"/>
                <a:gd name="T8" fmla="*/ 7 w 72"/>
                <a:gd name="T9" fmla="*/ 63 h 72"/>
                <a:gd name="T10" fmla="*/ 72 w 72"/>
                <a:gd name="T11" fmla="*/ 0 h 72"/>
                <a:gd name="T12" fmla="*/ 0 w 72"/>
                <a:gd name="T13" fmla="*/ 0 h 72"/>
                <a:gd name="T14" fmla="*/ 0 w 72"/>
                <a:gd name="T15" fmla="*/ 72 h 72"/>
                <a:gd name="T16" fmla="*/ 72 w 72"/>
                <a:gd name="T17" fmla="*/ 72 h 72"/>
                <a:gd name="T18" fmla="*/ 72 w 7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7" y="63"/>
                  </a:moveTo>
                  <a:lnTo>
                    <a:pt x="7" y="7"/>
                  </a:lnTo>
                  <a:lnTo>
                    <a:pt x="63" y="7"/>
                  </a:lnTo>
                  <a:lnTo>
                    <a:pt x="63" y="63"/>
                  </a:lnTo>
                  <a:lnTo>
                    <a:pt x="7" y="63"/>
                  </a:lnTo>
                  <a:close/>
                  <a:moveTo>
                    <a:pt x="7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2" y="72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81" name="Freeform 590"/>
            <p:cNvSpPr>
              <a:spLocks noEditPoints="1"/>
            </p:cNvSpPr>
            <p:nvPr userDrawn="1"/>
          </p:nvSpPr>
          <p:spPr bwMode="auto">
            <a:xfrm>
              <a:off x="6508142" y="1766888"/>
              <a:ext cx="114300" cy="114300"/>
            </a:xfrm>
            <a:custGeom>
              <a:avLst/>
              <a:gdLst>
                <a:gd name="T0" fmla="*/ 7 w 72"/>
                <a:gd name="T1" fmla="*/ 63 h 72"/>
                <a:gd name="T2" fmla="*/ 7 w 72"/>
                <a:gd name="T3" fmla="*/ 7 h 72"/>
                <a:gd name="T4" fmla="*/ 63 w 72"/>
                <a:gd name="T5" fmla="*/ 7 h 72"/>
                <a:gd name="T6" fmla="*/ 63 w 72"/>
                <a:gd name="T7" fmla="*/ 63 h 72"/>
                <a:gd name="T8" fmla="*/ 7 w 72"/>
                <a:gd name="T9" fmla="*/ 63 h 72"/>
                <a:gd name="T10" fmla="*/ 72 w 72"/>
                <a:gd name="T11" fmla="*/ 0 h 72"/>
                <a:gd name="T12" fmla="*/ 0 w 72"/>
                <a:gd name="T13" fmla="*/ 0 h 72"/>
                <a:gd name="T14" fmla="*/ 0 w 72"/>
                <a:gd name="T15" fmla="*/ 72 h 72"/>
                <a:gd name="T16" fmla="*/ 72 w 72"/>
                <a:gd name="T17" fmla="*/ 72 h 72"/>
                <a:gd name="T18" fmla="*/ 72 w 7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7" y="63"/>
                  </a:moveTo>
                  <a:lnTo>
                    <a:pt x="7" y="7"/>
                  </a:lnTo>
                  <a:lnTo>
                    <a:pt x="63" y="7"/>
                  </a:lnTo>
                  <a:lnTo>
                    <a:pt x="63" y="63"/>
                  </a:lnTo>
                  <a:lnTo>
                    <a:pt x="7" y="63"/>
                  </a:lnTo>
                  <a:moveTo>
                    <a:pt x="7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2" y="72"/>
                  </a:lnTo>
                  <a:lnTo>
                    <a:pt x="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82" name="Freeform 591"/>
            <p:cNvSpPr>
              <a:spLocks noEditPoints="1"/>
            </p:cNvSpPr>
            <p:nvPr userDrawn="1"/>
          </p:nvSpPr>
          <p:spPr bwMode="auto">
            <a:xfrm>
              <a:off x="6370030" y="1766888"/>
              <a:ext cx="114300" cy="114300"/>
            </a:xfrm>
            <a:custGeom>
              <a:avLst/>
              <a:gdLst>
                <a:gd name="T0" fmla="*/ 6 w 72"/>
                <a:gd name="T1" fmla="*/ 63 h 72"/>
                <a:gd name="T2" fmla="*/ 6 w 72"/>
                <a:gd name="T3" fmla="*/ 7 h 72"/>
                <a:gd name="T4" fmla="*/ 62 w 72"/>
                <a:gd name="T5" fmla="*/ 7 h 72"/>
                <a:gd name="T6" fmla="*/ 62 w 72"/>
                <a:gd name="T7" fmla="*/ 63 h 72"/>
                <a:gd name="T8" fmla="*/ 6 w 72"/>
                <a:gd name="T9" fmla="*/ 63 h 72"/>
                <a:gd name="T10" fmla="*/ 72 w 72"/>
                <a:gd name="T11" fmla="*/ 0 h 72"/>
                <a:gd name="T12" fmla="*/ 0 w 72"/>
                <a:gd name="T13" fmla="*/ 0 h 72"/>
                <a:gd name="T14" fmla="*/ 0 w 72"/>
                <a:gd name="T15" fmla="*/ 72 h 72"/>
                <a:gd name="T16" fmla="*/ 72 w 72"/>
                <a:gd name="T17" fmla="*/ 72 h 72"/>
                <a:gd name="T18" fmla="*/ 72 w 7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" y="63"/>
                  </a:moveTo>
                  <a:lnTo>
                    <a:pt x="6" y="7"/>
                  </a:lnTo>
                  <a:lnTo>
                    <a:pt x="62" y="7"/>
                  </a:lnTo>
                  <a:lnTo>
                    <a:pt x="62" y="63"/>
                  </a:lnTo>
                  <a:lnTo>
                    <a:pt x="6" y="63"/>
                  </a:lnTo>
                  <a:close/>
                  <a:moveTo>
                    <a:pt x="7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2" y="72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83" name="Freeform 592"/>
            <p:cNvSpPr>
              <a:spLocks noEditPoints="1"/>
            </p:cNvSpPr>
            <p:nvPr userDrawn="1"/>
          </p:nvSpPr>
          <p:spPr bwMode="auto">
            <a:xfrm>
              <a:off x="6370030" y="1766888"/>
              <a:ext cx="114300" cy="114300"/>
            </a:xfrm>
            <a:custGeom>
              <a:avLst/>
              <a:gdLst>
                <a:gd name="T0" fmla="*/ 6 w 72"/>
                <a:gd name="T1" fmla="*/ 63 h 72"/>
                <a:gd name="T2" fmla="*/ 6 w 72"/>
                <a:gd name="T3" fmla="*/ 7 h 72"/>
                <a:gd name="T4" fmla="*/ 62 w 72"/>
                <a:gd name="T5" fmla="*/ 7 h 72"/>
                <a:gd name="T6" fmla="*/ 62 w 72"/>
                <a:gd name="T7" fmla="*/ 63 h 72"/>
                <a:gd name="T8" fmla="*/ 6 w 72"/>
                <a:gd name="T9" fmla="*/ 63 h 72"/>
                <a:gd name="T10" fmla="*/ 72 w 72"/>
                <a:gd name="T11" fmla="*/ 0 h 72"/>
                <a:gd name="T12" fmla="*/ 0 w 72"/>
                <a:gd name="T13" fmla="*/ 0 h 72"/>
                <a:gd name="T14" fmla="*/ 0 w 72"/>
                <a:gd name="T15" fmla="*/ 72 h 72"/>
                <a:gd name="T16" fmla="*/ 72 w 72"/>
                <a:gd name="T17" fmla="*/ 72 h 72"/>
                <a:gd name="T18" fmla="*/ 72 w 7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" y="63"/>
                  </a:moveTo>
                  <a:lnTo>
                    <a:pt x="6" y="7"/>
                  </a:lnTo>
                  <a:lnTo>
                    <a:pt x="62" y="7"/>
                  </a:lnTo>
                  <a:lnTo>
                    <a:pt x="62" y="63"/>
                  </a:lnTo>
                  <a:lnTo>
                    <a:pt x="6" y="63"/>
                  </a:lnTo>
                  <a:moveTo>
                    <a:pt x="7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72" y="72"/>
                  </a:lnTo>
                  <a:lnTo>
                    <a:pt x="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84" name="Freeform 593"/>
            <p:cNvSpPr>
              <a:spLocks noEditPoints="1"/>
            </p:cNvSpPr>
            <p:nvPr userDrawn="1"/>
          </p:nvSpPr>
          <p:spPr bwMode="auto">
            <a:xfrm>
              <a:off x="6090630" y="1762126"/>
              <a:ext cx="114300" cy="119063"/>
            </a:xfrm>
            <a:custGeom>
              <a:avLst/>
              <a:gdLst>
                <a:gd name="T0" fmla="*/ 6 w 72"/>
                <a:gd name="T1" fmla="*/ 66 h 75"/>
                <a:gd name="T2" fmla="*/ 6 w 72"/>
                <a:gd name="T3" fmla="*/ 10 h 75"/>
                <a:gd name="T4" fmla="*/ 66 w 72"/>
                <a:gd name="T5" fmla="*/ 10 h 75"/>
                <a:gd name="T6" fmla="*/ 66 w 72"/>
                <a:gd name="T7" fmla="*/ 66 h 75"/>
                <a:gd name="T8" fmla="*/ 6 w 72"/>
                <a:gd name="T9" fmla="*/ 66 h 75"/>
                <a:gd name="T10" fmla="*/ 72 w 72"/>
                <a:gd name="T11" fmla="*/ 0 h 75"/>
                <a:gd name="T12" fmla="*/ 0 w 72"/>
                <a:gd name="T13" fmla="*/ 0 h 75"/>
                <a:gd name="T14" fmla="*/ 0 w 72"/>
                <a:gd name="T15" fmla="*/ 75 h 75"/>
                <a:gd name="T16" fmla="*/ 72 w 72"/>
                <a:gd name="T17" fmla="*/ 75 h 75"/>
                <a:gd name="T18" fmla="*/ 72 w 72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5">
                  <a:moveTo>
                    <a:pt x="6" y="66"/>
                  </a:moveTo>
                  <a:lnTo>
                    <a:pt x="6" y="10"/>
                  </a:lnTo>
                  <a:lnTo>
                    <a:pt x="66" y="10"/>
                  </a:lnTo>
                  <a:lnTo>
                    <a:pt x="66" y="66"/>
                  </a:lnTo>
                  <a:lnTo>
                    <a:pt x="6" y="66"/>
                  </a:lnTo>
                  <a:close/>
                  <a:moveTo>
                    <a:pt x="72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72" y="75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85" name="Freeform 594"/>
            <p:cNvSpPr>
              <a:spLocks noEditPoints="1"/>
            </p:cNvSpPr>
            <p:nvPr userDrawn="1"/>
          </p:nvSpPr>
          <p:spPr bwMode="auto">
            <a:xfrm>
              <a:off x="6090630" y="1762126"/>
              <a:ext cx="114300" cy="119063"/>
            </a:xfrm>
            <a:custGeom>
              <a:avLst/>
              <a:gdLst>
                <a:gd name="T0" fmla="*/ 6 w 72"/>
                <a:gd name="T1" fmla="*/ 66 h 75"/>
                <a:gd name="T2" fmla="*/ 6 w 72"/>
                <a:gd name="T3" fmla="*/ 10 h 75"/>
                <a:gd name="T4" fmla="*/ 66 w 72"/>
                <a:gd name="T5" fmla="*/ 10 h 75"/>
                <a:gd name="T6" fmla="*/ 66 w 72"/>
                <a:gd name="T7" fmla="*/ 66 h 75"/>
                <a:gd name="T8" fmla="*/ 6 w 72"/>
                <a:gd name="T9" fmla="*/ 66 h 75"/>
                <a:gd name="T10" fmla="*/ 72 w 72"/>
                <a:gd name="T11" fmla="*/ 0 h 75"/>
                <a:gd name="T12" fmla="*/ 0 w 72"/>
                <a:gd name="T13" fmla="*/ 0 h 75"/>
                <a:gd name="T14" fmla="*/ 0 w 72"/>
                <a:gd name="T15" fmla="*/ 75 h 75"/>
                <a:gd name="T16" fmla="*/ 72 w 72"/>
                <a:gd name="T17" fmla="*/ 75 h 75"/>
                <a:gd name="T18" fmla="*/ 72 w 72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5">
                  <a:moveTo>
                    <a:pt x="6" y="66"/>
                  </a:moveTo>
                  <a:lnTo>
                    <a:pt x="6" y="10"/>
                  </a:lnTo>
                  <a:lnTo>
                    <a:pt x="66" y="10"/>
                  </a:lnTo>
                  <a:lnTo>
                    <a:pt x="66" y="66"/>
                  </a:lnTo>
                  <a:lnTo>
                    <a:pt x="6" y="66"/>
                  </a:lnTo>
                  <a:moveTo>
                    <a:pt x="72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72" y="75"/>
                  </a:lnTo>
                  <a:lnTo>
                    <a:pt x="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86" name="Freeform 595"/>
            <p:cNvSpPr>
              <a:spLocks noEditPoints="1"/>
            </p:cNvSpPr>
            <p:nvPr userDrawn="1"/>
          </p:nvSpPr>
          <p:spPr bwMode="auto">
            <a:xfrm>
              <a:off x="5950930" y="1762126"/>
              <a:ext cx="114300" cy="119063"/>
            </a:xfrm>
            <a:custGeom>
              <a:avLst/>
              <a:gdLst>
                <a:gd name="T0" fmla="*/ 7 w 72"/>
                <a:gd name="T1" fmla="*/ 66 h 75"/>
                <a:gd name="T2" fmla="*/ 7 w 72"/>
                <a:gd name="T3" fmla="*/ 10 h 75"/>
                <a:gd name="T4" fmla="*/ 66 w 72"/>
                <a:gd name="T5" fmla="*/ 10 h 75"/>
                <a:gd name="T6" fmla="*/ 66 w 72"/>
                <a:gd name="T7" fmla="*/ 66 h 75"/>
                <a:gd name="T8" fmla="*/ 7 w 72"/>
                <a:gd name="T9" fmla="*/ 66 h 75"/>
                <a:gd name="T10" fmla="*/ 72 w 72"/>
                <a:gd name="T11" fmla="*/ 0 h 75"/>
                <a:gd name="T12" fmla="*/ 0 w 72"/>
                <a:gd name="T13" fmla="*/ 0 h 75"/>
                <a:gd name="T14" fmla="*/ 0 w 72"/>
                <a:gd name="T15" fmla="*/ 75 h 75"/>
                <a:gd name="T16" fmla="*/ 72 w 72"/>
                <a:gd name="T17" fmla="*/ 75 h 75"/>
                <a:gd name="T18" fmla="*/ 72 w 72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5">
                  <a:moveTo>
                    <a:pt x="7" y="66"/>
                  </a:moveTo>
                  <a:lnTo>
                    <a:pt x="7" y="10"/>
                  </a:lnTo>
                  <a:lnTo>
                    <a:pt x="66" y="10"/>
                  </a:lnTo>
                  <a:lnTo>
                    <a:pt x="66" y="66"/>
                  </a:lnTo>
                  <a:lnTo>
                    <a:pt x="7" y="66"/>
                  </a:lnTo>
                  <a:close/>
                  <a:moveTo>
                    <a:pt x="72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72" y="75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87" name="Freeform 596"/>
            <p:cNvSpPr>
              <a:spLocks noEditPoints="1"/>
            </p:cNvSpPr>
            <p:nvPr userDrawn="1"/>
          </p:nvSpPr>
          <p:spPr bwMode="auto">
            <a:xfrm>
              <a:off x="5950930" y="1762126"/>
              <a:ext cx="114300" cy="119063"/>
            </a:xfrm>
            <a:custGeom>
              <a:avLst/>
              <a:gdLst>
                <a:gd name="T0" fmla="*/ 7 w 72"/>
                <a:gd name="T1" fmla="*/ 66 h 75"/>
                <a:gd name="T2" fmla="*/ 7 w 72"/>
                <a:gd name="T3" fmla="*/ 10 h 75"/>
                <a:gd name="T4" fmla="*/ 66 w 72"/>
                <a:gd name="T5" fmla="*/ 10 h 75"/>
                <a:gd name="T6" fmla="*/ 66 w 72"/>
                <a:gd name="T7" fmla="*/ 66 h 75"/>
                <a:gd name="T8" fmla="*/ 7 w 72"/>
                <a:gd name="T9" fmla="*/ 66 h 75"/>
                <a:gd name="T10" fmla="*/ 72 w 72"/>
                <a:gd name="T11" fmla="*/ 0 h 75"/>
                <a:gd name="T12" fmla="*/ 0 w 72"/>
                <a:gd name="T13" fmla="*/ 0 h 75"/>
                <a:gd name="T14" fmla="*/ 0 w 72"/>
                <a:gd name="T15" fmla="*/ 75 h 75"/>
                <a:gd name="T16" fmla="*/ 72 w 72"/>
                <a:gd name="T17" fmla="*/ 75 h 75"/>
                <a:gd name="T18" fmla="*/ 72 w 72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5">
                  <a:moveTo>
                    <a:pt x="7" y="66"/>
                  </a:moveTo>
                  <a:lnTo>
                    <a:pt x="7" y="10"/>
                  </a:lnTo>
                  <a:lnTo>
                    <a:pt x="66" y="10"/>
                  </a:lnTo>
                  <a:lnTo>
                    <a:pt x="66" y="66"/>
                  </a:lnTo>
                  <a:lnTo>
                    <a:pt x="7" y="66"/>
                  </a:lnTo>
                  <a:moveTo>
                    <a:pt x="72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72" y="75"/>
                  </a:lnTo>
                  <a:lnTo>
                    <a:pt x="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88" name="Freeform 597"/>
            <p:cNvSpPr>
              <a:spLocks noEditPoints="1"/>
            </p:cNvSpPr>
            <p:nvPr userDrawn="1"/>
          </p:nvSpPr>
          <p:spPr bwMode="auto">
            <a:xfrm>
              <a:off x="5812817" y="1762126"/>
              <a:ext cx="119063" cy="119063"/>
            </a:xfrm>
            <a:custGeom>
              <a:avLst/>
              <a:gdLst>
                <a:gd name="T0" fmla="*/ 6 w 75"/>
                <a:gd name="T1" fmla="*/ 66 h 75"/>
                <a:gd name="T2" fmla="*/ 6 w 75"/>
                <a:gd name="T3" fmla="*/ 10 h 75"/>
                <a:gd name="T4" fmla="*/ 65 w 75"/>
                <a:gd name="T5" fmla="*/ 10 h 75"/>
                <a:gd name="T6" fmla="*/ 65 w 75"/>
                <a:gd name="T7" fmla="*/ 66 h 75"/>
                <a:gd name="T8" fmla="*/ 6 w 75"/>
                <a:gd name="T9" fmla="*/ 66 h 75"/>
                <a:gd name="T10" fmla="*/ 75 w 75"/>
                <a:gd name="T11" fmla="*/ 0 h 75"/>
                <a:gd name="T12" fmla="*/ 0 w 75"/>
                <a:gd name="T13" fmla="*/ 0 h 75"/>
                <a:gd name="T14" fmla="*/ 0 w 75"/>
                <a:gd name="T15" fmla="*/ 75 h 75"/>
                <a:gd name="T16" fmla="*/ 75 w 75"/>
                <a:gd name="T17" fmla="*/ 75 h 75"/>
                <a:gd name="T18" fmla="*/ 75 w 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6" y="66"/>
                  </a:moveTo>
                  <a:lnTo>
                    <a:pt x="6" y="10"/>
                  </a:lnTo>
                  <a:lnTo>
                    <a:pt x="65" y="10"/>
                  </a:lnTo>
                  <a:lnTo>
                    <a:pt x="65" y="66"/>
                  </a:lnTo>
                  <a:lnTo>
                    <a:pt x="6" y="66"/>
                  </a:lnTo>
                  <a:close/>
                  <a:moveTo>
                    <a:pt x="75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75" y="75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89" name="Freeform 598"/>
            <p:cNvSpPr>
              <a:spLocks noEditPoints="1"/>
            </p:cNvSpPr>
            <p:nvPr userDrawn="1"/>
          </p:nvSpPr>
          <p:spPr bwMode="auto">
            <a:xfrm>
              <a:off x="5812817" y="1762126"/>
              <a:ext cx="119063" cy="119063"/>
            </a:xfrm>
            <a:custGeom>
              <a:avLst/>
              <a:gdLst>
                <a:gd name="T0" fmla="*/ 6 w 75"/>
                <a:gd name="T1" fmla="*/ 66 h 75"/>
                <a:gd name="T2" fmla="*/ 6 w 75"/>
                <a:gd name="T3" fmla="*/ 10 h 75"/>
                <a:gd name="T4" fmla="*/ 65 w 75"/>
                <a:gd name="T5" fmla="*/ 10 h 75"/>
                <a:gd name="T6" fmla="*/ 65 w 75"/>
                <a:gd name="T7" fmla="*/ 66 h 75"/>
                <a:gd name="T8" fmla="*/ 6 w 75"/>
                <a:gd name="T9" fmla="*/ 66 h 75"/>
                <a:gd name="T10" fmla="*/ 75 w 75"/>
                <a:gd name="T11" fmla="*/ 0 h 75"/>
                <a:gd name="T12" fmla="*/ 0 w 75"/>
                <a:gd name="T13" fmla="*/ 0 h 75"/>
                <a:gd name="T14" fmla="*/ 0 w 75"/>
                <a:gd name="T15" fmla="*/ 75 h 75"/>
                <a:gd name="T16" fmla="*/ 75 w 75"/>
                <a:gd name="T17" fmla="*/ 75 h 75"/>
                <a:gd name="T18" fmla="*/ 75 w 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5">
                  <a:moveTo>
                    <a:pt x="6" y="66"/>
                  </a:moveTo>
                  <a:lnTo>
                    <a:pt x="6" y="10"/>
                  </a:lnTo>
                  <a:lnTo>
                    <a:pt x="65" y="10"/>
                  </a:lnTo>
                  <a:lnTo>
                    <a:pt x="65" y="66"/>
                  </a:lnTo>
                  <a:lnTo>
                    <a:pt x="6" y="66"/>
                  </a:lnTo>
                  <a:moveTo>
                    <a:pt x="75" y="0"/>
                  </a:moveTo>
                  <a:lnTo>
                    <a:pt x="0" y="0"/>
                  </a:lnTo>
                  <a:lnTo>
                    <a:pt x="0" y="75"/>
                  </a:lnTo>
                  <a:lnTo>
                    <a:pt x="75" y="75"/>
                  </a:lnTo>
                  <a:lnTo>
                    <a:pt x="7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90" name="Freeform 599"/>
            <p:cNvSpPr>
              <a:spLocks noEditPoints="1"/>
            </p:cNvSpPr>
            <p:nvPr userDrawn="1"/>
          </p:nvSpPr>
          <p:spPr bwMode="auto">
            <a:xfrm>
              <a:off x="5538180" y="1766888"/>
              <a:ext cx="109538" cy="109538"/>
            </a:xfrm>
            <a:custGeom>
              <a:avLst/>
              <a:gdLst>
                <a:gd name="T0" fmla="*/ 7 w 69"/>
                <a:gd name="T1" fmla="*/ 63 h 69"/>
                <a:gd name="T2" fmla="*/ 7 w 69"/>
                <a:gd name="T3" fmla="*/ 7 h 69"/>
                <a:gd name="T4" fmla="*/ 63 w 69"/>
                <a:gd name="T5" fmla="*/ 7 h 69"/>
                <a:gd name="T6" fmla="*/ 63 w 69"/>
                <a:gd name="T7" fmla="*/ 63 h 69"/>
                <a:gd name="T8" fmla="*/ 7 w 69"/>
                <a:gd name="T9" fmla="*/ 63 h 69"/>
                <a:gd name="T10" fmla="*/ 69 w 69"/>
                <a:gd name="T11" fmla="*/ 0 h 69"/>
                <a:gd name="T12" fmla="*/ 0 w 69"/>
                <a:gd name="T13" fmla="*/ 0 h 69"/>
                <a:gd name="T14" fmla="*/ 0 w 69"/>
                <a:gd name="T15" fmla="*/ 69 h 69"/>
                <a:gd name="T16" fmla="*/ 69 w 69"/>
                <a:gd name="T17" fmla="*/ 69 h 69"/>
                <a:gd name="T18" fmla="*/ 69 w 69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7" y="63"/>
                  </a:moveTo>
                  <a:lnTo>
                    <a:pt x="7" y="7"/>
                  </a:lnTo>
                  <a:lnTo>
                    <a:pt x="63" y="7"/>
                  </a:lnTo>
                  <a:lnTo>
                    <a:pt x="63" y="63"/>
                  </a:lnTo>
                  <a:lnTo>
                    <a:pt x="7" y="63"/>
                  </a:lnTo>
                  <a:close/>
                  <a:moveTo>
                    <a:pt x="69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69" y="69"/>
                  </a:ln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91" name="Freeform 600"/>
            <p:cNvSpPr>
              <a:spLocks noEditPoints="1"/>
            </p:cNvSpPr>
            <p:nvPr userDrawn="1"/>
          </p:nvSpPr>
          <p:spPr bwMode="auto">
            <a:xfrm>
              <a:off x="5538180" y="1766888"/>
              <a:ext cx="109538" cy="109538"/>
            </a:xfrm>
            <a:custGeom>
              <a:avLst/>
              <a:gdLst>
                <a:gd name="T0" fmla="*/ 7 w 69"/>
                <a:gd name="T1" fmla="*/ 63 h 69"/>
                <a:gd name="T2" fmla="*/ 7 w 69"/>
                <a:gd name="T3" fmla="*/ 7 h 69"/>
                <a:gd name="T4" fmla="*/ 63 w 69"/>
                <a:gd name="T5" fmla="*/ 7 h 69"/>
                <a:gd name="T6" fmla="*/ 63 w 69"/>
                <a:gd name="T7" fmla="*/ 63 h 69"/>
                <a:gd name="T8" fmla="*/ 7 w 69"/>
                <a:gd name="T9" fmla="*/ 63 h 69"/>
                <a:gd name="T10" fmla="*/ 69 w 69"/>
                <a:gd name="T11" fmla="*/ 0 h 69"/>
                <a:gd name="T12" fmla="*/ 0 w 69"/>
                <a:gd name="T13" fmla="*/ 0 h 69"/>
                <a:gd name="T14" fmla="*/ 0 w 69"/>
                <a:gd name="T15" fmla="*/ 69 h 69"/>
                <a:gd name="T16" fmla="*/ 69 w 69"/>
                <a:gd name="T17" fmla="*/ 69 h 69"/>
                <a:gd name="T18" fmla="*/ 69 w 69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7" y="63"/>
                  </a:moveTo>
                  <a:lnTo>
                    <a:pt x="7" y="7"/>
                  </a:lnTo>
                  <a:lnTo>
                    <a:pt x="63" y="7"/>
                  </a:lnTo>
                  <a:lnTo>
                    <a:pt x="63" y="63"/>
                  </a:lnTo>
                  <a:lnTo>
                    <a:pt x="7" y="63"/>
                  </a:lnTo>
                  <a:moveTo>
                    <a:pt x="69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69" y="69"/>
                  </a:lnTo>
                  <a:lnTo>
                    <a:pt x="6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92" name="Freeform 601"/>
            <p:cNvSpPr>
              <a:spLocks noEditPoints="1"/>
            </p:cNvSpPr>
            <p:nvPr userDrawn="1"/>
          </p:nvSpPr>
          <p:spPr bwMode="auto">
            <a:xfrm>
              <a:off x="5400067" y="1766888"/>
              <a:ext cx="109538" cy="109538"/>
            </a:xfrm>
            <a:custGeom>
              <a:avLst/>
              <a:gdLst>
                <a:gd name="T0" fmla="*/ 9 w 69"/>
                <a:gd name="T1" fmla="*/ 60 h 69"/>
                <a:gd name="T2" fmla="*/ 9 w 69"/>
                <a:gd name="T3" fmla="*/ 10 h 69"/>
                <a:gd name="T4" fmla="*/ 59 w 69"/>
                <a:gd name="T5" fmla="*/ 10 h 69"/>
                <a:gd name="T6" fmla="*/ 59 w 69"/>
                <a:gd name="T7" fmla="*/ 60 h 69"/>
                <a:gd name="T8" fmla="*/ 9 w 69"/>
                <a:gd name="T9" fmla="*/ 60 h 69"/>
                <a:gd name="T10" fmla="*/ 69 w 69"/>
                <a:gd name="T11" fmla="*/ 0 h 69"/>
                <a:gd name="T12" fmla="*/ 0 w 69"/>
                <a:gd name="T13" fmla="*/ 0 h 69"/>
                <a:gd name="T14" fmla="*/ 0 w 69"/>
                <a:gd name="T15" fmla="*/ 69 h 69"/>
                <a:gd name="T16" fmla="*/ 69 w 69"/>
                <a:gd name="T17" fmla="*/ 69 h 69"/>
                <a:gd name="T18" fmla="*/ 69 w 69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9" y="60"/>
                  </a:moveTo>
                  <a:lnTo>
                    <a:pt x="9" y="10"/>
                  </a:lnTo>
                  <a:lnTo>
                    <a:pt x="59" y="10"/>
                  </a:lnTo>
                  <a:lnTo>
                    <a:pt x="59" y="60"/>
                  </a:lnTo>
                  <a:lnTo>
                    <a:pt x="9" y="60"/>
                  </a:lnTo>
                  <a:close/>
                  <a:moveTo>
                    <a:pt x="69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69" y="69"/>
                  </a:ln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93" name="Freeform 602"/>
            <p:cNvSpPr>
              <a:spLocks noEditPoints="1"/>
            </p:cNvSpPr>
            <p:nvPr userDrawn="1"/>
          </p:nvSpPr>
          <p:spPr bwMode="auto">
            <a:xfrm>
              <a:off x="5400067" y="1766888"/>
              <a:ext cx="109538" cy="109538"/>
            </a:xfrm>
            <a:custGeom>
              <a:avLst/>
              <a:gdLst>
                <a:gd name="T0" fmla="*/ 9 w 69"/>
                <a:gd name="T1" fmla="*/ 60 h 69"/>
                <a:gd name="T2" fmla="*/ 9 w 69"/>
                <a:gd name="T3" fmla="*/ 10 h 69"/>
                <a:gd name="T4" fmla="*/ 59 w 69"/>
                <a:gd name="T5" fmla="*/ 10 h 69"/>
                <a:gd name="T6" fmla="*/ 59 w 69"/>
                <a:gd name="T7" fmla="*/ 60 h 69"/>
                <a:gd name="T8" fmla="*/ 9 w 69"/>
                <a:gd name="T9" fmla="*/ 60 h 69"/>
                <a:gd name="T10" fmla="*/ 69 w 69"/>
                <a:gd name="T11" fmla="*/ 0 h 69"/>
                <a:gd name="T12" fmla="*/ 0 w 69"/>
                <a:gd name="T13" fmla="*/ 0 h 69"/>
                <a:gd name="T14" fmla="*/ 0 w 69"/>
                <a:gd name="T15" fmla="*/ 69 h 69"/>
                <a:gd name="T16" fmla="*/ 69 w 69"/>
                <a:gd name="T17" fmla="*/ 69 h 69"/>
                <a:gd name="T18" fmla="*/ 69 w 69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9" y="60"/>
                  </a:moveTo>
                  <a:lnTo>
                    <a:pt x="9" y="10"/>
                  </a:lnTo>
                  <a:lnTo>
                    <a:pt x="59" y="10"/>
                  </a:lnTo>
                  <a:lnTo>
                    <a:pt x="59" y="60"/>
                  </a:lnTo>
                  <a:lnTo>
                    <a:pt x="9" y="60"/>
                  </a:lnTo>
                  <a:moveTo>
                    <a:pt x="69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69" y="69"/>
                  </a:lnTo>
                  <a:lnTo>
                    <a:pt x="6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94" name="Freeform 603"/>
            <p:cNvSpPr>
              <a:spLocks noEditPoints="1"/>
            </p:cNvSpPr>
            <p:nvPr userDrawn="1"/>
          </p:nvSpPr>
          <p:spPr bwMode="auto">
            <a:xfrm>
              <a:off x="5265130" y="1771651"/>
              <a:ext cx="100013" cy="104775"/>
            </a:xfrm>
            <a:custGeom>
              <a:avLst/>
              <a:gdLst>
                <a:gd name="T0" fmla="*/ 6 w 63"/>
                <a:gd name="T1" fmla="*/ 57 h 66"/>
                <a:gd name="T2" fmla="*/ 6 w 63"/>
                <a:gd name="T3" fmla="*/ 7 h 66"/>
                <a:gd name="T4" fmla="*/ 56 w 63"/>
                <a:gd name="T5" fmla="*/ 7 h 66"/>
                <a:gd name="T6" fmla="*/ 56 w 63"/>
                <a:gd name="T7" fmla="*/ 57 h 66"/>
                <a:gd name="T8" fmla="*/ 6 w 63"/>
                <a:gd name="T9" fmla="*/ 57 h 66"/>
                <a:gd name="T10" fmla="*/ 63 w 63"/>
                <a:gd name="T11" fmla="*/ 0 h 66"/>
                <a:gd name="T12" fmla="*/ 0 w 63"/>
                <a:gd name="T13" fmla="*/ 0 h 66"/>
                <a:gd name="T14" fmla="*/ 0 w 63"/>
                <a:gd name="T15" fmla="*/ 66 h 66"/>
                <a:gd name="T16" fmla="*/ 63 w 63"/>
                <a:gd name="T17" fmla="*/ 66 h 66"/>
                <a:gd name="T18" fmla="*/ 63 w 63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6">
                  <a:moveTo>
                    <a:pt x="6" y="57"/>
                  </a:moveTo>
                  <a:lnTo>
                    <a:pt x="6" y="7"/>
                  </a:lnTo>
                  <a:lnTo>
                    <a:pt x="56" y="7"/>
                  </a:lnTo>
                  <a:lnTo>
                    <a:pt x="56" y="57"/>
                  </a:lnTo>
                  <a:lnTo>
                    <a:pt x="6" y="57"/>
                  </a:lnTo>
                  <a:close/>
                  <a:moveTo>
                    <a:pt x="63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3" y="66"/>
                  </a:ln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95" name="Freeform 604"/>
            <p:cNvSpPr>
              <a:spLocks noEditPoints="1"/>
            </p:cNvSpPr>
            <p:nvPr userDrawn="1"/>
          </p:nvSpPr>
          <p:spPr bwMode="auto">
            <a:xfrm>
              <a:off x="5265130" y="1771651"/>
              <a:ext cx="100013" cy="104775"/>
            </a:xfrm>
            <a:custGeom>
              <a:avLst/>
              <a:gdLst>
                <a:gd name="T0" fmla="*/ 6 w 63"/>
                <a:gd name="T1" fmla="*/ 57 h 66"/>
                <a:gd name="T2" fmla="*/ 6 w 63"/>
                <a:gd name="T3" fmla="*/ 7 h 66"/>
                <a:gd name="T4" fmla="*/ 56 w 63"/>
                <a:gd name="T5" fmla="*/ 7 h 66"/>
                <a:gd name="T6" fmla="*/ 56 w 63"/>
                <a:gd name="T7" fmla="*/ 57 h 66"/>
                <a:gd name="T8" fmla="*/ 6 w 63"/>
                <a:gd name="T9" fmla="*/ 57 h 66"/>
                <a:gd name="T10" fmla="*/ 63 w 63"/>
                <a:gd name="T11" fmla="*/ 0 h 66"/>
                <a:gd name="T12" fmla="*/ 0 w 63"/>
                <a:gd name="T13" fmla="*/ 0 h 66"/>
                <a:gd name="T14" fmla="*/ 0 w 63"/>
                <a:gd name="T15" fmla="*/ 66 h 66"/>
                <a:gd name="T16" fmla="*/ 63 w 63"/>
                <a:gd name="T17" fmla="*/ 66 h 66"/>
                <a:gd name="T18" fmla="*/ 63 w 63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6">
                  <a:moveTo>
                    <a:pt x="6" y="57"/>
                  </a:moveTo>
                  <a:lnTo>
                    <a:pt x="6" y="7"/>
                  </a:lnTo>
                  <a:lnTo>
                    <a:pt x="56" y="7"/>
                  </a:lnTo>
                  <a:lnTo>
                    <a:pt x="56" y="57"/>
                  </a:lnTo>
                  <a:lnTo>
                    <a:pt x="6" y="57"/>
                  </a:lnTo>
                  <a:moveTo>
                    <a:pt x="63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3" y="66"/>
                  </a:lnTo>
                  <a:lnTo>
                    <a:pt x="6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96" name="Freeform 605"/>
            <p:cNvSpPr>
              <a:spLocks noEditPoints="1"/>
            </p:cNvSpPr>
            <p:nvPr userDrawn="1"/>
          </p:nvSpPr>
          <p:spPr bwMode="auto">
            <a:xfrm>
              <a:off x="5125430" y="1771651"/>
              <a:ext cx="100013" cy="100013"/>
            </a:xfrm>
            <a:custGeom>
              <a:avLst/>
              <a:gdLst>
                <a:gd name="T0" fmla="*/ 10 w 63"/>
                <a:gd name="T1" fmla="*/ 54 h 63"/>
                <a:gd name="T2" fmla="*/ 10 w 63"/>
                <a:gd name="T3" fmla="*/ 10 h 63"/>
                <a:gd name="T4" fmla="*/ 54 w 63"/>
                <a:gd name="T5" fmla="*/ 10 h 63"/>
                <a:gd name="T6" fmla="*/ 54 w 63"/>
                <a:gd name="T7" fmla="*/ 54 h 63"/>
                <a:gd name="T8" fmla="*/ 10 w 63"/>
                <a:gd name="T9" fmla="*/ 54 h 63"/>
                <a:gd name="T10" fmla="*/ 63 w 63"/>
                <a:gd name="T11" fmla="*/ 0 h 63"/>
                <a:gd name="T12" fmla="*/ 0 w 63"/>
                <a:gd name="T13" fmla="*/ 0 h 63"/>
                <a:gd name="T14" fmla="*/ 0 w 63"/>
                <a:gd name="T15" fmla="*/ 63 h 63"/>
                <a:gd name="T16" fmla="*/ 63 w 63"/>
                <a:gd name="T17" fmla="*/ 63 h 63"/>
                <a:gd name="T18" fmla="*/ 63 w 63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10" y="54"/>
                  </a:moveTo>
                  <a:lnTo>
                    <a:pt x="10" y="10"/>
                  </a:lnTo>
                  <a:lnTo>
                    <a:pt x="54" y="10"/>
                  </a:lnTo>
                  <a:lnTo>
                    <a:pt x="54" y="54"/>
                  </a:lnTo>
                  <a:lnTo>
                    <a:pt x="10" y="54"/>
                  </a:lnTo>
                  <a:close/>
                  <a:moveTo>
                    <a:pt x="63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3" y="63"/>
                  </a:ln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97" name="Freeform 606"/>
            <p:cNvSpPr>
              <a:spLocks noEditPoints="1"/>
            </p:cNvSpPr>
            <p:nvPr userDrawn="1"/>
          </p:nvSpPr>
          <p:spPr bwMode="auto">
            <a:xfrm>
              <a:off x="5125430" y="1771651"/>
              <a:ext cx="100013" cy="100013"/>
            </a:xfrm>
            <a:custGeom>
              <a:avLst/>
              <a:gdLst>
                <a:gd name="T0" fmla="*/ 10 w 63"/>
                <a:gd name="T1" fmla="*/ 54 h 63"/>
                <a:gd name="T2" fmla="*/ 10 w 63"/>
                <a:gd name="T3" fmla="*/ 10 h 63"/>
                <a:gd name="T4" fmla="*/ 54 w 63"/>
                <a:gd name="T5" fmla="*/ 10 h 63"/>
                <a:gd name="T6" fmla="*/ 54 w 63"/>
                <a:gd name="T7" fmla="*/ 54 h 63"/>
                <a:gd name="T8" fmla="*/ 10 w 63"/>
                <a:gd name="T9" fmla="*/ 54 h 63"/>
                <a:gd name="T10" fmla="*/ 63 w 63"/>
                <a:gd name="T11" fmla="*/ 0 h 63"/>
                <a:gd name="T12" fmla="*/ 0 w 63"/>
                <a:gd name="T13" fmla="*/ 0 h 63"/>
                <a:gd name="T14" fmla="*/ 0 w 63"/>
                <a:gd name="T15" fmla="*/ 63 h 63"/>
                <a:gd name="T16" fmla="*/ 63 w 63"/>
                <a:gd name="T17" fmla="*/ 63 h 63"/>
                <a:gd name="T18" fmla="*/ 63 w 63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10" y="54"/>
                  </a:moveTo>
                  <a:lnTo>
                    <a:pt x="10" y="10"/>
                  </a:lnTo>
                  <a:lnTo>
                    <a:pt x="54" y="10"/>
                  </a:lnTo>
                  <a:lnTo>
                    <a:pt x="54" y="54"/>
                  </a:lnTo>
                  <a:lnTo>
                    <a:pt x="10" y="54"/>
                  </a:lnTo>
                  <a:moveTo>
                    <a:pt x="63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3" y="63"/>
                  </a:lnTo>
                  <a:lnTo>
                    <a:pt x="6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98" name="Freeform 607"/>
            <p:cNvSpPr>
              <a:spLocks noEditPoints="1"/>
            </p:cNvSpPr>
            <p:nvPr userDrawn="1"/>
          </p:nvSpPr>
          <p:spPr bwMode="auto">
            <a:xfrm>
              <a:off x="4992080" y="1778001"/>
              <a:ext cx="88900" cy="88900"/>
            </a:xfrm>
            <a:custGeom>
              <a:avLst/>
              <a:gdLst>
                <a:gd name="T0" fmla="*/ 9 w 56"/>
                <a:gd name="T1" fmla="*/ 50 h 56"/>
                <a:gd name="T2" fmla="*/ 9 w 56"/>
                <a:gd name="T3" fmla="*/ 6 h 56"/>
                <a:gd name="T4" fmla="*/ 50 w 56"/>
                <a:gd name="T5" fmla="*/ 6 h 56"/>
                <a:gd name="T6" fmla="*/ 50 w 56"/>
                <a:gd name="T7" fmla="*/ 50 h 56"/>
                <a:gd name="T8" fmla="*/ 9 w 56"/>
                <a:gd name="T9" fmla="*/ 50 h 56"/>
                <a:gd name="T10" fmla="*/ 56 w 56"/>
                <a:gd name="T11" fmla="*/ 0 h 56"/>
                <a:gd name="T12" fmla="*/ 0 w 56"/>
                <a:gd name="T13" fmla="*/ 0 h 56"/>
                <a:gd name="T14" fmla="*/ 0 w 56"/>
                <a:gd name="T15" fmla="*/ 56 h 56"/>
                <a:gd name="T16" fmla="*/ 56 w 56"/>
                <a:gd name="T17" fmla="*/ 56 h 56"/>
                <a:gd name="T18" fmla="*/ 56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9" y="50"/>
                  </a:moveTo>
                  <a:lnTo>
                    <a:pt x="9" y="6"/>
                  </a:lnTo>
                  <a:lnTo>
                    <a:pt x="50" y="6"/>
                  </a:lnTo>
                  <a:lnTo>
                    <a:pt x="50" y="50"/>
                  </a:lnTo>
                  <a:lnTo>
                    <a:pt x="9" y="50"/>
                  </a:lnTo>
                  <a:close/>
                  <a:moveTo>
                    <a:pt x="56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56" y="56"/>
                  </a:lnTo>
                  <a:lnTo>
                    <a:pt x="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999" name="Freeform 608"/>
            <p:cNvSpPr>
              <a:spLocks noEditPoints="1"/>
            </p:cNvSpPr>
            <p:nvPr userDrawn="1"/>
          </p:nvSpPr>
          <p:spPr bwMode="auto">
            <a:xfrm>
              <a:off x="4992080" y="1778001"/>
              <a:ext cx="88900" cy="88900"/>
            </a:xfrm>
            <a:custGeom>
              <a:avLst/>
              <a:gdLst>
                <a:gd name="T0" fmla="*/ 9 w 56"/>
                <a:gd name="T1" fmla="*/ 50 h 56"/>
                <a:gd name="T2" fmla="*/ 9 w 56"/>
                <a:gd name="T3" fmla="*/ 6 h 56"/>
                <a:gd name="T4" fmla="*/ 50 w 56"/>
                <a:gd name="T5" fmla="*/ 6 h 56"/>
                <a:gd name="T6" fmla="*/ 50 w 56"/>
                <a:gd name="T7" fmla="*/ 50 h 56"/>
                <a:gd name="T8" fmla="*/ 9 w 56"/>
                <a:gd name="T9" fmla="*/ 50 h 56"/>
                <a:gd name="T10" fmla="*/ 56 w 56"/>
                <a:gd name="T11" fmla="*/ 0 h 56"/>
                <a:gd name="T12" fmla="*/ 0 w 56"/>
                <a:gd name="T13" fmla="*/ 0 h 56"/>
                <a:gd name="T14" fmla="*/ 0 w 56"/>
                <a:gd name="T15" fmla="*/ 56 h 56"/>
                <a:gd name="T16" fmla="*/ 56 w 56"/>
                <a:gd name="T17" fmla="*/ 56 h 56"/>
                <a:gd name="T18" fmla="*/ 56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9" y="50"/>
                  </a:moveTo>
                  <a:lnTo>
                    <a:pt x="9" y="6"/>
                  </a:lnTo>
                  <a:lnTo>
                    <a:pt x="50" y="6"/>
                  </a:lnTo>
                  <a:lnTo>
                    <a:pt x="50" y="50"/>
                  </a:lnTo>
                  <a:lnTo>
                    <a:pt x="9" y="50"/>
                  </a:lnTo>
                  <a:moveTo>
                    <a:pt x="56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56" y="56"/>
                  </a:lnTo>
                  <a:lnTo>
                    <a:pt x="5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00" name="Freeform 609"/>
            <p:cNvSpPr>
              <a:spLocks noEditPoints="1"/>
            </p:cNvSpPr>
            <p:nvPr userDrawn="1"/>
          </p:nvSpPr>
          <p:spPr bwMode="auto">
            <a:xfrm>
              <a:off x="4857142" y="1782763"/>
              <a:ext cx="84138" cy="84138"/>
            </a:xfrm>
            <a:custGeom>
              <a:avLst/>
              <a:gdLst>
                <a:gd name="T0" fmla="*/ 6 w 53"/>
                <a:gd name="T1" fmla="*/ 44 h 53"/>
                <a:gd name="T2" fmla="*/ 6 w 53"/>
                <a:gd name="T3" fmla="*/ 6 h 53"/>
                <a:gd name="T4" fmla="*/ 44 w 53"/>
                <a:gd name="T5" fmla="*/ 6 h 53"/>
                <a:gd name="T6" fmla="*/ 44 w 53"/>
                <a:gd name="T7" fmla="*/ 44 h 53"/>
                <a:gd name="T8" fmla="*/ 6 w 53"/>
                <a:gd name="T9" fmla="*/ 44 h 53"/>
                <a:gd name="T10" fmla="*/ 53 w 53"/>
                <a:gd name="T11" fmla="*/ 0 h 53"/>
                <a:gd name="T12" fmla="*/ 0 w 53"/>
                <a:gd name="T13" fmla="*/ 0 h 53"/>
                <a:gd name="T14" fmla="*/ 0 w 53"/>
                <a:gd name="T15" fmla="*/ 53 h 53"/>
                <a:gd name="T16" fmla="*/ 53 w 53"/>
                <a:gd name="T17" fmla="*/ 53 h 53"/>
                <a:gd name="T18" fmla="*/ 53 w 53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3">
                  <a:moveTo>
                    <a:pt x="6" y="44"/>
                  </a:moveTo>
                  <a:lnTo>
                    <a:pt x="6" y="6"/>
                  </a:lnTo>
                  <a:lnTo>
                    <a:pt x="44" y="6"/>
                  </a:lnTo>
                  <a:lnTo>
                    <a:pt x="44" y="44"/>
                  </a:lnTo>
                  <a:lnTo>
                    <a:pt x="6" y="44"/>
                  </a:lnTo>
                  <a:close/>
                  <a:moveTo>
                    <a:pt x="53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53" y="53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01" name="Freeform 610"/>
            <p:cNvSpPr>
              <a:spLocks noEditPoints="1"/>
            </p:cNvSpPr>
            <p:nvPr userDrawn="1"/>
          </p:nvSpPr>
          <p:spPr bwMode="auto">
            <a:xfrm>
              <a:off x="4857142" y="1782763"/>
              <a:ext cx="84138" cy="84138"/>
            </a:xfrm>
            <a:custGeom>
              <a:avLst/>
              <a:gdLst>
                <a:gd name="T0" fmla="*/ 6 w 53"/>
                <a:gd name="T1" fmla="*/ 44 h 53"/>
                <a:gd name="T2" fmla="*/ 6 w 53"/>
                <a:gd name="T3" fmla="*/ 6 h 53"/>
                <a:gd name="T4" fmla="*/ 44 w 53"/>
                <a:gd name="T5" fmla="*/ 6 h 53"/>
                <a:gd name="T6" fmla="*/ 44 w 53"/>
                <a:gd name="T7" fmla="*/ 44 h 53"/>
                <a:gd name="T8" fmla="*/ 6 w 53"/>
                <a:gd name="T9" fmla="*/ 44 h 53"/>
                <a:gd name="T10" fmla="*/ 53 w 53"/>
                <a:gd name="T11" fmla="*/ 0 h 53"/>
                <a:gd name="T12" fmla="*/ 0 w 53"/>
                <a:gd name="T13" fmla="*/ 0 h 53"/>
                <a:gd name="T14" fmla="*/ 0 w 53"/>
                <a:gd name="T15" fmla="*/ 53 h 53"/>
                <a:gd name="T16" fmla="*/ 53 w 53"/>
                <a:gd name="T17" fmla="*/ 53 h 53"/>
                <a:gd name="T18" fmla="*/ 53 w 53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3">
                  <a:moveTo>
                    <a:pt x="6" y="44"/>
                  </a:moveTo>
                  <a:lnTo>
                    <a:pt x="6" y="6"/>
                  </a:lnTo>
                  <a:lnTo>
                    <a:pt x="44" y="6"/>
                  </a:lnTo>
                  <a:lnTo>
                    <a:pt x="44" y="44"/>
                  </a:lnTo>
                  <a:lnTo>
                    <a:pt x="6" y="44"/>
                  </a:lnTo>
                  <a:moveTo>
                    <a:pt x="53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53" y="53"/>
                  </a:lnTo>
                  <a:lnTo>
                    <a:pt x="5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02" name="Freeform 611"/>
            <p:cNvSpPr>
              <a:spLocks noEditPoints="1"/>
            </p:cNvSpPr>
            <p:nvPr userDrawn="1"/>
          </p:nvSpPr>
          <p:spPr bwMode="auto">
            <a:xfrm>
              <a:off x="4723792" y="1782763"/>
              <a:ext cx="74613" cy="79375"/>
            </a:xfrm>
            <a:custGeom>
              <a:avLst/>
              <a:gdLst>
                <a:gd name="T0" fmla="*/ 6 w 47"/>
                <a:gd name="T1" fmla="*/ 40 h 50"/>
                <a:gd name="T2" fmla="*/ 6 w 47"/>
                <a:gd name="T3" fmla="*/ 9 h 50"/>
                <a:gd name="T4" fmla="*/ 40 w 47"/>
                <a:gd name="T5" fmla="*/ 9 h 50"/>
                <a:gd name="T6" fmla="*/ 40 w 47"/>
                <a:gd name="T7" fmla="*/ 40 h 50"/>
                <a:gd name="T8" fmla="*/ 6 w 47"/>
                <a:gd name="T9" fmla="*/ 40 h 50"/>
                <a:gd name="T10" fmla="*/ 47 w 47"/>
                <a:gd name="T11" fmla="*/ 0 h 50"/>
                <a:gd name="T12" fmla="*/ 0 w 47"/>
                <a:gd name="T13" fmla="*/ 0 h 50"/>
                <a:gd name="T14" fmla="*/ 0 w 47"/>
                <a:gd name="T15" fmla="*/ 50 h 50"/>
                <a:gd name="T16" fmla="*/ 47 w 47"/>
                <a:gd name="T17" fmla="*/ 50 h 50"/>
                <a:gd name="T18" fmla="*/ 47 w 4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50">
                  <a:moveTo>
                    <a:pt x="6" y="40"/>
                  </a:moveTo>
                  <a:lnTo>
                    <a:pt x="6" y="9"/>
                  </a:lnTo>
                  <a:lnTo>
                    <a:pt x="40" y="9"/>
                  </a:lnTo>
                  <a:lnTo>
                    <a:pt x="40" y="40"/>
                  </a:lnTo>
                  <a:lnTo>
                    <a:pt x="6" y="40"/>
                  </a:lnTo>
                  <a:close/>
                  <a:moveTo>
                    <a:pt x="47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47" y="50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03" name="Freeform 612"/>
            <p:cNvSpPr>
              <a:spLocks noEditPoints="1"/>
            </p:cNvSpPr>
            <p:nvPr userDrawn="1"/>
          </p:nvSpPr>
          <p:spPr bwMode="auto">
            <a:xfrm>
              <a:off x="4723792" y="1782763"/>
              <a:ext cx="74613" cy="79375"/>
            </a:xfrm>
            <a:custGeom>
              <a:avLst/>
              <a:gdLst>
                <a:gd name="T0" fmla="*/ 6 w 47"/>
                <a:gd name="T1" fmla="*/ 40 h 50"/>
                <a:gd name="T2" fmla="*/ 6 w 47"/>
                <a:gd name="T3" fmla="*/ 9 h 50"/>
                <a:gd name="T4" fmla="*/ 40 w 47"/>
                <a:gd name="T5" fmla="*/ 9 h 50"/>
                <a:gd name="T6" fmla="*/ 40 w 47"/>
                <a:gd name="T7" fmla="*/ 40 h 50"/>
                <a:gd name="T8" fmla="*/ 6 w 47"/>
                <a:gd name="T9" fmla="*/ 40 h 50"/>
                <a:gd name="T10" fmla="*/ 47 w 47"/>
                <a:gd name="T11" fmla="*/ 0 h 50"/>
                <a:gd name="T12" fmla="*/ 0 w 47"/>
                <a:gd name="T13" fmla="*/ 0 h 50"/>
                <a:gd name="T14" fmla="*/ 0 w 47"/>
                <a:gd name="T15" fmla="*/ 50 h 50"/>
                <a:gd name="T16" fmla="*/ 47 w 47"/>
                <a:gd name="T17" fmla="*/ 50 h 50"/>
                <a:gd name="T18" fmla="*/ 47 w 4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50">
                  <a:moveTo>
                    <a:pt x="6" y="40"/>
                  </a:moveTo>
                  <a:lnTo>
                    <a:pt x="6" y="9"/>
                  </a:lnTo>
                  <a:lnTo>
                    <a:pt x="40" y="9"/>
                  </a:lnTo>
                  <a:lnTo>
                    <a:pt x="40" y="40"/>
                  </a:lnTo>
                  <a:lnTo>
                    <a:pt x="6" y="40"/>
                  </a:lnTo>
                  <a:moveTo>
                    <a:pt x="47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47" y="50"/>
                  </a:lnTo>
                  <a:lnTo>
                    <a:pt x="4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04" name="Freeform 613"/>
            <p:cNvSpPr>
              <a:spLocks noEditPoints="1"/>
            </p:cNvSpPr>
            <p:nvPr userDrawn="1"/>
          </p:nvSpPr>
          <p:spPr bwMode="auto">
            <a:xfrm>
              <a:off x="4584092" y="1787526"/>
              <a:ext cx="74613" cy="69850"/>
            </a:xfrm>
            <a:custGeom>
              <a:avLst/>
              <a:gdLst>
                <a:gd name="T0" fmla="*/ 9 w 47"/>
                <a:gd name="T1" fmla="*/ 37 h 44"/>
                <a:gd name="T2" fmla="*/ 9 w 47"/>
                <a:gd name="T3" fmla="*/ 9 h 44"/>
                <a:gd name="T4" fmla="*/ 37 w 47"/>
                <a:gd name="T5" fmla="*/ 9 h 44"/>
                <a:gd name="T6" fmla="*/ 37 w 47"/>
                <a:gd name="T7" fmla="*/ 37 h 44"/>
                <a:gd name="T8" fmla="*/ 9 w 47"/>
                <a:gd name="T9" fmla="*/ 37 h 44"/>
                <a:gd name="T10" fmla="*/ 47 w 47"/>
                <a:gd name="T11" fmla="*/ 0 h 44"/>
                <a:gd name="T12" fmla="*/ 0 w 47"/>
                <a:gd name="T13" fmla="*/ 0 h 44"/>
                <a:gd name="T14" fmla="*/ 0 w 47"/>
                <a:gd name="T15" fmla="*/ 44 h 44"/>
                <a:gd name="T16" fmla="*/ 47 w 47"/>
                <a:gd name="T17" fmla="*/ 44 h 44"/>
                <a:gd name="T18" fmla="*/ 47 w 47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4">
                  <a:moveTo>
                    <a:pt x="9" y="37"/>
                  </a:moveTo>
                  <a:lnTo>
                    <a:pt x="9" y="9"/>
                  </a:lnTo>
                  <a:lnTo>
                    <a:pt x="37" y="9"/>
                  </a:lnTo>
                  <a:lnTo>
                    <a:pt x="37" y="37"/>
                  </a:lnTo>
                  <a:lnTo>
                    <a:pt x="9" y="37"/>
                  </a:lnTo>
                  <a:close/>
                  <a:moveTo>
                    <a:pt x="47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7" y="44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4005" name="Freeform 614"/>
            <p:cNvSpPr>
              <a:spLocks noEditPoints="1"/>
            </p:cNvSpPr>
            <p:nvPr userDrawn="1"/>
          </p:nvSpPr>
          <p:spPr bwMode="auto">
            <a:xfrm>
              <a:off x="4584092" y="1787526"/>
              <a:ext cx="74613" cy="69850"/>
            </a:xfrm>
            <a:custGeom>
              <a:avLst/>
              <a:gdLst>
                <a:gd name="T0" fmla="*/ 9 w 47"/>
                <a:gd name="T1" fmla="*/ 37 h 44"/>
                <a:gd name="T2" fmla="*/ 9 w 47"/>
                <a:gd name="T3" fmla="*/ 9 h 44"/>
                <a:gd name="T4" fmla="*/ 37 w 47"/>
                <a:gd name="T5" fmla="*/ 9 h 44"/>
                <a:gd name="T6" fmla="*/ 37 w 47"/>
                <a:gd name="T7" fmla="*/ 37 h 44"/>
                <a:gd name="T8" fmla="*/ 9 w 47"/>
                <a:gd name="T9" fmla="*/ 37 h 44"/>
                <a:gd name="T10" fmla="*/ 47 w 47"/>
                <a:gd name="T11" fmla="*/ 0 h 44"/>
                <a:gd name="T12" fmla="*/ 0 w 47"/>
                <a:gd name="T13" fmla="*/ 0 h 44"/>
                <a:gd name="T14" fmla="*/ 0 w 47"/>
                <a:gd name="T15" fmla="*/ 44 h 44"/>
                <a:gd name="T16" fmla="*/ 47 w 47"/>
                <a:gd name="T17" fmla="*/ 44 h 44"/>
                <a:gd name="T18" fmla="*/ 47 w 47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4">
                  <a:moveTo>
                    <a:pt x="9" y="37"/>
                  </a:moveTo>
                  <a:lnTo>
                    <a:pt x="9" y="9"/>
                  </a:lnTo>
                  <a:lnTo>
                    <a:pt x="37" y="9"/>
                  </a:lnTo>
                  <a:lnTo>
                    <a:pt x="37" y="37"/>
                  </a:lnTo>
                  <a:lnTo>
                    <a:pt x="9" y="37"/>
                  </a:lnTo>
                  <a:moveTo>
                    <a:pt x="47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7" y="44"/>
                  </a:lnTo>
                  <a:lnTo>
                    <a:pt x="4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26" name="Freeform 636"/>
            <p:cNvSpPr>
              <a:spLocks noEditPoints="1"/>
            </p:cNvSpPr>
            <p:nvPr userDrawn="1"/>
          </p:nvSpPr>
          <p:spPr bwMode="auto">
            <a:xfrm>
              <a:off x="7916255" y="1927225"/>
              <a:ext cx="69850" cy="68262"/>
            </a:xfrm>
            <a:custGeom>
              <a:avLst/>
              <a:gdLst>
                <a:gd name="T0" fmla="*/ 9 w 44"/>
                <a:gd name="T1" fmla="*/ 37 h 43"/>
                <a:gd name="T2" fmla="*/ 9 w 44"/>
                <a:gd name="T3" fmla="*/ 6 h 43"/>
                <a:gd name="T4" fmla="*/ 37 w 44"/>
                <a:gd name="T5" fmla="*/ 6 h 43"/>
                <a:gd name="T6" fmla="*/ 37 w 44"/>
                <a:gd name="T7" fmla="*/ 37 h 43"/>
                <a:gd name="T8" fmla="*/ 9 w 44"/>
                <a:gd name="T9" fmla="*/ 37 h 43"/>
                <a:gd name="T10" fmla="*/ 44 w 44"/>
                <a:gd name="T11" fmla="*/ 0 h 43"/>
                <a:gd name="T12" fmla="*/ 0 w 44"/>
                <a:gd name="T13" fmla="*/ 0 h 43"/>
                <a:gd name="T14" fmla="*/ 0 w 44"/>
                <a:gd name="T15" fmla="*/ 43 h 43"/>
                <a:gd name="T16" fmla="*/ 44 w 44"/>
                <a:gd name="T17" fmla="*/ 43 h 43"/>
                <a:gd name="T18" fmla="*/ 44 w 4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3">
                  <a:moveTo>
                    <a:pt x="9" y="37"/>
                  </a:moveTo>
                  <a:lnTo>
                    <a:pt x="9" y="6"/>
                  </a:lnTo>
                  <a:lnTo>
                    <a:pt x="37" y="6"/>
                  </a:lnTo>
                  <a:lnTo>
                    <a:pt x="37" y="37"/>
                  </a:lnTo>
                  <a:lnTo>
                    <a:pt x="9" y="37"/>
                  </a:lnTo>
                  <a:close/>
                  <a:moveTo>
                    <a:pt x="44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4" y="43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27" name="Freeform 637"/>
            <p:cNvSpPr>
              <a:spLocks noEditPoints="1"/>
            </p:cNvSpPr>
            <p:nvPr userDrawn="1"/>
          </p:nvSpPr>
          <p:spPr bwMode="auto">
            <a:xfrm>
              <a:off x="7916255" y="1927225"/>
              <a:ext cx="69850" cy="68262"/>
            </a:xfrm>
            <a:custGeom>
              <a:avLst/>
              <a:gdLst>
                <a:gd name="T0" fmla="*/ 9 w 44"/>
                <a:gd name="T1" fmla="*/ 37 h 43"/>
                <a:gd name="T2" fmla="*/ 9 w 44"/>
                <a:gd name="T3" fmla="*/ 6 h 43"/>
                <a:gd name="T4" fmla="*/ 37 w 44"/>
                <a:gd name="T5" fmla="*/ 6 h 43"/>
                <a:gd name="T6" fmla="*/ 37 w 44"/>
                <a:gd name="T7" fmla="*/ 37 h 43"/>
                <a:gd name="T8" fmla="*/ 9 w 44"/>
                <a:gd name="T9" fmla="*/ 37 h 43"/>
                <a:gd name="T10" fmla="*/ 44 w 44"/>
                <a:gd name="T11" fmla="*/ 0 h 43"/>
                <a:gd name="T12" fmla="*/ 0 w 44"/>
                <a:gd name="T13" fmla="*/ 0 h 43"/>
                <a:gd name="T14" fmla="*/ 0 w 44"/>
                <a:gd name="T15" fmla="*/ 43 h 43"/>
                <a:gd name="T16" fmla="*/ 44 w 44"/>
                <a:gd name="T17" fmla="*/ 43 h 43"/>
                <a:gd name="T18" fmla="*/ 44 w 4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3">
                  <a:moveTo>
                    <a:pt x="9" y="37"/>
                  </a:moveTo>
                  <a:lnTo>
                    <a:pt x="9" y="6"/>
                  </a:lnTo>
                  <a:lnTo>
                    <a:pt x="37" y="6"/>
                  </a:lnTo>
                  <a:lnTo>
                    <a:pt x="37" y="37"/>
                  </a:lnTo>
                  <a:lnTo>
                    <a:pt x="9" y="37"/>
                  </a:lnTo>
                  <a:moveTo>
                    <a:pt x="44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4" y="43"/>
                  </a:lnTo>
                  <a:lnTo>
                    <a:pt x="4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28" name="Freeform 638"/>
            <p:cNvSpPr>
              <a:spLocks noEditPoints="1"/>
            </p:cNvSpPr>
            <p:nvPr userDrawn="1"/>
          </p:nvSpPr>
          <p:spPr bwMode="auto">
            <a:xfrm>
              <a:off x="7776555" y="1927225"/>
              <a:ext cx="74613" cy="74612"/>
            </a:xfrm>
            <a:custGeom>
              <a:avLst/>
              <a:gdLst>
                <a:gd name="T0" fmla="*/ 6 w 47"/>
                <a:gd name="T1" fmla="*/ 37 h 47"/>
                <a:gd name="T2" fmla="*/ 6 w 47"/>
                <a:gd name="T3" fmla="*/ 6 h 47"/>
                <a:gd name="T4" fmla="*/ 38 w 47"/>
                <a:gd name="T5" fmla="*/ 6 h 47"/>
                <a:gd name="T6" fmla="*/ 38 w 47"/>
                <a:gd name="T7" fmla="*/ 37 h 47"/>
                <a:gd name="T8" fmla="*/ 6 w 47"/>
                <a:gd name="T9" fmla="*/ 37 h 47"/>
                <a:gd name="T10" fmla="*/ 47 w 47"/>
                <a:gd name="T11" fmla="*/ 0 h 47"/>
                <a:gd name="T12" fmla="*/ 0 w 47"/>
                <a:gd name="T13" fmla="*/ 0 h 47"/>
                <a:gd name="T14" fmla="*/ 0 w 47"/>
                <a:gd name="T15" fmla="*/ 47 h 47"/>
                <a:gd name="T16" fmla="*/ 47 w 47"/>
                <a:gd name="T17" fmla="*/ 47 h 47"/>
                <a:gd name="T18" fmla="*/ 47 w 47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6" y="37"/>
                  </a:moveTo>
                  <a:lnTo>
                    <a:pt x="6" y="6"/>
                  </a:lnTo>
                  <a:lnTo>
                    <a:pt x="38" y="6"/>
                  </a:lnTo>
                  <a:lnTo>
                    <a:pt x="38" y="37"/>
                  </a:lnTo>
                  <a:lnTo>
                    <a:pt x="6" y="37"/>
                  </a:lnTo>
                  <a:close/>
                  <a:moveTo>
                    <a:pt x="47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47" y="47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29" name="Freeform 639"/>
            <p:cNvSpPr>
              <a:spLocks noEditPoints="1"/>
            </p:cNvSpPr>
            <p:nvPr userDrawn="1"/>
          </p:nvSpPr>
          <p:spPr bwMode="auto">
            <a:xfrm>
              <a:off x="7776555" y="1927225"/>
              <a:ext cx="74613" cy="74612"/>
            </a:xfrm>
            <a:custGeom>
              <a:avLst/>
              <a:gdLst>
                <a:gd name="T0" fmla="*/ 6 w 47"/>
                <a:gd name="T1" fmla="*/ 37 h 47"/>
                <a:gd name="T2" fmla="*/ 6 w 47"/>
                <a:gd name="T3" fmla="*/ 6 h 47"/>
                <a:gd name="T4" fmla="*/ 38 w 47"/>
                <a:gd name="T5" fmla="*/ 6 h 47"/>
                <a:gd name="T6" fmla="*/ 38 w 47"/>
                <a:gd name="T7" fmla="*/ 37 h 47"/>
                <a:gd name="T8" fmla="*/ 6 w 47"/>
                <a:gd name="T9" fmla="*/ 37 h 47"/>
                <a:gd name="T10" fmla="*/ 47 w 47"/>
                <a:gd name="T11" fmla="*/ 0 h 47"/>
                <a:gd name="T12" fmla="*/ 0 w 47"/>
                <a:gd name="T13" fmla="*/ 0 h 47"/>
                <a:gd name="T14" fmla="*/ 0 w 47"/>
                <a:gd name="T15" fmla="*/ 47 h 47"/>
                <a:gd name="T16" fmla="*/ 47 w 47"/>
                <a:gd name="T17" fmla="*/ 47 h 47"/>
                <a:gd name="T18" fmla="*/ 47 w 47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6" y="37"/>
                  </a:moveTo>
                  <a:lnTo>
                    <a:pt x="6" y="6"/>
                  </a:lnTo>
                  <a:lnTo>
                    <a:pt x="38" y="6"/>
                  </a:lnTo>
                  <a:lnTo>
                    <a:pt x="38" y="37"/>
                  </a:lnTo>
                  <a:lnTo>
                    <a:pt x="6" y="37"/>
                  </a:lnTo>
                  <a:moveTo>
                    <a:pt x="47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47" y="47"/>
                  </a:lnTo>
                  <a:lnTo>
                    <a:pt x="4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30" name="Freeform 640"/>
            <p:cNvSpPr>
              <a:spLocks noEditPoints="1"/>
            </p:cNvSpPr>
            <p:nvPr userDrawn="1"/>
          </p:nvSpPr>
          <p:spPr bwMode="auto">
            <a:xfrm>
              <a:off x="7636855" y="1920875"/>
              <a:ext cx="74613" cy="80962"/>
            </a:xfrm>
            <a:custGeom>
              <a:avLst/>
              <a:gdLst>
                <a:gd name="T0" fmla="*/ 7 w 47"/>
                <a:gd name="T1" fmla="*/ 41 h 51"/>
                <a:gd name="T2" fmla="*/ 7 w 47"/>
                <a:gd name="T3" fmla="*/ 10 h 51"/>
                <a:gd name="T4" fmla="*/ 41 w 47"/>
                <a:gd name="T5" fmla="*/ 10 h 51"/>
                <a:gd name="T6" fmla="*/ 41 w 47"/>
                <a:gd name="T7" fmla="*/ 41 h 51"/>
                <a:gd name="T8" fmla="*/ 7 w 47"/>
                <a:gd name="T9" fmla="*/ 41 h 51"/>
                <a:gd name="T10" fmla="*/ 47 w 47"/>
                <a:gd name="T11" fmla="*/ 0 h 51"/>
                <a:gd name="T12" fmla="*/ 0 w 47"/>
                <a:gd name="T13" fmla="*/ 0 h 51"/>
                <a:gd name="T14" fmla="*/ 0 w 47"/>
                <a:gd name="T15" fmla="*/ 51 h 51"/>
                <a:gd name="T16" fmla="*/ 47 w 47"/>
                <a:gd name="T17" fmla="*/ 51 h 51"/>
                <a:gd name="T18" fmla="*/ 47 w 47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51">
                  <a:moveTo>
                    <a:pt x="7" y="41"/>
                  </a:moveTo>
                  <a:lnTo>
                    <a:pt x="7" y="10"/>
                  </a:lnTo>
                  <a:lnTo>
                    <a:pt x="41" y="10"/>
                  </a:lnTo>
                  <a:lnTo>
                    <a:pt x="41" y="41"/>
                  </a:lnTo>
                  <a:lnTo>
                    <a:pt x="7" y="41"/>
                  </a:lnTo>
                  <a:close/>
                  <a:moveTo>
                    <a:pt x="47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47" y="51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31" name="Freeform 641"/>
            <p:cNvSpPr>
              <a:spLocks noEditPoints="1"/>
            </p:cNvSpPr>
            <p:nvPr userDrawn="1"/>
          </p:nvSpPr>
          <p:spPr bwMode="auto">
            <a:xfrm>
              <a:off x="7636855" y="1920875"/>
              <a:ext cx="74613" cy="80962"/>
            </a:xfrm>
            <a:custGeom>
              <a:avLst/>
              <a:gdLst>
                <a:gd name="T0" fmla="*/ 7 w 47"/>
                <a:gd name="T1" fmla="*/ 41 h 51"/>
                <a:gd name="T2" fmla="*/ 7 w 47"/>
                <a:gd name="T3" fmla="*/ 10 h 51"/>
                <a:gd name="T4" fmla="*/ 41 w 47"/>
                <a:gd name="T5" fmla="*/ 10 h 51"/>
                <a:gd name="T6" fmla="*/ 41 w 47"/>
                <a:gd name="T7" fmla="*/ 41 h 51"/>
                <a:gd name="T8" fmla="*/ 7 w 47"/>
                <a:gd name="T9" fmla="*/ 41 h 51"/>
                <a:gd name="T10" fmla="*/ 47 w 47"/>
                <a:gd name="T11" fmla="*/ 0 h 51"/>
                <a:gd name="T12" fmla="*/ 0 w 47"/>
                <a:gd name="T13" fmla="*/ 0 h 51"/>
                <a:gd name="T14" fmla="*/ 0 w 47"/>
                <a:gd name="T15" fmla="*/ 51 h 51"/>
                <a:gd name="T16" fmla="*/ 47 w 47"/>
                <a:gd name="T17" fmla="*/ 51 h 51"/>
                <a:gd name="T18" fmla="*/ 47 w 47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51">
                  <a:moveTo>
                    <a:pt x="7" y="41"/>
                  </a:moveTo>
                  <a:lnTo>
                    <a:pt x="7" y="10"/>
                  </a:lnTo>
                  <a:lnTo>
                    <a:pt x="41" y="10"/>
                  </a:lnTo>
                  <a:lnTo>
                    <a:pt x="41" y="41"/>
                  </a:lnTo>
                  <a:lnTo>
                    <a:pt x="7" y="41"/>
                  </a:lnTo>
                  <a:moveTo>
                    <a:pt x="47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47" y="51"/>
                  </a:lnTo>
                  <a:lnTo>
                    <a:pt x="4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32" name="Freeform 642"/>
            <p:cNvSpPr>
              <a:spLocks noEditPoints="1"/>
            </p:cNvSpPr>
            <p:nvPr userDrawn="1"/>
          </p:nvSpPr>
          <p:spPr bwMode="auto">
            <a:xfrm>
              <a:off x="7354280" y="1916113"/>
              <a:ext cx="84138" cy="90487"/>
            </a:xfrm>
            <a:custGeom>
              <a:avLst/>
              <a:gdLst>
                <a:gd name="T0" fmla="*/ 9 w 53"/>
                <a:gd name="T1" fmla="*/ 47 h 57"/>
                <a:gd name="T2" fmla="*/ 9 w 53"/>
                <a:gd name="T3" fmla="*/ 10 h 57"/>
                <a:gd name="T4" fmla="*/ 47 w 53"/>
                <a:gd name="T5" fmla="*/ 10 h 57"/>
                <a:gd name="T6" fmla="*/ 47 w 53"/>
                <a:gd name="T7" fmla="*/ 47 h 57"/>
                <a:gd name="T8" fmla="*/ 9 w 53"/>
                <a:gd name="T9" fmla="*/ 47 h 57"/>
                <a:gd name="T10" fmla="*/ 53 w 53"/>
                <a:gd name="T11" fmla="*/ 0 h 57"/>
                <a:gd name="T12" fmla="*/ 0 w 53"/>
                <a:gd name="T13" fmla="*/ 0 h 57"/>
                <a:gd name="T14" fmla="*/ 0 w 53"/>
                <a:gd name="T15" fmla="*/ 57 h 57"/>
                <a:gd name="T16" fmla="*/ 53 w 53"/>
                <a:gd name="T17" fmla="*/ 57 h 57"/>
                <a:gd name="T18" fmla="*/ 53 w 53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7">
                  <a:moveTo>
                    <a:pt x="9" y="47"/>
                  </a:moveTo>
                  <a:lnTo>
                    <a:pt x="9" y="10"/>
                  </a:lnTo>
                  <a:lnTo>
                    <a:pt x="47" y="10"/>
                  </a:lnTo>
                  <a:lnTo>
                    <a:pt x="47" y="47"/>
                  </a:lnTo>
                  <a:lnTo>
                    <a:pt x="9" y="47"/>
                  </a:lnTo>
                  <a:close/>
                  <a:moveTo>
                    <a:pt x="53" y="0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3" y="57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33" name="Freeform 643"/>
            <p:cNvSpPr>
              <a:spLocks noEditPoints="1"/>
            </p:cNvSpPr>
            <p:nvPr userDrawn="1"/>
          </p:nvSpPr>
          <p:spPr bwMode="auto">
            <a:xfrm>
              <a:off x="7354280" y="1916113"/>
              <a:ext cx="84138" cy="90487"/>
            </a:xfrm>
            <a:custGeom>
              <a:avLst/>
              <a:gdLst>
                <a:gd name="T0" fmla="*/ 9 w 53"/>
                <a:gd name="T1" fmla="*/ 47 h 57"/>
                <a:gd name="T2" fmla="*/ 9 w 53"/>
                <a:gd name="T3" fmla="*/ 10 h 57"/>
                <a:gd name="T4" fmla="*/ 47 w 53"/>
                <a:gd name="T5" fmla="*/ 10 h 57"/>
                <a:gd name="T6" fmla="*/ 47 w 53"/>
                <a:gd name="T7" fmla="*/ 47 h 57"/>
                <a:gd name="T8" fmla="*/ 9 w 53"/>
                <a:gd name="T9" fmla="*/ 47 h 57"/>
                <a:gd name="T10" fmla="*/ 53 w 53"/>
                <a:gd name="T11" fmla="*/ 0 h 57"/>
                <a:gd name="T12" fmla="*/ 0 w 53"/>
                <a:gd name="T13" fmla="*/ 0 h 57"/>
                <a:gd name="T14" fmla="*/ 0 w 53"/>
                <a:gd name="T15" fmla="*/ 57 h 57"/>
                <a:gd name="T16" fmla="*/ 53 w 53"/>
                <a:gd name="T17" fmla="*/ 57 h 57"/>
                <a:gd name="T18" fmla="*/ 53 w 53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57">
                  <a:moveTo>
                    <a:pt x="9" y="47"/>
                  </a:moveTo>
                  <a:lnTo>
                    <a:pt x="9" y="10"/>
                  </a:lnTo>
                  <a:lnTo>
                    <a:pt x="47" y="10"/>
                  </a:lnTo>
                  <a:lnTo>
                    <a:pt x="47" y="47"/>
                  </a:lnTo>
                  <a:lnTo>
                    <a:pt x="9" y="47"/>
                  </a:lnTo>
                  <a:moveTo>
                    <a:pt x="53" y="0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3" y="57"/>
                  </a:lnTo>
                  <a:lnTo>
                    <a:pt x="5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34" name="Freeform 644"/>
            <p:cNvSpPr>
              <a:spLocks noEditPoints="1"/>
            </p:cNvSpPr>
            <p:nvPr userDrawn="1"/>
          </p:nvSpPr>
          <p:spPr bwMode="auto">
            <a:xfrm>
              <a:off x="7214580" y="1916113"/>
              <a:ext cx="90488" cy="90487"/>
            </a:xfrm>
            <a:custGeom>
              <a:avLst/>
              <a:gdLst>
                <a:gd name="T0" fmla="*/ 6 w 57"/>
                <a:gd name="T1" fmla="*/ 50 h 57"/>
                <a:gd name="T2" fmla="*/ 6 w 57"/>
                <a:gd name="T3" fmla="*/ 10 h 57"/>
                <a:gd name="T4" fmla="*/ 47 w 57"/>
                <a:gd name="T5" fmla="*/ 10 h 57"/>
                <a:gd name="T6" fmla="*/ 47 w 57"/>
                <a:gd name="T7" fmla="*/ 50 h 57"/>
                <a:gd name="T8" fmla="*/ 6 w 57"/>
                <a:gd name="T9" fmla="*/ 50 h 57"/>
                <a:gd name="T10" fmla="*/ 57 w 57"/>
                <a:gd name="T11" fmla="*/ 0 h 57"/>
                <a:gd name="T12" fmla="*/ 0 w 57"/>
                <a:gd name="T13" fmla="*/ 0 h 57"/>
                <a:gd name="T14" fmla="*/ 0 w 57"/>
                <a:gd name="T15" fmla="*/ 57 h 57"/>
                <a:gd name="T16" fmla="*/ 57 w 57"/>
                <a:gd name="T17" fmla="*/ 57 h 57"/>
                <a:gd name="T18" fmla="*/ 57 w 57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7">
                  <a:moveTo>
                    <a:pt x="6" y="50"/>
                  </a:moveTo>
                  <a:lnTo>
                    <a:pt x="6" y="10"/>
                  </a:lnTo>
                  <a:lnTo>
                    <a:pt x="47" y="10"/>
                  </a:lnTo>
                  <a:lnTo>
                    <a:pt x="47" y="50"/>
                  </a:lnTo>
                  <a:lnTo>
                    <a:pt x="6" y="50"/>
                  </a:lnTo>
                  <a:close/>
                  <a:moveTo>
                    <a:pt x="57" y="0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57"/>
                  </a:lnTo>
                  <a:lnTo>
                    <a:pt x="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35" name="Freeform 645"/>
            <p:cNvSpPr>
              <a:spLocks noEditPoints="1"/>
            </p:cNvSpPr>
            <p:nvPr userDrawn="1"/>
          </p:nvSpPr>
          <p:spPr bwMode="auto">
            <a:xfrm>
              <a:off x="7214580" y="1916113"/>
              <a:ext cx="90488" cy="90487"/>
            </a:xfrm>
            <a:custGeom>
              <a:avLst/>
              <a:gdLst>
                <a:gd name="T0" fmla="*/ 6 w 57"/>
                <a:gd name="T1" fmla="*/ 50 h 57"/>
                <a:gd name="T2" fmla="*/ 6 w 57"/>
                <a:gd name="T3" fmla="*/ 10 h 57"/>
                <a:gd name="T4" fmla="*/ 47 w 57"/>
                <a:gd name="T5" fmla="*/ 10 h 57"/>
                <a:gd name="T6" fmla="*/ 47 w 57"/>
                <a:gd name="T7" fmla="*/ 50 h 57"/>
                <a:gd name="T8" fmla="*/ 6 w 57"/>
                <a:gd name="T9" fmla="*/ 50 h 57"/>
                <a:gd name="T10" fmla="*/ 57 w 57"/>
                <a:gd name="T11" fmla="*/ 0 h 57"/>
                <a:gd name="T12" fmla="*/ 0 w 57"/>
                <a:gd name="T13" fmla="*/ 0 h 57"/>
                <a:gd name="T14" fmla="*/ 0 w 57"/>
                <a:gd name="T15" fmla="*/ 57 h 57"/>
                <a:gd name="T16" fmla="*/ 57 w 57"/>
                <a:gd name="T17" fmla="*/ 57 h 57"/>
                <a:gd name="T18" fmla="*/ 57 w 57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7">
                  <a:moveTo>
                    <a:pt x="6" y="50"/>
                  </a:moveTo>
                  <a:lnTo>
                    <a:pt x="6" y="10"/>
                  </a:lnTo>
                  <a:lnTo>
                    <a:pt x="47" y="10"/>
                  </a:lnTo>
                  <a:lnTo>
                    <a:pt x="47" y="50"/>
                  </a:lnTo>
                  <a:lnTo>
                    <a:pt x="6" y="50"/>
                  </a:lnTo>
                  <a:moveTo>
                    <a:pt x="57" y="0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57"/>
                  </a:lnTo>
                  <a:lnTo>
                    <a:pt x="5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36" name="Freeform 646"/>
            <p:cNvSpPr>
              <a:spLocks noEditPoints="1"/>
            </p:cNvSpPr>
            <p:nvPr userDrawn="1"/>
          </p:nvSpPr>
          <p:spPr bwMode="auto">
            <a:xfrm>
              <a:off x="6932005" y="1911350"/>
              <a:ext cx="98425" cy="100012"/>
            </a:xfrm>
            <a:custGeom>
              <a:avLst/>
              <a:gdLst>
                <a:gd name="T0" fmla="*/ 9 w 62"/>
                <a:gd name="T1" fmla="*/ 53 h 63"/>
                <a:gd name="T2" fmla="*/ 9 w 62"/>
                <a:gd name="T3" fmla="*/ 10 h 63"/>
                <a:gd name="T4" fmla="*/ 53 w 62"/>
                <a:gd name="T5" fmla="*/ 10 h 63"/>
                <a:gd name="T6" fmla="*/ 53 w 62"/>
                <a:gd name="T7" fmla="*/ 53 h 63"/>
                <a:gd name="T8" fmla="*/ 9 w 62"/>
                <a:gd name="T9" fmla="*/ 53 h 63"/>
                <a:gd name="T10" fmla="*/ 62 w 62"/>
                <a:gd name="T11" fmla="*/ 0 h 63"/>
                <a:gd name="T12" fmla="*/ 0 w 62"/>
                <a:gd name="T13" fmla="*/ 0 h 63"/>
                <a:gd name="T14" fmla="*/ 0 w 62"/>
                <a:gd name="T15" fmla="*/ 63 h 63"/>
                <a:gd name="T16" fmla="*/ 62 w 62"/>
                <a:gd name="T17" fmla="*/ 63 h 63"/>
                <a:gd name="T18" fmla="*/ 62 w 62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3">
                  <a:moveTo>
                    <a:pt x="9" y="53"/>
                  </a:moveTo>
                  <a:lnTo>
                    <a:pt x="9" y="10"/>
                  </a:lnTo>
                  <a:lnTo>
                    <a:pt x="53" y="10"/>
                  </a:lnTo>
                  <a:lnTo>
                    <a:pt x="53" y="53"/>
                  </a:lnTo>
                  <a:lnTo>
                    <a:pt x="9" y="53"/>
                  </a:lnTo>
                  <a:close/>
                  <a:moveTo>
                    <a:pt x="6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2" y="63"/>
                  </a:ln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37" name="Freeform 647"/>
            <p:cNvSpPr>
              <a:spLocks noEditPoints="1"/>
            </p:cNvSpPr>
            <p:nvPr userDrawn="1"/>
          </p:nvSpPr>
          <p:spPr bwMode="auto">
            <a:xfrm>
              <a:off x="6932005" y="1911350"/>
              <a:ext cx="98425" cy="100012"/>
            </a:xfrm>
            <a:custGeom>
              <a:avLst/>
              <a:gdLst>
                <a:gd name="T0" fmla="*/ 9 w 62"/>
                <a:gd name="T1" fmla="*/ 53 h 63"/>
                <a:gd name="T2" fmla="*/ 9 w 62"/>
                <a:gd name="T3" fmla="*/ 10 h 63"/>
                <a:gd name="T4" fmla="*/ 53 w 62"/>
                <a:gd name="T5" fmla="*/ 10 h 63"/>
                <a:gd name="T6" fmla="*/ 53 w 62"/>
                <a:gd name="T7" fmla="*/ 53 h 63"/>
                <a:gd name="T8" fmla="*/ 9 w 62"/>
                <a:gd name="T9" fmla="*/ 53 h 63"/>
                <a:gd name="T10" fmla="*/ 62 w 62"/>
                <a:gd name="T11" fmla="*/ 0 h 63"/>
                <a:gd name="T12" fmla="*/ 0 w 62"/>
                <a:gd name="T13" fmla="*/ 0 h 63"/>
                <a:gd name="T14" fmla="*/ 0 w 62"/>
                <a:gd name="T15" fmla="*/ 63 h 63"/>
                <a:gd name="T16" fmla="*/ 62 w 62"/>
                <a:gd name="T17" fmla="*/ 63 h 63"/>
                <a:gd name="T18" fmla="*/ 62 w 62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3">
                  <a:moveTo>
                    <a:pt x="9" y="53"/>
                  </a:moveTo>
                  <a:lnTo>
                    <a:pt x="9" y="10"/>
                  </a:lnTo>
                  <a:lnTo>
                    <a:pt x="53" y="10"/>
                  </a:lnTo>
                  <a:lnTo>
                    <a:pt x="53" y="53"/>
                  </a:lnTo>
                  <a:lnTo>
                    <a:pt x="9" y="53"/>
                  </a:lnTo>
                  <a:moveTo>
                    <a:pt x="6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2" y="63"/>
                  </a:lnTo>
                  <a:lnTo>
                    <a:pt x="6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38" name="Freeform 648"/>
            <p:cNvSpPr>
              <a:spLocks noEditPoints="1"/>
            </p:cNvSpPr>
            <p:nvPr userDrawn="1"/>
          </p:nvSpPr>
          <p:spPr bwMode="auto">
            <a:xfrm>
              <a:off x="6792305" y="1911350"/>
              <a:ext cx="98425" cy="100012"/>
            </a:xfrm>
            <a:custGeom>
              <a:avLst/>
              <a:gdLst>
                <a:gd name="T0" fmla="*/ 9 w 62"/>
                <a:gd name="T1" fmla="*/ 57 h 63"/>
                <a:gd name="T2" fmla="*/ 9 w 62"/>
                <a:gd name="T3" fmla="*/ 10 h 63"/>
                <a:gd name="T4" fmla="*/ 56 w 62"/>
                <a:gd name="T5" fmla="*/ 10 h 63"/>
                <a:gd name="T6" fmla="*/ 56 w 62"/>
                <a:gd name="T7" fmla="*/ 57 h 63"/>
                <a:gd name="T8" fmla="*/ 9 w 62"/>
                <a:gd name="T9" fmla="*/ 57 h 63"/>
                <a:gd name="T10" fmla="*/ 62 w 62"/>
                <a:gd name="T11" fmla="*/ 0 h 63"/>
                <a:gd name="T12" fmla="*/ 0 w 62"/>
                <a:gd name="T13" fmla="*/ 0 h 63"/>
                <a:gd name="T14" fmla="*/ 0 w 62"/>
                <a:gd name="T15" fmla="*/ 63 h 63"/>
                <a:gd name="T16" fmla="*/ 62 w 62"/>
                <a:gd name="T17" fmla="*/ 63 h 63"/>
                <a:gd name="T18" fmla="*/ 62 w 62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3">
                  <a:moveTo>
                    <a:pt x="9" y="57"/>
                  </a:moveTo>
                  <a:lnTo>
                    <a:pt x="9" y="10"/>
                  </a:lnTo>
                  <a:lnTo>
                    <a:pt x="56" y="10"/>
                  </a:lnTo>
                  <a:lnTo>
                    <a:pt x="56" y="57"/>
                  </a:lnTo>
                  <a:lnTo>
                    <a:pt x="9" y="57"/>
                  </a:lnTo>
                  <a:close/>
                  <a:moveTo>
                    <a:pt x="6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2" y="63"/>
                  </a:ln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39" name="Freeform 649"/>
            <p:cNvSpPr>
              <a:spLocks noEditPoints="1"/>
            </p:cNvSpPr>
            <p:nvPr userDrawn="1"/>
          </p:nvSpPr>
          <p:spPr bwMode="auto">
            <a:xfrm>
              <a:off x="6792305" y="1911350"/>
              <a:ext cx="98425" cy="100012"/>
            </a:xfrm>
            <a:custGeom>
              <a:avLst/>
              <a:gdLst>
                <a:gd name="T0" fmla="*/ 9 w 62"/>
                <a:gd name="T1" fmla="*/ 57 h 63"/>
                <a:gd name="T2" fmla="*/ 9 w 62"/>
                <a:gd name="T3" fmla="*/ 10 h 63"/>
                <a:gd name="T4" fmla="*/ 56 w 62"/>
                <a:gd name="T5" fmla="*/ 10 h 63"/>
                <a:gd name="T6" fmla="*/ 56 w 62"/>
                <a:gd name="T7" fmla="*/ 57 h 63"/>
                <a:gd name="T8" fmla="*/ 9 w 62"/>
                <a:gd name="T9" fmla="*/ 57 h 63"/>
                <a:gd name="T10" fmla="*/ 62 w 62"/>
                <a:gd name="T11" fmla="*/ 0 h 63"/>
                <a:gd name="T12" fmla="*/ 0 w 62"/>
                <a:gd name="T13" fmla="*/ 0 h 63"/>
                <a:gd name="T14" fmla="*/ 0 w 62"/>
                <a:gd name="T15" fmla="*/ 63 h 63"/>
                <a:gd name="T16" fmla="*/ 62 w 62"/>
                <a:gd name="T17" fmla="*/ 63 h 63"/>
                <a:gd name="T18" fmla="*/ 62 w 62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3">
                  <a:moveTo>
                    <a:pt x="9" y="57"/>
                  </a:moveTo>
                  <a:lnTo>
                    <a:pt x="9" y="10"/>
                  </a:lnTo>
                  <a:lnTo>
                    <a:pt x="56" y="10"/>
                  </a:lnTo>
                  <a:lnTo>
                    <a:pt x="56" y="57"/>
                  </a:lnTo>
                  <a:lnTo>
                    <a:pt x="9" y="57"/>
                  </a:lnTo>
                  <a:moveTo>
                    <a:pt x="6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2" y="63"/>
                  </a:lnTo>
                  <a:lnTo>
                    <a:pt x="6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40" name="Freeform 650"/>
            <p:cNvSpPr>
              <a:spLocks noEditPoints="1"/>
            </p:cNvSpPr>
            <p:nvPr userDrawn="1"/>
          </p:nvSpPr>
          <p:spPr bwMode="auto">
            <a:xfrm>
              <a:off x="6652605" y="1911350"/>
              <a:ext cx="100013" cy="100012"/>
            </a:xfrm>
            <a:custGeom>
              <a:avLst/>
              <a:gdLst>
                <a:gd name="T0" fmla="*/ 6 w 63"/>
                <a:gd name="T1" fmla="*/ 57 h 63"/>
                <a:gd name="T2" fmla="*/ 6 w 63"/>
                <a:gd name="T3" fmla="*/ 6 h 63"/>
                <a:gd name="T4" fmla="*/ 56 w 63"/>
                <a:gd name="T5" fmla="*/ 6 h 63"/>
                <a:gd name="T6" fmla="*/ 56 w 63"/>
                <a:gd name="T7" fmla="*/ 57 h 63"/>
                <a:gd name="T8" fmla="*/ 6 w 63"/>
                <a:gd name="T9" fmla="*/ 57 h 63"/>
                <a:gd name="T10" fmla="*/ 63 w 63"/>
                <a:gd name="T11" fmla="*/ 0 h 63"/>
                <a:gd name="T12" fmla="*/ 0 w 63"/>
                <a:gd name="T13" fmla="*/ 0 h 63"/>
                <a:gd name="T14" fmla="*/ 0 w 63"/>
                <a:gd name="T15" fmla="*/ 63 h 63"/>
                <a:gd name="T16" fmla="*/ 63 w 63"/>
                <a:gd name="T17" fmla="*/ 63 h 63"/>
                <a:gd name="T18" fmla="*/ 63 w 63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6" y="57"/>
                  </a:moveTo>
                  <a:lnTo>
                    <a:pt x="6" y="6"/>
                  </a:lnTo>
                  <a:lnTo>
                    <a:pt x="56" y="6"/>
                  </a:lnTo>
                  <a:lnTo>
                    <a:pt x="56" y="57"/>
                  </a:lnTo>
                  <a:lnTo>
                    <a:pt x="6" y="57"/>
                  </a:lnTo>
                  <a:close/>
                  <a:moveTo>
                    <a:pt x="63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3" y="63"/>
                  </a:ln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41" name="Freeform 651"/>
            <p:cNvSpPr>
              <a:spLocks noEditPoints="1"/>
            </p:cNvSpPr>
            <p:nvPr userDrawn="1"/>
          </p:nvSpPr>
          <p:spPr bwMode="auto">
            <a:xfrm>
              <a:off x="6652605" y="1911350"/>
              <a:ext cx="100013" cy="100012"/>
            </a:xfrm>
            <a:custGeom>
              <a:avLst/>
              <a:gdLst>
                <a:gd name="T0" fmla="*/ 6 w 63"/>
                <a:gd name="T1" fmla="*/ 57 h 63"/>
                <a:gd name="T2" fmla="*/ 6 w 63"/>
                <a:gd name="T3" fmla="*/ 6 h 63"/>
                <a:gd name="T4" fmla="*/ 56 w 63"/>
                <a:gd name="T5" fmla="*/ 6 h 63"/>
                <a:gd name="T6" fmla="*/ 56 w 63"/>
                <a:gd name="T7" fmla="*/ 57 h 63"/>
                <a:gd name="T8" fmla="*/ 6 w 63"/>
                <a:gd name="T9" fmla="*/ 57 h 63"/>
                <a:gd name="T10" fmla="*/ 63 w 63"/>
                <a:gd name="T11" fmla="*/ 0 h 63"/>
                <a:gd name="T12" fmla="*/ 0 w 63"/>
                <a:gd name="T13" fmla="*/ 0 h 63"/>
                <a:gd name="T14" fmla="*/ 0 w 63"/>
                <a:gd name="T15" fmla="*/ 63 h 63"/>
                <a:gd name="T16" fmla="*/ 63 w 63"/>
                <a:gd name="T17" fmla="*/ 63 h 63"/>
                <a:gd name="T18" fmla="*/ 63 w 63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6" y="57"/>
                  </a:moveTo>
                  <a:lnTo>
                    <a:pt x="6" y="6"/>
                  </a:lnTo>
                  <a:lnTo>
                    <a:pt x="56" y="6"/>
                  </a:lnTo>
                  <a:lnTo>
                    <a:pt x="56" y="57"/>
                  </a:lnTo>
                  <a:lnTo>
                    <a:pt x="6" y="57"/>
                  </a:lnTo>
                  <a:moveTo>
                    <a:pt x="63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3" y="63"/>
                  </a:lnTo>
                  <a:lnTo>
                    <a:pt x="6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42" name="Freeform 652"/>
            <p:cNvSpPr>
              <a:spLocks noEditPoints="1"/>
            </p:cNvSpPr>
            <p:nvPr userDrawn="1"/>
          </p:nvSpPr>
          <p:spPr bwMode="auto">
            <a:xfrm>
              <a:off x="6512905" y="1911350"/>
              <a:ext cx="104775" cy="104775"/>
            </a:xfrm>
            <a:custGeom>
              <a:avLst/>
              <a:gdLst>
                <a:gd name="T0" fmla="*/ 7 w 66"/>
                <a:gd name="T1" fmla="*/ 57 h 66"/>
                <a:gd name="T2" fmla="*/ 7 w 66"/>
                <a:gd name="T3" fmla="*/ 6 h 66"/>
                <a:gd name="T4" fmla="*/ 57 w 66"/>
                <a:gd name="T5" fmla="*/ 6 h 66"/>
                <a:gd name="T6" fmla="*/ 57 w 66"/>
                <a:gd name="T7" fmla="*/ 57 h 66"/>
                <a:gd name="T8" fmla="*/ 7 w 66"/>
                <a:gd name="T9" fmla="*/ 57 h 66"/>
                <a:gd name="T10" fmla="*/ 66 w 66"/>
                <a:gd name="T11" fmla="*/ 0 h 66"/>
                <a:gd name="T12" fmla="*/ 0 w 66"/>
                <a:gd name="T13" fmla="*/ 0 h 66"/>
                <a:gd name="T14" fmla="*/ 0 w 66"/>
                <a:gd name="T15" fmla="*/ 66 h 66"/>
                <a:gd name="T16" fmla="*/ 66 w 66"/>
                <a:gd name="T17" fmla="*/ 66 h 66"/>
                <a:gd name="T18" fmla="*/ 66 w 66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6">
                  <a:moveTo>
                    <a:pt x="7" y="57"/>
                  </a:moveTo>
                  <a:lnTo>
                    <a:pt x="7" y="6"/>
                  </a:lnTo>
                  <a:lnTo>
                    <a:pt x="57" y="6"/>
                  </a:lnTo>
                  <a:lnTo>
                    <a:pt x="57" y="57"/>
                  </a:lnTo>
                  <a:lnTo>
                    <a:pt x="7" y="57"/>
                  </a:lnTo>
                  <a:close/>
                  <a:moveTo>
                    <a:pt x="66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6" y="66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43" name="Freeform 653"/>
            <p:cNvSpPr>
              <a:spLocks noEditPoints="1"/>
            </p:cNvSpPr>
            <p:nvPr userDrawn="1"/>
          </p:nvSpPr>
          <p:spPr bwMode="auto">
            <a:xfrm>
              <a:off x="6512905" y="1911350"/>
              <a:ext cx="104775" cy="104775"/>
            </a:xfrm>
            <a:custGeom>
              <a:avLst/>
              <a:gdLst>
                <a:gd name="T0" fmla="*/ 7 w 66"/>
                <a:gd name="T1" fmla="*/ 57 h 66"/>
                <a:gd name="T2" fmla="*/ 7 w 66"/>
                <a:gd name="T3" fmla="*/ 6 h 66"/>
                <a:gd name="T4" fmla="*/ 57 w 66"/>
                <a:gd name="T5" fmla="*/ 6 h 66"/>
                <a:gd name="T6" fmla="*/ 57 w 66"/>
                <a:gd name="T7" fmla="*/ 57 h 66"/>
                <a:gd name="T8" fmla="*/ 7 w 66"/>
                <a:gd name="T9" fmla="*/ 57 h 66"/>
                <a:gd name="T10" fmla="*/ 66 w 66"/>
                <a:gd name="T11" fmla="*/ 0 h 66"/>
                <a:gd name="T12" fmla="*/ 0 w 66"/>
                <a:gd name="T13" fmla="*/ 0 h 66"/>
                <a:gd name="T14" fmla="*/ 0 w 66"/>
                <a:gd name="T15" fmla="*/ 66 h 66"/>
                <a:gd name="T16" fmla="*/ 66 w 66"/>
                <a:gd name="T17" fmla="*/ 66 h 66"/>
                <a:gd name="T18" fmla="*/ 66 w 66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6">
                  <a:moveTo>
                    <a:pt x="7" y="57"/>
                  </a:moveTo>
                  <a:lnTo>
                    <a:pt x="7" y="6"/>
                  </a:lnTo>
                  <a:lnTo>
                    <a:pt x="57" y="6"/>
                  </a:lnTo>
                  <a:lnTo>
                    <a:pt x="57" y="57"/>
                  </a:lnTo>
                  <a:lnTo>
                    <a:pt x="7" y="57"/>
                  </a:lnTo>
                  <a:moveTo>
                    <a:pt x="66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66" y="66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44" name="Freeform 654"/>
            <p:cNvSpPr>
              <a:spLocks noEditPoints="1"/>
            </p:cNvSpPr>
            <p:nvPr userDrawn="1"/>
          </p:nvSpPr>
          <p:spPr bwMode="auto">
            <a:xfrm>
              <a:off x="6374792" y="1906588"/>
              <a:ext cx="103188" cy="109537"/>
            </a:xfrm>
            <a:custGeom>
              <a:avLst/>
              <a:gdLst>
                <a:gd name="T0" fmla="*/ 6 w 65"/>
                <a:gd name="T1" fmla="*/ 60 h 69"/>
                <a:gd name="T2" fmla="*/ 6 w 65"/>
                <a:gd name="T3" fmla="*/ 9 h 69"/>
                <a:gd name="T4" fmla="*/ 56 w 65"/>
                <a:gd name="T5" fmla="*/ 9 h 69"/>
                <a:gd name="T6" fmla="*/ 56 w 65"/>
                <a:gd name="T7" fmla="*/ 60 h 69"/>
                <a:gd name="T8" fmla="*/ 6 w 65"/>
                <a:gd name="T9" fmla="*/ 60 h 69"/>
                <a:gd name="T10" fmla="*/ 65 w 65"/>
                <a:gd name="T11" fmla="*/ 0 h 69"/>
                <a:gd name="T12" fmla="*/ 0 w 65"/>
                <a:gd name="T13" fmla="*/ 0 h 69"/>
                <a:gd name="T14" fmla="*/ 0 w 65"/>
                <a:gd name="T15" fmla="*/ 69 h 69"/>
                <a:gd name="T16" fmla="*/ 65 w 65"/>
                <a:gd name="T17" fmla="*/ 69 h 69"/>
                <a:gd name="T18" fmla="*/ 65 w 65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69">
                  <a:moveTo>
                    <a:pt x="6" y="60"/>
                  </a:moveTo>
                  <a:lnTo>
                    <a:pt x="6" y="9"/>
                  </a:lnTo>
                  <a:lnTo>
                    <a:pt x="56" y="9"/>
                  </a:lnTo>
                  <a:lnTo>
                    <a:pt x="56" y="60"/>
                  </a:lnTo>
                  <a:lnTo>
                    <a:pt x="6" y="60"/>
                  </a:lnTo>
                  <a:close/>
                  <a:moveTo>
                    <a:pt x="65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65" y="69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45" name="Freeform 655"/>
            <p:cNvSpPr>
              <a:spLocks noEditPoints="1"/>
            </p:cNvSpPr>
            <p:nvPr userDrawn="1"/>
          </p:nvSpPr>
          <p:spPr bwMode="auto">
            <a:xfrm>
              <a:off x="6374792" y="1906588"/>
              <a:ext cx="103188" cy="109537"/>
            </a:xfrm>
            <a:custGeom>
              <a:avLst/>
              <a:gdLst>
                <a:gd name="T0" fmla="*/ 6 w 65"/>
                <a:gd name="T1" fmla="*/ 60 h 69"/>
                <a:gd name="T2" fmla="*/ 6 w 65"/>
                <a:gd name="T3" fmla="*/ 9 h 69"/>
                <a:gd name="T4" fmla="*/ 56 w 65"/>
                <a:gd name="T5" fmla="*/ 9 h 69"/>
                <a:gd name="T6" fmla="*/ 56 w 65"/>
                <a:gd name="T7" fmla="*/ 60 h 69"/>
                <a:gd name="T8" fmla="*/ 6 w 65"/>
                <a:gd name="T9" fmla="*/ 60 h 69"/>
                <a:gd name="T10" fmla="*/ 65 w 65"/>
                <a:gd name="T11" fmla="*/ 0 h 69"/>
                <a:gd name="T12" fmla="*/ 0 w 65"/>
                <a:gd name="T13" fmla="*/ 0 h 69"/>
                <a:gd name="T14" fmla="*/ 0 w 65"/>
                <a:gd name="T15" fmla="*/ 69 h 69"/>
                <a:gd name="T16" fmla="*/ 65 w 65"/>
                <a:gd name="T17" fmla="*/ 69 h 69"/>
                <a:gd name="T18" fmla="*/ 65 w 65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69">
                  <a:moveTo>
                    <a:pt x="6" y="60"/>
                  </a:moveTo>
                  <a:lnTo>
                    <a:pt x="6" y="9"/>
                  </a:lnTo>
                  <a:lnTo>
                    <a:pt x="56" y="9"/>
                  </a:lnTo>
                  <a:lnTo>
                    <a:pt x="56" y="60"/>
                  </a:lnTo>
                  <a:lnTo>
                    <a:pt x="6" y="60"/>
                  </a:lnTo>
                  <a:moveTo>
                    <a:pt x="65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65" y="69"/>
                  </a:lnTo>
                  <a:lnTo>
                    <a:pt x="6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46" name="Freeform 656"/>
            <p:cNvSpPr>
              <a:spLocks noEditPoints="1"/>
            </p:cNvSpPr>
            <p:nvPr userDrawn="1"/>
          </p:nvSpPr>
          <p:spPr bwMode="auto">
            <a:xfrm>
              <a:off x="5950930" y="1906588"/>
              <a:ext cx="114300" cy="109537"/>
            </a:xfrm>
            <a:custGeom>
              <a:avLst/>
              <a:gdLst>
                <a:gd name="T0" fmla="*/ 10 w 72"/>
                <a:gd name="T1" fmla="*/ 63 h 69"/>
                <a:gd name="T2" fmla="*/ 10 w 72"/>
                <a:gd name="T3" fmla="*/ 6 h 69"/>
                <a:gd name="T4" fmla="*/ 63 w 72"/>
                <a:gd name="T5" fmla="*/ 6 h 69"/>
                <a:gd name="T6" fmla="*/ 63 w 72"/>
                <a:gd name="T7" fmla="*/ 63 h 69"/>
                <a:gd name="T8" fmla="*/ 10 w 72"/>
                <a:gd name="T9" fmla="*/ 63 h 69"/>
                <a:gd name="T10" fmla="*/ 72 w 72"/>
                <a:gd name="T11" fmla="*/ 0 h 69"/>
                <a:gd name="T12" fmla="*/ 0 w 72"/>
                <a:gd name="T13" fmla="*/ 0 h 69"/>
                <a:gd name="T14" fmla="*/ 0 w 72"/>
                <a:gd name="T15" fmla="*/ 69 h 69"/>
                <a:gd name="T16" fmla="*/ 72 w 72"/>
                <a:gd name="T17" fmla="*/ 69 h 69"/>
                <a:gd name="T18" fmla="*/ 72 w 72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69">
                  <a:moveTo>
                    <a:pt x="10" y="63"/>
                  </a:moveTo>
                  <a:lnTo>
                    <a:pt x="10" y="6"/>
                  </a:lnTo>
                  <a:lnTo>
                    <a:pt x="63" y="6"/>
                  </a:lnTo>
                  <a:lnTo>
                    <a:pt x="63" y="63"/>
                  </a:lnTo>
                  <a:lnTo>
                    <a:pt x="10" y="63"/>
                  </a:lnTo>
                  <a:close/>
                  <a:moveTo>
                    <a:pt x="72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72" y="69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47" name="Freeform 657"/>
            <p:cNvSpPr>
              <a:spLocks noEditPoints="1"/>
            </p:cNvSpPr>
            <p:nvPr userDrawn="1"/>
          </p:nvSpPr>
          <p:spPr bwMode="auto">
            <a:xfrm>
              <a:off x="5950930" y="1906588"/>
              <a:ext cx="114300" cy="109537"/>
            </a:xfrm>
            <a:custGeom>
              <a:avLst/>
              <a:gdLst>
                <a:gd name="T0" fmla="*/ 10 w 72"/>
                <a:gd name="T1" fmla="*/ 63 h 69"/>
                <a:gd name="T2" fmla="*/ 10 w 72"/>
                <a:gd name="T3" fmla="*/ 6 h 69"/>
                <a:gd name="T4" fmla="*/ 63 w 72"/>
                <a:gd name="T5" fmla="*/ 6 h 69"/>
                <a:gd name="T6" fmla="*/ 63 w 72"/>
                <a:gd name="T7" fmla="*/ 63 h 69"/>
                <a:gd name="T8" fmla="*/ 10 w 72"/>
                <a:gd name="T9" fmla="*/ 63 h 69"/>
                <a:gd name="T10" fmla="*/ 72 w 72"/>
                <a:gd name="T11" fmla="*/ 0 h 69"/>
                <a:gd name="T12" fmla="*/ 0 w 72"/>
                <a:gd name="T13" fmla="*/ 0 h 69"/>
                <a:gd name="T14" fmla="*/ 0 w 72"/>
                <a:gd name="T15" fmla="*/ 69 h 69"/>
                <a:gd name="T16" fmla="*/ 72 w 72"/>
                <a:gd name="T17" fmla="*/ 69 h 69"/>
                <a:gd name="T18" fmla="*/ 72 w 72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69">
                  <a:moveTo>
                    <a:pt x="10" y="63"/>
                  </a:moveTo>
                  <a:lnTo>
                    <a:pt x="10" y="6"/>
                  </a:lnTo>
                  <a:lnTo>
                    <a:pt x="63" y="6"/>
                  </a:lnTo>
                  <a:lnTo>
                    <a:pt x="63" y="63"/>
                  </a:lnTo>
                  <a:lnTo>
                    <a:pt x="10" y="63"/>
                  </a:lnTo>
                  <a:moveTo>
                    <a:pt x="72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72" y="69"/>
                  </a:lnTo>
                  <a:lnTo>
                    <a:pt x="7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48" name="Freeform 658"/>
            <p:cNvSpPr>
              <a:spLocks noEditPoints="1"/>
            </p:cNvSpPr>
            <p:nvPr userDrawn="1"/>
          </p:nvSpPr>
          <p:spPr bwMode="auto">
            <a:xfrm>
              <a:off x="5817580" y="1906588"/>
              <a:ext cx="109538" cy="109537"/>
            </a:xfrm>
            <a:custGeom>
              <a:avLst/>
              <a:gdLst>
                <a:gd name="T0" fmla="*/ 6 w 69"/>
                <a:gd name="T1" fmla="*/ 63 h 69"/>
                <a:gd name="T2" fmla="*/ 6 w 69"/>
                <a:gd name="T3" fmla="*/ 6 h 69"/>
                <a:gd name="T4" fmla="*/ 59 w 69"/>
                <a:gd name="T5" fmla="*/ 6 h 69"/>
                <a:gd name="T6" fmla="*/ 59 w 69"/>
                <a:gd name="T7" fmla="*/ 63 h 69"/>
                <a:gd name="T8" fmla="*/ 6 w 69"/>
                <a:gd name="T9" fmla="*/ 63 h 69"/>
                <a:gd name="T10" fmla="*/ 69 w 69"/>
                <a:gd name="T11" fmla="*/ 0 h 69"/>
                <a:gd name="T12" fmla="*/ 0 w 69"/>
                <a:gd name="T13" fmla="*/ 0 h 69"/>
                <a:gd name="T14" fmla="*/ 0 w 69"/>
                <a:gd name="T15" fmla="*/ 69 h 69"/>
                <a:gd name="T16" fmla="*/ 69 w 69"/>
                <a:gd name="T17" fmla="*/ 69 h 69"/>
                <a:gd name="T18" fmla="*/ 69 w 69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6" y="63"/>
                  </a:moveTo>
                  <a:lnTo>
                    <a:pt x="6" y="6"/>
                  </a:lnTo>
                  <a:lnTo>
                    <a:pt x="59" y="6"/>
                  </a:lnTo>
                  <a:lnTo>
                    <a:pt x="59" y="63"/>
                  </a:lnTo>
                  <a:lnTo>
                    <a:pt x="6" y="63"/>
                  </a:lnTo>
                  <a:close/>
                  <a:moveTo>
                    <a:pt x="69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69" y="69"/>
                  </a:ln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49" name="Freeform 659"/>
            <p:cNvSpPr>
              <a:spLocks noEditPoints="1"/>
            </p:cNvSpPr>
            <p:nvPr userDrawn="1"/>
          </p:nvSpPr>
          <p:spPr bwMode="auto">
            <a:xfrm>
              <a:off x="5817580" y="1906588"/>
              <a:ext cx="109538" cy="109537"/>
            </a:xfrm>
            <a:custGeom>
              <a:avLst/>
              <a:gdLst>
                <a:gd name="T0" fmla="*/ 6 w 69"/>
                <a:gd name="T1" fmla="*/ 63 h 69"/>
                <a:gd name="T2" fmla="*/ 6 w 69"/>
                <a:gd name="T3" fmla="*/ 6 h 69"/>
                <a:gd name="T4" fmla="*/ 59 w 69"/>
                <a:gd name="T5" fmla="*/ 6 h 69"/>
                <a:gd name="T6" fmla="*/ 59 w 69"/>
                <a:gd name="T7" fmla="*/ 63 h 69"/>
                <a:gd name="T8" fmla="*/ 6 w 69"/>
                <a:gd name="T9" fmla="*/ 63 h 69"/>
                <a:gd name="T10" fmla="*/ 69 w 69"/>
                <a:gd name="T11" fmla="*/ 0 h 69"/>
                <a:gd name="T12" fmla="*/ 0 w 69"/>
                <a:gd name="T13" fmla="*/ 0 h 69"/>
                <a:gd name="T14" fmla="*/ 0 w 69"/>
                <a:gd name="T15" fmla="*/ 69 h 69"/>
                <a:gd name="T16" fmla="*/ 69 w 69"/>
                <a:gd name="T17" fmla="*/ 69 h 69"/>
                <a:gd name="T18" fmla="*/ 69 w 69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6" y="63"/>
                  </a:moveTo>
                  <a:lnTo>
                    <a:pt x="6" y="6"/>
                  </a:lnTo>
                  <a:lnTo>
                    <a:pt x="59" y="6"/>
                  </a:lnTo>
                  <a:lnTo>
                    <a:pt x="59" y="63"/>
                  </a:lnTo>
                  <a:lnTo>
                    <a:pt x="6" y="63"/>
                  </a:lnTo>
                  <a:moveTo>
                    <a:pt x="69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69" y="69"/>
                  </a:lnTo>
                  <a:lnTo>
                    <a:pt x="6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50" name="Freeform 660"/>
            <p:cNvSpPr>
              <a:spLocks noEditPoints="1"/>
            </p:cNvSpPr>
            <p:nvPr userDrawn="1"/>
          </p:nvSpPr>
          <p:spPr bwMode="auto">
            <a:xfrm>
              <a:off x="5677880" y="1906588"/>
              <a:ext cx="109538" cy="109537"/>
            </a:xfrm>
            <a:custGeom>
              <a:avLst/>
              <a:gdLst>
                <a:gd name="T0" fmla="*/ 6 w 69"/>
                <a:gd name="T1" fmla="*/ 60 h 69"/>
                <a:gd name="T2" fmla="*/ 6 w 69"/>
                <a:gd name="T3" fmla="*/ 9 h 69"/>
                <a:gd name="T4" fmla="*/ 60 w 69"/>
                <a:gd name="T5" fmla="*/ 9 h 69"/>
                <a:gd name="T6" fmla="*/ 60 w 69"/>
                <a:gd name="T7" fmla="*/ 60 h 69"/>
                <a:gd name="T8" fmla="*/ 6 w 69"/>
                <a:gd name="T9" fmla="*/ 60 h 69"/>
                <a:gd name="T10" fmla="*/ 69 w 69"/>
                <a:gd name="T11" fmla="*/ 0 h 69"/>
                <a:gd name="T12" fmla="*/ 0 w 69"/>
                <a:gd name="T13" fmla="*/ 0 h 69"/>
                <a:gd name="T14" fmla="*/ 0 w 69"/>
                <a:gd name="T15" fmla="*/ 69 h 69"/>
                <a:gd name="T16" fmla="*/ 69 w 69"/>
                <a:gd name="T17" fmla="*/ 69 h 69"/>
                <a:gd name="T18" fmla="*/ 69 w 69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6" y="60"/>
                  </a:moveTo>
                  <a:lnTo>
                    <a:pt x="6" y="9"/>
                  </a:lnTo>
                  <a:lnTo>
                    <a:pt x="60" y="9"/>
                  </a:lnTo>
                  <a:lnTo>
                    <a:pt x="60" y="60"/>
                  </a:lnTo>
                  <a:lnTo>
                    <a:pt x="6" y="60"/>
                  </a:lnTo>
                  <a:close/>
                  <a:moveTo>
                    <a:pt x="69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69" y="69"/>
                  </a:ln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51" name="Freeform 661"/>
            <p:cNvSpPr>
              <a:spLocks noEditPoints="1"/>
            </p:cNvSpPr>
            <p:nvPr userDrawn="1"/>
          </p:nvSpPr>
          <p:spPr bwMode="auto">
            <a:xfrm>
              <a:off x="5677880" y="1906588"/>
              <a:ext cx="109538" cy="109537"/>
            </a:xfrm>
            <a:custGeom>
              <a:avLst/>
              <a:gdLst>
                <a:gd name="T0" fmla="*/ 6 w 69"/>
                <a:gd name="T1" fmla="*/ 60 h 69"/>
                <a:gd name="T2" fmla="*/ 6 w 69"/>
                <a:gd name="T3" fmla="*/ 9 h 69"/>
                <a:gd name="T4" fmla="*/ 60 w 69"/>
                <a:gd name="T5" fmla="*/ 9 h 69"/>
                <a:gd name="T6" fmla="*/ 60 w 69"/>
                <a:gd name="T7" fmla="*/ 60 h 69"/>
                <a:gd name="T8" fmla="*/ 6 w 69"/>
                <a:gd name="T9" fmla="*/ 60 h 69"/>
                <a:gd name="T10" fmla="*/ 69 w 69"/>
                <a:gd name="T11" fmla="*/ 0 h 69"/>
                <a:gd name="T12" fmla="*/ 0 w 69"/>
                <a:gd name="T13" fmla="*/ 0 h 69"/>
                <a:gd name="T14" fmla="*/ 0 w 69"/>
                <a:gd name="T15" fmla="*/ 69 h 69"/>
                <a:gd name="T16" fmla="*/ 69 w 69"/>
                <a:gd name="T17" fmla="*/ 69 h 69"/>
                <a:gd name="T18" fmla="*/ 69 w 69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6" y="60"/>
                  </a:moveTo>
                  <a:lnTo>
                    <a:pt x="6" y="9"/>
                  </a:lnTo>
                  <a:lnTo>
                    <a:pt x="60" y="9"/>
                  </a:lnTo>
                  <a:lnTo>
                    <a:pt x="60" y="60"/>
                  </a:lnTo>
                  <a:lnTo>
                    <a:pt x="6" y="60"/>
                  </a:lnTo>
                  <a:moveTo>
                    <a:pt x="69" y="0"/>
                  </a:moveTo>
                  <a:lnTo>
                    <a:pt x="0" y="0"/>
                  </a:lnTo>
                  <a:lnTo>
                    <a:pt x="0" y="69"/>
                  </a:lnTo>
                  <a:lnTo>
                    <a:pt x="69" y="69"/>
                  </a:lnTo>
                  <a:lnTo>
                    <a:pt x="6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52" name="Freeform 662"/>
            <p:cNvSpPr>
              <a:spLocks noEditPoints="1"/>
            </p:cNvSpPr>
            <p:nvPr userDrawn="1"/>
          </p:nvSpPr>
          <p:spPr bwMode="auto">
            <a:xfrm>
              <a:off x="5542942" y="1911350"/>
              <a:ext cx="95250" cy="100012"/>
            </a:xfrm>
            <a:custGeom>
              <a:avLst/>
              <a:gdLst>
                <a:gd name="T0" fmla="*/ 10 w 60"/>
                <a:gd name="T1" fmla="*/ 53 h 63"/>
                <a:gd name="T2" fmla="*/ 10 w 60"/>
                <a:gd name="T3" fmla="*/ 10 h 63"/>
                <a:gd name="T4" fmla="*/ 54 w 60"/>
                <a:gd name="T5" fmla="*/ 10 h 63"/>
                <a:gd name="T6" fmla="*/ 54 w 60"/>
                <a:gd name="T7" fmla="*/ 53 h 63"/>
                <a:gd name="T8" fmla="*/ 10 w 60"/>
                <a:gd name="T9" fmla="*/ 53 h 63"/>
                <a:gd name="T10" fmla="*/ 60 w 60"/>
                <a:gd name="T11" fmla="*/ 0 h 63"/>
                <a:gd name="T12" fmla="*/ 0 w 60"/>
                <a:gd name="T13" fmla="*/ 0 h 63"/>
                <a:gd name="T14" fmla="*/ 0 w 60"/>
                <a:gd name="T15" fmla="*/ 63 h 63"/>
                <a:gd name="T16" fmla="*/ 60 w 60"/>
                <a:gd name="T17" fmla="*/ 63 h 63"/>
                <a:gd name="T18" fmla="*/ 60 w 60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3">
                  <a:moveTo>
                    <a:pt x="10" y="53"/>
                  </a:moveTo>
                  <a:lnTo>
                    <a:pt x="10" y="10"/>
                  </a:lnTo>
                  <a:lnTo>
                    <a:pt x="54" y="10"/>
                  </a:lnTo>
                  <a:lnTo>
                    <a:pt x="54" y="53"/>
                  </a:lnTo>
                  <a:lnTo>
                    <a:pt x="10" y="53"/>
                  </a:lnTo>
                  <a:close/>
                  <a:moveTo>
                    <a:pt x="60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0" y="63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53" name="Freeform 663"/>
            <p:cNvSpPr>
              <a:spLocks noEditPoints="1"/>
            </p:cNvSpPr>
            <p:nvPr userDrawn="1"/>
          </p:nvSpPr>
          <p:spPr bwMode="auto">
            <a:xfrm>
              <a:off x="5542942" y="1911350"/>
              <a:ext cx="95250" cy="100012"/>
            </a:xfrm>
            <a:custGeom>
              <a:avLst/>
              <a:gdLst>
                <a:gd name="T0" fmla="*/ 10 w 60"/>
                <a:gd name="T1" fmla="*/ 53 h 63"/>
                <a:gd name="T2" fmla="*/ 10 w 60"/>
                <a:gd name="T3" fmla="*/ 10 h 63"/>
                <a:gd name="T4" fmla="*/ 54 w 60"/>
                <a:gd name="T5" fmla="*/ 10 h 63"/>
                <a:gd name="T6" fmla="*/ 54 w 60"/>
                <a:gd name="T7" fmla="*/ 53 h 63"/>
                <a:gd name="T8" fmla="*/ 10 w 60"/>
                <a:gd name="T9" fmla="*/ 53 h 63"/>
                <a:gd name="T10" fmla="*/ 60 w 60"/>
                <a:gd name="T11" fmla="*/ 0 h 63"/>
                <a:gd name="T12" fmla="*/ 0 w 60"/>
                <a:gd name="T13" fmla="*/ 0 h 63"/>
                <a:gd name="T14" fmla="*/ 0 w 60"/>
                <a:gd name="T15" fmla="*/ 63 h 63"/>
                <a:gd name="T16" fmla="*/ 60 w 60"/>
                <a:gd name="T17" fmla="*/ 63 h 63"/>
                <a:gd name="T18" fmla="*/ 60 w 60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3">
                  <a:moveTo>
                    <a:pt x="10" y="53"/>
                  </a:moveTo>
                  <a:lnTo>
                    <a:pt x="10" y="10"/>
                  </a:lnTo>
                  <a:lnTo>
                    <a:pt x="54" y="10"/>
                  </a:lnTo>
                  <a:lnTo>
                    <a:pt x="54" y="53"/>
                  </a:lnTo>
                  <a:lnTo>
                    <a:pt x="10" y="53"/>
                  </a:lnTo>
                  <a:moveTo>
                    <a:pt x="60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0" y="63"/>
                  </a:lnTo>
                  <a:lnTo>
                    <a:pt x="6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54" name="Freeform 664"/>
            <p:cNvSpPr>
              <a:spLocks noEditPoints="1"/>
            </p:cNvSpPr>
            <p:nvPr userDrawn="1"/>
          </p:nvSpPr>
          <p:spPr bwMode="auto">
            <a:xfrm>
              <a:off x="5269892" y="1916113"/>
              <a:ext cx="90488" cy="90487"/>
            </a:xfrm>
            <a:custGeom>
              <a:avLst/>
              <a:gdLst>
                <a:gd name="T0" fmla="*/ 10 w 57"/>
                <a:gd name="T1" fmla="*/ 47 h 57"/>
                <a:gd name="T2" fmla="*/ 10 w 57"/>
                <a:gd name="T3" fmla="*/ 10 h 57"/>
                <a:gd name="T4" fmla="*/ 47 w 57"/>
                <a:gd name="T5" fmla="*/ 10 h 57"/>
                <a:gd name="T6" fmla="*/ 47 w 57"/>
                <a:gd name="T7" fmla="*/ 47 h 57"/>
                <a:gd name="T8" fmla="*/ 10 w 57"/>
                <a:gd name="T9" fmla="*/ 47 h 57"/>
                <a:gd name="T10" fmla="*/ 57 w 57"/>
                <a:gd name="T11" fmla="*/ 0 h 57"/>
                <a:gd name="T12" fmla="*/ 0 w 57"/>
                <a:gd name="T13" fmla="*/ 0 h 57"/>
                <a:gd name="T14" fmla="*/ 0 w 57"/>
                <a:gd name="T15" fmla="*/ 57 h 57"/>
                <a:gd name="T16" fmla="*/ 57 w 57"/>
                <a:gd name="T17" fmla="*/ 57 h 57"/>
                <a:gd name="T18" fmla="*/ 57 w 57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7">
                  <a:moveTo>
                    <a:pt x="10" y="47"/>
                  </a:moveTo>
                  <a:lnTo>
                    <a:pt x="10" y="10"/>
                  </a:lnTo>
                  <a:lnTo>
                    <a:pt x="47" y="10"/>
                  </a:lnTo>
                  <a:lnTo>
                    <a:pt x="47" y="47"/>
                  </a:lnTo>
                  <a:lnTo>
                    <a:pt x="10" y="47"/>
                  </a:lnTo>
                  <a:close/>
                  <a:moveTo>
                    <a:pt x="57" y="0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57"/>
                  </a:lnTo>
                  <a:lnTo>
                    <a:pt x="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55" name="Freeform 665"/>
            <p:cNvSpPr>
              <a:spLocks noEditPoints="1"/>
            </p:cNvSpPr>
            <p:nvPr userDrawn="1"/>
          </p:nvSpPr>
          <p:spPr bwMode="auto">
            <a:xfrm>
              <a:off x="5269892" y="1916113"/>
              <a:ext cx="90488" cy="90487"/>
            </a:xfrm>
            <a:custGeom>
              <a:avLst/>
              <a:gdLst>
                <a:gd name="T0" fmla="*/ 10 w 57"/>
                <a:gd name="T1" fmla="*/ 47 h 57"/>
                <a:gd name="T2" fmla="*/ 10 w 57"/>
                <a:gd name="T3" fmla="*/ 10 h 57"/>
                <a:gd name="T4" fmla="*/ 47 w 57"/>
                <a:gd name="T5" fmla="*/ 10 h 57"/>
                <a:gd name="T6" fmla="*/ 47 w 57"/>
                <a:gd name="T7" fmla="*/ 47 h 57"/>
                <a:gd name="T8" fmla="*/ 10 w 57"/>
                <a:gd name="T9" fmla="*/ 47 h 57"/>
                <a:gd name="T10" fmla="*/ 57 w 57"/>
                <a:gd name="T11" fmla="*/ 0 h 57"/>
                <a:gd name="T12" fmla="*/ 0 w 57"/>
                <a:gd name="T13" fmla="*/ 0 h 57"/>
                <a:gd name="T14" fmla="*/ 0 w 57"/>
                <a:gd name="T15" fmla="*/ 57 h 57"/>
                <a:gd name="T16" fmla="*/ 57 w 57"/>
                <a:gd name="T17" fmla="*/ 57 h 57"/>
                <a:gd name="T18" fmla="*/ 57 w 57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7">
                  <a:moveTo>
                    <a:pt x="10" y="47"/>
                  </a:moveTo>
                  <a:lnTo>
                    <a:pt x="10" y="10"/>
                  </a:lnTo>
                  <a:lnTo>
                    <a:pt x="47" y="10"/>
                  </a:lnTo>
                  <a:lnTo>
                    <a:pt x="47" y="47"/>
                  </a:lnTo>
                  <a:lnTo>
                    <a:pt x="10" y="47"/>
                  </a:lnTo>
                  <a:moveTo>
                    <a:pt x="57" y="0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57"/>
                  </a:lnTo>
                  <a:lnTo>
                    <a:pt x="5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56" name="Freeform 666"/>
            <p:cNvSpPr>
              <a:spLocks noEditPoints="1"/>
            </p:cNvSpPr>
            <p:nvPr userDrawn="1"/>
          </p:nvSpPr>
          <p:spPr bwMode="auto">
            <a:xfrm>
              <a:off x="5136542" y="1920875"/>
              <a:ext cx="79375" cy="80962"/>
            </a:xfrm>
            <a:custGeom>
              <a:avLst/>
              <a:gdLst>
                <a:gd name="T0" fmla="*/ 9 w 50"/>
                <a:gd name="T1" fmla="*/ 41 h 51"/>
                <a:gd name="T2" fmla="*/ 9 w 50"/>
                <a:gd name="T3" fmla="*/ 10 h 51"/>
                <a:gd name="T4" fmla="*/ 43 w 50"/>
                <a:gd name="T5" fmla="*/ 10 h 51"/>
                <a:gd name="T6" fmla="*/ 43 w 50"/>
                <a:gd name="T7" fmla="*/ 41 h 51"/>
                <a:gd name="T8" fmla="*/ 9 w 50"/>
                <a:gd name="T9" fmla="*/ 41 h 51"/>
                <a:gd name="T10" fmla="*/ 50 w 50"/>
                <a:gd name="T11" fmla="*/ 0 h 51"/>
                <a:gd name="T12" fmla="*/ 0 w 50"/>
                <a:gd name="T13" fmla="*/ 0 h 51"/>
                <a:gd name="T14" fmla="*/ 0 w 50"/>
                <a:gd name="T15" fmla="*/ 51 h 51"/>
                <a:gd name="T16" fmla="*/ 50 w 50"/>
                <a:gd name="T17" fmla="*/ 51 h 51"/>
                <a:gd name="T18" fmla="*/ 50 w 50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1">
                  <a:moveTo>
                    <a:pt x="9" y="41"/>
                  </a:moveTo>
                  <a:lnTo>
                    <a:pt x="9" y="10"/>
                  </a:lnTo>
                  <a:lnTo>
                    <a:pt x="43" y="10"/>
                  </a:lnTo>
                  <a:lnTo>
                    <a:pt x="43" y="41"/>
                  </a:lnTo>
                  <a:lnTo>
                    <a:pt x="9" y="41"/>
                  </a:lnTo>
                  <a:close/>
                  <a:moveTo>
                    <a:pt x="50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50" y="51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57" name="Freeform 667"/>
            <p:cNvSpPr>
              <a:spLocks noEditPoints="1"/>
            </p:cNvSpPr>
            <p:nvPr userDrawn="1"/>
          </p:nvSpPr>
          <p:spPr bwMode="auto">
            <a:xfrm>
              <a:off x="5136542" y="1920875"/>
              <a:ext cx="79375" cy="80962"/>
            </a:xfrm>
            <a:custGeom>
              <a:avLst/>
              <a:gdLst>
                <a:gd name="T0" fmla="*/ 9 w 50"/>
                <a:gd name="T1" fmla="*/ 41 h 51"/>
                <a:gd name="T2" fmla="*/ 9 w 50"/>
                <a:gd name="T3" fmla="*/ 10 h 51"/>
                <a:gd name="T4" fmla="*/ 43 w 50"/>
                <a:gd name="T5" fmla="*/ 10 h 51"/>
                <a:gd name="T6" fmla="*/ 43 w 50"/>
                <a:gd name="T7" fmla="*/ 41 h 51"/>
                <a:gd name="T8" fmla="*/ 9 w 50"/>
                <a:gd name="T9" fmla="*/ 41 h 51"/>
                <a:gd name="T10" fmla="*/ 50 w 50"/>
                <a:gd name="T11" fmla="*/ 0 h 51"/>
                <a:gd name="T12" fmla="*/ 0 w 50"/>
                <a:gd name="T13" fmla="*/ 0 h 51"/>
                <a:gd name="T14" fmla="*/ 0 w 50"/>
                <a:gd name="T15" fmla="*/ 51 h 51"/>
                <a:gd name="T16" fmla="*/ 50 w 50"/>
                <a:gd name="T17" fmla="*/ 51 h 51"/>
                <a:gd name="T18" fmla="*/ 50 w 50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1">
                  <a:moveTo>
                    <a:pt x="9" y="41"/>
                  </a:moveTo>
                  <a:lnTo>
                    <a:pt x="9" y="10"/>
                  </a:lnTo>
                  <a:lnTo>
                    <a:pt x="43" y="10"/>
                  </a:lnTo>
                  <a:lnTo>
                    <a:pt x="43" y="41"/>
                  </a:lnTo>
                  <a:lnTo>
                    <a:pt x="9" y="41"/>
                  </a:lnTo>
                  <a:moveTo>
                    <a:pt x="50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50" y="51"/>
                  </a:lnTo>
                  <a:lnTo>
                    <a:pt x="5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58" name="Freeform 668"/>
            <p:cNvSpPr>
              <a:spLocks noEditPoints="1"/>
            </p:cNvSpPr>
            <p:nvPr userDrawn="1"/>
          </p:nvSpPr>
          <p:spPr bwMode="auto">
            <a:xfrm>
              <a:off x="4866667" y="1927225"/>
              <a:ext cx="65088" cy="68262"/>
            </a:xfrm>
            <a:custGeom>
              <a:avLst/>
              <a:gdLst>
                <a:gd name="T0" fmla="*/ 7 w 41"/>
                <a:gd name="T1" fmla="*/ 34 h 43"/>
                <a:gd name="T2" fmla="*/ 7 w 41"/>
                <a:gd name="T3" fmla="*/ 9 h 43"/>
                <a:gd name="T4" fmla="*/ 32 w 41"/>
                <a:gd name="T5" fmla="*/ 9 h 43"/>
                <a:gd name="T6" fmla="*/ 32 w 41"/>
                <a:gd name="T7" fmla="*/ 34 h 43"/>
                <a:gd name="T8" fmla="*/ 7 w 41"/>
                <a:gd name="T9" fmla="*/ 34 h 43"/>
                <a:gd name="T10" fmla="*/ 41 w 41"/>
                <a:gd name="T11" fmla="*/ 0 h 43"/>
                <a:gd name="T12" fmla="*/ 0 w 41"/>
                <a:gd name="T13" fmla="*/ 0 h 43"/>
                <a:gd name="T14" fmla="*/ 0 w 41"/>
                <a:gd name="T15" fmla="*/ 43 h 43"/>
                <a:gd name="T16" fmla="*/ 41 w 41"/>
                <a:gd name="T17" fmla="*/ 43 h 43"/>
                <a:gd name="T18" fmla="*/ 41 w 41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3">
                  <a:moveTo>
                    <a:pt x="7" y="34"/>
                  </a:moveTo>
                  <a:lnTo>
                    <a:pt x="7" y="9"/>
                  </a:lnTo>
                  <a:lnTo>
                    <a:pt x="32" y="9"/>
                  </a:lnTo>
                  <a:lnTo>
                    <a:pt x="32" y="34"/>
                  </a:lnTo>
                  <a:lnTo>
                    <a:pt x="7" y="34"/>
                  </a:lnTo>
                  <a:close/>
                  <a:moveTo>
                    <a:pt x="41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1" y="43"/>
                  </a:ln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59" name="Freeform 669"/>
            <p:cNvSpPr>
              <a:spLocks noEditPoints="1"/>
            </p:cNvSpPr>
            <p:nvPr userDrawn="1"/>
          </p:nvSpPr>
          <p:spPr bwMode="auto">
            <a:xfrm>
              <a:off x="4866667" y="1927225"/>
              <a:ext cx="65088" cy="68262"/>
            </a:xfrm>
            <a:custGeom>
              <a:avLst/>
              <a:gdLst>
                <a:gd name="T0" fmla="*/ 7 w 41"/>
                <a:gd name="T1" fmla="*/ 34 h 43"/>
                <a:gd name="T2" fmla="*/ 7 w 41"/>
                <a:gd name="T3" fmla="*/ 9 h 43"/>
                <a:gd name="T4" fmla="*/ 32 w 41"/>
                <a:gd name="T5" fmla="*/ 9 h 43"/>
                <a:gd name="T6" fmla="*/ 32 w 41"/>
                <a:gd name="T7" fmla="*/ 34 h 43"/>
                <a:gd name="T8" fmla="*/ 7 w 41"/>
                <a:gd name="T9" fmla="*/ 34 h 43"/>
                <a:gd name="T10" fmla="*/ 41 w 41"/>
                <a:gd name="T11" fmla="*/ 0 h 43"/>
                <a:gd name="T12" fmla="*/ 0 w 41"/>
                <a:gd name="T13" fmla="*/ 0 h 43"/>
                <a:gd name="T14" fmla="*/ 0 w 41"/>
                <a:gd name="T15" fmla="*/ 43 h 43"/>
                <a:gd name="T16" fmla="*/ 41 w 41"/>
                <a:gd name="T17" fmla="*/ 43 h 43"/>
                <a:gd name="T18" fmla="*/ 41 w 41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3">
                  <a:moveTo>
                    <a:pt x="7" y="34"/>
                  </a:moveTo>
                  <a:lnTo>
                    <a:pt x="7" y="9"/>
                  </a:lnTo>
                  <a:lnTo>
                    <a:pt x="32" y="9"/>
                  </a:lnTo>
                  <a:lnTo>
                    <a:pt x="32" y="34"/>
                  </a:lnTo>
                  <a:lnTo>
                    <a:pt x="7" y="34"/>
                  </a:lnTo>
                  <a:moveTo>
                    <a:pt x="41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1" y="43"/>
                  </a:lnTo>
                  <a:lnTo>
                    <a:pt x="4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60" name="Freeform 670"/>
            <p:cNvSpPr>
              <a:spLocks noEditPoints="1"/>
            </p:cNvSpPr>
            <p:nvPr userDrawn="1"/>
          </p:nvSpPr>
          <p:spPr bwMode="auto">
            <a:xfrm>
              <a:off x="4733317" y="1931988"/>
              <a:ext cx="53975" cy="58737"/>
            </a:xfrm>
            <a:custGeom>
              <a:avLst/>
              <a:gdLst>
                <a:gd name="T0" fmla="*/ 6 w 34"/>
                <a:gd name="T1" fmla="*/ 28 h 37"/>
                <a:gd name="T2" fmla="*/ 6 w 34"/>
                <a:gd name="T3" fmla="*/ 9 h 37"/>
                <a:gd name="T4" fmla="*/ 28 w 34"/>
                <a:gd name="T5" fmla="*/ 9 h 37"/>
                <a:gd name="T6" fmla="*/ 28 w 34"/>
                <a:gd name="T7" fmla="*/ 28 h 37"/>
                <a:gd name="T8" fmla="*/ 6 w 34"/>
                <a:gd name="T9" fmla="*/ 28 h 37"/>
                <a:gd name="T10" fmla="*/ 34 w 34"/>
                <a:gd name="T11" fmla="*/ 0 h 37"/>
                <a:gd name="T12" fmla="*/ 0 w 34"/>
                <a:gd name="T13" fmla="*/ 0 h 37"/>
                <a:gd name="T14" fmla="*/ 0 w 34"/>
                <a:gd name="T15" fmla="*/ 37 h 37"/>
                <a:gd name="T16" fmla="*/ 34 w 34"/>
                <a:gd name="T17" fmla="*/ 37 h 37"/>
                <a:gd name="T18" fmla="*/ 34 w 34"/>
                <a:gd name="T1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7">
                  <a:moveTo>
                    <a:pt x="6" y="28"/>
                  </a:moveTo>
                  <a:lnTo>
                    <a:pt x="6" y="9"/>
                  </a:lnTo>
                  <a:lnTo>
                    <a:pt x="28" y="9"/>
                  </a:lnTo>
                  <a:lnTo>
                    <a:pt x="28" y="28"/>
                  </a:lnTo>
                  <a:lnTo>
                    <a:pt x="6" y="28"/>
                  </a:lnTo>
                  <a:close/>
                  <a:moveTo>
                    <a:pt x="34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34" y="37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61" name="Freeform 671"/>
            <p:cNvSpPr>
              <a:spLocks noEditPoints="1"/>
            </p:cNvSpPr>
            <p:nvPr userDrawn="1"/>
          </p:nvSpPr>
          <p:spPr bwMode="auto">
            <a:xfrm>
              <a:off x="4733317" y="1931988"/>
              <a:ext cx="53975" cy="58737"/>
            </a:xfrm>
            <a:custGeom>
              <a:avLst/>
              <a:gdLst>
                <a:gd name="T0" fmla="*/ 6 w 34"/>
                <a:gd name="T1" fmla="*/ 28 h 37"/>
                <a:gd name="T2" fmla="*/ 6 w 34"/>
                <a:gd name="T3" fmla="*/ 9 h 37"/>
                <a:gd name="T4" fmla="*/ 28 w 34"/>
                <a:gd name="T5" fmla="*/ 9 h 37"/>
                <a:gd name="T6" fmla="*/ 28 w 34"/>
                <a:gd name="T7" fmla="*/ 28 h 37"/>
                <a:gd name="T8" fmla="*/ 6 w 34"/>
                <a:gd name="T9" fmla="*/ 28 h 37"/>
                <a:gd name="T10" fmla="*/ 34 w 34"/>
                <a:gd name="T11" fmla="*/ 0 h 37"/>
                <a:gd name="T12" fmla="*/ 0 w 34"/>
                <a:gd name="T13" fmla="*/ 0 h 37"/>
                <a:gd name="T14" fmla="*/ 0 w 34"/>
                <a:gd name="T15" fmla="*/ 37 h 37"/>
                <a:gd name="T16" fmla="*/ 34 w 34"/>
                <a:gd name="T17" fmla="*/ 37 h 37"/>
                <a:gd name="T18" fmla="*/ 34 w 34"/>
                <a:gd name="T1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7">
                  <a:moveTo>
                    <a:pt x="6" y="28"/>
                  </a:moveTo>
                  <a:lnTo>
                    <a:pt x="6" y="9"/>
                  </a:lnTo>
                  <a:lnTo>
                    <a:pt x="28" y="9"/>
                  </a:lnTo>
                  <a:lnTo>
                    <a:pt x="28" y="28"/>
                  </a:lnTo>
                  <a:lnTo>
                    <a:pt x="6" y="28"/>
                  </a:lnTo>
                  <a:moveTo>
                    <a:pt x="34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34" y="37"/>
                  </a:lnTo>
                  <a:lnTo>
                    <a:pt x="3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82" name="Freeform 692"/>
            <p:cNvSpPr>
              <a:spLocks noEditPoints="1"/>
            </p:cNvSpPr>
            <p:nvPr userDrawn="1"/>
          </p:nvSpPr>
          <p:spPr bwMode="auto">
            <a:xfrm>
              <a:off x="7925780" y="2070100"/>
              <a:ext cx="55563" cy="60325"/>
            </a:xfrm>
            <a:custGeom>
              <a:avLst/>
              <a:gdLst>
                <a:gd name="T0" fmla="*/ 6 w 35"/>
                <a:gd name="T1" fmla="*/ 29 h 38"/>
                <a:gd name="T2" fmla="*/ 6 w 35"/>
                <a:gd name="T3" fmla="*/ 10 h 38"/>
                <a:gd name="T4" fmla="*/ 25 w 35"/>
                <a:gd name="T5" fmla="*/ 10 h 38"/>
                <a:gd name="T6" fmla="*/ 25 w 35"/>
                <a:gd name="T7" fmla="*/ 29 h 38"/>
                <a:gd name="T8" fmla="*/ 6 w 35"/>
                <a:gd name="T9" fmla="*/ 29 h 38"/>
                <a:gd name="T10" fmla="*/ 35 w 35"/>
                <a:gd name="T11" fmla="*/ 0 h 38"/>
                <a:gd name="T12" fmla="*/ 0 w 35"/>
                <a:gd name="T13" fmla="*/ 0 h 38"/>
                <a:gd name="T14" fmla="*/ 0 w 35"/>
                <a:gd name="T15" fmla="*/ 38 h 38"/>
                <a:gd name="T16" fmla="*/ 35 w 35"/>
                <a:gd name="T17" fmla="*/ 38 h 38"/>
                <a:gd name="T18" fmla="*/ 35 w 35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8">
                  <a:moveTo>
                    <a:pt x="6" y="29"/>
                  </a:moveTo>
                  <a:lnTo>
                    <a:pt x="6" y="10"/>
                  </a:lnTo>
                  <a:lnTo>
                    <a:pt x="25" y="10"/>
                  </a:lnTo>
                  <a:lnTo>
                    <a:pt x="25" y="29"/>
                  </a:lnTo>
                  <a:lnTo>
                    <a:pt x="6" y="29"/>
                  </a:lnTo>
                  <a:close/>
                  <a:moveTo>
                    <a:pt x="35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35" y="38"/>
                  </a:ln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83" name="Freeform 693"/>
            <p:cNvSpPr>
              <a:spLocks noEditPoints="1"/>
            </p:cNvSpPr>
            <p:nvPr userDrawn="1"/>
          </p:nvSpPr>
          <p:spPr bwMode="auto">
            <a:xfrm>
              <a:off x="7925780" y="2070100"/>
              <a:ext cx="55563" cy="60325"/>
            </a:xfrm>
            <a:custGeom>
              <a:avLst/>
              <a:gdLst>
                <a:gd name="T0" fmla="*/ 6 w 35"/>
                <a:gd name="T1" fmla="*/ 29 h 38"/>
                <a:gd name="T2" fmla="*/ 6 w 35"/>
                <a:gd name="T3" fmla="*/ 10 h 38"/>
                <a:gd name="T4" fmla="*/ 25 w 35"/>
                <a:gd name="T5" fmla="*/ 10 h 38"/>
                <a:gd name="T6" fmla="*/ 25 w 35"/>
                <a:gd name="T7" fmla="*/ 29 h 38"/>
                <a:gd name="T8" fmla="*/ 6 w 35"/>
                <a:gd name="T9" fmla="*/ 29 h 38"/>
                <a:gd name="T10" fmla="*/ 35 w 35"/>
                <a:gd name="T11" fmla="*/ 0 h 38"/>
                <a:gd name="T12" fmla="*/ 0 w 35"/>
                <a:gd name="T13" fmla="*/ 0 h 38"/>
                <a:gd name="T14" fmla="*/ 0 w 35"/>
                <a:gd name="T15" fmla="*/ 38 h 38"/>
                <a:gd name="T16" fmla="*/ 35 w 35"/>
                <a:gd name="T17" fmla="*/ 38 h 38"/>
                <a:gd name="T18" fmla="*/ 35 w 35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8">
                  <a:moveTo>
                    <a:pt x="6" y="29"/>
                  </a:moveTo>
                  <a:lnTo>
                    <a:pt x="6" y="10"/>
                  </a:lnTo>
                  <a:lnTo>
                    <a:pt x="25" y="10"/>
                  </a:lnTo>
                  <a:lnTo>
                    <a:pt x="25" y="29"/>
                  </a:lnTo>
                  <a:lnTo>
                    <a:pt x="6" y="29"/>
                  </a:lnTo>
                  <a:moveTo>
                    <a:pt x="35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35" y="38"/>
                  </a:lnTo>
                  <a:lnTo>
                    <a:pt x="3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84" name="Freeform 694"/>
            <p:cNvSpPr>
              <a:spLocks noEditPoints="1"/>
            </p:cNvSpPr>
            <p:nvPr userDrawn="1"/>
          </p:nvSpPr>
          <p:spPr bwMode="auto">
            <a:xfrm>
              <a:off x="7781317" y="2070100"/>
              <a:ext cx="60325" cy="60325"/>
            </a:xfrm>
            <a:custGeom>
              <a:avLst/>
              <a:gdLst>
                <a:gd name="T0" fmla="*/ 10 w 38"/>
                <a:gd name="T1" fmla="*/ 29 h 38"/>
                <a:gd name="T2" fmla="*/ 10 w 38"/>
                <a:gd name="T3" fmla="*/ 10 h 38"/>
                <a:gd name="T4" fmla="*/ 32 w 38"/>
                <a:gd name="T5" fmla="*/ 10 h 38"/>
                <a:gd name="T6" fmla="*/ 32 w 38"/>
                <a:gd name="T7" fmla="*/ 29 h 38"/>
                <a:gd name="T8" fmla="*/ 10 w 38"/>
                <a:gd name="T9" fmla="*/ 29 h 38"/>
                <a:gd name="T10" fmla="*/ 38 w 38"/>
                <a:gd name="T11" fmla="*/ 0 h 38"/>
                <a:gd name="T12" fmla="*/ 0 w 38"/>
                <a:gd name="T13" fmla="*/ 0 h 38"/>
                <a:gd name="T14" fmla="*/ 0 w 38"/>
                <a:gd name="T15" fmla="*/ 38 h 38"/>
                <a:gd name="T16" fmla="*/ 38 w 38"/>
                <a:gd name="T17" fmla="*/ 38 h 38"/>
                <a:gd name="T18" fmla="*/ 38 w 38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0" y="29"/>
                  </a:moveTo>
                  <a:lnTo>
                    <a:pt x="10" y="10"/>
                  </a:lnTo>
                  <a:lnTo>
                    <a:pt x="32" y="10"/>
                  </a:lnTo>
                  <a:lnTo>
                    <a:pt x="32" y="29"/>
                  </a:lnTo>
                  <a:lnTo>
                    <a:pt x="10" y="29"/>
                  </a:lnTo>
                  <a:close/>
                  <a:moveTo>
                    <a:pt x="38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38" y="38"/>
                  </a:ln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85" name="Freeform 695"/>
            <p:cNvSpPr>
              <a:spLocks noEditPoints="1"/>
            </p:cNvSpPr>
            <p:nvPr userDrawn="1"/>
          </p:nvSpPr>
          <p:spPr bwMode="auto">
            <a:xfrm>
              <a:off x="7781317" y="2070100"/>
              <a:ext cx="60325" cy="60325"/>
            </a:xfrm>
            <a:custGeom>
              <a:avLst/>
              <a:gdLst>
                <a:gd name="T0" fmla="*/ 10 w 38"/>
                <a:gd name="T1" fmla="*/ 29 h 38"/>
                <a:gd name="T2" fmla="*/ 10 w 38"/>
                <a:gd name="T3" fmla="*/ 10 h 38"/>
                <a:gd name="T4" fmla="*/ 32 w 38"/>
                <a:gd name="T5" fmla="*/ 10 h 38"/>
                <a:gd name="T6" fmla="*/ 32 w 38"/>
                <a:gd name="T7" fmla="*/ 29 h 38"/>
                <a:gd name="T8" fmla="*/ 10 w 38"/>
                <a:gd name="T9" fmla="*/ 29 h 38"/>
                <a:gd name="T10" fmla="*/ 38 w 38"/>
                <a:gd name="T11" fmla="*/ 0 h 38"/>
                <a:gd name="T12" fmla="*/ 0 w 38"/>
                <a:gd name="T13" fmla="*/ 0 h 38"/>
                <a:gd name="T14" fmla="*/ 0 w 38"/>
                <a:gd name="T15" fmla="*/ 38 h 38"/>
                <a:gd name="T16" fmla="*/ 38 w 38"/>
                <a:gd name="T17" fmla="*/ 38 h 38"/>
                <a:gd name="T18" fmla="*/ 38 w 38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0" y="29"/>
                  </a:moveTo>
                  <a:lnTo>
                    <a:pt x="10" y="10"/>
                  </a:lnTo>
                  <a:lnTo>
                    <a:pt x="32" y="10"/>
                  </a:lnTo>
                  <a:lnTo>
                    <a:pt x="32" y="29"/>
                  </a:lnTo>
                  <a:lnTo>
                    <a:pt x="10" y="29"/>
                  </a:lnTo>
                  <a:moveTo>
                    <a:pt x="38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38" y="38"/>
                  </a:lnTo>
                  <a:lnTo>
                    <a:pt x="3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86" name="Freeform 696"/>
            <p:cNvSpPr>
              <a:spLocks noEditPoints="1"/>
            </p:cNvSpPr>
            <p:nvPr userDrawn="1"/>
          </p:nvSpPr>
          <p:spPr bwMode="auto">
            <a:xfrm>
              <a:off x="7643205" y="2070100"/>
              <a:ext cx="63500" cy="60325"/>
            </a:xfrm>
            <a:custGeom>
              <a:avLst/>
              <a:gdLst>
                <a:gd name="T0" fmla="*/ 9 w 40"/>
                <a:gd name="T1" fmla="*/ 32 h 38"/>
                <a:gd name="T2" fmla="*/ 9 w 40"/>
                <a:gd name="T3" fmla="*/ 7 h 38"/>
                <a:gd name="T4" fmla="*/ 31 w 40"/>
                <a:gd name="T5" fmla="*/ 7 h 38"/>
                <a:gd name="T6" fmla="*/ 31 w 40"/>
                <a:gd name="T7" fmla="*/ 32 h 38"/>
                <a:gd name="T8" fmla="*/ 9 w 40"/>
                <a:gd name="T9" fmla="*/ 32 h 38"/>
                <a:gd name="T10" fmla="*/ 40 w 40"/>
                <a:gd name="T11" fmla="*/ 0 h 38"/>
                <a:gd name="T12" fmla="*/ 0 w 40"/>
                <a:gd name="T13" fmla="*/ 0 h 38"/>
                <a:gd name="T14" fmla="*/ 0 w 40"/>
                <a:gd name="T15" fmla="*/ 38 h 38"/>
                <a:gd name="T16" fmla="*/ 40 w 40"/>
                <a:gd name="T17" fmla="*/ 38 h 38"/>
                <a:gd name="T18" fmla="*/ 40 w 40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8">
                  <a:moveTo>
                    <a:pt x="9" y="32"/>
                  </a:moveTo>
                  <a:lnTo>
                    <a:pt x="9" y="7"/>
                  </a:lnTo>
                  <a:lnTo>
                    <a:pt x="31" y="7"/>
                  </a:lnTo>
                  <a:lnTo>
                    <a:pt x="31" y="32"/>
                  </a:lnTo>
                  <a:lnTo>
                    <a:pt x="9" y="32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40" y="38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87" name="Freeform 697"/>
            <p:cNvSpPr>
              <a:spLocks noEditPoints="1"/>
            </p:cNvSpPr>
            <p:nvPr userDrawn="1"/>
          </p:nvSpPr>
          <p:spPr bwMode="auto">
            <a:xfrm>
              <a:off x="7643205" y="2070100"/>
              <a:ext cx="63500" cy="60325"/>
            </a:xfrm>
            <a:custGeom>
              <a:avLst/>
              <a:gdLst>
                <a:gd name="T0" fmla="*/ 9 w 40"/>
                <a:gd name="T1" fmla="*/ 32 h 38"/>
                <a:gd name="T2" fmla="*/ 9 w 40"/>
                <a:gd name="T3" fmla="*/ 7 h 38"/>
                <a:gd name="T4" fmla="*/ 31 w 40"/>
                <a:gd name="T5" fmla="*/ 7 h 38"/>
                <a:gd name="T6" fmla="*/ 31 w 40"/>
                <a:gd name="T7" fmla="*/ 32 h 38"/>
                <a:gd name="T8" fmla="*/ 9 w 40"/>
                <a:gd name="T9" fmla="*/ 32 h 38"/>
                <a:gd name="T10" fmla="*/ 40 w 40"/>
                <a:gd name="T11" fmla="*/ 0 h 38"/>
                <a:gd name="T12" fmla="*/ 0 w 40"/>
                <a:gd name="T13" fmla="*/ 0 h 38"/>
                <a:gd name="T14" fmla="*/ 0 w 40"/>
                <a:gd name="T15" fmla="*/ 38 h 38"/>
                <a:gd name="T16" fmla="*/ 40 w 40"/>
                <a:gd name="T17" fmla="*/ 38 h 38"/>
                <a:gd name="T18" fmla="*/ 40 w 40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8">
                  <a:moveTo>
                    <a:pt x="9" y="32"/>
                  </a:moveTo>
                  <a:lnTo>
                    <a:pt x="9" y="7"/>
                  </a:lnTo>
                  <a:lnTo>
                    <a:pt x="31" y="7"/>
                  </a:lnTo>
                  <a:lnTo>
                    <a:pt x="31" y="32"/>
                  </a:lnTo>
                  <a:lnTo>
                    <a:pt x="9" y="32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40" y="38"/>
                  </a:lnTo>
                  <a:lnTo>
                    <a:pt x="4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88" name="Freeform 698"/>
            <p:cNvSpPr>
              <a:spLocks noEditPoints="1"/>
            </p:cNvSpPr>
            <p:nvPr userDrawn="1"/>
          </p:nvSpPr>
          <p:spPr bwMode="auto">
            <a:xfrm>
              <a:off x="7503505" y="2070100"/>
              <a:ext cx="65088" cy="60325"/>
            </a:xfrm>
            <a:custGeom>
              <a:avLst/>
              <a:gdLst>
                <a:gd name="T0" fmla="*/ 9 w 41"/>
                <a:gd name="T1" fmla="*/ 32 h 38"/>
                <a:gd name="T2" fmla="*/ 9 w 41"/>
                <a:gd name="T3" fmla="*/ 7 h 38"/>
                <a:gd name="T4" fmla="*/ 31 w 41"/>
                <a:gd name="T5" fmla="*/ 7 h 38"/>
                <a:gd name="T6" fmla="*/ 31 w 41"/>
                <a:gd name="T7" fmla="*/ 32 h 38"/>
                <a:gd name="T8" fmla="*/ 9 w 41"/>
                <a:gd name="T9" fmla="*/ 32 h 38"/>
                <a:gd name="T10" fmla="*/ 41 w 41"/>
                <a:gd name="T11" fmla="*/ 0 h 38"/>
                <a:gd name="T12" fmla="*/ 0 w 41"/>
                <a:gd name="T13" fmla="*/ 0 h 38"/>
                <a:gd name="T14" fmla="*/ 0 w 41"/>
                <a:gd name="T15" fmla="*/ 38 h 38"/>
                <a:gd name="T16" fmla="*/ 41 w 41"/>
                <a:gd name="T17" fmla="*/ 38 h 38"/>
                <a:gd name="T18" fmla="*/ 41 w 41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8">
                  <a:moveTo>
                    <a:pt x="9" y="32"/>
                  </a:moveTo>
                  <a:lnTo>
                    <a:pt x="9" y="7"/>
                  </a:lnTo>
                  <a:lnTo>
                    <a:pt x="31" y="7"/>
                  </a:lnTo>
                  <a:lnTo>
                    <a:pt x="31" y="32"/>
                  </a:lnTo>
                  <a:lnTo>
                    <a:pt x="9" y="32"/>
                  </a:lnTo>
                  <a:close/>
                  <a:moveTo>
                    <a:pt x="41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41" y="38"/>
                  </a:ln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89" name="Freeform 699"/>
            <p:cNvSpPr>
              <a:spLocks noEditPoints="1"/>
            </p:cNvSpPr>
            <p:nvPr userDrawn="1"/>
          </p:nvSpPr>
          <p:spPr bwMode="auto">
            <a:xfrm>
              <a:off x="7503505" y="2070100"/>
              <a:ext cx="65088" cy="60325"/>
            </a:xfrm>
            <a:custGeom>
              <a:avLst/>
              <a:gdLst>
                <a:gd name="T0" fmla="*/ 9 w 41"/>
                <a:gd name="T1" fmla="*/ 32 h 38"/>
                <a:gd name="T2" fmla="*/ 9 w 41"/>
                <a:gd name="T3" fmla="*/ 7 h 38"/>
                <a:gd name="T4" fmla="*/ 31 w 41"/>
                <a:gd name="T5" fmla="*/ 7 h 38"/>
                <a:gd name="T6" fmla="*/ 31 w 41"/>
                <a:gd name="T7" fmla="*/ 32 h 38"/>
                <a:gd name="T8" fmla="*/ 9 w 41"/>
                <a:gd name="T9" fmla="*/ 32 h 38"/>
                <a:gd name="T10" fmla="*/ 41 w 41"/>
                <a:gd name="T11" fmla="*/ 0 h 38"/>
                <a:gd name="T12" fmla="*/ 0 w 41"/>
                <a:gd name="T13" fmla="*/ 0 h 38"/>
                <a:gd name="T14" fmla="*/ 0 w 41"/>
                <a:gd name="T15" fmla="*/ 38 h 38"/>
                <a:gd name="T16" fmla="*/ 41 w 41"/>
                <a:gd name="T17" fmla="*/ 38 h 38"/>
                <a:gd name="T18" fmla="*/ 41 w 41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8">
                  <a:moveTo>
                    <a:pt x="9" y="32"/>
                  </a:moveTo>
                  <a:lnTo>
                    <a:pt x="9" y="7"/>
                  </a:lnTo>
                  <a:lnTo>
                    <a:pt x="31" y="7"/>
                  </a:lnTo>
                  <a:lnTo>
                    <a:pt x="31" y="32"/>
                  </a:lnTo>
                  <a:lnTo>
                    <a:pt x="9" y="32"/>
                  </a:lnTo>
                  <a:moveTo>
                    <a:pt x="41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41" y="38"/>
                  </a:lnTo>
                  <a:lnTo>
                    <a:pt x="4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90" name="Freeform 700"/>
            <p:cNvSpPr>
              <a:spLocks noEditPoints="1"/>
            </p:cNvSpPr>
            <p:nvPr userDrawn="1"/>
          </p:nvSpPr>
          <p:spPr bwMode="auto">
            <a:xfrm>
              <a:off x="7219342" y="2060575"/>
              <a:ext cx="74613" cy="74612"/>
            </a:xfrm>
            <a:custGeom>
              <a:avLst/>
              <a:gdLst>
                <a:gd name="T0" fmla="*/ 10 w 47"/>
                <a:gd name="T1" fmla="*/ 41 h 47"/>
                <a:gd name="T2" fmla="*/ 10 w 47"/>
                <a:gd name="T3" fmla="*/ 10 h 47"/>
                <a:gd name="T4" fmla="*/ 41 w 47"/>
                <a:gd name="T5" fmla="*/ 10 h 47"/>
                <a:gd name="T6" fmla="*/ 41 w 47"/>
                <a:gd name="T7" fmla="*/ 41 h 47"/>
                <a:gd name="T8" fmla="*/ 10 w 47"/>
                <a:gd name="T9" fmla="*/ 41 h 47"/>
                <a:gd name="T10" fmla="*/ 47 w 47"/>
                <a:gd name="T11" fmla="*/ 0 h 47"/>
                <a:gd name="T12" fmla="*/ 0 w 47"/>
                <a:gd name="T13" fmla="*/ 0 h 47"/>
                <a:gd name="T14" fmla="*/ 0 w 47"/>
                <a:gd name="T15" fmla="*/ 47 h 47"/>
                <a:gd name="T16" fmla="*/ 47 w 47"/>
                <a:gd name="T17" fmla="*/ 47 h 47"/>
                <a:gd name="T18" fmla="*/ 47 w 47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10" y="41"/>
                  </a:moveTo>
                  <a:lnTo>
                    <a:pt x="10" y="10"/>
                  </a:lnTo>
                  <a:lnTo>
                    <a:pt x="41" y="10"/>
                  </a:lnTo>
                  <a:lnTo>
                    <a:pt x="41" y="41"/>
                  </a:lnTo>
                  <a:lnTo>
                    <a:pt x="10" y="41"/>
                  </a:lnTo>
                  <a:close/>
                  <a:moveTo>
                    <a:pt x="47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47" y="47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91" name="Freeform 701"/>
            <p:cNvSpPr>
              <a:spLocks noEditPoints="1"/>
            </p:cNvSpPr>
            <p:nvPr userDrawn="1"/>
          </p:nvSpPr>
          <p:spPr bwMode="auto">
            <a:xfrm>
              <a:off x="7219342" y="2060575"/>
              <a:ext cx="74613" cy="74612"/>
            </a:xfrm>
            <a:custGeom>
              <a:avLst/>
              <a:gdLst>
                <a:gd name="T0" fmla="*/ 10 w 47"/>
                <a:gd name="T1" fmla="*/ 41 h 47"/>
                <a:gd name="T2" fmla="*/ 10 w 47"/>
                <a:gd name="T3" fmla="*/ 10 h 47"/>
                <a:gd name="T4" fmla="*/ 41 w 47"/>
                <a:gd name="T5" fmla="*/ 10 h 47"/>
                <a:gd name="T6" fmla="*/ 41 w 47"/>
                <a:gd name="T7" fmla="*/ 41 h 47"/>
                <a:gd name="T8" fmla="*/ 10 w 47"/>
                <a:gd name="T9" fmla="*/ 41 h 47"/>
                <a:gd name="T10" fmla="*/ 47 w 47"/>
                <a:gd name="T11" fmla="*/ 0 h 47"/>
                <a:gd name="T12" fmla="*/ 0 w 47"/>
                <a:gd name="T13" fmla="*/ 0 h 47"/>
                <a:gd name="T14" fmla="*/ 0 w 47"/>
                <a:gd name="T15" fmla="*/ 47 h 47"/>
                <a:gd name="T16" fmla="*/ 47 w 47"/>
                <a:gd name="T17" fmla="*/ 47 h 47"/>
                <a:gd name="T18" fmla="*/ 47 w 47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10" y="41"/>
                  </a:moveTo>
                  <a:lnTo>
                    <a:pt x="10" y="10"/>
                  </a:lnTo>
                  <a:lnTo>
                    <a:pt x="41" y="10"/>
                  </a:lnTo>
                  <a:lnTo>
                    <a:pt x="41" y="41"/>
                  </a:lnTo>
                  <a:lnTo>
                    <a:pt x="10" y="41"/>
                  </a:lnTo>
                  <a:moveTo>
                    <a:pt x="47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47" y="47"/>
                  </a:lnTo>
                  <a:lnTo>
                    <a:pt x="4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92" name="Freeform 702"/>
            <p:cNvSpPr>
              <a:spLocks noEditPoints="1"/>
            </p:cNvSpPr>
            <p:nvPr userDrawn="1"/>
          </p:nvSpPr>
          <p:spPr bwMode="auto">
            <a:xfrm>
              <a:off x="7081230" y="2060575"/>
              <a:ext cx="79375" cy="79375"/>
            </a:xfrm>
            <a:custGeom>
              <a:avLst/>
              <a:gdLst>
                <a:gd name="T0" fmla="*/ 6 w 50"/>
                <a:gd name="T1" fmla="*/ 41 h 50"/>
                <a:gd name="T2" fmla="*/ 6 w 50"/>
                <a:gd name="T3" fmla="*/ 6 h 50"/>
                <a:gd name="T4" fmla="*/ 40 w 50"/>
                <a:gd name="T5" fmla="*/ 6 h 50"/>
                <a:gd name="T6" fmla="*/ 40 w 50"/>
                <a:gd name="T7" fmla="*/ 41 h 50"/>
                <a:gd name="T8" fmla="*/ 6 w 50"/>
                <a:gd name="T9" fmla="*/ 41 h 50"/>
                <a:gd name="T10" fmla="*/ 50 w 50"/>
                <a:gd name="T11" fmla="*/ 0 h 50"/>
                <a:gd name="T12" fmla="*/ 0 w 50"/>
                <a:gd name="T13" fmla="*/ 0 h 50"/>
                <a:gd name="T14" fmla="*/ 0 w 50"/>
                <a:gd name="T15" fmla="*/ 50 h 50"/>
                <a:gd name="T16" fmla="*/ 50 w 50"/>
                <a:gd name="T17" fmla="*/ 50 h 50"/>
                <a:gd name="T18" fmla="*/ 50 w 50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0">
                  <a:moveTo>
                    <a:pt x="6" y="41"/>
                  </a:moveTo>
                  <a:lnTo>
                    <a:pt x="6" y="6"/>
                  </a:lnTo>
                  <a:lnTo>
                    <a:pt x="40" y="6"/>
                  </a:lnTo>
                  <a:lnTo>
                    <a:pt x="40" y="41"/>
                  </a:lnTo>
                  <a:lnTo>
                    <a:pt x="6" y="41"/>
                  </a:lnTo>
                  <a:close/>
                  <a:moveTo>
                    <a:pt x="50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50" y="50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93" name="Freeform 703"/>
            <p:cNvSpPr>
              <a:spLocks noEditPoints="1"/>
            </p:cNvSpPr>
            <p:nvPr userDrawn="1"/>
          </p:nvSpPr>
          <p:spPr bwMode="auto">
            <a:xfrm>
              <a:off x="7081230" y="2060575"/>
              <a:ext cx="79375" cy="79375"/>
            </a:xfrm>
            <a:custGeom>
              <a:avLst/>
              <a:gdLst>
                <a:gd name="T0" fmla="*/ 6 w 50"/>
                <a:gd name="T1" fmla="*/ 41 h 50"/>
                <a:gd name="T2" fmla="*/ 6 w 50"/>
                <a:gd name="T3" fmla="*/ 6 h 50"/>
                <a:gd name="T4" fmla="*/ 40 w 50"/>
                <a:gd name="T5" fmla="*/ 6 h 50"/>
                <a:gd name="T6" fmla="*/ 40 w 50"/>
                <a:gd name="T7" fmla="*/ 41 h 50"/>
                <a:gd name="T8" fmla="*/ 6 w 50"/>
                <a:gd name="T9" fmla="*/ 41 h 50"/>
                <a:gd name="T10" fmla="*/ 50 w 50"/>
                <a:gd name="T11" fmla="*/ 0 h 50"/>
                <a:gd name="T12" fmla="*/ 0 w 50"/>
                <a:gd name="T13" fmla="*/ 0 h 50"/>
                <a:gd name="T14" fmla="*/ 0 w 50"/>
                <a:gd name="T15" fmla="*/ 50 h 50"/>
                <a:gd name="T16" fmla="*/ 50 w 50"/>
                <a:gd name="T17" fmla="*/ 50 h 50"/>
                <a:gd name="T18" fmla="*/ 50 w 50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0">
                  <a:moveTo>
                    <a:pt x="6" y="41"/>
                  </a:moveTo>
                  <a:lnTo>
                    <a:pt x="6" y="6"/>
                  </a:lnTo>
                  <a:lnTo>
                    <a:pt x="40" y="6"/>
                  </a:lnTo>
                  <a:lnTo>
                    <a:pt x="40" y="41"/>
                  </a:lnTo>
                  <a:lnTo>
                    <a:pt x="6" y="41"/>
                  </a:lnTo>
                  <a:moveTo>
                    <a:pt x="50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50" y="50"/>
                  </a:lnTo>
                  <a:lnTo>
                    <a:pt x="5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94" name="Freeform 704"/>
            <p:cNvSpPr>
              <a:spLocks noEditPoints="1"/>
            </p:cNvSpPr>
            <p:nvPr userDrawn="1"/>
          </p:nvSpPr>
          <p:spPr bwMode="auto">
            <a:xfrm>
              <a:off x="6941530" y="2060575"/>
              <a:ext cx="79375" cy="79375"/>
            </a:xfrm>
            <a:custGeom>
              <a:avLst/>
              <a:gdLst>
                <a:gd name="T0" fmla="*/ 6 w 50"/>
                <a:gd name="T1" fmla="*/ 44 h 50"/>
                <a:gd name="T2" fmla="*/ 6 w 50"/>
                <a:gd name="T3" fmla="*/ 6 h 50"/>
                <a:gd name="T4" fmla="*/ 44 w 50"/>
                <a:gd name="T5" fmla="*/ 6 h 50"/>
                <a:gd name="T6" fmla="*/ 44 w 50"/>
                <a:gd name="T7" fmla="*/ 44 h 50"/>
                <a:gd name="T8" fmla="*/ 6 w 50"/>
                <a:gd name="T9" fmla="*/ 44 h 50"/>
                <a:gd name="T10" fmla="*/ 50 w 50"/>
                <a:gd name="T11" fmla="*/ 0 h 50"/>
                <a:gd name="T12" fmla="*/ 0 w 50"/>
                <a:gd name="T13" fmla="*/ 0 h 50"/>
                <a:gd name="T14" fmla="*/ 0 w 50"/>
                <a:gd name="T15" fmla="*/ 50 h 50"/>
                <a:gd name="T16" fmla="*/ 50 w 50"/>
                <a:gd name="T17" fmla="*/ 50 h 50"/>
                <a:gd name="T18" fmla="*/ 50 w 50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0">
                  <a:moveTo>
                    <a:pt x="6" y="44"/>
                  </a:moveTo>
                  <a:lnTo>
                    <a:pt x="6" y="6"/>
                  </a:lnTo>
                  <a:lnTo>
                    <a:pt x="44" y="6"/>
                  </a:lnTo>
                  <a:lnTo>
                    <a:pt x="44" y="44"/>
                  </a:lnTo>
                  <a:lnTo>
                    <a:pt x="6" y="44"/>
                  </a:lnTo>
                  <a:close/>
                  <a:moveTo>
                    <a:pt x="50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50" y="50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95" name="Freeform 705"/>
            <p:cNvSpPr>
              <a:spLocks noEditPoints="1"/>
            </p:cNvSpPr>
            <p:nvPr userDrawn="1"/>
          </p:nvSpPr>
          <p:spPr bwMode="auto">
            <a:xfrm>
              <a:off x="6941530" y="2060575"/>
              <a:ext cx="79375" cy="79375"/>
            </a:xfrm>
            <a:custGeom>
              <a:avLst/>
              <a:gdLst>
                <a:gd name="T0" fmla="*/ 6 w 50"/>
                <a:gd name="T1" fmla="*/ 44 h 50"/>
                <a:gd name="T2" fmla="*/ 6 w 50"/>
                <a:gd name="T3" fmla="*/ 6 h 50"/>
                <a:gd name="T4" fmla="*/ 44 w 50"/>
                <a:gd name="T5" fmla="*/ 6 h 50"/>
                <a:gd name="T6" fmla="*/ 44 w 50"/>
                <a:gd name="T7" fmla="*/ 44 h 50"/>
                <a:gd name="T8" fmla="*/ 6 w 50"/>
                <a:gd name="T9" fmla="*/ 44 h 50"/>
                <a:gd name="T10" fmla="*/ 50 w 50"/>
                <a:gd name="T11" fmla="*/ 0 h 50"/>
                <a:gd name="T12" fmla="*/ 0 w 50"/>
                <a:gd name="T13" fmla="*/ 0 h 50"/>
                <a:gd name="T14" fmla="*/ 0 w 50"/>
                <a:gd name="T15" fmla="*/ 50 h 50"/>
                <a:gd name="T16" fmla="*/ 50 w 50"/>
                <a:gd name="T17" fmla="*/ 50 h 50"/>
                <a:gd name="T18" fmla="*/ 50 w 50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0">
                  <a:moveTo>
                    <a:pt x="6" y="44"/>
                  </a:moveTo>
                  <a:lnTo>
                    <a:pt x="6" y="6"/>
                  </a:lnTo>
                  <a:lnTo>
                    <a:pt x="44" y="6"/>
                  </a:lnTo>
                  <a:lnTo>
                    <a:pt x="44" y="44"/>
                  </a:lnTo>
                  <a:lnTo>
                    <a:pt x="6" y="44"/>
                  </a:lnTo>
                  <a:moveTo>
                    <a:pt x="50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50" y="50"/>
                  </a:lnTo>
                  <a:lnTo>
                    <a:pt x="5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96" name="Freeform 706"/>
            <p:cNvSpPr>
              <a:spLocks noEditPoints="1"/>
            </p:cNvSpPr>
            <p:nvPr userDrawn="1"/>
          </p:nvSpPr>
          <p:spPr bwMode="auto">
            <a:xfrm>
              <a:off x="6797067" y="2055813"/>
              <a:ext cx="88900" cy="88900"/>
            </a:xfrm>
            <a:custGeom>
              <a:avLst/>
              <a:gdLst>
                <a:gd name="T0" fmla="*/ 9 w 56"/>
                <a:gd name="T1" fmla="*/ 47 h 56"/>
                <a:gd name="T2" fmla="*/ 9 w 56"/>
                <a:gd name="T3" fmla="*/ 9 h 56"/>
                <a:gd name="T4" fmla="*/ 47 w 56"/>
                <a:gd name="T5" fmla="*/ 9 h 56"/>
                <a:gd name="T6" fmla="*/ 47 w 56"/>
                <a:gd name="T7" fmla="*/ 47 h 56"/>
                <a:gd name="T8" fmla="*/ 9 w 56"/>
                <a:gd name="T9" fmla="*/ 47 h 56"/>
                <a:gd name="T10" fmla="*/ 56 w 56"/>
                <a:gd name="T11" fmla="*/ 0 h 56"/>
                <a:gd name="T12" fmla="*/ 0 w 56"/>
                <a:gd name="T13" fmla="*/ 0 h 56"/>
                <a:gd name="T14" fmla="*/ 0 w 56"/>
                <a:gd name="T15" fmla="*/ 56 h 56"/>
                <a:gd name="T16" fmla="*/ 56 w 56"/>
                <a:gd name="T17" fmla="*/ 56 h 56"/>
                <a:gd name="T18" fmla="*/ 56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9" y="47"/>
                  </a:moveTo>
                  <a:lnTo>
                    <a:pt x="9" y="9"/>
                  </a:lnTo>
                  <a:lnTo>
                    <a:pt x="47" y="9"/>
                  </a:lnTo>
                  <a:lnTo>
                    <a:pt x="47" y="47"/>
                  </a:lnTo>
                  <a:lnTo>
                    <a:pt x="9" y="47"/>
                  </a:lnTo>
                  <a:close/>
                  <a:moveTo>
                    <a:pt x="56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56" y="56"/>
                  </a:lnTo>
                  <a:lnTo>
                    <a:pt x="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97" name="Freeform 707"/>
            <p:cNvSpPr>
              <a:spLocks noEditPoints="1"/>
            </p:cNvSpPr>
            <p:nvPr userDrawn="1"/>
          </p:nvSpPr>
          <p:spPr bwMode="auto">
            <a:xfrm>
              <a:off x="6797067" y="2055813"/>
              <a:ext cx="88900" cy="88900"/>
            </a:xfrm>
            <a:custGeom>
              <a:avLst/>
              <a:gdLst>
                <a:gd name="T0" fmla="*/ 9 w 56"/>
                <a:gd name="T1" fmla="*/ 47 h 56"/>
                <a:gd name="T2" fmla="*/ 9 w 56"/>
                <a:gd name="T3" fmla="*/ 9 h 56"/>
                <a:gd name="T4" fmla="*/ 47 w 56"/>
                <a:gd name="T5" fmla="*/ 9 h 56"/>
                <a:gd name="T6" fmla="*/ 47 w 56"/>
                <a:gd name="T7" fmla="*/ 47 h 56"/>
                <a:gd name="T8" fmla="*/ 9 w 56"/>
                <a:gd name="T9" fmla="*/ 47 h 56"/>
                <a:gd name="T10" fmla="*/ 56 w 56"/>
                <a:gd name="T11" fmla="*/ 0 h 56"/>
                <a:gd name="T12" fmla="*/ 0 w 56"/>
                <a:gd name="T13" fmla="*/ 0 h 56"/>
                <a:gd name="T14" fmla="*/ 0 w 56"/>
                <a:gd name="T15" fmla="*/ 56 h 56"/>
                <a:gd name="T16" fmla="*/ 56 w 56"/>
                <a:gd name="T17" fmla="*/ 56 h 56"/>
                <a:gd name="T18" fmla="*/ 56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9" y="47"/>
                  </a:moveTo>
                  <a:lnTo>
                    <a:pt x="9" y="9"/>
                  </a:lnTo>
                  <a:lnTo>
                    <a:pt x="47" y="9"/>
                  </a:lnTo>
                  <a:lnTo>
                    <a:pt x="47" y="47"/>
                  </a:lnTo>
                  <a:lnTo>
                    <a:pt x="9" y="47"/>
                  </a:lnTo>
                  <a:moveTo>
                    <a:pt x="56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56" y="56"/>
                  </a:lnTo>
                  <a:lnTo>
                    <a:pt x="5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98" name="Freeform 708"/>
            <p:cNvSpPr>
              <a:spLocks noEditPoints="1"/>
            </p:cNvSpPr>
            <p:nvPr userDrawn="1"/>
          </p:nvSpPr>
          <p:spPr bwMode="auto">
            <a:xfrm>
              <a:off x="6519255" y="2055813"/>
              <a:ext cx="93663" cy="88900"/>
            </a:xfrm>
            <a:custGeom>
              <a:avLst/>
              <a:gdLst>
                <a:gd name="T0" fmla="*/ 6 w 59"/>
                <a:gd name="T1" fmla="*/ 50 h 56"/>
                <a:gd name="T2" fmla="*/ 6 w 59"/>
                <a:gd name="T3" fmla="*/ 6 h 56"/>
                <a:gd name="T4" fmla="*/ 50 w 59"/>
                <a:gd name="T5" fmla="*/ 6 h 56"/>
                <a:gd name="T6" fmla="*/ 50 w 59"/>
                <a:gd name="T7" fmla="*/ 50 h 56"/>
                <a:gd name="T8" fmla="*/ 6 w 59"/>
                <a:gd name="T9" fmla="*/ 50 h 56"/>
                <a:gd name="T10" fmla="*/ 59 w 59"/>
                <a:gd name="T11" fmla="*/ 0 h 56"/>
                <a:gd name="T12" fmla="*/ 0 w 59"/>
                <a:gd name="T13" fmla="*/ 0 h 56"/>
                <a:gd name="T14" fmla="*/ 0 w 59"/>
                <a:gd name="T15" fmla="*/ 56 h 56"/>
                <a:gd name="T16" fmla="*/ 59 w 59"/>
                <a:gd name="T17" fmla="*/ 56 h 56"/>
                <a:gd name="T18" fmla="*/ 59 w 59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6">
                  <a:moveTo>
                    <a:pt x="6" y="50"/>
                  </a:moveTo>
                  <a:lnTo>
                    <a:pt x="6" y="6"/>
                  </a:lnTo>
                  <a:lnTo>
                    <a:pt x="50" y="6"/>
                  </a:lnTo>
                  <a:lnTo>
                    <a:pt x="50" y="50"/>
                  </a:lnTo>
                  <a:lnTo>
                    <a:pt x="6" y="50"/>
                  </a:lnTo>
                  <a:close/>
                  <a:moveTo>
                    <a:pt x="59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59" y="56"/>
                  </a:lnTo>
                  <a:lnTo>
                    <a:pt x="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99" name="Freeform 709"/>
            <p:cNvSpPr>
              <a:spLocks noEditPoints="1"/>
            </p:cNvSpPr>
            <p:nvPr userDrawn="1"/>
          </p:nvSpPr>
          <p:spPr bwMode="auto">
            <a:xfrm>
              <a:off x="6519255" y="2055813"/>
              <a:ext cx="93663" cy="88900"/>
            </a:xfrm>
            <a:custGeom>
              <a:avLst/>
              <a:gdLst>
                <a:gd name="T0" fmla="*/ 6 w 59"/>
                <a:gd name="T1" fmla="*/ 50 h 56"/>
                <a:gd name="T2" fmla="*/ 6 w 59"/>
                <a:gd name="T3" fmla="*/ 6 h 56"/>
                <a:gd name="T4" fmla="*/ 50 w 59"/>
                <a:gd name="T5" fmla="*/ 6 h 56"/>
                <a:gd name="T6" fmla="*/ 50 w 59"/>
                <a:gd name="T7" fmla="*/ 50 h 56"/>
                <a:gd name="T8" fmla="*/ 6 w 59"/>
                <a:gd name="T9" fmla="*/ 50 h 56"/>
                <a:gd name="T10" fmla="*/ 59 w 59"/>
                <a:gd name="T11" fmla="*/ 0 h 56"/>
                <a:gd name="T12" fmla="*/ 0 w 59"/>
                <a:gd name="T13" fmla="*/ 0 h 56"/>
                <a:gd name="T14" fmla="*/ 0 w 59"/>
                <a:gd name="T15" fmla="*/ 56 h 56"/>
                <a:gd name="T16" fmla="*/ 59 w 59"/>
                <a:gd name="T17" fmla="*/ 56 h 56"/>
                <a:gd name="T18" fmla="*/ 59 w 59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6">
                  <a:moveTo>
                    <a:pt x="6" y="50"/>
                  </a:moveTo>
                  <a:lnTo>
                    <a:pt x="6" y="6"/>
                  </a:lnTo>
                  <a:lnTo>
                    <a:pt x="50" y="6"/>
                  </a:lnTo>
                  <a:lnTo>
                    <a:pt x="50" y="50"/>
                  </a:lnTo>
                  <a:lnTo>
                    <a:pt x="6" y="50"/>
                  </a:lnTo>
                  <a:moveTo>
                    <a:pt x="59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59" y="56"/>
                  </a:lnTo>
                  <a:lnTo>
                    <a:pt x="5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00" name="Freeform 710"/>
            <p:cNvSpPr>
              <a:spLocks noEditPoints="1"/>
            </p:cNvSpPr>
            <p:nvPr userDrawn="1"/>
          </p:nvSpPr>
          <p:spPr bwMode="auto">
            <a:xfrm>
              <a:off x="6379555" y="2051050"/>
              <a:ext cx="93663" cy="100012"/>
            </a:xfrm>
            <a:custGeom>
              <a:avLst/>
              <a:gdLst>
                <a:gd name="T0" fmla="*/ 6 w 59"/>
                <a:gd name="T1" fmla="*/ 53 h 63"/>
                <a:gd name="T2" fmla="*/ 6 w 59"/>
                <a:gd name="T3" fmla="*/ 9 h 63"/>
                <a:gd name="T4" fmla="*/ 50 w 59"/>
                <a:gd name="T5" fmla="*/ 9 h 63"/>
                <a:gd name="T6" fmla="*/ 50 w 59"/>
                <a:gd name="T7" fmla="*/ 53 h 63"/>
                <a:gd name="T8" fmla="*/ 6 w 59"/>
                <a:gd name="T9" fmla="*/ 53 h 63"/>
                <a:gd name="T10" fmla="*/ 59 w 59"/>
                <a:gd name="T11" fmla="*/ 0 h 63"/>
                <a:gd name="T12" fmla="*/ 0 w 59"/>
                <a:gd name="T13" fmla="*/ 0 h 63"/>
                <a:gd name="T14" fmla="*/ 0 w 59"/>
                <a:gd name="T15" fmla="*/ 63 h 63"/>
                <a:gd name="T16" fmla="*/ 59 w 59"/>
                <a:gd name="T17" fmla="*/ 63 h 63"/>
                <a:gd name="T18" fmla="*/ 59 w 59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3">
                  <a:moveTo>
                    <a:pt x="6" y="53"/>
                  </a:moveTo>
                  <a:lnTo>
                    <a:pt x="6" y="9"/>
                  </a:lnTo>
                  <a:lnTo>
                    <a:pt x="50" y="9"/>
                  </a:lnTo>
                  <a:lnTo>
                    <a:pt x="50" y="53"/>
                  </a:lnTo>
                  <a:lnTo>
                    <a:pt x="6" y="53"/>
                  </a:lnTo>
                  <a:close/>
                  <a:moveTo>
                    <a:pt x="59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59" y="63"/>
                  </a:lnTo>
                  <a:lnTo>
                    <a:pt x="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01" name="Freeform 711"/>
            <p:cNvSpPr>
              <a:spLocks noEditPoints="1"/>
            </p:cNvSpPr>
            <p:nvPr userDrawn="1"/>
          </p:nvSpPr>
          <p:spPr bwMode="auto">
            <a:xfrm>
              <a:off x="6379555" y="2051050"/>
              <a:ext cx="93663" cy="100012"/>
            </a:xfrm>
            <a:custGeom>
              <a:avLst/>
              <a:gdLst>
                <a:gd name="T0" fmla="*/ 6 w 59"/>
                <a:gd name="T1" fmla="*/ 53 h 63"/>
                <a:gd name="T2" fmla="*/ 6 w 59"/>
                <a:gd name="T3" fmla="*/ 9 h 63"/>
                <a:gd name="T4" fmla="*/ 50 w 59"/>
                <a:gd name="T5" fmla="*/ 9 h 63"/>
                <a:gd name="T6" fmla="*/ 50 w 59"/>
                <a:gd name="T7" fmla="*/ 53 h 63"/>
                <a:gd name="T8" fmla="*/ 6 w 59"/>
                <a:gd name="T9" fmla="*/ 53 h 63"/>
                <a:gd name="T10" fmla="*/ 59 w 59"/>
                <a:gd name="T11" fmla="*/ 0 h 63"/>
                <a:gd name="T12" fmla="*/ 0 w 59"/>
                <a:gd name="T13" fmla="*/ 0 h 63"/>
                <a:gd name="T14" fmla="*/ 0 w 59"/>
                <a:gd name="T15" fmla="*/ 63 h 63"/>
                <a:gd name="T16" fmla="*/ 59 w 59"/>
                <a:gd name="T17" fmla="*/ 63 h 63"/>
                <a:gd name="T18" fmla="*/ 59 w 59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3">
                  <a:moveTo>
                    <a:pt x="6" y="53"/>
                  </a:moveTo>
                  <a:lnTo>
                    <a:pt x="6" y="9"/>
                  </a:lnTo>
                  <a:lnTo>
                    <a:pt x="50" y="9"/>
                  </a:lnTo>
                  <a:lnTo>
                    <a:pt x="50" y="53"/>
                  </a:lnTo>
                  <a:lnTo>
                    <a:pt x="6" y="53"/>
                  </a:lnTo>
                  <a:moveTo>
                    <a:pt x="59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59" y="63"/>
                  </a:lnTo>
                  <a:lnTo>
                    <a:pt x="5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02" name="Freeform 712"/>
            <p:cNvSpPr>
              <a:spLocks noEditPoints="1"/>
            </p:cNvSpPr>
            <p:nvPr userDrawn="1"/>
          </p:nvSpPr>
          <p:spPr bwMode="auto">
            <a:xfrm>
              <a:off x="6239855" y="2051050"/>
              <a:ext cx="95250" cy="100012"/>
            </a:xfrm>
            <a:custGeom>
              <a:avLst/>
              <a:gdLst>
                <a:gd name="T0" fmla="*/ 6 w 60"/>
                <a:gd name="T1" fmla="*/ 53 h 63"/>
                <a:gd name="T2" fmla="*/ 6 w 60"/>
                <a:gd name="T3" fmla="*/ 9 h 63"/>
                <a:gd name="T4" fmla="*/ 53 w 60"/>
                <a:gd name="T5" fmla="*/ 9 h 63"/>
                <a:gd name="T6" fmla="*/ 53 w 60"/>
                <a:gd name="T7" fmla="*/ 53 h 63"/>
                <a:gd name="T8" fmla="*/ 6 w 60"/>
                <a:gd name="T9" fmla="*/ 53 h 63"/>
                <a:gd name="T10" fmla="*/ 60 w 60"/>
                <a:gd name="T11" fmla="*/ 0 h 63"/>
                <a:gd name="T12" fmla="*/ 0 w 60"/>
                <a:gd name="T13" fmla="*/ 0 h 63"/>
                <a:gd name="T14" fmla="*/ 0 w 60"/>
                <a:gd name="T15" fmla="*/ 63 h 63"/>
                <a:gd name="T16" fmla="*/ 60 w 60"/>
                <a:gd name="T17" fmla="*/ 63 h 63"/>
                <a:gd name="T18" fmla="*/ 60 w 60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3">
                  <a:moveTo>
                    <a:pt x="6" y="53"/>
                  </a:moveTo>
                  <a:lnTo>
                    <a:pt x="6" y="9"/>
                  </a:lnTo>
                  <a:lnTo>
                    <a:pt x="53" y="9"/>
                  </a:lnTo>
                  <a:lnTo>
                    <a:pt x="53" y="53"/>
                  </a:lnTo>
                  <a:lnTo>
                    <a:pt x="6" y="53"/>
                  </a:lnTo>
                  <a:close/>
                  <a:moveTo>
                    <a:pt x="60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0" y="63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03" name="Freeform 713"/>
            <p:cNvSpPr>
              <a:spLocks noEditPoints="1"/>
            </p:cNvSpPr>
            <p:nvPr userDrawn="1"/>
          </p:nvSpPr>
          <p:spPr bwMode="auto">
            <a:xfrm>
              <a:off x="6239855" y="2051050"/>
              <a:ext cx="95250" cy="100012"/>
            </a:xfrm>
            <a:custGeom>
              <a:avLst/>
              <a:gdLst>
                <a:gd name="T0" fmla="*/ 6 w 60"/>
                <a:gd name="T1" fmla="*/ 53 h 63"/>
                <a:gd name="T2" fmla="*/ 6 w 60"/>
                <a:gd name="T3" fmla="*/ 9 h 63"/>
                <a:gd name="T4" fmla="*/ 53 w 60"/>
                <a:gd name="T5" fmla="*/ 9 h 63"/>
                <a:gd name="T6" fmla="*/ 53 w 60"/>
                <a:gd name="T7" fmla="*/ 53 h 63"/>
                <a:gd name="T8" fmla="*/ 6 w 60"/>
                <a:gd name="T9" fmla="*/ 53 h 63"/>
                <a:gd name="T10" fmla="*/ 60 w 60"/>
                <a:gd name="T11" fmla="*/ 0 h 63"/>
                <a:gd name="T12" fmla="*/ 0 w 60"/>
                <a:gd name="T13" fmla="*/ 0 h 63"/>
                <a:gd name="T14" fmla="*/ 0 w 60"/>
                <a:gd name="T15" fmla="*/ 63 h 63"/>
                <a:gd name="T16" fmla="*/ 60 w 60"/>
                <a:gd name="T17" fmla="*/ 63 h 63"/>
                <a:gd name="T18" fmla="*/ 60 w 60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3">
                  <a:moveTo>
                    <a:pt x="6" y="53"/>
                  </a:moveTo>
                  <a:lnTo>
                    <a:pt x="6" y="9"/>
                  </a:lnTo>
                  <a:lnTo>
                    <a:pt x="53" y="9"/>
                  </a:lnTo>
                  <a:lnTo>
                    <a:pt x="53" y="53"/>
                  </a:lnTo>
                  <a:lnTo>
                    <a:pt x="6" y="53"/>
                  </a:lnTo>
                  <a:moveTo>
                    <a:pt x="60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0" y="63"/>
                  </a:lnTo>
                  <a:lnTo>
                    <a:pt x="6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04" name="Freeform 714"/>
            <p:cNvSpPr>
              <a:spLocks noEditPoints="1"/>
            </p:cNvSpPr>
            <p:nvPr userDrawn="1"/>
          </p:nvSpPr>
          <p:spPr bwMode="auto">
            <a:xfrm>
              <a:off x="6095392" y="2051050"/>
              <a:ext cx="104775" cy="100012"/>
            </a:xfrm>
            <a:custGeom>
              <a:avLst/>
              <a:gdLst>
                <a:gd name="T0" fmla="*/ 10 w 66"/>
                <a:gd name="T1" fmla="*/ 56 h 63"/>
                <a:gd name="T2" fmla="*/ 10 w 66"/>
                <a:gd name="T3" fmla="*/ 6 h 63"/>
                <a:gd name="T4" fmla="*/ 57 w 66"/>
                <a:gd name="T5" fmla="*/ 6 h 63"/>
                <a:gd name="T6" fmla="*/ 57 w 66"/>
                <a:gd name="T7" fmla="*/ 56 h 63"/>
                <a:gd name="T8" fmla="*/ 10 w 66"/>
                <a:gd name="T9" fmla="*/ 56 h 63"/>
                <a:gd name="T10" fmla="*/ 66 w 66"/>
                <a:gd name="T11" fmla="*/ 0 h 63"/>
                <a:gd name="T12" fmla="*/ 0 w 66"/>
                <a:gd name="T13" fmla="*/ 0 h 63"/>
                <a:gd name="T14" fmla="*/ 0 w 66"/>
                <a:gd name="T15" fmla="*/ 63 h 63"/>
                <a:gd name="T16" fmla="*/ 66 w 66"/>
                <a:gd name="T17" fmla="*/ 63 h 63"/>
                <a:gd name="T18" fmla="*/ 66 w 66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3">
                  <a:moveTo>
                    <a:pt x="10" y="56"/>
                  </a:moveTo>
                  <a:lnTo>
                    <a:pt x="10" y="6"/>
                  </a:lnTo>
                  <a:lnTo>
                    <a:pt x="57" y="6"/>
                  </a:lnTo>
                  <a:lnTo>
                    <a:pt x="57" y="56"/>
                  </a:lnTo>
                  <a:lnTo>
                    <a:pt x="10" y="56"/>
                  </a:lnTo>
                  <a:close/>
                  <a:moveTo>
                    <a:pt x="66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6" y="63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05" name="Freeform 715"/>
            <p:cNvSpPr>
              <a:spLocks noEditPoints="1"/>
            </p:cNvSpPr>
            <p:nvPr userDrawn="1"/>
          </p:nvSpPr>
          <p:spPr bwMode="auto">
            <a:xfrm>
              <a:off x="6095392" y="2051050"/>
              <a:ext cx="104775" cy="100012"/>
            </a:xfrm>
            <a:custGeom>
              <a:avLst/>
              <a:gdLst>
                <a:gd name="T0" fmla="*/ 10 w 66"/>
                <a:gd name="T1" fmla="*/ 56 h 63"/>
                <a:gd name="T2" fmla="*/ 10 w 66"/>
                <a:gd name="T3" fmla="*/ 6 h 63"/>
                <a:gd name="T4" fmla="*/ 57 w 66"/>
                <a:gd name="T5" fmla="*/ 6 h 63"/>
                <a:gd name="T6" fmla="*/ 57 w 66"/>
                <a:gd name="T7" fmla="*/ 56 h 63"/>
                <a:gd name="T8" fmla="*/ 10 w 66"/>
                <a:gd name="T9" fmla="*/ 56 h 63"/>
                <a:gd name="T10" fmla="*/ 66 w 66"/>
                <a:gd name="T11" fmla="*/ 0 h 63"/>
                <a:gd name="T12" fmla="*/ 0 w 66"/>
                <a:gd name="T13" fmla="*/ 0 h 63"/>
                <a:gd name="T14" fmla="*/ 0 w 66"/>
                <a:gd name="T15" fmla="*/ 63 h 63"/>
                <a:gd name="T16" fmla="*/ 66 w 66"/>
                <a:gd name="T17" fmla="*/ 63 h 63"/>
                <a:gd name="T18" fmla="*/ 66 w 66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3">
                  <a:moveTo>
                    <a:pt x="10" y="56"/>
                  </a:moveTo>
                  <a:lnTo>
                    <a:pt x="10" y="6"/>
                  </a:lnTo>
                  <a:lnTo>
                    <a:pt x="57" y="6"/>
                  </a:lnTo>
                  <a:lnTo>
                    <a:pt x="57" y="56"/>
                  </a:lnTo>
                  <a:lnTo>
                    <a:pt x="10" y="56"/>
                  </a:lnTo>
                  <a:moveTo>
                    <a:pt x="66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6" y="63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06" name="Freeform 716"/>
            <p:cNvSpPr>
              <a:spLocks noEditPoints="1"/>
            </p:cNvSpPr>
            <p:nvPr userDrawn="1"/>
          </p:nvSpPr>
          <p:spPr bwMode="auto">
            <a:xfrm>
              <a:off x="5957280" y="2051050"/>
              <a:ext cx="103188" cy="100012"/>
            </a:xfrm>
            <a:custGeom>
              <a:avLst/>
              <a:gdLst>
                <a:gd name="T0" fmla="*/ 9 w 65"/>
                <a:gd name="T1" fmla="*/ 56 h 63"/>
                <a:gd name="T2" fmla="*/ 9 w 65"/>
                <a:gd name="T3" fmla="*/ 6 h 63"/>
                <a:gd name="T4" fmla="*/ 56 w 65"/>
                <a:gd name="T5" fmla="*/ 6 h 63"/>
                <a:gd name="T6" fmla="*/ 56 w 65"/>
                <a:gd name="T7" fmla="*/ 56 h 63"/>
                <a:gd name="T8" fmla="*/ 9 w 65"/>
                <a:gd name="T9" fmla="*/ 56 h 63"/>
                <a:gd name="T10" fmla="*/ 65 w 65"/>
                <a:gd name="T11" fmla="*/ 0 h 63"/>
                <a:gd name="T12" fmla="*/ 0 w 65"/>
                <a:gd name="T13" fmla="*/ 0 h 63"/>
                <a:gd name="T14" fmla="*/ 0 w 65"/>
                <a:gd name="T15" fmla="*/ 63 h 63"/>
                <a:gd name="T16" fmla="*/ 65 w 65"/>
                <a:gd name="T17" fmla="*/ 63 h 63"/>
                <a:gd name="T18" fmla="*/ 65 w 65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63">
                  <a:moveTo>
                    <a:pt x="9" y="56"/>
                  </a:moveTo>
                  <a:lnTo>
                    <a:pt x="9" y="6"/>
                  </a:lnTo>
                  <a:lnTo>
                    <a:pt x="56" y="6"/>
                  </a:lnTo>
                  <a:lnTo>
                    <a:pt x="56" y="56"/>
                  </a:lnTo>
                  <a:lnTo>
                    <a:pt x="9" y="56"/>
                  </a:lnTo>
                  <a:close/>
                  <a:moveTo>
                    <a:pt x="65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5" y="63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07" name="Freeform 717"/>
            <p:cNvSpPr>
              <a:spLocks noEditPoints="1"/>
            </p:cNvSpPr>
            <p:nvPr userDrawn="1"/>
          </p:nvSpPr>
          <p:spPr bwMode="auto">
            <a:xfrm>
              <a:off x="5957280" y="2051050"/>
              <a:ext cx="103188" cy="100012"/>
            </a:xfrm>
            <a:custGeom>
              <a:avLst/>
              <a:gdLst>
                <a:gd name="T0" fmla="*/ 9 w 65"/>
                <a:gd name="T1" fmla="*/ 56 h 63"/>
                <a:gd name="T2" fmla="*/ 9 w 65"/>
                <a:gd name="T3" fmla="*/ 6 h 63"/>
                <a:gd name="T4" fmla="*/ 56 w 65"/>
                <a:gd name="T5" fmla="*/ 6 h 63"/>
                <a:gd name="T6" fmla="*/ 56 w 65"/>
                <a:gd name="T7" fmla="*/ 56 h 63"/>
                <a:gd name="T8" fmla="*/ 9 w 65"/>
                <a:gd name="T9" fmla="*/ 56 h 63"/>
                <a:gd name="T10" fmla="*/ 65 w 65"/>
                <a:gd name="T11" fmla="*/ 0 h 63"/>
                <a:gd name="T12" fmla="*/ 0 w 65"/>
                <a:gd name="T13" fmla="*/ 0 h 63"/>
                <a:gd name="T14" fmla="*/ 0 w 65"/>
                <a:gd name="T15" fmla="*/ 63 h 63"/>
                <a:gd name="T16" fmla="*/ 65 w 65"/>
                <a:gd name="T17" fmla="*/ 63 h 63"/>
                <a:gd name="T18" fmla="*/ 65 w 65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63">
                  <a:moveTo>
                    <a:pt x="9" y="56"/>
                  </a:moveTo>
                  <a:lnTo>
                    <a:pt x="9" y="6"/>
                  </a:lnTo>
                  <a:lnTo>
                    <a:pt x="56" y="6"/>
                  </a:lnTo>
                  <a:lnTo>
                    <a:pt x="56" y="56"/>
                  </a:lnTo>
                  <a:lnTo>
                    <a:pt x="9" y="56"/>
                  </a:lnTo>
                  <a:moveTo>
                    <a:pt x="65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5" y="63"/>
                  </a:lnTo>
                  <a:lnTo>
                    <a:pt x="6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08" name="Freeform 718"/>
            <p:cNvSpPr>
              <a:spLocks noEditPoints="1"/>
            </p:cNvSpPr>
            <p:nvPr userDrawn="1"/>
          </p:nvSpPr>
          <p:spPr bwMode="auto">
            <a:xfrm>
              <a:off x="5817580" y="2051050"/>
              <a:ext cx="104775" cy="100012"/>
            </a:xfrm>
            <a:custGeom>
              <a:avLst/>
              <a:gdLst>
                <a:gd name="T0" fmla="*/ 9 w 66"/>
                <a:gd name="T1" fmla="*/ 56 h 63"/>
                <a:gd name="T2" fmla="*/ 9 w 66"/>
                <a:gd name="T3" fmla="*/ 6 h 63"/>
                <a:gd name="T4" fmla="*/ 56 w 66"/>
                <a:gd name="T5" fmla="*/ 6 h 63"/>
                <a:gd name="T6" fmla="*/ 56 w 66"/>
                <a:gd name="T7" fmla="*/ 56 h 63"/>
                <a:gd name="T8" fmla="*/ 9 w 66"/>
                <a:gd name="T9" fmla="*/ 56 h 63"/>
                <a:gd name="T10" fmla="*/ 66 w 66"/>
                <a:gd name="T11" fmla="*/ 0 h 63"/>
                <a:gd name="T12" fmla="*/ 0 w 66"/>
                <a:gd name="T13" fmla="*/ 0 h 63"/>
                <a:gd name="T14" fmla="*/ 0 w 66"/>
                <a:gd name="T15" fmla="*/ 63 h 63"/>
                <a:gd name="T16" fmla="*/ 66 w 66"/>
                <a:gd name="T17" fmla="*/ 63 h 63"/>
                <a:gd name="T18" fmla="*/ 66 w 66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3">
                  <a:moveTo>
                    <a:pt x="9" y="56"/>
                  </a:moveTo>
                  <a:lnTo>
                    <a:pt x="9" y="6"/>
                  </a:lnTo>
                  <a:lnTo>
                    <a:pt x="56" y="6"/>
                  </a:lnTo>
                  <a:lnTo>
                    <a:pt x="56" y="56"/>
                  </a:lnTo>
                  <a:lnTo>
                    <a:pt x="9" y="56"/>
                  </a:lnTo>
                  <a:close/>
                  <a:moveTo>
                    <a:pt x="66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6" y="63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09" name="Freeform 719"/>
            <p:cNvSpPr>
              <a:spLocks noEditPoints="1"/>
            </p:cNvSpPr>
            <p:nvPr userDrawn="1"/>
          </p:nvSpPr>
          <p:spPr bwMode="auto">
            <a:xfrm>
              <a:off x="5817580" y="2051050"/>
              <a:ext cx="104775" cy="100012"/>
            </a:xfrm>
            <a:custGeom>
              <a:avLst/>
              <a:gdLst>
                <a:gd name="T0" fmla="*/ 9 w 66"/>
                <a:gd name="T1" fmla="*/ 56 h 63"/>
                <a:gd name="T2" fmla="*/ 9 w 66"/>
                <a:gd name="T3" fmla="*/ 6 h 63"/>
                <a:gd name="T4" fmla="*/ 56 w 66"/>
                <a:gd name="T5" fmla="*/ 6 h 63"/>
                <a:gd name="T6" fmla="*/ 56 w 66"/>
                <a:gd name="T7" fmla="*/ 56 h 63"/>
                <a:gd name="T8" fmla="*/ 9 w 66"/>
                <a:gd name="T9" fmla="*/ 56 h 63"/>
                <a:gd name="T10" fmla="*/ 66 w 66"/>
                <a:gd name="T11" fmla="*/ 0 h 63"/>
                <a:gd name="T12" fmla="*/ 0 w 66"/>
                <a:gd name="T13" fmla="*/ 0 h 63"/>
                <a:gd name="T14" fmla="*/ 0 w 66"/>
                <a:gd name="T15" fmla="*/ 63 h 63"/>
                <a:gd name="T16" fmla="*/ 66 w 66"/>
                <a:gd name="T17" fmla="*/ 63 h 63"/>
                <a:gd name="T18" fmla="*/ 66 w 66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3">
                  <a:moveTo>
                    <a:pt x="9" y="56"/>
                  </a:moveTo>
                  <a:lnTo>
                    <a:pt x="9" y="6"/>
                  </a:lnTo>
                  <a:lnTo>
                    <a:pt x="56" y="6"/>
                  </a:lnTo>
                  <a:lnTo>
                    <a:pt x="56" y="56"/>
                  </a:lnTo>
                  <a:lnTo>
                    <a:pt x="9" y="56"/>
                  </a:lnTo>
                  <a:moveTo>
                    <a:pt x="66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6" y="63"/>
                  </a:lnTo>
                  <a:lnTo>
                    <a:pt x="6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10" name="Freeform 720"/>
            <p:cNvSpPr>
              <a:spLocks noEditPoints="1"/>
            </p:cNvSpPr>
            <p:nvPr userDrawn="1"/>
          </p:nvSpPr>
          <p:spPr bwMode="auto">
            <a:xfrm>
              <a:off x="5682642" y="2051050"/>
              <a:ext cx="100013" cy="100012"/>
            </a:xfrm>
            <a:custGeom>
              <a:avLst/>
              <a:gdLst>
                <a:gd name="T0" fmla="*/ 6 w 63"/>
                <a:gd name="T1" fmla="*/ 53 h 63"/>
                <a:gd name="T2" fmla="*/ 6 w 63"/>
                <a:gd name="T3" fmla="*/ 6 h 63"/>
                <a:gd name="T4" fmla="*/ 53 w 63"/>
                <a:gd name="T5" fmla="*/ 6 h 63"/>
                <a:gd name="T6" fmla="*/ 53 w 63"/>
                <a:gd name="T7" fmla="*/ 53 h 63"/>
                <a:gd name="T8" fmla="*/ 6 w 63"/>
                <a:gd name="T9" fmla="*/ 53 h 63"/>
                <a:gd name="T10" fmla="*/ 63 w 63"/>
                <a:gd name="T11" fmla="*/ 0 h 63"/>
                <a:gd name="T12" fmla="*/ 0 w 63"/>
                <a:gd name="T13" fmla="*/ 0 h 63"/>
                <a:gd name="T14" fmla="*/ 0 w 63"/>
                <a:gd name="T15" fmla="*/ 63 h 63"/>
                <a:gd name="T16" fmla="*/ 63 w 63"/>
                <a:gd name="T17" fmla="*/ 63 h 63"/>
                <a:gd name="T18" fmla="*/ 63 w 63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6" y="53"/>
                  </a:moveTo>
                  <a:lnTo>
                    <a:pt x="6" y="6"/>
                  </a:lnTo>
                  <a:lnTo>
                    <a:pt x="53" y="6"/>
                  </a:lnTo>
                  <a:lnTo>
                    <a:pt x="53" y="53"/>
                  </a:lnTo>
                  <a:lnTo>
                    <a:pt x="6" y="53"/>
                  </a:lnTo>
                  <a:close/>
                  <a:moveTo>
                    <a:pt x="63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3" y="63"/>
                  </a:ln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11" name="Freeform 721"/>
            <p:cNvSpPr>
              <a:spLocks noEditPoints="1"/>
            </p:cNvSpPr>
            <p:nvPr userDrawn="1"/>
          </p:nvSpPr>
          <p:spPr bwMode="auto">
            <a:xfrm>
              <a:off x="5682642" y="2051050"/>
              <a:ext cx="100013" cy="100012"/>
            </a:xfrm>
            <a:custGeom>
              <a:avLst/>
              <a:gdLst>
                <a:gd name="T0" fmla="*/ 6 w 63"/>
                <a:gd name="T1" fmla="*/ 53 h 63"/>
                <a:gd name="T2" fmla="*/ 6 w 63"/>
                <a:gd name="T3" fmla="*/ 6 h 63"/>
                <a:gd name="T4" fmla="*/ 53 w 63"/>
                <a:gd name="T5" fmla="*/ 6 h 63"/>
                <a:gd name="T6" fmla="*/ 53 w 63"/>
                <a:gd name="T7" fmla="*/ 53 h 63"/>
                <a:gd name="T8" fmla="*/ 6 w 63"/>
                <a:gd name="T9" fmla="*/ 53 h 63"/>
                <a:gd name="T10" fmla="*/ 63 w 63"/>
                <a:gd name="T11" fmla="*/ 0 h 63"/>
                <a:gd name="T12" fmla="*/ 0 w 63"/>
                <a:gd name="T13" fmla="*/ 0 h 63"/>
                <a:gd name="T14" fmla="*/ 0 w 63"/>
                <a:gd name="T15" fmla="*/ 63 h 63"/>
                <a:gd name="T16" fmla="*/ 63 w 63"/>
                <a:gd name="T17" fmla="*/ 63 h 63"/>
                <a:gd name="T18" fmla="*/ 63 w 63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6" y="53"/>
                  </a:moveTo>
                  <a:lnTo>
                    <a:pt x="6" y="6"/>
                  </a:lnTo>
                  <a:lnTo>
                    <a:pt x="53" y="6"/>
                  </a:lnTo>
                  <a:lnTo>
                    <a:pt x="53" y="53"/>
                  </a:lnTo>
                  <a:lnTo>
                    <a:pt x="6" y="53"/>
                  </a:lnTo>
                  <a:moveTo>
                    <a:pt x="63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3" y="63"/>
                  </a:lnTo>
                  <a:lnTo>
                    <a:pt x="6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12" name="Freeform 722"/>
            <p:cNvSpPr>
              <a:spLocks noEditPoints="1"/>
            </p:cNvSpPr>
            <p:nvPr userDrawn="1"/>
          </p:nvSpPr>
          <p:spPr bwMode="auto">
            <a:xfrm>
              <a:off x="5542942" y="2051050"/>
              <a:ext cx="95250" cy="100012"/>
            </a:xfrm>
            <a:custGeom>
              <a:avLst/>
              <a:gdLst>
                <a:gd name="T0" fmla="*/ 10 w 60"/>
                <a:gd name="T1" fmla="*/ 53 h 63"/>
                <a:gd name="T2" fmla="*/ 10 w 60"/>
                <a:gd name="T3" fmla="*/ 9 h 63"/>
                <a:gd name="T4" fmla="*/ 54 w 60"/>
                <a:gd name="T5" fmla="*/ 9 h 63"/>
                <a:gd name="T6" fmla="*/ 54 w 60"/>
                <a:gd name="T7" fmla="*/ 53 h 63"/>
                <a:gd name="T8" fmla="*/ 10 w 60"/>
                <a:gd name="T9" fmla="*/ 53 h 63"/>
                <a:gd name="T10" fmla="*/ 60 w 60"/>
                <a:gd name="T11" fmla="*/ 0 h 63"/>
                <a:gd name="T12" fmla="*/ 0 w 60"/>
                <a:gd name="T13" fmla="*/ 0 h 63"/>
                <a:gd name="T14" fmla="*/ 0 w 60"/>
                <a:gd name="T15" fmla="*/ 63 h 63"/>
                <a:gd name="T16" fmla="*/ 60 w 60"/>
                <a:gd name="T17" fmla="*/ 63 h 63"/>
                <a:gd name="T18" fmla="*/ 60 w 60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3">
                  <a:moveTo>
                    <a:pt x="10" y="53"/>
                  </a:moveTo>
                  <a:lnTo>
                    <a:pt x="10" y="9"/>
                  </a:lnTo>
                  <a:lnTo>
                    <a:pt x="54" y="9"/>
                  </a:lnTo>
                  <a:lnTo>
                    <a:pt x="54" y="53"/>
                  </a:lnTo>
                  <a:lnTo>
                    <a:pt x="10" y="53"/>
                  </a:lnTo>
                  <a:close/>
                  <a:moveTo>
                    <a:pt x="60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0" y="63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13" name="Freeform 723"/>
            <p:cNvSpPr>
              <a:spLocks noEditPoints="1"/>
            </p:cNvSpPr>
            <p:nvPr userDrawn="1"/>
          </p:nvSpPr>
          <p:spPr bwMode="auto">
            <a:xfrm>
              <a:off x="5542942" y="2051050"/>
              <a:ext cx="95250" cy="100012"/>
            </a:xfrm>
            <a:custGeom>
              <a:avLst/>
              <a:gdLst>
                <a:gd name="T0" fmla="*/ 10 w 60"/>
                <a:gd name="T1" fmla="*/ 53 h 63"/>
                <a:gd name="T2" fmla="*/ 10 w 60"/>
                <a:gd name="T3" fmla="*/ 9 h 63"/>
                <a:gd name="T4" fmla="*/ 54 w 60"/>
                <a:gd name="T5" fmla="*/ 9 h 63"/>
                <a:gd name="T6" fmla="*/ 54 w 60"/>
                <a:gd name="T7" fmla="*/ 53 h 63"/>
                <a:gd name="T8" fmla="*/ 10 w 60"/>
                <a:gd name="T9" fmla="*/ 53 h 63"/>
                <a:gd name="T10" fmla="*/ 60 w 60"/>
                <a:gd name="T11" fmla="*/ 0 h 63"/>
                <a:gd name="T12" fmla="*/ 0 w 60"/>
                <a:gd name="T13" fmla="*/ 0 h 63"/>
                <a:gd name="T14" fmla="*/ 0 w 60"/>
                <a:gd name="T15" fmla="*/ 63 h 63"/>
                <a:gd name="T16" fmla="*/ 60 w 60"/>
                <a:gd name="T17" fmla="*/ 63 h 63"/>
                <a:gd name="T18" fmla="*/ 60 w 60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3">
                  <a:moveTo>
                    <a:pt x="10" y="53"/>
                  </a:moveTo>
                  <a:lnTo>
                    <a:pt x="10" y="9"/>
                  </a:lnTo>
                  <a:lnTo>
                    <a:pt x="54" y="9"/>
                  </a:lnTo>
                  <a:lnTo>
                    <a:pt x="54" y="53"/>
                  </a:lnTo>
                  <a:lnTo>
                    <a:pt x="10" y="53"/>
                  </a:lnTo>
                  <a:moveTo>
                    <a:pt x="60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60" y="63"/>
                  </a:lnTo>
                  <a:lnTo>
                    <a:pt x="6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14" name="Freeform 724"/>
            <p:cNvSpPr>
              <a:spLocks noEditPoints="1"/>
            </p:cNvSpPr>
            <p:nvPr userDrawn="1"/>
          </p:nvSpPr>
          <p:spPr bwMode="auto">
            <a:xfrm>
              <a:off x="5409592" y="2055813"/>
              <a:ext cx="88900" cy="88900"/>
            </a:xfrm>
            <a:custGeom>
              <a:avLst/>
              <a:gdLst>
                <a:gd name="T0" fmla="*/ 6 w 56"/>
                <a:gd name="T1" fmla="*/ 47 h 56"/>
                <a:gd name="T2" fmla="*/ 6 w 56"/>
                <a:gd name="T3" fmla="*/ 6 h 56"/>
                <a:gd name="T4" fmla="*/ 47 w 56"/>
                <a:gd name="T5" fmla="*/ 6 h 56"/>
                <a:gd name="T6" fmla="*/ 47 w 56"/>
                <a:gd name="T7" fmla="*/ 47 h 56"/>
                <a:gd name="T8" fmla="*/ 6 w 56"/>
                <a:gd name="T9" fmla="*/ 47 h 56"/>
                <a:gd name="T10" fmla="*/ 56 w 56"/>
                <a:gd name="T11" fmla="*/ 0 h 56"/>
                <a:gd name="T12" fmla="*/ 0 w 56"/>
                <a:gd name="T13" fmla="*/ 0 h 56"/>
                <a:gd name="T14" fmla="*/ 0 w 56"/>
                <a:gd name="T15" fmla="*/ 56 h 56"/>
                <a:gd name="T16" fmla="*/ 56 w 56"/>
                <a:gd name="T17" fmla="*/ 56 h 56"/>
                <a:gd name="T18" fmla="*/ 56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6" y="47"/>
                  </a:moveTo>
                  <a:lnTo>
                    <a:pt x="6" y="6"/>
                  </a:lnTo>
                  <a:lnTo>
                    <a:pt x="47" y="6"/>
                  </a:lnTo>
                  <a:lnTo>
                    <a:pt x="47" y="47"/>
                  </a:lnTo>
                  <a:lnTo>
                    <a:pt x="6" y="47"/>
                  </a:lnTo>
                  <a:close/>
                  <a:moveTo>
                    <a:pt x="56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56" y="56"/>
                  </a:lnTo>
                  <a:lnTo>
                    <a:pt x="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15" name="Freeform 725"/>
            <p:cNvSpPr>
              <a:spLocks noEditPoints="1"/>
            </p:cNvSpPr>
            <p:nvPr userDrawn="1"/>
          </p:nvSpPr>
          <p:spPr bwMode="auto">
            <a:xfrm>
              <a:off x="5409592" y="2055813"/>
              <a:ext cx="88900" cy="88900"/>
            </a:xfrm>
            <a:custGeom>
              <a:avLst/>
              <a:gdLst>
                <a:gd name="T0" fmla="*/ 6 w 56"/>
                <a:gd name="T1" fmla="*/ 47 h 56"/>
                <a:gd name="T2" fmla="*/ 6 w 56"/>
                <a:gd name="T3" fmla="*/ 6 h 56"/>
                <a:gd name="T4" fmla="*/ 47 w 56"/>
                <a:gd name="T5" fmla="*/ 6 h 56"/>
                <a:gd name="T6" fmla="*/ 47 w 56"/>
                <a:gd name="T7" fmla="*/ 47 h 56"/>
                <a:gd name="T8" fmla="*/ 6 w 56"/>
                <a:gd name="T9" fmla="*/ 47 h 56"/>
                <a:gd name="T10" fmla="*/ 56 w 56"/>
                <a:gd name="T11" fmla="*/ 0 h 56"/>
                <a:gd name="T12" fmla="*/ 0 w 56"/>
                <a:gd name="T13" fmla="*/ 0 h 56"/>
                <a:gd name="T14" fmla="*/ 0 w 56"/>
                <a:gd name="T15" fmla="*/ 56 h 56"/>
                <a:gd name="T16" fmla="*/ 56 w 56"/>
                <a:gd name="T17" fmla="*/ 56 h 56"/>
                <a:gd name="T18" fmla="*/ 56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6" y="47"/>
                  </a:moveTo>
                  <a:lnTo>
                    <a:pt x="6" y="6"/>
                  </a:lnTo>
                  <a:lnTo>
                    <a:pt x="47" y="6"/>
                  </a:lnTo>
                  <a:lnTo>
                    <a:pt x="47" y="47"/>
                  </a:lnTo>
                  <a:lnTo>
                    <a:pt x="6" y="47"/>
                  </a:lnTo>
                  <a:moveTo>
                    <a:pt x="56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56" y="56"/>
                  </a:lnTo>
                  <a:lnTo>
                    <a:pt x="5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16" name="Freeform 726"/>
            <p:cNvSpPr>
              <a:spLocks noEditPoints="1"/>
            </p:cNvSpPr>
            <p:nvPr userDrawn="1"/>
          </p:nvSpPr>
          <p:spPr bwMode="auto">
            <a:xfrm>
              <a:off x="5274655" y="2055813"/>
              <a:ext cx="85725" cy="84137"/>
            </a:xfrm>
            <a:custGeom>
              <a:avLst/>
              <a:gdLst>
                <a:gd name="T0" fmla="*/ 7 w 54"/>
                <a:gd name="T1" fmla="*/ 47 h 53"/>
                <a:gd name="T2" fmla="*/ 7 w 54"/>
                <a:gd name="T3" fmla="*/ 9 h 53"/>
                <a:gd name="T4" fmla="*/ 44 w 54"/>
                <a:gd name="T5" fmla="*/ 9 h 53"/>
                <a:gd name="T6" fmla="*/ 44 w 54"/>
                <a:gd name="T7" fmla="*/ 47 h 53"/>
                <a:gd name="T8" fmla="*/ 7 w 54"/>
                <a:gd name="T9" fmla="*/ 47 h 53"/>
                <a:gd name="T10" fmla="*/ 54 w 54"/>
                <a:gd name="T11" fmla="*/ 0 h 53"/>
                <a:gd name="T12" fmla="*/ 0 w 54"/>
                <a:gd name="T13" fmla="*/ 0 h 53"/>
                <a:gd name="T14" fmla="*/ 0 w 54"/>
                <a:gd name="T15" fmla="*/ 53 h 53"/>
                <a:gd name="T16" fmla="*/ 54 w 54"/>
                <a:gd name="T17" fmla="*/ 53 h 53"/>
                <a:gd name="T18" fmla="*/ 54 w 54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3">
                  <a:moveTo>
                    <a:pt x="7" y="47"/>
                  </a:moveTo>
                  <a:lnTo>
                    <a:pt x="7" y="9"/>
                  </a:lnTo>
                  <a:lnTo>
                    <a:pt x="44" y="9"/>
                  </a:lnTo>
                  <a:lnTo>
                    <a:pt x="44" y="47"/>
                  </a:lnTo>
                  <a:lnTo>
                    <a:pt x="7" y="47"/>
                  </a:lnTo>
                  <a:close/>
                  <a:moveTo>
                    <a:pt x="54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54" y="53"/>
                  </a:ln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17" name="Freeform 727"/>
            <p:cNvSpPr>
              <a:spLocks noEditPoints="1"/>
            </p:cNvSpPr>
            <p:nvPr userDrawn="1"/>
          </p:nvSpPr>
          <p:spPr bwMode="auto">
            <a:xfrm>
              <a:off x="5274655" y="2055813"/>
              <a:ext cx="85725" cy="84137"/>
            </a:xfrm>
            <a:custGeom>
              <a:avLst/>
              <a:gdLst>
                <a:gd name="T0" fmla="*/ 7 w 54"/>
                <a:gd name="T1" fmla="*/ 47 h 53"/>
                <a:gd name="T2" fmla="*/ 7 w 54"/>
                <a:gd name="T3" fmla="*/ 9 h 53"/>
                <a:gd name="T4" fmla="*/ 44 w 54"/>
                <a:gd name="T5" fmla="*/ 9 h 53"/>
                <a:gd name="T6" fmla="*/ 44 w 54"/>
                <a:gd name="T7" fmla="*/ 47 h 53"/>
                <a:gd name="T8" fmla="*/ 7 w 54"/>
                <a:gd name="T9" fmla="*/ 47 h 53"/>
                <a:gd name="T10" fmla="*/ 54 w 54"/>
                <a:gd name="T11" fmla="*/ 0 h 53"/>
                <a:gd name="T12" fmla="*/ 0 w 54"/>
                <a:gd name="T13" fmla="*/ 0 h 53"/>
                <a:gd name="T14" fmla="*/ 0 w 54"/>
                <a:gd name="T15" fmla="*/ 53 h 53"/>
                <a:gd name="T16" fmla="*/ 54 w 54"/>
                <a:gd name="T17" fmla="*/ 53 h 53"/>
                <a:gd name="T18" fmla="*/ 54 w 54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3">
                  <a:moveTo>
                    <a:pt x="7" y="47"/>
                  </a:moveTo>
                  <a:lnTo>
                    <a:pt x="7" y="9"/>
                  </a:lnTo>
                  <a:lnTo>
                    <a:pt x="44" y="9"/>
                  </a:lnTo>
                  <a:lnTo>
                    <a:pt x="44" y="47"/>
                  </a:lnTo>
                  <a:lnTo>
                    <a:pt x="7" y="47"/>
                  </a:lnTo>
                  <a:moveTo>
                    <a:pt x="54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54" y="53"/>
                  </a:lnTo>
                  <a:lnTo>
                    <a:pt x="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18" name="Freeform 728"/>
            <p:cNvSpPr>
              <a:spLocks noEditPoints="1"/>
            </p:cNvSpPr>
            <p:nvPr userDrawn="1"/>
          </p:nvSpPr>
          <p:spPr bwMode="auto">
            <a:xfrm>
              <a:off x="4733317" y="2070100"/>
              <a:ext cx="53975" cy="60325"/>
            </a:xfrm>
            <a:custGeom>
              <a:avLst/>
              <a:gdLst>
                <a:gd name="T0" fmla="*/ 6 w 34"/>
                <a:gd name="T1" fmla="*/ 29 h 38"/>
                <a:gd name="T2" fmla="*/ 6 w 34"/>
                <a:gd name="T3" fmla="*/ 10 h 38"/>
                <a:gd name="T4" fmla="*/ 28 w 34"/>
                <a:gd name="T5" fmla="*/ 10 h 38"/>
                <a:gd name="T6" fmla="*/ 28 w 34"/>
                <a:gd name="T7" fmla="*/ 29 h 38"/>
                <a:gd name="T8" fmla="*/ 6 w 34"/>
                <a:gd name="T9" fmla="*/ 29 h 38"/>
                <a:gd name="T10" fmla="*/ 34 w 34"/>
                <a:gd name="T11" fmla="*/ 0 h 38"/>
                <a:gd name="T12" fmla="*/ 0 w 34"/>
                <a:gd name="T13" fmla="*/ 0 h 38"/>
                <a:gd name="T14" fmla="*/ 0 w 34"/>
                <a:gd name="T15" fmla="*/ 38 h 38"/>
                <a:gd name="T16" fmla="*/ 34 w 34"/>
                <a:gd name="T17" fmla="*/ 38 h 38"/>
                <a:gd name="T18" fmla="*/ 34 w 34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8">
                  <a:moveTo>
                    <a:pt x="6" y="29"/>
                  </a:moveTo>
                  <a:lnTo>
                    <a:pt x="6" y="10"/>
                  </a:lnTo>
                  <a:lnTo>
                    <a:pt x="28" y="10"/>
                  </a:lnTo>
                  <a:lnTo>
                    <a:pt x="28" y="29"/>
                  </a:lnTo>
                  <a:lnTo>
                    <a:pt x="6" y="29"/>
                  </a:lnTo>
                  <a:close/>
                  <a:moveTo>
                    <a:pt x="34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19" name="Freeform 729"/>
            <p:cNvSpPr>
              <a:spLocks noEditPoints="1"/>
            </p:cNvSpPr>
            <p:nvPr userDrawn="1"/>
          </p:nvSpPr>
          <p:spPr bwMode="auto">
            <a:xfrm>
              <a:off x="4733317" y="2070100"/>
              <a:ext cx="53975" cy="60325"/>
            </a:xfrm>
            <a:custGeom>
              <a:avLst/>
              <a:gdLst>
                <a:gd name="T0" fmla="*/ 6 w 34"/>
                <a:gd name="T1" fmla="*/ 29 h 38"/>
                <a:gd name="T2" fmla="*/ 6 w 34"/>
                <a:gd name="T3" fmla="*/ 10 h 38"/>
                <a:gd name="T4" fmla="*/ 28 w 34"/>
                <a:gd name="T5" fmla="*/ 10 h 38"/>
                <a:gd name="T6" fmla="*/ 28 w 34"/>
                <a:gd name="T7" fmla="*/ 29 h 38"/>
                <a:gd name="T8" fmla="*/ 6 w 34"/>
                <a:gd name="T9" fmla="*/ 29 h 38"/>
                <a:gd name="T10" fmla="*/ 34 w 34"/>
                <a:gd name="T11" fmla="*/ 0 h 38"/>
                <a:gd name="T12" fmla="*/ 0 w 34"/>
                <a:gd name="T13" fmla="*/ 0 h 38"/>
                <a:gd name="T14" fmla="*/ 0 w 34"/>
                <a:gd name="T15" fmla="*/ 38 h 38"/>
                <a:gd name="T16" fmla="*/ 34 w 34"/>
                <a:gd name="T17" fmla="*/ 38 h 38"/>
                <a:gd name="T18" fmla="*/ 34 w 34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8">
                  <a:moveTo>
                    <a:pt x="6" y="29"/>
                  </a:moveTo>
                  <a:lnTo>
                    <a:pt x="6" y="10"/>
                  </a:lnTo>
                  <a:lnTo>
                    <a:pt x="28" y="10"/>
                  </a:lnTo>
                  <a:lnTo>
                    <a:pt x="28" y="29"/>
                  </a:lnTo>
                  <a:lnTo>
                    <a:pt x="6" y="29"/>
                  </a:lnTo>
                  <a:moveTo>
                    <a:pt x="34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34" y="38"/>
                  </a:lnTo>
                  <a:lnTo>
                    <a:pt x="3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42" name="Freeform 752"/>
            <p:cNvSpPr>
              <a:spLocks noEditPoints="1"/>
            </p:cNvSpPr>
            <p:nvPr userDrawn="1"/>
          </p:nvSpPr>
          <p:spPr bwMode="auto">
            <a:xfrm>
              <a:off x="7935305" y="2219325"/>
              <a:ext cx="34925" cy="39687"/>
            </a:xfrm>
            <a:custGeom>
              <a:avLst/>
              <a:gdLst>
                <a:gd name="T0" fmla="*/ 7 w 22"/>
                <a:gd name="T1" fmla="*/ 16 h 25"/>
                <a:gd name="T2" fmla="*/ 7 w 22"/>
                <a:gd name="T3" fmla="*/ 7 h 25"/>
                <a:gd name="T4" fmla="*/ 16 w 22"/>
                <a:gd name="T5" fmla="*/ 7 h 25"/>
                <a:gd name="T6" fmla="*/ 16 w 22"/>
                <a:gd name="T7" fmla="*/ 16 h 25"/>
                <a:gd name="T8" fmla="*/ 7 w 22"/>
                <a:gd name="T9" fmla="*/ 16 h 25"/>
                <a:gd name="T10" fmla="*/ 22 w 22"/>
                <a:gd name="T11" fmla="*/ 0 h 25"/>
                <a:gd name="T12" fmla="*/ 0 w 22"/>
                <a:gd name="T13" fmla="*/ 0 h 25"/>
                <a:gd name="T14" fmla="*/ 0 w 22"/>
                <a:gd name="T15" fmla="*/ 25 h 25"/>
                <a:gd name="T16" fmla="*/ 22 w 22"/>
                <a:gd name="T17" fmla="*/ 25 h 25"/>
                <a:gd name="T18" fmla="*/ 22 w 22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5">
                  <a:moveTo>
                    <a:pt x="7" y="16"/>
                  </a:moveTo>
                  <a:lnTo>
                    <a:pt x="7" y="7"/>
                  </a:lnTo>
                  <a:lnTo>
                    <a:pt x="16" y="7"/>
                  </a:lnTo>
                  <a:lnTo>
                    <a:pt x="16" y="16"/>
                  </a:lnTo>
                  <a:lnTo>
                    <a:pt x="7" y="16"/>
                  </a:lnTo>
                  <a:close/>
                  <a:moveTo>
                    <a:pt x="22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22" y="25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43" name="Freeform 753"/>
            <p:cNvSpPr>
              <a:spLocks noEditPoints="1"/>
            </p:cNvSpPr>
            <p:nvPr userDrawn="1"/>
          </p:nvSpPr>
          <p:spPr bwMode="auto">
            <a:xfrm>
              <a:off x="7935305" y="2219325"/>
              <a:ext cx="34925" cy="39687"/>
            </a:xfrm>
            <a:custGeom>
              <a:avLst/>
              <a:gdLst>
                <a:gd name="T0" fmla="*/ 7 w 22"/>
                <a:gd name="T1" fmla="*/ 16 h 25"/>
                <a:gd name="T2" fmla="*/ 7 w 22"/>
                <a:gd name="T3" fmla="*/ 7 h 25"/>
                <a:gd name="T4" fmla="*/ 16 w 22"/>
                <a:gd name="T5" fmla="*/ 7 h 25"/>
                <a:gd name="T6" fmla="*/ 16 w 22"/>
                <a:gd name="T7" fmla="*/ 16 h 25"/>
                <a:gd name="T8" fmla="*/ 7 w 22"/>
                <a:gd name="T9" fmla="*/ 16 h 25"/>
                <a:gd name="T10" fmla="*/ 22 w 22"/>
                <a:gd name="T11" fmla="*/ 0 h 25"/>
                <a:gd name="T12" fmla="*/ 0 w 22"/>
                <a:gd name="T13" fmla="*/ 0 h 25"/>
                <a:gd name="T14" fmla="*/ 0 w 22"/>
                <a:gd name="T15" fmla="*/ 25 h 25"/>
                <a:gd name="T16" fmla="*/ 22 w 22"/>
                <a:gd name="T17" fmla="*/ 25 h 25"/>
                <a:gd name="T18" fmla="*/ 22 w 22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5">
                  <a:moveTo>
                    <a:pt x="7" y="16"/>
                  </a:moveTo>
                  <a:lnTo>
                    <a:pt x="7" y="7"/>
                  </a:lnTo>
                  <a:lnTo>
                    <a:pt x="16" y="7"/>
                  </a:lnTo>
                  <a:lnTo>
                    <a:pt x="16" y="16"/>
                  </a:lnTo>
                  <a:lnTo>
                    <a:pt x="7" y="16"/>
                  </a:lnTo>
                  <a:moveTo>
                    <a:pt x="22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22" y="25"/>
                  </a:lnTo>
                  <a:lnTo>
                    <a:pt x="2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44" name="Freeform 754"/>
            <p:cNvSpPr>
              <a:spLocks noEditPoints="1"/>
            </p:cNvSpPr>
            <p:nvPr userDrawn="1"/>
          </p:nvSpPr>
          <p:spPr bwMode="auto">
            <a:xfrm>
              <a:off x="7792430" y="2219325"/>
              <a:ext cx="39688" cy="39687"/>
            </a:xfrm>
            <a:custGeom>
              <a:avLst/>
              <a:gdLst>
                <a:gd name="T0" fmla="*/ 9 w 25"/>
                <a:gd name="T1" fmla="*/ 16 h 25"/>
                <a:gd name="T2" fmla="*/ 9 w 25"/>
                <a:gd name="T3" fmla="*/ 7 h 25"/>
                <a:gd name="T4" fmla="*/ 18 w 25"/>
                <a:gd name="T5" fmla="*/ 7 h 25"/>
                <a:gd name="T6" fmla="*/ 18 w 25"/>
                <a:gd name="T7" fmla="*/ 16 h 25"/>
                <a:gd name="T8" fmla="*/ 9 w 25"/>
                <a:gd name="T9" fmla="*/ 16 h 25"/>
                <a:gd name="T10" fmla="*/ 25 w 25"/>
                <a:gd name="T11" fmla="*/ 0 h 25"/>
                <a:gd name="T12" fmla="*/ 0 w 25"/>
                <a:gd name="T13" fmla="*/ 0 h 25"/>
                <a:gd name="T14" fmla="*/ 0 w 25"/>
                <a:gd name="T15" fmla="*/ 25 h 25"/>
                <a:gd name="T16" fmla="*/ 25 w 25"/>
                <a:gd name="T17" fmla="*/ 25 h 25"/>
                <a:gd name="T18" fmla="*/ 25 w 25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9" y="16"/>
                  </a:moveTo>
                  <a:lnTo>
                    <a:pt x="9" y="7"/>
                  </a:lnTo>
                  <a:lnTo>
                    <a:pt x="18" y="7"/>
                  </a:lnTo>
                  <a:lnTo>
                    <a:pt x="18" y="16"/>
                  </a:lnTo>
                  <a:lnTo>
                    <a:pt x="9" y="16"/>
                  </a:lnTo>
                  <a:close/>
                  <a:moveTo>
                    <a:pt x="25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25" y="25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45" name="Freeform 755"/>
            <p:cNvSpPr>
              <a:spLocks noEditPoints="1"/>
            </p:cNvSpPr>
            <p:nvPr userDrawn="1"/>
          </p:nvSpPr>
          <p:spPr bwMode="auto">
            <a:xfrm>
              <a:off x="7792430" y="2219325"/>
              <a:ext cx="39688" cy="39687"/>
            </a:xfrm>
            <a:custGeom>
              <a:avLst/>
              <a:gdLst>
                <a:gd name="T0" fmla="*/ 9 w 25"/>
                <a:gd name="T1" fmla="*/ 16 h 25"/>
                <a:gd name="T2" fmla="*/ 9 w 25"/>
                <a:gd name="T3" fmla="*/ 7 h 25"/>
                <a:gd name="T4" fmla="*/ 18 w 25"/>
                <a:gd name="T5" fmla="*/ 7 h 25"/>
                <a:gd name="T6" fmla="*/ 18 w 25"/>
                <a:gd name="T7" fmla="*/ 16 h 25"/>
                <a:gd name="T8" fmla="*/ 9 w 25"/>
                <a:gd name="T9" fmla="*/ 16 h 25"/>
                <a:gd name="T10" fmla="*/ 25 w 25"/>
                <a:gd name="T11" fmla="*/ 0 h 25"/>
                <a:gd name="T12" fmla="*/ 0 w 25"/>
                <a:gd name="T13" fmla="*/ 0 h 25"/>
                <a:gd name="T14" fmla="*/ 0 w 25"/>
                <a:gd name="T15" fmla="*/ 25 h 25"/>
                <a:gd name="T16" fmla="*/ 25 w 25"/>
                <a:gd name="T17" fmla="*/ 25 h 25"/>
                <a:gd name="T18" fmla="*/ 25 w 25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9" y="16"/>
                  </a:moveTo>
                  <a:lnTo>
                    <a:pt x="9" y="7"/>
                  </a:lnTo>
                  <a:lnTo>
                    <a:pt x="18" y="7"/>
                  </a:lnTo>
                  <a:lnTo>
                    <a:pt x="18" y="16"/>
                  </a:lnTo>
                  <a:lnTo>
                    <a:pt x="9" y="16"/>
                  </a:lnTo>
                  <a:moveTo>
                    <a:pt x="25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25" y="25"/>
                  </a:lnTo>
                  <a:lnTo>
                    <a:pt x="2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46" name="Freeform 756"/>
            <p:cNvSpPr>
              <a:spLocks noEditPoints="1"/>
            </p:cNvSpPr>
            <p:nvPr userDrawn="1"/>
          </p:nvSpPr>
          <p:spPr bwMode="auto">
            <a:xfrm>
              <a:off x="7230455" y="2209800"/>
              <a:ext cx="53975" cy="60325"/>
            </a:xfrm>
            <a:custGeom>
              <a:avLst/>
              <a:gdLst>
                <a:gd name="T0" fmla="*/ 9 w 34"/>
                <a:gd name="T1" fmla="*/ 28 h 38"/>
                <a:gd name="T2" fmla="*/ 9 w 34"/>
                <a:gd name="T3" fmla="*/ 10 h 38"/>
                <a:gd name="T4" fmla="*/ 28 w 34"/>
                <a:gd name="T5" fmla="*/ 10 h 38"/>
                <a:gd name="T6" fmla="*/ 28 w 34"/>
                <a:gd name="T7" fmla="*/ 28 h 38"/>
                <a:gd name="T8" fmla="*/ 9 w 34"/>
                <a:gd name="T9" fmla="*/ 28 h 38"/>
                <a:gd name="T10" fmla="*/ 34 w 34"/>
                <a:gd name="T11" fmla="*/ 0 h 38"/>
                <a:gd name="T12" fmla="*/ 0 w 34"/>
                <a:gd name="T13" fmla="*/ 0 h 38"/>
                <a:gd name="T14" fmla="*/ 0 w 34"/>
                <a:gd name="T15" fmla="*/ 38 h 38"/>
                <a:gd name="T16" fmla="*/ 34 w 34"/>
                <a:gd name="T17" fmla="*/ 38 h 38"/>
                <a:gd name="T18" fmla="*/ 34 w 34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8">
                  <a:moveTo>
                    <a:pt x="9" y="28"/>
                  </a:moveTo>
                  <a:lnTo>
                    <a:pt x="9" y="10"/>
                  </a:lnTo>
                  <a:lnTo>
                    <a:pt x="28" y="10"/>
                  </a:lnTo>
                  <a:lnTo>
                    <a:pt x="28" y="28"/>
                  </a:lnTo>
                  <a:lnTo>
                    <a:pt x="9" y="28"/>
                  </a:lnTo>
                  <a:close/>
                  <a:moveTo>
                    <a:pt x="34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47" name="Freeform 757"/>
            <p:cNvSpPr>
              <a:spLocks noEditPoints="1"/>
            </p:cNvSpPr>
            <p:nvPr userDrawn="1"/>
          </p:nvSpPr>
          <p:spPr bwMode="auto">
            <a:xfrm>
              <a:off x="7230455" y="2209800"/>
              <a:ext cx="53975" cy="60325"/>
            </a:xfrm>
            <a:custGeom>
              <a:avLst/>
              <a:gdLst>
                <a:gd name="T0" fmla="*/ 9 w 34"/>
                <a:gd name="T1" fmla="*/ 28 h 38"/>
                <a:gd name="T2" fmla="*/ 9 w 34"/>
                <a:gd name="T3" fmla="*/ 10 h 38"/>
                <a:gd name="T4" fmla="*/ 28 w 34"/>
                <a:gd name="T5" fmla="*/ 10 h 38"/>
                <a:gd name="T6" fmla="*/ 28 w 34"/>
                <a:gd name="T7" fmla="*/ 28 h 38"/>
                <a:gd name="T8" fmla="*/ 9 w 34"/>
                <a:gd name="T9" fmla="*/ 28 h 38"/>
                <a:gd name="T10" fmla="*/ 34 w 34"/>
                <a:gd name="T11" fmla="*/ 0 h 38"/>
                <a:gd name="T12" fmla="*/ 0 w 34"/>
                <a:gd name="T13" fmla="*/ 0 h 38"/>
                <a:gd name="T14" fmla="*/ 0 w 34"/>
                <a:gd name="T15" fmla="*/ 38 h 38"/>
                <a:gd name="T16" fmla="*/ 34 w 34"/>
                <a:gd name="T17" fmla="*/ 38 h 38"/>
                <a:gd name="T18" fmla="*/ 34 w 34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8">
                  <a:moveTo>
                    <a:pt x="9" y="28"/>
                  </a:moveTo>
                  <a:lnTo>
                    <a:pt x="9" y="10"/>
                  </a:lnTo>
                  <a:lnTo>
                    <a:pt x="28" y="10"/>
                  </a:lnTo>
                  <a:lnTo>
                    <a:pt x="28" y="28"/>
                  </a:lnTo>
                  <a:lnTo>
                    <a:pt x="9" y="28"/>
                  </a:lnTo>
                  <a:moveTo>
                    <a:pt x="34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34" y="38"/>
                  </a:lnTo>
                  <a:lnTo>
                    <a:pt x="3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48" name="Freeform 758"/>
            <p:cNvSpPr>
              <a:spLocks noEditPoints="1"/>
            </p:cNvSpPr>
            <p:nvPr userDrawn="1"/>
          </p:nvSpPr>
          <p:spPr bwMode="auto">
            <a:xfrm>
              <a:off x="7090755" y="2209800"/>
              <a:ext cx="58738" cy="60325"/>
            </a:xfrm>
            <a:custGeom>
              <a:avLst/>
              <a:gdLst>
                <a:gd name="T0" fmla="*/ 6 w 37"/>
                <a:gd name="T1" fmla="*/ 31 h 38"/>
                <a:gd name="T2" fmla="*/ 6 w 37"/>
                <a:gd name="T3" fmla="*/ 6 h 38"/>
                <a:gd name="T4" fmla="*/ 31 w 37"/>
                <a:gd name="T5" fmla="*/ 6 h 38"/>
                <a:gd name="T6" fmla="*/ 31 w 37"/>
                <a:gd name="T7" fmla="*/ 31 h 38"/>
                <a:gd name="T8" fmla="*/ 6 w 37"/>
                <a:gd name="T9" fmla="*/ 31 h 38"/>
                <a:gd name="T10" fmla="*/ 37 w 37"/>
                <a:gd name="T11" fmla="*/ 0 h 38"/>
                <a:gd name="T12" fmla="*/ 0 w 37"/>
                <a:gd name="T13" fmla="*/ 0 h 38"/>
                <a:gd name="T14" fmla="*/ 0 w 37"/>
                <a:gd name="T15" fmla="*/ 38 h 38"/>
                <a:gd name="T16" fmla="*/ 37 w 37"/>
                <a:gd name="T17" fmla="*/ 38 h 38"/>
                <a:gd name="T18" fmla="*/ 37 w 37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8">
                  <a:moveTo>
                    <a:pt x="6" y="31"/>
                  </a:moveTo>
                  <a:lnTo>
                    <a:pt x="6" y="6"/>
                  </a:lnTo>
                  <a:lnTo>
                    <a:pt x="31" y="6"/>
                  </a:lnTo>
                  <a:lnTo>
                    <a:pt x="31" y="31"/>
                  </a:lnTo>
                  <a:lnTo>
                    <a:pt x="6" y="31"/>
                  </a:lnTo>
                  <a:close/>
                  <a:moveTo>
                    <a:pt x="37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37" y="38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49" name="Freeform 759"/>
            <p:cNvSpPr>
              <a:spLocks noEditPoints="1"/>
            </p:cNvSpPr>
            <p:nvPr userDrawn="1"/>
          </p:nvSpPr>
          <p:spPr bwMode="auto">
            <a:xfrm>
              <a:off x="7090755" y="2209800"/>
              <a:ext cx="58738" cy="60325"/>
            </a:xfrm>
            <a:custGeom>
              <a:avLst/>
              <a:gdLst>
                <a:gd name="T0" fmla="*/ 6 w 37"/>
                <a:gd name="T1" fmla="*/ 31 h 38"/>
                <a:gd name="T2" fmla="*/ 6 w 37"/>
                <a:gd name="T3" fmla="*/ 6 h 38"/>
                <a:gd name="T4" fmla="*/ 31 w 37"/>
                <a:gd name="T5" fmla="*/ 6 h 38"/>
                <a:gd name="T6" fmla="*/ 31 w 37"/>
                <a:gd name="T7" fmla="*/ 31 h 38"/>
                <a:gd name="T8" fmla="*/ 6 w 37"/>
                <a:gd name="T9" fmla="*/ 31 h 38"/>
                <a:gd name="T10" fmla="*/ 37 w 37"/>
                <a:gd name="T11" fmla="*/ 0 h 38"/>
                <a:gd name="T12" fmla="*/ 0 w 37"/>
                <a:gd name="T13" fmla="*/ 0 h 38"/>
                <a:gd name="T14" fmla="*/ 0 w 37"/>
                <a:gd name="T15" fmla="*/ 38 h 38"/>
                <a:gd name="T16" fmla="*/ 37 w 37"/>
                <a:gd name="T17" fmla="*/ 38 h 38"/>
                <a:gd name="T18" fmla="*/ 37 w 37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8">
                  <a:moveTo>
                    <a:pt x="6" y="31"/>
                  </a:moveTo>
                  <a:lnTo>
                    <a:pt x="6" y="6"/>
                  </a:lnTo>
                  <a:lnTo>
                    <a:pt x="31" y="6"/>
                  </a:lnTo>
                  <a:lnTo>
                    <a:pt x="31" y="31"/>
                  </a:lnTo>
                  <a:lnTo>
                    <a:pt x="6" y="31"/>
                  </a:lnTo>
                  <a:moveTo>
                    <a:pt x="37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37" y="38"/>
                  </a:lnTo>
                  <a:lnTo>
                    <a:pt x="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50" name="Freeform 760"/>
            <p:cNvSpPr>
              <a:spLocks noEditPoints="1"/>
            </p:cNvSpPr>
            <p:nvPr userDrawn="1"/>
          </p:nvSpPr>
          <p:spPr bwMode="auto">
            <a:xfrm>
              <a:off x="6946292" y="2205038"/>
              <a:ext cx="69850" cy="69850"/>
            </a:xfrm>
            <a:custGeom>
              <a:avLst/>
              <a:gdLst>
                <a:gd name="T0" fmla="*/ 9 w 44"/>
                <a:gd name="T1" fmla="*/ 34 h 44"/>
                <a:gd name="T2" fmla="*/ 9 w 44"/>
                <a:gd name="T3" fmla="*/ 9 h 44"/>
                <a:gd name="T4" fmla="*/ 34 w 44"/>
                <a:gd name="T5" fmla="*/ 9 h 44"/>
                <a:gd name="T6" fmla="*/ 34 w 44"/>
                <a:gd name="T7" fmla="*/ 34 h 44"/>
                <a:gd name="T8" fmla="*/ 9 w 44"/>
                <a:gd name="T9" fmla="*/ 34 h 44"/>
                <a:gd name="T10" fmla="*/ 44 w 44"/>
                <a:gd name="T11" fmla="*/ 0 h 44"/>
                <a:gd name="T12" fmla="*/ 0 w 44"/>
                <a:gd name="T13" fmla="*/ 0 h 44"/>
                <a:gd name="T14" fmla="*/ 0 w 44"/>
                <a:gd name="T15" fmla="*/ 44 h 44"/>
                <a:gd name="T16" fmla="*/ 44 w 44"/>
                <a:gd name="T17" fmla="*/ 44 h 44"/>
                <a:gd name="T18" fmla="*/ 44 w 44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9" y="34"/>
                  </a:moveTo>
                  <a:lnTo>
                    <a:pt x="9" y="9"/>
                  </a:lnTo>
                  <a:lnTo>
                    <a:pt x="34" y="9"/>
                  </a:lnTo>
                  <a:lnTo>
                    <a:pt x="34" y="34"/>
                  </a:lnTo>
                  <a:lnTo>
                    <a:pt x="9" y="34"/>
                  </a:lnTo>
                  <a:close/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51" name="Freeform 761"/>
            <p:cNvSpPr>
              <a:spLocks noEditPoints="1"/>
            </p:cNvSpPr>
            <p:nvPr userDrawn="1"/>
          </p:nvSpPr>
          <p:spPr bwMode="auto">
            <a:xfrm>
              <a:off x="6946292" y="2205038"/>
              <a:ext cx="69850" cy="69850"/>
            </a:xfrm>
            <a:custGeom>
              <a:avLst/>
              <a:gdLst>
                <a:gd name="T0" fmla="*/ 9 w 44"/>
                <a:gd name="T1" fmla="*/ 34 h 44"/>
                <a:gd name="T2" fmla="*/ 9 w 44"/>
                <a:gd name="T3" fmla="*/ 9 h 44"/>
                <a:gd name="T4" fmla="*/ 34 w 44"/>
                <a:gd name="T5" fmla="*/ 9 h 44"/>
                <a:gd name="T6" fmla="*/ 34 w 44"/>
                <a:gd name="T7" fmla="*/ 34 h 44"/>
                <a:gd name="T8" fmla="*/ 9 w 44"/>
                <a:gd name="T9" fmla="*/ 34 h 44"/>
                <a:gd name="T10" fmla="*/ 44 w 44"/>
                <a:gd name="T11" fmla="*/ 0 h 44"/>
                <a:gd name="T12" fmla="*/ 0 w 44"/>
                <a:gd name="T13" fmla="*/ 0 h 44"/>
                <a:gd name="T14" fmla="*/ 0 w 44"/>
                <a:gd name="T15" fmla="*/ 44 h 44"/>
                <a:gd name="T16" fmla="*/ 44 w 44"/>
                <a:gd name="T17" fmla="*/ 44 h 44"/>
                <a:gd name="T18" fmla="*/ 44 w 44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9" y="34"/>
                  </a:moveTo>
                  <a:lnTo>
                    <a:pt x="9" y="9"/>
                  </a:lnTo>
                  <a:lnTo>
                    <a:pt x="34" y="9"/>
                  </a:lnTo>
                  <a:lnTo>
                    <a:pt x="34" y="34"/>
                  </a:lnTo>
                  <a:lnTo>
                    <a:pt x="9" y="34"/>
                  </a:lnTo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52" name="Freeform 762"/>
            <p:cNvSpPr>
              <a:spLocks noEditPoints="1"/>
            </p:cNvSpPr>
            <p:nvPr userDrawn="1"/>
          </p:nvSpPr>
          <p:spPr bwMode="auto">
            <a:xfrm>
              <a:off x="6673242" y="2205038"/>
              <a:ext cx="63500" cy="65087"/>
            </a:xfrm>
            <a:custGeom>
              <a:avLst/>
              <a:gdLst>
                <a:gd name="T0" fmla="*/ 6 w 40"/>
                <a:gd name="T1" fmla="*/ 34 h 41"/>
                <a:gd name="T2" fmla="*/ 6 w 40"/>
                <a:gd name="T3" fmla="*/ 9 h 41"/>
                <a:gd name="T4" fmla="*/ 31 w 40"/>
                <a:gd name="T5" fmla="*/ 9 h 41"/>
                <a:gd name="T6" fmla="*/ 31 w 40"/>
                <a:gd name="T7" fmla="*/ 34 h 41"/>
                <a:gd name="T8" fmla="*/ 6 w 40"/>
                <a:gd name="T9" fmla="*/ 34 h 41"/>
                <a:gd name="T10" fmla="*/ 40 w 40"/>
                <a:gd name="T11" fmla="*/ 0 h 41"/>
                <a:gd name="T12" fmla="*/ 0 w 40"/>
                <a:gd name="T13" fmla="*/ 0 h 41"/>
                <a:gd name="T14" fmla="*/ 0 w 40"/>
                <a:gd name="T15" fmla="*/ 41 h 41"/>
                <a:gd name="T16" fmla="*/ 40 w 40"/>
                <a:gd name="T17" fmla="*/ 41 h 41"/>
                <a:gd name="T18" fmla="*/ 40 w 40"/>
                <a:gd name="T1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1">
                  <a:moveTo>
                    <a:pt x="6" y="34"/>
                  </a:moveTo>
                  <a:lnTo>
                    <a:pt x="6" y="9"/>
                  </a:lnTo>
                  <a:lnTo>
                    <a:pt x="31" y="9"/>
                  </a:lnTo>
                  <a:lnTo>
                    <a:pt x="31" y="34"/>
                  </a:lnTo>
                  <a:lnTo>
                    <a:pt x="6" y="34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41"/>
                  </a:lnTo>
                  <a:lnTo>
                    <a:pt x="40" y="41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53" name="Freeform 763"/>
            <p:cNvSpPr>
              <a:spLocks noEditPoints="1"/>
            </p:cNvSpPr>
            <p:nvPr userDrawn="1"/>
          </p:nvSpPr>
          <p:spPr bwMode="auto">
            <a:xfrm>
              <a:off x="6673242" y="2205038"/>
              <a:ext cx="63500" cy="65087"/>
            </a:xfrm>
            <a:custGeom>
              <a:avLst/>
              <a:gdLst>
                <a:gd name="T0" fmla="*/ 6 w 40"/>
                <a:gd name="T1" fmla="*/ 34 h 41"/>
                <a:gd name="T2" fmla="*/ 6 w 40"/>
                <a:gd name="T3" fmla="*/ 9 h 41"/>
                <a:gd name="T4" fmla="*/ 31 w 40"/>
                <a:gd name="T5" fmla="*/ 9 h 41"/>
                <a:gd name="T6" fmla="*/ 31 w 40"/>
                <a:gd name="T7" fmla="*/ 34 h 41"/>
                <a:gd name="T8" fmla="*/ 6 w 40"/>
                <a:gd name="T9" fmla="*/ 34 h 41"/>
                <a:gd name="T10" fmla="*/ 40 w 40"/>
                <a:gd name="T11" fmla="*/ 0 h 41"/>
                <a:gd name="T12" fmla="*/ 0 w 40"/>
                <a:gd name="T13" fmla="*/ 0 h 41"/>
                <a:gd name="T14" fmla="*/ 0 w 40"/>
                <a:gd name="T15" fmla="*/ 41 h 41"/>
                <a:gd name="T16" fmla="*/ 40 w 40"/>
                <a:gd name="T17" fmla="*/ 41 h 41"/>
                <a:gd name="T18" fmla="*/ 40 w 40"/>
                <a:gd name="T1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1">
                  <a:moveTo>
                    <a:pt x="6" y="34"/>
                  </a:moveTo>
                  <a:lnTo>
                    <a:pt x="6" y="9"/>
                  </a:lnTo>
                  <a:lnTo>
                    <a:pt x="31" y="9"/>
                  </a:lnTo>
                  <a:lnTo>
                    <a:pt x="31" y="34"/>
                  </a:lnTo>
                  <a:lnTo>
                    <a:pt x="6" y="34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41"/>
                  </a:lnTo>
                  <a:lnTo>
                    <a:pt x="40" y="41"/>
                  </a:lnTo>
                  <a:lnTo>
                    <a:pt x="4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54" name="Freeform 764"/>
            <p:cNvSpPr>
              <a:spLocks noEditPoints="1"/>
            </p:cNvSpPr>
            <p:nvPr userDrawn="1"/>
          </p:nvSpPr>
          <p:spPr bwMode="auto">
            <a:xfrm>
              <a:off x="6389080" y="2205038"/>
              <a:ext cx="74613" cy="69850"/>
            </a:xfrm>
            <a:custGeom>
              <a:avLst/>
              <a:gdLst>
                <a:gd name="T0" fmla="*/ 9 w 47"/>
                <a:gd name="T1" fmla="*/ 38 h 44"/>
                <a:gd name="T2" fmla="*/ 9 w 47"/>
                <a:gd name="T3" fmla="*/ 6 h 44"/>
                <a:gd name="T4" fmla="*/ 38 w 47"/>
                <a:gd name="T5" fmla="*/ 6 h 44"/>
                <a:gd name="T6" fmla="*/ 38 w 47"/>
                <a:gd name="T7" fmla="*/ 38 h 44"/>
                <a:gd name="T8" fmla="*/ 9 w 47"/>
                <a:gd name="T9" fmla="*/ 38 h 44"/>
                <a:gd name="T10" fmla="*/ 47 w 47"/>
                <a:gd name="T11" fmla="*/ 0 h 44"/>
                <a:gd name="T12" fmla="*/ 0 w 47"/>
                <a:gd name="T13" fmla="*/ 0 h 44"/>
                <a:gd name="T14" fmla="*/ 0 w 47"/>
                <a:gd name="T15" fmla="*/ 44 h 44"/>
                <a:gd name="T16" fmla="*/ 47 w 47"/>
                <a:gd name="T17" fmla="*/ 44 h 44"/>
                <a:gd name="T18" fmla="*/ 47 w 47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4">
                  <a:moveTo>
                    <a:pt x="9" y="38"/>
                  </a:moveTo>
                  <a:lnTo>
                    <a:pt x="9" y="6"/>
                  </a:lnTo>
                  <a:lnTo>
                    <a:pt x="38" y="6"/>
                  </a:lnTo>
                  <a:lnTo>
                    <a:pt x="38" y="38"/>
                  </a:lnTo>
                  <a:lnTo>
                    <a:pt x="9" y="38"/>
                  </a:lnTo>
                  <a:close/>
                  <a:moveTo>
                    <a:pt x="47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7" y="44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55" name="Freeform 765"/>
            <p:cNvSpPr>
              <a:spLocks noEditPoints="1"/>
            </p:cNvSpPr>
            <p:nvPr userDrawn="1"/>
          </p:nvSpPr>
          <p:spPr bwMode="auto">
            <a:xfrm>
              <a:off x="6389080" y="2205038"/>
              <a:ext cx="74613" cy="69850"/>
            </a:xfrm>
            <a:custGeom>
              <a:avLst/>
              <a:gdLst>
                <a:gd name="T0" fmla="*/ 9 w 47"/>
                <a:gd name="T1" fmla="*/ 38 h 44"/>
                <a:gd name="T2" fmla="*/ 9 w 47"/>
                <a:gd name="T3" fmla="*/ 6 h 44"/>
                <a:gd name="T4" fmla="*/ 38 w 47"/>
                <a:gd name="T5" fmla="*/ 6 h 44"/>
                <a:gd name="T6" fmla="*/ 38 w 47"/>
                <a:gd name="T7" fmla="*/ 38 h 44"/>
                <a:gd name="T8" fmla="*/ 9 w 47"/>
                <a:gd name="T9" fmla="*/ 38 h 44"/>
                <a:gd name="T10" fmla="*/ 47 w 47"/>
                <a:gd name="T11" fmla="*/ 0 h 44"/>
                <a:gd name="T12" fmla="*/ 0 w 47"/>
                <a:gd name="T13" fmla="*/ 0 h 44"/>
                <a:gd name="T14" fmla="*/ 0 w 47"/>
                <a:gd name="T15" fmla="*/ 44 h 44"/>
                <a:gd name="T16" fmla="*/ 47 w 47"/>
                <a:gd name="T17" fmla="*/ 44 h 44"/>
                <a:gd name="T18" fmla="*/ 47 w 47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4">
                  <a:moveTo>
                    <a:pt x="9" y="38"/>
                  </a:moveTo>
                  <a:lnTo>
                    <a:pt x="9" y="6"/>
                  </a:lnTo>
                  <a:lnTo>
                    <a:pt x="38" y="6"/>
                  </a:lnTo>
                  <a:lnTo>
                    <a:pt x="38" y="38"/>
                  </a:lnTo>
                  <a:lnTo>
                    <a:pt x="9" y="38"/>
                  </a:lnTo>
                  <a:moveTo>
                    <a:pt x="47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7" y="44"/>
                  </a:lnTo>
                  <a:lnTo>
                    <a:pt x="4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56" name="Freeform 766"/>
            <p:cNvSpPr>
              <a:spLocks noEditPoints="1"/>
            </p:cNvSpPr>
            <p:nvPr userDrawn="1"/>
          </p:nvSpPr>
          <p:spPr bwMode="auto">
            <a:xfrm>
              <a:off x="6104917" y="2200275"/>
              <a:ext cx="85725" cy="79375"/>
            </a:xfrm>
            <a:custGeom>
              <a:avLst/>
              <a:gdLst>
                <a:gd name="T0" fmla="*/ 10 w 54"/>
                <a:gd name="T1" fmla="*/ 41 h 50"/>
                <a:gd name="T2" fmla="*/ 10 w 54"/>
                <a:gd name="T3" fmla="*/ 6 h 50"/>
                <a:gd name="T4" fmla="*/ 44 w 54"/>
                <a:gd name="T5" fmla="*/ 6 h 50"/>
                <a:gd name="T6" fmla="*/ 44 w 54"/>
                <a:gd name="T7" fmla="*/ 41 h 50"/>
                <a:gd name="T8" fmla="*/ 10 w 54"/>
                <a:gd name="T9" fmla="*/ 41 h 50"/>
                <a:gd name="T10" fmla="*/ 54 w 54"/>
                <a:gd name="T11" fmla="*/ 0 h 50"/>
                <a:gd name="T12" fmla="*/ 0 w 54"/>
                <a:gd name="T13" fmla="*/ 0 h 50"/>
                <a:gd name="T14" fmla="*/ 0 w 54"/>
                <a:gd name="T15" fmla="*/ 50 h 50"/>
                <a:gd name="T16" fmla="*/ 54 w 54"/>
                <a:gd name="T17" fmla="*/ 50 h 50"/>
                <a:gd name="T18" fmla="*/ 54 w 54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0">
                  <a:moveTo>
                    <a:pt x="10" y="41"/>
                  </a:moveTo>
                  <a:lnTo>
                    <a:pt x="10" y="6"/>
                  </a:lnTo>
                  <a:lnTo>
                    <a:pt x="44" y="6"/>
                  </a:lnTo>
                  <a:lnTo>
                    <a:pt x="44" y="41"/>
                  </a:lnTo>
                  <a:lnTo>
                    <a:pt x="10" y="41"/>
                  </a:lnTo>
                  <a:close/>
                  <a:moveTo>
                    <a:pt x="54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54" y="50"/>
                  </a:ln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57" name="Freeform 767"/>
            <p:cNvSpPr>
              <a:spLocks noEditPoints="1"/>
            </p:cNvSpPr>
            <p:nvPr userDrawn="1"/>
          </p:nvSpPr>
          <p:spPr bwMode="auto">
            <a:xfrm>
              <a:off x="6104917" y="2200275"/>
              <a:ext cx="85725" cy="79375"/>
            </a:xfrm>
            <a:custGeom>
              <a:avLst/>
              <a:gdLst>
                <a:gd name="T0" fmla="*/ 10 w 54"/>
                <a:gd name="T1" fmla="*/ 41 h 50"/>
                <a:gd name="T2" fmla="*/ 10 w 54"/>
                <a:gd name="T3" fmla="*/ 6 h 50"/>
                <a:gd name="T4" fmla="*/ 44 w 54"/>
                <a:gd name="T5" fmla="*/ 6 h 50"/>
                <a:gd name="T6" fmla="*/ 44 w 54"/>
                <a:gd name="T7" fmla="*/ 41 h 50"/>
                <a:gd name="T8" fmla="*/ 10 w 54"/>
                <a:gd name="T9" fmla="*/ 41 h 50"/>
                <a:gd name="T10" fmla="*/ 54 w 54"/>
                <a:gd name="T11" fmla="*/ 0 h 50"/>
                <a:gd name="T12" fmla="*/ 0 w 54"/>
                <a:gd name="T13" fmla="*/ 0 h 50"/>
                <a:gd name="T14" fmla="*/ 0 w 54"/>
                <a:gd name="T15" fmla="*/ 50 h 50"/>
                <a:gd name="T16" fmla="*/ 54 w 54"/>
                <a:gd name="T17" fmla="*/ 50 h 50"/>
                <a:gd name="T18" fmla="*/ 54 w 54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0">
                  <a:moveTo>
                    <a:pt x="10" y="41"/>
                  </a:moveTo>
                  <a:lnTo>
                    <a:pt x="10" y="6"/>
                  </a:lnTo>
                  <a:lnTo>
                    <a:pt x="44" y="6"/>
                  </a:lnTo>
                  <a:lnTo>
                    <a:pt x="44" y="41"/>
                  </a:lnTo>
                  <a:lnTo>
                    <a:pt x="10" y="41"/>
                  </a:lnTo>
                  <a:moveTo>
                    <a:pt x="54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54" y="50"/>
                  </a:lnTo>
                  <a:lnTo>
                    <a:pt x="5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58" name="Freeform 768"/>
            <p:cNvSpPr>
              <a:spLocks noEditPoints="1"/>
            </p:cNvSpPr>
            <p:nvPr userDrawn="1"/>
          </p:nvSpPr>
          <p:spPr bwMode="auto">
            <a:xfrm>
              <a:off x="5962042" y="2195513"/>
              <a:ext cx="93663" cy="88900"/>
            </a:xfrm>
            <a:custGeom>
              <a:avLst/>
              <a:gdLst>
                <a:gd name="T0" fmla="*/ 9 w 59"/>
                <a:gd name="T1" fmla="*/ 50 h 56"/>
                <a:gd name="T2" fmla="*/ 9 w 59"/>
                <a:gd name="T3" fmla="*/ 6 h 56"/>
                <a:gd name="T4" fmla="*/ 50 w 59"/>
                <a:gd name="T5" fmla="*/ 6 h 56"/>
                <a:gd name="T6" fmla="*/ 50 w 59"/>
                <a:gd name="T7" fmla="*/ 50 h 56"/>
                <a:gd name="T8" fmla="*/ 9 w 59"/>
                <a:gd name="T9" fmla="*/ 50 h 56"/>
                <a:gd name="T10" fmla="*/ 59 w 59"/>
                <a:gd name="T11" fmla="*/ 0 h 56"/>
                <a:gd name="T12" fmla="*/ 0 w 59"/>
                <a:gd name="T13" fmla="*/ 0 h 56"/>
                <a:gd name="T14" fmla="*/ 0 w 59"/>
                <a:gd name="T15" fmla="*/ 56 h 56"/>
                <a:gd name="T16" fmla="*/ 59 w 59"/>
                <a:gd name="T17" fmla="*/ 56 h 56"/>
                <a:gd name="T18" fmla="*/ 59 w 59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6">
                  <a:moveTo>
                    <a:pt x="9" y="50"/>
                  </a:moveTo>
                  <a:lnTo>
                    <a:pt x="9" y="6"/>
                  </a:lnTo>
                  <a:lnTo>
                    <a:pt x="50" y="6"/>
                  </a:lnTo>
                  <a:lnTo>
                    <a:pt x="50" y="50"/>
                  </a:lnTo>
                  <a:lnTo>
                    <a:pt x="9" y="50"/>
                  </a:lnTo>
                  <a:close/>
                  <a:moveTo>
                    <a:pt x="59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59" y="56"/>
                  </a:lnTo>
                  <a:lnTo>
                    <a:pt x="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59" name="Freeform 769"/>
            <p:cNvSpPr>
              <a:spLocks noEditPoints="1"/>
            </p:cNvSpPr>
            <p:nvPr userDrawn="1"/>
          </p:nvSpPr>
          <p:spPr bwMode="auto">
            <a:xfrm>
              <a:off x="5962042" y="2195513"/>
              <a:ext cx="93663" cy="88900"/>
            </a:xfrm>
            <a:custGeom>
              <a:avLst/>
              <a:gdLst>
                <a:gd name="T0" fmla="*/ 9 w 59"/>
                <a:gd name="T1" fmla="*/ 50 h 56"/>
                <a:gd name="T2" fmla="*/ 9 w 59"/>
                <a:gd name="T3" fmla="*/ 6 h 56"/>
                <a:gd name="T4" fmla="*/ 50 w 59"/>
                <a:gd name="T5" fmla="*/ 6 h 56"/>
                <a:gd name="T6" fmla="*/ 50 w 59"/>
                <a:gd name="T7" fmla="*/ 50 h 56"/>
                <a:gd name="T8" fmla="*/ 9 w 59"/>
                <a:gd name="T9" fmla="*/ 50 h 56"/>
                <a:gd name="T10" fmla="*/ 59 w 59"/>
                <a:gd name="T11" fmla="*/ 0 h 56"/>
                <a:gd name="T12" fmla="*/ 0 w 59"/>
                <a:gd name="T13" fmla="*/ 0 h 56"/>
                <a:gd name="T14" fmla="*/ 0 w 59"/>
                <a:gd name="T15" fmla="*/ 56 h 56"/>
                <a:gd name="T16" fmla="*/ 59 w 59"/>
                <a:gd name="T17" fmla="*/ 56 h 56"/>
                <a:gd name="T18" fmla="*/ 59 w 59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6">
                  <a:moveTo>
                    <a:pt x="9" y="50"/>
                  </a:moveTo>
                  <a:lnTo>
                    <a:pt x="9" y="6"/>
                  </a:lnTo>
                  <a:lnTo>
                    <a:pt x="50" y="6"/>
                  </a:lnTo>
                  <a:lnTo>
                    <a:pt x="50" y="50"/>
                  </a:lnTo>
                  <a:lnTo>
                    <a:pt x="9" y="50"/>
                  </a:lnTo>
                  <a:moveTo>
                    <a:pt x="59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59" y="56"/>
                  </a:lnTo>
                  <a:lnTo>
                    <a:pt x="5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60" name="Freeform 770"/>
            <p:cNvSpPr>
              <a:spLocks noEditPoints="1"/>
            </p:cNvSpPr>
            <p:nvPr userDrawn="1"/>
          </p:nvSpPr>
          <p:spPr bwMode="auto">
            <a:xfrm>
              <a:off x="5692167" y="2200275"/>
              <a:ext cx="80963" cy="79375"/>
            </a:xfrm>
            <a:custGeom>
              <a:avLst/>
              <a:gdLst>
                <a:gd name="T0" fmla="*/ 7 w 51"/>
                <a:gd name="T1" fmla="*/ 41 h 50"/>
                <a:gd name="T2" fmla="*/ 7 w 51"/>
                <a:gd name="T3" fmla="*/ 9 h 50"/>
                <a:gd name="T4" fmla="*/ 41 w 51"/>
                <a:gd name="T5" fmla="*/ 9 h 50"/>
                <a:gd name="T6" fmla="*/ 41 w 51"/>
                <a:gd name="T7" fmla="*/ 41 h 50"/>
                <a:gd name="T8" fmla="*/ 7 w 51"/>
                <a:gd name="T9" fmla="*/ 41 h 50"/>
                <a:gd name="T10" fmla="*/ 51 w 51"/>
                <a:gd name="T11" fmla="*/ 0 h 50"/>
                <a:gd name="T12" fmla="*/ 0 w 51"/>
                <a:gd name="T13" fmla="*/ 0 h 50"/>
                <a:gd name="T14" fmla="*/ 0 w 51"/>
                <a:gd name="T15" fmla="*/ 50 h 50"/>
                <a:gd name="T16" fmla="*/ 51 w 51"/>
                <a:gd name="T17" fmla="*/ 50 h 50"/>
                <a:gd name="T18" fmla="*/ 51 w 51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0">
                  <a:moveTo>
                    <a:pt x="7" y="41"/>
                  </a:moveTo>
                  <a:lnTo>
                    <a:pt x="7" y="9"/>
                  </a:lnTo>
                  <a:lnTo>
                    <a:pt x="41" y="9"/>
                  </a:lnTo>
                  <a:lnTo>
                    <a:pt x="41" y="41"/>
                  </a:lnTo>
                  <a:lnTo>
                    <a:pt x="7" y="41"/>
                  </a:lnTo>
                  <a:close/>
                  <a:moveTo>
                    <a:pt x="51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51" y="50"/>
                  </a:lnTo>
                  <a:lnTo>
                    <a:pt x="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61" name="Freeform 771"/>
            <p:cNvSpPr>
              <a:spLocks noEditPoints="1"/>
            </p:cNvSpPr>
            <p:nvPr userDrawn="1"/>
          </p:nvSpPr>
          <p:spPr bwMode="auto">
            <a:xfrm>
              <a:off x="5692167" y="2200275"/>
              <a:ext cx="80963" cy="79375"/>
            </a:xfrm>
            <a:custGeom>
              <a:avLst/>
              <a:gdLst>
                <a:gd name="T0" fmla="*/ 7 w 51"/>
                <a:gd name="T1" fmla="*/ 41 h 50"/>
                <a:gd name="T2" fmla="*/ 7 w 51"/>
                <a:gd name="T3" fmla="*/ 9 h 50"/>
                <a:gd name="T4" fmla="*/ 41 w 51"/>
                <a:gd name="T5" fmla="*/ 9 h 50"/>
                <a:gd name="T6" fmla="*/ 41 w 51"/>
                <a:gd name="T7" fmla="*/ 41 h 50"/>
                <a:gd name="T8" fmla="*/ 7 w 51"/>
                <a:gd name="T9" fmla="*/ 41 h 50"/>
                <a:gd name="T10" fmla="*/ 51 w 51"/>
                <a:gd name="T11" fmla="*/ 0 h 50"/>
                <a:gd name="T12" fmla="*/ 0 w 51"/>
                <a:gd name="T13" fmla="*/ 0 h 50"/>
                <a:gd name="T14" fmla="*/ 0 w 51"/>
                <a:gd name="T15" fmla="*/ 50 h 50"/>
                <a:gd name="T16" fmla="*/ 51 w 51"/>
                <a:gd name="T17" fmla="*/ 50 h 50"/>
                <a:gd name="T18" fmla="*/ 51 w 51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0">
                  <a:moveTo>
                    <a:pt x="7" y="41"/>
                  </a:moveTo>
                  <a:lnTo>
                    <a:pt x="7" y="9"/>
                  </a:lnTo>
                  <a:lnTo>
                    <a:pt x="41" y="9"/>
                  </a:lnTo>
                  <a:lnTo>
                    <a:pt x="41" y="41"/>
                  </a:lnTo>
                  <a:lnTo>
                    <a:pt x="7" y="41"/>
                  </a:lnTo>
                  <a:moveTo>
                    <a:pt x="51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51" y="50"/>
                  </a:lnTo>
                  <a:lnTo>
                    <a:pt x="5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62" name="Freeform 772"/>
            <p:cNvSpPr>
              <a:spLocks noEditPoints="1"/>
            </p:cNvSpPr>
            <p:nvPr userDrawn="1"/>
          </p:nvSpPr>
          <p:spPr bwMode="auto">
            <a:xfrm>
              <a:off x="5558817" y="2205038"/>
              <a:ext cx="69850" cy="69850"/>
            </a:xfrm>
            <a:custGeom>
              <a:avLst/>
              <a:gdLst>
                <a:gd name="T0" fmla="*/ 6 w 44"/>
                <a:gd name="T1" fmla="*/ 38 h 44"/>
                <a:gd name="T2" fmla="*/ 6 w 44"/>
                <a:gd name="T3" fmla="*/ 6 h 44"/>
                <a:gd name="T4" fmla="*/ 37 w 44"/>
                <a:gd name="T5" fmla="*/ 6 h 44"/>
                <a:gd name="T6" fmla="*/ 37 w 44"/>
                <a:gd name="T7" fmla="*/ 38 h 44"/>
                <a:gd name="T8" fmla="*/ 6 w 44"/>
                <a:gd name="T9" fmla="*/ 38 h 44"/>
                <a:gd name="T10" fmla="*/ 44 w 44"/>
                <a:gd name="T11" fmla="*/ 0 h 44"/>
                <a:gd name="T12" fmla="*/ 0 w 44"/>
                <a:gd name="T13" fmla="*/ 0 h 44"/>
                <a:gd name="T14" fmla="*/ 0 w 44"/>
                <a:gd name="T15" fmla="*/ 44 h 44"/>
                <a:gd name="T16" fmla="*/ 44 w 44"/>
                <a:gd name="T17" fmla="*/ 44 h 44"/>
                <a:gd name="T18" fmla="*/ 44 w 44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6" y="38"/>
                  </a:moveTo>
                  <a:lnTo>
                    <a:pt x="6" y="6"/>
                  </a:lnTo>
                  <a:lnTo>
                    <a:pt x="37" y="6"/>
                  </a:lnTo>
                  <a:lnTo>
                    <a:pt x="37" y="38"/>
                  </a:lnTo>
                  <a:lnTo>
                    <a:pt x="6" y="38"/>
                  </a:lnTo>
                  <a:close/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63" name="Freeform 773"/>
            <p:cNvSpPr>
              <a:spLocks noEditPoints="1"/>
            </p:cNvSpPr>
            <p:nvPr userDrawn="1"/>
          </p:nvSpPr>
          <p:spPr bwMode="auto">
            <a:xfrm>
              <a:off x="5558817" y="2205038"/>
              <a:ext cx="69850" cy="69850"/>
            </a:xfrm>
            <a:custGeom>
              <a:avLst/>
              <a:gdLst>
                <a:gd name="T0" fmla="*/ 6 w 44"/>
                <a:gd name="T1" fmla="*/ 38 h 44"/>
                <a:gd name="T2" fmla="*/ 6 w 44"/>
                <a:gd name="T3" fmla="*/ 6 h 44"/>
                <a:gd name="T4" fmla="*/ 37 w 44"/>
                <a:gd name="T5" fmla="*/ 6 h 44"/>
                <a:gd name="T6" fmla="*/ 37 w 44"/>
                <a:gd name="T7" fmla="*/ 38 h 44"/>
                <a:gd name="T8" fmla="*/ 6 w 44"/>
                <a:gd name="T9" fmla="*/ 38 h 44"/>
                <a:gd name="T10" fmla="*/ 44 w 44"/>
                <a:gd name="T11" fmla="*/ 0 h 44"/>
                <a:gd name="T12" fmla="*/ 0 w 44"/>
                <a:gd name="T13" fmla="*/ 0 h 44"/>
                <a:gd name="T14" fmla="*/ 0 w 44"/>
                <a:gd name="T15" fmla="*/ 44 h 44"/>
                <a:gd name="T16" fmla="*/ 44 w 44"/>
                <a:gd name="T17" fmla="*/ 44 h 44"/>
                <a:gd name="T18" fmla="*/ 44 w 44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6" y="38"/>
                  </a:moveTo>
                  <a:lnTo>
                    <a:pt x="6" y="6"/>
                  </a:lnTo>
                  <a:lnTo>
                    <a:pt x="37" y="6"/>
                  </a:lnTo>
                  <a:lnTo>
                    <a:pt x="37" y="38"/>
                  </a:lnTo>
                  <a:lnTo>
                    <a:pt x="6" y="38"/>
                  </a:lnTo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64" name="Freeform 774"/>
            <p:cNvSpPr>
              <a:spLocks noEditPoints="1"/>
            </p:cNvSpPr>
            <p:nvPr userDrawn="1"/>
          </p:nvSpPr>
          <p:spPr bwMode="auto">
            <a:xfrm>
              <a:off x="5419117" y="2205038"/>
              <a:ext cx="69850" cy="69850"/>
            </a:xfrm>
            <a:custGeom>
              <a:avLst/>
              <a:gdLst>
                <a:gd name="T0" fmla="*/ 10 w 44"/>
                <a:gd name="T1" fmla="*/ 34 h 44"/>
                <a:gd name="T2" fmla="*/ 10 w 44"/>
                <a:gd name="T3" fmla="*/ 9 h 44"/>
                <a:gd name="T4" fmla="*/ 35 w 44"/>
                <a:gd name="T5" fmla="*/ 9 h 44"/>
                <a:gd name="T6" fmla="*/ 35 w 44"/>
                <a:gd name="T7" fmla="*/ 34 h 44"/>
                <a:gd name="T8" fmla="*/ 10 w 44"/>
                <a:gd name="T9" fmla="*/ 34 h 44"/>
                <a:gd name="T10" fmla="*/ 44 w 44"/>
                <a:gd name="T11" fmla="*/ 0 h 44"/>
                <a:gd name="T12" fmla="*/ 0 w 44"/>
                <a:gd name="T13" fmla="*/ 0 h 44"/>
                <a:gd name="T14" fmla="*/ 0 w 44"/>
                <a:gd name="T15" fmla="*/ 44 h 44"/>
                <a:gd name="T16" fmla="*/ 44 w 44"/>
                <a:gd name="T17" fmla="*/ 44 h 44"/>
                <a:gd name="T18" fmla="*/ 44 w 44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10" y="34"/>
                  </a:moveTo>
                  <a:lnTo>
                    <a:pt x="10" y="9"/>
                  </a:lnTo>
                  <a:lnTo>
                    <a:pt x="35" y="9"/>
                  </a:lnTo>
                  <a:lnTo>
                    <a:pt x="35" y="34"/>
                  </a:lnTo>
                  <a:lnTo>
                    <a:pt x="10" y="34"/>
                  </a:lnTo>
                  <a:close/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65" name="Freeform 775"/>
            <p:cNvSpPr>
              <a:spLocks noEditPoints="1"/>
            </p:cNvSpPr>
            <p:nvPr userDrawn="1"/>
          </p:nvSpPr>
          <p:spPr bwMode="auto">
            <a:xfrm>
              <a:off x="5419117" y="2205038"/>
              <a:ext cx="69850" cy="69850"/>
            </a:xfrm>
            <a:custGeom>
              <a:avLst/>
              <a:gdLst>
                <a:gd name="T0" fmla="*/ 10 w 44"/>
                <a:gd name="T1" fmla="*/ 34 h 44"/>
                <a:gd name="T2" fmla="*/ 10 w 44"/>
                <a:gd name="T3" fmla="*/ 9 h 44"/>
                <a:gd name="T4" fmla="*/ 35 w 44"/>
                <a:gd name="T5" fmla="*/ 9 h 44"/>
                <a:gd name="T6" fmla="*/ 35 w 44"/>
                <a:gd name="T7" fmla="*/ 34 h 44"/>
                <a:gd name="T8" fmla="*/ 10 w 44"/>
                <a:gd name="T9" fmla="*/ 34 h 44"/>
                <a:gd name="T10" fmla="*/ 44 w 44"/>
                <a:gd name="T11" fmla="*/ 0 h 44"/>
                <a:gd name="T12" fmla="*/ 0 w 44"/>
                <a:gd name="T13" fmla="*/ 0 h 44"/>
                <a:gd name="T14" fmla="*/ 0 w 44"/>
                <a:gd name="T15" fmla="*/ 44 h 44"/>
                <a:gd name="T16" fmla="*/ 44 w 44"/>
                <a:gd name="T17" fmla="*/ 44 h 44"/>
                <a:gd name="T18" fmla="*/ 44 w 44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10" y="34"/>
                  </a:moveTo>
                  <a:lnTo>
                    <a:pt x="10" y="9"/>
                  </a:lnTo>
                  <a:lnTo>
                    <a:pt x="35" y="9"/>
                  </a:lnTo>
                  <a:lnTo>
                    <a:pt x="35" y="34"/>
                  </a:lnTo>
                  <a:lnTo>
                    <a:pt x="10" y="34"/>
                  </a:lnTo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66" name="Freeform 776"/>
            <p:cNvSpPr>
              <a:spLocks noEditPoints="1"/>
            </p:cNvSpPr>
            <p:nvPr userDrawn="1"/>
          </p:nvSpPr>
          <p:spPr bwMode="auto">
            <a:xfrm>
              <a:off x="5285767" y="2209800"/>
              <a:ext cx="58738" cy="60325"/>
            </a:xfrm>
            <a:custGeom>
              <a:avLst/>
              <a:gdLst>
                <a:gd name="T0" fmla="*/ 6 w 37"/>
                <a:gd name="T1" fmla="*/ 28 h 38"/>
                <a:gd name="T2" fmla="*/ 6 w 37"/>
                <a:gd name="T3" fmla="*/ 6 h 38"/>
                <a:gd name="T4" fmla="*/ 31 w 37"/>
                <a:gd name="T5" fmla="*/ 6 h 38"/>
                <a:gd name="T6" fmla="*/ 31 w 37"/>
                <a:gd name="T7" fmla="*/ 28 h 38"/>
                <a:gd name="T8" fmla="*/ 6 w 37"/>
                <a:gd name="T9" fmla="*/ 28 h 38"/>
                <a:gd name="T10" fmla="*/ 37 w 37"/>
                <a:gd name="T11" fmla="*/ 0 h 38"/>
                <a:gd name="T12" fmla="*/ 0 w 37"/>
                <a:gd name="T13" fmla="*/ 0 h 38"/>
                <a:gd name="T14" fmla="*/ 0 w 37"/>
                <a:gd name="T15" fmla="*/ 38 h 38"/>
                <a:gd name="T16" fmla="*/ 37 w 37"/>
                <a:gd name="T17" fmla="*/ 38 h 38"/>
                <a:gd name="T18" fmla="*/ 37 w 37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8">
                  <a:moveTo>
                    <a:pt x="6" y="28"/>
                  </a:moveTo>
                  <a:lnTo>
                    <a:pt x="6" y="6"/>
                  </a:lnTo>
                  <a:lnTo>
                    <a:pt x="31" y="6"/>
                  </a:lnTo>
                  <a:lnTo>
                    <a:pt x="31" y="28"/>
                  </a:lnTo>
                  <a:lnTo>
                    <a:pt x="6" y="28"/>
                  </a:lnTo>
                  <a:close/>
                  <a:moveTo>
                    <a:pt x="37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37" y="38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67" name="Freeform 777"/>
            <p:cNvSpPr>
              <a:spLocks noEditPoints="1"/>
            </p:cNvSpPr>
            <p:nvPr userDrawn="1"/>
          </p:nvSpPr>
          <p:spPr bwMode="auto">
            <a:xfrm>
              <a:off x="5285767" y="2209800"/>
              <a:ext cx="58738" cy="60325"/>
            </a:xfrm>
            <a:custGeom>
              <a:avLst/>
              <a:gdLst>
                <a:gd name="T0" fmla="*/ 6 w 37"/>
                <a:gd name="T1" fmla="*/ 28 h 38"/>
                <a:gd name="T2" fmla="*/ 6 w 37"/>
                <a:gd name="T3" fmla="*/ 6 h 38"/>
                <a:gd name="T4" fmla="*/ 31 w 37"/>
                <a:gd name="T5" fmla="*/ 6 h 38"/>
                <a:gd name="T6" fmla="*/ 31 w 37"/>
                <a:gd name="T7" fmla="*/ 28 h 38"/>
                <a:gd name="T8" fmla="*/ 6 w 37"/>
                <a:gd name="T9" fmla="*/ 28 h 38"/>
                <a:gd name="T10" fmla="*/ 37 w 37"/>
                <a:gd name="T11" fmla="*/ 0 h 38"/>
                <a:gd name="T12" fmla="*/ 0 w 37"/>
                <a:gd name="T13" fmla="*/ 0 h 38"/>
                <a:gd name="T14" fmla="*/ 0 w 37"/>
                <a:gd name="T15" fmla="*/ 38 h 38"/>
                <a:gd name="T16" fmla="*/ 37 w 37"/>
                <a:gd name="T17" fmla="*/ 38 h 38"/>
                <a:gd name="T18" fmla="*/ 37 w 37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8">
                  <a:moveTo>
                    <a:pt x="6" y="28"/>
                  </a:moveTo>
                  <a:lnTo>
                    <a:pt x="6" y="6"/>
                  </a:lnTo>
                  <a:lnTo>
                    <a:pt x="31" y="6"/>
                  </a:lnTo>
                  <a:lnTo>
                    <a:pt x="31" y="28"/>
                  </a:lnTo>
                  <a:lnTo>
                    <a:pt x="6" y="28"/>
                  </a:lnTo>
                  <a:moveTo>
                    <a:pt x="37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37" y="38"/>
                  </a:lnTo>
                  <a:lnTo>
                    <a:pt x="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68" name="Freeform 778"/>
            <p:cNvSpPr>
              <a:spLocks noEditPoints="1"/>
            </p:cNvSpPr>
            <p:nvPr userDrawn="1"/>
          </p:nvSpPr>
          <p:spPr bwMode="auto">
            <a:xfrm>
              <a:off x="5150830" y="2214563"/>
              <a:ext cx="49213" cy="50800"/>
            </a:xfrm>
            <a:custGeom>
              <a:avLst/>
              <a:gdLst>
                <a:gd name="T0" fmla="*/ 6 w 31"/>
                <a:gd name="T1" fmla="*/ 25 h 32"/>
                <a:gd name="T2" fmla="*/ 6 w 31"/>
                <a:gd name="T3" fmla="*/ 7 h 32"/>
                <a:gd name="T4" fmla="*/ 25 w 31"/>
                <a:gd name="T5" fmla="*/ 7 h 32"/>
                <a:gd name="T6" fmla="*/ 25 w 31"/>
                <a:gd name="T7" fmla="*/ 25 h 32"/>
                <a:gd name="T8" fmla="*/ 6 w 31"/>
                <a:gd name="T9" fmla="*/ 25 h 32"/>
                <a:gd name="T10" fmla="*/ 31 w 31"/>
                <a:gd name="T11" fmla="*/ 0 h 32"/>
                <a:gd name="T12" fmla="*/ 0 w 31"/>
                <a:gd name="T13" fmla="*/ 0 h 32"/>
                <a:gd name="T14" fmla="*/ 0 w 31"/>
                <a:gd name="T15" fmla="*/ 32 h 32"/>
                <a:gd name="T16" fmla="*/ 31 w 31"/>
                <a:gd name="T17" fmla="*/ 32 h 32"/>
                <a:gd name="T18" fmla="*/ 31 w 31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2">
                  <a:moveTo>
                    <a:pt x="6" y="25"/>
                  </a:moveTo>
                  <a:lnTo>
                    <a:pt x="6" y="7"/>
                  </a:lnTo>
                  <a:lnTo>
                    <a:pt x="25" y="7"/>
                  </a:lnTo>
                  <a:lnTo>
                    <a:pt x="25" y="25"/>
                  </a:lnTo>
                  <a:lnTo>
                    <a:pt x="6" y="25"/>
                  </a:lnTo>
                  <a:close/>
                  <a:moveTo>
                    <a:pt x="31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31" y="32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69" name="Freeform 779"/>
            <p:cNvSpPr>
              <a:spLocks noEditPoints="1"/>
            </p:cNvSpPr>
            <p:nvPr userDrawn="1"/>
          </p:nvSpPr>
          <p:spPr bwMode="auto">
            <a:xfrm>
              <a:off x="5150830" y="2214563"/>
              <a:ext cx="49213" cy="50800"/>
            </a:xfrm>
            <a:custGeom>
              <a:avLst/>
              <a:gdLst>
                <a:gd name="T0" fmla="*/ 6 w 31"/>
                <a:gd name="T1" fmla="*/ 25 h 32"/>
                <a:gd name="T2" fmla="*/ 6 w 31"/>
                <a:gd name="T3" fmla="*/ 7 h 32"/>
                <a:gd name="T4" fmla="*/ 25 w 31"/>
                <a:gd name="T5" fmla="*/ 7 h 32"/>
                <a:gd name="T6" fmla="*/ 25 w 31"/>
                <a:gd name="T7" fmla="*/ 25 h 32"/>
                <a:gd name="T8" fmla="*/ 6 w 31"/>
                <a:gd name="T9" fmla="*/ 25 h 32"/>
                <a:gd name="T10" fmla="*/ 31 w 31"/>
                <a:gd name="T11" fmla="*/ 0 h 32"/>
                <a:gd name="T12" fmla="*/ 0 w 31"/>
                <a:gd name="T13" fmla="*/ 0 h 32"/>
                <a:gd name="T14" fmla="*/ 0 w 31"/>
                <a:gd name="T15" fmla="*/ 32 h 32"/>
                <a:gd name="T16" fmla="*/ 31 w 31"/>
                <a:gd name="T17" fmla="*/ 32 h 32"/>
                <a:gd name="T18" fmla="*/ 31 w 31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2">
                  <a:moveTo>
                    <a:pt x="6" y="25"/>
                  </a:moveTo>
                  <a:lnTo>
                    <a:pt x="6" y="7"/>
                  </a:lnTo>
                  <a:lnTo>
                    <a:pt x="25" y="7"/>
                  </a:lnTo>
                  <a:lnTo>
                    <a:pt x="25" y="25"/>
                  </a:lnTo>
                  <a:lnTo>
                    <a:pt x="6" y="25"/>
                  </a:lnTo>
                  <a:moveTo>
                    <a:pt x="31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31" y="32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70" name="Freeform 780"/>
            <p:cNvSpPr>
              <a:spLocks noEditPoints="1"/>
            </p:cNvSpPr>
            <p:nvPr userDrawn="1"/>
          </p:nvSpPr>
          <p:spPr bwMode="auto">
            <a:xfrm>
              <a:off x="5011130" y="2214563"/>
              <a:ext cx="50800" cy="50800"/>
            </a:xfrm>
            <a:custGeom>
              <a:avLst/>
              <a:gdLst>
                <a:gd name="T0" fmla="*/ 10 w 32"/>
                <a:gd name="T1" fmla="*/ 22 h 32"/>
                <a:gd name="T2" fmla="*/ 10 w 32"/>
                <a:gd name="T3" fmla="*/ 10 h 32"/>
                <a:gd name="T4" fmla="*/ 22 w 32"/>
                <a:gd name="T5" fmla="*/ 10 h 32"/>
                <a:gd name="T6" fmla="*/ 22 w 32"/>
                <a:gd name="T7" fmla="*/ 22 h 32"/>
                <a:gd name="T8" fmla="*/ 10 w 32"/>
                <a:gd name="T9" fmla="*/ 22 h 32"/>
                <a:gd name="T10" fmla="*/ 32 w 32"/>
                <a:gd name="T11" fmla="*/ 0 h 32"/>
                <a:gd name="T12" fmla="*/ 0 w 32"/>
                <a:gd name="T13" fmla="*/ 0 h 32"/>
                <a:gd name="T14" fmla="*/ 0 w 32"/>
                <a:gd name="T15" fmla="*/ 32 h 32"/>
                <a:gd name="T16" fmla="*/ 32 w 32"/>
                <a:gd name="T17" fmla="*/ 32 h 32"/>
                <a:gd name="T18" fmla="*/ 32 w 32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0" y="22"/>
                  </a:moveTo>
                  <a:lnTo>
                    <a:pt x="10" y="10"/>
                  </a:lnTo>
                  <a:lnTo>
                    <a:pt x="22" y="10"/>
                  </a:lnTo>
                  <a:lnTo>
                    <a:pt x="22" y="22"/>
                  </a:lnTo>
                  <a:lnTo>
                    <a:pt x="10" y="22"/>
                  </a:lnTo>
                  <a:close/>
                  <a:moveTo>
                    <a:pt x="32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32" y="32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71" name="Freeform 781"/>
            <p:cNvSpPr>
              <a:spLocks noEditPoints="1"/>
            </p:cNvSpPr>
            <p:nvPr userDrawn="1"/>
          </p:nvSpPr>
          <p:spPr bwMode="auto">
            <a:xfrm>
              <a:off x="5011130" y="2214563"/>
              <a:ext cx="50800" cy="50800"/>
            </a:xfrm>
            <a:custGeom>
              <a:avLst/>
              <a:gdLst>
                <a:gd name="T0" fmla="*/ 10 w 32"/>
                <a:gd name="T1" fmla="*/ 22 h 32"/>
                <a:gd name="T2" fmla="*/ 10 w 32"/>
                <a:gd name="T3" fmla="*/ 10 h 32"/>
                <a:gd name="T4" fmla="*/ 22 w 32"/>
                <a:gd name="T5" fmla="*/ 10 h 32"/>
                <a:gd name="T6" fmla="*/ 22 w 32"/>
                <a:gd name="T7" fmla="*/ 22 h 32"/>
                <a:gd name="T8" fmla="*/ 10 w 32"/>
                <a:gd name="T9" fmla="*/ 22 h 32"/>
                <a:gd name="T10" fmla="*/ 32 w 32"/>
                <a:gd name="T11" fmla="*/ 0 h 32"/>
                <a:gd name="T12" fmla="*/ 0 w 32"/>
                <a:gd name="T13" fmla="*/ 0 h 32"/>
                <a:gd name="T14" fmla="*/ 0 w 32"/>
                <a:gd name="T15" fmla="*/ 32 h 32"/>
                <a:gd name="T16" fmla="*/ 32 w 32"/>
                <a:gd name="T17" fmla="*/ 32 h 32"/>
                <a:gd name="T18" fmla="*/ 32 w 32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0" y="22"/>
                  </a:moveTo>
                  <a:lnTo>
                    <a:pt x="10" y="10"/>
                  </a:lnTo>
                  <a:lnTo>
                    <a:pt x="22" y="10"/>
                  </a:lnTo>
                  <a:lnTo>
                    <a:pt x="22" y="22"/>
                  </a:lnTo>
                  <a:lnTo>
                    <a:pt x="10" y="22"/>
                  </a:lnTo>
                  <a:moveTo>
                    <a:pt x="32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32" y="32"/>
                  </a:lnTo>
                  <a:lnTo>
                    <a:pt x="3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72" name="Freeform 782"/>
            <p:cNvSpPr>
              <a:spLocks noEditPoints="1"/>
            </p:cNvSpPr>
            <p:nvPr userDrawn="1"/>
          </p:nvSpPr>
          <p:spPr bwMode="auto">
            <a:xfrm>
              <a:off x="4877780" y="2219325"/>
              <a:ext cx="39688" cy="39687"/>
            </a:xfrm>
            <a:custGeom>
              <a:avLst/>
              <a:gdLst>
                <a:gd name="T0" fmla="*/ 9 w 25"/>
                <a:gd name="T1" fmla="*/ 16 h 25"/>
                <a:gd name="T2" fmla="*/ 9 w 25"/>
                <a:gd name="T3" fmla="*/ 7 h 25"/>
                <a:gd name="T4" fmla="*/ 18 w 25"/>
                <a:gd name="T5" fmla="*/ 7 h 25"/>
                <a:gd name="T6" fmla="*/ 18 w 25"/>
                <a:gd name="T7" fmla="*/ 16 h 25"/>
                <a:gd name="T8" fmla="*/ 9 w 25"/>
                <a:gd name="T9" fmla="*/ 16 h 25"/>
                <a:gd name="T10" fmla="*/ 25 w 25"/>
                <a:gd name="T11" fmla="*/ 0 h 25"/>
                <a:gd name="T12" fmla="*/ 0 w 25"/>
                <a:gd name="T13" fmla="*/ 0 h 25"/>
                <a:gd name="T14" fmla="*/ 0 w 25"/>
                <a:gd name="T15" fmla="*/ 25 h 25"/>
                <a:gd name="T16" fmla="*/ 25 w 25"/>
                <a:gd name="T17" fmla="*/ 25 h 25"/>
                <a:gd name="T18" fmla="*/ 25 w 25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9" y="16"/>
                  </a:moveTo>
                  <a:lnTo>
                    <a:pt x="9" y="7"/>
                  </a:lnTo>
                  <a:lnTo>
                    <a:pt x="18" y="7"/>
                  </a:lnTo>
                  <a:lnTo>
                    <a:pt x="18" y="16"/>
                  </a:lnTo>
                  <a:lnTo>
                    <a:pt x="9" y="16"/>
                  </a:lnTo>
                  <a:close/>
                  <a:moveTo>
                    <a:pt x="25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25" y="25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73" name="Freeform 783"/>
            <p:cNvSpPr>
              <a:spLocks noEditPoints="1"/>
            </p:cNvSpPr>
            <p:nvPr userDrawn="1"/>
          </p:nvSpPr>
          <p:spPr bwMode="auto">
            <a:xfrm>
              <a:off x="4877780" y="2219325"/>
              <a:ext cx="39688" cy="39687"/>
            </a:xfrm>
            <a:custGeom>
              <a:avLst/>
              <a:gdLst>
                <a:gd name="T0" fmla="*/ 9 w 25"/>
                <a:gd name="T1" fmla="*/ 16 h 25"/>
                <a:gd name="T2" fmla="*/ 9 w 25"/>
                <a:gd name="T3" fmla="*/ 7 h 25"/>
                <a:gd name="T4" fmla="*/ 18 w 25"/>
                <a:gd name="T5" fmla="*/ 7 h 25"/>
                <a:gd name="T6" fmla="*/ 18 w 25"/>
                <a:gd name="T7" fmla="*/ 16 h 25"/>
                <a:gd name="T8" fmla="*/ 9 w 25"/>
                <a:gd name="T9" fmla="*/ 16 h 25"/>
                <a:gd name="T10" fmla="*/ 25 w 25"/>
                <a:gd name="T11" fmla="*/ 0 h 25"/>
                <a:gd name="T12" fmla="*/ 0 w 25"/>
                <a:gd name="T13" fmla="*/ 0 h 25"/>
                <a:gd name="T14" fmla="*/ 0 w 25"/>
                <a:gd name="T15" fmla="*/ 25 h 25"/>
                <a:gd name="T16" fmla="*/ 25 w 25"/>
                <a:gd name="T17" fmla="*/ 25 h 25"/>
                <a:gd name="T18" fmla="*/ 25 w 25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9" y="16"/>
                  </a:moveTo>
                  <a:lnTo>
                    <a:pt x="9" y="7"/>
                  </a:lnTo>
                  <a:lnTo>
                    <a:pt x="18" y="7"/>
                  </a:lnTo>
                  <a:lnTo>
                    <a:pt x="18" y="16"/>
                  </a:lnTo>
                  <a:lnTo>
                    <a:pt x="9" y="16"/>
                  </a:lnTo>
                  <a:moveTo>
                    <a:pt x="25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25" y="25"/>
                  </a:lnTo>
                  <a:lnTo>
                    <a:pt x="2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94" name="Rectangle 804"/>
            <p:cNvSpPr>
              <a:spLocks noChangeArrowheads="1"/>
            </p:cNvSpPr>
            <p:nvPr userDrawn="1"/>
          </p:nvSpPr>
          <p:spPr bwMode="auto">
            <a:xfrm>
              <a:off x="7941655" y="2368550"/>
              <a:ext cx="19050" cy="20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95" name="Rectangle 805"/>
            <p:cNvSpPr>
              <a:spLocks noChangeArrowheads="1"/>
            </p:cNvSpPr>
            <p:nvPr userDrawn="1"/>
          </p:nvSpPr>
          <p:spPr bwMode="auto">
            <a:xfrm>
              <a:off x="7941655" y="2368550"/>
              <a:ext cx="19050" cy="20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96" name="Rectangle 806"/>
            <p:cNvSpPr>
              <a:spLocks noChangeArrowheads="1"/>
            </p:cNvSpPr>
            <p:nvPr userDrawn="1"/>
          </p:nvSpPr>
          <p:spPr bwMode="auto">
            <a:xfrm>
              <a:off x="7801955" y="2368550"/>
              <a:ext cx="19050" cy="20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97" name="Rectangle 807"/>
            <p:cNvSpPr>
              <a:spLocks noChangeArrowheads="1"/>
            </p:cNvSpPr>
            <p:nvPr userDrawn="1"/>
          </p:nvSpPr>
          <p:spPr bwMode="auto">
            <a:xfrm>
              <a:off x="7801955" y="2368550"/>
              <a:ext cx="19050" cy="20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98" name="Freeform 808"/>
            <p:cNvSpPr>
              <a:spLocks noEditPoints="1"/>
            </p:cNvSpPr>
            <p:nvPr userDrawn="1"/>
          </p:nvSpPr>
          <p:spPr bwMode="auto">
            <a:xfrm>
              <a:off x="7522555" y="2363788"/>
              <a:ext cx="25400" cy="25400"/>
            </a:xfrm>
            <a:custGeom>
              <a:avLst/>
              <a:gdLst>
                <a:gd name="T0" fmla="*/ 7 w 16"/>
                <a:gd name="T1" fmla="*/ 10 h 16"/>
                <a:gd name="T2" fmla="*/ 7 w 16"/>
                <a:gd name="T3" fmla="*/ 7 h 16"/>
                <a:gd name="T4" fmla="*/ 10 w 16"/>
                <a:gd name="T5" fmla="*/ 7 h 16"/>
                <a:gd name="T6" fmla="*/ 10 w 16"/>
                <a:gd name="T7" fmla="*/ 10 h 16"/>
                <a:gd name="T8" fmla="*/ 7 w 16"/>
                <a:gd name="T9" fmla="*/ 10 h 16"/>
                <a:gd name="T10" fmla="*/ 16 w 16"/>
                <a:gd name="T11" fmla="*/ 0 h 16"/>
                <a:gd name="T12" fmla="*/ 0 w 16"/>
                <a:gd name="T13" fmla="*/ 0 h 16"/>
                <a:gd name="T14" fmla="*/ 0 w 16"/>
                <a:gd name="T15" fmla="*/ 16 h 16"/>
                <a:gd name="T16" fmla="*/ 16 w 16"/>
                <a:gd name="T17" fmla="*/ 16 h 16"/>
                <a:gd name="T18" fmla="*/ 16 w 16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7" y="10"/>
                  </a:moveTo>
                  <a:lnTo>
                    <a:pt x="7" y="7"/>
                  </a:lnTo>
                  <a:lnTo>
                    <a:pt x="10" y="7"/>
                  </a:lnTo>
                  <a:lnTo>
                    <a:pt x="10" y="10"/>
                  </a:lnTo>
                  <a:lnTo>
                    <a:pt x="7" y="10"/>
                  </a:lnTo>
                  <a:close/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799" name="Freeform 809"/>
            <p:cNvSpPr>
              <a:spLocks noEditPoints="1"/>
            </p:cNvSpPr>
            <p:nvPr userDrawn="1"/>
          </p:nvSpPr>
          <p:spPr bwMode="auto">
            <a:xfrm>
              <a:off x="7522555" y="2363788"/>
              <a:ext cx="25400" cy="25400"/>
            </a:xfrm>
            <a:custGeom>
              <a:avLst/>
              <a:gdLst>
                <a:gd name="T0" fmla="*/ 7 w 16"/>
                <a:gd name="T1" fmla="*/ 10 h 16"/>
                <a:gd name="T2" fmla="*/ 7 w 16"/>
                <a:gd name="T3" fmla="*/ 7 h 16"/>
                <a:gd name="T4" fmla="*/ 10 w 16"/>
                <a:gd name="T5" fmla="*/ 7 h 16"/>
                <a:gd name="T6" fmla="*/ 10 w 16"/>
                <a:gd name="T7" fmla="*/ 10 h 16"/>
                <a:gd name="T8" fmla="*/ 7 w 16"/>
                <a:gd name="T9" fmla="*/ 10 h 16"/>
                <a:gd name="T10" fmla="*/ 16 w 16"/>
                <a:gd name="T11" fmla="*/ 0 h 16"/>
                <a:gd name="T12" fmla="*/ 0 w 16"/>
                <a:gd name="T13" fmla="*/ 0 h 16"/>
                <a:gd name="T14" fmla="*/ 0 w 16"/>
                <a:gd name="T15" fmla="*/ 16 h 16"/>
                <a:gd name="T16" fmla="*/ 16 w 16"/>
                <a:gd name="T17" fmla="*/ 16 h 16"/>
                <a:gd name="T18" fmla="*/ 16 w 16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7" y="10"/>
                  </a:moveTo>
                  <a:lnTo>
                    <a:pt x="7" y="7"/>
                  </a:lnTo>
                  <a:lnTo>
                    <a:pt x="10" y="7"/>
                  </a:lnTo>
                  <a:lnTo>
                    <a:pt x="10" y="10"/>
                  </a:lnTo>
                  <a:lnTo>
                    <a:pt x="7" y="10"/>
                  </a:lnTo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00" name="Freeform 810"/>
            <p:cNvSpPr>
              <a:spLocks noEditPoints="1"/>
            </p:cNvSpPr>
            <p:nvPr userDrawn="1"/>
          </p:nvSpPr>
          <p:spPr bwMode="auto">
            <a:xfrm>
              <a:off x="7378092" y="2363788"/>
              <a:ext cx="34925" cy="30162"/>
            </a:xfrm>
            <a:custGeom>
              <a:avLst/>
              <a:gdLst>
                <a:gd name="T0" fmla="*/ 10 w 22"/>
                <a:gd name="T1" fmla="*/ 13 h 19"/>
                <a:gd name="T2" fmla="*/ 10 w 22"/>
                <a:gd name="T3" fmla="*/ 7 h 19"/>
                <a:gd name="T4" fmla="*/ 16 w 22"/>
                <a:gd name="T5" fmla="*/ 7 h 19"/>
                <a:gd name="T6" fmla="*/ 16 w 22"/>
                <a:gd name="T7" fmla="*/ 13 h 19"/>
                <a:gd name="T8" fmla="*/ 10 w 22"/>
                <a:gd name="T9" fmla="*/ 13 h 19"/>
                <a:gd name="T10" fmla="*/ 22 w 22"/>
                <a:gd name="T11" fmla="*/ 0 h 19"/>
                <a:gd name="T12" fmla="*/ 0 w 22"/>
                <a:gd name="T13" fmla="*/ 0 h 19"/>
                <a:gd name="T14" fmla="*/ 0 w 22"/>
                <a:gd name="T15" fmla="*/ 19 h 19"/>
                <a:gd name="T16" fmla="*/ 22 w 22"/>
                <a:gd name="T17" fmla="*/ 19 h 19"/>
                <a:gd name="T18" fmla="*/ 22 w 22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9">
                  <a:moveTo>
                    <a:pt x="10" y="13"/>
                  </a:moveTo>
                  <a:lnTo>
                    <a:pt x="10" y="7"/>
                  </a:lnTo>
                  <a:lnTo>
                    <a:pt x="16" y="7"/>
                  </a:lnTo>
                  <a:lnTo>
                    <a:pt x="16" y="13"/>
                  </a:lnTo>
                  <a:lnTo>
                    <a:pt x="10" y="13"/>
                  </a:lnTo>
                  <a:close/>
                  <a:moveTo>
                    <a:pt x="22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22" y="19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01" name="Freeform 811"/>
            <p:cNvSpPr>
              <a:spLocks noEditPoints="1"/>
            </p:cNvSpPr>
            <p:nvPr userDrawn="1"/>
          </p:nvSpPr>
          <p:spPr bwMode="auto">
            <a:xfrm>
              <a:off x="7378092" y="2363788"/>
              <a:ext cx="34925" cy="30162"/>
            </a:xfrm>
            <a:custGeom>
              <a:avLst/>
              <a:gdLst>
                <a:gd name="T0" fmla="*/ 10 w 22"/>
                <a:gd name="T1" fmla="*/ 13 h 19"/>
                <a:gd name="T2" fmla="*/ 10 w 22"/>
                <a:gd name="T3" fmla="*/ 7 h 19"/>
                <a:gd name="T4" fmla="*/ 16 w 22"/>
                <a:gd name="T5" fmla="*/ 7 h 19"/>
                <a:gd name="T6" fmla="*/ 16 w 22"/>
                <a:gd name="T7" fmla="*/ 13 h 19"/>
                <a:gd name="T8" fmla="*/ 10 w 22"/>
                <a:gd name="T9" fmla="*/ 13 h 19"/>
                <a:gd name="T10" fmla="*/ 22 w 22"/>
                <a:gd name="T11" fmla="*/ 0 h 19"/>
                <a:gd name="T12" fmla="*/ 0 w 22"/>
                <a:gd name="T13" fmla="*/ 0 h 19"/>
                <a:gd name="T14" fmla="*/ 0 w 22"/>
                <a:gd name="T15" fmla="*/ 19 h 19"/>
                <a:gd name="T16" fmla="*/ 22 w 22"/>
                <a:gd name="T17" fmla="*/ 19 h 19"/>
                <a:gd name="T18" fmla="*/ 22 w 22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9">
                  <a:moveTo>
                    <a:pt x="10" y="13"/>
                  </a:moveTo>
                  <a:lnTo>
                    <a:pt x="10" y="7"/>
                  </a:lnTo>
                  <a:lnTo>
                    <a:pt x="16" y="7"/>
                  </a:lnTo>
                  <a:lnTo>
                    <a:pt x="16" y="13"/>
                  </a:lnTo>
                  <a:lnTo>
                    <a:pt x="10" y="13"/>
                  </a:lnTo>
                  <a:moveTo>
                    <a:pt x="22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22" y="19"/>
                  </a:lnTo>
                  <a:lnTo>
                    <a:pt x="2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02" name="Freeform 812"/>
            <p:cNvSpPr>
              <a:spLocks noEditPoints="1"/>
            </p:cNvSpPr>
            <p:nvPr userDrawn="1"/>
          </p:nvSpPr>
          <p:spPr bwMode="auto">
            <a:xfrm>
              <a:off x="7239980" y="2359025"/>
              <a:ext cx="34925" cy="34925"/>
            </a:xfrm>
            <a:custGeom>
              <a:avLst/>
              <a:gdLst>
                <a:gd name="T0" fmla="*/ 6 w 22"/>
                <a:gd name="T1" fmla="*/ 16 h 22"/>
                <a:gd name="T2" fmla="*/ 6 w 22"/>
                <a:gd name="T3" fmla="*/ 6 h 22"/>
                <a:gd name="T4" fmla="*/ 15 w 22"/>
                <a:gd name="T5" fmla="*/ 6 h 22"/>
                <a:gd name="T6" fmla="*/ 15 w 22"/>
                <a:gd name="T7" fmla="*/ 16 h 22"/>
                <a:gd name="T8" fmla="*/ 6 w 22"/>
                <a:gd name="T9" fmla="*/ 16 h 22"/>
                <a:gd name="T10" fmla="*/ 22 w 22"/>
                <a:gd name="T11" fmla="*/ 0 h 22"/>
                <a:gd name="T12" fmla="*/ 0 w 22"/>
                <a:gd name="T13" fmla="*/ 0 h 22"/>
                <a:gd name="T14" fmla="*/ 0 w 22"/>
                <a:gd name="T15" fmla="*/ 22 h 22"/>
                <a:gd name="T16" fmla="*/ 22 w 22"/>
                <a:gd name="T17" fmla="*/ 22 h 22"/>
                <a:gd name="T18" fmla="*/ 22 w 22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6" y="16"/>
                  </a:moveTo>
                  <a:lnTo>
                    <a:pt x="6" y="6"/>
                  </a:lnTo>
                  <a:lnTo>
                    <a:pt x="15" y="6"/>
                  </a:lnTo>
                  <a:lnTo>
                    <a:pt x="15" y="16"/>
                  </a:lnTo>
                  <a:lnTo>
                    <a:pt x="6" y="16"/>
                  </a:lnTo>
                  <a:close/>
                  <a:moveTo>
                    <a:pt x="22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22" y="22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03" name="Freeform 813"/>
            <p:cNvSpPr>
              <a:spLocks noEditPoints="1"/>
            </p:cNvSpPr>
            <p:nvPr userDrawn="1"/>
          </p:nvSpPr>
          <p:spPr bwMode="auto">
            <a:xfrm>
              <a:off x="7239980" y="2359025"/>
              <a:ext cx="34925" cy="34925"/>
            </a:xfrm>
            <a:custGeom>
              <a:avLst/>
              <a:gdLst>
                <a:gd name="T0" fmla="*/ 6 w 22"/>
                <a:gd name="T1" fmla="*/ 16 h 22"/>
                <a:gd name="T2" fmla="*/ 6 w 22"/>
                <a:gd name="T3" fmla="*/ 6 h 22"/>
                <a:gd name="T4" fmla="*/ 15 w 22"/>
                <a:gd name="T5" fmla="*/ 6 h 22"/>
                <a:gd name="T6" fmla="*/ 15 w 22"/>
                <a:gd name="T7" fmla="*/ 16 h 22"/>
                <a:gd name="T8" fmla="*/ 6 w 22"/>
                <a:gd name="T9" fmla="*/ 16 h 22"/>
                <a:gd name="T10" fmla="*/ 22 w 22"/>
                <a:gd name="T11" fmla="*/ 0 h 22"/>
                <a:gd name="T12" fmla="*/ 0 w 22"/>
                <a:gd name="T13" fmla="*/ 0 h 22"/>
                <a:gd name="T14" fmla="*/ 0 w 22"/>
                <a:gd name="T15" fmla="*/ 22 h 22"/>
                <a:gd name="T16" fmla="*/ 22 w 22"/>
                <a:gd name="T17" fmla="*/ 22 h 22"/>
                <a:gd name="T18" fmla="*/ 22 w 22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6" y="16"/>
                  </a:moveTo>
                  <a:lnTo>
                    <a:pt x="6" y="6"/>
                  </a:lnTo>
                  <a:lnTo>
                    <a:pt x="15" y="6"/>
                  </a:lnTo>
                  <a:lnTo>
                    <a:pt x="15" y="16"/>
                  </a:lnTo>
                  <a:lnTo>
                    <a:pt x="6" y="16"/>
                  </a:lnTo>
                  <a:moveTo>
                    <a:pt x="22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22" y="22"/>
                  </a:lnTo>
                  <a:lnTo>
                    <a:pt x="2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04" name="Freeform 814"/>
            <p:cNvSpPr>
              <a:spLocks noEditPoints="1"/>
            </p:cNvSpPr>
            <p:nvPr userDrawn="1"/>
          </p:nvSpPr>
          <p:spPr bwMode="auto">
            <a:xfrm>
              <a:off x="6816117" y="2349500"/>
              <a:ext cx="50800" cy="53975"/>
            </a:xfrm>
            <a:custGeom>
              <a:avLst/>
              <a:gdLst>
                <a:gd name="T0" fmla="*/ 7 w 32"/>
                <a:gd name="T1" fmla="*/ 28 h 34"/>
                <a:gd name="T2" fmla="*/ 7 w 32"/>
                <a:gd name="T3" fmla="*/ 9 h 34"/>
                <a:gd name="T4" fmla="*/ 26 w 32"/>
                <a:gd name="T5" fmla="*/ 9 h 34"/>
                <a:gd name="T6" fmla="*/ 26 w 32"/>
                <a:gd name="T7" fmla="*/ 28 h 34"/>
                <a:gd name="T8" fmla="*/ 7 w 32"/>
                <a:gd name="T9" fmla="*/ 28 h 34"/>
                <a:gd name="T10" fmla="*/ 32 w 32"/>
                <a:gd name="T11" fmla="*/ 0 h 34"/>
                <a:gd name="T12" fmla="*/ 0 w 32"/>
                <a:gd name="T13" fmla="*/ 0 h 34"/>
                <a:gd name="T14" fmla="*/ 0 w 32"/>
                <a:gd name="T15" fmla="*/ 34 h 34"/>
                <a:gd name="T16" fmla="*/ 32 w 32"/>
                <a:gd name="T17" fmla="*/ 34 h 34"/>
                <a:gd name="T18" fmla="*/ 32 w 3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4">
                  <a:moveTo>
                    <a:pt x="7" y="28"/>
                  </a:moveTo>
                  <a:lnTo>
                    <a:pt x="7" y="9"/>
                  </a:lnTo>
                  <a:lnTo>
                    <a:pt x="26" y="9"/>
                  </a:lnTo>
                  <a:lnTo>
                    <a:pt x="26" y="28"/>
                  </a:lnTo>
                  <a:lnTo>
                    <a:pt x="7" y="28"/>
                  </a:lnTo>
                  <a:close/>
                  <a:moveTo>
                    <a:pt x="3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2" y="34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05" name="Freeform 815"/>
            <p:cNvSpPr>
              <a:spLocks noEditPoints="1"/>
            </p:cNvSpPr>
            <p:nvPr userDrawn="1"/>
          </p:nvSpPr>
          <p:spPr bwMode="auto">
            <a:xfrm>
              <a:off x="6816117" y="2349500"/>
              <a:ext cx="50800" cy="53975"/>
            </a:xfrm>
            <a:custGeom>
              <a:avLst/>
              <a:gdLst>
                <a:gd name="T0" fmla="*/ 7 w 32"/>
                <a:gd name="T1" fmla="*/ 28 h 34"/>
                <a:gd name="T2" fmla="*/ 7 w 32"/>
                <a:gd name="T3" fmla="*/ 9 h 34"/>
                <a:gd name="T4" fmla="*/ 26 w 32"/>
                <a:gd name="T5" fmla="*/ 9 h 34"/>
                <a:gd name="T6" fmla="*/ 26 w 32"/>
                <a:gd name="T7" fmla="*/ 28 h 34"/>
                <a:gd name="T8" fmla="*/ 7 w 32"/>
                <a:gd name="T9" fmla="*/ 28 h 34"/>
                <a:gd name="T10" fmla="*/ 32 w 32"/>
                <a:gd name="T11" fmla="*/ 0 h 34"/>
                <a:gd name="T12" fmla="*/ 0 w 32"/>
                <a:gd name="T13" fmla="*/ 0 h 34"/>
                <a:gd name="T14" fmla="*/ 0 w 32"/>
                <a:gd name="T15" fmla="*/ 34 h 34"/>
                <a:gd name="T16" fmla="*/ 32 w 32"/>
                <a:gd name="T17" fmla="*/ 34 h 34"/>
                <a:gd name="T18" fmla="*/ 32 w 3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4">
                  <a:moveTo>
                    <a:pt x="7" y="28"/>
                  </a:moveTo>
                  <a:lnTo>
                    <a:pt x="7" y="9"/>
                  </a:lnTo>
                  <a:lnTo>
                    <a:pt x="26" y="9"/>
                  </a:lnTo>
                  <a:lnTo>
                    <a:pt x="26" y="28"/>
                  </a:lnTo>
                  <a:lnTo>
                    <a:pt x="7" y="28"/>
                  </a:lnTo>
                  <a:moveTo>
                    <a:pt x="3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2" y="34"/>
                  </a:lnTo>
                  <a:lnTo>
                    <a:pt x="3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06" name="Freeform 816"/>
            <p:cNvSpPr>
              <a:spLocks noEditPoints="1"/>
            </p:cNvSpPr>
            <p:nvPr userDrawn="1"/>
          </p:nvSpPr>
          <p:spPr bwMode="auto">
            <a:xfrm>
              <a:off x="6673242" y="2344738"/>
              <a:ext cx="58738" cy="63500"/>
            </a:xfrm>
            <a:custGeom>
              <a:avLst/>
              <a:gdLst>
                <a:gd name="T0" fmla="*/ 6 w 37"/>
                <a:gd name="T1" fmla="*/ 34 h 40"/>
                <a:gd name="T2" fmla="*/ 6 w 37"/>
                <a:gd name="T3" fmla="*/ 9 h 40"/>
                <a:gd name="T4" fmla="*/ 31 w 37"/>
                <a:gd name="T5" fmla="*/ 9 h 40"/>
                <a:gd name="T6" fmla="*/ 31 w 37"/>
                <a:gd name="T7" fmla="*/ 34 h 40"/>
                <a:gd name="T8" fmla="*/ 6 w 37"/>
                <a:gd name="T9" fmla="*/ 34 h 40"/>
                <a:gd name="T10" fmla="*/ 37 w 37"/>
                <a:gd name="T11" fmla="*/ 0 h 40"/>
                <a:gd name="T12" fmla="*/ 0 w 37"/>
                <a:gd name="T13" fmla="*/ 0 h 40"/>
                <a:gd name="T14" fmla="*/ 0 w 37"/>
                <a:gd name="T15" fmla="*/ 40 h 40"/>
                <a:gd name="T16" fmla="*/ 37 w 37"/>
                <a:gd name="T17" fmla="*/ 40 h 40"/>
                <a:gd name="T18" fmla="*/ 37 w 37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40">
                  <a:moveTo>
                    <a:pt x="6" y="34"/>
                  </a:moveTo>
                  <a:lnTo>
                    <a:pt x="6" y="9"/>
                  </a:lnTo>
                  <a:lnTo>
                    <a:pt x="31" y="9"/>
                  </a:lnTo>
                  <a:lnTo>
                    <a:pt x="31" y="34"/>
                  </a:lnTo>
                  <a:lnTo>
                    <a:pt x="6" y="34"/>
                  </a:lnTo>
                  <a:close/>
                  <a:moveTo>
                    <a:pt x="37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7" y="40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07" name="Freeform 817"/>
            <p:cNvSpPr>
              <a:spLocks noEditPoints="1"/>
            </p:cNvSpPr>
            <p:nvPr userDrawn="1"/>
          </p:nvSpPr>
          <p:spPr bwMode="auto">
            <a:xfrm>
              <a:off x="6673242" y="2344738"/>
              <a:ext cx="58738" cy="63500"/>
            </a:xfrm>
            <a:custGeom>
              <a:avLst/>
              <a:gdLst>
                <a:gd name="T0" fmla="*/ 6 w 37"/>
                <a:gd name="T1" fmla="*/ 34 h 40"/>
                <a:gd name="T2" fmla="*/ 6 w 37"/>
                <a:gd name="T3" fmla="*/ 9 h 40"/>
                <a:gd name="T4" fmla="*/ 31 w 37"/>
                <a:gd name="T5" fmla="*/ 9 h 40"/>
                <a:gd name="T6" fmla="*/ 31 w 37"/>
                <a:gd name="T7" fmla="*/ 34 h 40"/>
                <a:gd name="T8" fmla="*/ 6 w 37"/>
                <a:gd name="T9" fmla="*/ 34 h 40"/>
                <a:gd name="T10" fmla="*/ 37 w 37"/>
                <a:gd name="T11" fmla="*/ 0 h 40"/>
                <a:gd name="T12" fmla="*/ 0 w 37"/>
                <a:gd name="T13" fmla="*/ 0 h 40"/>
                <a:gd name="T14" fmla="*/ 0 w 37"/>
                <a:gd name="T15" fmla="*/ 40 h 40"/>
                <a:gd name="T16" fmla="*/ 37 w 37"/>
                <a:gd name="T17" fmla="*/ 40 h 40"/>
                <a:gd name="T18" fmla="*/ 37 w 37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40">
                  <a:moveTo>
                    <a:pt x="6" y="34"/>
                  </a:moveTo>
                  <a:lnTo>
                    <a:pt x="6" y="9"/>
                  </a:lnTo>
                  <a:lnTo>
                    <a:pt x="31" y="9"/>
                  </a:lnTo>
                  <a:lnTo>
                    <a:pt x="31" y="34"/>
                  </a:lnTo>
                  <a:lnTo>
                    <a:pt x="6" y="34"/>
                  </a:lnTo>
                  <a:moveTo>
                    <a:pt x="37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7" y="40"/>
                  </a:lnTo>
                  <a:lnTo>
                    <a:pt x="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08" name="Freeform 818"/>
            <p:cNvSpPr>
              <a:spLocks noEditPoints="1"/>
            </p:cNvSpPr>
            <p:nvPr userDrawn="1"/>
          </p:nvSpPr>
          <p:spPr bwMode="auto">
            <a:xfrm>
              <a:off x="6528780" y="2344738"/>
              <a:ext cx="69850" cy="63500"/>
            </a:xfrm>
            <a:custGeom>
              <a:avLst/>
              <a:gdLst>
                <a:gd name="T0" fmla="*/ 9 w 44"/>
                <a:gd name="T1" fmla="*/ 34 h 40"/>
                <a:gd name="T2" fmla="*/ 9 w 44"/>
                <a:gd name="T3" fmla="*/ 9 h 40"/>
                <a:gd name="T4" fmla="*/ 34 w 44"/>
                <a:gd name="T5" fmla="*/ 9 h 40"/>
                <a:gd name="T6" fmla="*/ 34 w 44"/>
                <a:gd name="T7" fmla="*/ 34 h 40"/>
                <a:gd name="T8" fmla="*/ 9 w 44"/>
                <a:gd name="T9" fmla="*/ 34 h 40"/>
                <a:gd name="T10" fmla="*/ 44 w 44"/>
                <a:gd name="T11" fmla="*/ 0 h 40"/>
                <a:gd name="T12" fmla="*/ 0 w 44"/>
                <a:gd name="T13" fmla="*/ 0 h 40"/>
                <a:gd name="T14" fmla="*/ 0 w 44"/>
                <a:gd name="T15" fmla="*/ 40 h 40"/>
                <a:gd name="T16" fmla="*/ 44 w 44"/>
                <a:gd name="T17" fmla="*/ 40 h 40"/>
                <a:gd name="T18" fmla="*/ 44 w 44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0">
                  <a:moveTo>
                    <a:pt x="9" y="34"/>
                  </a:moveTo>
                  <a:lnTo>
                    <a:pt x="9" y="9"/>
                  </a:lnTo>
                  <a:lnTo>
                    <a:pt x="34" y="9"/>
                  </a:lnTo>
                  <a:lnTo>
                    <a:pt x="34" y="34"/>
                  </a:lnTo>
                  <a:lnTo>
                    <a:pt x="9" y="34"/>
                  </a:lnTo>
                  <a:close/>
                  <a:moveTo>
                    <a:pt x="44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4" y="40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09" name="Freeform 819"/>
            <p:cNvSpPr>
              <a:spLocks noEditPoints="1"/>
            </p:cNvSpPr>
            <p:nvPr userDrawn="1"/>
          </p:nvSpPr>
          <p:spPr bwMode="auto">
            <a:xfrm>
              <a:off x="6528780" y="2344738"/>
              <a:ext cx="69850" cy="63500"/>
            </a:xfrm>
            <a:custGeom>
              <a:avLst/>
              <a:gdLst>
                <a:gd name="T0" fmla="*/ 9 w 44"/>
                <a:gd name="T1" fmla="*/ 34 h 40"/>
                <a:gd name="T2" fmla="*/ 9 w 44"/>
                <a:gd name="T3" fmla="*/ 9 h 40"/>
                <a:gd name="T4" fmla="*/ 34 w 44"/>
                <a:gd name="T5" fmla="*/ 9 h 40"/>
                <a:gd name="T6" fmla="*/ 34 w 44"/>
                <a:gd name="T7" fmla="*/ 34 h 40"/>
                <a:gd name="T8" fmla="*/ 9 w 44"/>
                <a:gd name="T9" fmla="*/ 34 h 40"/>
                <a:gd name="T10" fmla="*/ 44 w 44"/>
                <a:gd name="T11" fmla="*/ 0 h 40"/>
                <a:gd name="T12" fmla="*/ 0 w 44"/>
                <a:gd name="T13" fmla="*/ 0 h 40"/>
                <a:gd name="T14" fmla="*/ 0 w 44"/>
                <a:gd name="T15" fmla="*/ 40 h 40"/>
                <a:gd name="T16" fmla="*/ 44 w 44"/>
                <a:gd name="T17" fmla="*/ 40 h 40"/>
                <a:gd name="T18" fmla="*/ 44 w 44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0">
                  <a:moveTo>
                    <a:pt x="9" y="34"/>
                  </a:moveTo>
                  <a:lnTo>
                    <a:pt x="9" y="9"/>
                  </a:lnTo>
                  <a:lnTo>
                    <a:pt x="34" y="9"/>
                  </a:lnTo>
                  <a:lnTo>
                    <a:pt x="34" y="34"/>
                  </a:lnTo>
                  <a:lnTo>
                    <a:pt x="9" y="34"/>
                  </a:lnTo>
                  <a:moveTo>
                    <a:pt x="44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4" y="40"/>
                  </a:lnTo>
                  <a:lnTo>
                    <a:pt x="4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10" name="Freeform 820"/>
            <p:cNvSpPr>
              <a:spLocks noEditPoints="1"/>
            </p:cNvSpPr>
            <p:nvPr userDrawn="1"/>
          </p:nvSpPr>
          <p:spPr bwMode="auto">
            <a:xfrm>
              <a:off x="6389080" y="2344738"/>
              <a:ext cx="69850" cy="69850"/>
            </a:xfrm>
            <a:custGeom>
              <a:avLst/>
              <a:gdLst>
                <a:gd name="T0" fmla="*/ 9 w 44"/>
                <a:gd name="T1" fmla="*/ 34 h 44"/>
                <a:gd name="T2" fmla="*/ 9 w 44"/>
                <a:gd name="T3" fmla="*/ 6 h 44"/>
                <a:gd name="T4" fmla="*/ 38 w 44"/>
                <a:gd name="T5" fmla="*/ 6 h 44"/>
                <a:gd name="T6" fmla="*/ 38 w 44"/>
                <a:gd name="T7" fmla="*/ 34 h 44"/>
                <a:gd name="T8" fmla="*/ 9 w 44"/>
                <a:gd name="T9" fmla="*/ 34 h 44"/>
                <a:gd name="T10" fmla="*/ 44 w 44"/>
                <a:gd name="T11" fmla="*/ 0 h 44"/>
                <a:gd name="T12" fmla="*/ 0 w 44"/>
                <a:gd name="T13" fmla="*/ 0 h 44"/>
                <a:gd name="T14" fmla="*/ 0 w 44"/>
                <a:gd name="T15" fmla="*/ 44 h 44"/>
                <a:gd name="T16" fmla="*/ 44 w 44"/>
                <a:gd name="T17" fmla="*/ 44 h 44"/>
                <a:gd name="T18" fmla="*/ 44 w 44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9" y="34"/>
                  </a:moveTo>
                  <a:lnTo>
                    <a:pt x="9" y="6"/>
                  </a:lnTo>
                  <a:lnTo>
                    <a:pt x="38" y="6"/>
                  </a:lnTo>
                  <a:lnTo>
                    <a:pt x="38" y="34"/>
                  </a:lnTo>
                  <a:lnTo>
                    <a:pt x="9" y="34"/>
                  </a:lnTo>
                  <a:close/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11" name="Freeform 821"/>
            <p:cNvSpPr>
              <a:spLocks noEditPoints="1"/>
            </p:cNvSpPr>
            <p:nvPr userDrawn="1"/>
          </p:nvSpPr>
          <p:spPr bwMode="auto">
            <a:xfrm>
              <a:off x="6389080" y="2344738"/>
              <a:ext cx="69850" cy="69850"/>
            </a:xfrm>
            <a:custGeom>
              <a:avLst/>
              <a:gdLst>
                <a:gd name="T0" fmla="*/ 9 w 44"/>
                <a:gd name="T1" fmla="*/ 34 h 44"/>
                <a:gd name="T2" fmla="*/ 9 w 44"/>
                <a:gd name="T3" fmla="*/ 6 h 44"/>
                <a:gd name="T4" fmla="*/ 38 w 44"/>
                <a:gd name="T5" fmla="*/ 6 h 44"/>
                <a:gd name="T6" fmla="*/ 38 w 44"/>
                <a:gd name="T7" fmla="*/ 34 h 44"/>
                <a:gd name="T8" fmla="*/ 9 w 44"/>
                <a:gd name="T9" fmla="*/ 34 h 44"/>
                <a:gd name="T10" fmla="*/ 44 w 44"/>
                <a:gd name="T11" fmla="*/ 0 h 44"/>
                <a:gd name="T12" fmla="*/ 0 w 44"/>
                <a:gd name="T13" fmla="*/ 0 h 44"/>
                <a:gd name="T14" fmla="*/ 0 w 44"/>
                <a:gd name="T15" fmla="*/ 44 h 44"/>
                <a:gd name="T16" fmla="*/ 44 w 44"/>
                <a:gd name="T17" fmla="*/ 44 h 44"/>
                <a:gd name="T18" fmla="*/ 44 w 44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9" y="34"/>
                  </a:moveTo>
                  <a:lnTo>
                    <a:pt x="9" y="6"/>
                  </a:lnTo>
                  <a:lnTo>
                    <a:pt x="38" y="6"/>
                  </a:lnTo>
                  <a:lnTo>
                    <a:pt x="38" y="34"/>
                  </a:lnTo>
                  <a:lnTo>
                    <a:pt x="9" y="34"/>
                  </a:lnTo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12" name="Freeform 822"/>
            <p:cNvSpPr>
              <a:spLocks noEditPoints="1"/>
            </p:cNvSpPr>
            <p:nvPr userDrawn="1"/>
          </p:nvSpPr>
          <p:spPr bwMode="auto">
            <a:xfrm>
              <a:off x="6249380" y="2344738"/>
              <a:ext cx="74613" cy="69850"/>
            </a:xfrm>
            <a:custGeom>
              <a:avLst/>
              <a:gdLst>
                <a:gd name="T0" fmla="*/ 10 w 47"/>
                <a:gd name="T1" fmla="*/ 34 h 44"/>
                <a:gd name="T2" fmla="*/ 10 w 47"/>
                <a:gd name="T3" fmla="*/ 6 h 44"/>
                <a:gd name="T4" fmla="*/ 38 w 47"/>
                <a:gd name="T5" fmla="*/ 6 h 44"/>
                <a:gd name="T6" fmla="*/ 38 w 47"/>
                <a:gd name="T7" fmla="*/ 34 h 44"/>
                <a:gd name="T8" fmla="*/ 10 w 47"/>
                <a:gd name="T9" fmla="*/ 34 h 44"/>
                <a:gd name="T10" fmla="*/ 47 w 47"/>
                <a:gd name="T11" fmla="*/ 0 h 44"/>
                <a:gd name="T12" fmla="*/ 0 w 47"/>
                <a:gd name="T13" fmla="*/ 0 h 44"/>
                <a:gd name="T14" fmla="*/ 0 w 47"/>
                <a:gd name="T15" fmla="*/ 44 h 44"/>
                <a:gd name="T16" fmla="*/ 47 w 47"/>
                <a:gd name="T17" fmla="*/ 44 h 44"/>
                <a:gd name="T18" fmla="*/ 47 w 47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4">
                  <a:moveTo>
                    <a:pt x="10" y="34"/>
                  </a:moveTo>
                  <a:lnTo>
                    <a:pt x="10" y="6"/>
                  </a:lnTo>
                  <a:lnTo>
                    <a:pt x="38" y="6"/>
                  </a:lnTo>
                  <a:lnTo>
                    <a:pt x="38" y="34"/>
                  </a:lnTo>
                  <a:lnTo>
                    <a:pt x="10" y="34"/>
                  </a:lnTo>
                  <a:close/>
                  <a:moveTo>
                    <a:pt x="47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7" y="44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13" name="Freeform 823"/>
            <p:cNvSpPr>
              <a:spLocks noEditPoints="1"/>
            </p:cNvSpPr>
            <p:nvPr userDrawn="1"/>
          </p:nvSpPr>
          <p:spPr bwMode="auto">
            <a:xfrm>
              <a:off x="6249380" y="2344738"/>
              <a:ext cx="74613" cy="69850"/>
            </a:xfrm>
            <a:custGeom>
              <a:avLst/>
              <a:gdLst>
                <a:gd name="T0" fmla="*/ 10 w 47"/>
                <a:gd name="T1" fmla="*/ 34 h 44"/>
                <a:gd name="T2" fmla="*/ 10 w 47"/>
                <a:gd name="T3" fmla="*/ 6 h 44"/>
                <a:gd name="T4" fmla="*/ 38 w 47"/>
                <a:gd name="T5" fmla="*/ 6 h 44"/>
                <a:gd name="T6" fmla="*/ 38 w 47"/>
                <a:gd name="T7" fmla="*/ 34 h 44"/>
                <a:gd name="T8" fmla="*/ 10 w 47"/>
                <a:gd name="T9" fmla="*/ 34 h 44"/>
                <a:gd name="T10" fmla="*/ 47 w 47"/>
                <a:gd name="T11" fmla="*/ 0 h 44"/>
                <a:gd name="T12" fmla="*/ 0 w 47"/>
                <a:gd name="T13" fmla="*/ 0 h 44"/>
                <a:gd name="T14" fmla="*/ 0 w 47"/>
                <a:gd name="T15" fmla="*/ 44 h 44"/>
                <a:gd name="T16" fmla="*/ 47 w 47"/>
                <a:gd name="T17" fmla="*/ 44 h 44"/>
                <a:gd name="T18" fmla="*/ 47 w 47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4">
                  <a:moveTo>
                    <a:pt x="10" y="34"/>
                  </a:moveTo>
                  <a:lnTo>
                    <a:pt x="10" y="6"/>
                  </a:lnTo>
                  <a:lnTo>
                    <a:pt x="38" y="6"/>
                  </a:lnTo>
                  <a:lnTo>
                    <a:pt x="38" y="34"/>
                  </a:lnTo>
                  <a:lnTo>
                    <a:pt x="10" y="34"/>
                  </a:lnTo>
                  <a:moveTo>
                    <a:pt x="47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7" y="44"/>
                  </a:lnTo>
                  <a:lnTo>
                    <a:pt x="4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14" name="Freeform 824"/>
            <p:cNvSpPr>
              <a:spLocks noEditPoints="1"/>
            </p:cNvSpPr>
            <p:nvPr userDrawn="1"/>
          </p:nvSpPr>
          <p:spPr bwMode="auto">
            <a:xfrm>
              <a:off x="5971567" y="2339975"/>
              <a:ext cx="74613" cy="79375"/>
            </a:xfrm>
            <a:custGeom>
              <a:avLst/>
              <a:gdLst>
                <a:gd name="T0" fmla="*/ 6 w 47"/>
                <a:gd name="T1" fmla="*/ 40 h 50"/>
                <a:gd name="T2" fmla="*/ 6 w 47"/>
                <a:gd name="T3" fmla="*/ 6 h 50"/>
                <a:gd name="T4" fmla="*/ 41 w 47"/>
                <a:gd name="T5" fmla="*/ 6 h 50"/>
                <a:gd name="T6" fmla="*/ 41 w 47"/>
                <a:gd name="T7" fmla="*/ 40 h 50"/>
                <a:gd name="T8" fmla="*/ 6 w 47"/>
                <a:gd name="T9" fmla="*/ 40 h 50"/>
                <a:gd name="T10" fmla="*/ 47 w 47"/>
                <a:gd name="T11" fmla="*/ 0 h 50"/>
                <a:gd name="T12" fmla="*/ 0 w 47"/>
                <a:gd name="T13" fmla="*/ 0 h 50"/>
                <a:gd name="T14" fmla="*/ 0 w 47"/>
                <a:gd name="T15" fmla="*/ 50 h 50"/>
                <a:gd name="T16" fmla="*/ 47 w 47"/>
                <a:gd name="T17" fmla="*/ 50 h 50"/>
                <a:gd name="T18" fmla="*/ 47 w 4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50">
                  <a:moveTo>
                    <a:pt x="6" y="40"/>
                  </a:moveTo>
                  <a:lnTo>
                    <a:pt x="6" y="6"/>
                  </a:lnTo>
                  <a:lnTo>
                    <a:pt x="41" y="6"/>
                  </a:lnTo>
                  <a:lnTo>
                    <a:pt x="41" y="40"/>
                  </a:lnTo>
                  <a:lnTo>
                    <a:pt x="6" y="40"/>
                  </a:lnTo>
                  <a:close/>
                  <a:moveTo>
                    <a:pt x="47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47" y="50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15" name="Freeform 825"/>
            <p:cNvSpPr>
              <a:spLocks noEditPoints="1"/>
            </p:cNvSpPr>
            <p:nvPr userDrawn="1"/>
          </p:nvSpPr>
          <p:spPr bwMode="auto">
            <a:xfrm>
              <a:off x="5971567" y="2339975"/>
              <a:ext cx="74613" cy="79375"/>
            </a:xfrm>
            <a:custGeom>
              <a:avLst/>
              <a:gdLst>
                <a:gd name="T0" fmla="*/ 6 w 47"/>
                <a:gd name="T1" fmla="*/ 40 h 50"/>
                <a:gd name="T2" fmla="*/ 6 w 47"/>
                <a:gd name="T3" fmla="*/ 6 h 50"/>
                <a:gd name="T4" fmla="*/ 41 w 47"/>
                <a:gd name="T5" fmla="*/ 6 h 50"/>
                <a:gd name="T6" fmla="*/ 41 w 47"/>
                <a:gd name="T7" fmla="*/ 40 h 50"/>
                <a:gd name="T8" fmla="*/ 6 w 47"/>
                <a:gd name="T9" fmla="*/ 40 h 50"/>
                <a:gd name="T10" fmla="*/ 47 w 47"/>
                <a:gd name="T11" fmla="*/ 0 h 50"/>
                <a:gd name="T12" fmla="*/ 0 w 47"/>
                <a:gd name="T13" fmla="*/ 0 h 50"/>
                <a:gd name="T14" fmla="*/ 0 w 47"/>
                <a:gd name="T15" fmla="*/ 50 h 50"/>
                <a:gd name="T16" fmla="*/ 47 w 47"/>
                <a:gd name="T17" fmla="*/ 50 h 50"/>
                <a:gd name="T18" fmla="*/ 47 w 4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50">
                  <a:moveTo>
                    <a:pt x="6" y="40"/>
                  </a:moveTo>
                  <a:lnTo>
                    <a:pt x="6" y="6"/>
                  </a:lnTo>
                  <a:lnTo>
                    <a:pt x="41" y="6"/>
                  </a:lnTo>
                  <a:lnTo>
                    <a:pt x="41" y="40"/>
                  </a:lnTo>
                  <a:lnTo>
                    <a:pt x="6" y="40"/>
                  </a:lnTo>
                  <a:moveTo>
                    <a:pt x="47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47" y="50"/>
                  </a:lnTo>
                  <a:lnTo>
                    <a:pt x="4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16" name="Freeform 826"/>
            <p:cNvSpPr>
              <a:spLocks noEditPoints="1"/>
            </p:cNvSpPr>
            <p:nvPr userDrawn="1"/>
          </p:nvSpPr>
          <p:spPr bwMode="auto">
            <a:xfrm>
              <a:off x="5831867" y="2339975"/>
              <a:ext cx="79375" cy="79375"/>
            </a:xfrm>
            <a:custGeom>
              <a:avLst/>
              <a:gdLst>
                <a:gd name="T0" fmla="*/ 6 w 50"/>
                <a:gd name="T1" fmla="*/ 40 h 50"/>
                <a:gd name="T2" fmla="*/ 6 w 50"/>
                <a:gd name="T3" fmla="*/ 6 h 50"/>
                <a:gd name="T4" fmla="*/ 41 w 50"/>
                <a:gd name="T5" fmla="*/ 6 h 50"/>
                <a:gd name="T6" fmla="*/ 41 w 50"/>
                <a:gd name="T7" fmla="*/ 40 h 50"/>
                <a:gd name="T8" fmla="*/ 6 w 50"/>
                <a:gd name="T9" fmla="*/ 40 h 50"/>
                <a:gd name="T10" fmla="*/ 50 w 50"/>
                <a:gd name="T11" fmla="*/ 0 h 50"/>
                <a:gd name="T12" fmla="*/ 0 w 50"/>
                <a:gd name="T13" fmla="*/ 0 h 50"/>
                <a:gd name="T14" fmla="*/ 0 w 50"/>
                <a:gd name="T15" fmla="*/ 50 h 50"/>
                <a:gd name="T16" fmla="*/ 50 w 50"/>
                <a:gd name="T17" fmla="*/ 50 h 50"/>
                <a:gd name="T18" fmla="*/ 50 w 50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0">
                  <a:moveTo>
                    <a:pt x="6" y="40"/>
                  </a:moveTo>
                  <a:lnTo>
                    <a:pt x="6" y="6"/>
                  </a:lnTo>
                  <a:lnTo>
                    <a:pt x="41" y="6"/>
                  </a:lnTo>
                  <a:lnTo>
                    <a:pt x="41" y="40"/>
                  </a:lnTo>
                  <a:lnTo>
                    <a:pt x="6" y="40"/>
                  </a:lnTo>
                  <a:close/>
                  <a:moveTo>
                    <a:pt x="50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50" y="50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817" name="Freeform 827"/>
            <p:cNvSpPr>
              <a:spLocks noEditPoints="1"/>
            </p:cNvSpPr>
            <p:nvPr userDrawn="1"/>
          </p:nvSpPr>
          <p:spPr bwMode="auto">
            <a:xfrm>
              <a:off x="5831867" y="2339975"/>
              <a:ext cx="79375" cy="79375"/>
            </a:xfrm>
            <a:custGeom>
              <a:avLst/>
              <a:gdLst>
                <a:gd name="T0" fmla="*/ 6 w 50"/>
                <a:gd name="T1" fmla="*/ 40 h 50"/>
                <a:gd name="T2" fmla="*/ 6 w 50"/>
                <a:gd name="T3" fmla="*/ 6 h 50"/>
                <a:gd name="T4" fmla="*/ 41 w 50"/>
                <a:gd name="T5" fmla="*/ 6 h 50"/>
                <a:gd name="T6" fmla="*/ 41 w 50"/>
                <a:gd name="T7" fmla="*/ 40 h 50"/>
                <a:gd name="T8" fmla="*/ 6 w 50"/>
                <a:gd name="T9" fmla="*/ 40 h 50"/>
                <a:gd name="T10" fmla="*/ 50 w 50"/>
                <a:gd name="T11" fmla="*/ 0 h 50"/>
                <a:gd name="T12" fmla="*/ 0 w 50"/>
                <a:gd name="T13" fmla="*/ 0 h 50"/>
                <a:gd name="T14" fmla="*/ 0 w 50"/>
                <a:gd name="T15" fmla="*/ 50 h 50"/>
                <a:gd name="T16" fmla="*/ 50 w 50"/>
                <a:gd name="T17" fmla="*/ 50 h 50"/>
                <a:gd name="T18" fmla="*/ 50 w 50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0">
                  <a:moveTo>
                    <a:pt x="6" y="40"/>
                  </a:moveTo>
                  <a:lnTo>
                    <a:pt x="6" y="6"/>
                  </a:lnTo>
                  <a:lnTo>
                    <a:pt x="41" y="6"/>
                  </a:lnTo>
                  <a:lnTo>
                    <a:pt x="41" y="40"/>
                  </a:lnTo>
                  <a:lnTo>
                    <a:pt x="6" y="40"/>
                  </a:lnTo>
                  <a:moveTo>
                    <a:pt x="50" y="0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50" y="50"/>
                  </a:lnTo>
                  <a:lnTo>
                    <a:pt x="5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3" name="Freeform 829"/>
            <p:cNvSpPr>
              <a:spLocks noEditPoints="1"/>
            </p:cNvSpPr>
            <p:nvPr userDrawn="1"/>
          </p:nvSpPr>
          <p:spPr bwMode="auto">
            <a:xfrm>
              <a:off x="5692167" y="2339975"/>
              <a:ext cx="74613" cy="74612"/>
            </a:xfrm>
            <a:custGeom>
              <a:avLst/>
              <a:gdLst>
                <a:gd name="T0" fmla="*/ 10 w 47"/>
                <a:gd name="T1" fmla="*/ 40 h 47"/>
                <a:gd name="T2" fmla="*/ 10 w 47"/>
                <a:gd name="T3" fmla="*/ 9 h 47"/>
                <a:gd name="T4" fmla="*/ 41 w 47"/>
                <a:gd name="T5" fmla="*/ 9 h 47"/>
                <a:gd name="T6" fmla="*/ 41 w 47"/>
                <a:gd name="T7" fmla="*/ 40 h 47"/>
                <a:gd name="T8" fmla="*/ 10 w 47"/>
                <a:gd name="T9" fmla="*/ 40 h 47"/>
                <a:gd name="T10" fmla="*/ 47 w 47"/>
                <a:gd name="T11" fmla="*/ 0 h 47"/>
                <a:gd name="T12" fmla="*/ 0 w 47"/>
                <a:gd name="T13" fmla="*/ 0 h 47"/>
                <a:gd name="T14" fmla="*/ 0 w 47"/>
                <a:gd name="T15" fmla="*/ 47 h 47"/>
                <a:gd name="T16" fmla="*/ 47 w 47"/>
                <a:gd name="T17" fmla="*/ 47 h 47"/>
                <a:gd name="T18" fmla="*/ 47 w 47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10" y="40"/>
                  </a:moveTo>
                  <a:lnTo>
                    <a:pt x="10" y="9"/>
                  </a:lnTo>
                  <a:lnTo>
                    <a:pt x="41" y="9"/>
                  </a:lnTo>
                  <a:lnTo>
                    <a:pt x="41" y="40"/>
                  </a:lnTo>
                  <a:lnTo>
                    <a:pt x="10" y="40"/>
                  </a:lnTo>
                  <a:close/>
                  <a:moveTo>
                    <a:pt x="47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47" y="47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4" name="Freeform 830"/>
            <p:cNvSpPr>
              <a:spLocks noEditPoints="1"/>
            </p:cNvSpPr>
            <p:nvPr userDrawn="1"/>
          </p:nvSpPr>
          <p:spPr bwMode="auto">
            <a:xfrm>
              <a:off x="5692167" y="2339975"/>
              <a:ext cx="74613" cy="74612"/>
            </a:xfrm>
            <a:custGeom>
              <a:avLst/>
              <a:gdLst>
                <a:gd name="T0" fmla="*/ 10 w 47"/>
                <a:gd name="T1" fmla="*/ 40 h 47"/>
                <a:gd name="T2" fmla="*/ 10 w 47"/>
                <a:gd name="T3" fmla="*/ 9 h 47"/>
                <a:gd name="T4" fmla="*/ 41 w 47"/>
                <a:gd name="T5" fmla="*/ 9 h 47"/>
                <a:gd name="T6" fmla="*/ 41 w 47"/>
                <a:gd name="T7" fmla="*/ 40 h 47"/>
                <a:gd name="T8" fmla="*/ 10 w 47"/>
                <a:gd name="T9" fmla="*/ 40 h 47"/>
                <a:gd name="T10" fmla="*/ 47 w 47"/>
                <a:gd name="T11" fmla="*/ 0 h 47"/>
                <a:gd name="T12" fmla="*/ 0 w 47"/>
                <a:gd name="T13" fmla="*/ 0 h 47"/>
                <a:gd name="T14" fmla="*/ 0 w 47"/>
                <a:gd name="T15" fmla="*/ 47 h 47"/>
                <a:gd name="T16" fmla="*/ 47 w 47"/>
                <a:gd name="T17" fmla="*/ 47 h 47"/>
                <a:gd name="T18" fmla="*/ 47 w 47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10" y="40"/>
                  </a:moveTo>
                  <a:lnTo>
                    <a:pt x="10" y="9"/>
                  </a:lnTo>
                  <a:lnTo>
                    <a:pt x="41" y="9"/>
                  </a:lnTo>
                  <a:lnTo>
                    <a:pt x="41" y="40"/>
                  </a:lnTo>
                  <a:lnTo>
                    <a:pt x="10" y="40"/>
                  </a:lnTo>
                  <a:moveTo>
                    <a:pt x="47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47" y="47"/>
                  </a:lnTo>
                  <a:lnTo>
                    <a:pt x="4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" name="Freeform 831"/>
            <p:cNvSpPr>
              <a:spLocks noEditPoints="1"/>
            </p:cNvSpPr>
            <p:nvPr userDrawn="1"/>
          </p:nvSpPr>
          <p:spPr bwMode="auto">
            <a:xfrm>
              <a:off x="5558817" y="2344737"/>
              <a:ext cx="69850" cy="69850"/>
            </a:xfrm>
            <a:custGeom>
              <a:avLst/>
              <a:gdLst>
                <a:gd name="T0" fmla="*/ 6 w 44"/>
                <a:gd name="T1" fmla="*/ 34 h 44"/>
                <a:gd name="T2" fmla="*/ 6 w 44"/>
                <a:gd name="T3" fmla="*/ 6 h 44"/>
                <a:gd name="T4" fmla="*/ 37 w 44"/>
                <a:gd name="T5" fmla="*/ 6 h 44"/>
                <a:gd name="T6" fmla="*/ 37 w 44"/>
                <a:gd name="T7" fmla="*/ 34 h 44"/>
                <a:gd name="T8" fmla="*/ 6 w 44"/>
                <a:gd name="T9" fmla="*/ 34 h 44"/>
                <a:gd name="T10" fmla="*/ 44 w 44"/>
                <a:gd name="T11" fmla="*/ 0 h 44"/>
                <a:gd name="T12" fmla="*/ 0 w 44"/>
                <a:gd name="T13" fmla="*/ 0 h 44"/>
                <a:gd name="T14" fmla="*/ 0 w 44"/>
                <a:gd name="T15" fmla="*/ 44 h 44"/>
                <a:gd name="T16" fmla="*/ 44 w 44"/>
                <a:gd name="T17" fmla="*/ 44 h 44"/>
                <a:gd name="T18" fmla="*/ 44 w 44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6" y="34"/>
                  </a:moveTo>
                  <a:lnTo>
                    <a:pt x="6" y="6"/>
                  </a:lnTo>
                  <a:lnTo>
                    <a:pt x="37" y="6"/>
                  </a:lnTo>
                  <a:lnTo>
                    <a:pt x="37" y="34"/>
                  </a:lnTo>
                  <a:lnTo>
                    <a:pt x="6" y="34"/>
                  </a:lnTo>
                  <a:close/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6" name="Freeform 832"/>
            <p:cNvSpPr>
              <a:spLocks noEditPoints="1"/>
            </p:cNvSpPr>
            <p:nvPr userDrawn="1"/>
          </p:nvSpPr>
          <p:spPr bwMode="auto">
            <a:xfrm>
              <a:off x="5558817" y="2344737"/>
              <a:ext cx="69850" cy="69850"/>
            </a:xfrm>
            <a:custGeom>
              <a:avLst/>
              <a:gdLst>
                <a:gd name="T0" fmla="*/ 6 w 44"/>
                <a:gd name="T1" fmla="*/ 34 h 44"/>
                <a:gd name="T2" fmla="*/ 6 w 44"/>
                <a:gd name="T3" fmla="*/ 6 h 44"/>
                <a:gd name="T4" fmla="*/ 37 w 44"/>
                <a:gd name="T5" fmla="*/ 6 h 44"/>
                <a:gd name="T6" fmla="*/ 37 w 44"/>
                <a:gd name="T7" fmla="*/ 34 h 44"/>
                <a:gd name="T8" fmla="*/ 6 w 44"/>
                <a:gd name="T9" fmla="*/ 34 h 44"/>
                <a:gd name="T10" fmla="*/ 44 w 44"/>
                <a:gd name="T11" fmla="*/ 0 h 44"/>
                <a:gd name="T12" fmla="*/ 0 w 44"/>
                <a:gd name="T13" fmla="*/ 0 h 44"/>
                <a:gd name="T14" fmla="*/ 0 w 44"/>
                <a:gd name="T15" fmla="*/ 44 h 44"/>
                <a:gd name="T16" fmla="*/ 44 w 44"/>
                <a:gd name="T17" fmla="*/ 44 h 44"/>
                <a:gd name="T18" fmla="*/ 44 w 44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6" y="34"/>
                  </a:moveTo>
                  <a:lnTo>
                    <a:pt x="6" y="6"/>
                  </a:lnTo>
                  <a:lnTo>
                    <a:pt x="37" y="6"/>
                  </a:lnTo>
                  <a:lnTo>
                    <a:pt x="37" y="34"/>
                  </a:lnTo>
                  <a:lnTo>
                    <a:pt x="6" y="34"/>
                  </a:lnTo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7" name="Freeform 833"/>
            <p:cNvSpPr>
              <a:spLocks noEditPoints="1"/>
            </p:cNvSpPr>
            <p:nvPr userDrawn="1"/>
          </p:nvSpPr>
          <p:spPr bwMode="auto">
            <a:xfrm>
              <a:off x="5419117" y="2344737"/>
              <a:ext cx="65088" cy="63500"/>
            </a:xfrm>
            <a:custGeom>
              <a:avLst/>
              <a:gdLst>
                <a:gd name="T0" fmla="*/ 10 w 41"/>
                <a:gd name="T1" fmla="*/ 34 h 40"/>
                <a:gd name="T2" fmla="*/ 10 w 41"/>
                <a:gd name="T3" fmla="*/ 9 h 40"/>
                <a:gd name="T4" fmla="*/ 35 w 41"/>
                <a:gd name="T5" fmla="*/ 9 h 40"/>
                <a:gd name="T6" fmla="*/ 35 w 41"/>
                <a:gd name="T7" fmla="*/ 34 h 40"/>
                <a:gd name="T8" fmla="*/ 10 w 41"/>
                <a:gd name="T9" fmla="*/ 34 h 40"/>
                <a:gd name="T10" fmla="*/ 41 w 41"/>
                <a:gd name="T11" fmla="*/ 0 h 40"/>
                <a:gd name="T12" fmla="*/ 0 w 41"/>
                <a:gd name="T13" fmla="*/ 0 h 40"/>
                <a:gd name="T14" fmla="*/ 0 w 41"/>
                <a:gd name="T15" fmla="*/ 40 h 40"/>
                <a:gd name="T16" fmla="*/ 41 w 41"/>
                <a:gd name="T17" fmla="*/ 40 h 40"/>
                <a:gd name="T18" fmla="*/ 41 w 41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0">
                  <a:moveTo>
                    <a:pt x="10" y="34"/>
                  </a:moveTo>
                  <a:lnTo>
                    <a:pt x="10" y="9"/>
                  </a:lnTo>
                  <a:lnTo>
                    <a:pt x="35" y="9"/>
                  </a:lnTo>
                  <a:lnTo>
                    <a:pt x="35" y="34"/>
                  </a:lnTo>
                  <a:lnTo>
                    <a:pt x="10" y="34"/>
                  </a:lnTo>
                  <a:close/>
                  <a:moveTo>
                    <a:pt x="41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1" y="40"/>
                  </a:ln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8" name="Freeform 834"/>
            <p:cNvSpPr>
              <a:spLocks noEditPoints="1"/>
            </p:cNvSpPr>
            <p:nvPr userDrawn="1"/>
          </p:nvSpPr>
          <p:spPr bwMode="auto">
            <a:xfrm>
              <a:off x="5419117" y="2344737"/>
              <a:ext cx="65088" cy="63500"/>
            </a:xfrm>
            <a:custGeom>
              <a:avLst/>
              <a:gdLst>
                <a:gd name="T0" fmla="*/ 10 w 41"/>
                <a:gd name="T1" fmla="*/ 34 h 40"/>
                <a:gd name="T2" fmla="*/ 10 w 41"/>
                <a:gd name="T3" fmla="*/ 9 h 40"/>
                <a:gd name="T4" fmla="*/ 35 w 41"/>
                <a:gd name="T5" fmla="*/ 9 h 40"/>
                <a:gd name="T6" fmla="*/ 35 w 41"/>
                <a:gd name="T7" fmla="*/ 34 h 40"/>
                <a:gd name="T8" fmla="*/ 10 w 41"/>
                <a:gd name="T9" fmla="*/ 34 h 40"/>
                <a:gd name="T10" fmla="*/ 41 w 41"/>
                <a:gd name="T11" fmla="*/ 0 h 40"/>
                <a:gd name="T12" fmla="*/ 0 w 41"/>
                <a:gd name="T13" fmla="*/ 0 h 40"/>
                <a:gd name="T14" fmla="*/ 0 w 41"/>
                <a:gd name="T15" fmla="*/ 40 h 40"/>
                <a:gd name="T16" fmla="*/ 41 w 41"/>
                <a:gd name="T17" fmla="*/ 40 h 40"/>
                <a:gd name="T18" fmla="*/ 41 w 41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0">
                  <a:moveTo>
                    <a:pt x="10" y="34"/>
                  </a:moveTo>
                  <a:lnTo>
                    <a:pt x="10" y="9"/>
                  </a:lnTo>
                  <a:lnTo>
                    <a:pt x="35" y="9"/>
                  </a:lnTo>
                  <a:lnTo>
                    <a:pt x="35" y="34"/>
                  </a:lnTo>
                  <a:lnTo>
                    <a:pt x="10" y="34"/>
                  </a:lnTo>
                  <a:moveTo>
                    <a:pt x="41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1" y="40"/>
                  </a:lnTo>
                  <a:lnTo>
                    <a:pt x="4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9" name="Freeform 835"/>
            <p:cNvSpPr>
              <a:spLocks noEditPoints="1"/>
            </p:cNvSpPr>
            <p:nvPr userDrawn="1"/>
          </p:nvSpPr>
          <p:spPr bwMode="auto">
            <a:xfrm>
              <a:off x="5285767" y="2349500"/>
              <a:ext cx="58738" cy="58737"/>
            </a:xfrm>
            <a:custGeom>
              <a:avLst/>
              <a:gdLst>
                <a:gd name="T0" fmla="*/ 9 w 37"/>
                <a:gd name="T1" fmla="*/ 28 h 37"/>
                <a:gd name="T2" fmla="*/ 9 w 37"/>
                <a:gd name="T3" fmla="*/ 6 h 37"/>
                <a:gd name="T4" fmla="*/ 28 w 37"/>
                <a:gd name="T5" fmla="*/ 6 h 37"/>
                <a:gd name="T6" fmla="*/ 28 w 37"/>
                <a:gd name="T7" fmla="*/ 28 h 37"/>
                <a:gd name="T8" fmla="*/ 9 w 37"/>
                <a:gd name="T9" fmla="*/ 28 h 37"/>
                <a:gd name="T10" fmla="*/ 37 w 37"/>
                <a:gd name="T11" fmla="*/ 0 h 37"/>
                <a:gd name="T12" fmla="*/ 0 w 37"/>
                <a:gd name="T13" fmla="*/ 0 h 37"/>
                <a:gd name="T14" fmla="*/ 0 w 37"/>
                <a:gd name="T15" fmla="*/ 37 h 37"/>
                <a:gd name="T16" fmla="*/ 37 w 37"/>
                <a:gd name="T17" fmla="*/ 37 h 37"/>
                <a:gd name="T18" fmla="*/ 37 w 37"/>
                <a:gd name="T1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7">
                  <a:moveTo>
                    <a:pt x="9" y="28"/>
                  </a:moveTo>
                  <a:lnTo>
                    <a:pt x="9" y="6"/>
                  </a:lnTo>
                  <a:lnTo>
                    <a:pt x="28" y="6"/>
                  </a:lnTo>
                  <a:lnTo>
                    <a:pt x="28" y="28"/>
                  </a:lnTo>
                  <a:lnTo>
                    <a:pt x="9" y="28"/>
                  </a:lnTo>
                  <a:close/>
                  <a:moveTo>
                    <a:pt x="37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37" y="37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0" name="Freeform 836"/>
            <p:cNvSpPr>
              <a:spLocks noEditPoints="1"/>
            </p:cNvSpPr>
            <p:nvPr userDrawn="1"/>
          </p:nvSpPr>
          <p:spPr bwMode="auto">
            <a:xfrm>
              <a:off x="5285767" y="2349500"/>
              <a:ext cx="58738" cy="58737"/>
            </a:xfrm>
            <a:custGeom>
              <a:avLst/>
              <a:gdLst>
                <a:gd name="T0" fmla="*/ 9 w 37"/>
                <a:gd name="T1" fmla="*/ 28 h 37"/>
                <a:gd name="T2" fmla="*/ 9 w 37"/>
                <a:gd name="T3" fmla="*/ 6 h 37"/>
                <a:gd name="T4" fmla="*/ 28 w 37"/>
                <a:gd name="T5" fmla="*/ 6 h 37"/>
                <a:gd name="T6" fmla="*/ 28 w 37"/>
                <a:gd name="T7" fmla="*/ 28 h 37"/>
                <a:gd name="T8" fmla="*/ 9 w 37"/>
                <a:gd name="T9" fmla="*/ 28 h 37"/>
                <a:gd name="T10" fmla="*/ 37 w 37"/>
                <a:gd name="T11" fmla="*/ 0 h 37"/>
                <a:gd name="T12" fmla="*/ 0 w 37"/>
                <a:gd name="T13" fmla="*/ 0 h 37"/>
                <a:gd name="T14" fmla="*/ 0 w 37"/>
                <a:gd name="T15" fmla="*/ 37 h 37"/>
                <a:gd name="T16" fmla="*/ 37 w 37"/>
                <a:gd name="T17" fmla="*/ 37 h 37"/>
                <a:gd name="T18" fmla="*/ 37 w 37"/>
                <a:gd name="T1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7">
                  <a:moveTo>
                    <a:pt x="9" y="28"/>
                  </a:moveTo>
                  <a:lnTo>
                    <a:pt x="9" y="6"/>
                  </a:lnTo>
                  <a:lnTo>
                    <a:pt x="28" y="6"/>
                  </a:lnTo>
                  <a:lnTo>
                    <a:pt x="28" y="28"/>
                  </a:lnTo>
                  <a:lnTo>
                    <a:pt x="9" y="28"/>
                  </a:lnTo>
                  <a:moveTo>
                    <a:pt x="37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37" y="37"/>
                  </a:lnTo>
                  <a:lnTo>
                    <a:pt x="3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1" name="Freeform 837"/>
            <p:cNvSpPr>
              <a:spLocks noEditPoints="1"/>
            </p:cNvSpPr>
            <p:nvPr userDrawn="1"/>
          </p:nvSpPr>
          <p:spPr bwMode="auto">
            <a:xfrm>
              <a:off x="5150829" y="2349500"/>
              <a:ext cx="49213" cy="53975"/>
            </a:xfrm>
            <a:custGeom>
              <a:avLst/>
              <a:gdLst>
                <a:gd name="T0" fmla="*/ 6 w 31"/>
                <a:gd name="T1" fmla="*/ 28 h 34"/>
                <a:gd name="T2" fmla="*/ 6 w 31"/>
                <a:gd name="T3" fmla="*/ 9 h 34"/>
                <a:gd name="T4" fmla="*/ 25 w 31"/>
                <a:gd name="T5" fmla="*/ 9 h 34"/>
                <a:gd name="T6" fmla="*/ 25 w 31"/>
                <a:gd name="T7" fmla="*/ 28 h 34"/>
                <a:gd name="T8" fmla="*/ 6 w 31"/>
                <a:gd name="T9" fmla="*/ 28 h 34"/>
                <a:gd name="T10" fmla="*/ 31 w 31"/>
                <a:gd name="T11" fmla="*/ 0 h 34"/>
                <a:gd name="T12" fmla="*/ 0 w 31"/>
                <a:gd name="T13" fmla="*/ 0 h 34"/>
                <a:gd name="T14" fmla="*/ 0 w 31"/>
                <a:gd name="T15" fmla="*/ 34 h 34"/>
                <a:gd name="T16" fmla="*/ 31 w 31"/>
                <a:gd name="T17" fmla="*/ 34 h 34"/>
                <a:gd name="T18" fmla="*/ 31 w 31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4">
                  <a:moveTo>
                    <a:pt x="6" y="28"/>
                  </a:moveTo>
                  <a:lnTo>
                    <a:pt x="6" y="9"/>
                  </a:lnTo>
                  <a:lnTo>
                    <a:pt x="25" y="9"/>
                  </a:lnTo>
                  <a:lnTo>
                    <a:pt x="25" y="28"/>
                  </a:lnTo>
                  <a:lnTo>
                    <a:pt x="6" y="28"/>
                  </a:lnTo>
                  <a:close/>
                  <a:moveTo>
                    <a:pt x="31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1" y="34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24" name="Freeform 838"/>
            <p:cNvSpPr>
              <a:spLocks noEditPoints="1"/>
            </p:cNvSpPr>
            <p:nvPr userDrawn="1"/>
          </p:nvSpPr>
          <p:spPr bwMode="auto">
            <a:xfrm>
              <a:off x="5150829" y="2349500"/>
              <a:ext cx="49213" cy="53975"/>
            </a:xfrm>
            <a:custGeom>
              <a:avLst/>
              <a:gdLst>
                <a:gd name="T0" fmla="*/ 6 w 31"/>
                <a:gd name="T1" fmla="*/ 28 h 34"/>
                <a:gd name="T2" fmla="*/ 6 w 31"/>
                <a:gd name="T3" fmla="*/ 9 h 34"/>
                <a:gd name="T4" fmla="*/ 25 w 31"/>
                <a:gd name="T5" fmla="*/ 9 h 34"/>
                <a:gd name="T6" fmla="*/ 25 w 31"/>
                <a:gd name="T7" fmla="*/ 28 h 34"/>
                <a:gd name="T8" fmla="*/ 6 w 31"/>
                <a:gd name="T9" fmla="*/ 28 h 34"/>
                <a:gd name="T10" fmla="*/ 31 w 31"/>
                <a:gd name="T11" fmla="*/ 0 h 34"/>
                <a:gd name="T12" fmla="*/ 0 w 31"/>
                <a:gd name="T13" fmla="*/ 0 h 34"/>
                <a:gd name="T14" fmla="*/ 0 w 31"/>
                <a:gd name="T15" fmla="*/ 34 h 34"/>
                <a:gd name="T16" fmla="*/ 31 w 31"/>
                <a:gd name="T17" fmla="*/ 34 h 34"/>
                <a:gd name="T18" fmla="*/ 31 w 31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34">
                  <a:moveTo>
                    <a:pt x="6" y="28"/>
                  </a:moveTo>
                  <a:lnTo>
                    <a:pt x="6" y="9"/>
                  </a:lnTo>
                  <a:lnTo>
                    <a:pt x="25" y="9"/>
                  </a:lnTo>
                  <a:lnTo>
                    <a:pt x="25" y="28"/>
                  </a:lnTo>
                  <a:lnTo>
                    <a:pt x="6" y="28"/>
                  </a:lnTo>
                  <a:moveTo>
                    <a:pt x="31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1" y="34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25" name="Freeform 839"/>
            <p:cNvSpPr>
              <a:spLocks noEditPoints="1"/>
            </p:cNvSpPr>
            <p:nvPr userDrawn="1"/>
          </p:nvSpPr>
          <p:spPr bwMode="auto">
            <a:xfrm>
              <a:off x="5015892" y="2354262"/>
              <a:ext cx="46038" cy="44450"/>
            </a:xfrm>
            <a:custGeom>
              <a:avLst/>
              <a:gdLst>
                <a:gd name="T0" fmla="*/ 7 w 29"/>
                <a:gd name="T1" fmla="*/ 22 h 28"/>
                <a:gd name="T2" fmla="*/ 7 w 29"/>
                <a:gd name="T3" fmla="*/ 9 h 28"/>
                <a:gd name="T4" fmla="*/ 19 w 29"/>
                <a:gd name="T5" fmla="*/ 9 h 28"/>
                <a:gd name="T6" fmla="*/ 19 w 29"/>
                <a:gd name="T7" fmla="*/ 22 h 28"/>
                <a:gd name="T8" fmla="*/ 7 w 29"/>
                <a:gd name="T9" fmla="*/ 22 h 28"/>
                <a:gd name="T10" fmla="*/ 29 w 29"/>
                <a:gd name="T11" fmla="*/ 0 h 28"/>
                <a:gd name="T12" fmla="*/ 0 w 29"/>
                <a:gd name="T13" fmla="*/ 0 h 28"/>
                <a:gd name="T14" fmla="*/ 0 w 29"/>
                <a:gd name="T15" fmla="*/ 28 h 28"/>
                <a:gd name="T16" fmla="*/ 29 w 29"/>
                <a:gd name="T17" fmla="*/ 28 h 28"/>
                <a:gd name="T18" fmla="*/ 29 w 29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8">
                  <a:moveTo>
                    <a:pt x="7" y="22"/>
                  </a:moveTo>
                  <a:lnTo>
                    <a:pt x="7" y="9"/>
                  </a:lnTo>
                  <a:lnTo>
                    <a:pt x="19" y="9"/>
                  </a:lnTo>
                  <a:lnTo>
                    <a:pt x="19" y="22"/>
                  </a:lnTo>
                  <a:lnTo>
                    <a:pt x="7" y="22"/>
                  </a:lnTo>
                  <a:close/>
                  <a:moveTo>
                    <a:pt x="29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29" y="28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26" name="Freeform 840"/>
            <p:cNvSpPr>
              <a:spLocks noEditPoints="1"/>
            </p:cNvSpPr>
            <p:nvPr userDrawn="1"/>
          </p:nvSpPr>
          <p:spPr bwMode="auto">
            <a:xfrm>
              <a:off x="5015892" y="2354262"/>
              <a:ext cx="46038" cy="44450"/>
            </a:xfrm>
            <a:custGeom>
              <a:avLst/>
              <a:gdLst>
                <a:gd name="T0" fmla="*/ 7 w 29"/>
                <a:gd name="T1" fmla="*/ 22 h 28"/>
                <a:gd name="T2" fmla="*/ 7 w 29"/>
                <a:gd name="T3" fmla="*/ 9 h 28"/>
                <a:gd name="T4" fmla="*/ 19 w 29"/>
                <a:gd name="T5" fmla="*/ 9 h 28"/>
                <a:gd name="T6" fmla="*/ 19 w 29"/>
                <a:gd name="T7" fmla="*/ 22 h 28"/>
                <a:gd name="T8" fmla="*/ 7 w 29"/>
                <a:gd name="T9" fmla="*/ 22 h 28"/>
                <a:gd name="T10" fmla="*/ 29 w 29"/>
                <a:gd name="T11" fmla="*/ 0 h 28"/>
                <a:gd name="T12" fmla="*/ 0 w 29"/>
                <a:gd name="T13" fmla="*/ 0 h 28"/>
                <a:gd name="T14" fmla="*/ 0 w 29"/>
                <a:gd name="T15" fmla="*/ 28 h 28"/>
                <a:gd name="T16" fmla="*/ 29 w 29"/>
                <a:gd name="T17" fmla="*/ 28 h 28"/>
                <a:gd name="T18" fmla="*/ 29 w 29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8">
                  <a:moveTo>
                    <a:pt x="7" y="22"/>
                  </a:moveTo>
                  <a:lnTo>
                    <a:pt x="7" y="9"/>
                  </a:lnTo>
                  <a:lnTo>
                    <a:pt x="19" y="9"/>
                  </a:lnTo>
                  <a:lnTo>
                    <a:pt x="19" y="22"/>
                  </a:lnTo>
                  <a:lnTo>
                    <a:pt x="7" y="22"/>
                  </a:lnTo>
                  <a:moveTo>
                    <a:pt x="29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29" y="28"/>
                  </a:lnTo>
                  <a:lnTo>
                    <a:pt x="2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27" name="Freeform 841"/>
            <p:cNvSpPr>
              <a:spLocks noEditPoints="1"/>
            </p:cNvSpPr>
            <p:nvPr userDrawn="1"/>
          </p:nvSpPr>
          <p:spPr bwMode="auto">
            <a:xfrm>
              <a:off x="4877779" y="2359025"/>
              <a:ext cx="39688" cy="39687"/>
            </a:xfrm>
            <a:custGeom>
              <a:avLst/>
              <a:gdLst>
                <a:gd name="T0" fmla="*/ 9 w 25"/>
                <a:gd name="T1" fmla="*/ 16 h 25"/>
                <a:gd name="T2" fmla="*/ 9 w 25"/>
                <a:gd name="T3" fmla="*/ 6 h 25"/>
                <a:gd name="T4" fmla="*/ 18 w 25"/>
                <a:gd name="T5" fmla="*/ 6 h 25"/>
                <a:gd name="T6" fmla="*/ 18 w 25"/>
                <a:gd name="T7" fmla="*/ 16 h 25"/>
                <a:gd name="T8" fmla="*/ 9 w 25"/>
                <a:gd name="T9" fmla="*/ 16 h 25"/>
                <a:gd name="T10" fmla="*/ 25 w 25"/>
                <a:gd name="T11" fmla="*/ 0 h 25"/>
                <a:gd name="T12" fmla="*/ 0 w 25"/>
                <a:gd name="T13" fmla="*/ 0 h 25"/>
                <a:gd name="T14" fmla="*/ 0 w 25"/>
                <a:gd name="T15" fmla="*/ 25 h 25"/>
                <a:gd name="T16" fmla="*/ 25 w 25"/>
                <a:gd name="T17" fmla="*/ 25 h 25"/>
                <a:gd name="T18" fmla="*/ 25 w 25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9" y="16"/>
                  </a:moveTo>
                  <a:lnTo>
                    <a:pt x="9" y="6"/>
                  </a:lnTo>
                  <a:lnTo>
                    <a:pt x="18" y="6"/>
                  </a:lnTo>
                  <a:lnTo>
                    <a:pt x="18" y="16"/>
                  </a:lnTo>
                  <a:lnTo>
                    <a:pt x="9" y="16"/>
                  </a:lnTo>
                  <a:close/>
                  <a:moveTo>
                    <a:pt x="25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25" y="25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28" name="Freeform 842"/>
            <p:cNvSpPr>
              <a:spLocks noEditPoints="1"/>
            </p:cNvSpPr>
            <p:nvPr userDrawn="1"/>
          </p:nvSpPr>
          <p:spPr bwMode="auto">
            <a:xfrm>
              <a:off x="4877779" y="2359025"/>
              <a:ext cx="39688" cy="39687"/>
            </a:xfrm>
            <a:custGeom>
              <a:avLst/>
              <a:gdLst>
                <a:gd name="T0" fmla="*/ 9 w 25"/>
                <a:gd name="T1" fmla="*/ 16 h 25"/>
                <a:gd name="T2" fmla="*/ 9 w 25"/>
                <a:gd name="T3" fmla="*/ 6 h 25"/>
                <a:gd name="T4" fmla="*/ 18 w 25"/>
                <a:gd name="T5" fmla="*/ 6 h 25"/>
                <a:gd name="T6" fmla="*/ 18 w 25"/>
                <a:gd name="T7" fmla="*/ 16 h 25"/>
                <a:gd name="T8" fmla="*/ 9 w 25"/>
                <a:gd name="T9" fmla="*/ 16 h 25"/>
                <a:gd name="T10" fmla="*/ 25 w 25"/>
                <a:gd name="T11" fmla="*/ 0 h 25"/>
                <a:gd name="T12" fmla="*/ 0 w 25"/>
                <a:gd name="T13" fmla="*/ 0 h 25"/>
                <a:gd name="T14" fmla="*/ 0 w 25"/>
                <a:gd name="T15" fmla="*/ 25 h 25"/>
                <a:gd name="T16" fmla="*/ 25 w 25"/>
                <a:gd name="T17" fmla="*/ 25 h 25"/>
                <a:gd name="T18" fmla="*/ 25 w 25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9" y="16"/>
                  </a:moveTo>
                  <a:lnTo>
                    <a:pt x="9" y="6"/>
                  </a:lnTo>
                  <a:lnTo>
                    <a:pt x="18" y="6"/>
                  </a:lnTo>
                  <a:lnTo>
                    <a:pt x="18" y="16"/>
                  </a:lnTo>
                  <a:lnTo>
                    <a:pt x="9" y="16"/>
                  </a:lnTo>
                  <a:moveTo>
                    <a:pt x="25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25" y="25"/>
                  </a:lnTo>
                  <a:lnTo>
                    <a:pt x="2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29" name="Freeform 843"/>
            <p:cNvSpPr>
              <a:spLocks noEditPoints="1"/>
            </p:cNvSpPr>
            <p:nvPr userDrawn="1"/>
          </p:nvSpPr>
          <p:spPr bwMode="auto">
            <a:xfrm>
              <a:off x="4742842" y="2363787"/>
              <a:ext cx="34925" cy="30162"/>
            </a:xfrm>
            <a:custGeom>
              <a:avLst/>
              <a:gdLst>
                <a:gd name="T0" fmla="*/ 10 w 22"/>
                <a:gd name="T1" fmla="*/ 10 h 19"/>
                <a:gd name="T2" fmla="*/ 10 w 22"/>
                <a:gd name="T3" fmla="*/ 7 h 19"/>
                <a:gd name="T4" fmla="*/ 13 w 22"/>
                <a:gd name="T5" fmla="*/ 7 h 19"/>
                <a:gd name="T6" fmla="*/ 13 w 22"/>
                <a:gd name="T7" fmla="*/ 10 h 19"/>
                <a:gd name="T8" fmla="*/ 10 w 22"/>
                <a:gd name="T9" fmla="*/ 10 h 19"/>
                <a:gd name="T10" fmla="*/ 22 w 22"/>
                <a:gd name="T11" fmla="*/ 0 h 19"/>
                <a:gd name="T12" fmla="*/ 0 w 22"/>
                <a:gd name="T13" fmla="*/ 0 h 19"/>
                <a:gd name="T14" fmla="*/ 0 w 22"/>
                <a:gd name="T15" fmla="*/ 19 h 19"/>
                <a:gd name="T16" fmla="*/ 22 w 22"/>
                <a:gd name="T17" fmla="*/ 19 h 19"/>
                <a:gd name="T18" fmla="*/ 22 w 22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9">
                  <a:moveTo>
                    <a:pt x="10" y="10"/>
                  </a:moveTo>
                  <a:lnTo>
                    <a:pt x="10" y="7"/>
                  </a:lnTo>
                  <a:lnTo>
                    <a:pt x="13" y="7"/>
                  </a:lnTo>
                  <a:lnTo>
                    <a:pt x="13" y="10"/>
                  </a:lnTo>
                  <a:lnTo>
                    <a:pt x="10" y="10"/>
                  </a:lnTo>
                  <a:close/>
                  <a:moveTo>
                    <a:pt x="22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22" y="19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30" name="Freeform 844"/>
            <p:cNvSpPr>
              <a:spLocks noEditPoints="1"/>
            </p:cNvSpPr>
            <p:nvPr userDrawn="1"/>
          </p:nvSpPr>
          <p:spPr bwMode="auto">
            <a:xfrm>
              <a:off x="4742842" y="2363787"/>
              <a:ext cx="34925" cy="30162"/>
            </a:xfrm>
            <a:custGeom>
              <a:avLst/>
              <a:gdLst>
                <a:gd name="T0" fmla="*/ 10 w 22"/>
                <a:gd name="T1" fmla="*/ 10 h 19"/>
                <a:gd name="T2" fmla="*/ 10 w 22"/>
                <a:gd name="T3" fmla="*/ 7 h 19"/>
                <a:gd name="T4" fmla="*/ 13 w 22"/>
                <a:gd name="T5" fmla="*/ 7 h 19"/>
                <a:gd name="T6" fmla="*/ 13 w 22"/>
                <a:gd name="T7" fmla="*/ 10 h 19"/>
                <a:gd name="T8" fmla="*/ 10 w 22"/>
                <a:gd name="T9" fmla="*/ 10 h 19"/>
                <a:gd name="T10" fmla="*/ 22 w 22"/>
                <a:gd name="T11" fmla="*/ 0 h 19"/>
                <a:gd name="T12" fmla="*/ 0 w 22"/>
                <a:gd name="T13" fmla="*/ 0 h 19"/>
                <a:gd name="T14" fmla="*/ 0 w 22"/>
                <a:gd name="T15" fmla="*/ 19 h 19"/>
                <a:gd name="T16" fmla="*/ 22 w 22"/>
                <a:gd name="T17" fmla="*/ 19 h 19"/>
                <a:gd name="T18" fmla="*/ 22 w 22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9">
                  <a:moveTo>
                    <a:pt x="10" y="10"/>
                  </a:moveTo>
                  <a:lnTo>
                    <a:pt x="10" y="7"/>
                  </a:lnTo>
                  <a:lnTo>
                    <a:pt x="13" y="7"/>
                  </a:lnTo>
                  <a:lnTo>
                    <a:pt x="13" y="10"/>
                  </a:lnTo>
                  <a:lnTo>
                    <a:pt x="10" y="10"/>
                  </a:lnTo>
                  <a:moveTo>
                    <a:pt x="22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22" y="19"/>
                  </a:lnTo>
                  <a:lnTo>
                    <a:pt x="2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46" name="Rectangle 857"/>
            <p:cNvSpPr>
              <a:spLocks noChangeArrowheads="1"/>
            </p:cNvSpPr>
            <p:nvPr userDrawn="1"/>
          </p:nvSpPr>
          <p:spPr bwMode="auto">
            <a:xfrm>
              <a:off x="7946417" y="2513012"/>
              <a:ext cx="9525" cy="47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47" name="Rectangle 858"/>
            <p:cNvSpPr>
              <a:spLocks noChangeArrowheads="1"/>
            </p:cNvSpPr>
            <p:nvPr userDrawn="1"/>
          </p:nvSpPr>
          <p:spPr bwMode="auto">
            <a:xfrm>
              <a:off x="7946417" y="2513012"/>
              <a:ext cx="9525" cy="47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48" name="Rectangle 859"/>
            <p:cNvSpPr>
              <a:spLocks noChangeArrowheads="1"/>
            </p:cNvSpPr>
            <p:nvPr userDrawn="1"/>
          </p:nvSpPr>
          <p:spPr bwMode="auto">
            <a:xfrm>
              <a:off x="7811479" y="2513012"/>
              <a:ext cx="476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49" name="Rectangle 860"/>
            <p:cNvSpPr>
              <a:spLocks noChangeArrowheads="1"/>
            </p:cNvSpPr>
            <p:nvPr userDrawn="1"/>
          </p:nvSpPr>
          <p:spPr bwMode="auto">
            <a:xfrm>
              <a:off x="7811479" y="2513012"/>
              <a:ext cx="476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50" name="Rectangle 861"/>
            <p:cNvSpPr>
              <a:spLocks noChangeArrowheads="1"/>
            </p:cNvSpPr>
            <p:nvPr userDrawn="1"/>
          </p:nvSpPr>
          <p:spPr bwMode="auto">
            <a:xfrm>
              <a:off x="7671779" y="2513012"/>
              <a:ext cx="476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51" name="Rectangle 862"/>
            <p:cNvSpPr>
              <a:spLocks noChangeArrowheads="1"/>
            </p:cNvSpPr>
            <p:nvPr userDrawn="1"/>
          </p:nvSpPr>
          <p:spPr bwMode="auto">
            <a:xfrm>
              <a:off x="7671779" y="2513012"/>
              <a:ext cx="476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52" name="Rectangle 863"/>
            <p:cNvSpPr>
              <a:spLocks noChangeArrowheads="1"/>
            </p:cNvSpPr>
            <p:nvPr userDrawn="1"/>
          </p:nvSpPr>
          <p:spPr bwMode="auto">
            <a:xfrm>
              <a:off x="7527317" y="2508250"/>
              <a:ext cx="15875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53" name="Rectangle 864"/>
            <p:cNvSpPr>
              <a:spLocks noChangeArrowheads="1"/>
            </p:cNvSpPr>
            <p:nvPr userDrawn="1"/>
          </p:nvSpPr>
          <p:spPr bwMode="auto">
            <a:xfrm>
              <a:off x="7527317" y="2508250"/>
              <a:ext cx="15875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54" name="Rectangle 865"/>
            <p:cNvSpPr>
              <a:spLocks noChangeArrowheads="1"/>
            </p:cNvSpPr>
            <p:nvPr userDrawn="1"/>
          </p:nvSpPr>
          <p:spPr bwMode="auto">
            <a:xfrm>
              <a:off x="7389204" y="2508250"/>
              <a:ext cx="14288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55" name="Rectangle 866"/>
            <p:cNvSpPr>
              <a:spLocks noChangeArrowheads="1"/>
            </p:cNvSpPr>
            <p:nvPr userDrawn="1"/>
          </p:nvSpPr>
          <p:spPr bwMode="auto">
            <a:xfrm>
              <a:off x="7389204" y="2508250"/>
              <a:ext cx="14288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56" name="Freeform 867"/>
            <p:cNvSpPr>
              <a:spLocks noEditPoints="1"/>
            </p:cNvSpPr>
            <p:nvPr userDrawn="1"/>
          </p:nvSpPr>
          <p:spPr bwMode="auto">
            <a:xfrm>
              <a:off x="7105042" y="2503487"/>
              <a:ext cx="25400" cy="25400"/>
            </a:xfrm>
            <a:custGeom>
              <a:avLst/>
              <a:gdLst>
                <a:gd name="T0" fmla="*/ 6 w 16"/>
                <a:gd name="T1" fmla="*/ 9 h 16"/>
                <a:gd name="T2" fmla="*/ 6 w 16"/>
                <a:gd name="T3" fmla="*/ 6 h 16"/>
                <a:gd name="T4" fmla="*/ 13 w 16"/>
                <a:gd name="T5" fmla="*/ 6 h 16"/>
                <a:gd name="T6" fmla="*/ 13 w 16"/>
                <a:gd name="T7" fmla="*/ 9 h 16"/>
                <a:gd name="T8" fmla="*/ 6 w 16"/>
                <a:gd name="T9" fmla="*/ 9 h 16"/>
                <a:gd name="T10" fmla="*/ 16 w 16"/>
                <a:gd name="T11" fmla="*/ 0 h 16"/>
                <a:gd name="T12" fmla="*/ 0 w 16"/>
                <a:gd name="T13" fmla="*/ 0 h 16"/>
                <a:gd name="T14" fmla="*/ 0 w 16"/>
                <a:gd name="T15" fmla="*/ 16 h 16"/>
                <a:gd name="T16" fmla="*/ 16 w 16"/>
                <a:gd name="T17" fmla="*/ 16 h 16"/>
                <a:gd name="T18" fmla="*/ 16 w 16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6" y="9"/>
                  </a:moveTo>
                  <a:lnTo>
                    <a:pt x="6" y="6"/>
                  </a:lnTo>
                  <a:lnTo>
                    <a:pt x="13" y="6"/>
                  </a:lnTo>
                  <a:lnTo>
                    <a:pt x="13" y="9"/>
                  </a:lnTo>
                  <a:lnTo>
                    <a:pt x="6" y="9"/>
                  </a:lnTo>
                  <a:close/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57" name="Freeform 868"/>
            <p:cNvSpPr>
              <a:spLocks noEditPoints="1"/>
            </p:cNvSpPr>
            <p:nvPr userDrawn="1"/>
          </p:nvSpPr>
          <p:spPr bwMode="auto">
            <a:xfrm>
              <a:off x="7105042" y="2503487"/>
              <a:ext cx="25400" cy="25400"/>
            </a:xfrm>
            <a:custGeom>
              <a:avLst/>
              <a:gdLst>
                <a:gd name="T0" fmla="*/ 6 w 16"/>
                <a:gd name="T1" fmla="*/ 9 h 16"/>
                <a:gd name="T2" fmla="*/ 6 w 16"/>
                <a:gd name="T3" fmla="*/ 6 h 16"/>
                <a:gd name="T4" fmla="*/ 13 w 16"/>
                <a:gd name="T5" fmla="*/ 6 h 16"/>
                <a:gd name="T6" fmla="*/ 13 w 16"/>
                <a:gd name="T7" fmla="*/ 9 h 16"/>
                <a:gd name="T8" fmla="*/ 6 w 16"/>
                <a:gd name="T9" fmla="*/ 9 h 16"/>
                <a:gd name="T10" fmla="*/ 16 w 16"/>
                <a:gd name="T11" fmla="*/ 0 h 16"/>
                <a:gd name="T12" fmla="*/ 0 w 16"/>
                <a:gd name="T13" fmla="*/ 0 h 16"/>
                <a:gd name="T14" fmla="*/ 0 w 16"/>
                <a:gd name="T15" fmla="*/ 16 h 16"/>
                <a:gd name="T16" fmla="*/ 16 w 16"/>
                <a:gd name="T17" fmla="*/ 16 h 16"/>
                <a:gd name="T18" fmla="*/ 16 w 16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6" y="9"/>
                  </a:moveTo>
                  <a:lnTo>
                    <a:pt x="6" y="6"/>
                  </a:lnTo>
                  <a:lnTo>
                    <a:pt x="13" y="6"/>
                  </a:lnTo>
                  <a:lnTo>
                    <a:pt x="13" y="9"/>
                  </a:lnTo>
                  <a:lnTo>
                    <a:pt x="6" y="9"/>
                  </a:lnTo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58" name="Freeform 869"/>
            <p:cNvSpPr>
              <a:spLocks noEditPoints="1"/>
            </p:cNvSpPr>
            <p:nvPr userDrawn="1"/>
          </p:nvSpPr>
          <p:spPr bwMode="auto">
            <a:xfrm>
              <a:off x="6965342" y="2503487"/>
              <a:ext cx="30163" cy="30162"/>
            </a:xfrm>
            <a:custGeom>
              <a:avLst/>
              <a:gdLst>
                <a:gd name="T0" fmla="*/ 7 w 19"/>
                <a:gd name="T1" fmla="*/ 12 h 19"/>
                <a:gd name="T2" fmla="*/ 7 w 19"/>
                <a:gd name="T3" fmla="*/ 6 h 19"/>
                <a:gd name="T4" fmla="*/ 13 w 19"/>
                <a:gd name="T5" fmla="*/ 6 h 19"/>
                <a:gd name="T6" fmla="*/ 13 w 19"/>
                <a:gd name="T7" fmla="*/ 12 h 19"/>
                <a:gd name="T8" fmla="*/ 7 w 19"/>
                <a:gd name="T9" fmla="*/ 12 h 19"/>
                <a:gd name="T10" fmla="*/ 19 w 19"/>
                <a:gd name="T11" fmla="*/ 0 h 19"/>
                <a:gd name="T12" fmla="*/ 0 w 19"/>
                <a:gd name="T13" fmla="*/ 0 h 19"/>
                <a:gd name="T14" fmla="*/ 0 w 19"/>
                <a:gd name="T15" fmla="*/ 19 h 19"/>
                <a:gd name="T16" fmla="*/ 19 w 19"/>
                <a:gd name="T17" fmla="*/ 19 h 19"/>
                <a:gd name="T18" fmla="*/ 19 w 19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7" y="12"/>
                  </a:moveTo>
                  <a:lnTo>
                    <a:pt x="7" y="6"/>
                  </a:lnTo>
                  <a:lnTo>
                    <a:pt x="13" y="6"/>
                  </a:lnTo>
                  <a:lnTo>
                    <a:pt x="13" y="12"/>
                  </a:lnTo>
                  <a:lnTo>
                    <a:pt x="7" y="12"/>
                  </a:lnTo>
                  <a:close/>
                  <a:moveTo>
                    <a:pt x="19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59" name="Freeform 870"/>
            <p:cNvSpPr>
              <a:spLocks noEditPoints="1"/>
            </p:cNvSpPr>
            <p:nvPr userDrawn="1"/>
          </p:nvSpPr>
          <p:spPr bwMode="auto">
            <a:xfrm>
              <a:off x="6965342" y="2503487"/>
              <a:ext cx="30163" cy="30162"/>
            </a:xfrm>
            <a:custGeom>
              <a:avLst/>
              <a:gdLst>
                <a:gd name="T0" fmla="*/ 7 w 19"/>
                <a:gd name="T1" fmla="*/ 12 h 19"/>
                <a:gd name="T2" fmla="*/ 7 w 19"/>
                <a:gd name="T3" fmla="*/ 6 h 19"/>
                <a:gd name="T4" fmla="*/ 13 w 19"/>
                <a:gd name="T5" fmla="*/ 6 h 19"/>
                <a:gd name="T6" fmla="*/ 13 w 19"/>
                <a:gd name="T7" fmla="*/ 12 h 19"/>
                <a:gd name="T8" fmla="*/ 7 w 19"/>
                <a:gd name="T9" fmla="*/ 12 h 19"/>
                <a:gd name="T10" fmla="*/ 19 w 19"/>
                <a:gd name="T11" fmla="*/ 0 h 19"/>
                <a:gd name="T12" fmla="*/ 0 w 19"/>
                <a:gd name="T13" fmla="*/ 0 h 19"/>
                <a:gd name="T14" fmla="*/ 0 w 19"/>
                <a:gd name="T15" fmla="*/ 19 h 19"/>
                <a:gd name="T16" fmla="*/ 19 w 19"/>
                <a:gd name="T17" fmla="*/ 19 h 19"/>
                <a:gd name="T18" fmla="*/ 19 w 19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7" y="12"/>
                  </a:moveTo>
                  <a:lnTo>
                    <a:pt x="7" y="6"/>
                  </a:lnTo>
                  <a:lnTo>
                    <a:pt x="13" y="6"/>
                  </a:lnTo>
                  <a:lnTo>
                    <a:pt x="13" y="12"/>
                  </a:lnTo>
                  <a:lnTo>
                    <a:pt x="7" y="12"/>
                  </a:lnTo>
                  <a:moveTo>
                    <a:pt x="19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9" y="19"/>
                  </a:lnTo>
                  <a:lnTo>
                    <a:pt x="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60" name="Freeform 871"/>
            <p:cNvSpPr>
              <a:spLocks noEditPoints="1"/>
            </p:cNvSpPr>
            <p:nvPr userDrawn="1"/>
          </p:nvSpPr>
          <p:spPr bwMode="auto">
            <a:xfrm>
              <a:off x="6827229" y="2498725"/>
              <a:ext cx="30163" cy="34925"/>
            </a:xfrm>
            <a:custGeom>
              <a:avLst/>
              <a:gdLst>
                <a:gd name="T0" fmla="*/ 6 w 19"/>
                <a:gd name="T1" fmla="*/ 15 h 22"/>
                <a:gd name="T2" fmla="*/ 6 w 19"/>
                <a:gd name="T3" fmla="*/ 6 h 22"/>
                <a:gd name="T4" fmla="*/ 12 w 19"/>
                <a:gd name="T5" fmla="*/ 6 h 22"/>
                <a:gd name="T6" fmla="*/ 12 w 19"/>
                <a:gd name="T7" fmla="*/ 15 h 22"/>
                <a:gd name="T8" fmla="*/ 6 w 19"/>
                <a:gd name="T9" fmla="*/ 15 h 22"/>
                <a:gd name="T10" fmla="*/ 19 w 19"/>
                <a:gd name="T11" fmla="*/ 0 h 22"/>
                <a:gd name="T12" fmla="*/ 0 w 19"/>
                <a:gd name="T13" fmla="*/ 0 h 22"/>
                <a:gd name="T14" fmla="*/ 0 w 19"/>
                <a:gd name="T15" fmla="*/ 22 h 22"/>
                <a:gd name="T16" fmla="*/ 19 w 19"/>
                <a:gd name="T17" fmla="*/ 22 h 22"/>
                <a:gd name="T18" fmla="*/ 19 w 19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2">
                  <a:moveTo>
                    <a:pt x="6" y="15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12" y="15"/>
                  </a:lnTo>
                  <a:lnTo>
                    <a:pt x="6" y="15"/>
                  </a:lnTo>
                  <a:close/>
                  <a:moveTo>
                    <a:pt x="19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19" y="22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61" name="Freeform 872"/>
            <p:cNvSpPr>
              <a:spLocks noEditPoints="1"/>
            </p:cNvSpPr>
            <p:nvPr userDrawn="1"/>
          </p:nvSpPr>
          <p:spPr bwMode="auto">
            <a:xfrm>
              <a:off x="6827229" y="2498725"/>
              <a:ext cx="30163" cy="34925"/>
            </a:xfrm>
            <a:custGeom>
              <a:avLst/>
              <a:gdLst>
                <a:gd name="T0" fmla="*/ 6 w 19"/>
                <a:gd name="T1" fmla="*/ 15 h 22"/>
                <a:gd name="T2" fmla="*/ 6 w 19"/>
                <a:gd name="T3" fmla="*/ 6 h 22"/>
                <a:gd name="T4" fmla="*/ 12 w 19"/>
                <a:gd name="T5" fmla="*/ 6 h 22"/>
                <a:gd name="T6" fmla="*/ 12 w 19"/>
                <a:gd name="T7" fmla="*/ 15 h 22"/>
                <a:gd name="T8" fmla="*/ 6 w 19"/>
                <a:gd name="T9" fmla="*/ 15 h 22"/>
                <a:gd name="T10" fmla="*/ 19 w 19"/>
                <a:gd name="T11" fmla="*/ 0 h 22"/>
                <a:gd name="T12" fmla="*/ 0 w 19"/>
                <a:gd name="T13" fmla="*/ 0 h 22"/>
                <a:gd name="T14" fmla="*/ 0 w 19"/>
                <a:gd name="T15" fmla="*/ 22 h 22"/>
                <a:gd name="T16" fmla="*/ 19 w 19"/>
                <a:gd name="T17" fmla="*/ 22 h 22"/>
                <a:gd name="T18" fmla="*/ 19 w 19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2">
                  <a:moveTo>
                    <a:pt x="6" y="15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12" y="15"/>
                  </a:lnTo>
                  <a:lnTo>
                    <a:pt x="6" y="15"/>
                  </a:lnTo>
                  <a:moveTo>
                    <a:pt x="19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19" y="22"/>
                  </a:lnTo>
                  <a:lnTo>
                    <a:pt x="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62" name="Freeform 873"/>
            <p:cNvSpPr>
              <a:spLocks noEditPoints="1"/>
            </p:cNvSpPr>
            <p:nvPr userDrawn="1"/>
          </p:nvSpPr>
          <p:spPr bwMode="auto">
            <a:xfrm>
              <a:off x="6543067" y="2493962"/>
              <a:ext cx="44450" cy="44450"/>
            </a:xfrm>
            <a:custGeom>
              <a:avLst/>
              <a:gdLst>
                <a:gd name="T0" fmla="*/ 6 w 28"/>
                <a:gd name="T1" fmla="*/ 22 h 28"/>
                <a:gd name="T2" fmla="*/ 6 w 28"/>
                <a:gd name="T3" fmla="*/ 6 h 28"/>
                <a:gd name="T4" fmla="*/ 22 w 28"/>
                <a:gd name="T5" fmla="*/ 6 h 28"/>
                <a:gd name="T6" fmla="*/ 22 w 28"/>
                <a:gd name="T7" fmla="*/ 22 h 28"/>
                <a:gd name="T8" fmla="*/ 6 w 28"/>
                <a:gd name="T9" fmla="*/ 22 h 28"/>
                <a:gd name="T10" fmla="*/ 28 w 28"/>
                <a:gd name="T11" fmla="*/ 0 h 28"/>
                <a:gd name="T12" fmla="*/ 0 w 28"/>
                <a:gd name="T13" fmla="*/ 0 h 28"/>
                <a:gd name="T14" fmla="*/ 0 w 28"/>
                <a:gd name="T15" fmla="*/ 28 h 28"/>
                <a:gd name="T16" fmla="*/ 28 w 28"/>
                <a:gd name="T17" fmla="*/ 28 h 28"/>
                <a:gd name="T18" fmla="*/ 28 w 28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6" y="22"/>
                  </a:moveTo>
                  <a:lnTo>
                    <a:pt x="6" y="6"/>
                  </a:lnTo>
                  <a:lnTo>
                    <a:pt x="22" y="6"/>
                  </a:lnTo>
                  <a:lnTo>
                    <a:pt x="22" y="22"/>
                  </a:lnTo>
                  <a:lnTo>
                    <a:pt x="6" y="22"/>
                  </a:lnTo>
                  <a:close/>
                  <a:moveTo>
                    <a:pt x="28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28" y="28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63" name="Freeform 874"/>
            <p:cNvSpPr>
              <a:spLocks noEditPoints="1"/>
            </p:cNvSpPr>
            <p:nvPr userDrawn="1"/>
          </p:nvSpPr>
          <p:spPr bwMode="auto">
            <a:xfrm>
              <a:off x="6543067" y="2493962"/>
              <a:ext cx="44450" cy="44450"/>
            </a:xfrm>
            <a:custGeom>
              <a:avLst/>
              <a:gdLst>
                <a:gd name="T0" fmla="*/ 6 w 28"/>
                <a:gd name="T1" fmla="*/ 22 h 28"/>
                <a:gd name="T2" fmla="*/ 6 w 28"/>
                <a:gd name="T3" fmla="*/ 6 h 28"/>
                <a:gd name="T4" fmla="*/ 22 w 28"/>
                <a:gd name="T5" fmla="*/ 6 h 28"/>
                <a:gd name="T6" fmla="*/ 22 w 28"/>
                <a:gd name="T7" fmla="*/ 22 h 28"/>
                <a:gd name="T8" fmla="*/ 6 w 28"/>
                <a:gd name="T9" fmla="*/ 22 h 28"/>
                <a:gd name="T10" fmla="*/ 28 w 28"/>
                <a:gd name="T11" fmla="*/ 0 h 28"/>
                <a:gd name="T12" fmla="*/ 0 w 28"/>
                <a:gd name="T13" fmla="*/ 0 h 28"/>
                <a:gd name="T14" fmla="*/ 0 w 28"/>
                <a:gd name="T15" fmla="*/ 28 h 28"/>
                <a:gd name="T16" fmla="*/ 28 w 28"/>
                <a:gd name="T17" fmla="*/ 28 h 28"/>
                <a:gd name="T18" fmla="*/ 28 w 28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6" y="22"/>
                  </a:moveTo>
                  <a:lnTo>
                    <a:pt x="6" y="6"/>
                  </a:lnTo>
                  <a:lnTo>
                    <a:pt x="22" y="6"/>
                  </a:lnTo>
                  <a:lnTo>
                    <a:pt x="22" y="22"/>
                  </a:lnTo>
                  <a:lnTo>
                    <a:pt x="6" y="22"/>
                  </a:lnTo>
                  <a:moveTo>
                    <a:pt x="28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28" y="28"/>
                  </a:lnTo>
                  <a:lnTo>
                    <a:pt x="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64" name="Freeform 875"/>
            <p:cNvSpPr>
              <a:spLocks noEditPoints="1"/>
            </p:cNvSpPr>
            <p:nvPr userDrawn="1"/>
          </p:nvSpPr>
          <p:spPr bwMode="auto">
            <a:xfrm>
              <a:off x="6398604" y="2489200"/>
              <a:ext cx="55563" cy="53975"/>
            </a:xfrm>
            <a:custGeom>
              <a:avLst/>
              <a:gdLst>
                <a:gd name="T0" fmla="*/ 7 w 35"/>
                <a:gd name="T1" fmla="*/ 28 h 34"/>
                <a:gd name="T2" fmla="*/ 7 w 35"/>
                <a:gd name="T3" fmla="*/ 9 h 34"/>
                <a:gd name="T4" fmla="*/ 25 w 35"/>
                <a:gd name="T5" fmla="*/ 9 h 34"/>
                <a:gd name="T6" fmla="*/ 25 w 35"/>
                <a:gd name="T7" fmla="*/ 28 h 34"/>
                <a:gd name="T8" fmla="*/ 7 w 35"/>
                <a:gd name="T9" fmla="*/ 28 h 34"/>
                <a:gd name="T10" fmla="*/ 35 w 35"/>
                <a:gd name="T11" fmla="*/ 0 h 34"/>
                <a:gd name="T12" fmla="*/ 0 w 35"/>
                <a:gd name="T13" fmla="*/ 0 h 34"/>
                <a:gd name="T14" fmla="*/ 0 w 35"/>
                <a:gd name="T15" fmla="*/ 34 h 34"/>
                <a:gd name="T16" fmla="*/ 35 w 35"/>
                <a:gd name="T17" fmla="*/ 34 h 34"/>
                <a:gd name="T18" fmla="*/ 35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7" y="28"/>
                  </a:moveTo>
                  <a:lnTo>
                    <a:pt x="7" y="9"/>
                  </a:lnTo>
                  <a:lnTo>
                    <a:pt x="25" y="9"/>
                  </a:lnTo>
                  <a:lnTo>
                    <a:pt x="25" y="28"/>
                  </a:lnTo>
                  <a:lnTo>
                    <a:pt x="7" y="28"/>
                  </a:lnTo>
                  <a:close/>
                  <a:moveTo>
                    <a:pt x="35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5" y="34"/>
                  </a:ln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65" name="Freeform 876"/>
            <p:cNvSpPr>
              <a:spLocks noEditPoints="1"/>
            </p:cNvSpPr>
            <p:nvPr userDrawn="1"/>
          </p:nvSpPr>
          <p:spPr bwMode="auto">
            <a:xfrm>
              <a:off x="6398604" y="2489200"/>
              <a:ext cx="55563" cy="53975"/>
            </a:xfrm>
            <a:custGeom>
              <a:avLst/>
              <a:gdLst>
                <a:gd name="T0" fmla="*/ 7 w 35"/>
                <a:gd name="T1" fmla="*/ 28 h 34"/>
                <a:gd name="T2" fmla="*/ 7 w 35"/>
                <a:gd name="T3" fmla="*/ 9 h 34"/>
                <a:gd name="T4" fmla="*/ 25 w 35"/>
                <a:gd name="T5" fmla="*/ 9 h 34"/>
                <a:gd name="T6" fmla="*/ 25 w 35"/>
                <a:gd name="T7" fmla="*/ 28 h 34"/>
                <a:gd name="T8" fmla="*/ 7 w 35"/>
                <a:gd name="T9" fmla="*/ 28 h 34"/>
                <a:gd name="T10" fmla="*/ 35 w 35"/>
                <a:gd name="T11" fmla="*/ 0 h 34"/>
                <a:gd name="T12" fmla="*/ 0 w 35"/>
                <a:gd name="T13" fmla="*/ 0 h 34"/>
                <a:gd name="T14" fmla="*/ 0 w 35"/>
                <a:gd name="T15" fmla="*/ 34 h 34"/>
                <a:gd name="T16" fmla="*/ 35 w 35"/>
                <a:gd name="T17" fmla="*/ 34 h 34"/>
                <a:gd name="T18" fmla="*/ 35 w 35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7" y="28"/>
                  </a:moveTo>
                  <a:lnTo>
                    <a:pt x="7" y="9"/>
                  </a:lnTo>
                  <a:lnTo>
                    <a:pt x="25" y="9"/>
                  </a:lnTo>
                  <a:lnTo>
                    <a:pt x="25" y="28"/>
                  </a:lnTo>
                  <a:lnTo>
                    <a:pt x="7" y="28"/>
                  </a:lnTo>
                  <a:moveTo>
                    <a:pt x="35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5" y="34"/>
                  </a:lnTo>
                  <a:lnTo>
                    <a:pt x="3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66" name="Freeform 877"/>
            <p:cNvSpPr>
              <a:spLocks noEditPoints="1"/>
            </p:cNvSpPr>
            <p:nvPr userDrawn="1"/>
          </p:nvSpPr>
          <p:spPr bwMode="auto">
            <a:xfrm>
              <a:off x="6116029" y="2482850"/>
              <a:ext cx="63500" cy="65087"/>
            </a:xfrm>
            <a:custGeom>
              <a:avLst/>
              <a:gdLst>
                <a:gd name="T0" fmla="*/ 9 w 40"/>
                <a:gd name="T1" fmla="*/ 32 h 41"/>
                <a:gd name="T2" fmla="*/ 9 w 40"/>
                <a:gd name="T3" fmla="*/ 10 h 41"/>
                <a:gd name="T4" fmla="*/ 31 w 40"/>
                <a:gd name="T5" fmla="*/ 10 h 41"/>
                <a:gd name="T6" fmla="*/ 31 w 40"/>
                <a:gd name="T7" fmla="*/ 32 h 41"/>
                <a:gd name="T8" fmla="*/ 9 w 40"/>
                <a:gd name="T9" fmla="*/ 32 h 41"/>
                <a:gd name="T10" fmla="*/ 40 w 40"/>
                <a:gd name="T11" fmla="*/ 0 h 41"/>
                <a:gd name="T12" fmla="*/ 0 w 40"/>
                <a:gd name="T13" fmla="*/ 0 h 41"/>
                <a:gd name="T14" fmla="*/ 0 w 40"/>
                <a:gd name="T15" fmla="*/ 41 h 41"/>
                <a:gd name="T16" fmla="*/ 40 w 40"/>
                <a:gd name="T17" fmla="*/ 41 h 41"/>
                <a:gd name="T18" fmla="*/ 40 w 40"/>
                <a:gd name="T1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1">
                  <a:moveTo>
                    <a:pt x="9" y="32"/>
                  </a:moveTo>
                  <a:lnTo>
                    <a:pt x="9" y="10"/>
                  </a:lnTo>
                  <a:lnTo>
                    <a:pt x="31" y="10"/>
                  </a:lnTo>
                  <a:lnTo>
                    <a:pt x="31" y="32"/>
                  </a:lnTo>
                  <a:lnTo>
                    <a:pt x="9" y="32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41"/>
                  </a:lnTo>
                  <a:lnTo>
                    <a:pt x="40" y="41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67" name="Freeform 878"/>
            <p:cNvSpPr>
              <a:spLocks noEditPoints="1"/>
            </p:cNvSpPr>
            <p:nvPr userDrawn="1"/>
          </p:nvSpPr>
          <p:spPr bwMode="auto">
            <a:xfrm>
              <a:off x="6116029" y="2482850"/>
              <a:ext cx="63500" cy="65087"/>
            </a:xfrm>
            <a:custGeom>
              <a:avLst/>
              <a:gdLst>
                <a:gd name="T0" fmla="*/ 9 w 40"/>
                <a:gd name="T1" fmla="*/ 32 h 41"/>
                <a:gd name="T2" fmla="*/ 9 w 40"/>
                <a:gd name="T3" fmla="*/ 10 h 41"/>
                <a:gd name="T4" fmla="*/ 31 w 40"/>
                <a:gd name="T5" fmla="*/ 10 h 41"/>
                <a:gd name="T6" fmla="*/ 31 w 40"/>
                <a:gd name="T7" fmla="*/ 32 h 41"/>
                <a:gd name="T8" fmla="*/ 9 w 40"/>
                <a:gd name="T9" fmla="*/ 32 h 41"/>
                <a:gd name="T10" fmla="*/ 40 w 40"/>
                <a:gd name="T11" fmla="*/ 0 h 41"/>
                <a:gd name="T12" fmla="*/ 0 w 40"/>
                <a:gd name="T13" fmla="*/ 0 h 41"/>
                <a:gd name="T14" fmla="*/ 0 w 40"/>
                <a:gd name="T15" fmla="*/ 41 h 41"/>
                <a:gd name="T16" fmla="*/ 40 w 40"/>
                <a:gd name="T17" fmla="*/ 41 h 41"/>
                <a:gd name="T18" fmla="*/ 40 w 40"/>
                <a:gd name="T1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1">
                  <a:moveTo>
                    <a:pt x="9" y="32"/>
                  </a:moveTo>
                  <a:lnTo>
                    <a:pt x="9" y="10"/>
                  </a:lnTo>
                  <a:lnTo>
                    <a:pt x="31" y="10"/>
                  </a:lnTo>
                  <a:lnTo>
                    <a:pt x="31" y="32"/>
                  </a:lnTo>
                  <a:lnTo>
                    <a:pt x="9" y="32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41"/>
                  </a:lnTo>
                  <a:lnTo>
                    <a:pt x="40" y="41"/>
                  </a:lnTo>
                  <a:lnTo>
                    <a:pt x="4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68" name="Freeform 879"/>
            <p:cNvSpPr>
              <a:spLocks noEditPoints="1"/>
            </p:cNvSpPr>
            <p:nvPr userDrawn="1"/>
          </p:nvSpPr>
          <p:spPr bwMode="auto">
            <a:xfrm>
              <a:off x="5976329" y="2482850"/>
              <a:ext cx="65088" cy="65087"/>
            </a:xfrm>
            <a:custGeom>
              <a:avLst/>
              <a:gdLst>
                <a:gd name="T0" fmla="*/ 9 w 41"/>
                <a:gd name="T1" fmla="*/ 35 h 41"/>
                <a:gd name="T2" fmla="*/ 9 w 41"/>
                <a:gd name="T3" fmla="*/ 10 h 41"/>
                <a:gd name="T4" fmla="*/ 31 w 41"/>
                <a:gd name="T5" fmla="*/ 10 h 41"/>
                <a:gd name="T6" fmla="*/ 31 w 41"/>
                <a:gd name="T7" fmla="*/ 35 h 41"/>
                <a:gd name="T8" fmla="*/ 9 w 41"/>
                <a:gd name="T9" fmla="*/ 35 h 41"/>
                <a:gd name="T10" fmla="*/ 41 w 41"/>
                <a:gd name="T11" fmla="*/ 0 h 41"/>
                <a:gd name="T12" fmla="*/ 0 w 41"/>
                <a:gd name="T13" fmla="*/ 0 h 41"/>
                <a:gd name="T14" fmla="*/ 0 w 41"/>
                <a:gd name="T15" fmla="*/ 41 h 41"/>
                <a:gd name="T16" fmla="*/ 41 w 41"/>
                <a:gd name="T17" fmla="*/ 41 h 41"/>
                <a:gd name="T18" fmla="*/ 41 w 41"/>
                <a:gd name="T1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9" y="35"/>
                  </a:moveTo>
                  <a:lnTo>
                    <a:pt x="9" y="10"/>
                  </a:lnTo>
                  <a:lnTo>
                    <a:pt x="31" y="10"/>
                  </a:lnTo>
                  <a:lnTo>
                    <a:pt x="31" y="35"/>
                  </a:lnTo>
                  <a:lnTo>
                    <a:pt x="9" y="35"/>
                  </a:lnTo>
                  <a:close/>
                  <a:moveTo>
                    <a:pt x="41" y="0"/>
                  </a:moveTo>
                  <a:lnTo>
                    <a:pt x="0" y="0"/>
                  </a:lnTo>
                  <a:lnTo>
                    <a:pt x="0" y="41"/>
                  </a:lnTo>
                  <a:lnTo>
                    <a:pt x="41" y="41"/>
                  </a:ln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69" name="Freeform 880"/>
            <p:cNvSpPr>
              <a:spLocks noEditPoints="1"/>
            </p:cNvSpPr>
            <p:nvPr userDrawn="1"/>
          </p:nvSpPr>
          <p:spPr bwMode="auto">
            <a:xfrm>
              <a:off x="5976329" y="2482850"/>
              <a:ext cx="65088" cy="65087"/>
            </a:xfrm>
            <a:custGeom>
              <a:avLst/>
              <a:gdLst>
                <a:gd name="T0" fmla="*/ 9 w 41"/>
                <a:gd name="T1" fmla="*/ 35 h 41"/>
                <a:gd name="T2" fmla="*/ 9 w 41"/>
                <a:gd name="T3" fmla="*/ 10 h 41"/>
                <a:gd name="T4" fmla="*/ 31 w 41"/>
                <a:gd name="T5" fmla="*/ 10 h 41"/>
                <a:gd name="T6" fmla="*/ 31 w 41"/>
                <a:gd name="T7" fmla="*/ 35 h 41"/>
                <a:gd name="T8" fmla="*/ 9 w 41"/>
                <a:gd name="T9" fmla="*/ 35 h 41"/>
                <a:gd name="T10" fmla="*/ 41 w 41"/>
                <a:gd name="T11" fmla="*/ 0 h 41"/>
                <a:gd name="T12" fmla="*/ 0 w 41"/>
                <a:gd name="T13" fmla="*/ 0 h 41"/>
                <a:gd name="T14" fmla="*/ 0 w 41"/>
                <a:gd name="T15" fmla="*/ 41 h 41"/>
                <a:gd name="T16" fmla="*/ 41 w 41"/>
                <a:gd name="T17" fmla="*/ 41 h 41"/>
                <a:gd name="T18" fmla="*/ 41 w 41"/>
                <a:gd name="T1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9" y="35"/>
                  </a:moveTo>
                  <a:lnTo>
                    <a:pt x="9" y="10"/>
                  </a:lnTo>
                  <a:lnTo>
                    <a:pt x="31" y="10"/>
                  </a:lnTo>
                  <a:lnTo>
                    <a:pt x="31" y="35"/>
                  </a:lnTo>
                  <a:lnTo>
                    <a:pt x="9" y="35"/>
                  </a:lnTo>
                  <a:moveTo>
                    <a:pt x="41" y="0"/>
                  </a:moveTo>
                  <a:lnTo>
                    <a:pt x="0" y="0"/>
                  </a:lnTo>
                  <a:lnTo>
                    <a:pt x="0" y="41"/>
                  </a:lnTo>
                  <a:lnTo>
                    <a:pt x="41" y="41"/>
                  </a:lnTo>
                  <a:lnTo>
                    <a:pt x="4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70" name="Freeform 881"/>
            <p:cNvSpPr>
              <a:spLocks noEditPoints="1"/>
            </p:cNvSpPr>
            <p:nvPr userDrawn="1"/>
          </p:nvSpPr>
          <p:spPr bwMode="auto">
            <a:xfrm>
              <a:off x="5836629" y="2482850"/>
              <a:ext cx="65088" cy="65087"/>
            </a:xfrm>
            <a:custGeom>
              <a:avLst/>
              <a:gdLst>
                <a:gd name="T0" fmla="*/ 10 w 41"/>
                <a:gd name="T1" fmla="*/ 35 h 41"/>
                <a:gd name="T2" fmla="*/ 10 w 41"/>
                <a:gd name="T3" fmla="*/ 10 h 41"/>
                <a:gd name="T4" fmla="*/ 35 w 41"/>
                <a:gd name="T5" fmla="*/ 10 h 41"/>
                <a:gd name="T6" fmla="*/ 35 w 41"/>
                <a:gd name="T7" fmla="*/ 35 h 41"/>
                <a:gd name="T8" fmla="*/ 10 w 41"/>
                <a:gd name="T9" fmla="*/ 35 h 41"/>
                <a:gd name="T10" fmla="*/ 41 w 41"/>
                <a:gd name="T11" fmla="*/ 0 h 41"/>
                <a:gd name="T12" fmla="*/ 0 w 41"/>
                <a:gd name="T13" fmla="*/ 0 h 41"/>
                <a:gd name="T14" fmla="*/ 0 w 41"/>
                <a:gd name="T15" fmla="*/ 41 h 41"/>
                <a:gd name="T16" fmla="*/ 41 w 41"/>
                <a:gd name="T17" fmla="*/ 41 h 41"/>
                <a:gd name="T18" fmla="*/ 41 w 41"/>
                <a:gd name="T1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10" y="35"/>
                  </a:moveTo>
                  <a:lnTo>
                    <a:pt x="10" y="10"/>
                  </a:lnTo>
                  <a:lnTo>
                    <a:pt x="35" y="10"/>
                  </a:lnTo>
                  <a:lnTo>
                    <a:pt x="35" y="35"/>
                  </a:lnTo>
                  <a:lnTo>
                    <a:pt x="10" y="35"/>
                  </a:lnTo>
                  <a:close/>
                  <a:moveTo>
                    <a:pt x="41" y="0"/>
                  </a:moveTo>
                  <a:lnTo>
                    <a:pt x="0" y="0"/>
                  </a:lnTo>
                  <a:lnTo>
                    <a:pt x="0" y="41"/>
                  </a:lnTo>
                  <a:lnTo>
                    <a:pt x="41" y="41"/>
                  </a:ln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71" name="Freeform 882"/>
            <p:cNvSpPr>
              <a:spLocks noEditPoints="1"/>
            </p:cNvSpPr>
            <p:nvPr userDrawn="1"/>
          </p:nvSpPr>
          <p:spPr bwMode="auto">
            <a:xfrm>
              <a:off x="5836629" y="2482850"/>
              <a:ext cx="65088" cy="65087"/>
            </a:xfrm>
            <a:custGeom>
              <a:avLst/>
              <a:gdLst>
                <a:gd name="T0" fmla="*/ 10 w 41"/>
                <a:gd name="T1" fmla="*/ 35 h 41"/>
                <a:gd name="T2" fmla="*/ 10 w 41"/>
                <a:gd name="T3" fmla="*/ 10 h 41"/>
                <a:gd name="T4" fmla="*/ 35 w 41"/>
                <a:gd name="T5" fmla="*/ 10 h 41"/>
                <a:gd name="T6" fmla="*/ 35 w 41"/>
                <a:gd name="T7" fmla="*/ 35 h 41"/>
                <a:gd name="T8" fmla="*/ 10 w 41"/>
                <a:gd name="T9" fmla="*/ 35 h 41"/>
                <a:gd name="T10" fmla="*/ 41 w 41"/>
                <a:gd name="T11" fmla="*/ 0 h 41"/>
                <a:gd name="T12" fmla="*/ 0 w 41"/>
                <a:gd name="T13" fmla="*/ 0 h 41"/>
                <a:gd name="T14" fmla="*/ 0 w 41"/>
                <a:gd name="T15" fmla="*/ 41 h 41"/>
                <a:gd name="T16" fmla="*/ 41 w 41"/>
                <a:gd name="T17" fmla="*/ 41 h 41"/>
                <a:gd name="T18" fmla="*/ 41 w 41"/>
                <a:gd name="T1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41">
                  <a:moveTo>
                    <a:pt x="10" y="35"/>
                  </a:moveTo>
                  <a:lnTo>
                    <a:pt x="10" y="10"/>
                  </a:lnTo>
                  <a:lnTo>
                    <a:pt x="35" y="10"/>
                  </a:lnTo>
                  <a:lnTo>
                    <a:pt x="35" y="35"/>
                  </a:lnTo>
                  <a:lnTo>
                    <a:pt x="10" y="35"/>
                  </a:lnTo>
                  <a:moveTo>
                    <a:pt x="41" y="0"/>
                  </a:moveTo>
                  <a:lnTo>
                    <a:pt x="0" y="0"/>
                  </a:lnTo>
                  <a:lnTo>
                    <a:pt x="0" y="41"/>
                  </a:lnTo>
                  <a:lnTo>
                    <a:pt x="41" y="41"/>
                  </a:lnTo>
                  <a:lnTo>
                    <a:pt x="4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72" name="Freeform 883"/>
            <p:cNvSpPr>
              <a:spLocks noEditPoints="1"/>
            </p:cNvSpPr>
            <p:nvPr userDrawn="1"/>
          </p:nvSpPr>
          <p:spPr bwMode="auto">
            <a:xfrm>
              <a:off x="5698517" y="2482850"/>
              <a:ext cx="63500" cy="65087"/>
            </a:xfrm>
            <a:custGeom>
              <a:avLst/>
              <a:gdLst>
                <a:gd name="T0" fmla="*/ 9 w 40"/>
                <a:gd name="T1" fmla="*/ 35 h 41"/>
                <a:gd name="T2" fmla="*/ 9 w 40"/>
                <a:gd name="T3" fmla="*/ 10 h 41"/>
                <a:gd name="T4" fmla="*/ 34 w 40"/>
                <a:gd name="T5" fmla="*/ 10 h 41"/>
                <a:gd name="T6" fmla="*/ 34 w 40"/>
                <a:gd name="T7" fmla="*/ 35 h 41"/>
                <a:gd name="T8" fmla="*/ 9 w 40"/>
                <a:gd name="T9" fmla="*/ 35 h 41"/>
                <a:gd name="T10" fmla="*/ 40 w 40"/>
                <a:gd name="T11" fmla="*/ 0 h 41"/>
                <a:gd name="T12" fmla="*/ 0 w 40"/>
                <a:gd name="T13" fmla="*/ 0 h 41"/>
                <a:gd name="T14" fmla="*/ 0 w 40"/>
                <a:gd name="T15" fmla="*/ 41 h 41"/>
                <a:gd name="T16" fmla="*/ 40 w 40"/>
                <a:gd name="T17" fmla="*/ 41 h 41"/>
                <a:gd name="T18" fmla="*/ 40 w 40"/>
                <a:gd name="T1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1">
                  <a:moveTo>
                    <a:pt x="9" y="35"/>
                  </a:moveTo>
                  <a:lnTo>
                    <a:pt x="9" y="10"/>
                  </a:lnTo>
                  <a:lnTo>
                    <a:pt x="34" y="10"/>
                  </a:lnTo>
                  <a:lnTo>
                    <a:pt x="34" y="35"/>
                  </a:lnTo>
                  <a:lnTo>
                    <a:pt x="9" y="35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41"/>
                  </a:lnTo>
                  <a:lnTo>
                    <a:pt x="40" y="41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73" name="Freeform 884"/>
            <p:cNvSpPr>
              <a:spLocks noEditPoints="1"/>
            </p:cNvSpPr>
            <p:nvPr userDrawn="1"/>
          </p:nvSpPr>
          <p:spPr bwMode="auto">
            <a:xfrm>
              <a:off x="5698517" y="2482850"/>
              <a:ext cx="63500" cy="65087"/>
            </a:xfrm>
            <a:custGeom>
              <a:avLst/>
              <a:gdLst>
                <a:gd name="T0" fmla="*/ 9 w 40"/>
                <a:gd name="T1" fmla="*/ 35 h 41"/>
                <a:gd name="T2" fmla="*/ 9 w 40"/>
                <a:gd name="T3" fmla="*/ 10 h 41"/>
                <a:gd name="T4" fmla="*/ 34 w 40"/>
                <a:gd name="T5" fmla="*/ 10 h 41"/>
                <a:gd name="T6" fmla="*/ 34 w 40"/>
                <a:gd name="T7" fmla="*/ 35 h 41"/>
                <a:gd name="T8" fmla="*/ 9 w 40"/>
                <a:gd name="T9" fmla="*/ 35 h 41"/>
                <a:gd name="T10" fmla="*/ 40 w 40"/>
                <a:gd name="T11" fmla="*/ 0 h 41"/>
                <a:gd name="T12" fmla="*/ 0 w 40"/>
                <a:gd name="T13" fmla="*/ 0 h 41"/>
                <a:gd name="T14" fmla="*/ 0 w 40"/>
                <a:gd name="T15" fmla="*/ 41 h 41"/>
                <a:gd name="T16" fmla="*/ 40 w 40"/>
                <a:gd name="T17" fmla="*/ 41 h 41"/>
                <a:gd name="T18" fmla="*/ 40 w 40"/>
                <a:gd name="T1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1">
                  <a:moveTo>
                    <a:pt x="9" y="35"/>
                  </a:moveTo>
                  <a:lnTo>
                    <a:pt x="9" y="10"/>
                  </a:lnTo>
                  <a:lnTo>
                    <a:pt x="34" y="10"/>
                  </a:lnTo>
                  <a:lnTo>
                    <a:pt x="34" y="35"/>
                  </a:lnTo>
                  <a:lnTo>
                    <a:pt x="9" y="35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41"/>
                  </a:lnTo>
                  <a:lnTo>
                    <a:pt x="40" y="41"/>
                  </a:lnTo>
                  <a:lnTo>
                    <a:pt x="4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74" name="Freeform 885"/>
            <p:cNvSpPr>
              <a:spLocks noEditPoints="1"/>
            </p:cNvSpPr>
            <p:nvPr userDrawn="1"/>
          </p:nvSpPr>
          <p:spPr bwMode="auto">
            <a:xfrm>
              <a:off x="5563579" y="2489200"/>
              <a:ext cx="60325" cy="58737"/>
            </a:xfrm>
            <a:custGeom>
              <a:avLst/>
              <a:gdLst>
                <a:gd name="T0" fmla="*/ 6 w 38"/>
                <a:gd name="T1" fmla="*/ 28 h 37"/>
                <a:gd name="T2" fmla="*/ 6 w 38"/>
                <a:gd name="T3" fmla="*/ 6 h 37"/>
                <a:gd name="T4" fmla="*/ 28 w 38"/>
                <a:gd name="T5" fmla="*/ 6 h 37"/>
                <a:gd name="T6" fmla="*/ 28 w 38"/>
                <a:gd name="T7" fmla="*/ 28 h 37"/>
                <a:gd name="T8" fmla="*/ 6 w 38"/>
                <a:gd name="T9" fmla="*/ 28 h 37"/>
                <a:gd name="T10" fmla="*/ 38 w 38"/>
                <a:gd name="T11" fmla="*/ 0 h 37"/>
                <a:gd name="T12" fmla="*/ 0 w 38"/>
                <a:gd name="T13" fmla="*/ 0 h 37"/>
                <a:gd name="T14" fmla="*/ 0 w 38"/>
                <a:gd name="T15" fmla="*/ 37 h 37"/>
                <a:gd name="T16" fmla="*/ 38 w 38"/>
                <a:gd name="T17" fmla="*/ 37 h 37"/>
                <a:gd name="T18" fmla="*/ 38 w 38"/>
                <a:gd name="T1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7">
                  <a:moveTo>
                    <a:pt x="6" y="28"/>
                  </a:moveTo>
                  <a:lnTo>
                    <a:pt x="6" y="6"/>
                  </a:lnTo>
                  <a:lnTo>
                    <a:pt x="28" y="6"/>
                  </a:lnTo>
                  <a:lnTo>
                    <a:pt x="28" y="28"/>
                  </a:lnTo>
                  <a:lnTo>
                    <a:pt x="6" y="28"/>
                  </a:lnTo>
                  <a:close/>
                  <a:moveTo>
                    <a:pt x="38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38" y="37"/>
                  </a:ln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75" name="Freeform 886"/>
            <p:cNvSpPr>
              <a:spLocks noEditPoints="1"/>
            </p:cNvSpPr>
            <p:nvPr userDrawn="1"/>
          </p:nvSpPr>
          <p:spPr bwMode="auto">
            <a:xfrm>
              <a:off x="5563579" y="2489200"/>
              <a:ext cx="60325" cy="58737"/>
            </a:xfrm>
            <a:custGeom>
              <a:avLst/>
              <a:gdLst>
                <a:gd name="T0" fmla="*/ 6 w 38"/>
                <a:gd name="T1" fmla="*/ 28 h 37"/>
                <a:gd name="T2" fmla="*/ 6 w 38"/>
                <a:gd name="T3" fmla="*/ 6 h 37"/>
                <a:gd name="T4" fmla="*/ 28 w 38"/>
                <a:gd name="T5" fmla="*/ 6 h 37"/>
                <a:gd name="T6" fmla="*/ 28 w 38"/>
                <a:gd name="T7" fmla="*/ 28 h 37"/>
                <a:gd name="T8" fmla="*/ 6 w 38"/>
                <a:gd name="T9" fmla="*/ 28 h 37"/>
                <a:gd name="T10" fmla="*/ 38 w 38"/>
                <a:gd name="T11" fmla="*/ 0 h 37"/>
                <a:gd name="T12" fmla="*/ 0 w 38"/>
                <a:gd name="T13" fmla="*/ 0 h 37"/>
                <a:gd name="T14" fmla="*/ 0 w 38"/>
                <a:gd name="T15" fmla="*/ 37 h 37"/>
                <a:gd name="T16" fmla="*/ 38 w 38"/>
                <a:gd name="T17" fmla="*/ 37 h 37"/>
                <a:gd name="T18" fmla="*/ 38 w 38"/>
                <a:gd name="T1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7">
                  <a:moveTo>
                    <a:pt x="6" y="28"/>
                  </a:moveTo>
                  <a:lnTo>
                    <a:pt x="6" y="6"/>
                  </a:lnTo>
                  <a:lnTo>
                    <a:pt x="28" y="6"/>
                  </a:lnTo>
                  <a:lnTo>
                    <a:pt x="28" y="28"/>
                  </a:lnTo>
                  <a:lnTo>
                    <a:pt x="6" y="28"/>
                  </a:lnTo>
                  <a:moveTo>
                    <a:pt x="38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38" y="37"/>
                  </a:lnTo>
                  <a:lnTo>
                    <a:pt x="3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76" name="Freeform 887"/>
            <p:cNvSpPr>
              <a:spLocks noEditPoints="1"/>
            </p:cNvSpPr>
            <p:nvPr userDrawn="1"/>
          </p:nvSpPr>
          <p:spPr bwMode="auto">
            <a:xfrm>
              <a:off x="5428642" y="2489200"/>
              <a:ext cx="50800" cy="53975"/>
            </a:xfrm>
            <a:custGeom>
              <a:avLst/>
              <a:gdLst>
                <a:gd name="T0" fmla="*/ 7 w 32"/>
                <a:gd name="T1" fmla="*/ 25 h 34"/>
                <a:gd name="T2" fmla="*/ 7 w 32"/>
                <a:gd name="T3" fmla="*/ 9 h 34"/>
                <a:gd name="T4" fmla="*/ 25 w 32"/>
                <a:gd name="T5" fmla="*/ 9 h 34"/>
                <a:gd name="T6" fmla="*/ 25 w 32"/>
                <a:gd name="T7" fmla="*/ 25 h 34"/>
                <a:gd name="T8" fmla="*/ 7 w 32"/>
                <a:gd name="T9" fmla="*/ 25 h 34"/>
                <a:gd name="T10" fmla="*/ 32 w 32"/>
                <a:gd name="T11" fmla="*/ 0 h 34"/>
                <a:gd name="T12" fmla="*/ 0 w 32"/>
                <a:gd name="T13" fmla="*/ 0 h 34"/>
                <a:gd name="T14" fmla="*/ 0 w 32"/>
                <a:gd name="T15" fmla="*/ 34 h 34"/>
                <a:gd name="T16" fmla="*/ 32 w 32"/>
                <a:gd name="T17" fmla="*/ 34 h 34"/>
                <a:gd name="T18" fmla="*/ 32 w 3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4">
                  <a:moveTo>
                    <a:pt x="7" y="25"/>
                  </a:moveTo>
                  <a:lnTo>
                    <a:pt x="7" y="9"/>
                  </a:lnTo>
                  <a:lnTo>
                    <a:pt x="25" y="9"/>
                  </a:lnTo>
                  <a:lnTo>
                    <a:pt x="25" y="25"/>
                  </a:lnTo>
                  <a:lnTo>
                    <a:pt x="7" y="25"/>
                  </a:lnTo>
                  <a:close/>
                  <a:moveTo>
                    <a:pt x="3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2" y="34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77" name="Freeform 888"/>
            <p:cNvSpPr>
              <a:spLocks noEditPoints="1"/>
            </p:cNvSpPr>
            <p:nvPr userDrawn="1"/>
          </p:nvSpPr>
          <p:spPr bwMode="auto">
            <a:xfrm>
              <a:off x="5428642" y="2489200"/>
              <a:ext cx="50800" cy="53975"/>
            </a:xfrm>
            <a:custGeom>
              <a:avLst/>
              <a:gdLst>
                <a:gd name="T0" fmla="*/ 7 w 32"/>
                <a:gd name="T1" fmla="*/ 25 h 34"/>
                <a:gd name="T2" fmla="*/ 7 w 32"/>
                <a:gd name="T3" fmla="*/ 9 h 34"/>
                <a:gd name="T4" fmla="*/ 25 w 32"/>
                <a:gd name="T5" fmla="*/ 9 h 34"/>
                <a:gd name="T6" fmla="*/ 25 w 32"/>
                <a:gd name="T7" fmla="*/ 25 h 34"/>
                <a:gd name="T8" fmla="*/ 7 w 32"/>
                <a:gd name="T9" fmla="*/ 25 h 34"/>
                <a:gd name="T10" fmla="*/ 32 w 32"/>
                <a:gd name="T11" fmla="*/ 0 h 34"/>
                <a:gd name="T12" fmla="*/ 0 w 32"/>
                <a:gd name="T13" fmla="*/ 0 h 34"/>
                <a:gd name="T14" fmla="*/ 0 w 32"/>
                <a:gd name="T15" fmla="*/ 34 h 34"/>
                <a:gd name="T16" fmla="*/ 32 w 32"/>
                <a:gd name="T17" fmla="*/ 34 h 34"/>
                <a:gd name="T18" fmla="*/ 32 w 3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4">
                  <a:moveTo>
                    <a:pt x="7" y="25"/>
                  </a:moveTo>
                  <a:lnTo>
                    <a:pt x="7" y="9"/>
                  </a:lnTo>
                  <a:lnTo>
                    <a:pt x="25" y="9"/>
                  </a:lnTo>
                  <a:lnTo>
                    <a:pt x="25" y="25"/>
                  </a:lnTo>
                  <a:lnTo>
                    <a:pt x="7" y="25"/>
                  </a:lnTo>
                  <a:moveTo>
                    <a:pt x="3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32" y="34"/>
                  </a:lnTo>
                  <a:lnTo>
                    <a:pt x="3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78" name="Freeform 889"/>
            <p:cNvSpPr>
              <a:spLocks noEditPoints="1"/>
            </p:cNvSpPr>
            <p:nvPr userDrawn="1"/>
          </p:nvSpPr>
          <p:spPr bwMode="auto">
            <a:xfrm>
              <a:off x="5290529" y="2493962"/>
              <a:ext cx="49213" cy="44450"/>
            </a:xfrm>
            <a:custGeom>
              <a:avLst/>
              <a:gdLst>
                <a:gd name="T0" fmla="*/ 9 w 31"/>
                <a:gd name="T1" fmla="*/ 22 h 28"/>
                <a:gd name="T2" fmla="*/ 9 w 31"/>
                <a:gd name="T3" fmla="*/ 6 h 28"/>
                <a:gd name="T4" fmla="*/ 22 w 31"/>
                <a:gd name="T5" fmla="*/ 6 h 28"/>
                <a:gd name="T6" fmla="*/ 22 w 31"/>
                <a:gd name="T7" fmla="*/ 22 h 28"/>
                <a:gd name="T8" fmla="*/ 9 w 31"/>
                <a:gd name="T9" fmla="*/ 22 h 28"/>
                <a:gd name="T10" fmla="*/ 31 w 31"/>
                <a:gd name="T11" fmla="*/ 0 h 28"/>
                <a:gd name="T12" fmla="*/ 0 w 31"/>
                <a:gd name="T13" fmla="*/ 0 h 28"/>
                <a:gd name="T14" fmla="*/ 0 w 31"/>
                <a:gd name="T15" fmla="*/ 28 h 28"/>
                <a:gd name="T16" fmla="*/ 31 w 31"/>
                <a:gd name="T17" fmla="*/ 28 h 28"/>
                <a:gd name="T18" fmla="*/ 31 w 31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28">
                  <a:moveTo>
                    <a:pt x="9" y="22"/>
                  </a:moveTo>
                  <a:lnTo>
                    <a:pt x="9" y="6"/>
                  </a:lnTo>
                  <a:lnTo>
                    <a:pt x="22" y="6"/>
                  </a:lnTo>
                  <a:lnTo>
                    <a:pt x="22" y="22"/>
                  </a:lnTo>
                  <a:lnTo>
                    <a:pt x="9" y="22"/>
                  </a:lnTo>
                  <a:close/>
                  <a:moveTo>
                    <a:pt x="31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31" y="2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79" name="Freeform 890"/>
            <p:cNvSpPr>
              <a:spLocks noEditPoints="1"/>
            </p:cNvSpPr>
            <p:nvPr userDrawn="1"/>
          </p:nvSpPr>
          <p:spPr bwMode="auto">
            <a:xfrm>
              <a:off x="5290529" y="2493962"/>
              <a:ext cx="49213" cy="44450"/>
            </a:xfrm>
            <a:custGeom>
              <a:avLst/>
              <a:gdLst>
                <a:gd name="T0" fmla="*/ 9 w 31"/>
                <a:gd name="T1" fmla="*/ 22 h 28"/>
                <a:gd name="T2" fmla="*/ 9 w 31"/>
                <a:gd name="T3" fmla="*/ 6 h 28"/>
                <a:gd name="T4" fmla="*/ 22 w 31"/>
                <a:gd name="T5" fmla="*/ 6 h 28"/>
                <a:gd name="T6" fmla="*/ 22 w 31"/>
                <a:gd name="T7" fmla="*/ 22 h 28"/>
                <a:gd name="T8" fmla="*/ 9 w 31"/>
                <a:gd name="T9" fmla="*/ 22 h 28"/>
                <a:gd name="T10" fmla="*/ 31 w 31"/>
                <a:gd name="T11" fmla="*/ 0 h 28"/>
                <a:gd name="T12" fmla="*/ 0 w 31"/>
                <a:gd name="T13" fmla="*/ 0 h 28"/>
                <a:gd name="T14" fmla="*/ 0 w 31"/>
                <a:gd name="T15" fmla="*/ 28 h 28"/>
                <a:gd name="T16" fmla="*/ 31 w 31"/>
                <a:gd name="T17" fmla="*/ 28 h 28"/>
                <a:gd name="T18" fmla="*/ 31 w 31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28">
                  <a:moveTo>
                    <a:pt x="9" y="22"/>
                  </a:moveTo>
                  <a:lnTo>
                    <a:pt x="9" y="6"/>
                  </a:lnTo>
                  <a:lnTo>
                    <a:pt x="22" y="6"/>
                  </a:lnTo>
                  <a:lnTo>
                    <a:pt x="22" y="22"/>
                  </a:lnTo>
                  <a:lnTo>
                    <a:pt x="9" y="22"/>
                  </a:lnTo>
                  <a:moveTo>
                    <a:pt x="31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31" y="28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80" name="Freeform 891"/>
            <p:cNvSpPr>
              <a:spLocks noEditPoints="1"/>
            </p:cNvSpPr>
            <p:nvPr userDrawn="1"/>
          </p:nvSpPr>
          <p:spPr bwMode="auto">
            <a:xfrm>
              <a:off x="5155592" y="2493962"/>
              <a:ext cx="39688" cy="44450"/>
            </a:xfrm>
            <a:custGeom>
              <a:avLst/>
              <a:gdLst>
                <a:gd name="T0" fmla="*/ 6 w 25"/>
                <a:gd name="T1" fmla="*/ 18 h 28"/>
                <a:gd name="T2" fmla="*/ 6 w 25"/>
                <a:gd name="T3" fmla="*/ 9 h 28"/>
                <a:gd name="T4" fmla="*/ 19 w 25"/>
                <a:gd name="T5" fmla="*/ 9 h 28"/>
                <a:gd name="T6" fmla="*/ 19 w 25"/>
                <a:gd name="T7" fmla="*/ 18 h 28"/>
                <a:gd name="T8" fmla="*/ 6 w 25"/>
                <a:gd name="T9" fmla="*/ 18 h 28"/>
                <a:gd name="T10" fmla="*/ 25 w 25"/>
                <a:gd name="T11" fmla="*/ 0 h 28"/>
                <a:gd name="T12" fmla="*/ 0 w 25"/>
                <a:gd name="T13" fmla="*/ 0 h 28"/>
                <a:gd name="T14" fmla="*/ 0 w 25"/>
                <a:gd name="T15" fmla="*/ 28 h 28"/>
                <a:gd name="T16" fmla="*/ 25 w 25"/>
                <a:gd name="T17" fmla="*/ 28 h 28"/>
                <a:gd name="T18" fmla="*/ 25 w 25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8">
                  <a:moveTo>
                    <a:pt x="6" y="18"/>
                  </a:moveTo>
                  <a:lnTo>
                    <a:pt x="6" y="9"/>
                  </a:lnTo>
                  <a:lnTo>
                    <a:pt x="19" y="9"/>
                  </a:lnTo>
                  <a:lnTo>
                    <a:pt x="19" y="18"/>
                  </a:lnTo>
                  <a:lnTo>
                    <a:pt x="6" y="18"/>
                  </a:lnTo>
                  <a:close/>
                  <a:moveTo>
                    <a:pt x="25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25" y="28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81" name="Freeform 892"/>
            <p:cNvSpPr>
              <a:spLocks noEditPoints="1"/>
            </p:cNvSpPr>
            <p:nvPr userDrawn="1"/>
          </p:nvSpPr>
          <p:spPr bwMode="auto">
            <a:xfrm>
              <a:off x="5155592" y="2493962"/>
              <a:ext cx="39688" cy="44450"/>
            </a:xfrm>
            <a:custGeom>
              <a:avLst/>
              <a:gdLst>
                <a:gd name="T0" fmla="*/ 6 w 25"/>
                <a:gd name="T1" fmla="*/ 18 h 28"/>
                <a:gd name="T2" fmla="*/ 6 w 25"/>
                <a:gd name="T3" fmla="*/ 9 h 28"/>
                <a:gd name="T4" fmla="*/ 19 w 25"/>
                <a:gd name="T5" fmla="*/ 9 h 28"/>
                <a:gd name="T6" fmla="*/ 19 w 25"/>
                <a:gd name="T7" fmla="*/ 18 h 28"/>
                <a:gd name="T8" fmla="*/ 6 w 25"/>
                <a:gd name="T9" fmla="*/ 18 h 28"/>
                <a:gd name="T10" fmla="*/ 25 w 25"/>
                <a:gd name="T11" fmla="*/ 0 h 28"/>
                <a:gd name="T12" fmla="*/ 0 w 25"/>
                <a:gd name="T13" fmla="*/ 0 h 28"/>
                <a:gd name="T14" fmla="*/ 0 w 25"/>
                <a:gd name="T15" fmla="*/ 28 h 28"/>
                <a:gd name="T16" fmla="*/ 25 w 25"/>
                <a:gd name="T17" fmla="*/ 28 h 28"/>
                <a:gd name="T18" fmla="*/ 25 w 25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8">
                  <a:moveTo>
                    <a:pt x="6" y="18"/>
                  </a:moveTo>
                  <a:lnTo>
                    <a:pt x="6" y="9"/>
                  </a:lnTo>
                  <a:lnTo>
                    <a:pt x="19" y="9"/>
                  </a:lnTo>
                  <a:lnTo>
                    <a:pt x="19" y="18"/>
                  </a:lnTo>
                  <a:lnTo>
                    <a:pt x="6" y="18"/>
                  </a:lnTo>
                  <a:moveTo>
                    <a:pt x="25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25" y="28"/>
                  </a:lnTo>
                  <a:lnTo>
                    <a:pt x="2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82" name="Freeform 893"/>
            <p:cNvSpPr>
              <a:spLocks noEditPoints="1"/>
            </p:cNvSpPr>
            <p:nvPr userDrawn="1"/>
          </p:nvSpPr>
          <p:spPr bwMode="auto">
            <a:xfrm>
              <a:off x="4887304" y="2503487"/>
              <a:ext cx="25400" cy="25400"/>
            </a:xfrm>
            <a:custGeom>
              <a:avLst/>
              <a:gdLst>
                <a:gd name="T0" fmla="*/ 6 w 16"/>
                <a:gd name="T1" fmla="*/ 9 h 16"/>
                <a:gd name="T2" fmla="*/ 6 w 16"/>
                <a:gd name="T3" fmla="*/ 6 h 16"/>
                <a:gd name="T4" fmla="*/ 9 w 16"/>
                <a:gd name="T5" fmla="*/ 6 h 16"/>
                <a:gd name="T6" fmla="*/ 9 w 16"/>
                <a:gd name="T7" fmla="*/ 9 h 16"/>
                <a:gd name="T8" fmla="*/ 6 w 16"/>
                <a:gd name="T9" fmla="*/ 9 h 16"/>
                <a:gd name="T10" fmla="*/ 16 w 16"/>
                <a:gd name="T11" fmla="*/ 0 h 16"/>
                <a:gd name="T12" fmla="*/ 0 w 16"/>
                <a:gd name="T13" fmla="*/ 0 h 16"/>
                <a:gd name="T14" fmla="*/ 0 w 16"/>
                <a:gd name="T15" fmla="*/ 16 h 16"/>
                <a:gd name="T16" fmla="*/ 16 w 16"/>
                <a:gd name="T17" fmla="*/ 16 h 16"/>
                <a:gd name="T18" fmla="*/ 16 w 16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6" y="9"/>
                  </a:moveTo>
                  <a:lnTo>
                    <a:pt x="6" y="6"/>
                  </a:lnTo>
                  <a:lnTo>
                    <a:pt x="9" y="6"/>
                  </a:lnTo>
                  <a:lnTo>
                    <a:pt x="9" y="9"/>
                  </a:lnTo>
                  <a:lnTo>
                    <a:pt x="6" y="9"/>
                  </a:lnTo>
                  <a:close/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83" name="Freeform 894"/>
            <p:cNvSpPr>
              <a:spLocks noEditPoints="1"/>
            </p:cNvSpPr>
            <p:nvPr userDrawn="1"/>
          </p:nvSpPr>
          <p:spPr bwMode="auto">
            <a:xfrm>
              <a:off x="4887304" y="2503487"/>
              <a:ext cx="25400" cy="25400"/>
            </a:xfrm>
            <a:custGeom>
              <a:avLst/>
              <a:gdLst>
                <a:gd name="T0" fmla="*/ 6 w 16"/>
                <a:gd name="T1" fmla="*/ 9 h 16"/>
                <a:gd name="T2" fmla="*/ 6 w 16"/>
                <a:gd name="T3" fmla="*/ 6 h 16"/>
                <a:gd name="T4" fmla="*/ 9 w 16"/>
                <a:gd name="T5" fmla="*/ 6 h 16"/>
                <a:gd name="T6" fmla="*/ 9 w 16"/>
                <a:gd name="T7" fmla="*/ 9 h 16"/>
                <a:gd name="T8" fmla="*/ 6 w 16"/>
                <a:gd name="T9" fmla="*/ 9 h 16"/>
                <a:gd name="T10" fmla="*/ 16 w 16"/>
                <a:gd name="T11" fmla="*/ 0 h 16"/>
                <a:gd name="T12" fmla="*/ 0 w 16"/>
                <a:gd name="T13" fmla="*/ 0 h 16"/>
                <a:gd name="T14" fmla="*/ 0 w 16"/>
                <a:gd name="T15" fmla="*/ 16 h 16"/>
                <a:gd name="T16" fmla="*/ 16 w 16"/>
                <a:gd name="T17" fmla="*/ 16 h 16"/>
                <a:gd name="T18" fmla="*/ 16 w 16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6" y="9"/>
                  </a:moveTo>
                  <a:lnTo>
                    <a:pt x="6" y="6"/>
                  </a:lnTo>
                  <a:lnTo>
                    <a:pt x="9" y="6"/>
                  </a:lnTo>
                  <a:lnTo>
                    <a:pt x="9" y="9"/>
                  </a:lnTo>
                  <a:lnTo>
                    <a:pt x="6" y="9"/>
                  </a:lnTo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84" name="Rectangle 895"/>
            <p:cNvSpPr>
              <a:spLocks noChangeArrowheads="1"/>
            </p:cNvSpPr>
            <p:nvPr userDrawn="1"/>
          </p:nvSpPr>
          <p:spPr bwMode="auto">
            <a:xfrm>
              <a:off x="4747604" y="2508250"/>
              <a:ext cx="20638" cy="20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85" name="Rectangle 896"/>
            <p:cNvSpPr>
              <a:spLocks noChangeArrowheads="1"/>
            </p:cNvSpPr>
            <p:nvPr userDrawn="1"/>
          </p:nvSpPr>
          <p:spPr bwMode="auto">
            <a:xfrm>
              <a:off x="4747604" y="2508250"/>
              <a:ext cx="20638" cy="20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92" name="Rectangle 903"/>
            <p:cNvSpPr>
              <a:spLocks noChangeArrowheads="1"/>
            </p:cNvSpPr>
            <p:nvPr userDrawn="1"/>
          </p:nvSpPr>
          <p:spPr bwMode="auto">
            <a:xfrm>
              <a:off x="7671779" y="2652712"/>
              <a:ext cx="4763" cy="47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93" name="Rectangle 904"/>
            <p:cNvSpPr>
              <a:spLocks noChangeArrowheads="1"/>
            </p:cNvSpPr>
            <p:nvPr userDrawn="1"/>
          </p:nvSpPr>
          <p:spPr bwMode="auto">
            <a:xfrm>
              <a:off x="7671779" y="2652712"/>
              <a:ext cx="4763" cy="47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94" name="Rectangle 905"/>
            <p:cNvSpPr>
              <a:spLocks noChangeArrowheads="1"/>
            </p:cNvSpPr>
            <p:nvPr userDrawn="1"/>
          </p:nvSpPr>
          <p:spPr bwMode="auto">
            <a:xfrm>
              <a:off x="7254267" y="2647950"/>
              <a:ext cx="9525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95" name="Rectangle 906"/>
            <p:cNvSpPr>
              <a:spLocks noChangeArrowheads="1"/>
            </p:cNvSpPr>
            <p:nvPr userDrawn="1"/>
          </p:nvSpPr>
          <p:spPr bwMode="auto">
            <a:xfrm>
              <a:off x="7254267" y="2647950"/>
              <a:ext cx="9525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96" name="Rectangle 907"/>
            <p:cNvSpPr>
              <a:spLocks noChangeArrowheads="1"/>
            </p:cNvSpPr>
            <p:nvPr userDrawn="1"/>
          </p:nvSpPr>
          <p:spPr bwMode="auto">
            <a:xfrm>
              <a:off x="7114567" y="2647950"/>
              <a:ext cx="11113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97" name="Rectangle 908"/>
            <p:cNvSpPr>
              <a:spLocks noChangeArrowheads="1"/>
            </p:cNvSpPr>
            <p:nvPr userDrawn="1"/>
          </p:nvSpPr>
          <p:spPr bwMode="auto">
            <a:xfrm>
              <a:off x="7114567" y="2647950"/>
              <a:ext cx="11113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98" name="Freeform 909"/>
            <p:cNvSpPr>
              <a:spLocks noEditPoints="1"/>
            </p:cNvSpPr>
            <p:nvPr userDrawn="1"/>
          </p:nvSpPr>
          <p:spPr bwMode="auto">
            <a:xfrm>
              <a:off x="6971692" y="2647950"/>
              <a:ext cx="14288" cy="14287"/>
            </a:xfrm>
            <a:custGeom>
              <a:avLst/>
              <a:gdLst>
                <a:gd name="T0" fmla="*/ 6 w 9"/>
                <a:gd name="T1" fmla="*/ 6 h 9"/>
                <a:gd name="T2" fmla="*/ 6 w 9"/>
                <a:gd name="T3" fmla="*/ 3 h 9"/>
                <a:gd name="T4" fmla="*/ 6 w 9"/>
                <a:gd name="T5" fmla="*/ 3 h 9"/>
                <a:gd name="T6" fmla="*/ 6 w 9"/>
                <a:gd name="T7" fmla="*/ 6 h 9"/>
                <a:gd name="T8" fmla="*/ 6 w 9"/>
                <a:gd name="T9" fmla="*/ 6 h 9"/>
                <a:gd name="T10" fmla="*/ 9 w 9"/>
                <a:gd name="T11" fmla="*/ 0 h 9"/>
                <a:gd name="T12" fmla="*/ 0 w 9"/>
                <a:gd name="T13" fmla="*/ 0 h 9"/>
                <a:gd name="T14" fmla="*/ 0 w 9"/>
                <a:gd name="T15" fmla="*/ 9 h 9"/>
                <a:gd name="T16" fmla="*/ 9 w 9"/>
                <a:gd name="T17" fmla="*/ 9 h 9"/>
                <a:gd name="T18" fmla="*/ 9 w 9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9">
                  <a:moveTo>
                    <a:pt x="6" y="6"/>
                  </a:moveTo>
                  <a:lnTo>
                    <a:pt x="6" y="3"/>
                  </a:lnTo>
                  <a:lnTo>
                    <a:pt x="6" y="3"/>
                  </a:lnTo>
                  <a:lnTo>
                    <a:pt x="6" y="6"/>
                  </a:lnTo>
                  <a:lnTo>
                    <a:pt x="6" y="6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499" name="Freeform 910"/>
            <p:cNvSpPr>
              <a:spLocks noEditPoints="1"/>
            </p:cNvSpPr>
            <p:nvPr userDrawn="1"/>
          </p:nvSpPr>
          <p:spPr bwMode="auto">
            <a:xfrm>
              <a:off x="6971692" y="2647950"/>
              <a:ext cx="14288" cy="14287"/>
            </a:xfrm>
            <a:custGeom>
              <a:avLst/>
              <a:gdLst>
                <a:gd name="T0" fmla="*/ 6 w 9"/>
                <a:gd name="T1" fmla="*/ 6 h 9"/>
                <a:gd name="T2" fmla="*/ 6 w 9"/>
                <a:gd name="T3" fmla="*/ 3 h 9"/>
                <a:gd name="T4" fmla="*/ 6 w 9"/>
                <a:gd name="T5" fmla="*/ 3 h 9"/>
                <a:gd name="T6" fmla="*/ 6 w 9"/>
                <a:gd name="T7" fmla="*/ 6 h 9"/>
                <a:gd name="T8" fmla="*/ 6 w 9"/>
                <a:gd name="T9" fmla="*/ 6 h 9"/>
                <a:gd name="T10" fmla="*/ 9 w 9"/>
                <a:gd name="T11" fmla="*/ 0 h 9"/>
                <a:gd name="T12" fmla="*/ 0 w 9"/>
                <a:gd name="T13" fmla="*/ 0 h 9"/>
                <a:gd name="T14" fmla="*/ 0 w 9"/>
                <a:gd name="T15" fmla="*/ 9 h 9"/>
                <a:gd name="T16" fmla="*/ 9 w 9"/>
                <a:gd name="T17" fmla="*/ 9 h 9"/>
                <a:gd name="T18" fmla="*/ 9 w 9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9">
                  <a:moveTo>
                    <a:pt x="6" y="6"/>
                  </a:moveTo>
                  <a:lnTo>
                    <a:pt x="6" y="3"/>
                  </a:lnTo>
                  <a:lnTo>
                    <a:pt x="6" y="3"/>
                  </a:lnTo>
                  <a:lnTo>
                    <a:pt x="6" y="6"/>
                  </a:lnTo>
                  <a:lnTo>
                    <a:pt x="6" y="6"/>
                  </a:lnTo>
                  <a:moveTo>
                    <a:pt x="9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00" name="Freeform 911"/>
            <p:cNvSpPr>
              <a:spLocks noEditPoints="1"/>
            </p:cNvSpPr>
            <p:nvPr userDrawn="1"/>
          </p:nvSpPr>
          <p:spPr bwMode="auto">
            <a:xfrm>
              <a:off x="6831992" y="2647950"/>
              <a:ext cx="19050" cy="14287"/>
            </a:xfrm>
            <a:custGeom>
              <a:avLst/>
              <a:gdLst>
                <a:gd name="T0" fmla="*/ 6 w 12"/>
                <a:gd name="T1" fmla="*/ 6 h 9"/>
                <a:gd name="T2" fmla="*/ 6 w 12"/>
                <a:gd name="T3" fmla="*/ 3 h 9"/>
                <a:gd name="T4" fmla="*/ 9 w 12"/>
                <a:gd name="T5" fmla="*/ 3 h 9"/>
                <a:gd name="T6" fmla="*/ 9 w 12"/>
                <a:gd name="T7" fmla="*/ 6 h 9"/>
                <a:gd name="T8" fmla="*/ 6 w 12"/>
                <a:gd name="T9" fmla="*/ 6 h 9"/>
                <a:gd name="T10" fmla="*/ 12 w 12"/>
                <a:gd name="T11" fmla="*/ 0 h 9"/>
                <a:gd name="T12" fmla="*/ 0 w 12"/>
                <a:gd name="T13" fmla="*/ 0 h 9"/>
                <a:gd name="T14" fmla="*/ 0 w 12"/>
                <a:gd name="T15" fmla="*/ 9 h 9"/>
                <a:gd name="T16" fmla="*/ 12 w 12"/>
                <a:gd name="T17" fmla="*/ 9 h 9"/>
                <a:gd name="T18" fmla="*/ 12 w 12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6" y="6"/>
                  </a:moveTo>
                  <a:lnTo>
                    <a:pt x="6" y="3"/>
                  </a:lnTo>
                  <a:lnTo>
                    <a:pt x="9" y="3"/>
                  </a:lnTo>
                  <a:lnTo>
                    <a:pt x="9" y="6"/>
                  </a:lnTo>
                  <a:lnTo>
                    <a:pt x="6" y="6"/>
                  </a:lnTo>
                  <a:close/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01" name="Freeform 912"/>
            <p:cNvSpPr>
              <a:spLocks noEditPoints="1"/>
            </p:cNvSpPr>
            <p:nvPr userDrawn="1"/>
          </p:nvSpPr>
          <p:spPr bwMode="auto">
            <a:xfrm>
              <a:off x="6831992" y="2647950"/>
              <a:ext cx="19050" cy="14287"/>
            </a:xfrm>
            <a:custGeom>
              <a:avLst/>
              <a:gdLst>
                <a:gd name="T0" fmla="*/ 6 w 12"/>
                <a:gd name="T1" fmla="*/ 6 h 9"/>
                <a:gd name="T2" fmla="*/ 6 w 12"/>
                <a:gd name="T3" fmla="*/ 3 h 9"/>
                <a:gd name="T4" fmla="*/ 9 w 12"/>
                <a:gd name="T5" fmla="*/ 3 h 9"/>
                <a:gd name="T6" fmla="*/ 9 w 12"/>
                <a:gd name="T7" fmla="*/ 6 h 9"/>
                <a:gd name="T8" fmla="*/ 6 w 12"/>
                <a:gd name="T9" fmla="*/ 6 h 9"/>
                <a:gd name="T10" fmla="*/ 12 w 12"/>
                <a:gd name="T11" fmla="*/ 0 h 9"/>
                <a:gd name="T12" fmla="*/ 0 w 12"/>
                <a:gd name="T13" fmla="*/ 0 h 9"/>
                <a:gd name="T14" fmla="*/ 0 w 12"/>
                <a:gd name="T15" fmla="*/ 9 h 9"/>
                <a:gd name="T16" fmla="*/ 12 w 12"/>
                <a:gd name="T17" fmla="*/ 9 h 9"/>
                <a:gd name="T18" fmla="*/ 12 w 12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6" y="6"/>
                  </a:moveTo>
                  <a:lnTo>
                    <a:pt x="6" y="3"/>
                  </a:lnTo>
                  <a:lnTo>
                    <a:pt x="9" y="3"/>
                  </a:lnTo>
                  <a:lnTo>
                    <a:pt x="9" y="6"/>
                  </a:lnTo>
                  <a:lnTo>
                    <a:pt x="6" y="6"/>
                  </a:lnTo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02" name="Freeform 913"/>
            <p:cNvSpPr>
              <a:spLocks noEditPoints="1"/>
            </p:cNvSpPr>
            <p:nvPr userDrawn="1"/>
          </p:nvSpPr>
          <p:spPr bwMode="auto">
            <a:xfrm>
              <a:off x="6692292" y="2643187"/>
              <a:ext cx="20638" cy="23812"/>
            </a:xfrm>
            <a:custGeom>
              <a:avLst/>
              <a:gdLst>
                <a:gd name="T0" fmla="*/ 3 w 13"/>
                <a:gd name="T1" fmla="*/ 9 h 15"/>
                <a:gd name="T2" fmla="*/ 3 w 13"/>
                <a:gd name="T3" fmla="*/ 6 h 15"/>
                <a:gd name="T4" fmla="*/ 10 w 13"/>
                <a:gd name="T5" fmla="*/ 6 h 15"/>
                <a:gd name="T6" fmla="*/ 10 w 13"/>
                <a:gd name="T7" fmla="*/ 9 h 15"/>
                <a:gd name="T8" fmla="*/ 3 w 13"/>
                <a:gd name="T9" fmla="*/ 9 h 15"/>
                <a:gd name="T10" fmla="*/ 13 w 13"/>
                <a:gd name="T11" fmla="*/ 0 h 15"/>
                <a:gd name="T12" fmla="*/ 0 w 13"/>
                <a:gd name="T13" fmla="*/ 0 h 15"/>
                <a:gd name="T14" fmla="*/ 0 w 13"/>
                <a:gd name="T15" fmla="*/ 15 h 15"/>
                <a:gd name="T16" fmla="*/ 13 w 13"/>
                <a:gd name="T17" fmla="*/ 15 h 15"/>
                <a:gd name="T18" fmla="*/ 13 w 13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5">
                  <a:moveTo>
                    <a:pt x="3" y="9"/>
                  </a:moveTo>
                  <a:lnTo>
                    <a:pt x="3" y="6"/>
                  </a:lnTo>
                  <a:lnTo>
                    <a:pt x="10" y="6"/>
                  </a:lnTo>
                  <a:lnTo>
                    <a:pt x="10" y="9"/>
                  </a:lnTo>
                  <a:lnTo>
                    <a:pt x="3" y="9"/>
                  </a:lnTo>
                  <a:close/>
                  <a:moveTo>
                    <a:pt x="13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3" y="15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03" name="Freeform 914"/>
            <p:cNvSpPr>
              <a:spLocks noEditPoints="1"/>
            </p:cNvSpPr>
            <p:nvPr userDrawn="1"/>
          </p:nvSpPr>
          <p:spPr bwMode="auto">
            <a:xfrm>
              <a:off x="6692292" y="2643187"/>
              <a:ext cx="20638" cy="23812"/>
            </a:xfrm>
            <a:custGeom>
              <a:avLst/>
              <a:gdLst>
                <a:gd name="T0" fmla="*/ 3 w 13"/>
                <a:gd name="T1" fmla="*/ 9 h 15"/>
                <a:gd name="T2" fmla="*/ 3 w 13"/>
                <a:gd name="T3" fmla="*/ 6 h 15"/>
                <a:gd name="T4" fmla="*/ 10 w 13"/>
                <a:gd name="T5" fmla="*/ 6 h 15"/>
                <a:gd name="T6" fmla="*/ 10 w 13"/>
                <a:gd name="T7" fmla="*/ 9 h 15"/>
                <a:gd name="T8" fmla="*/ 3 w 13"/>
                <a:gd name="T9" fmla="*/ 9 h 15"/>
                <a:gd name="T10" fmla="*/ 13 w 13"/>
                <a:gd name="T11" fmla="*/ 0 h 15"/>
                <a:gd name="T12" fmla="*/ 0 w 13"/>
                <a:gd name="T13" fmla="*/ 0 h 15"/>
                <a:gd name="T14" fmla="*/ 0 w 13"/>
                <a:gd name="T15" fmla="*/ 15 h 15"/>
                <a:gd name="T16" fmla="*/ 13 w 13"/>
                <a:gd name="T17" fmla="*/ 15 h 15"/>
                <a:gd name="T18" fmla="*/ 13 w 13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5">
                  <a:moveTo>
                    <a:pt x="3" y="9"/>
                  </a:moveTo>
                  <a:lnTo>
                    <a:pt x="3" y="6"/>
                  </a:lnTo>
                  <a:lnTo>
                    <a:pt x="10" y="6"/>
                  </a:lnTo>
                  <a:lnTo>
                    <a:pt x="10" y="9"/>
                  </a:lnTo>
                  <a:lnTo>
                    <a:pt x="3" y="9"/>
                  </a:lnTo>
                  <a:moveTo>
                    <a:pt x="13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3" y="15"/>
                  </a:lnTo>
                  <a:lnTo>
                    <a:pt x="1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04" name="Freeform 915"/>
            <p:cNvSpPr>
              <a:spLocks noEditPoints="1"/>
            </p:cNvSpPr>
            <p:nvPr userDrawn="1"/>
          </p:nvSpPr>
          <p:spPr bwMode="auto">
            <a:xfrm>
              <a:off x="6547829" y="2643187"/>
              <a:ext cx="30163" cy="23812"/>
            </a:xfrm>
            <a:custGeom>
              <a:avLst/>
              <a:gdLst>
                <a:gd name="T0" fmla="*/ 7 w 19"/>
                <a:gd name="T1" fmla="*/ 12 h 15"/>
                <a:gd name="T2" fmla="*/ 7 w 19"/>
                <a:gd name="T3" fmla="*/ 3 h 15"/>
                <a:gd name="T4" fmla="*/ 13 w 19"/>
                <a:gd name="T5" fmla="*/ 3 h 15"/>
                <a:gd name="T6" fmla="*/ 13 w 19"/>
                <a:gd name="T7" fmla="*/ 12 h 15"/>
                <a:gd name="T8" fmla="*/ 7 w 19"/>
                <a:gd name="T9" fmla="*/ 12 h 15"/>
                <a:gd name="T10" fmla="*/ 19 w 19"/>
                <a:gd name="T11" fmla="*/ 0 h 15"/>
                <a:gd name="T12" fmla="*/ 0 w 19"/>
                <a:gd name="T13" fmla="*/ 0 h 15"/>
                <a:gd name="T14" fmla="*/ 0 w 19"/>
                <a:gd name="T15" fmla="*/ 15 h 15"/>
                <a:gd name="T16" fmla="*/ 19 w 19"/>
                <a:gd name="T17" fmla="*/ 15 h 15"/>
                <a:gd name="T18" fmla="*/ 19 w 19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">
                  <a:moveTo>
                    <a:pt x="7" y="12"/>
                  </a:moveTo>
                  <a:lnTo>
                    <a:pt x="7" y="3"/>
                  </a:lnTo>
                  <a:lnTo>
                    <a:pt x="13" y="3"/>
                  </a:lnTo>
                  <a:lnTo>
                    <a:pt x="13" y="12"/>
                  </a:lnTo>
                  <a:lnTo>
                    <a:pt x="7" y="12"/>
                  </a:lnTo>
                  <a:close/>
                  <a:moveTo>
                    <a:pt x="19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9" y="1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05" name="Freeform 916"/>
            <p:cNvSpPr>
              <a:spLocks noEditPoints="1"/>
            </p:cNvSpPr>
            <p:nvPr userDrawn="1"/>
          </p:nvSpPr>
          <p:spPr bwMode="auto">
            <a:xfrm>
              <a:off x="6547829" y="2643187"/>
              <a:ext cx="30163" cy="23812"/>
            </a:xfrm>
            <a:custGeom>
              <a:avLst/>
              <a:gdLst>
                <a:gd name="T0" fmla="*/ 7 w 19"/>
                <a:gd name="T1" fmla="*/ 12 h 15"/>
                <a:gd name="T2" fmla="*/ 7 w 19"/>
                <a:gd name="T3" fmla="*/ 3 h 15"/>
                <a:gd name="T4" fmla="*/ 13 w 19"/>
                <a:gd name="T5" fmla="*/ 3 h 15"/>
                <a:gd name="T6" fmla="*/ 13 w 19"/>
                <a:gd name="T7" fmla="*/ 12 h 15"/>
                <a:gd name="T8" fmla="*/ 7 w 19"/>
                <a:gd name="T9" fmla="*/ 12 h 15"/>
                <a:gd name="T10" fmla="*/ 19 w 19"/>
                <a:gd name="T11" fmla="*/ 0 h 15"/>
                <a:gd name="T12" fmla="*/ 0 w 19"/>
                <a:gd name="T13" fmla="*/ 0 h 15"/>
                <a:gd name="T14" fmla="*/ 0 w 19"/>
                <a:gd name="T15" fmla="*/ 15 h 15"/>
                <a:gd name="T16" fmla="*/ 19 w 19"/>
                <a:gd name="T17" fmla="*/ 15 h 15"/>
                <a:gd name="T18" fmla="*/ 19 w 19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">
                  <a:moveTo>
                    <a:pt x="7" y="12"/>
                  </a:moveTo>
                  <a:lnTo>
                    <a:pt x="7" y="3"/>
                  </a:lnTo>
                  <a:lnTo>
                    <a:pt x="13" y="3"/>
                  </a:lnTo>
                  <a:lnTo>
                    <a:pt x="13" y="12"/>
                  </a:lnTo>
                  <a:lnTo>
                    <a:pt x="7" y="12"/>
                  </a:lnTo>
                  <a:moveTo>
                    <a:pt x="19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9" y="15"/>
                  </a:lnTo>
                  <a:lnTo>
                    <a:pt x="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06" name="Freeform 917"/>
            <p:cNvSpPr>
              <a:spLocks noEditPoints="1"/>
            </p:cNvSpPr>
            <p:nvPr userDrawn="1"/>
          </p:nvSpPr>
          <p:spPr bwMode="auto">
            <a:xfrm>
              <a:off x="6409717" y="2638425"/>
              <a:ext cx="34925" cy="33337"/>
            </a:xfrm>
            <a:custGeom>
              <a:avLst/>
              <a:gdLst>
                <a:gd name="T0" fmla="*/ 6 w 22"/>
                <a:gd name="T1" fmla="*/ 15 h 21"/>
                <a:gd name="T2" fmla="*/ 6 w 22"/>
                <a:gd name="T3" fmla="*/ 6 h 21"/>
                <a:gd name="T4" fmla="*/ 15 w 22"/>
                <a:gd name="T5" fmla="*/ 6 h 21"/>
                <a:gd name="T6" fmla="*/ 15 w 22"/>
                <a:gd name="T7" fmla="*/ 15 h 21"/>
                <a:gd name="T8" fmla="*/ 6 w 22"/>
                <a:gd name="T9" fmla="*/ 15 h 21"/>
                <a:gd name="T10" fmla="*/ 22 w 22"/>
                <a:gd name="T11" fmla="*/ 0 h 21"/>
                <a:gd name="T12" fmla="*/ 0 w 22"/>
                <a:gd name="T13" fmla="*/ 0 h 21"/>
                <a:gd name="T14" fmla="*/ 0 w 22"/>
                <a:gd name="T15" fmla="*/ 21 h 21"/>
                <a:gd name="T16" fmla="*/ 22 w 22"/>
                <a:gd name="T17" fmla="*/ 21 h 21"/>
                <a:gd name="T18" fmla="*/ 22 w 22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1">
                  <a:moveTo>
                    <a:pt x="6" y="15"/>
                  </a:moveTo>
                  <a:lnTo>
                    <a:pt x="6" y="6"/>
                  </a:lnTo>
                  <a:lnTo>
                    <a:pt x="15" y="6"/>
                  </a:lnTo>
                  <a:lnTo>
                    <a:pt x="15" y="15"/>
                  </a:lnTo>
                  <a:lnTo>
                    <a:pt x="6" y="15"/>
                  </a:lnTo>
                  <a:close/>
                  <a:moveTo>
                    <a:pt x="22" y="0"/>
                  </a:moveTo>
                  <a:lnTo>
                    <a:pt x="0" y="0"/>
                  </a:lnTo>
                  <a:lnTo>
                    <a:pt x="0" y="21"/>
                  </a:lnTo>
                  <a:lnTo>
                    <a:pt x="22" y="21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07" name="Freeform 918"/>
            <p:cNvSpPr>
              <a:spLocks noEditPoints="1"/>
            </p:cNvSpPr>
            <p:nvPr userDrawn="1"/>
          </p:nvSpPr>
          <p:spPr bwMode="auto">
            <a:xfrm>
              <a:off x="6409717" y="2638425"/>
              <a:ext cx="34925" cy="33337"/>
            </a:xfrm>
            <a:custGeom>
              <a:avLst/>
              <a:gdLst>
                <a:gd name="T0" fmla="*/ 6 w 22"/>
                <a:gd name="T1" fmla="*/ 15 h 21"/>
                <a:gd name="T2" fmla="*/ 6 w 22"/>
                <a:gd name="T3" fmla="*/ 6 h 21"/>
                <a:gd name="T4" fmla="*/ 15 w 22"/>
                <a:gd name="T5" fmla="*/ 6 h 21"/>
                <a:gd name="T6" fmla="*/ 15 w 22"/>
                <a:gd name="T7" fmla="*/ 15 h 21"/>
                <a:gd name="T8" fmla="*/ 6 w 22"/>
                <a:gd name="T9" fmla="*/ 15 h 21"/>
                <a:gd name="T10" fmla="*/ 22 w 22"/>
                <a:gd name="T11" fmla="*/ 0 h 21"/>
                <a:gd name="T12" fmla="*/ 0 w 22"/>
                <a:gd name="T13" fmla="*/ 0 h 21"/>
                <a:gd name="T14" fmla="*/ 0 w 22"/>
                <a:gd name="T15" fmla="*/ 21 h 21"/>
                <a:gd name="T16" fmla="*/ 22 w 22"/>
                <a:gd name="T17" fmla="*/ 21 h 21"/>
                <a:gd name="T18" fmla="*/ 22 w 22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1">
                  <a:moveTo>
                    <a:pt x="6" y="15"/>
                  </a:moveTo>
                  <a:lnTo>
                    <a:pt x="6" y="6"/>
                  </a:lnTo>
                  <a:lnTo>
                    <a:pt x="15" y="6"/>
                  </a:lnTo>
                  <a:lnTo>
                    <a:pt x="15" y="15"/>
                  </a:lnTo>
                  <a:lnTo>
                    <a:pt x="6" y="15"/>
                  </a:lnTo>
                  <a:moveTo>
                    <a:pt x="22" y="0"/>
                  </a:moveTo>
                  <a:lnTo>
                    <a:pt x="0" y="0"/>
                  </a:lnTo>
                  <a:lnTo>
                    <a:pt x="0" y="21"/>
                  </a:lnTo>
                  <a:lnTo>
                    <a:pt x="22" y="21"/>
                  </a:lnTo>
                  <a:lnTo>
                    <a:pt x="2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08" name="Freeform 919"/>
            <p:cNvSpPr>
              <a:spLocks noEditPoints="1"/>
            </p:cNvSpPr>
            <p:nvPr userDrawn="1"/>
          </p:nvSpPr>
          <p:spPr bwMode="auto">
            <a:xfrm>
              <a:off x="6125554" y="2632075"/>
              <a:ext cx="44450" cy="46037"/>
            </a:xfrm>
            <a:custGeom>
              <a:avLst/>
              <a:gdLst>
                <a:gd name="T0" fmla="*/ 6 w 28"/>
                <a:gd name="T1" fmla="*/ 22 h 29"/>
                <a:gd name="T2" fmla="*/ 6 w 28"/>
                <a:gd name="T3" fmla="*/ 7 h 29"/>
                <a:gd name="T4" fmla="*/ 22 w 28"/>
                <a:gd name="T5" fmla="*/ 7 h 29"/>
                <a:gd name="T6" fmla="*/ 22 w 28"/>
                <a:gd name="T7" fmla="*/ 22 h 29"/>
                <a:gd name="T8" fmla="*/ 6 w 28"/>
                <a:gd name="T9" fmla="*/ 22 h 29"/>
                <a:gd name="T10" fmla="*/ 28 w 28"/>
                <a:gd name="T11" fmla="*/ 0 h 29"/>
                <a:gd name="T12" fmla="*/ 0 w 28"/>
                <a:gd name="T13" fmla="*/ 0 h 29"/>
                <a:gd name="T14" fmla="*/ 0 w 28"/>
                <a:gd name="T15" fmla="*/ 29 h 29"/>
                <a:gd name="T16" fmla="*/ 28 w 28"/>
                <a:gd name="T17" fmla="*/ 29 h 29"/>
                <a:gd name="T18" fmla="*/ 28 w 28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9">
                  <a:moveTo>
                    <a:pt x="6" y="22"/>
                  </a:moveTo>
                  <a:lnTo>
                    <a:pt x="6" y="7"/>
                  </a:lnTo>
                  <a:lnTo>
                    <a:pt x="22" y="7"/>
                  </a:lnTo>
                  <a:lnTo>
                    <a:pt x="22" y="22"/>
                  </a:lnTo>
                  <a:lnTo>
                    <a:pt x="6" y="22"/>
                  </a:lnTo>
                  <a:close/>
                  <a:moveTo>
                    <a:pt x="28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8" y="29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09" name="Freeform 920"/>
            <p:cNvSpPr>
              <a:spLocks noEditPoints="1"/>
            </p:cNvSpPr>
            <p:nvPr userDrawn="1"/>
          </p:nvSpPr>
          <p:spPr bwMode="auto">
            <a:xfrm>
              <a:off x="6125554" y="2632075"/>
              <a:ext cx="44450" cy="46037"/>
            </a:xfrm>
            <a:custGeom>
              <a:avLst/>
              <a:gdLst>
                <a:gd name="T0" fmla="*/ 6 w 28"/>
                <a:gd name="T1" fmla="*/ 22 h 29"/>
                <a:gd name="T2" fmla="*/ 6 w 28"/>
                <a:gd name="T3" fmla="*/ 7 h 29"/>
                <a:gd name="T4" fmla="*/ 22 w 28"/>
                <a:gd name="T5" fmla="*/ 7 h 29"/>
                <a:gd name="T6" fmla="*/ 22 w 28"/>
                <a:gd name="T7" fmla="*/ 22 h 29"/>
                <a:gd name="T8" fmla="*/ 6 w 28"/>
                <a:gd name="T9" fmla="*/ 22 h 29"/>
                <a:gd name="T10" fmla="*/ 28 w 28"/>
                <a:gd name="T11" fmla="*/ 0 h 29"/>
                <a:gd name="T12" fmla="*/ 0 w 28"/>
                <a:gd name="T13" fmla="*/ 0 h 29"/>
                <a:gd name="T14" fmla="*/ 0 w 28"/>
                <a:gd name="T15" fmla="*/ 29 h 29"/>
                <a:gd name="T16" fmla="*/ 28 w 28"/>
                <a:gd name="T17" fmla="*/ 29 h 29"/>
                <a:gd name="T18" fmla="*/ 28 w 28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9">
                  <a:moveTo>
                    <a:pt x="6" y="22"/>
                  </a:moveTo>
                  <a:lnTo>
                    <a:pt x="6" y="7"/>
                  </a:lnTo>
                  <a:lnTo>
                    <a:pt x="22" y="7"/>
                  </a:lnTo>
                  <a:lnTo>
                    <a:pt x="22" y="22"/>
                  </a:lnTo>
                  <a:lnTo>
                    <a:pt x="6" y="22"/>
                  </a:lnTo>
                  <a:moveTo>
                    <a:pt x="28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8" y="29"/>
                  </a:lnTo>
                  <a:lnTo>
                    <a:pt x="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10" name="Freeform 921"/>
            <p:cNvSpPr>
              <a:spLocks noEditPoints="1"/>
            </p:cNvSpPr>
            <p:nvPr userDrawn="1"/>
          </p:nvSpPr>
          <p:spPr bwMode="auto">
            <a:xfrm>
              <a:off x="5985854" y="2632075"/>
              <a:ext cx="46038" cy="46037"/>
            </a:xfrm>
            <a:custGeom>
              <a:avLst/>
              <a:gdLst>
                <a:gd name="T0" fmla="*/ 7 w 29"/>
                <a:gd name="T1" fmla="*/ 22 h 29"/>
                <a:gd name="T2" fmla="*/ 7 w 29"/>
                <a:gd name="T3" fmla="*/ 7 h 29"/>
                <a:gd name="T4" fmla="*/ 22 w 29"/>
                <a:gd name="T5" fmla="*/ 7 h 29"/>
                <a:gd name="T6" fmla="*/ 22 w 29"/>
                <a:gd name="T7" fmla="*/ 22 h 29"/>
                <a:gd name="T8" fmla="*/ 7 w 29"/>
                <a:gd name="T9" fmla="*/ 22 h 29"/>
                <a:gd name="T10" fmla="*/ 29 w 29"/>
                <a:gd name="T11" fmla="*/ 0 h 29"/>
                <a:gd name="T12" fmla="*/ 0 w 29"/>
                <a:gd name="T13" fmla="*/ 0 h 29"/>
                <a:gd name="T14" fmla="*/ 0 w 29"/>
                <a:gd name="T15" fmla="*/ 29 h 29"/>
                <a:gd name="T16" fmla="*/ 29 w 29"/>
                <a:gd name="T17" fmla="*/ 29 h 29"/>
                <a:gd name="T18" fmla="*/ 29 w 29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9">
                  <a:moveTo>
                    <a:pt x="7" y="22"/>
                  </a:moveTo>
                  <a:lnTo>
                    <a:pt x="7" y="7"/>
                  </a:lnTo>
                  <a:lnTo>
                    <a:pt x="22" y="7"/>
                  </a:lnTo>
                  <a:lnTo>
                    <a:pt x="22" y="22"/>
                  </a:lnTo>
                  <a:lnTo>
                    <a:pt x="7" y="22"/>
                  </a:lnTo>
                  <a:close/>
                  <a:moveTo>
                    <a:pt x="29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9" y="29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11" name="Freeform 922"/>
            <p:cNvSpPr>
              <a:spLocks noEditPoints="1"/>
            </p:cNvSpPr>
            <p:nvPr userDrawn="1"/>
          </p:nvSpPr>
          <p:spPr bwMode="auto">
            <a:xfrm>
              <a:off x="5985854" y="2632075"/>
              <a:ext cx="46038" cy="46037"/>
            </a:xfrm>
            <a:custGeom>
              <a:avLst/>
              <a:gdLst>
                <a:gd name="T0" fmla="*/ 7 w 29"/>
                <a:gd name="T1" fmla="*/ 22 h 29"/>
                <a:gd name="T2" fmla="*/ 7 w 29"/>
                <a:gd name="T3" fmla="*/ 7 h 29"/>
                <a:gd name="T4" fmla="*/ 22 w 29"/>
                <a:gd name="T5" fmla="*/ 7 h 29"/>
                <a:gd name="T6" fmla="*/ 22 w 29"/>
                <a:gd name="T7" fmla="*/ 22 h 29"/>
                <a:gd name="T8" fmla="*/ 7 w 29"/>
                <a:gd name="T9" fmla="*/ 22 h 29"/>
                <a:gd name="T10" fmla="*/ 29 w 29"/>
                <a:gd name="T11" fmla="*/ 0 h 29"/>
                <a:gd name="T12" fmla="*/ 0 w 29"/>
                <a:gd name="T13" fmla="*/ 0 h 29"/>
                <a:gd name="T14" fmla="*/ 0 w 29"/>
                <a:gd name="T15" fmla="*/ 29 h 29"/>
                <a:gd name="T16" fmla="*/ 29 w 29"/>
                <a:gd name="T17" fmla="*/ 29 h 29"/>
                <a:gd name="T18" fmla="*/ 29 w 29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9">
                  <a:moveTo>
                    <a:pt x="7" y="22"/>
                  </a:moveTo>
                  <a:lnTo>
                    <a:pt x="7" y="7"/>
                  </a:lnTo>
                  <a:lnTo>
                    <a:pt x="22" y="7"/>
                  </a:lnTo>
                  <a:lnTo>
                    <a:pt x="22" y="22"/>
                  </a:lnTo>
                  <a:lnTo>
                    <a:pt x="7" y="22"/>
                  </a:lnTo>
                  <a:moveTo>
                    <a:pt x="29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9" y="29"/>
                  </a:lnTo>
                  <a:lnTo>
                    <a:pt x="2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12" name="Freeform 923"/>
            <p:cNvSpPr>
              <a:spLocks noEditPoints="1"/>
            </p:cNvSpPr>
            <p:nvPr userDrawn="1"/>
          </p:nvSpPr>
          <p:spPr bwMode="auto">
            <a:xfrm>
              <a:off x="5708042" y="2632075"/>
              <a:ext cx="49213" cy="46037"/>
            </a:xfrm>
            <a:custGeom>
              <a:avLst/>
              <a:gdLst>
                <a:gd name="T0" fmla="*/ 6 w 31"/>
                <a:gd name="T1" fmla="*/ 22 h 29"/>
                <a:gd name="T2" fmla="*/ 6 w 31"/>
                <a:gd name="T3" fmla="*/ 7 h 29"/>
                <a:gd name="T4" fmla="*/ 22 w 31"/>
                <a:gd name="T5" fmla="*/ 7 h 29"/>
                <a:gd name="T6" fmla="*/ 22 w 31"/>
                <a:gd name="T7" fmla="*/ 22 h 29"/>
                <a:gd name="T8" fmla="*/ 6 w 31"/>
                <a:gd name="T9" fmla="*/ 22 h 29"/>
                <a:gd name="T10" fmla="*/ 31 w 31"/>
                <a:gd name="T11" fmla="*/ 0 h 29"/>
                <a:gd name="T12" fmla="*/ 0 w 31"/>
                <a:gd name="T13" fmla="*/ 0 h 29"/>
                <a:gd name="T14" fmla="*/ 0 w 31"/>
                <a:gd name="T15" fmla="*/ 29 h 29"/>
                <a:gd name="T16" fmla="*/ 31 w 31"/>
                <a:gd name="T17" fmla="*/ 29 h 29"/>
                <a:gd name="T18" fmla="*/ 31 w 31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29">
                  <a:moveTo>
                    <a:pt x="6" y="22"/>
                  </a:moveTo>
                  <a:lnTo>
                    <a:pt x="6" y="7"/>
                  </a:lnTo>
                  <a:lnTo>
                    <a:pt x="22" y="7"/>
                  </a:lnTo>
                  <a:lnTo>
                    <a:pt x="22" y="22"/>
                  </a:lnTo>
                  <a:lnTo>
                    <a:pt x="6" y="22"/>
                  </a:lnTo>
                  <a:close/>
                  <a:moveTo>
                    <a:pt x="31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31" y="29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13" name="Freeform 924"/>
            <p:cNvSpPr>
              <a:spLocks noEditPoints="1"/>
            </p:cNvSpPr>
            <p:nvPr userDrawn="1"/>
          </p:nvSpPr>
          <p:spPr bwMode="auto">
            <a:xfrm>
              <a:off x="5708042" y="2632075"/>
              <a:ext cx="49213" cy="46037"/>
            </a:xfrm>
            <a:custGeom>
              <a:avLst/>
              <a:gdLst>
                <a:gd name="T0" fmla="*/ 6 w 31"/>
                <a:gd name="T1" fmla="*/ 22 h 29"/>
                <a:gd name="T2" fmla="*/ 6 w 31"/>
                <a:gd name="T3" fmla="*/ 7 h 29"/>
                <a:gd name="T4" fmla="*/ 22 w 31"/>
                <a:gd name="T5" fmla="*/ 7 h 29"/>
                <a:gd name="T6" fmla="*/ 22 w 31"/>
                <a:gd name="T7" fmla="*/ 22 h 29"/>
                <a:gd name="T8" fmla="*/ 6 w 31"/>
                <a:gd name="T9" fmla="*/ 22 h 29"/>
                <a:gd name="T10" fmla="*/ 31 w 31"/>
                <a:gd name="T11" fmla="*/ 0 h 29"/>
                <a:gd name="T12" fmla="*/ 0 w 31"/>
                <a:gd name="T13" fmla="*/ 0 h 29"/>
                <a:gd name="T14" fmla="*/ 0 w 31"/>
                <a:gd name="T15" fmla="*/ 29 h 29"/>
                <a:gd name="T16" fmla="*/ 31 w 31"/>
                <a:gd name="T17" fmla="*/ 29 h 29"/>
                <a:gd name="T18" fmla="*/ 31 w 31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29">
                  <a:moveTo>
                    <a:pt x="6" y="22"/>
                  </a:moveTo>
                  <a:lnTo>
                    <a:pt x="6" y="7"/>
                  </a:lnTo>
                  <a:lnTo>
                    <a:pt x="22" y="7"/>
                  </a:lnTo>
                  <a:lnTo>
                    <a:pt x="22" y="22"/>
                  </a:lnTo>
                  <a:lnTo>
                    <a:pt x="6" y="22"/>
                  </a:lnTo>
                  <a:moveTo>
                    <a:pt x="31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31" y="29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14" name="Freeform 925"/>
            <p:cNvSpPr>
              <a:spLocks noEditPoints="1"/>
            </p:cNvSpPr>
            <p:nvPr userDrawn="1"/>
          </p:nvSpPr>
          <p:spPr bwMode="auto">
            <a:xfrm>
              <a:off x="5568342" y="2632075"/>
              <a:ext cx="49213" cy="46037"/>
            </a:xfrm>
            <a:custGeom>
              <a:avLst/>
              <a:gdLst>
                <a:gd name="T0" fmla="*/ 10 w 31"/>
                <a:gd name="T1" fmla="*/ 22 h 29"/>
                <a:gd name="T2" fmla="*/ 10 w 31"/>
                <a:gd name="T3" fmla="*/ 7 h 29"/>
                <a:gd name="T4" fmla="*/ 22 w 31"/>
                <a:gd name="T5" fmla="*/ 7 h 29"/>
                <a:gd name="T6" fmla="*/ 22 w 31"/>
                <a:gd name="T7" fmla="*/ 22 h 29"/>
                <a:gd name="T8" fmla="*/ 10 w 31"/>
                <a:gd name="T9" fmla="*/ 22 h 29"/>
                <a:gd name="T10" fmla="*/ 31 w 31"/>
                <a:gd name="T11" fmla="*/ 0 h 29"/>
                <a:gd name="T12" fmla="*/ 0 w 31"/>
                <a:gd name="T13" fmla="*/ 0 h 29"/>
                <a:gd name="T14" fmla="*/ 0 w 31"/>
                <a:gd name="T15" fmla="*/ 29 h 29"/>
                <a:gd name="T16" fmla="*/ 31 w 31"/>
                <a:gd name="T17" fmla="*/ 29 h 29"/>
                <a:gd name="T18" fmla="*/ 31 w 31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29">
                  <a:moveTo>
                    <a:pt x="10" y="22"/>
                  </a:moveTo>
                  <a:lnTo>
                    <a:pt x="10" y="7"/>
                  </a:lnTo>
                  <a:lnTo>
                    <a:pt x="22" y="7"/>
                  </a:lnTo>
                  <a:lnTo>
                    <a:pt x="22" y="22"/>
                  </a:lnTo>
                  <a:lnTo>
                    <a:pt x="10" y="22"/>
                  </a:lnTo>
                  <a:close/>
                  <a:moveTo>
                    <a:pt x="31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31" y="29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15" name="Freeform 926"/>
            <p:cNvSpPr>
              <a:spLocks noEditPoints="1"/>
            </p:cNvSpPr>
            <p:nvPr userDrawn="1"/>
          </p:nvSpPr>
          <p:spPr bwMode="auto">
            <a:xfrm>
              <a:off x="5568342" y="2632075"/>
              <a:ext cx="49213" cy="46037"/>
            </a:xfrm>
            <a:custGeom>
              <a:avLst/>
              <a:gdLst>
                <a:gd name="T0" fmla="*/ 10 w 31"/>
                <a:gd name="T1" fmla="*/ 22 h 29"/>
                <a:gd name="T2" fmla="*/ 10 w 31"/>
                <a:gd name="T3" fmla="*/ 7 h 29"/>
                <a:gd name="T4" fmla="*/ 22 w 31"/>
                <a:gd name="T5" fmla="*/ 7 h 29"/>
                <a:gd name="T6" fmla="*/ 22 w 31"/>
                <a:gd name="T7" fmla="*/ 22 h 29"/>
                <a:gd name="T8" fmla="*/ 10 w 31"/>
                <a:gd name="T9" fmla="*/ 22 h 29"/>
                <a:gd name="T10" fmla="*/ 31 w 31"/>
                <a:gd name="T11" fmla="*/ 0 h 29"/>
                <a:gd name="T12" fmla="*/ 0 w 31"/>
                <a:gd name="T13" fmla="*/ 0 h 29"/>
                <a:gd name="T14" fmla="*/ 0 w 31"/>
                <a:gd name="T15" fmla="*/ 29 h 29"/>
                <a:gd name="T16" fmla="*/ 31 w 31"/>
                <a:gd name="T17" fmla="*/ 29 h 29"/>
                <a:gd name="T18" fmla="*/ 31 w 31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29">
                  <a:moveTo>
                    <a:pt x="10" y="22"/>
                  </a:moveTo>
                  <a:lnTo>
                    <a:pt x="10" y="7"/>
                  </a:lnTo>
                  <a:lnTo>
                    <a:pt x="22" y="7"/>
                  </a:lnTo>
                  <a:lnTo>
                    <a:pt x="22" y="22"/>
                  </a:lnTo>
                  <a:lnTo>
                    <a:pt x="10" y="22"/>
                  </a:lnTo>
                  <a:moveTo>
                    <a:pt x="31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31" y="29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16" name="Freeform 927"/>
            <p:cNvSpPr>
              <a:spLocks noEditPoints="1"/>
            </p:cNvSpPr>
            <p:nvPr userDrawn="1"/>
          </p:nvSpPr>
          <p:spPr bwMode="auto">
            <a:xfrm>
              <a:off x="5428642" y="2632075"/>
              <a:ext cx="46038" cy="46037"/>
            </a:xfrm>
            <a:custGeom>
              <a:avLst/>
              <a:gdLst>
                <a:gd name="T0" fmla="*/ 10 w 29"/>
                <a:gd name="T1" fmla="*/ 22 h 29"/>
                <a:gd name="T2" fmla="*/ 10 w 29"/>
                <a:gd name="T3" fmla="*/ 10 h 29"/>
                <a:gd name="T4" fmla="*/ 22 w 29"/>
                <a:gd name="T5" fmla="*/ 10 h 29"/>
                <a:gd name="T6" fmla="*/ 22 w 29"/>
                <a:gd name="T7" fmla="*/ 22 h 29"/>
                <a:gd name="T8" fmla="*/ 10 w 29"/>
                <a:gd name="T9" fmla="*/ 22 h 29"/>
                <a:gd name="T10" fmla="*/ 29 w 29"/>
                <a:gd name="T11" fmla="*/ 0 h 29"/>
                <a:gd name="T12" fmla="*/ 0 w 29"/>
                <a:gd name="T13" fmla="*/ 0 h 29"/>
                <a:gd name="T14" fmla="*/ 0 w 29"/>
                <a:gd name="T15" fmla="*/ 29 h 29"/>
                <a:gd name="T16" fmla="*/ 29 w 29"/>
                <a:gd name="T17" fmla="*/ 29 h 29"/>
                <a:gd name="T18" fmla="*/ 29 w 29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9">
                  <a:moveTo>
                    <a:pt x="10" y="22"/>
                  </a:moveTo>
                  <a:lnTo>
                    <a:pt x="10" y="10"/>
                  </a:lnTo>
                  <a:lnTo>
                    <a:pt x="22" y="10"/>
                  </a:lnTo>
                  <a:lnTo>
                    <a:pt x="22" y="22"/>
                  </a:lnTo>
                  <a:lnTo>
                    <a:pt x="10" y="22"/>
                  </a:lnTo>
                  <a:close/>
                  <a:moveTo>
                    <a:pt x="29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9" y="29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17" name="Freeform 928"/>
            <p:cNvSpPr>
              <a:spLocks noEditPoints="1"/>
            </p:cNvSpPr>
            <p:nvPr userDrawn="1"/>
          </p:nvSpPr>
          <p:spPr bwMode="auto">
            <a:xfrm>
              <a:off x="5428642" y="2632075"/>
              <a:ext cx="46038" cy="46037"/>
            </a:xfrm>
            <a:custGeom>
              <a:avLst/>
              <a:gdLst>
                <a:gd name="T0" fmla="*/ 10 w 29"/>
                <a:gd name="T1" fmla="*/ 22 h 29"/>
                <a:gd name="T2" fmla="*/ 10 w 29"/>
                <a:gd name="T3" fmla="*/ 10 h 29"/>
                <a:gd name="T4" fmla="*/ 22 w 29"/>
                <a:gd name="T5" fmla="*/ 10 h 29"/>
                <a:gd name="T6" fmla="*/ 22 w 29"/>
                <a:gd name="T7" fmla="*/ 22 h 29"/>
                <a:gd name="T8" fmla="*/ 10 w 29"/>
                <a:gd name="T9" fmla="*/ 22 h 29"/>
                <a:gd name="T10" fmla="*/ 29 w 29"/>
                <a:gd name="T11" fmla="*/ 0 h 29"/>
                <a:gd name="T12" fmla="*/ 0 w 29"/>
                <a:gd name="T13" fmla="*/ 0 h 29"/>
                <a:gd name="T14" fmla="*/ 0 w 29"/>
                <a:gd name="T15" fmla="*/ 29 h 29"/>
                <a:gd name="T16" fmla="*/ 29 w 29"/>
                <a:gd name="T17" fmla="*/ 29 h 29"/>
                <a:gd name="T18" fmla="*/ 29 w 29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9">
                  <a:moveTo>
                    <a:pt x="10" y="22"/>
                  </a:moveTo>
                  <a:lnTo>
                    <a:pt x="10" y="10"/>
                  </a:lnTo>
                  <a:lnTo>
                    <a:pt x="22" y="10"/>
                  </a:lnTo>
                  <a:lnTo>
                    <a:pt x="22" y="22"/>
                  </a:lnTo>
                  <a:lnTo>
                    <a:pt x="10" y="22"/>
                  </a:lnTo>
                  <a:moveTo>
                    <a:pt x="29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9" y="29"/>
                  </a:lnTo>
                  <a:lnTo>
                    <a:pt x="2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18" name="Freeform 929"/>
            <p:cNvSpPr>
              <a:spLocks noEditPoints="1"/>
            </p:cNvSpPr>
            <p:nvPr userDrawn="1"/>
          </p:nvSpPr>
          <p:spPr bwMode="auto">
            <a:xfrm>
              <a:off x="5295292" y="2638425"/>
              <a:ext cx="39688" cy="33337"/>
            </a:xfrm>
            <a:custGeom>
              <a:avLst/>
              <a:gdLst>
                <a:gd name="T0" fmla="*/ 9 w 25"/>
                <a:gd name="T1" fmla="*/ 15 h 21"/>
                <a:gd name="T2" fmla="*/ 9 w 25"/>
                <a:gd name="T3" fmla="*/ 6 h 21"/>
                <a:gd name="T4" fmla="*/ 19 w 25"/>
                <a:gd name="T5" fmla="*/ 6 h 21"/>
                <a:gd name="T6" fmla="*/ 19 w 25"/>
                <a:gd name="T7" fmla="*/ 15 h 21"/>
                <a:gd name="T8" fmla="*/ 9 w 25"/>
                <a:gd name="T9" fmla="*/ 15 h 21"/>
                <a:gd name="T10" fmla="*/ 25 w 25"/>
                <a:gd name="T11" fmla="*/ 0 h 21"/>
                <a:gd name="T12" fmla="*/ 0 w 25"/>
                <a:gd name="T13" fmla="*/ 0 h 21"/>
                <a:gd name="T14" fmla="*/ 0 w 25"/>
                <a:gd name="T15" fmla="*/ 21 h 21"/>
                <a:gd name="T16" fmla="*/ 25 w 25"/>
                <a:gd name="T17" fmla="*/ 21 h 21"/>
                <a:gd name="T18" fmla="*/ 25 w 25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1">
                  <a:moveTo>
                    <a:pt x="9" y="15"/>
                  </a:moveTo>
                  <a:lnTo>
                    <a:pt x="9" y="6"/>
                  </a:lnTo>
                  <a:lnTo>
                    <a:pt x="19" y="6"/>
                  </a:lnTo>
                  <a:lnTo>
                    <a:pt x="19" y="15"/>
                  </a:lnTo>
                  <a:lnTo>
                    <a:pt x="9" y="15"/>
                  </a:lnTo>
                  <a:close/>
                  <a:moveTo>
                    <a:pt x="25" y="0"/>
                  </a:moveTo>
                  <a:lnTo>
                    <a:pt x="0" y="0"/>
                  </a:lnTo>
                  <a:lnTo>
                    <a:pt x="0" y="21"/>
                  </a:lnTo>
                  <a:lnTo>
                    <a:pt x="25" y="21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19" name="Freeform 930"/>
            <p:cNvSpPr>
              <a:spLocks noEditPoints="1"/>
            </p:cNvSpPr>
            <p:nvPr userDrawn="1"/>
          </p:nvSpPr>
          <p:spPr bwMode="auto">
            <a:xfrm>
              <a:off x="5295292" y="2638425"/>
              <a:ext cx="39688" cy="33337"/>
            </a:xfrm>
            <a:custGeom>
              <a:avLst/>
              <a:gdLst>
                <a:gd name="T0" fmla="*/ 9 w 25"/>
                <a:gd name="T1" fmla="*/ 15 h 21"/>
                <a:gd name="T2" fmla="*/ 9 w 25"/>
                <a:gd name="T3" fmla="*/ 6 h 21"/>
                <a:gd name="T4" fmla="*/ 19 w 25"/>
                <a:gd name="T5" fmla="*/ 6 h 21"/>
                <a:gd name="T6" fmla="*/ 19 w 25"/>
                <a:gd name="T7" fmla="*/ 15 h 21"/>
                <a:gd name="T8" fmla="*/ 9 w 25"/>
                <a:gd name="T9" fmla="*/ 15 h 21"/>
                <a:gd name="T10" fmla="*/ 25 w 25"/>
                <a:gd name="T11" fmla="*/ 0 h 21"/>
                <a:gd name="T12" fmla="*/ 0 w 25"/>
                <a:gd name="T13" fmla="*/ 0 h 21"/>
                <a:gd name="T14" fmla="*/ 0 w 25"/>
                <a:gd name="T15" fmla="*/ 21 h 21"/>
                <a:gd name="T16" fmla="*/ 25 w 25"/>
                <a:gd name="T17" fmla="*/ 21 h 21"/>
                <a:gd name="T18" fmla="*/ 25 w 25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1">
                  <a:moveTo>
                    <a:pt x="9" y="15"/>
                  </a:moveTo>
                  <a:lnTo>
                    <a:pt x="9" y="6"/>
                  </a:lnTo>
                  <a:lnTo>
                    <a:pt x="19" y="6"/>
                  </a:lnTo>
                  <a:lnTo>
                    <a:pt x="19" y="15"/>
                  </a:lnTo>
                  <a:lnTo>
                    <a:pt x="9" y="15"/>
                  </a:lnTo>
                  <a:moveTo>
                    <a:pt x="25" y="0"/>
                  </a:moveTo>
                  <a:lnTo>
                    <a:pt x="0" y="0"/>
                  </a:lnTo>
                  <a:lnTo>
                    <a:pt x="0" y="21"/>
                  </a:lnTo>
                  <a:lnTo>
                    <a:pt x="25" y="21"/>
                  </a:lnTo>
                  <a:lnTo>
                    <a:pt x="2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20" name="Freeform 931"/>
            <p:cNvSpPr>
              <a:spLocks noEditPoints="1"/>
            </p:cNvSpPr>
            <p:nvPr userDrawn="1"/>
          </p:nvSpPr>
          <p:spPr bwMode="auto">
            <a:xfrm>
              <a:off x="5160354" y="2638425"/>
              <a:ext cx="30163" cy="33337"/>
            </a:xfrm>
            <a:custGeom>
              <a:avLst/>
              <a:gdLst>
                <a:gd name="T0" fmla="*/ 7 w 19"/>
                <a:gd name="T1" fmla="*/ 12 h 21"/>
                <a:gd name="T2" fmla="*/ 7 w 19"/>
                <a:gd name="T3" fmla="*/ 9 h 21"/>
                <a:gd name="T4" fmla="*/ 13 w 19"/>
                <a:gd name="T5" fmla="*/ 9 h 21"/>
                <a:gd name="T6" fmla="*/ 13 w 19"/>
                <a:gd name="T7" fmla="*/ 12 h 21"/>
                <a:gd name="T8" fmla="*/ 7 w 19"/>
                <a:gd name="T9" fmla="*/ 12 h 21"/>
                <a:gd name="T10" fmla="*/ 19 w 19"/>
                <a:gd name="T11" fmla="*/ 0 h 21"/>
                <a:gd name="T12" fmla="*/ 0 w 19"/>
                <a:gd name="T13" fmla="*/ 0 h 21"/>
                <a:gd name="T14" fmla="*/ 0 w 19"/>
                <a:gd name="T15" fmla="*/ 21 h 21"/>
                <a:gd name="T16" fmla="*/ 19 w 19"/>
                <a:gd name="T17" fmla="*/ 21 h 21"/>
                <a:gd name="T18" fmla="*/ 19 w 19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1">
                  <a:moveTo>
                    <a:pt x="7" y="12"/>
                  </a:moveTo>
                  <a:lnTo>
                    <a:pt x="7" y="9"/>
                  </a:lnTo>
                  <a:lnTo>
                    <a:pt x="13" y="9"/>
                  </a:lnTo>
                  <a:lnTo>
                    <a:pt x="13" y="12"/>
                  </a:lnTo>
                  <a:lnTo>
                    <a:pt x="7" y="12"/>
                  </a:lnTo>
                  <a:close/>
                  <a:moveTo>
                    <a:pt x="19" y="0"/>
                  </a:moveTo>
                  <a:lnTo>
                    <a:pt x="0" y="0"/>
                  </a:lnTo>
                  <a:lnTo>
                    <a:pt x="0" y="21"/>
                  </a:lnTo>
                  <a:lnTo>
                    <a:pt x="19" y="21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21" name="Freeform 932"/>
            <p:cNvSpPr>
              <a:spLocks noEditPoints="1"/>
            </p:cNvSpPr>
            <p:nvPr userDrawn="1"/>
          </p:nvSpPr>
          <p:spPr bwMode="auto">
            <a:xfrm>
              <a:off x="5160354" y="2638425"/>
              <a:ext cx="30163" cy="33337"/>
            </a:xfrm>
            <a:custGeom>
              <a:avLst/>
              <a:gdLst>
                <a:gd name="T0" fmla="*/ 7 w 19"/>
                <a:gd name="T1" fmla="*/ 12 h 21"/>
                <a:gd name="T2" fmla="*/ 7 w 19"/>
                <a:gd name="T3" fmla="*/ 9 h 21"/>
                <a:gd name="T4" fmla="*/ 13 w 19"/>
                <a:gd name="T5" fmla="*/ 9 h 21"/>
                <a:gd name="T6" fmla="*/ 13 w 19"/>
                <a:gd name="T7" fmla="*/ 12 h 21"/>
                <a:gd name="T8" fmla="*/ 7 w 19"/>
                <a:gd name="T9" fmla="*/ 12 h 21"/>
                <a:gd name="T10" fmla="*/ 19 w 19"/>
                <a:gd name="T11" fmla="*/ 0 h 21"/>
                <a:gd name="T12" fmla="*/ 0 w 19"/>
                <a:gd name="T13" fmla="*/ 0 h 21"/>
                <a:gd name="T14" fmla="*/ 0 w 19"/>
                <a:gd name="T15" fmla="*/ 21 h 21"/>
                <a:gd name="T16" fmla="*/ 19 w 19"/>
                <a:gd name="T17" fmla="*/ 21 h 21"/>
                <a:gd name="T18" fmla="*/ 19 w 19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1">
                  <a:moveTo>
                    <a:pt x="7" y="12"/>
                  </a:moveTo>
                  <a:lnTo>
                    <a:pt x="7" y="9"/>
                  </a:lnTo>
                  <a:lnTo>
                    <a:pt x="13" y="9"/>
                  </a:lnTo>
                  <a:lnTo>
                    <a:pt x="13" y="12"/>
                  </a:lnTo>
                  <a:lnTo>
                    <a:pt x="7" y="12"/>
                  </a:lnTo>
                  <a:moveTo>
                    <a:pt x="19" y="0"/>
                  </a:moveTo>
                  <a:lnTo>
                    <a:pt x="0" y="0"/>
                  </a:lnTo>
                  <a:lnTo>
                    <a:pt x="0" y="21"/>
                  </a:lnTo>
                  <a:lnTo>
                    <a:pt x="19" y="21"/>
                  </a:lnTo>
                  <a:lnTo>
                    <a:pt x="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22" name="Rectangle 933"/>
            <p:cNvSpPr>
              <a:spLocks noChangeArrowheads="1"/>
            </p:cNvSpPr>
            <p:nvPr userDrawn="1"/>
          </p:nvSpPr>
          <p:spPr bwMode="auto">
            <a:xfrm>
              <a:off x="4887304" y="2647950"/>
              <a:ext cx="190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23" name="Rectangle 934"/>
            <p:cNvSpPr>
              <a:spLocks noChangeArrowheads="1"/>
            </p:cNvSpPr>
            <p:nvPr userDrawn="1"/>
          </p:nvSpPr>
          <p:spPr bwMode="auto">
            <a:xfrm>
              <a:off x="4887304" y="2647950"/>
              <a:ext cx="190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24" name="Rectangle 935"/>
            <p:cNvSpPr>
              <a:spLocks noChangeArrowheads="1"/>
            </p:cNvSpPr>
            <p:nvPr userDrawn="1"/>
          </p:nvSpPr>
          <p:spPr bwMode="auto">
            <a:xfrm>
              <a:off x="4752367" y="2647950"/>
              <a:ext cx="15875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25" name="Rectangle 936"/>
            <p:cNvSpPr>
              <a:spLocks noChangeArrowheads="1"/>
            </p:cNvSpPr>
            <p:nvPr userDrawn="1"/>
          </p:nvSpPr>
          <p:spPr bwMode="auto">
            <a:xfrm>
              <a:off x="4752367" y="2647950"/>
              <a:ext cx="15875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30" name="Rectangle 941"/>
            <p:cNvSpPr>
              <a:spLocks noChangeArrowheads="1"/>
            </p:cNvSpPr>
            <p:nvPr userDrawn="1"/>
          </p:nvSpPr>
          <p:spPr bwMode="auto">
            <a:xfrm>
              <a:off x="7114567" y="2792412"/>
              <a:ext cx="11113" cy="47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31" name="Rectangle 942"/>
            <p:cNvSpPr>
              <a:spLocks noChangeArrowheads="1"/>
            </p:cNvSpPr>
            <p:nvPr userDrawn="1"/>
          </p:nvSpPr>
          <p:spPr bwMode="auto">
            <a:xfrm>
              <a:off x="7114567" y="2792412"/>
              <a:ext cx="11113" cy="47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32" name="Rectangle 943"/>
            <p:cNvSpPr>
              <a:spLocks noChangeArrowheads="1"/>
            </p:cNvSpPr>
            <p:nvPr userDrawn="1"/>
          </p:nvSpPr>
          <p:spPr bwMode="auto">
            <a:xfrm>
              <a:off x="6976454" y="2792412"/>
              <a:ext cx="9525" cy="47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33" name="Rectangle 944"/>
            <p:cNvSpPr>
              <a:spLocks noChangeArrowheads="1"/>
            </p:cNvSpPr>
            <p:nvPr userDrawn="1"/>
          </p:nvSpPr>
          <p:spPr bwMode="auto">
            <a:xfrm>
              <a:off x="6976454" y="2792412"/>
              <a:ext cx="9525" cy="47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34" name="Rectangle 945"/>
            <p:cNvSpPr>
              <a:spLocks noChangeArrowheads="1"/>
            </p:cNvSpPr>
            <p:nvPr userDrawn="1"/>
          </p:nvSpPr>
          <p:spPr bwMode="auto">
            <a:xfrm>
              <a:off x="6836754" y="2787650"/>
              <a:ext cx="9525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35" name="Rectangle 946"/>
            <p:cNvSpPr>
              <a:spLocks noChangeArrowheads="1"/>
            </p:cNvSpPr>
            <p:nvPr userDrawn="1"/>
          </p:nvSpPr>
          <p:spPr bwMode="auto">
            <a:xfrm>
              <a:off x="6836754" y="2787650"/>
              <a:ext cx="9525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36" name="Freeform 947"/>
            <p:cNvSpPr>
              <a:spLocks noEditPoints="1"/>
            </p:cNvSpPr>
            <p:nvPr userDrawn="1"/>
          </p:nvSpPr>
          <p:spPr bwMode="auto">
            <a:xfrm>
              <a:off x="6697054" y="2787650"/>
              <a:ext cx="15875" cy="14287"/>
            </a:xfrm>
            <a:custGeom>
              <a:avLst/>
              <a:gdLst>
                <a:gd name="T0" fmla="*/ 3 w 10"/>
                <a:gd name="T1" fmla="*/ 6 h 9"/>
                <a:gd name="T2" fmla="*/ 3 w 10"/>
                <a:gd name="T3" fmla="*/ 3 h 9"/>
                <a:gd name="T4" fmla="*/ 7 w 10"/>
                <a:gd name="T5" fmla="*/ 3 h 9"/>
                <a:gd name="T6" fmla="*/ 7 w 10"/>
                <a:gd name="T7" fmla="*/ 6 h 9"/>
                <a:gd name="T8" fmla="*/ 3 w 10"/>
                <a:gd name="T9" fmla="*/ 6 h 9"/>
                <a:gd name="T10" fmla="*/ 10 w 10"/>
                <a:gd name="T11" fmla="*/ 0 h 9"/>
                <a:gd name="T12" fmla="*/ 0 w 10"/>
                <a:gd name="T13" fmla="*/ 0 h 9"/>
                <a:gd name="T14" fmla="*/ 0 w 10"/>
                <a:gd name="T15" fmla="*/ 9 h 9"/>
                <a:gd name="T16" fmla="*/ 10 w 10"/>
                <a:gd name="T17" fmla="*/ 9 h 9"/>
                <a:gd name="T18" fmla="*/ 10 w 10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9">
                  <a:moveTo>
                    <a:pt x="3" y="6"/>
                  </a:moveTo>
                  <a:lnTo>
                    <a:pt x="3" y="3"/>
                  </a:lnTo>
                  <a:lnTo>
                    <a:pt x="7" y="3"/>
                  </a:lnTo>
                  <a:lnTo>
                    <a:pt x="7" y="6"/>
                  </a:lnTo>
                  <a:lnTo>
                    <a:pt x="3" y="6"/>
                  </a:lnTo>
                  <a:close/>
                  <a:moveTo>
                    <a:pt x="1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37" name="Freeform 948"/>
            <p:cNvSpPr>
              <a:spLocks noEditPoints="1"/>
            </p:cNvSpPr>
            <p:nvPr userDrawn="1"/>
          </p:nvSpPr>
          <p:spPr bwMode="auto">
            <a:xfrm>
              <a:off x="6697054" y="2787650"/>
              <a:ext cx="15875" cy="14287"/>
            </a:xfrm>
            <a:custGeom>
              <a:avLst/>
              <a:gdLst>
                <a:gd name="T0" fmla="*/ 3 w 10"/>
                <a:gd name="T1" fmla="*/ 6 h 9"/>
                <a:gd name="T2" fmla="*/ 3 w 10"/>
                <a:gd name="T3" fmla="*/ 3 h 9"/>
                <a:gd name="T4" fmla="*/ 7 w 10"/>
                <a:gd name="T5" fmla="*/ 3 h 9"/>
                <a:gd name="T6" fmla="*/ 7 w 10"/>
                <a:gd name="T7" fmla="*/ 6 h 9"/>
                <a:gd name="T8" fmla="*/ 3 w 10"/>
                <a:gd name="T9" fmla="*/ 6 h 9"/>
                <a:gd name="T10" fmla="*/ 10 w 10"/>
                <a:gd name="T11" fmla="*/ 0 h 9"/>
                <a:gd name="T12" fmla="*/ 0 w 10"/>
                <a:gd name="T13" fmla="*/ 0 h 9"/>
                <a:gd name="T14" fmla="*/ 0 w 10"/>
                <a:gd name="T15" fmla="*/ 9 h 9"/>
                <a:gd name="T16" fmla="*/ 10 w 10"/>
                <a:gd name="T17" fmla="*/ 9 h 9"/>
                <a:gd name="T18" fmla="*/ 10 w 10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9">
                  <a:moveTo>
                    <a:pt x="3" y="6"/>
                  </a:moveTo>
                  <a:lnTo>
                    <a:pt x="3" y="3"/>
                  </a:lnTo>
                  <a:lnTo>
                    <a:pt x="7" y="3"/>
                  </a:lnTo>
                  <a:lnTo>
                    <a:pt x="7" y="6"/>
                  </a:lnTo>
                  <a:lnTo>
                    <a:pt x="3" y="6"/>
                  </a:lnTo>
                  <a:moveTo>
                    <a:pt x="1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38" name="Freeform 949"/>
            <p:cNvSpPr>
              <a:spLocks noEditPoints="1"/>
            </p:cNvSpPr>
            <p:nvPr userDrawn="1"/>
          </p:nvSpPr>
          <p:spPr bwMode="auto">
            <a:xfrm>
              <a:off x="6558942" y="2787650"/>
              <a:ext cx="14288" cy="14287"/>
            </a:xfrm>
            <a:custGeom>
              <a:avLst/>
              <a:gdLst>
                <a:gd name="T0" fmla="*/ 3 w 9"/>
                <a:gd name="T1" fmla="*/ 6 h 9"/>
                <a:gd name="T2" fmla="*/ 3 w 9"/>
                <a:gd name="T3" fmla="*/ 3 h 9"/>
                <a:gd name="T4" fmla="*/ 6 w 9"/>
                <a:gd name="T5" fmla="*/ 3 h 9"/>
                <a:gd name="T6" fmla="*/ 6 w 9"/>
                <a:gd name="T7" fmla="*/ 6 h 9"/>
                <a:gd name="T8" fmla="*/ 3 w 9"/>
                <a:gd name="T9" fmla="*/ 6 h 9"/>
                <a:gd name="T10" fmla="*/ 9 w 9"/>
                <a:gd name="T11" fmla="*/ 0 h 9"/>
                <a:gd name="T12" fmla="*/ 0 w 9"/>
                <a:gd name="T13" fmla="*/ 0 h 9"/>
                <a:gd name="T14" fmla="*/ 0 w 9"/>
                <a:gd name="T15" fmla="*/ 9 h 9"/>
                <a:gd name="T16" fmla="*/ 9 w 9"/>
                <a:gd name="T17" fmla="*/ 9 h 9"/>
                <a:gd name="T18" fmla="*/ 9 w 9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9">
                  <a:moveTo>
                    <a:pt x="3" y="6"/>
                  </a:moveTo>
                  <a:lnTo>
                    <a:pt x="3" y="3"/>
                  </a:lnTo>
                  <a:lnTo>
                    <a:pt x="6" y="3"/>
                  </a:lnTo>
                  <a:lnTo>
                    <a:pt x="6" y="6"/>
                  </a:lnTo>
                  <a:lnTo>
                    <a:pt x="3" y="6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39" name="Freeform 950"/>
            <p:cNvSpPr>
              <a:spLocks noEditPoints="1"/>
            </p:cNvSpPr>
            <p:nvPr userDrawn="1"/>
          </p:nvSpPr>
          <p:spPr bwMode="auto">
            <a:xfrm>
              <a:off x="6558942" y="2787650"/>
              <a:ext cx="14288" cy="14287"/>
            </a:xfrm>
            <a:custGeom>
              <a:avLst/>
              <a:gdLst>
                <a:gd name="T0" fmla="*/ 3 w 9"/>
                <a:gd name="T1" fmla="*/ 6 h 9"/>
                <a:gd name="T2" fmla="*/ 3 w 9"/>
                <a:gd name="T3" fmla="*/ 3 h 9"/>
                <a:gd name="T4" fmla="*/ 6 w 9"/>
                <a:gd name="T5" fmla="*/ 3 h 9"/>
                <a:gd name="T6" fmla="*/ 6 w 9"/>
                <a:gd name="T7" fmla="*/ 6 h 9"/>
                <a:gd name="T8" fmla="*/ 3 w 9"/>
                <a:gd name="T9" fmla="*/ 6 h 9"/>
                <a:gd name="T10" fmla="*/ 9 w 9"/>
                <a:gd name="T11" fmla="*/ 0 h 9"/>
                <a:gd name="T12" fmla="*/ 0 w 9"/>
                <a:gd name="T13" fmla="*/ 0 h 9"/>
                <a:gd name="T14" fmla="*/ 0 w 9"/>
                <a:gd name="T15" fmla="*/ 9 h 9"/>
                <a:gd name="T16" fmla="*/ 9 w 9"/>
                <a:gd name="T17" fmla="*/ 9 h 9"/>
                <a:gd name="T18" fmla="*/ 9 w 9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9">
                  <a:moveTo>
                    <a:pt x="3" y="6"/>
                  </a:moveTo>
                  <a:lnTo>
                    <a:pt x="3" y="3"/>
                  </a:lnTo>
                  <a:lnTo>
                    <a:pt x="6" y="3"/>
                  </a:lnTo>
                  <a:lnTo>
                    <a:pt x="6" y="6"/>
                  </a:lnTo>
                  <a:lnTo>
                    <a:pt x="3" y="6"/>
                  </a:lnTo>
                  <a:moveTo>
                    <a:pt x="9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40" name="Freeform 951"/>
            <p:cNvSpPr>
              <a:spLocks noEditPoints="1"/>
            </p:cNvSpPr>
            <p:nvPr userDrawn="1"/>
          </p:nvSpPr>
          <p:spPr bwMode="auto">
            <a:xfrm>
              <a:off x="6274779" y="2781300"/>
              <a:ext cx="25400" cy="25400"/>
            </a:xfrm>
            <a:custGeom>
              <a:avLst/>
              <a:gdLst>
                <a:gd name="T0" fmla="*/ 6 w 16"/>
                <a:gd name="T1" fmla="*/ 10 h 16"/>
                <a:gd name="T2" fmla="*/ 6 w 16"/>
                <a:gd name="T3" fmla="*/ 7 h 16"/>
                <a:gd name="T4" fmla="*/ 9 w 16"/>
                <a:gd name="T5" fmla="*/ 7 h 16"/>
                <a:gd name="T6" fmla="*/ 9 w 16"/>
                <a:gd name="T7" fmla="*/ 10 h 16"/>
                <a:gd name="T8" fmla="*/ 6 w 16"/>
                <a:gd name="T9" fmla="*/ 10 h 16"/>
                <a:gd name="T10" fmla="*/ 16 w 16"/>
                <a:gd name="T11" fmla="*/ 0 h 16"/>
                <a:gd name="T12" fmla="*/ 0 w 16"/>
                <a:gd name="T13" fmla="*/ 0 h 16"/>
                <a:gd name="T14" fmla="*/ 0 w 16"/>
                <a:gd name="T15" fmla="*/ 16 h 16"/>
                <a:gd name="T16" fmla="*/ 16 w 16"/>
                <a:gd name="T17" fmla="*/ 16 h 16"/>
                <a:gd name="T18" fmla="*/ 16 w 16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6" y="10"/>
                  </a:moveTo>
                  <a:lnTo>
                    <a:pt x="6" y="7"/>
                  </a:lnTo>
                  <a:lnTo>
                    <a:pt x="9" y="7"/>
                  </a:lnTo>
                  <a:lnTo>
                    <a:pt x="9" y="10"/>
                  </a:lnTo>
                  <a:lnTo>
                    <a:pt x="6" y="10"/>
                  </a:lnTo>
                  <a:close/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41" name="Freeform 952"/>
            <p:cNvSpPr>
              <a:spLocks noEditPoints="1"/>
            </p:cNvSpPr>
            <p:nvPr userDrawn="1"/>
          </p:nvSpPr>
          <p:spPr bwMode="auto">
            <a:xfrm>
              <a:off x="6274779" y="2781300"/>
              <a:ext cx="25400" cy="25400"/>
            </a:xfrm>
            <a:custGeom>
              <a:avLst/>
              <a:gdLst>
                <a:gd name="T0" fmla="*/ 6 w 16"/>
                <a:gd name="T1" fmla="*/ 10 h 16"/>
                <a:gd name="T2" fmla="*/ 6 w 16"/>
                <a:gd name="T3" fmla="*/ 7 h 16"/>
                <a:gd name="T4" fmla="*/ 9 w 16"/>
                <a:gd name="T5" fmla="*/ 7 h 16"/>
                <a:gd name="T6" fmla="*/ 9 w 16"/>
                <a:gd name="T7" fmla="*/ 10 h 16"/>
                <a:gd name="T8" fmla="*/ 6 w 16"/>
                <a:gd name="T9" fmla="*/ 10 h 16"/>
                <a:gd name="T10" fmla="*/ 16 w 16"/>
                <a:gd name="T11" fmla="*/ 0 h 16"/>
                <a:gd name="T12" fmla="*/ 0 w 16"/>
                <a:gd name="T13" fmla="*/ 0 h 16"/>
                <a:gd name="T14" fmla="*/ 0 w 16"/>
                <a:gd name="T15" fmla="*/ 16 h 16"/>
                <a:gd name="T16" fmla="*/ 16 w 16"/>
                <a:gd name="T17" fmla="*/ 16 h 16"/>
                <a:gd name="T18" fmla="*/ 16 w 16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6" y="10"/>
                  </a:moveTo>
                  <a:lnTo>
                    <a:pt x="6" y="7"/>
                  </a:lnTo>
                  <a:lnTo>
                    <a:pt x="9" y="7"/>
                  </a:lnTo>
                  <a:lnTo>
                    <a:pt x="9" y="10"/>
                  </a:lnTo>
                  <a:lnTo>
                    <a:pt x="6" y="10"/>
                  </a:lnTo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42" name="Freeform 953"/>
            <p:cNvSpPr>
              <a:spLocks noEditPoints="1"/>
            </p:cNvSpPr>
            <p:nvPr userDrawn="1"/>
          </p:nvSpPr>
          <p:spPr bwMode="auto">
            <a:xfrm>
              <a:off x="5990617" y="2776537"/>
              <a:ext cx="34925" cy="34925"/>
            </a:xfrm>
            <a:custGeom>
              <a:avLst/>
              <a:gdLst>
                <a:gd name="T0" fmla="*/ 7 w 22"/>
                <a:gd name="T1" fmla="*/ 16 h 22"/>
                <a:gd name="T2" fmla="*/ 7 w 22"/>
                <a:gd name="T3" fmla="*/ 7 h 22"/>
                <a:gd name="T4" fmla="*/ 16 w 22"/>
                <a:gd name="T5" fmla="*/ 7 h 22"/>
                <a:gd name="T6" fmla="*/ 16 w 22"/>
                <a:gd name="T7" fmla="*/ 16 h 22"/>
                <a:gd name="T8" fmla="*/ 7 w 22"/>
                <a:gd name="T9" fmla="*/ 16 h 22"/>
                <a:gd name="T10" fmla="*/ 22 w 22"/>
                <a:gd name="T11" fmla="*/ 0 h 22"/>
                <a:gd name="T12" fmla="*/ 0 w 22"/>
                <a:gd name="T13" fmla="*/ 0 h 22"/>
                <a:gd name="T14" fmla="*/ 0 w 22"/>
                <a:gd name="T15" fmla="*/ 22 h 22"/>
                <a:gd name="T16" fmla="*/ 22 w 22"/>
                <a:gd name="T17" fmla="*/ 22 h 22"/>
                <a:gd name="T18" fmla="*/ 22 w 22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7" y="16"/>
                  </a:moveTo>
                  <a:lnTo>
                    <a:pt x="7" y="7"/>
                  </a:lnTo>
                  <a:lnTo>
                    <a:pt x="16" y="7"/>
                  </a:lnTo>
                  <a:lnTo>
                    <a:pt x="16" y="16"/>
                  </a:lnTo>
                  <a:lnTo>
                    <a:pt x="7" y="16"/>
                  </a:lnTo>
                  <a:close/>
                  <a:moveTo>
                    <a:pt x="22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22" y="22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43" name="Freeform 954"/>
            <p:cNvSpPr>
              <a:spLocks noEditPoints="1"/>
            </p:cNvSpPr>
            <p:nvPr userDrawn="1"/>
          </p:nvSpPr>
          <p:spPr bwMode="auto">
            <a:xfrm>
              <a:off x="5990617" y="2776537"/>
              <a:ext cx="34925" cy="34925"/>
            </a:xfrm>
            <a:custGeom>
              <a:avLst/>
              <a:gdLst>
                <a:gd name="T0" fmla="*/ 7 w 22"/>
                <a:gd name="T1" fmla="*/ 16 h 22"/>
                <a:gd name="T2" fmla="*/ 7 w 22"/>
                <a:gd name="T3" fmla="*/ 7 h 22"/>
                <a:gd name="T4" fmla="*/ 16 w 22"/>
                <a:gd name="T5" fmla="*/ 7 h 22"/>
                <a:gd name="T6" fmla="*/ 16 w 22"/>
                <a:gd name="T7" fmla="*/ 16 h 22"/>
                <a:gd name="T8" fmla="*/ 7 w 22"/>
                <a:gd name="T9" fmla="*/ 16 h 22"/>
                <a:gd name="T10" fmla="*/ 22 w 22"/>
                <a:gd name="T11" fmla="*/ 0 h 22"/>
                <a:gd name="T12" fmla="*/ 0 w 22"/>
                <a:gd name="T13" fmla="*/ 0 h 22"/>
                <a:gd name="T14" fmla="*/ 0 w 22"/>
                <a:gd name="T15" fmla="*/ 22 h 22"/>
                <a:gd name="T16" fmla="*/ 22 w 22"/>
                <a:gd name="T17" fmla="*/ 22 h 22"/>
                <a:gd name="T18" fmla="*/ 22 w 22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7" y="16"/>
                  </a:moveTo>
                  <a:lnTo>
                    <a:pt x="7" y="7"/>
                  </a:lnTo>
                  <a:lnTo>
                    <a:pt x="16" y="7"/>
                  </a:lnTo>
                  <a:lnTo>
                    <a:pt x="16" y="16"/>
                  </a:lnTo>
                  <a:lnTo>
                    <a:pt x="7" y="16"/>
                  </a:lnTo>
                  <a:moveTo>
                    <a:pt x="22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22" y="22"/>
                  </a:lnTo>
                  <a:lnTo>
                    <a:pt x="2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44" name="Freeform 955"/>
            <p:cNvSpPr>
              <a:spLocks noEditPoints="1"/>
            </p:cNvSpPr>
            <p:nvPr userDrawn="1"/>
          </p:nvSpPr>
          <p:spPr bwMode="auto">
            <a:xfrm>
              <a:off x="5852504" y="2776537"/>
              <a:ext cx="34925" cy="34925"/>
            </a:xfrm>
            <a:custGeom>
              <a:avLst/>
              <a:gdLst>
                <a:gd name="T0" fmla="*/ 6 w 22"/>
                <a:gd name="T1" fmla="*/ 16 h 22"/>
                <a:gd name="T2" fmla="*/ 6 w 22"/>
                <a:gd name="T3" fmla="*/ 7 h 22"/>
                <a:gd name="T4" fmla="*/ 15 w 22"/>
                <a:gd name="T5" fmla="*/ 7 h 22"/>
                <a:gd name="T6" fmla="*/ 15 w 22"/>
                <a:gd name="T7" fmla="*/ 16 h 22"/>
                <a:gd name="T8" fmla="*/ 6 w 22"/>
                <a:gd name="T9" fmla="*/ 16 h 22"/>
                <a:gd name="T10" fmla="*/ 22 w 22"/>
                <a:gd name="T11" fmla="*/ 0 h 22"/>
                <a:gd name="T12" fmla="*/ 0 w 22"/>
                <a:gd name="T13" fmla="*/ 0 h 22"/>
                <a:gd name="T14" fmla="*/ 0 w 22"/>
                <a:gd name="T15" fmla="*/ 22 h 22"/>
                <a:gd name="T16" fmla="*/ 22 w 22"/>
                <a:gd name="T17" fmla="*/ 22 h 22"/>
                <a:gd name="T18" fmla="*/ 22 w 22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6" y="16"/>
                  </a:moveTo>
                  <a:lnTo>
                    <a:pt x="6" y="7"/>
                  </a:lnTo>
                  <a:lnTo>
                    <a:pt x="15" y="7"/>
                  </a:lnTo>
                  <a:lnTo>
                    <a:pt x="15" y="16"/>
                  </a:lnTo>
                  <a:lnTo>
                    <a:pt x="6" y="16"/>
                  </a:lnTo>
                  <a:close/>
                  <a:moveTo>
                    <a:pt x="22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22" y="22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45" name="Freeform 956"/>
            <p:cNvSpPr>
              <a:spLocks noEditPoints="1"/>
            </p:cNvSpPr>
            <p:nvPr userDrawn="1"/>
          </p:nvSpPr>
          <p:spPr bwMode="auto">
            <a:xfrm>
              <a:off x="5852504" y="2776537"/>
              <a:ext cx="34925" cy="34925"/>
            </a:xfrm>
            <a:custGeom>
              <a:avLst/>
              <a:gdLst>
                <a:gd name="T0" fmla="*/ 6 w 22"/>
                <a:gd name="T1" fmla="*/ 16 h 22"/>
                <a:gd name="T2" fmla="*/ 6 w 22"/>
                <a:gd name="T3" fmla="*/ 7 h 22"/>
                <a:gd name="T4" fmla="*/ 15 w 22"/>
                <a:gd name="T5" fmla="*/ 7 h 22"/>
                <a:gd name="T6" fmla="*/ 15 w 22"/>
                <a:gd name="T7" fmla="*/ 16 h 22"/>
                <a:gd name="T8" fmla="*/ 6 w 22"/>
                <a:gd name="T9" fmla="*/ 16 h 22"/>
                <a:gd name="T10" fmla="*/ 22 w 22"/>
                <a:gd name="T11" fmla="*/ 0 h 22"/>
                <a:gd name="T12" fmla="*/ 0 w 22"/>
                <a:gd name="T13" fmla="*/ 0 h 22"/>
                <a:gd name="T14" fmla="*/ 0 w 22"/>
                <a:gd name="T15" fmla="*/ 22 h 22"/>
                <a:gd name="T16" fmla="*/ 22 w 22"/>
                <a:gd name="T17" fmla="*/ 22 h 22"/>
                <a:gd name="T18" fmla="*/ 22 w 22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6" y="16"/>
                  </a:moveTo>
                  <a:lnTo>
                    <a:pt x="6" y="7"/>
                  </a:lnTo>
                  <a:lnTo>
                    <a:pt x="15" y="7"/>
                  </a:lnTo>
                  <a:lnTo>
                    <a:pt x="15" y="16"/>
                  </a:lnTo>
                  <a:lnTo>
                    <a:pt x="6" y="16"/>
                  </a:lnTo>
                  <a:moveTo>
                    <a:pt x="22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22" y="22"/>
                  </a:lnTo>
                  <a:lnTo>
                    <a:pt x="2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46" name="Freeform 957"/>
            <p:cNvSpPr>
              <a:spLocks noEditPoints="1"/>
            </p:cNvSpPr>
            <p:nvPr userDrawn="1"/>
          </p:nvSpPr>
          <p:spPr bwMode="auto">
            <a:xfrm>
              <a:off x="5712804" y="2776537"/>
              <a:ext cx="34925" cy="34925"/>
            </a:xfrm>
            <a:custGeom>
              <a:avLst/>
              <a:gdLst>
                <a:gd name="T0" fmla="*/ 6 w 22"/>
                <a:gd name="T1" fmla="*/ 16 h 22"/>
                <a:gd name="T2" fmla="*/ 6 w 22"/>
                <a:gd name="T3" fmla="*/ 7 h 22"/>
                <a:gd name="T4" fmla="*/ 16 w 22"/>
                <a:gd name="T5" fmla="*/ 7 h 22"/>
                <a:gd name="T6" fmla="*/ 16 w 22"/>
                <a:gd name="T7" fmla="*/ 16 h 22"/>
                <a:gd name="T8" fmla="*/ 6 w 22"/>
                <a:gd name="T9" fmla="*/ 16 h 22"/>
                <a:gd name="T10" fmla="*/ 22 w 22"/>
                <a:gd name="T11" fmla="*/ 0 h 22"/>
                <a:gd name="T12" fmla="*/ 0 w 22"/>
                <a:gd name="T13" fmla="*/ 0 h 22"/>
                <a:gd name="T14" fmla="*/ 0 w 22"/>
                <a:gd name="T15" fmla="*/ 22 h 22"/>
                <a:gd name="T16" fmla="*/ 22 w 22"/>
                <a:gd name="T17" fmla="*/ 22 h 22"/>
                <a:gd name="T18" fmla="*/ 22 w 22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6" y="16"/>
                  </a:moveTo>
                  <a:lnTo>
                    <a:pt x="6" y="7"/>
                  </a:lnTo>
                  <a:lnTo>
                    <a:pt x="16" y="7"/>
                  </a:lnTo>
                  <a:lnTo>
                    <a:pt x="16" y="16"/>
                  </a:lnTo>
                  <a:lnTo>
                    <a:pt x="6" y="16"/>
                  </a:lnTo>
                  <a:close/>
                  <a:moveTo>
                    <a:pt x="22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22" y="22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47" name="Freeform 958"/>
            <p:cNvSpPr>
              <a:spLocks noEditPoints="1"/>
            </p:cNvSpPr>
            <p:nvPr userDrawn="1"/>
          </p:nvSpPr>
          <p:spPr bwMode="auto">
            <a:xfrm>
              <a:off x="5712804" y="2776537"/>
              <a:ext cx="34925" cy="34925"/>
            </a:xfrm>
            <a:custGeom>
              <a:avLst/>
              <a:gdLst>
                <a:gd name="T0" fmla="*/ 6 w 22"/>
                <a:gd name="T1" fmla="*/ 16 h 22"/>
                <a:gd name="T2" fmla="*/ 6 w 22"/>
                <a:gd name="T3" fmla="*/ 7 h 22"/>
                <a:gd name="T4" fmla="*/ 16 w 22"/>
                <a:gd name="T5" fmla="*/ 7 h 22"/>
                <a:gd name="T6" fmla="*/ 16 w 22"/>
                <a:gd name="T7" fmla="*/ 16 h 22"/>
                <a:gd name="T8" fmla="*/ 6 w 22"/>
                <a:gd name="T9" fmla="*/ 16 h 22"/>
                <a:gd name="T10" fmla="*/ 22 w 22"/>
                <a:gd name="T11" fmla="*/ 0 h 22"/>
                <a:gd name="T12" fmla="*/ 0 w 22"/>
                <a:gd name="T13" fmla="*/ 0 h 22"/>
                <a:gd name="T14" fmla="*/ 0 w 22"/>
                <a:gd name="T15" fmla="*/ 22 h 22"/>
                <a:gd name="T16" fmla="*/ 22 w 22"/>
                <a:gd name="T17" fmla="*/ 22 h 22"/>
                <a:gd name="T18" fmla="*/ 22 w 22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6" y="16"/>
                  </a:moveTo>
                  <a:lnTo>
                    <a:pt x="6" y="7"/>
                  </a:lnTo>
                  <a:lnTo>
                    <a:pt x="16" y="7"/>
                  </a:lnTo>
                  <a:lnTo>
                    <a:pt x="16" y="16"/>
                  </a:lnTo>
                  <a:lnTo>
                    <a:pt x="6" y="16"/>
                  </a:lnTo>
                  <a:moveTo>
                    <a:pt x="22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22" y="22"/>
                  </a:lnTo>
                  <a:lnTo>
                    <a:pt x="2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48" name="Freeform 959"/>
            <p:cNvSpPr>
              <a:spLocks noEditPoints="1"/>
            </p:cNvSpPr>
            <p:nvPr userDrawn="1"/>
          </p:nvSpPr>
          <p:spPr bwMode="auto">
            <a:xfrm>
              <a:off x="5577867" y="2776537"/>
              <a:ext cx="30163" cy="34925"/>
            </a:xfrm>
            <a:custGeom>
              <a:avLst/>
              <a:gdLst>
                <a:gd name="T0" fmla="*/ 7 w 19"/>
                <a:gd name="T1" fmla="*/ 16 h 22"/>
                <a:gd name="T2" fmla="*/ 7 w 19"/>
                <a:gd name="T3" fmla="*/ 7 h 22"/>
                <a:gd name="T4" fmla="*/ 13 w 19"/>
                <a:gd name="T5" fmla="*/ 7 h 22"/>
                <a:gd name="T6" fmla="*/ 13 w 19"/>
                <a:gd name="T7" fmla="*/ 16 h 22"/>
                <a:gd name="T8" fmla="*/ 7 w 19"/>
                <a:gd name="T9" fmla="*/ 16 h 22"/>
                <a:gd name="T10" fmla="*/ 19 w 19"/>
                <a:gd name="T11" fmla="*/ 0 h 22"/>
                <a:gd name="T12" fmla="*/ 0 w 19"/>
                <a:gd name="T13" fmla="*/ 0 h 22"/>
                <a:gd name="T14" fmla="*/ 0 w 19"/>
                <a:gd name="T15" fmla="*/ 22 h 22"/>
                <a:gd name="T16" fmla="*/ 19 w 19"/>
                <a:gd name="T17" fmla="*/ 22 h 22"/>
                <a:gd name="T18" fmla="*/ 19 w 19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2">
                  <a:moveTo>
                    <a:pt x="7" y="16"/>
                  </a:moveTo>
                  <a:lnTo>
                    <a:pt x="7" y="7"/>
                  </a:lnTo>
                  <a:lnTo>
                    <a:pt x="13" y="7"/>
                  </a:lnTo>
                  <a:lnTo>
                    <a:pt x="13" y="16"/>
                  </a:lnTo>
                  <a:lnTo>
                    <a:pt x="7" y="16"/>
                  </a:lnTo>
                  <a:close/>
                  <a:moveTo>
                    <a:pt x="19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19" y="22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49" name="Freeform 960"/>
            <p:cNvSpPr>
              <a:spLocks noEditPoints="1"/>
            </p:cNvSpPr>
            <p:nvPr userDrawn="1"/>
          </p:nvSpPr>
          <p:spPr bwMode="auto">
            <a:xfrm>
              <a:off x="5577867" y="2776537"/>
              <a:ext cx="30163" cy="34925"/>
            </a:xfrm>
            <a:custGeom>
              <a:avLst/>
              <a:gdLst>
                <a:gd name="T0" fmla="*/ 7 w 19"/>
                <a:gd name="T1" fmla="*/ 16 h 22"/>
                <a:gd name="T2" fmla="*/ 7 w 19"/>
                <a:gd name="T3" fmla="*/ 7 h 22"/>
                <a:gd name="T4" fmla="*/ 13 w 19"/>
                <a:gd name="T5" fmla="*/ 7 h 22"/>
                <a:gd name="T6" fmla="*/ 13 w 19"/>
                <a:gd name="T7" fmla="*/ 16 h 22"/>
                <a:gd name="T8" fmla="*/ 7 w 19"/>
                <a:gd name="T9" fmla="*/ 16 h 22"/>
                <a:gd name="T10" fmla="*/ 19 w 19"/>
                <a:gd name="T11" fmla="*/ 0 h 22"/>
                <a:gd name="T12" fmla="*/ 0 w 19"/>
                <a:gd name="T13" fmla="*/ 0 h 22"/>
                <a:gd name="T14" fmla="*/ 0 w 19"/>
                <a:gd name="T15" fmla="*/ 22 h 22"/>
                <a:gd name="T16" fmla="*/ 19 w 19"/>
                <a:gd name="T17" fmla="*/ 22 h 22"/>
                <a:gd name="T18" fmla="*/ 19 w 19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2">
                  <a:moveTo>
                    <a:pt x="7" y="16"/>
                  </a:moveTo>
                  <a:lnTo>
                    <a:pt x="7" y="7"/>
                  </a:lnTo>
                  <a:lnTo>
                    <a:pt x="13" y="7"/>
                  </a:lnTo>
                  <a:lnTo>
                    <a:pt x="13" y="16"/>
                  </a:lnTo>
                  <a:lnTo>
                    <a:pt x="7" y="16"/>
                  </a:lnTo>
                  <a:moveTo>
                    <a:pt x="19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19" y="22"/>
                  </a:lnTo>
                  <a:lnTo>
                    <a:pt x="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50" name="Freeform 961"/>
            <p:cNvSpPr>
              <a:spLocks noEditPoints="1"/>
            </p:cNvSpPr>
            <p:nvPr userDrawn="1"/>
          </p:nvSpPr>
          <p:spPr bwMode="auto">
            <a:xfrm>
              <a:off x="5300054" y="2781300"/>
              <a:ext cx="30163" cy="25400"/>
            </a:xfrm>
            <a:custGeom>
              <a:avLst/>
              <a:gdLst>
                <a:gd name="T0" fmla="*/ 6 w 19"/>
                <a:gd name="T1" fmla="*/ 10 h 16"/>
                <a:gd name="T2" fmla="*/ 6 w 19"/>
                <a:gd name="T3" fmla="*/ 7 h 16"/>
                <a:gd name="T4" fmla="*/ 13 w 19"/>
                <a:gd name="T5" fmla="*/ 7 h 16"/>
                <a:gd name="T6" fmla="*/ 13 w 19"/>
                <a:gd name="T7" fmla="*/ 10 h 16"/>
                <a:gd name="T8" fmla="*/ 6 w 19"/>
                <a:gd name="T9" fmla="*/ 10 h 16"/>
                <a:gd name="T10" fmla="*/ 19 w 19"/>
                <a:gd name="T11" fmla="*/ 0 h 16"/>
                <a:gd name="T12" fmla="*/ 0 w 19"/>
                <a:gd name="T13" fmla="*/ 0 h 16"/>
                <a:gd name="T14" fmla="*/ 0 w 19"/>
                <a:gd name="T15" fmla="*/ 16 h 16"/>
                <a:gd name="T16" fmla="*/ 19 w 19"/>
                <a:gd name="T17" fmla="*/ 16 h 16"/>
                <a:gd name="T18" fmla="*/ 19 w 19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6">
                  <a:moveTo>
                    <a:pt x="6" y="10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13" y="10"/>
                  </a:lnTo>
                  <a:lnTo>
                    <a:pt x="6" y="10"/>
                  </a:lnTo>
                  <a:close/>
                  <a:moveTo>
                    <a:pt x="19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9" y="16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51" name="Freeform 962"/>
            <p:cNvSpPr>
              <a:spLocks noEditPoints="1"/>
            </p:cNvSpPr>
            <p:nvPr userDrawn="1"/>
          </p:nvSpPr>
          <p:spPr bwMode="auto">
            <a:xfrm>
              <a:off x="5300054" y="2781300"/>
              <a:ext cx="30163" cy="25400"/>
            </a:xfrm>
            <a:custGeom>
              <a:avLst/>
              <a:gdLst>
                <a:gd name="T0" fmla="*/ 6 w 19"/>
                <a:gd name="T1" fmla="*/ 10 h 16"/>
                <a:gd name="T2" fmla="*/ 6 w 19"/>
                <a:gd name="T3" fmla="*/ 7 h 16"/>
                <a:gd name="T4" fmla="*/ 13 w 19"/>
                <a:gd name="T5" fmla="*/ 7 h 16"/>
                <a:gd name="T6" fmla="*/ 13 w 19"/>
                <a:gd name="T7" fmla="*/ 10 h 16"/>
                <a:gd name="T8" fmla="*/ 6 w 19"/>
                <a:gd name="T9" fmla="*/ 10 h 16"/>
                <a:gd name="T10" fmla="*/ 19 w 19"/>
                <a:gd name="T11" fmla="*/ 0 h 16"/>
                <a:gd name="T12" fmla="*/ 0 w 19"/>
                <a:gd name="T13" fmla="*/ 0 h 16"/>
                <a:gd name="T14" fmla="*/ 0 w 19"/>
                <a:gd name="T15" fmla="*/ 16 h 16"/>
                <a:gd name="T16" fmla="*/ 19 w 19"/>
                <a:gd name="T17" fmla="*/ 16 h 16"/>
                <a:gd name="T18" fmla="*/ 19 w 19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6">
                  <a:moveTo>
                    <a:pt x="6" y="10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13" y="10"/>
                  </a:lnTo>
                  <a:lnTo>
                    <a:pt x="6" y="10"/>
                  </a:lnTo>
                  <a:moveTo>
                    <a:pt x="19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9" y="16"/>
                  </a:lnTo>
                  <a:lnTo>
                    <a:pt x="1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52" name="Rectangle 963"/>
            <p:cNvSpPr>
              <a:spLocks noChangeArrowheads="1"/>
            </p:cNvSpPr>
            <p:nvPr userDrawn="1"/>
          </p:nvSpPr>
          <p:spPr bwMode="auto">
            <a:xfrm>
              <a:off x="5165117" y="2781300"/>
              <a:ext cx="20638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53" name="Rectangle 964"/>
            <p:cNvSpPr>
              <a:spLocks noChangeArrowheads="1"/>
            </p:cNvSpPr>
            <p:nvPr userDrawn="1"/>
          </p:nvSpPr>
          <p:spPr bwMode="auto">
            <a:xfrm>
              <a:off x="5165117" y="2781300"/>
              <a:ext cx="20638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54" name="Rectangle 965"/>
            <p:cNvSpPr>
              <a:spLocks noChangeArrowheads="1"/>
            </p:cNvSpPr>
            <p:nvPr userDrawn="1"/>
          </p:nvSpPr>
          <p:spPr bwMode="auto">
            <a:xfrm>
              <a:off x="5031767" y="2787650"/>
              <a:ext cx="14288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55" name="Rectangle 966"/>
            <p:cNvSpPr>
              <a:spLocks noChangeArrowheads="1"/>
            </p:cNvSpPr>
            <p:nvPr userDrawn="1"/>
          </p:nvSpPr>
          <p:spPr bwMode="auto">
            <a:xfrm>
              <a:off x="5031767" y="2787650"/>
              <a:ext cx="14288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56" name="Rectangle 967"/>
            <p:cNvSpPr>
              <a:spLocks noChangeArrowheads="1"/>
            </p:cNvSpPr>
            <p:nvPr userDrawn="1"/>
          </p:nvSpPr>
          <p:spPr bwMode="auto">
            <a:xfrm>
              <a:off x="4892067" y="2787650"/>
              <a:ext cx="14288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57" name="Rectangle 968"/>
            <p:cNvSpPr>
              <a:spLocks noChangeArrowheads="1"/>
            </p:cNvSpPr>
            <p:nvPr userDrawn="1"/>
          </p:nvSpPr>
          <p:spPr bwMode="auto">
            <a:xfrm>
              <a:off x="4892067" y="2787650"/>
              <a:ext cx="14288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58" name="Rectangle 969"/>
            <p:cNvSpPr>
              <a:spLocks noChangeArrowheads="1"/>
            </p:cNvSpPr>
            <p:nvPr userDrawn="1"/>
          </p:nvSpPr>
          <p:spPr bwMode="auto">
            <a:xfrm>
              <a:off x="4758717" y="2792412"/>
              <a:ext cx="4763" cy="47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59" name="Rectangle 970"/>
            <p:cNvSpPr>
              <a:spLocks noChangeArrowheads="1"/>
            </p:cNvSpPr>
            <p:nvPr userDrawn="1"/>
          </p:nvSpPr>
          <p:spPr bwMode="auto">
            <a:xfrm>
              <a:off x="4758717" y="2792412"/>
              <a:ext cx="4763" cy="47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60" name="Rectangle 971"/>
            <p:cNvSpPr>
              <a:spLocks noChangeArrowheads="1"/>
            </p:cNvSpPr>
            <p:nvPr userDrawn="1"/>
          </p:nvSpPr>
          <p:spPr bwMode="auto">
            <a:xfrm>
              <a:off x="4619017" y="2792412"/>
              <a:ext cx="4763" cy="47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61" name="Rectangle 972"/>
            <p:cNvSpPr>
              <a:spLocks noChangeArrowheads="1"/>
            </p:cNvSpPr>
            <p:nvPr userDrawn="1"/>
          </p:nvSpPr>
          <p:spPr bwMode="auto">
            <a:xfrm>
              <a:off x="4619017" y="2792412"/>
              <a:ext cx="4763" cy="47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62" name="Rectangle 973"/>
            <p:cNvSpPr>
              <a:spLocks noChangeArrowheads="1"/>
            </p:cNvSpPr>
            <p:nvPr userDrawn="1"/>
          </p:nvSpPr>
          <p:spPr bwMode="auto">
            <a:xfrm>
              <a:off x="6558942" y="2930525"/>
              <a:ext cx="9525" cy="6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63" name="Rectangle 974"/>
            <p:cNvSpPr>
              <a:spLocks noChangeArrowheads="1"/>
            </p:cNvSpPr>
            <p:nvPr userDrawn="1"/>
          </p:nvSpPr>
          <p:spPr bwMode="auto">
            <a:xfrm>
              <a:off x="6558942" y="2930525"/>
              <a:ext cx="9525" cy="6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64" name="Rectangle 975"/>
            <p:cNvSpPr>
              <a:spLocks noChangeArrowheads="1"/>
            </p:cNvSpPr>
            <p:nvPr userDrawn="1"/>
          </p:nvSpPr>
          <p:spPr bwMode="auto">
            <a:xfrm>
              <a:off x="6419242" y="2925762"/>
              <a:ext cx="9525" cy="111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65" name="Rectangle 976"/>
            <p:cNvSpPr>
              <a:spLocks noChangeArrowheads="1"/>
            </p:cNvSpPr>
            <p:nvPr userDrawn="1"/>
          </p:nvSpPr>
          <p:spPr bwMode="auto">
            <a:xfrm>
              <a:off x="6419242" y="2925762"/>
              <a:ext cx="9525" cy="111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66" name="Rectangle 977"/>
            <p:cNvSpPr>
              <a:spLocks noChangeArrowheads="1"/>
            </p:cNvSpPr>
            <p:nvPr userDrawn="1"/>
          </p:nvSpPr>
          <p:spPr bwMode="auto">
            <a:xfrm>
              <a:off x="6279542" y="2925762"/>
              <a:ext cx="158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67" name="Rectangle 978"/>
            <p:cNvSpPr>
              <a:spLocks noChangeArrowheads="1"/>
            </p:cNvSpPr>
            <p:nvPr userDrawn="1"/>
          </p:nvSpPr>
          <p:spPr bwMode="auto">
            <a:xfrm>
              <a:off x="6279542" y="2925762"/>
              <a:ext cx="158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68" name="Rectangle 979"/>
            <p:cNvSpPr>
              <a:spLocks noChangeArrowheads="1"/>
            </p:cNvSpPr>
            <p:nvPr userDrawn="1"/>
          </p:nvSpPr>
          <p:spPr bwMode="auto">
            <a:xfrm>
              <a:off x="6139842" y="2925762"/>
              <a:ext cx="158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69" name="Rectangle 980"/>
            <p:cNvSpPr>
              <a:spLocks noChangeArrowheads="1"/>
            </p:cNvSpPr>
            <p:nvPr userDrawn="1"/>
          </p:nvSpPr>
          <p:spPr bwMode="auto">
            <a:xfrm>
              <a:off x="6139842" y="2925762"/>
              <a:ext cx="158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70" name="Freeform 981"/>
            <p:cNvSpPr>
              <a:spLocks noEditPoints="1"/>
            </p:cNvSpPr>
            <p:nvPr userDrawn="1"/>
          </p:nvSpPr>
          <p:spPr bwMode="auto">
            <a:xfrm>
              <a:off x="6001729" y="2925762"/>
              <a:ext cx="14288" cy="15875"/>
            </a:xfrm>
            <a:custGeom>
              <a:avLst/>
              <a:gdLst>
                <a:gd name="T0" fmla="*/ 3 w 9"/>
                <a:gd name="T1" fmla="*/ 7 h 10"/>
                <a:gd name="T2" fmla="*/ 3 w 9"/>
                <a:gd name="T3" fmla="*/ 3 h 10"/>
                <a:gd name="T4" fmla="*/ 6 w 9"/>
                <a:gd name="T5" fmla="*/ 3 h 10"/>
                <a:gd name="T6" fmla="*/ 6 w 9"/>
                <a:gd name="T7" fmla="*/ 7 h 10"/>
                <a:gd name="T8" fmla="*/ 3 w 9"/>
                <a:gd name="T9" fmla="*/ 7 h 10"/>
                <a:gd name="T10" fmla="*/ 9 w 9"/>
                <a:gd name="T11" fmla="*/ 0 h 10"/>
                <a:gd name="T12" fmla="*/ 0 w 9"/>
                <a:gd name="T13" fmla="*/ 0 h 10"/>
                <a:gd name="T14" fmla="*/ 0 w 9"/>
                <a:gd name="T15" fmla="*/ 10 h 10"/>
                <a:gd name="T16" fmla="*/ 9 w 9"/>
                <a:gd name="T17" fmla="*/ 10 h 10"/>
                <a:gd name="T18" fmla="*/ 9 w 9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0">
                  <a:moveTo>
                    <a:pt x="3" y="7"/>
                  </a:moveTo>
                  <a:lnTo>
                    <a:pt x="3" y="3"/>
                  </a:lnTo>
                  <a:lnTo>
                    <a:pt x="6" y="3"/>
                  </a:lnTo>
                  <a:lnTo>
                    <a:pt x="6" y="7"/>
                  </a:lnTo>
                  <a:lnTo>
                    <a:pt x="3" y="7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71" name="Freeform 982"/>
            <p:cNvSpPr>
              <a:spLocks noEditPoints="1"/>
            </p:cNvSpPr>
            <p:nvPr userDrawn="1"/>
          </p:nvSpPr>
          <p:spPr bwMode="auto">
            <a:xfrm>
              <a:off x="6001729" y="2925762"/>
              <a:ext cx="14288" cy="15875"/>
            </a:xfrm>
            <a:custGeom>
              <a:avLst/>
              <a:gdLst>
                <a:gd name="T0" fmla="*/ 3 w 9"/>
                <a:gd name="T1" fmla="*/ 7 h 10"/>
                <a:gd name="T2" fmla="*/ 3 w 9"/>
                <a:gd name="T3" fmla="*/ 3 h 10"/>
                <a:gd name="T4" fmla="*/ 6 w 9"/>
                <a:gd name="T5" fmla="*/ 3 h 10"/>
                <a:gd name="T6" fmla="*/ 6 w 9"/>
                <a:gd name="T7" fmla="*/ 7 h 10"/>
                <a:gd name="T8" fmla="*/ 3 w 9"/>
                <a:gd name="T9" fmla="*/ 7 h 10"/>
                <a:gd name="T10" fmla="*/ 9 w 9"/>
                <a:gd name="T11" fmla="*/ 0 h 10"/>
                <a:gd name="T12" fmla="*/ 0 w 9"/>
                <a:gd name="T13" fmla="*/ 0 h 10"/>
                <a:gd name="T14" fmla="*/ 0 w 9"/>
                <a:gd name="T15" fmla="*/ 10 h 10"/>
                <a:gd name="T16" fmla="*/ 9 w 9"/>
                <a:gd name="T17" fmla="*/ 10 h 10"/>
                <a:gd name="T18" fmla="*/ 9 w 9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0">
                  <a:moveTo>
                    <a:pt x="3" y="7"/>
                  </a:moveTo>
                  <a:lnTo>
                    <a:pt x="3" y="3"/>
                  </a:lnTo>
                  <a:lnTo>
                    <a:pt x="6" y="3"/>
                  </a:lnTo>
                  <a:lnTo>
                    <a:pt x="6" y="7"/>
                  </a:lnTo>
                  <a:lnTo>
                    <a:pt x="3" y="7"/>
                  </a:lnTo>
                  <a:moveTo>
                    <a:pt x="9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72" name="Freeform 983"/>
            <p:cNvSpPr>
              <a:spLocks noEditPoints="1"/>
            </p:cNvSpPr>
            <p:nvPr userDrawn="1"/>
          </p:nvSpPr>
          <p:spPr bwMode="auto">
            <a:xfrm>
              <a:off x="5862029" y="2921000"/>
              <a:ext cx="20638" cy="20637"/>
            </a:xfrm>
            <a:custGeom>
              <a:avLst/>
              <a:gdLst>
                <a:gd name="T0" fmla="*/ 3 w 13"/>
                <a:gd name="T1" fmla="*/ 10 h 13"/>
                <a:gd name="T2" fmla="*/ 3 w 13"/>
                <a:gd name="T3" fmla="*/ 6 h 13"/>
                <a:gd name="T4" fmla="*/ 6 w 13"/>
                <a:gd name="T5" fmla="*/ 6 h 13"/>
                <a:gd name="T6" fmla="*/ 6 w 13"/>
                <a:gd name="T7" fmla="*/ 10 h 13"/>
                <a:gd name="T8" fmla="*/ 3 w 13"/>
                <a:gd name="T9" fmla="*/ 10 h 13"/>
                <a:gd name="T10" fmla="*/ 13 w 13"/>
                <a:gd name="T11" fmla="*/ 0 h 13"/>
                <a:gd name="T12" fmla="*/ 0 w 13"/>
                <a:gd name="T13" fmla="*/ 0 h 13"/>
                <a:gd name="T14" fmla="*/ 0 w 13"/>
                <a:gd name="T15" fmla="*/ 13 h 13"/>
                <a:gd name="T16" fmla="*/ 13 w 13"/>
                <a:gd name="T17" fmla="*/ 13 h 13"/>
                <a:gd name="T18" fmla="*/ 13 w 13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3">
                  <a:moveTo>
                    <a:pt x="3" y="10"/>
                  </a:moveTo>
                  <a:lnTo>
                    <a:pt x="3" y="6"/>
                  </a:lnTo>
                  <a:lnTo>
                    <a:pt x="6" y="6"/>
                  </a:lnTo>
                  <a:lnTo>
                    <a:pt x="6" y="10"/>
                  </a:lnTo>
                  <a:lnTo>
                    <a:pt x="3" y="10"/>
                  </a:lnTo>
                  <a:close/>
                  <a:moveTo>
                    <a:pt x="13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73" name="Freeform 984"/>
            <p:cNvSpPr>
              <a:spLocks noEditPoints="1"/>
            </p:cNvSpPr>
            <p:nvPr userDrawn="1"/>
          </p:nvSpPr>
          <p:spPr bwMode="auto">
            <a:xfrm>
              <a:off x="5862029" y="2921000"/>
              <a:ext cx="20638" cy="20637"/>
            </a:xfrm>
            <a:custGeom>
              <a:avLst/>
              <a:gdLst>
                <a:gd name="T0" fmla="*/ 3 w 13"/>
                <a:gd name="T1" fmla="*/ 10 h 13"/>
                <a:gd name="T2" fmla="*/ 3 w 13"/>
                <a:gd name="T3" fmla="*/ 6 h 13"/>
                <a:gd name="T4" fmla="*/ 6 w 13"/>
                <a:gd name="T5" fmla="*/ 6 h 13"/>
                <a:gd name="T6" fmla="*/ 6 w 13"/>
                <a:gd name="T7" fmla="*/ 10 h 13"/>
                <a:gd name="T8" fmla="*/ 3 w 13"/>
                <a:gd name="T9" fmla="*/ 10 h 13"/>
                <a:gd name="T10" fmla="*/ 13 w 13"/>
                <a:gd name="T11" fmla="*/ 0 h 13"/>
                <a:gd name="T12" fmla="*/ 0 w 13"/>
                <a:gd name="T13" fmla="*/ 0 h 13"/>
                <a:gd name="T14" fmla="*/ 0 w 13"/>
                <a:gd name="T15" fmla="*/ 13 h 13"/>
                <a:gd name="T16" fmla="*/ 13 w 13"/>
                <a:gd name="T17" fmla="*/ 13 h 13"/>
                <a:gd name="T18" fmla="*/ 13 w 13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3">
                  <a:moveTo>
                    <a:pt x="3" y="10"/>
                  </a:moveTo>
                  <a:lnTo>
                    <a:pt x="3" y="6"/>
                  </a:lnTo>
                  <a:lnTo>
                    <a:pt x="6" y="6"/>
                  </a:lnTo>
                  <a:lnTo>
                    <a:pt x="6" y="10"/>
                  </a:lnTo>
                  <a:lnTo>
                    <a:pt x="3" y="10"/>
                  </a:lnTo>
                  <a:moveTo>
                    <a:pt x="13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13" y="13"/>
                  </a:lnTo>
                  <a:lnTo>
                    <a:pt x="1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74" name="Freeform 985"/>
            <p:cNvSpPr>
              <a:spLocks noEditPoints="1"/>
            </p:cNvSpPr>
            <p:nvPr userDrawn="1"/>
          </p:nvSpPr>
          <p:spPr bwMode="auto">
            <a:xfrm>
              <a:off x="5717567" y="2921000"/>
              <a:ext cx="25400" cy="25400"/>
            </a:xfrm>
            <a:custGeom>
              <a:avLst/>
              <a:gdLst>
                <a:gd name="T0" fmla="*/ 6 w 16"/>
                <a:gd name="T1" fmla="*/ 10 h 16"/>
                <a:gd name="T2" fmla="*/ 6 w 16"/>
                <a:gd name="T3" fmla="*/ 6 h 16"/>
                <a:gd name="T4" fmla="*/ 13 w 16"/>
                <a:gd name="T5" fmla="*/ 6 h 16"/>
                <a:gd name="T6" fmla="*/ 13 w 16"/>
                <a:gd name="T7" fmla="*/ 10 h 16"/>
                <a:gd name="T8" fmla="*/ 6 w 16"/>
                <a:gd name="T9" fmla="*/ 10 h 16"/>
                <a:gd name="T10" fmla="*/ 16 w 16"/>
                <a:gd name="T11" fmla="*/ 0 h 16"/>
                <a:gd name="T12" fmla="*/ 0 w 16"/>
                <a:gd name="T13" fmla="*/ 0 h 16"/>
                <a:gd name="T14" fmla="*/ 0 w 16"/>
                <a:gd name="T15" fmla="*/ 16 h 16"/>
                <a:gd name="T16" fmla="*/ 16 w 16"/>
                <a:gd name="T17" fmla="*/ 16 h 16"/>
                <a:gd name="T18" fmla="*/ 16 w 16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6" y="10"/>
                  </a:moveTo>
                  <a:lnTo>
                    <a:pt x="6" y="6"/>
                  </a:lnTo>
                  <a:lnTo>
                    <a:pt x="13" y="6"/>
                  </a:lnTo>
                  <a:lnTo>
                    <a:pt x="13" y="10"/>
                  </a:lnTo>
                  <a:lnTo>
                    <a:pt x="6" y="10"/>
                  </a:lnTo>
                  <a:close/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75" name="Freeform 986"/>
            <p:cNvSpPr>
              <a:spLocks noEditPoints="1"/>
            </p:cNvSpPr>
            <p:nvPr userDrawn="1"/>
          </p:nvSpPr>
          <p:spPr bwMode="auto">
            <a:xfrm>
              <a:off x="5717567" y="2921000"/>
              <a:ext cx="25400" cy="25400"/>
            </a:xfrm>
            <a:custGeom>
              <a:avLst/>
              <a:gdLst>
                <a:gd name="T0" fmla="*/ 6 w 16"/>
                <a:gd name="T1" fmla="*/ 10 h 16"/>
                <a:gd name="T2" fmla="*/ 6 w 16"/>
                <a:gd name="T3" fmla="*/ 6 h 16"/>
                <a:gd name="T4" fmla="*/ 13 w 16"/>
                <a:gd name="T5" fmla="*/ 6 h 16"/>
                <a:gd name="T6" fmla="*/ 13 w 16"/>
                <a:gd name="T7" fmla="*/ 10 h 16"/>
                <a:gd name="T8" fmla="*/ 6 w 16"/>
                <a:gd name="T9" fmla="*/ 10 h 16"/>
                <a:gd name="T10" fmla="*/ 16 w 16"/>
                <a:gd name="T11" fmla="*/ 0 h 16"/>
                <a:gd name="T12" fmla="*/ 0 w 16"/>
                <a:gd name="T13" fmla="*/ 0 h 16"/>
                <a:gd name="T14" fmla="*/ 0 w 16"/>
                <a:gd name="T15" fmla="*/ 16 h 16"/>
                <a:gd name="T16" fmla="*/ 16 w 16"/>
                <a:gd name="T17" fmla="*/ 16 h 16"/>
                <a:gd name="T18" fmla="*/ 16 w 16"/>
                <a:gd name="T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6" y="10"/>
                  </a:moveTo>
                  <a:lnTo>
                    <a:pt x="6" y="6"/>
                  </a:lnTo>
                  <a:lnTo>
                    <a:pt x="13" y="6"/>
                  </a:lnTo>
                  <a:lnTo>
                    <a:pt x="13" y="10"/>
                  </a:lnTo>
                  <a:lnTo>
                    <a:pt x="6" y="10"/>
                  </a:lnTo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76" name="Rectangle 987"/>
            <p:cNvSpPr>
              <a:spLocks noChangeArrowheads="1"/>
            </p:cNvSpPr>
            <p:nvPr userDrawn="1"/>
          </p:nvSpPr>
          <p:spPr bwMode="auto">
            <a:xfrm>
              <a:off x="5584217" y="2925762"/>
              <a:ext cx="19050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77" name="Rectangle 988"/>
            <p:cNvSpPr>
              <a:spLocks noChangeArrowheads="1"/>
            </p:cNvSpPr>
            <p:nvPr userDrawn="1"/>
          </p:nvSpPr>
          <p:spPr bwMode="auto">
            <a:xfrm>
              <a:off x="5584217" y="2925762"/>
              <a:ext cx="19050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78" name="Rectangle 989"/>
            <p:cNvSpPr>
              <a:spLocks noChangeArrowheads="1"/>
            </p:cNvSpPr>
            <p:nvPr userDrawn="1"/>
          </p:nvSpPr>
          <p:spPr bwMode="auto">
            <a:xfrm>
              <a:off x="5444517" y="2925762"/>
              <a:ext cx="19050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79" name="Rectangle 990"/>
            <p:cNvSpPr>
              <a:spLocks noChangeArrowheads="1"/>
            </p:cNvSpPr>
            <p:nvPr userDrawn="1"/>
          </p:nvSpPr>
          <p:spPr bwMode="auto">
            <a:xfrm>
              <a:off x="5444517" y="2925762"/>
              <a:ext cx="19050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80" name="Rectangle 991"/>
            <p:cNvSpPr>
              <a:spLocks noChangeArrowheads="1"/>
            </p:cNvSpPr>
            <p:nvPr userDrawn="1"/>
          </p:nvSpPr>
          <p:spPr bwMode="auto">
            <a:xfrm>
              <a:off x="5304817" y="2925762"/>
              <a:ext cx="2063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81" name="Rectangle 992"/>
            <p:cNvSpPr>
              <a:spLocks noChangeArrowheads="1"/>
            </p:cNvSpPr>
            <p:nvPr userDrawn="1"/>
          </p:nvSpPr>
          <p:spPr bwMode="auto">
            <a:xfrm>
              <a:off x="5304817" y="2925762"/>
              <a:ext cx="2063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82" name="Rectangle 993"/>
            <p:cNvSpPr>
              <a:spLocks noChangeArrowheads="1"/>
            </p:cNvSpPr>
            <p:nvPr userDrawn="1"/>
          </p:nvSpPr>
          <p:spPr bwMode="auto">
            <a:xfrm>
              <a:off x="5171467" y="2925762"/>
              <a:ext cx="142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83" name="Rectangle 994"/>
            <p:cNvSpPr>
              <a:spLocks noChangeArrowheads="1"/>
            </p:cNvSpPr>
            <p:nvPr userDrawn="1"/>
          </p:nvSpPr>
          <p:spPr bwMode="auto">
            <a:xfrm>
              <a:off x="5171467" y="2925762"/>
              <a:ext cx="142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84" name="Rectangle 995"/>
            <p:cNvSpPr>
              <a:spLocks noChangeArrowheads="1"/>
            </p:cNvSpPr>
            <p:nvPr userDrawn="1"/>
          </p:nvSpPr>
          <p:spPr bwMode="auto">
            <a:xfrm>
              <a:off x="5031767" y="2925762"/>
              <a:ext cx="142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85" name="Rectangle 996"/>
            <p:cNvSpPr>
              <a:spLocks noChangeArrowheads="1"/>
            </p:cNvSpPr>
            <p:nvPr userDrawn="1"/>
          </p:nvSpPr>
          <p:spPr bwMode="auto">
            <a:xfrm>
              <a:off x="5031767" y="2925762"/>
              <a:ext cx="14288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86" name="Rectangle 997"/>
            <p:cNvSpPr>
              <a:spLocks noChangeArrowheads="1"/>
            </p:cNvSpPr>
            <p:nvPr userDrawn="1"/>
          </p:nvSpPr>
          <p:spPr bwMode="auto">
            <a:xfrm>
              <a:off x="4892067" y="2925762"/>
              <a:ext cx="9525" cy="111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87" name="Rectangle 998"/>
            <p:cNvSpPr>
              <a:spLocks noChangeArrowheads="1"/>
            </p:cNvSpPr>
            <p:nvPr userDrawn="1"/>
          </p:nvSpPr>
          <p:spPr bwMode="auto">
            <a:xfrm>
              <a:off x="4892067" y="2925762"/>
              <a:ext cx="9525" cy="111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88" name="Rectangle 999"/>
            <p:cNvSpPr>
              <a:spLocks noChangeArrowheads="1"/>
            </p:cNvSpPr>
            <p:nvPr userDrawn="1"/>
          </p:nvSpPr>
          <p:spPr bwMode="auto">
            <a:xfrm>
              <a:off x="4758717" y="2930525"/>
              <a:ext cx="4763" cy="6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89" name="Rectangle 1000"/>
            <p:cNvSpPr>
              <a:spLocks noChangeArrowheads="1"/>
            </p:cNvSpPr>
            <p:nvPr userDrawn="1"/>
          </p:nvSpPr>
          <p:spPr bwMode="auto">
            <a:xfrm>
              <a:off x="4758717" y="2930525"/>
              <a:ext cx="4763" cy="6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90" name="Rectangle 1001"/>
            <p:cNvSpPr>
              <a:spLocks noChangeArrowheads="1"/>
            </p:cNvSpPr>
            <p:nvPr userDrawn="1"/>
          </p:nvSpPr>
          <p:spPr bwMode="auto">
            <a:xfrm>
              <a:off x="6146192" y="3065462"/>
              <a:ext cx="476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91" name="Rectangle 1002"/>
            <p:cNvSpPr>
              <a:spLocks noChangeArrowheads="1"/>
            </p:cNvSpPr>
            <p:nvPr userDrawn="1"/>
          </p:nvSpPr>
          <p:spPr bwMode="auto">
            <a:xfrm>
              <a:off x="6146192" y="3065462"/>
              <a:ext cx="476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92" name="Rectangle 1003"/>
            <p:cNvSpPr>
              <a:spLocks noChangeArrowheads="1"/>
            </p:cNvSpPr>
            <p:nvPr userDrawn="1"/>
          </p:nvSpPr>
          <p:spPr bwMode="auto">
            <a:xfrm>
              <a:off x="6001729" y="3065462"/>
              <a:ext cx="14288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93" name="Rectangle 1004"/>
            <p:cNvSpPr>
              <a:spLocks noChangeArrowheads="1"/>
            </p:cNvSpPr>
            <p:nvPr userDrawn="1"/>
          </p:nvSpPr>
          <p:spPr bwMode="auto">
            <a:xfrm>
              <a:off x="6001729" y="3065462"/>
              <a:ext cx="14288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94" name="Freeform 1005"/>
            <p:cNvSpPr>
              <a:spLocks noEditPoints="1"/>
            </p:cNvSpPr>
            <p:nvPr userDrawn="1"/>
          </p:nvSpPr>
          <p:spPr bwMode="auto">
            <a:xfrm>
              <a:off x="5862029" y="3065462"/>
              <a:ext cx="14288" cy="14287"/>
            </a:xfrm>
            <a:custGeom>
              <a:avLst/>
              <a:gdLst>
                <a:gd name="T0" fmla="*/ 3 w 9"/>
                <a:gd name="T1" fmla="*/ 6 h 9"/>
                <a:gd name="T2" fmla="*/ 3 w 9"/>
                <a:gd name="T3" fmla="*/ 3 h 9"/>
                <a:gd name="T4" fmla="*/ 6 w 9"/>
                <a:gd name="T5" fmla="*/ 3 h 9"/>
                <a:gd name="T6" fmla="*/ 6 w 9"/>
                <a:gd name="T7" fmla="*/ 6 h 9"/>
                <a:gd name="T8" fmla="*/ 3 w 9"/>
                <a:gd name="T9" fmla="*/ 6 h 9"/>
                <a:gd name="T10" fmla="*/ 9 w 9"/>
                <a:gd name="T11" fmla="*/ 0 h 9"/>
                <a:gd name="T12" fmla="*/ 0 w 9"/>
                <a:gd name="T13" fmla="*/ 0 h 9"/>
                <a:gd name="T14" fmla="*/ 0 w 9"/>
                <a:gd name="T15" fmla="*/ 9 h 9"/>
                <a:gd name="T16" fmla="*/ 9 w 9"/>
                <a:gd name="T17" fmla="*/ 9 h 9"/>
                <a:gd name="T18" fmla="*/ 9 w 9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9">
                  <a:moveTo>
                    <a:pt x="3" y="6"/>
                  </a:moveTo>
                  <a:lnTo>
                    <a:pt x="3" y="3"/>
                  </a:lnTo>
                  <a:lnTo>
                    <a:pt x="6" y="3"/>
                  </a:lnTo>
                  <a:lnTo>
                    <a:pt x="6" y="6"/>
                  </a:lnTo>
                  <a:lnTo>
                    <a:pt x="3" y="6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95" name="Freeform 1006"/>
            <p:cNvSpPr>
              <a:spLocks noEditPoints="1"/>
            </p:cNvSpPr>
            <p:nvPr userDrawn="1"/>
          </p:nvSpPr>
          <p:spPr bwMode="auto">
            <a:xfrm>
              <a:off x="5862029" y="3065462"/>
              <a:ext cx="14288" cy="14287"/>
            </a:xfrm>
            <a:custGeom>
              <a:avLst/>
              <a:gdLst>
                <a:gd name="T0" fmla="*/ 3 w 9"/>
                <a:gd name="T1" fmla="*/ 6 h 9"/>
                <a:gd name="T2" fmla="*/ 3 w 9"/>
                <a:gd name="T3" fmla="*/ 3 h 9"/>
                <a:gd name="T4" fmla="*/ 6 w 9"/>
                <a:gd name="T5" fmla="*/ 3 h 9"/>
                <a:gd name="T6" fmla="*/ 6 w 9"/>
                <a:gd name="T7" fmla="*/ 6 h 9"/>
                <a:gd name="T8" fmla="*/ 3 w 9"/>
                <a:gd name="T9" fmla="*/ 6 h 9"/>
                <a:gd name="T10" fmla="*/ 9 w 9"/>
                <a:gd name="T11" fmla="*/ 0 h 9"/>
                <a:gd name="T12" fmla="*/ 0 w 9"/>
                <a:gd name="T13" fmla="*/ 0 h 9"/>
                <a:gd name="T14" fmla="*/ 0 w 9"/>
                <a:gd name="T15" fmla="*/ 9 h 9"/>
                <a:gd name="T16" fmla="*/ 9 w 9"/>
                <a:gd name="T17" fmla="*/ 9 h 9"/>
                <a:gd name="T18" fmla="*/ 9 w 9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9">
                  <a:moveTo>
                    <a:pt x="3" y="6"/>
                  </a:moveTo>
                  <a:lnTo>
                    <a:pt x="3" y="3"/>
                  </a:lnTo>
                  <a:lnTo>
                    <a:pt x="6" y="3"/>
                  </a:lnTo>
                  <a:lnTo>
                    <a:pt x="6" y="6"/>
                  </a:lnTo>
                  <a:lnTo>
                    <a:pt x="3" y="6"/>
                  </a:lnTo>
                  <a:moveTo>
                    <a:pt x="9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96" name="Rectangle 1007"/>
            <p:cNvSpPr>
              <a:spLocks noChangeArrowheads="1"/>
            </p:cNvSpPr>
            <p:nvPr userDrawn="1"/>
          </p:nvSpPr>
          <p:spPr bwMode="auto">
            <a:xfrm>
              <a:off x="5449279" y="3065462"/>
              <a:ext cx="9525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97" name="Rectangle 1008"/>
            <p:cNvSpPr>
              <a:spLocks noChangeArrowheads="1"/>
            </p:cNvSpPr>
            <p:nvPr userDrawn="1"/>
          </p:nvSpPr>
          <p:spPr bwMode="auto">
            <a:xfrm>
              <a:off x="5449279" y="3065462"/>
              <a:ext cx="9525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98" name="Rectangle 1009"/>
            <p:cNvSpPr>
              <a:spLocks noChangeArrowheads="1"/>
            </p:cNvSpPr>
            <p:nvPr userDrawn="1"/>
          </p:nvSpPr>
          <p:spPr bwMode="auto">
            <a:xfrm>
              <a:off x="5309579" y="3065462"/>
              <a:ext cx="11113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599" name="Rectangle 1010"/>
            <p:cNvSpPr>
              <a:spLocks noChangeArrowheads="1"/>
            </p:cNvSpPr>
            <p:nvPr userDrawn="1"/>
          </p:nvSpPr>
          <p:spPr bwMode="auto">
            <a:xfrm>
              <a:off x="5309579" y="3065462"/>
              <a:ext cx="11113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00" name="Rectangle 1011"/>
            <p:cNvSpPr>
              <a:spLocks noChangeArrowheads="1"/>
            </p:cNvSpPr>
            <p:nvPr userDrawn="1"/>
          </p:nvSpPr>
          <p:spPr bwMode="auto">
            <a:xfrm>
              <a:off x="5171467" y="3065462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01" name="Rectangle 1012"/>
            <p:cNvSpPr>
              <a:spLocks noChangeArrowheads="1"/>
            </p:cNvSpPr>
            <p:nvPr userDrawn="1"/>
          </p:nvSpPr>
          <p:spPr bwMode="auto">
            <a:xfrm>
              <a:off x="5171467" y="3065462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02" name="Rectangle 1013"/>
            <p:cNvSpPr>
              <a:spLocks noChangeArrowheads="1"/>
            </p:cNvSpPr>
            <p:nvPr userDrawn="1"/>
          </p:nvSpPr>
          <p:spPr bwMode="auto">
            <a:xfrm>
              <a:off x="5036529" y="3070225"/>
              <a:ext cx="4763" cy="47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03" name="Rectangle 1014"/>
            <p:cNvSpPr>
              <a:spLocks noChangeArrowheads="1"/>
            </p:cNvSpPr>
            <p:nvPr userDrawn="1"/>
          </p:nvSpPr>
          <p:spPr bwMode="auto">
            <a:xfrm>
              <a:off x="5036529" y="3070225"/>
              <a:ext cx="4763" cy="47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04" name="Rectangle 1015"/>
            <p:cNvSpPr>
              <a:spLocks noChangeArrowheads="1"/>
            </p:cNvSpPr>
            <p:nvPr userDrawn="1"/>
          </p:nvSpPr>
          <p:spPr bwMode="auto">
            <a:xfrm>
              <a:off x="4896829" y="3070225"/>
              <a:ext cx="4763" cy="47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05" name="Rectangle 1016"/>
            <p:cNvSpPr>
              <a:spLocks noChangeArrowheads="1"/>
            </p:cNvSpPr>
            <p:nvPr userDrawn="1"/>
          </p:nvSpPr>
          <p:spPr bwMode="auto">
            <a:xfrm>
              <a:off x="4896829" y="3070225"/>
              <a:ext cx="4763" cy="47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06" name="Rectangle 1017"/>
            <p:cNvSpPr>
              <a:spLocks noChangeArrowheads="1"/>
            </p:cNvSpPr>
            <p:nvPr userDrawn="1"/>
          </p:nvSpPr>
          <p:spPr bwMode="auto">
            <a:xfrm>
              <a:off x="6701817" y="3209925"/>
              <a:ext cx="1588" cy="15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07" name="Rectangle 1018"/>
            <p:cNvSpPr>
              <a:spLocks noChangeArrowheads="1"/>
            </p:cNvSpPr>
            <p:nvPr userDrawn="1"/>
          </p:nvSpPr>
          <p:spPr bwMode="auto">
            <a:xfrm>
              <a:off x="6701817" y="3209925"/>
              <a:ext cx="1588" cy="15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08" name="Rectangle 1019"/>
            <p:cNvSpPr>
              <a:spLocks noChangeArrowheads="1"/>
            </p:cNvSpPr>
            <p:nvPr userDrawn="1"/>
          </p:nvSpPr>
          <p:spPr bwMode="auto">
            <a:xfrm>
              <a:off x="6146192" y="3209925"/>
              <a:ext cx="4763" cy="47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09" name="Rectangle 1020"/>
            <p:cNvSpPr>
              <a:spLocks noChangeArrowheads="1"/>
            </p:cNvSpPr>
            <p:nvPr userDrawn="1"/>
          </p:nvSpPr>
          <p:spPr bwMode="auto">
            <a:xfrm>
              <a:off x="6146192" y="3209925"/>
              <a:ext cx="4763" cy="47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10" name="Rectangle 1021"/>
            <p:cNvSpPr>
              <a:spLocks noChangeArrowheads="1"/>
            </p:cNvSpPr>
            <p:nvPr userDrawn="1"/>
          </p:nvSpPr>
          <p:spPr bwMode="auto">
            <a:xfrm>
              <a:off x="6006492" y="3209925"/>
              <a:ext cx="4763" cy="47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11" name="Rectangle 1022"/>
            <p:cNvSpPr>
              <a:spLocks noChangeArrowheads="1"/>
            </p:cNvSpPr>
            <p:nvPr userDrawn="1"/>
          </p:nvSpPr>
          <p:spPr bwMode="auto">
            <a:xfrm>
              <a:off x="6006492" y="3209925"/>
              <a:ext cx="4763" cy="47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12" name="Rectangle 1023"/>
            <p:cNvSpPr>
              <a:spLocks noChangeArrowheads="1"/>
            </p:cNvSpPr>
            <p:nvPr userDrawn="1"/>
          </p:nvSpPr>
          <p:spPr bwMode="auto">
            <a:xfrm>
              <a:off x="5866792" y="3209925"/>
              <a:ext cx="4763" cy="47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13" name="Rectangle 1024"/>
            <p:cNvSpPr>
              <a:spLocks noChangeArrowheads="1"/>
            </p:cNvSpPr>
            <p:nvPr userDrawn="1"/>
          </p:nvSpPr>
          <p:spPr bwMode="auto">
            <a:xfrm>
              <a:off x="5866792" y="3209925"/>
              <a:ext cx="4763" cy="47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14" name="Rectangle 1025"/>
            <p:cNvSpPr>
              <a:spLocks noChangeArrowheads="1"/>
            </p:cNvSpPr>
            <p:nvPr userDrawn="1"/>
          </p:nvSpPr>
          <p:spPr bwMode="auto">
            <a:xfrm>
              <a:off x="5727092" y="3205162"/>
              <a:ext cx="111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15" name="Rectangle 1026"/>
            <p:cNvSpPr>
              <a:spLocks noChangeArrowheads="1"/>
            </p:cNvSpPr>
            <p:nvPr userDrawn="1"/>
          </p:nvSpPr>
          <p:spPr bwMode="auto">
            <a:xfrm>
              <a:off x="5727092" y="3205162"/>
              <a:ext cx="111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16" name="Rectangle 1027"/>
            <p:cNvSpPr>
              <a:spLocks noChangeArrowheads="1"/>
            </p:cNvSpPr>
            <p:nvPr userDrawn="1"/>
          </p:nvSpPr>
          <p:spPr bwMode="auto">
            <a:xfrm>
              <a:off x="5588979" y="3205162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43617" name="Rectangle 1028"/>
            <p:cNvSpPr>
              <a:spLocks noChangeArrowheads="1"/>
            </p:cNvSpPr>
            <p:nvPr userDrawn="1"/>
          </p:nvSpPr>
          <p:spPr bwMode="auto">
            <a:xfrm>
              <a:off x="5588979" y="3205162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1" name="Rectangle 1030"/>
            <p:cNvSpPr>
              <a:spLocks noChangeArrowheads="1"/>
            </p:cNvSpPr>
            <p:nvPr userDrawn="1"/>
          </p:nvSpPr>
          <p:spPr bwMode="auto">
            <a:xfrm>
              <a:off x="5449279" y="3205163"/>
              <a:ext cx="9525" cy="95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2" name="Rectangle 1031"/>
            <p:cNvSpPr>
              <a:spLocks noChangeArrowheads="1"/>
            </p:cNvSpPr>
            <p:nvPr userDrawn="1"/>
          </p:nvSpPr>
          <p:spPr bwMode="auto">
            <a:xfrm>
              <a:off x="5449279" y="3205163"/>
              <a:ext cx="9525" cy="95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112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" y="2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" y="2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20079" y="1495427"/>
            <a:ext cx="11351847" cy="4772025"/>
          </a:xfrm>
        </p:spPr>
        <p:txBody>
          <a:bodyPr/>
          <a:lstStyle>
            <a:lvl1pPr>
              <a:buClr>
                <a:schemeClr val="accent3"/>
              </a:buClr>
              <a:defRPr sz="1867" b="0"/>
            </a:lvl1pPr>
            <a:lvl2pPr marL="519488" indent="-259744">
              <a:buClr>
                <a:schemeClr val="accent3"/>
              </a:buClr>
              <a:defRPr sz="1600"/>
            </a:lvl2pPr>
            <a:lvl3pPr marL="779233" indent="-259744">
              <a:buClr>
                <a:schemeClr val="accent3"/>
              </a:buClr>
              <a:defRPr sz="1467"/>
            </a:lvl3pPr>
            <a:lvl4pPr>
              <a:buClr>
                <a:schemeClr val="accent3"/>
              </a:buClr>
              <a:defRPr sz="1333"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41422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" y="2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" y="2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20077" y="2044933"/>
            <a:ext cx="11351848" cy="4222519"/>
          </a:xfrm>
        </p:spPr>
        <p:txBody>
          <a:bodyPr/>
          <a:lstStyle>
            <a:lvl1pPr>
              <a:buClr>
                <a:schemeClr val="accent3"/>
              </a:buClr>
              <a:defRPr b="0"/>
            </a:lvl1pPr>
            <a:lvl2pPr marL="519488" indent="-254334"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  <p:custDataLst>
              <p:tags r:id="rId5"/>
            </p:custDataLst>
          </p:nvPr>
        </p:nvSpPr>
        <p:spPr>
          <a:xfrm>
            <a:off x="420077" y="1495425"/>
            <a:ext cx="11351848" cy="548640"/>
          </a:xfrm>
        </p:spPr>
        <p:txBody>
          <a:bodyPr/>
          <a:lstStyle>
            <a:lvl1pPr marL="0" indent="0">
              <a:buNone/>
              <a:defRPr sz="2133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2950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"/>
          <a:ext cx="195384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"/>
                        <a:ext cx="195384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4"/>
            </p:custDataLst>
          </p:nvPr>
        </p:nvSpPr>
        <p:spPr>
          <a:xfrm>
            <a:off x="420077" y="1495427"/>
            <a:ext cx="5523523" cy="4753519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  <a:lvl2pPr marL="519488" indent="-259744">
              <a:buClr>
                <a:schemeClr val="accent3"/>
              </a:buClr>
              <a:defRPr/>
            </a:lvl2pPr>
            <a:lvl3pPr marL="779233" indent="-259744"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5"/>
            </p:custDataLst>
          </p:nvPr>
        </p:nvSpPr>
        <p:spPr>
          <a:xfrm>
            <a:off x="6248403" y="1495427"/>
            <a:ext cx="5523524" cy="4772024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  <a:lvl2pPr marL="519488" indent="-259744"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5218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"/>
          <a:ext cx="195384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8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"/>
                        <a:ext cx="195384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4"/>
            </p:custDataLst>
          </p:nvPr>
        </p:nvSpPr>
        <p:spPr>
          <a:xfrm>
            <a:off x="420077" y="2042156"/>
            <a:ext cx="5523523" cy="4225293"/>
          </a:xfrm>
        </p:spPr>
        <p:txBody>
          <a:bodyPr/>
          <a:lstStyle>
            <a:lvl1pPr>
              <a:buClr>
                <a:schemeClr val="accent3"/>
              </a:buClr>
              <a:defRPr sz="1867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67"/>
            </a:lvl3pPr>
            <a:lvl4pPr>
              <a:buClr>
                <a:schemeClr val="accent3"/>
              </a:buClr>
              <a:defRPr sz="1333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5"/>
            </p:custDataLst>
          </p:nvPr>
        </p:nvSpPr>
        <p:spPr>
          <a:xfrm>
            <a:off x="6248403" y="2042156"/>
            <a:ext cx="5523524" cy="4225293"/>
          </a:xfrm>
        </p:spPr>
        <p:txBody>
          <a:bodyPr/>
          <a:lstStyle>
            <a:lvl1pPr>
              <a:buClr>
                <a:schemeClr val="accent3"/>
              </a:buClr>
              <a:defRPr sz="1867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67"/>
            </a:lvl3pPr>
            <a:lvl4pPr>
              <a:buClr>
                <a:schemeClr val="accent3"/>
              </a:buClr>
              <a:defRPr sz="1333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420077" y="1495425"/>
            <a:ext cx="5523523" cy="548640"/>
          </a:xfrm>
        </p:spPr>
        <p:txBody>
          <a:bodyPr vert="horz" lIns="0" tIns="28173" rIns="28173" bIns="28173" rtlCol="0">
            <a:noAutofit/>
          </a:bodyPr>
          <a:lstStyle>
            <a:lvl1pPr algn="l">
              <a:buNone/>
              <a:defRPr lang="en-US" sz="2133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5pPr>
              <a:buNone/>
              <a:defRPr/>
            </a:lvl5pPr>
          </a:lstStyle>
          <a:p>
            <a:pPr marL="0" lvl="0" indent="0" algn="l" defTabSz="1038910" rtl="0" eaLnBrk="1" latinLnBrk="0" hangingPunct="1">
              <a:spcBef>
                <a:spcPts val="0"/>
              </a:spcBef>
              <a:spcAft>
                <a:spcPts val="681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6248403" y="1495425"/>
            <a:ext cx="5523524" cy="548640"/>
          </a:xfrm>
        </p:spPr>
        <p:txBody>
          <a:bodyPr vert="horz" lIns="0" tIns="28173" rIns="28173" bIns="28173" rtlCol="0">
            <a:noAutofit/>
          </a:bodyPr>
          <a:lstStyle>
            <a:lvl1pPr algn="l">
              <a:buNone/>
              <a:defRPr lang="en-US" sz="2133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038910" rtl="0" eaLnBrk="1" latinLnBrk="0" hangingPunct="1">
              <a:spcBef>
                <a:spcPts val="0"/>
              </a:spcBef>
              <a:spcAft>
                <a:spcPts val="681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17787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"/>
          <a:ext cx="195384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"/>
                        <a:ext cx="195384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048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" y="2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" y="2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817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2"/>
          <a:ext cx="195384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"/>
                        <a:ext cx="195384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3271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7"/>
          <p:cNvSpPr>
            <a:spLocks/>
          </p:cNvSpPr>
          <p:nvPr userDrawn="1"/>
        </p:nvSpPr>
        <p:spPr bwMode="auto">
          <a:xfrm>
            <a:off x="0" y="-6351"/>
            <a:ext cx="12192000" cy="1498600"/>
          </a:xfrm>
          <a:custGeom>
            <a:avLst/>
            <a:gdLst>
              <a:gd name="T0" fmla="*/ 2120 w 2120"/>
              <a:gd name="T1" fmla="*/ 0 h 261"/>
              <a:gd name="T2" fmla="*/ 0 w 2120"/>
              <a:gd name="T3" fmla="*/ 0 h 261"/>
              <a:gd name="T4" fmla="*/ 0 w 2120"/>
              <a:gd name="T5" fmla="*/ 179 h 261"/>
              <a:gd name="T6" fmla="*/ 16 w 2120"/>
              <a:gd name="T7" fmla="*/ 179 h 261"/>
              <a:gd name="T8" fmla="*/ 133 w 2120"/>
              <a:gd name="T9" fmla="*/ 261 h 261"/>
              <a:gd name="T10" fmla="*/ 249 w 2120"/>
              <a:gd name="T11" fmla="*/ 179 h 261"/>
              <a:gd name="T12" fmla="*/ 2005 w 2120"/>
              <a:gd name="T13" fmla="*/ 179 h 261"/>
              <a:gd name="T14" fmla="*/ 2120 w 2120"/>
              <a:gd name="T15" fmla="*/ 80 h 261"/>
              <a:gd name="T16" fmla="*/ 2120 w 2120"/>
              <a:gd name="T17" fmla="*/ 112 h 261"/>
              <a:gd name="T18" fmla="*/ 2120 w 2120"/>
              <a:gd name="T19" fmla="*/ 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0" h="261">
                <a:moveTo>
                  <a:pt x="212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79"/>
                  <a:pt x="0" y="179"/>
                  <a:pt x="0" y="179"/>
                </a:cubicBezTo>
                <a:cubicBezTo>
                  <a:pt x="16" y="179"/>
                  <a:pt x="16" y="179"/>
                  <a:pt x="16" y="179"/>
                </a:cubicBezTo>
                <a:cubicBezTo>
                  <a:pt x="124" y="179"/>
                  <a:pt x="133" y="261"/>
                  <a:pt x="133" y="261"/>
                </a:cubicBezTo>
                <a:cubicBezTo>
                  <a:pt x="133" y="261"/>
                  <a:pt x="142" y="179"/>
                  <a:pt x="249" y="179"/>
                </a:cubicBezTo>
                <a:cubicBezTo>
                  <a:pt x="2005" y="179"/>
                  <a:pt x="2005" y="179"/>
                  <a:pt x="2005" y="179"/>
                </a:cubicBezTo>
                <a:cubicBezTo>
                  <a:pt x="2116" y="170"/>
                  <a:pt x="2117" y="90"/>
                  <a:pt x="2120" y="80"/>
                </a:cubicBezTo>
                <a:cubicBezTo>
                  <a:pt x="2120" y="112"/>
                  <a:pt x="2120" y="112"/>
                  <a:pt x="2120" y="112"/>
                </a:cubicBezTo>
                <a:cubicBezTo>
                  <a:pt x="2120" y="0"/>
                  <a:pt x="2120" y="0"/>
                  <a:pt x="212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12700" dir="5400000" algn="t" rotWithShape="0">
              <a:prstClr val="black">
                <a:alpha val="29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" y="2"/>
          <a:ext cx="195384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18" imgW="360" imgH="360" progId="">
                  <p:embed/>
                </p:oleObj>
              </mc:Choice>
              <mc:Fallback>
                <p:oleObj name="think-cell Slide" r:id="rId18" imgW="360" imgH="360" progId="">
                  <p:embed/>
                  <p:pic>
                    <p:nvPicPr>
                      <p:cNvPr id="8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"/>
                        <a:ext cx="195384" cy="158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2" y="1"/>
            <a:ext cx="10850879" cy="1002135"/>
          </a:xfrm>
          <a:prstGeom prst="rect">
            <a:avLst/>
          </a:prstGeom>
        </p:spPr>
        <p:txBody>
          <a:bodyPr vert="horz" lIns="274320" tIns="28173" rIns="140864" bIns="28173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420079" y="1686985"/>
            <a:ext cx="11351847" cy="4419176"/>
          </a:xfrm>
          <a:prstGeom prst="rect">
            <a:avLst/>
          </a:prstGeom>
        </p:spPr>
        <p:txBody>
          <a:bodyPr vert="horz" lIns="0" tIns="28173" rIns="28173" bIns="28173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6"/>
            </p:custDataLst>
          </p:nvPr>
        </p:nvSpPr>
        <p:spPr>
          <a:xfrm>
            <a:off x="11780923" y="6654000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800" smtClean="0">
                <a:solidFill>
                  <a:srgbClr val="000000"/>
                </a:solidFill>
              </a:rPr>
              <a:pPr algn="ctr"/>
              <a:t>‹#›</a:t>
            </a:fld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15" name="Straight Connector 5"/>
          <p:cNvCxnSpPr/>
          <p:nvPr>
            <p:custDataLst>
              <p:tags r:id="rId17"/>
            </p:custDataLst>
          </p:nvPr>
        </p:nvCxnSpPr>
        <p:spPr>
          <a:xfrm flipH="1">
            <a:off x="3" y="6267451"/>
            <a:ext cx="12191999" cy="0"/>
          </a:xfrm>
          <a:prstGeom prst="line">
            <a:avLst/>
          </a:prstGeom>
          <a:ln w="952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300960" y="206662"/>
            <a:ext cx="1470965" cy="59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3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l" defTabSz="1038910" rtl="0" eaLnBrk="1" latinLnBrk="0" hangingPunct="1">
        <a:lnSpc>
          <a:spcPct val="100000"/>
        </a:lnSpc>
        <a:spcBef>
          <a:spcPct val="0"/>
        </a:spcBef>
        <a:buNone/>
        <a:defRPr sz="2667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9744" indent="-259744" algn="l" defTabSz="1038910" rtl="0" eaLnBrk="1" latinLnBrk="0" hangingPunct="1">
        <a:lnSpc>
          <a:spcPct val="100000"/>
        </a:lnSpc>
        <a:spcBef>
          <a:spcPts val="0"/>
        </a:spcBef>
        <a:spcAft>
          <a:spcPts val="681"/>
        </a:spcAft>
        <a:buClr>
          <a:schemeClr val="accent3"/>
        </a:buClr>
        <a:buFont typeface="Wingdings" pitchFamily="2" charset="2"/>
        <a:buChar char="§"/>
        <a:defRPr sz="1867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19488" indent="-259744" algn="l" defTabSz="1038910" rtl="0" eaLnBrk="1" latinLnBrk="0" hangingPunct="1">
        <a:lnSpc>
          <a:spcPct val="100000"/>
        </a:lnSpc>
        <a:spcBef>
          <a:spcPts val="0"/>
        </a:spcBef>
        <a:spcAft>
          <a:spcPts val="681"/>
        </a:spcAft>
        <a:buClr>
          <a:schemeClr val="accent3"/>
        </a:buClr>
        <a:buFont typeface="Arial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779233" indent="-259744" algn="l" defTabSz="1038910" rtl="0" eaLnBrk="1" latinLnBrk="0" hangingPunct="1">
        <a:lnSpc>
          <a:spcPct val="100000"/>
        </a:lnSpc>
        <a:spcBef>
          <a:spcPts val="0"/>
        </a:spcBef>
        <a:spcAft>
          <a:spcPts val="681"/>
        </a:spcAft>
        <a:buClr>
          <a:schemeClr val="accent3"/>
        </a:buClr>
        <a:buFont typeface="Arial" pitchFamily="34" charset="0"/>
        <a:buChar char="–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038977" marR="0" indent="-259744" algn="l" defTabSz="103891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Tx/>
        <a:buFont typeface="Courier New" pitchFamily="49" charset="0"/>
        <a:buChar char="o"/>
        <a:tabLst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917" indent="-220048" algn="l" defTabSz="1038910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867" kern="1200">
          <a:solidFill>
            <a:srgbClr val="494949"/>
          </a:solidFill>
          <a:latin typeface="+mn-lt"/>
          <a:ea typeface="+mn-ea"/>
          <a:cs typeface="+mn-cs"/>
        </a:defRPr>
      </a:lvl5pPr>
      <a:lvl6pPr marL="2857005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6pPr>
      <a:lvl7pPr marL="3376460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7pPr>
      <a:lvl8pPr marL="3895915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8pPr>
      <a:lvl9pPr marL="4415370" indent="-259728" algn="l" defTabSz="1038910" rtl="0" eaLnBrk="1" latinLnBrk="0" hangingPunct="1">
        <a:spcBef>
          <a:spcPct val="20000"/>
        </a:spcBef>
        <a:buFont typeface="Arial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55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910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365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821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276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731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188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643" algn="l" defTabSz="103891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978959" y="1701723"/>
            <a:ext cx="5562056" cy="180829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7" b="1" dirty="0">
                <a:solidFill>
                  <a:srgbClr val="000000"/>
                </a:solidFill>
                <a:latin typeface="Arial"/>
                <a:cs typeface="Arial" charset="0"/>
              </a:rPr>
              <a:t>VM - Master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880027" y="3832522"/>
            <a:ext cx="1486227" cy="75868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000000"/>
                </a:solidFill>
                <a:latin typeface="Arial"/>
                <a:cs typeface="Arial" charset="0"/>
              </a:rPr>
              <a:t>Pod-01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– Connectivity – Kubernetes – On </a:t>
            </a:r>
            <a:r>
              <a:rPr lang="en-US" dirty="0" err="1" smtClean="0"/>
              <a:t>Prem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102308" y="5389068"/>
            <a:ext cx="1021209" cy="34387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000000"/>
                </a:solidFill>
                <a:latin typeface="Arial"/>
                <a:cs typeface="Arial" charset="0"/>
              </a:rPr>
              <a:t>Container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089178" y="4109374"/>
            <a:ext cx="1021209" cy="34387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000000"/>
                </a:solidFill>
                <a:latin typeface="Arial"/>
                <a:cs typeface="Arial" charset="0"/>
              </a:rPr>
              <a:t>Container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357452" y="2125785"/>
            <a:ext cx="2958776" cy="99859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67" dirty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638868" y="2469664"/>
            <a:ext cx="725171" cy="54186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000000"/>
                </a:solidFill>
                <a:latin typeface="Arial"/>
                <a:cs typeface="Arial" charset="0"/>
              </a:rPr>
              <a:t>API Server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3455" y="2657231"/>
            <a:ext cx="5814647" cy="2143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239"/>
            <a:r>
              <a:rPr lang="en-US" sz="1333" dirty="0">
                <a:solidFill>
                  <a:srgbClr val="4D4D4D">
                    <a:lumMod val="50000"/>
                  </a:srgbClr>
                </a:solidFill>
                <a:latin typeface="Arial"/>
              </a:rPr>
              <a:t>Process of Defining Load Balancer using Kubernetes Service</a:t>
            </a:r>
          </a:p>
          <a:p>
            <a:pPr defTabSz="1088239"/>
            <a:endParaRPr lang="en-US" sz="1333" dirty="0">
              <a:solidFill>
                <a:srgbClr val="4D4D4D">
                  <a:lumMod val="50000"/>
                </a:srgbClr>
              </a:solidFill>
              <a:latin typeface="Arial"/>
            </a:endParaRPr>
          </a:p>
          <a:p>
            <a:pPr marL="457189" indent="-457189" defTabSz="1088239">
              <a:buFontTx/>
              <a:buAutoNum type="arabicPeriod"/>
            </a:pPr>
            <a:r>
              <a:rPr lang="en-US" sz="1333" dirty="0">
                <a:solidFill>
                  <a:srgbClr val="4D4D4D">
                    <a:lumMod val="50000"/>
                  </a:srgbClr>
                </a:solidFill>
                <a:latin typeface="Arial"/>
              </a:rPr>
              <a:t>Get a list of pods running a given application </a:t>
            </a:r>
          </a:p>
          <a:p>
            <a:pPr marL="457189" indent="-457189" defTabSz="1088239">
              <a:buFontTx/>
              <a:buAutoNum type="arabicPeriod"/>
            </a:pPr>
            <a:r>
              <a:rPr lang="en-US" sz="1333" dirty="0">
                <a:solidFill>
                  <a:srgbClr val="4D4D4D">
                    <a:lumMod val="50000"/>
                  </a:srgbClr>
                </a:solidFill>
                <a:latin typeface="Arial"/>
              </a:rPr>
              <a:t>Create a service object that exposes the pods</a:t>
            </a:r>
          </a:p>
          <a:p>
            <a:pPr marL="457189" indent="-457189" defTabSz="1088239">
              <a:buFontTx/>
              <a:buAutoNum type="arabicPeriod"/>
            </a:pPr>
            <a:r>
              <a:rPr lang="en-US" sz="1333" dirty="0">
                <a:solidFill>
                  <a:srgbClr val="4D4D4D">
                    <a:lumMod val="50000"/>
                  </a:srgbClr>
                </a:solidFill>
                <a:latin typeface="Arial"/>
              </a:rPr>
              <a:t>Get </a:t>
            </a:r>
            <a:r>
              <a:rPr lang="en-US" sz="1333" dirty="0" smtClean="0">
                <a:solidFill>
                  <a:srgbClr val="4D4D4D">
                    <a:lumMod val="50000"/>
                  </a:srgbClr>
                </a:solidFill>
                <a:latin typeface="Arial"/>
              </a:rPr>
              <a:t>IP </a:t>
            </a:r>
            <a:r>
              <a:rPr lang="en-US" sz="1333" dirty="0">
                <a:solidFill>
                  <a:srgbClr val="4D4D4D">
                    <a:lumMod val="50000"/>
                  </a:srgbClr>
                </a:solidFill>
                <a:latin typeface="Arial"/>
              </a:rPr>
              <a:t>addresses</a:t>
            </a:r>
          </a:p>
          <a:p>
            <a:pPr marL="1001308" lvl="1" indent="-457189" defTabSz="1088239">
              <a:buFontTx/>
              <a:buAutoNum type="arabicPeriod"/>
            </a:pPr>
            <a:r>
              <a:rPr lang="en-US" sz="1333" dirty="0">
                <a:solidFill>
                  <a:srgbClr val="4D4D4D">
                    <a:lumMod val="50000"/>
                  </a:srgbClr>
                </a:solidFill>
                <a:latin typeface="Arial"/>
              </a:rPr>
              <a:t>The API Server exposes the services on an </a:t>
            </a:r>
            <a:r>
              <a:rPr lang="en-US" sz="1333" dirty="0" err="1">
                <a:solidFill>
                  <a:srgbClr val="4D4D4D">
                    <a:lumMod val="50000"/>
                  </a:srgbClr>
                </a:solidFill>
                <a:latin typeface="Arial"/>
              </a:rPr>
              <a:t>ip</a:t>
            </a:r>
            <a:r>
              <a:rPr lang="en-US" sz="1333" dirty="0">
                <a:solidFill>
                  <a:srgbClr val="4D4D4D">
                    <a:lumMod val="50000"/>
                  </a:srgbClr>
                </a:solidFill>
                <a:latin typeface="Arial"/>
              </a:rPr>
              <a:t> which is balanced to the </a:t>
            </a:r>
            <a:r>
              <a:rPr lang="en-US" sz="1333" dirty="0" smtClean="0">
                <a:solidFill>
                  <a:srgbClr val="4D4D4D">
                    <a:lumMod val="50000"/>
                  </a:srgbClr>
                </a:solidFill>
                <a:latin typeface="Arial"/>
              </a:rPr>
              <a:t>container</a:t>
            </a:r>
            <a:r>
              <a:rPr lang="en-US" sz="1333" b="1" u="sng" dirty="0" smtClean="0">
                <a:solidFill>
                  <a:srgbClr val="4D4D4D">
                    <a:lumMod val="50000"/>
                  </a:srgbClr>
                </a:solidFill>
                <a:latin typeface="Arial"/>
              </a:rPr>
              <a:t>s</a:t>
            </a:r>
            <a:r>
              <a:rPr lang="en-US" sz="1333" dirty="0" smtClean="0">
                <a:solidFill>
                  <a:srgbClr val="4D4D4D">
                    <a:lumMod val="50000"/>
                  </a:srgbClr>
                </a:solidFill>
                <a:latin typeface="Arial"/>
              </a:rPr>
              <a:t> IP </a:t>
            </a:r>
            <a:r>
              <a:rPr lang="en-US" sz="1333" dirty="0">
                <a:solidFill>
                  <a:srgbClr val="4D4D4D">
                    <a:lumMod val="50000"/>
                  </a:srgbClr>
                </a:solidFill>
                <a:latin typeface="Arial"/>
              </a:rPr>
              <a:t>internally – using </a:t>
            </a:r>
            <a:r>
              <a:rPr lang="en-US" sz="1333" dirty="0" err="1">
                <a:solidFill>
                  <a:srgbClr val="4D4D4D">
                    <a:lumMod val="50000"/>
                  </a:srgbClr>
                </a:solidFill>
                <a:latin typeface="Arial"/>
              </a:rPr>
              <a:t>kube</a:t>
            </a:r>
            <a:r>
              <a:rPr lang="en-US" sz="1333" dirty="0">
                <a:solidFill>
                  <a:srgbClr val="4D4D4D">
                    <a:lumMod val="50000"/>
                  </a:srgbClr>
                </a:solidFill>
                <a:latin typeface="Arial"/>
              </a:rPr>
              <a:t>-proxy</a:t>
            </a:r>
          </a:p>
          <a:p>
            <a:pPr marL="457189" indent="-457189" defTabSz="1088239">
              <a:buFontTx/>
              <a:buAutoNum type="arabicPeriod"/>
            </a:pPr>
            <a:r>
              <a:rPr lang="en-US" sz="1333" dirty="0">
                <a:solidFill>
                  <a:srgbClr val="4D4D4D">
                    <a:lumMod val="50000"/>
                  </a:srgbClr>
                </a:solidFill>
                <a:latin typeface="Arial"/>
              </a:rPr>
              <a:t>The API Server associates the service virtual </a:t>
            </a:r>
            <a:r>
              <a:rPr lang="en-US" sz="1333" dirty="0" smtClean="0">
                <a:solidFill>
                  <a:srgbClr val="4D4D4D">
                    <a:lumMod val="50000"/>
                  </a:srgbClr>
                </a:solidFill>
                <a:latin typeface="Arial"/>
              </a:rPr>
              <a:t>IP </a:t>
            </a:r>
            <a:r>
              <a:rPr lang="en-US" sz="1333" dirty="0">
                <a:solidFill>
                  <a:srgbClr val="4D4D4D">
                    <a:lumMod val="50000"/>
                  </a:srgbClr>
                </a:solidFill>
                <a:latin typeface="Arial"/>
              </a:rPr>
              <a:t>to the external </a:t>
            </a:r>
            <a:r>
              <a:rPr lang="en-US" sz="1333" dirty="0" err="1">
                <a:solidFill>
                  <a:srgbClr val="4D4D4D">
                    <a:lumMod val="50000"/>
                  </a:srgbClr>
                </a:solidFill>
                <a:latin typeface="Arial"/>
              </a:rPr>
              <a:t>ip</a:t>
            </a:r>
            <a:r>
              <a:rPr lang="en-US" sz="1333" dirty="0">
                <a:solidFill>
                  <a:srgbClr val="4D4D4D">
                    <a:lumMod val="50000"/>
                  </a:srgbClr>
                </a:solidFill>
                <a:latin typeface="Arial"/>
              </a:rPr>
              <a:t> of the worker node.</a:t>
            </a:r>
          </a:p>
          <a:p>
            <a:pPr marL="457189" indent="-457189" defTabSz="1088239">
              <a:buFontTx/>
              <a:buAutoNum type="arabicPeriod"/>
            </a:pPr>
            <a:endParaRPr lang="en-US" sz="1333" dirty="0">
              <a:solidFill>
                <a:srgbClr val="4D4D4D">
                  <a:lumMod val="50000"/>
                </a:srgbClr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435240" y="2469664"/>
            <a:ext cx="725171" cy="54186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67" dirty="0" err="1">
                <a:solidFill>
                  <a:srgbClr val="000000"/>
                </a:solidFill>
                <a:latin typeface="Arial"/>
                <a:cs typeface="Arial" charset="0"/>
              </a:rPr>
              <a:t>Kube</a:t>
            </a:r>
            <a:r>
              <a:rPr lang="en-US" sz="1067" dirty="0">
                <a:solidFill>
                  <a:srgbClr val="000000"/>
                </a:solidFill>
                <a:latin typeface="Arial"/>
                <a:cs typeface="Arial" charset="0"/>
              </a:rPr>
              <a:t>-proxy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204373" y="2469662"/>
            <a:ext cx="725171" cy="54186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67" dirty="0" err="1">
                <a:solidFill>
                  <a:srgbClr val="000000"/>
                </a:solidFill>
                <a:latin typeface="Arial"/>
                <a:cs typeface="Arial" charset="0"/>
              </a:rPr>
              <a:t>Serviceip</a:t>
            </a:r>
            <a:endParaRPr lang="en-US" sz="1067" dirty="0">
              <a:solidFill>
                <a:srgbClr val="000000"/>
              </a:solidFill>
              <a:latin typeface="Arial"/>
              <a:cs typeface="Arial" charset="0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000000"/>
                </a:solidFill>
                <a:latin typeface="Arial"/>
                <a:cs typeface="Arial" charset="0"/>
              </a:rPr>
              <a:t>(</a:t>
            </a:r>
            <a:r>
              <a:rPr lang="en-US" sz="1067" dirty="0" err="1">
                <a:solidFill>
                  <a:srgbClr val="000000"/>
                </a:solidFill>
                <a:latin typeface="Arial"/>
                <a:cs typeface="Arial" charset="0"/>
              </a:rPr>
              <a:t>iptables</a:t>
            </a:r>
            <a:r>
              <a:rPr lang="en-US" sz="1067" dirty="0">
                <a:solidFill>
                  <a:srgbClr val="000000"/>
                </a:solidFill>
                <a:latin typeface="Arial"/>
                <a:cs typeface="Arial" charset="0"/>
              </a:rPr>
              <a:t>)</a:t>
            </a:r>
          </a:p>
        </p:txBody>
      </p:sp>
      <p:cxnSp>
        <p:nvCxnSpPr>
          <p:cNvPr id="17" name="Elbow Connector 16"/>
          <p:cNvCxnSpPr>
            <a:endCxn id="4" idx="1"/>
          </p:cNvCxnSpPr>
          <p:nvPr/>
        </p:nvCxnSpPr>
        <p:spPr bwMode="auto">
          <a:xfrm>
            <a:off x="8500995" y="4656862"/>
            <a:ext cx="1601312" cy="904145"/>
          </a:xfrm>
          <a:prstGeom prst="bentConnector3">
            <a:avLst>
              <a:gd name="adj1" fmla="val 50000"/>
            </a:avLst>
          </a:prstGeom>
          <a:solidFill>
            <a:schemeClr val="tx2"/>
          </a:solidFill>
          <a:ln w="635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035446" y="2786313"/>
            <a:ext cx="1583917" cy="0"/>
          </a:xfrm>
          <a:prstGeom prst="straightConnector1">
            <a:avLst/>
          </a:prstGeom>
          <a:solidFill>
            <a:schemeClr val="tx2"/>
          </a:solidFill>
          <a:ln w="635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080322" y="4069667"/>
            <a:ext cx="196412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239"/>
            <a:r>
              <a:rPr lang="en-US" sz="1067" dirty="0">
                <a:solidFill>
                  <a:srgbClr val="4D4D4D">
                    <a:lumMod val="50000"/>
                  </a:srgbClr>
                </a:solidFill>
                <a:latin typeface="Arial"/>
              </a:rPr>
              <a:t>External IP </a:t>
            </a:r>
            <a:r>
              <a:rPr lang="en-US" sz="1067" dirty="0">
                <a:solidFill>
                  <a:srgbClr val="4D4D4D">
                    <a:lumMod val="50000"/>
                  </a:srgbClr>
                </a:solidFill>
                <a:latin typeface="Arial"/>
              </a:rPr>
              <a:t>35.197.41.156</a:t>
            </a:r>
            <a:endParaRPr lang="en-US" sz="1067" dirty="0">
              <a:solidFill>
                <a:srgbClr val="4D4D4D">
                  <a:lumMod val="50000"/>
                </a:srgbClr>
              </a:solidFill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63160" y="4436274"/>
            <a:ext cx="1752427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239"/>
            <a:r>
              <a:rPr lang="en-US" sz="1067" dirty="0">
                <a:solidFill>
                  <a:srgbClr val="4D4D4D">
                    <a:lumMod val="50000"/>
                  </a:srgbClr>
                </a:solidFill>
                <a:latin typeface="Arial"/>
              </a:rPr>
              <a:t>Internal Service (VIP)</a:t>
            </a:r>
            <a:endParaRPr lang="en-US" sz="1067" dirty="0">
              <a:solidFill>
                <a:srgbClr val="4D4D4D">
                  <a:lumMod val="50000"/>
                </a:srgbClr>
              </a:solidFill>
              <a:latin typeface="Arial"/>
            </a:endParaRPr>
          </a:p>
          <a:p>
            <a:pPr defTabSz="1088239"/>
            <a:r>
              <a:rPr lang="en-US" sz="1067" dirty="0">
                <a:solidFill>
                  <a:srgbClr val="000000"/>
                </a:solidFill>
                <a:latin typeface="Arial"/>
              </a:rPr>
              <a:t>10.104.13.219</a:t>
            </a:r>
            <a:endParaRPr lang="en-US" sz="1067" dirty="0">
              <a:solidFill>
                <a:srgbClr val="4D4D4D">
                  <a:lumMod val="50000"/>
                </a:srgbClr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17441" y="4837823"/>
            <a:ext cx="1320400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239"/>
            <a:r>
              <a:rPr lang="en-US" sz="1067" dirty="0">
                <a:solidFill>
                  <a:srgbClr val="4D4D4D">
                    <a:lumMod val="50000"/>
                  </a:srgbClr>
                </a:solidFill>
                <a:latin typeface="Arial"/>
              </a:rPr>
              <a:t>Internal </a:t>
            </a:r>
            <a:r>
              <a:rPr lang="en-US" sz="1067" dirty="0">
                <a:solidFill>
                  <a:srgbClr val="000000"/>
                </a:solidFill>
                <a:latin typeface="Arial"/>
              </a:rPr>
              <a:t>10.40.0.3</a:t>
            </a:r>
            <a:r>
              <a:rPr lang="en-US" sz="1067" dirty="0">
                <a:solidFill>
                  <a:srgbClr val="4D4D4D">
                    <a:lumMod val="50000"/>
                  </a:srgbClr>
                </a:solidFill>
                <a:latin typeface="Arial"/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23711" y="3558760"/>
            <a:ext cx="1322664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239"/>
            <a:r>
              <a:rPr lang="en-US" sz="1067" dirty="0">
                <a:solidFill>
                  <a:srgbClr val="4D4D4D">
                    <a:lumMod val="50000"/>
                  </a:srgbClr>
                </a:solidFill>
                <a:latin typeface="Arial"/>
              </a:rPr>
              <a:t>Internal </a:t>
            </a:r>
            <a:r>
              <a:rPr lang="en-US" sz="1067" dirty="0">
                <a:solidFill>
                  <a:srgbClr val="000000"/>
                </a:solidFill>
                <a:latin typeface="Arial"/>
              </a:rPr>
              <a:t>10.32.0.3</a:t>
            </a:r>
            <a:endParaRPr lang="en-US" sz="1067" dirty="0">
              <a:solidFill>
                <a:srgbClr val="4D4D4D">
                  <a:lumMod val="50000"/>
                </a:srgbClr>
              </a:solidFill>
              <a:latin typeface="Arial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9880027" y="5094524"/>
            <a:ext cx="1486227" cy="744897"/>
          </a:xfrm>
          <a:prstGeom prst="rect">
            <a:avLst/>
          </a:prstGeom>
          <a:noFill/>
          <a:ln w="31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000000"/>
                </a:solidFill>
                <a:latin typeface="Arial"/>
                <a:cs typeface="Arial" charset="0"/>
              </a:rPr>
              <a:t>Pod-02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8556182" y="4228328"/>
            <a:ext cx="1532996" cy="428533"/>
          </a:xfrm>
          <a:prstGeom prst="bentConnector3">
            <a:avLst>
              <a:gd name="adj1" fmla="val 50000"/>
            </a:avLst>
          </a:prstGeom>
          <a:solidFill>
            <a:schemeClr val="tx2"/>
          </a:solidFill>
          <a:ln w="635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5978959" y="3592014"/>
            <a:ext cx="5562056" cy="2510479"/>
          </a:xfrm>
          <a:prstGeom prst="rect">
            <a:avLst/>
          </a:prstGeom>
          <a:noFill/>
          <a:ln w="31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67" b="1" dirty="0">
                <a:solidFill>
                  <a:srgbClr val="000000"/>
                </a:solidFill>
                <a:latin typeface="Arial"/>
                <a:cs typeface="Arial" charset="0"/>
              </a:rPr>
              <a:t>VM – Worker Node</a:t>
            </a: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8300313" y="3124378"/>
            <a:ext cx="0" cy="1232548"/>
          </a:xfrm>
          <a:prstGeom prst="straightConnector1">
            <a:avLst/>
          </a:prstGeom>
          <a:solidFill>
            <a:schemeClr val="tx2"/>
          </a:solidFill>
          <a:ln w="635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985231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heme/theme1.xml><?xml version="1.0" encoding="utf-8"?>
<a:theme xmlns:a="http://schemas.openxmlformats.org/drawingml/2006/main" name="2_Group 2016 Template (16x9)">
  <a:themeElements>
    <a:clrScheme name="Cloud Choice theme">
      <a:dk1>
        <a:srgbClr val="000000"/>
      </a:dk1>
      <a:lt1>
        <a:srgbClr val="FFFFFF"/>
      </a:lt1>
      <a:dk2>
        <a:srgbClr val="4D4D4D"/>
      </a:dk2>
      <a:lt2>
        <a:srgbClr val="DEDEDE"/>
      </a:lt2>
      <a:accent1>
        <a:srgbClr val="0098CC"/>
      </a:accent1>
      <a:accent2>
        <a:srgbClr val="EF3340"/>
      </a:accent2>
      <a:accent3>
        <a:srgbClr val="78BE20"/>
      </a:accent3>
      <a:accent4>
        <a:srgbClr val="FECC26"/>
      </a:accent4>
      <a:accent5>
        <a:srgbClr val="ED771A"/>
      </a:accent5>
      <a:accent6>
        <a:srgbClr val="691E7C"/>
      </a:accent6>
      <a:hlink>
        <a:srgbClr val="0098CC"/>
      </a:hlink>
      <a:folHlink>
        <a:srgbClr val="C90F1C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 cap="flat" cmpd="sng" algn="ctr">
          <a:solidFill>
            <a:schemeClr val="bg2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effectLst/>
            <a:latin typeface="+mn-lt"/>
            <a:cs typeface="Arial" charset="0"/>
          </a:defRPr>
        </a:defPPr>
      </a:lstStyle>
    </a:spDef>
    <a:lnDef>
      <a:spPr bwMode="auto">
        <a:solidFill>
          <a:schemeClr val="tx2"/>
        </a:solidFill>
        <a:ln w="6350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Courier New</vt:lpstr>
      <vt:lpstr>Wingdings</vt:lpstr>
      <vt:lpstr>2_Group 2016 Template (16x9)</vt:lpstr>
      <vt:lpstr>think-cell Slide</vt:lpstr>
      <vt:lpstr>API – Connectivity – Kubernetes – On Prem</vt:lpstr>
    </vt:vector>
  </TitlesOfParts>
  <Company>eBay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– Connectivity – Kubernetes – On Prem</dc:title>
  <dc:creator>Ponnam, Pavan(AWF)</dc:creator>
  <cp:lastModifiedBy>Ponnam, Pavan(AWF)</cp:lastModifiedBy>
  <cp:revision>2</cp:revision>
  <dcterms:created xsi:type="dcterms:W3CDTF">2017-11-30T18:58:37Z</dcterms:created>
  <dcterms:modified xsi:type="dcterms:W3CDTF">2017-11-30T18:59:54Z</dcterms:modified>
</cp:coreProperties>
</file>