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2470" y="2009140"/>
            <a:ext cx="1053465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基地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928745" y="1776095"/>
            <a:ext cx="1435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学习技能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属性提升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赌博装备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买卖物品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939665" y="534670"/>
            <a:ext cx="1426845" cy="2924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18" name="上下箭头 17"/>
          <p:cNvSpPr/>
          <p:nvPr/>
        </p:nvSpPr>
        <p:spPr>
          <a:xfrm>
            <a:off x="3916680" y="1228090"/>
            <a:ext cx="418465" cy="106616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上下箭头 16"/>
          <p:cNvSpPr/>
          <p:nvPr/>
        </p:nvSpPr>
        <p:spPr>
          <a:xfrm>
            <a:off x="3977005" y="2733675"/>
            <a:ext cx="418465" cy="21424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81680" y="4876800"/>
            <a:ext cx="1053465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基地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97175" y="3494405"/>
            <a:ext cx="969645" cy="76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1-5LV</a:t>
            </a:r>
            <a:endParaRPr lang="en-US" altLang="zh-CN"/>
          </a:p>
          <a:p>
            <a:pPr algn="ctr"/>
            <a:r>
              <a:rPr lang="en-US" altLang="zh-CN"/>
              <a:t>rotbot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7630" y="1991360"/>
            <a:ext cx="969645" cy="76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5-10LV</a:t>
            </a:r>
            <a:endParaRPr lang="en-US" altLang="zh-CN"/>
          </a:p>
          <a:p>
            <a:pPr algn="ctr"/>
            <a:r>
              <a:rPr lang="en-US" altLang="zh-CN"/>
              <a:t>spider-tor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323590" y="638810"/>
            <a:ext cx="969645" cy="76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BOSS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089400" y="1174750"/>
            <a:ext cx="586105" cy="434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PORT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4176395" y="4684395"/>
            <a:ext cx="586105" cy="434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PORT</a:t>
            </a:r>
            <a:endParaRPr lang="en-US" altLang="zh-CN" sz="1000"/>
          </a:p>
        </p:txBody>
      </p:sp>
      <p:sp>
        <p:nvSpPr>
          <p:cNvPr id="14" name="文本框 13"/>
          <p:cNvSpPr txBox="1"/>
          <p:nvPr/>
        </p:nvSpPr>
        <p:spPr>
          <a:xfrm>
            <a:off x="695960" y="3524885"/>
            <a:ext cx="1118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每个区域</a:t>
            </a:r>
            <a:endParaRPr lang="zh-CN" altLang="en-US"/>
          </a:p>
          <a:p>
            <a:r>
              <a:rPr lang="en-US" altLang="zh-CN"/>
              <a:t>20</a:t>
            </a:r>
            <a:r>
              <a:rPr lang="zh-CN" altLang="en-US"/>
              <a:t>只怪 分为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15" name="同侧圆角矩形 14"/>
          <p:cNvSpPr/>
          <p:nvPr/>
        </p:nvSpPr>
        <p:spPr>
          <a:xfrm>
            <a:off x="3766820" y="3225800"/>
            <a:ext cx="414020" cy="23368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trap</a:t>
            </a:r>
            <a:endParaRPr lang="en-US" altLang="zh-CN" sz="900"/>
          </a:p>
        </p:txBody>
      </p:sp>
      <p:sp>
        <p:nvSpPr>
          <p:cNvPr id="16" name="同侧圆角矩形 15"/>
          <p:cNvSpPr/>
          <p:nvPr/>
        </p:nvSpPr>
        <p:spPr>
          <a:xfrm>
            <a:off x="4210685" y="2793365"/>
            <a:ext cx="414020" cy="23368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trap</a:t>
            </a:r>
            <a:endParaRPr lang="en-US" altLang="zh-CN" sz="900"/>
          </a:p>
        </p:txBody>
      </p:sp>
      <p:sp>
        <p:nvSpPr>
          <p:cNvPr id="19" name="文本框 18"/>
          <p:cNvSpPr txBox="1"/>
          <p:nvPr/>
        </p:nvSpPr>
        <p:spPr>
          <a:xfrm>
            <a:off x="4867275" y="297497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侧向冲量</a:t>
            </a:r>
            <a:r>
              <a:rPr lang="en-US" altLang="zh-CN"/>
              <a:t>+</a:t>
            </a:r>
            <a:r>
              <a:rPr lang="zh-CN" altLang="en-US"/>
              <a:t>伤害</a:t>
            </a:r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143875" y="203835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act1 forest -sprider without boom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896745" y="499110"/>
            <a:ext cx="1426845" cy="2924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987040" y="1407160"/>
            <a:ext cx="866140" cy="1731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395470" y="3409950"/>
            <a:ext cx="690245" cy="1207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675255" y="4293870"/>
            <a:ext cx="1213485" cy="582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896745" y="3423920"/>
            <a:ext cx="900430" cy="1036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897380" y="47625"/>
            <a:ext cx="4469130" cy="591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29" name="七角星 28"/>
          <p:cNvSpPr/>
          <p:nvPr/>
        </p:nvSpPr>
        <p:spPr>
          <a:xfrm>
            <a:off x="3323590" y="638810"/>
            <a:ext cx="189230" cy="15430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box </a:t>
            </a:r>
            <a:endParaRPr lang="zh-CN" altLang="en-US" sz="800"/>
          </a:p>
        </p:txBody>
      </p:sp>
      <p:sp>
        <p:nvSpPr>
          <p:cNvPr id="30" name="七角星 29"/>
          <p:cNvSpPr/>
          <p:nvPr/>
        </p:nvSpPr>
        <p:spPr>
          <a:xfrm>
            <a:off x="4714240" y="1991360"/>
            <a:ext cx="189230" cy="15430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box </a:t>
            </a:r>
            <a:endParaRPr lang="zh-CN" altLang="en-US" sz="800"/>
          </a:p>
        </p:txBody>
      </p:sp>
      <p:sp>
        <p:nvSpPr>
          <p:cNvPr id="31" name="七角星 30"/>
          <p:cNvSpPr/>
          <p:nvPr/>
        </p:nvSpPr>
        <p:spPr>
          <a:xfrm>
            <a:off x="2797810" y="3524885"/>
            <a:ext cx="189230" cy="15430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box </a:t>
            </a:r>
            <a:endParaRPr lang="zh-CN" altLang="en-US" sz="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52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%E5%88%98%E6%B8%8A%E5%8D%9Apoolo</cp:lastModifiedBy>
  <cp:revision>174</cp:revision>
  <dcterms:created xsi:type="dcterms:W3CDTF">2019-06-19T02:08:00Z</dcterms:created>
  <dcterms:modified xsi:type="dcterms:W3CDTF">2020-07-03T01:37:59Z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