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"/>
  </p:notesMasterIdLst>
  <p:sldIdLst>
    <p:sldId id="462" r:id="rId2"/>
    <p:sldId id="461" r:id="rId3"/>
    <p:sldId id="460" r:id="rId4"/>
  </p:sldIdLst>
  <p:sldSz cx="684053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27"/>
  </p:normalViewPr>
  <p:slideViewPr>
    <p:cSldViewPr snapToGrid="0">
      <p:cViewPr>
        <p:scale>
          <a:sx n="125" d="100"/>
          <a:sy n="125" d="100"/>
        </p:scale>
        <p:origin x="4152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17E01-3780-2242-8BE0-D15588B12731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1143000"/>
            <a:ext cx="5330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155D-99B5-FD46-9C38-C11601B8333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065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1pPr>
    <a:lvl2pPr marL="489282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2pPr>
    <a:lvl3pPr marL="978565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3pPr>
    <a:lvl4pPr marL="1467847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4pPr>
    <a:lvl5pPr marL="1957130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5pPr>
    <a:lvl6pPr marL="2446412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6pPr>
    <a:lvl7pPr marL="2935695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7pPr>
    <a:lvl8pPr marL="3424977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8pPr>
    <a:lvl9pPr marL="3914259" algn="l" defTabSz="97856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588" y="1143000"/>
            <a:ext cx="5330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CD79F-8FDD-3640-B60B-CF31F783E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588" y="1143000"/>
            <a:ext cx="5330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CD79F-8FDD-3640-B60B-CF31F783E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588" y="1143000"/>
            <a:ext cx="5330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CD79F-8FDD-3640-B60B-CF31F783E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47957"/>
            <a:ext cx="5130404" cy="1378397"/>
          </a:xfrm>
        </p:spPr>
        <p:txBody>
          <a:bodyPr anchor="b"/>
          <a:lstStyle>
            <a:lvl1pPr algn="ctr">
              <a:defRPr sz="33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079510"/>
            <a:ext cx="5130404" cy="955896"/>
          </a:xfrm>
        </p:spPr>
        <p:txBody>
          <a:bodyPr/>
          <a:lstStyle>
            <a:lvl1pPr marL="0" indent="0" algn="ctr">
              <a:buNone/>
              <a:defRPr sz="1347"/>
            </a:lvl1pPr>
            <a:lvl2pPr marL="256535" indent="0" algn="ctr">
              <a:buNone/>
              <a:defRPr sz="1122"/>
            </a:lvl2pPr>
            <a:lvl3pPr marL="513070" indent="0" algn="ctr">
              <a:buNone/>
              <a:defRPr sz="1010"/>
            </a:lvl3pPr>
            <a:lvl4pPr marL="769605" indent="0" algn="ctr">
              <a:buNone/>
              <a:defRPr sz="898"/>
            </a:lvl4pPr>
            <a:lvl5pPr marL="1026140" indent="0" algn="ctr">
              <a:buNone/>
              <a:defRPr sz="898"/>
            </a:lvl5pPr>
            <a:lvl6pPr marL="1282675" indent="0" algn="ctr">
              <a:buNone/>
              <a:defRPr sz="898"/>
            </a:lvl6pPr>
            <a:lvl7pPr marL="1539210" indent="0" algn="ctr">
              <a:buNone/>
              <a:defRPr sz="898"/>
            </a:lvl7pPr>
            <a:lvl8pPr marL="1795744" indent="0" algn="ctr">
              <a:buNone/>
              <a:defRPr sz="898"/>
            </a:lvl8pPr>
            <a:lvl9pPr marL="2052279" indent="0" algn="ctr">
              <a:buNone/>
              <a:defRPr sz="89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3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255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10792"/>
            <a:ext cx="1474991" cy="33552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10792"/>
            <a:ext cx="4339466" cy="33552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57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429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87058"/>
            <a:ext cx="5899964" cy="1646927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649565"/>
            <a:ext cx="5899964" cy="866080"/>
          </a:xfrm>
        </p:spPr>
        <p:txBody>
          <a:bodyPr/>
          <a:lstStyle>
            <a:lvl1pPr marL="0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1pPr>
            <a:lvl2pPr marL="256535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2pPr>
            <a:lvl3pPr marL="51307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3pPr>
            <a:lvl4pPr marL="769605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4pPr>
            <a:lvl5pPr marL="1026140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5pPr>
            <a:lvl6pPr marL="1282675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6pPr>
            <a:lvl7pPr marL="1539210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7pPr>
            <a:lvl8pPr marL="1795744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8pPr>
            <a:lvl9pPr marL="2052279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84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53960"/>
            <a:ext cx="2907229" cy="25120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53960"/>
            <a:ext cx="2907229" cy="25120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59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0792"/>
            <a:ext cx="5899964" cy="765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70560"/>
            <a:ext cx="2893868" cy="475657"/>
          </a:xfrm>
        </p:spPr>
        <p:txBody>
          <a:bodyPr anchor="b"/>
          <a:lstStyle>
            <a:lvl1pPr marL="0" indent="0">
              <a:buNone/>
              <a:defRPr sz="1347" b="1"/>
            </a:lvl1pPr>
            <a:lvl2pPr marL="256535" indent="0">
              <a:buNone/>
              <a:defRPr sz="1122" b="1"/>
            </a:lvl2pPr>
            <a:lvl3pPr marL="513070" indent="0">
              <a:buNone/>
              <a:defRPr sz="1010" b="1"/>
            </a:lvl3pPr>
            <a:lvl4pPr marL="769605" indent="0">
              <a:buNone/>
              <a:defRPr sz="898" b="1"/>
            </a:lvl4pPr>
            <a:lvl5pPr marL="1026140" indent="0">
              <a:buNone/>
              <a:defRPr sz="898" b="1"/>
            </a:lvl5pPr>
            <a:lvl6pPr marL="1282675" indent="0">
              <a:buNone/>
              <a:defRPr sz="898" b="1"/>
            </a:lvl6pPr>
            <a:lvl7pPr marL="1539210" indent="0">
              <a:buNone/>
              <a:defRPr sz="898" b="1"/>
            </a:lvl7pPr>
            <a:lvl8pPr marL="1795744" indent="0">
              <a:buNone/>
              <a:defRPr sz="898" b="1"/>
            </a:lvl8pPr>
            <a:lvl9pPr marL="2052279" indent="0">
              <a:buNone/>
              <a:defRPr sz="8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446217"/>
            <a:ext cx="2893868" cy="2127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70560"/>
            <a:ext cx="2908120" cy="475657"/>
          </a:xfrm>
        </p:spPr>
        <p:txBody>
          <a:bodyPr anchor="b"/>
          <a:lstStyle>
            <a:lvl1pPr marL="0" indent="0">
              <a:buNone/>
              <a:defRPr sz="1347" b="1"/>
            </a:lvl1pPr>
            <a:lvl2pPr marL="256535" indent="0">
              <a:buNone/>
              <a:defRPr sz="1122" b="1"/>
            </a:lvl2pPr>
            <a:lvl3pPr marL="513070" indent="0">
              <a:buNone/>
              <a:defRPr sz="1010" b="1"/>
            </a:lvl3pPr>
            <a:lvl4pPr marL="769605" indent="0">
              <a:buNone/>
              <a:defRPr sz="898" b="1"/>
            </a:lvl4pPr>
            <a:lvl5pPr marL="1026140" indent="0">
              <a:buNone/>
              <a:defRPr sz="898" b="1"/>
            </a:lvl5pPr>
            <a:lvl6pPr marL="1282675" indent="0">
              <a:buNone/>
              <a:defRPr sz="898" b="1"/>
            </a:lvl6pPr>
            <a:lvl7pPr marL="1539210" indent="0">
              <a:buNone/>
              <a:defRPr sz="898" b="1"/>
            </a:lvl7pPr>
            <a:lvl8pPr marL="1795744" indent="0">
              <a:buNone/>
              <a:defRPr sz="898" b="1"/>
            </a:lvl8pPr>
            <a:lvl9pPr marL="2052279" indent="0">
              <a:buNone/>
              <a:defRPr sz="8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446217"/>
            <a:ext cx="2908120" cy="2127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46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103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934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63948"/>
            <a:ext cx="2206251" cy="923819"/>
          </a:xfrm>
        </p:spPr>
        <p:txBody>
          <a:bodyPr anchor="b"/>
          <a:lstStyle>
            <a:lvl1pPr>
              <a:defRPr sz="17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70055"/>
            <a:ext cx="3463022" cy="2813616"/>
          </a:xfrm>
        </p:spPr>
        <p:txBody>
          <a:bodyPr/>
          <a:lstStyle>
            <a:lvl1pPr>
              <a:defRPr sz="1796"/>
            </a:lvl1pPr>
            <a:lvl2pPr>
              <a:defRPr sz="1571"/>
            </a:lvl2pPr>
            <a:lvl3pPr>
              <a:defRPr sz="1347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87768"/>
            <a:ext cx="2206251" cy="2200486"/>
          </a:xfrm>
        </p:spPr>
        <p:txBody>
          <a:bodyPr/>
          <a:lstStyle>
            <a:lvl1pPr marL="0" indent="0">
              <a:buNone/>
              <a:defRPr sz="898"/>
            </a:lvl1pPr>
            <a:lvl2pPr marL="256535" indent="0">
              <a:buNone/>
              <a:defRPr sz="786"/>
            </a:lvl2pPr>
            <a:lvl3pPr marL="513070" indent="0">
              <a:buNone/>
              <a:defRPr sz="673"/>
            </a:lvl3pPr>
            <a:lvl4pPr marL="769605" indent="0">
              <a:buNone/>
              <a:defRPr sz="561"/>
            </a:lvl4pPr>
            <a:lvl5pPr marL="1026140" indent="0">
              <a:buNone/>
              <a:defRPr sz="561"/>
            </a:lvl5pPr>
            <a:lvl6pPr marL="1282675" indent="0">
              <a:buNone/>
              <a:defRPr sz="561"/>
            </a:lvl6pPr>
            <a:lvl7pPr marL="1539210" indent="0">
              <a:buNone/>
              <a:defRPr sz="561"/>
            </a:lvl7pPr>
            <a:lvl8pPr marL="1795744" indent="0">
              <a:buNone/>
              <a:defRPr sz="561"/>
            </a:lvl8pPr>
            <a:lvl9pPr marL="2052279" indent="0">
              <a:buNone/>
              <a:defRPr sz="5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027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63948"/>
            <a:ext cx="2206251" cy="923819"/>
          </a:xfrm>
        </p:spPr>
        <p:txBody>
          <a:bodyPr anchor="b"/>
          <a:lstStyle>
            <a:lvl1pPr>
              <a:defRPr sz="17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70055"/>
            <a:ext cx="3463022" cy="2813616"/>
          </a:xfrm>
        </p:spPr>
        <p:txBody>
          <a:bodyPr anchor="t"/>
          <a:lstStyle>
            <a:lvl1pPr marL="0" indent="0">
              <a:buNone/>
              <a:defRPr sz="1796"/>
            </a:lvl1pPr>
            <a:lvl2pPr marL="256535" indent="0">
              <a:buNone/>
              <a:defRPr sz="1571"/>
            </a:lvl2pPr>
            <a:lvl3pPr marL="513070" indent="0">
              <a:buNone/>
              <a:defRPr sz="1347"/>
            </a:lvl3pPr>
            <a:lvl4pPr marL="769605" indent="0">
              <a:buNone/>
              <a:defRPr sz="1122"/>
            </a:lvl4pPr>
            <a:lvl5pPr marL="1026140" indent="0">
              <a:buNone/>
              <a:defRPr sz="1122"/>
            </a:lvl5pPr>
            <a:lvl6pPr marL="1282675" indent="0">
              <a:buNone/>
              <a:defRPr sz="1122"/>
            </a:lvl6pPr>
            <a:lvl7pPr marL="1539210" indent="0">
              <a:buNone/>
              <a:defRPr sz="1122"/>
            </a:lvl7pPr>
            <a:lvl8pPr marL="1795744" indent="0">
              <a:buNone/>
              <a:defRPr sz="1122"/>
            </a:lvl8pPr>
            <a:lvl9pPr marL="2052279" indent="0">
              <a:buNone/>
              <a:defRPr sz="11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87768"/>
            <a:ext cx="2206251" cy="2200486"/>
          </a:xfrm>
        </p:spPr>
        <p:txBody>
          <a:bodyPr/>
          <a:lstStyle>
            <a:lvl1pPr marL="0" indent="0">
              <a:buNone/>
              <a:defRPr sz="898"/>
            </a:lvl1pPr>
            <a:lvl2pPr marL="256535" indent="0">
              <a:buNone/>
              <a:defRPr sz="786"/>
            </a:lvl2pPr>
            <a:lvl3pPr marL="513070" indent="0">
              <a:buNone/>
              <a:defRPr sz="673"/>
            </a:lvl3pPr>
            <a:lvl4pPr marL="769605" indent="0">
              <a:buNone/>
              <a:defRPr sz="561"/>
            </a:lvl4pPr>
            <a:lvl5pPr marL="1026140" indent="0">
              <a:buNone/>
              <a:defRPr sz="561"/>
            </a:lvl5pPr>
            <a:lvl6pPr marL="1282675" indent="0">
              <a:buNone/>
              <a:defRPr sz="561"/>
            </a:lvl6pPr>
            <a:lvl7pPr marL="1539210" indent="0">
              <a:buNone/>
              <a:defRPr sz="561"/>
            </a:lvl7pPr>
            <a:lvl8pPr marL="1795744" indent="0">
              <a:buNone/>
              <a:defRPr sz="561"/>
            </a:lvl8pPr>
            <a:lvl9pPr marL="2052279" indent="0">
              <a:buNone/>
              <a:defRPr sz="5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97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10792"/>
            <a:ext cx="5899964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53960"/>
            <a:ext cx="5899964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669615"/>
            <a:ext cx="153912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098-0C0E-4443-A4A2-AE481F65E7B3}" type="datetimeFigureOut">
              <a:rPr lang="en-KR" smtClean="0"/>
              <a:t>08/18/2023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669615"/>
            <a:ext cx="230868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669615"/>
            <a:ext cx="153912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860B-3A90-C644-8BD1-A1C57449C02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3070" rtl="0" eaLnBrk="1" latinLnBrk="1" hangingPunct="1">
        <a:lnSpc>
          <a:spcPct val="90000"/>
        </a:lnSpc>
        <a:spcBef>
          <a:spcPct val="0"/>
        </a:spcBef>
        <a:buNone/>
        <a:defRPr sz="24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267" indent="-128267" algn="l" defTabSz="513070" rtl="0" eaLnBrk="1" latinLnBrk="1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1pPr>
      <a:lvl2pPr marL="384802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41337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2" kern="1200">
          <a:solidFill>
            <a:schemeClr val="tx1"/>
          </a:solidFill>
          <a:latin typeface="+mn-lt"/>
          <a:ea typeface="+mn-ea"/>
          <a:cs typeface="+mn-cs"/>
        </a:defRPr>
      </a:lvl3pPr>
      <a:lvl4pPr marL="897872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4pPr>
      <a:lvl5pPr marL="1154407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5pPr>
      <a:lvl6pPr marL="1410942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6pPr>
      <a:lvl7pPr marL="1667477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7pPr>
      <a:lvl8pPr marL="1924012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8pPr>
      <a:lvl9pPr marL="2180547" indent="-128267" algn="l" defTabSz="51307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1pPr>
      <a:lvl2pPr marL="256535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2pPr>
      <a:lvl3pPr marL="513070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3pPr>
      <a:lvl4pPr marL="769605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4pPr>
      <a:lvl5pPr marL="1026140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5pPr>
      <a:lvl6pPr marL="1282675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6pPr>
      <a:lvl7pPr marL="1539210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7pPr>
      <a:lvl8pPr marL="1795744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8pPr>
      <a:lvl9pPr marL="2052279" algn="l" defTabSz="513070" rtl="0" eaLnBrk="1" latinLnBrk="1" hangingPunct="1">
        <a:defRPr sz="1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DD62B8C7-32D5-46CA-E958-503F919159F2}"/>
              </a:ext>
            </a:extLst>
          </p:cNvPr>
          <p:cNvCxnSpPr>
            <a:cxnSpLocks/>
            <a:stCxn id="211" idx="0"/>
            <a:endCxn id="59" idx="0"/>
          </p:cNvCxnSpPr>
          <p:nvPr/>
        </p:nvCxnSpPr>
        <p:spPr>
          <a:xfrm>
            <a:off x="3907296" y="1289400"/>
            <a:ext cx="0" cy="208484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3076423-5BD5-0670-0AFC-519EEE0491A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053725" y="2981404"/>
            <a:ext cx="0" cy="53994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55426C-A183-5BA2-58ED-A791EE031694}"/>
              </a:ext>
            </a:extLst>
          </p:cNvPr>
          <p:cNvSpPr/>
          <p:nvPr/>
        </p:nvSpPr>
        <p:spPr>
          <a:xfrm>
            <a:off x="5306383" y="859882"/>
            <a:ext cx="504000" cy="25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6AE2439-853E-A42F-3496-210CBC0A7F4D}"/>
              </a:ext>
            </a:extLst>
          </p:cNvPr>
          <p:cNvSpPr/>
          <p:nvPr/>
        </p:nvSpPr>
        <p:spPr>
          <a:xfrm>
            <a:off x="1408154" y="679882"/>
            <a:ext cx="900000" cy="25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Scoreboard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B124F44-4A16-EEAC-3451-72CEE7E18A08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flipH="1">
            <a:off x="4303296" y="2135405"/>
            <a:ext cx="2031516" cy="1382845"/>
          </a:xfrm>
          <a:prstGeom prst="bentConnector3">
            <a:avLst>
              <a:gd name="adj1" fmla="val -1498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B10965F-E801-A975-D1F9-DED549B4255A}"/>
              </a:ext>
            </a:extLst>
          </p:cNvPr>
          <p:cNvCxnSpPr>
            <a:cxnSpLocks/>
            <a:stCxn id="54" idx="3"/>
            <a:endCxn id="211" idx="0"/>
          </p:cNvCxnSpPr>
          <p:nvPr/>
        </p:nvCxnSpPr>
        <p:spPr>
          <a:xfrm>
            <a:off x="3449725" y="895882"/>
            <a:ext cx="457572" cy="39351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39B9E34-2D97-00D9-590D-9EEF7AF3DC3B}"/>
              </a:ext>
            </a:extLst>
          </p:cNvPr>
          <p:cNvCxnSpPr>
            <a:cxnSpLocks/>
            <a:stCxn id="298" idx="4"/>
            <a:endCxn id="56" idx="1"/>
          </p:cNvCxnSpPr>
          <p:nvPr/>
        </p:nvCxnSpPr>
        <p:spPr>
          <a:xfrm rot="5400000" flipH="1" flipV="1">
            <a:off x="4856410" y="839427"/>
            <a:ext cx="303518" cy="5964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5F96364-B61E-2493-A9C4-6691A3201334}"/>
              </a:ext>
            </a:extLst>
          </p:cNvPr>
          <p:cNvCxnSpPr>
            <a:cxnSpLocks/>
            <a:stCxn id="59" idx="1"/>
            <a:endCxn id="38" idx="0"/>
          </p:cNvCxnSpPr>
          <p:nvPr/>
        </p:nvCxnSpPr>
        <p:spPr>
          <a:xfrm rot="10800000">
            <a:off x="505726" y="2135400"/>
            <a:ext cx="3005570" cy="1382846"/>
          </a:xfrm>
          <a:prstGeom prst="bentConnector3">
            <a:avLst>
              <a:gd name="adj1" fmla="val 110258"/>
            </a:avLst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807F6DE-0D6B-41AA-4075-0A3DAC53EC74}"/>
              </a:ext>
            </a:extLst>
          </p:cNvPr>
          <p:cNvGrpSpPr/>
          <p:nvPr/>
        </p:nvGrpSpPr>
        <p:grpSpPr>
          <a:xfrm>
            <a:off x="2596153" y="1433400"/>
            <a:ext cx="291600" cy="1404000"/>
            <a:chOff x="2462780" y="1467257"/>
            <a:chExt cx="270000" cy="1404000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B4E2E5-E661-595D-28A9-EF079B0C4A80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06970AA-9C15-CD38-1F45-DE461B3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6F311B0-614C-84B1-39A8-3718C6C5B018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97B555E-A0AF-E0A8-A661-347AE097B3D0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4D8A962-FA95-3406-FC5B-0DBACDF6F5D5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91F0028-2BD0-427B-F0F5-06CD770C5F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2B543B0-EC5B-5932-4198-612E0D589FC1}"/>
              </a:ext>
            </a:extLst>
          </p:cNvPr>
          <p:cNvGrpSpPr/>
          <p:nvPr/>
        </p:nvGrpSpPr>
        <p:grpSpPr>
          <a:xfrm>
            <a:off x="829725" y="1433400"/>
            <a:ext cx="291600" cy="1404000"/>
            <a:chOff x="693808" y="1467257"/>
            <a:chExt cx="291600" cy="140400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17A9BC-1CF4-1B47-8A84-6A327A39BEBE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1467257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8AD1E90-05B7-CCF4-D4FA-A254E9C46A5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1855725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51CFB88-01D0-0975-4089-2D37663B9935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154470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FF76B89-8C29-D954-3975-D2B2021926B2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363492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F302F38-829C-C5F9-CA7B-C79083448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572514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E6C127E-AD12-9E24-5220-AB1A5FAF8B7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871257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D4C72D4-9EC5-B25C-E323-5F5AD7E5D037}"/>
              </a:ext>
            </a:extLst>
          </p:cNvPr>
          <p:cNvGrpSpPr/>
          <p:nvPr/>
        </p:nvGrpSpPr>
        <p:grpSpPr>
          <a:xfrm>
            <a:off x="3220867" y="1433400"/>
            <a:ext cx="291600" cy="1404000"/>
            <a:chOff x="3078329" y="1467257"/>
            <a:chExt cx="270000" cy="1404000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8C5950D-3CB8-31B2-1FE8-2A8BF0F325E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E02E7B8-4B7D-F109-9E49-44BE318C03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19C4370-0DA4-F56B-F953-A66B5B82C21F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E6FB0-C592-C616-700D-171153AC4E2D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CC104B4-C3A1-FC9A-7535-773311243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A83CA65-DFA4-155E-7BF3-67801D1E435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FCE72A-AB23-2FC5-E927-AD52499E55CB}"/>
              </a:ext>
            </a:extLst>
          </p:cNvPr>
          <p:cNvGrpSpPr/>
          <p:nvPr/>
        </p:nvGrpSpPr>
        <p:grpSpPr>
          <a:xfrm>
            <a:off x="5105369" y="1433400"/>
            <a:ext cx="291600" cy="1404000"/>
            <a:chOff x="4957629" y="1467257"/>
            <a:chExt cx="270000" cy="140400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8359656-392A-E0B2-7E18-F6EABEB04E3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7548745-D637-D99B-9DA3-717BD4C1647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F967145-CE79-A56A-ED37-748A707003E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E73C0E4-B69A-8ADA-49BB-304819ED46A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D85FF79-823B-977B-F8FF-035CE9290EE3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F3926B4-72BD-1071-5923-9AF2FEE98CAA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DC49CB-6B12-CC87-FDB2-DC0DD9393F94}"/>
              </a:ext>
            </a:extLst>
          </p:cNvPr>
          <p:cNvGrpSpPr/>
          <p:nvPr/>
        </p:nvGrpSpPr>
        <p:grpSpPr>
          <a:xfrm>
            <a:off x="5720387" y="1586073"/>
            <a:ext cx="290427" cy="1098663"/>
            <a:chOff x="5555486" y="1601810"/>
            <a:chExt cx="270000" cy="1339742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67A5BA0-0430-1CBD-B715-E9BE5A8E147F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160181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2D847A4E-581E-E6D5-CFAE-4CF2B9596EED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048391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EFFCF53-91B7-665C-0C85-680995796167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49497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4AC5E69-1F00-0C01-9071-1C3B9981AB46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94155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302130AE-1261-CFC3-1C5D-05D002774DA4}"/>
              </a:ext>
            </a:extLst>
          </p:cNvPr>
          <p:cNvCxnSpPr>
            <a:cxnSpLocks/>
            <a:stCxn id="60" idx="0"/>
            <a:endCxn id="54" idx="0"/>
          </p:cNvCxnSpPr>
          <p:nvPr/>
        </p:nvCxnSpPr>
        <p:spPr>
          <a:xfrm rot="5400000" flipH="1" flipV="1">
            <a:off x="2455939" y="82100"/>
            <a:ext cx="12700" cy="1195571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E7038E2-A08B-3809-1E41-2C432CB6DDC4}"/>
              </a:ext>
            </a:extLst>
          </p:cNvPr>
          <p:cNvSpPr/>
          <p:nvPr/>
        </p:nvSpPr>
        <p:spPr>
          <a:xfrm>
            <a:off x="2657725" y="679882"/>
            <a:ext cx="792000" cy="43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536F64D-8650-D33A-A952-6D7FEAB4F2D8}"/>
              </a:ext>
            </a:extLst>
          </p:cNvPr>
          <p:cNvSpPr/>
          <p:nvPr/>
        </p:nvSpPr>
        <p:spPr>
          <a:xfrm>
            <a:off x="415725" y="679882"/>
            <a:ext cx="504000" cy="4320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D46620F-DA0E-3372-ECB4-9409B09834EE}"/>
              </a:ext>
            </a:extLst>
          </p:cNvPr>
          <p:cNvSpPr/>
          <p:nvPr/>
        </p:nvSpPr>
        <p:spPr>
          <a:xfrm>
            <a:off x="3511296" y="3374246"/>
            <a:ext cx="792000" cy="28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logic 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14DB4A-DAF2-D2E7-46FD-48595AF5AF43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>
            <a:off x="5558383" y="1111886"/>
            <a:ext cx="0" cy="232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1519677-23CB-06CC-96E1-CCCA7CE8A72D}"/>
              </a:ext>
            </a:extLst>
          </p:cNvPr>
          <p:cNvGrpSpPr/>
          <p:nvPr/>
        </p:nvGrpSpPr>
        <p:grpSpPr>
          <a:xfrm>
            <a:off x="3562067" y="513761"/>
            <a:ext cx="2491496" cy="276999"/>
            <a:chOff x="3738598" y="212415"/>
            <a:chExt cx="2491496" cy="27699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8F3359B-DD37-5254-96D7-B0A33BACA11C}"/>
                </a:ext>
              </a:extLst>
            </p:cNvPr>
            <p:cNvSpPr>
              <a:spLocks/>
            </p:cNvSpPr>
            <p:nvPr/>
          </p:nvSpPr>
          <p:spPr>
            <a:xfrm>
              <a:off x="3738598" y="242914"/>
              <a:ext cx="216000" cy="21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E163521-D1CE-7D7D-1D53-C4A364BA32D1}"/>
                </a:ext>
              </a:extLst>
            </p:cNvPr>
            <p:cNvSpPr txBox="1"/>
            <p:nvPr/>
          </p:nvSpPr>
          <p:spPr>
            <a:xfrm>
              <a:off x="3958904" y="212415"/>
              <a:ext cx="2271190" cy="27699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Early allocation (EA)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B6A4A8F0-CF49-4041-FF4F-54987285DD3F}"/>
              </a:ext>
            </a:extLst>
          </p:cNvPr>
          <p:cNvGrpSpPr/>
          <p:nvPr/>
        </p:nvGrpSpPr>
        <p:grpSpPr>
          <a:xfrm>
            <a:off x="1117725" y="3153867"/>
            <a:ext cx="1865510" cy="216000"/>
            <a:chOff x="3026093" y="3093929"/>
            <a:chExt cx="1865510" cy="216000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F169712-F3F0-A22B-5587-91F1FB227363}"/>
                </a:ext>
              </a:extLst>
            </p:cNvPr>
            <p:cNvSpPr txBox="1"/>
            <p:nvPr/>
          </p:nvSpPr>
          <p:spPr>
            <a:xfrm>
              <a:off x="3242093" y="3109596"/>
              <a:ext cx="1649510" cy="184666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f</a:t>
              </a:r>
              <a:r>
                <a:rPr lang="en-KR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orwarding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(DF)</a:t>
              </a:r>
              <a:endParaRPr lang="en-K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B2EAF6E-D614-9C46-D435-69693A81D565}"/>
                </a:ext>
              </a:extLst>
            </p:cNvPr>
            <p:cNvSpPr>
              <a:spLocks/>
            </p:cNvSpPr>
            <p:nvPr/>
          </p:nvSpPr>
          <p:spPr>
            <a:xfrm>
              <a:off x="3026093" y="3093929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49FB0F81-A537-E87A-1085-1DFDE69358B5}"/>
              </a:ext>
            </a:extLst>
          </p:cNvPr>
          <p:cNvGrpSpPr/>
          <p:nvPr/>
        </p:nvGrpSpPr>
        <p:grpSpPr>
          <a:xfrm>
            <a:off x="820939" y="358367"/>
            <a:ext cx="675135" cy="276999"/>
            <a:chOff x="642325" y="403802"/>
            <a:chExt cx="675135" cy="276999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E4B76D3-A531-F0C0-1248-52EB20B784E8}"/>
                </a:ext>
              </a:extLst>
            </p:cNvPr>
            <p:cNvSpPr>
              <a:spLocks/>
            </p:cNvSpPr>
            <p:nvPr/>
          </p:nvSpPr>
          <p:spPr>
            <a:xfrm>
              <a:off x="642325" y="434301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FD8F86D-A807-A7CF-240E-B45AB302BDA0}"/>
                </a:ext>
              </a:extLst>
            </p:cNvPr>
            <p:cNvSpPr txBox="1"/>
            <p:nvPr/>
          </p:nvSpPr>
          <p:spPr>
            <a:xfrm>
              <a:off x="858325" y="403802"/>
              <a:ext cx="459135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</a:t>
              </a:r>
              <a:endParaRPr lang="en-KR" altLang="ko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D9B8E76-20CF-C1E1-0AD0-31E57C92830B}"/>
              </a:ext>
            </a:extLst>
          </p:cNvPr>
          <p:cNvGrpSpPr/>
          <p:nvPr/>
        </p:nvGrpSpPr>
        <p:grpSpPr>
          <a:xfrm>
            <a:off x="1858155" y="91970"/>
            <a:ext cx="2714802" cy="276999"/>
            <a:chOff x="1891546" y="207310"/>
            <a:chExt cx="2714802" cy="276999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AB479F7-8DB7-661A-FC00-9C525B90F85D}"/>
                </a:ext>
              </a:extLst>
            </p:cNvPr>
            <p:cNvSpPr>
              <a:spLocks/>
            </p:cNvSpPr>
            <p:nvPr/>
          </p:nvSpPr>
          <p:spPr>
            <a:xfrm>
              <a:off x="1891546" y="237809"/>
              <a:ext cx="216000" cy="21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5ED1D52-278F-BAAF-3468-D859391060F7}"/>
                </a:ext>
              </a:extLst>
            </p:cNvPr>
            <p:cNvSpPr txBox="1"/>
            <p:nvPr/>
          </p:nvSpPr>
          <p:spPr>
            <a:xfrm>
              <a:off x="2107545" y="207310"/>
              <a:ext cx="2498803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Latency-a</a:t>
              </a:r>
              <a:r>
                <a:rPr lang="en-KR" altLang="ko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ware</a:t>
              </a:r>
              <a:r>
                <a:rPr lang="en-US" altLang="ko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allocation (LAA)</a:t>
              </a:r>
              <a:endParaRPr lang="en-KR" altLang="ko-KR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512B24D-7C14-553D-C9F6-586019AE9405}"/>
              </a:ext>
            </a:extLst>
          </p:cNvPr>
          <p:cNvGrpSpPr/>
          <p:nvPr/>
        </p:nvGrpSpPr>
        <p:grpSpPr>
          <a:xfrm>
            <a:off x="294521" y="3594855"/>
            <a:ext cx="2687207" cy="276999"/>
            <a:chOff x="461802" y="3584258"/>
            <a:chExt cx="2687207" cy="276999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C6C1175-F92E-DE70-1F2C-4E3D781FC9E6}"/>
                </a:ext>
              </a:extLst>
            </p:cNvPr>
            <p:cNvSpPr txBox="1"/>
            <p:nvPr/>
          </p:nvSpPr>
          <p:spPr>
            <a:xfrm>
              <a:off x="677802" y="3584258"/>
              <a:ext cx="2471207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register elimination (DRE)</a:t>
              </a:r>
              <a:endParaRPr lang="en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234">
              <a:extLst>
                <a:ext uri="{FF2B5EF4-FFF2-40B4-BE49-F238E27FC236}">
                  <a16:creationId xmlns:a16="http://schemas.microsoft.com/office/drawing/2014/main" id="{2BC373A6-FAF0-C386-EFAD-D6764DDF22B9}"/>
                </a:ext>
              </a:extLst>
            </p:cNvPr>
            <p:cNvSpPr>
              <a:spLocks/>
            </p:cNvSpPr>
            <p:nvPr/>
          </p:nvSpPr>
          <p:spPr>
            <a:xfrm>
              <a:off x="461802" y="3614757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30898922-51BE-57C9-98DC-E9491E9C0C0C}"/>
              </a:ext>
            </a:extLst>
          </p:cNvPr>
          <p:cNvCxnSpPr>
            <a:cxnSpLocks/>
          </p:cNvCxnSpPr>
          <p:nvPr/>
        </p:nvCxnSpPr>
        <p:spPr>
          <a:xfrm>
            <a:off x="919725" y="1029232"/>
            <a:ext cx="172734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380C4A1B-04BB-B665-43FF-B27DF576543F}"/>
              </a:ext>
            </a:extLst>
          </p:cNvPr>
          <p:cNvGrpSpPr/>
          <p:nvPr/>
        </p:nvGrpSpPr>
        <p:grpSpPr>
          <a:xfrm>
            <a:off x="3889300" y="1289400"/>
            <a:ext cx="838659" cy="36000"/>
            <a:chOff x="3709114" y="1323257"/>
            <a:chExt cx="838659" cy="360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AFF4E6D-A589-D182-69DD-ADBEE082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14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F096F3B-B5A0-34F4-2DFF-7E0559A0C19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11773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CED95CA6-FD38-55CD-E123-C942CC916F64}"/>
              </a:ext>
            </a:extLst>
          </p:cNvPr>
          <p:cNvCxnSpPr>
            <a:cxnSpLocks/>
          </p:cNvCxnSpPr>
          <p:nvPr/>
        </p:nvCxnSpPr>
        <p:spPr>
          <a:xfrm>
            <a:off x="667725" y="358926"/>
            <a:ext cx="0" cy="32095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ounded Rectangle 59">
            <a:extLst>
              <a:ext uri="{FF2B5EF4-FFF2-40B4-BE49-F238E27FC236}">
                <a16:creationId xmlns:a16="http://schemas.microsoft.com/office/drawing/2014/main" id="{38FF55B1-746B-EE6C-F398-9C9ADFD952B5}"/>
              </a:ext>
            </a:extLst>
          </p:cNvPr>
          <p:cNvSpPr/>
          <p:nvPr/>
        </p:nvSpPr>
        <p:spPr>
          <a:xfrm>
            <a:off x="119251" y="102010"/>
            <a:ext cx="1116000" cy="256919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launch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121CAF1-DA3C-6150-6141-B2D447E66106}"/>
              </a:ext>
            </a:extLst>
          </p:cNvPr>
          <p:cNvSpPr/>
          <p:nvPr/>
        </p:nvSpPr>
        <p:spPr>
          <a:xfrm>
            <a:off x="3511300" y="1677868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4C5477-4874-3212-2C84-84D24E368735}"/>
              </a:ext>
            </a:extLst>
          </p:cNvPr>
          <p:cNvSpPr/>
          <p:nvPr/>
        </p:nvSpPr>
        <p:spPr>
          <a:xfrm>
            <a:off x="3511300" y="2066336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7AD5B2-774C-4A4A-A16C-FE9910C2D755}"/>
              </a:ext>
            </a:extLst>
          </p:cNvPr>
          <p:cNvSpPr/>
          <p:nvPr/>
        </p:nvSpPr>
        <p:spPr>
          <a:xfrm>
            <a:off x="3511300" y="2275358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E30EE-D6E4-6832-609C-0D6A763A91B1}"/>
              </a:ext>
            </a:extLst>
          </p:cNvPr>
          <p:cNvSpPr/>
          <p:nvPr/>
        </p:nvSpPr>
        <p:spPr>
          <a:xfrm>
            <a:off x="3511300" y="2484380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667F3E-67AA-A717-DE3E-FDAB9E4DB028}"/>
              </a:ext>
            </a:extLst>
          </p:cNvPr>
          <p:cNvSpPr/>
          <p:nvPr/>
        </p:nvSpPr>
        <p:spPr>
          <a:xfrm>
            <a:off x="3511300" y="2693400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7C84841-5A60-2E6D-3BB6-A30712789039}"/>
              </a:ext>
            </a:extLst>
          </p:cNvPr>
          <p:cNvSpPr/>
          <p:nvPr/>
        </p:nvSpPr>
        <p:spPr>
          <a:xfrm>
            <a:off x="3511300" y="1289400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#0</a:t>
            </a: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8B089859-65E4-B983-A585-7558ABC6BF94}"/>
              </a:ext>
            </a:extLst>
          </p:cNvPr>
          <p:cNvSpPr/>
          <p:nvPr/>
        </p:nvSpPr>
        <p:spPr>
          <a:xfrm rot="5400000">
            <a:off x="4712383" y="1973400"/>
            <a:ext cx="1692000" cy="324000"/>
          </a:xfrm>
          <a:prstGeom prst="trapezoid">
            <a:avLst>
              <a:gd name="adj" fmla="val 338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5820D5-9DA0-DD93-279C-EF072CF9B797}"/>
              </a:ext>
            </a:extLst>
          </p:cNvPr>
          <p:cNvSpPr/>
          <p:nvPr/>
        </p:nvSpPr>
        <p:spPr>
          <a:xfrm rot="16200000">
            <a:off x="-178274" y="1973400"/>
            <a:ext cx="1692000" cy="32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arbitrator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8EE74B9-4E6B-F4BA-6ACA-4FD611030BB9}"/>
              </a:ext>
            </a:extLst>
          </p:cNvPr>
          <p:cNvSpPr/>
          <p:nvPr/>
        </p:nvSpPr>
        <p:spPr>
          <a:xfrm rot="16200000">
            <a:off x="5326812" y="1973401"/>
            <a:ext cx="1692000" cy="32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execution units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70975CE-7F0F-34B6-ED76-C159A1EB8A53}"/>
              </a:ext>
            </a:extLst>
          </p:cNvPr>
          <p:cNvSpPr/>
          <p:nvPr/>
        </p:nvSpPr>
        <p:spPr>
          <a:xfrm>
            <a:off x="1120154" y="1677868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B9B2A1-9AF6-4393-38A1-2982E225B62B}"/>
              </a:ext>
            </a:extLst>
          </p:cNvPr>
          <p:cNvSpPr/>
          <p:nvPr/>
        </p:nvSpPr>
        <p:spPr>
          <a:xfrm>
            <a:off x="1120154" y="2066336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2DB9D47-4022-470C-99ED-DDF1D618580F}"/>
              </a:ext>
            </a:extLst>
          </p:cNvPr>
          <p:cNvSpPr/>
          <p:nvPr/>
        </p:nvSpPr>
        <p:spPr>
          <a:xfrm>
            <a:off x="1120154" y="2275358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D096DC8-7340-6D58-AC38-D9262151AF2A}"/>
              </a:ext>
            </a:extLst>
          </p:cNvPr>
          <p:cNvSpPr/>
          <p:nvPr/>
        </p:nvSpPr>
        <p:spPr>
          <a:xfrm>
            <a:off x="1120154" y="2484380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74F528-F780-134F-AF8B-73BF4E40414C}"/>
              </a:ext>
            </a:extLst>
          </p:cNvPr>
          <p:cNvSpPr/>
          <p:nvPr/>
        </p:nvSpPr>
        <p:spPr>
          <a:xfrm>
            <a:off x="1120154" y="2693400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6F0CBA5-C5BA-B7C5-A460-0E666F8A5AB7}"/>
              </a:ext>
            </a:extLst>
          </p:cNvPr>
          <p:cNvGrpSpPr/>
          <p:nvPr/>
        </p:nvGrpSpPr>
        <p:grpSpPr>
          <a:xfrm>
            <a:off x="2886582" y="1289400"/>
            <a:ext cx="334286" cy="1692000"/>
            <a:chOff x="2744042" y="1323257"/>
            <a:chExt cx="334286" cy="1899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7E6E881-5334-2C67-036D-F159AB51B7CE}"/>
                </a:ext>
              </a:extLst>
            </p:cNvPr>
            <p:cNvSpPr/>
            <p:nvPr/>
          </p:nvSpPr>
          <p:spPr>
            <a:xfrm rot="16200000">
              <a:off x="1961332" y="2105967"/>
              <a:ext cx="1899705" cy="3342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Interconnection</a:t>
              </a: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21F0EA8-45FA-A823-F5A8-7D4A92051424}"/>
                </a:ext>
              </a:extLst>
            </p:cNvPr>
            <p:cNvGrpSpPr/>
            <p:nvPr/>
          </p:nvGrpSpPr>
          <p:grpSpPr>
            <a:xfrm>
              <a:off x="2787939" y="1369586"/>
              <a:ext cx="246491" cy="1807048"/>
              <a:chOff x="2787939" y="1369586"/>
              <a:chExt cx="246491" cy="1807048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7E64728-1EEB-943B-FE5D-496230D5D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622B2EF-7E01-CBA1-312F-A083E6BCF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CE304BA-D3E8-E75B-B3AC-40BC129428E9}"/>
              </a:ext>
            </a:extLst>
          </p:cNvPr>
          <p:cNvSpPr/>
          <p:nvPr/>
        </p:nvSpPr>
        <p:spPr>
          <a:xfrm>
            <a:off x="1120154" y="1289400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#0</a:t>
            </a:r>
          </a:p>
        </p:txBody>
      </p:sp>
    </p:spTree>
    <p:extLst>
      <p:ext uri="{BB962C8B-B14F-4D97-AF65-F5344CB8AC3E}">
        <p14:creationId xmlns:p14="http://schemas.microsoft.com/office/powerpoint/2010/main" val="3356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4FCC176-254A-4C56-B773-E7788B51B4EE}"/>
              </a:ext>
            </a:extLst>
          </p:cNvPr>
          <p:cNvCxnSpPr>
            <a:cxnSpLocks/>
            <a:stCxn id="78" idx="0"/>
            <a:endCxn id="34" idx="0"/>
          </p:cNvCxnSpPr>
          <p:nvPr/>
        </p:nvCxnSpPr>
        <p:spPr>
          <a:xfrm flipH="1">
            <a:off x="3907296" y="1278638"/>
            <a:ext cx="4" cy="15477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A07E59-C7F2-D989-EB4F-A2A688780D3D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3053725" y="2546649"/>
            <a:ext cx="0" cy="41959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55">
            <a:extLst>
              <a:ext uri="{FF2B5EF4-FFF2-40B4-BE49-F238E27FC236}">
                <a16:creationId xmlns:a16="http://schemas.microsoft.com/office/drawing/2014/main" id="{A60A5AD3-BBA1-F537-9373-552B32CD6301}"/>
              </a:ext>
            </a:extLst>
          </p:cNvPr>
          <p:cNvSpPr/>
          <p:nvPr/>
        </p:nvSpPr>
        <p:spPr>
          <a:xfrm>
            <a:off x="5306383" y="849120"/>
            <a:ext cx="504000" cy="25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5" name="Rounded Rectangle 59">
            <a:extLst>
              <a:ext uri="{FF2B5EF4-FFF2-40B4-BE49-F238E27FC236}">
                <a16:creationId xmlns:a16="http://schemas.microsoft.com/office/drawing/2014/main" id="{5C49B0A2-DFBA-5070-246F-E20B87DBE65F}"/>
              </a:ext>
            </a:extLst>
          </p:cNvPr>
          <p:cNvSpPr/>
          <p:nvPr/>
        </p:nvSpPr>
        <p:spPr>
          <a:xfrm>
            <a:off x="1408154" y="813120"/>
            <a:ext cx="900000" cy="288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Scoreboard</a:t>
            </a:r>
          </a:p>
        </p:txBody>
      </p:sp>
      <p:cxnSp>
        <p:nvCxnSpPr>
          <p:cNvPr id="6" name="Elbow Connector 65">
            <a:extLst>
              <a:ext uri="{FF2B5EF4-FFF2-40B4-BE49-F238E27FC236}">
                <a16:creationId xmlns:a16="http://schemas.microsoft.com/office/drawing/2014/main" id="{5DD7E043-4307-1280-B767-CD6C012E0CB4}"/>
              </a:ext>
            </a:extLst>
          </p:cNvPr>
          <p:cNvCxnSpPr>
            <a:cxnSpLocks/>
            <a:stCxn id="87" idx="2"/>
            <a:endCxn id="34" idx="3"/>
          </p:cNvCxnSpPr>
          <p:nvPr/>
        </p:nvCxnSpPr>
        <p:spPr>
          <a:xfrm flipH="1">
            <a:off x="4303296" y="1912646"/>
            <a:ext cx="2139516" cy="1057733"/>
          </a:xfrm>
          <a:prstGeom prst="bentConnector3">
            <a:avLst>
              <a:gd name="adj1" fmla="val -920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9">
            <a:extLst>
              <a:ext uri="{FF2B5EF4-FFF2-40B4-BE49-F238E27FC236}">
                <a16:creationId xmlns:a16="http://schemas.microsoft.com/office/drawing/2014/main" id="{81861E1D-1674-A674-1CFB-3669F75E6F97}"/>
              </a:ext>
            </a:extLst>
          </p:cNvPr>
          <p:cNvCxnSpPr>
            <a:cxnSpLocks/>
            <a:stCxn id="32" idx="3"/>
            <a:endCxn id="78" idx="0"/>
          </p:cNvCxnSpPr>
          <p:nvPr/>
        </p:nvCxnSpPr>
        <p:spPr>
          <a:xfrm>
            <a:off x="3449725" y="885120"/>
            <a:ext cx="457572" cy="39351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2">
            <a:extLst>
              <a:ext uri="{FF2B5EF4-FFF2-40B4-BE49-F238E27FC236}">
                <a16:creationId xmlns:a16="http://schemas.microsoft.com/office/drawing/2014/main" id="{2353F69B-AE39-9DD4-FC84-A838DBA626A6}"/>
              </a:ext>
            </a:extLst>
          </p:cNvPr>
          <p:cNvCxnSpPr>
            <a:cxnSpLocks/>
            <a:stCxn id="79" idx="4"/>
            <a:endCxn id="4" idx="1"/>
          </p:cNvCxnSpPr>
          <p:nvPr/>
        </p:nvCxnSpPr>
        <p:spPr>
          <a:xfrm rot="5400000" flipH="1" flipV="1">
            <a:off x="4856410" y="828665"/>
            <a:ext cx="303518" cy="5964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6">
            <a:extLst>
              <a:ext uri="{FF2B5EF4-FFF2-40B4-BE49-F238E27FC236}">
                <a16:creationId xmlns:a16="http://schemas.microsoft.com/office/drawing/2014/main" id="{FC65D3D9-4A51-EFB1-6C6F-A15A7A2308F1}"/>
              </a:ext>
            </a:extLst>
          </p:cNvPr>
          <p:cNvCxnSpPr>
            <a:cxnSpLocks/>
            <a:stCxn id="34" idx="1"/>
            <a:endCxn id="86" idx="0"/>
          </p:cNvCxnSpPr>
          <p:nvPr/>
        </p:nvCxnSpPr>
        <p:spPr>
          <a:xfrm rot="10800000">
            <a:off x="505726" y="1912647"/>
            <a:ext cx="3005570" cy="1057733"/>
          </a:xfrm>
          <a:prstGeom prst="bentConnector3">
            <a:avLst>
              <a:gd name="adj1" fmla="val 109239"/>
            </a:avLst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0">
            <a:extLst>
              <a:ext uri="{FF2B5EF4-FFF2-40B4-BE49-F238E27FC236}">
                <a16:creationId xmlns:a16="http://schemas.microsoft.com/office/drawing/2014/main" id="{DB2A1C5E-1F37-5747-BE59-2DBA81756A26}"/>
              </a:ext>
            </a:extLst>
          </p:cNvPr>
          <p:cNvCxnSpPr>
            <a:cxnSpLocks/>
          </p:cNvCxnSpPr>
          <p:nvPr/>
        </p:nvCxnSpPr>
        <p:spPr>
          <a:xfrm>
            <a:off x="2596153" y="142263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3">
            <a:extLst>
              <a:ext uri="{FF2B5EF4-FFF2-40B4-BE49-F238E27FC236}">
                <a16:creationId xmlns:a16="http://schemas.microsoft.com/office/drawing/2014/main" id="{81A7EEE1-3C8C-8DE6-471E-86230DE39DC3}"/>
              </a:ext>
            </a:extLst>
          </p:cNvPr>
          <p:cNvCxnSpPr>
            <a:cxnSpLocks/>
          </p:cNvCxnSpPr>
          <p:nvPr/>
        </p:nvCxnSpPr>
        <p:spPr>
          <a:xfrm>
            <a:off x="2596153" y="181110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7">
            <a:extLst>
              <a:ext uri="{FF2B5EF4-FFF2-40B4-BE49-F238E27FC236}">
                <a16:creationId xmlns:a16="http://schemas.microsoft.com/office/drawing/2014/main" id="{68630215-A5A9-68E0-7D05-F8724ABEAA0E}"/>
              </a:ext>
            </a:extLst>
          </p:cNvPr>
          <p:cNvCxnSpPr>
            <a:cxnSpLocks/>
          </p:cNvCxnSpPr>
          <p:nvPr/>
        </p:nvCxnSpPr>
        <p:spPr>
          <a:xfrm>
            <a:off x="2596153" y="2109851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0">
            <a:extLst>
              <a:ext uri="{FF2B5EF4-FFF2-40B4-BE49-F238E27FC236}">
                <a16:creationId xmlns:a16="http://schemas.microsoft.com/office/drawing/2014/main" id="{2D66CC3D-E54F-D7C3-E973-34DE411EF544}"/>
              </a:ext>
            </a:extLst>
          </p:cNvPr>
          <p:cNvCxnSpPr>
            <a:cxnSpLocks/>
          </p:cNvCxnSpPr>
          <p:nvPr/>
        </p:nvCxnSpPr>
        <p:spPr>
          <a:xfrm>
            <a:off x="2596153" y="240264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0">
            <a:extLst>
              <a:ext uri="{FF2B5EF4-FFF2-40B4-BE49-F238E27FC236}">
                <a16:creationId xmlns:a16="http://schemas.microsoft.com/office/drawing/2014/main" id="{EC3BF0DE-BDC7-DFCC-9947-A1427659729E}"/>
              </a:ext>
            </a:extLst>
          </p:cNvPr>
          <p:cNvCxnSpPr>
            <a:cxnSpLocks/>
          </p:cNvCxnSpPr>
          <p:nvPr/>
        </p:nvCxnSpPr>
        <p:spPr>
          <a:xfrm>
            <a:off x="829725" y="142263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61">
            <a:extLst>
              <a:ext uri="{FF2B5EF4-FFF2-40B4-BE49-F238E27FC236}">
                <a16:creationId xmlns:a16="http://schemas.microsoft.com/office/drawing/2014/main" id="{A9304F8F-F57D-BE89-9D9A-2F80FB439F6A}"/>
              </a:ext>
            </a:extLst>
          </p:cNvPr>
          <p:cNvCxnSpPr>
            <a:cxnSpLocks/>
          </p:cNvCxnSpPr>
          <p:nvPr/>
        </p:nvCxnSpPr>
        <p:spPr>
          <a:xfrm>
            <a:off x="829725" y="181110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2">
            <a:extLst>
              <a:ext uri="{FF2B5EF4-FFF2-40B4-BE49-F238E27FC236}">
                <a16:creationId xmlns:a16="http://schemas.microsoft.com/office/drawing/2014/main" id="{A279E85F-8AE0-AC25-4C8C-CD5E9CF1135B}"/>
              </a:ext>
            </a:extLst>
          </p:cNvPr>
          <p:cNvCxnSpPr>
            <a:cxnSpLocks/>
          </p:cNvCxnSpPr>
          <p:nvPr/>
        </p:nvCxnSpPr>
        <p:spPr>
          <a:xfrm>
            <a:off x="829725" y="2109851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5">
            <a:extLst>
              <a:ext uri="{FF2B5EF4-FFF2-40B4-BE49-F238E27FC236}">
                <a16:creationId xmlns:a16="http://schemas.microsoft.com/office/drawing/2014/main" id="{2A11CFC1-A3F6-BE7A-2789-E85BA01B68E0}"/>
              </a:ext>
            </a:extLst>
          </p:cNvPr>
          <p:cNvCxnSpPr>
            <a:cxnSpLocks/>
          </p:cNvCxnSpPr>
          <p:nvPr/>
        </p:nvCxnSpPr>
        <p:spPr>
          <a:xfrm>
            <a:off x="829725" y="240264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9">
            <a:extLst>
              <a:ext uri="{FF2B5EF4-FFF2-40B4-BE49-F238E27FC236}">
                <a16:creationId xmlns:a16="http://schemas.microsoft.com/office/drawing/2014/main" id="{8296208A-E866-620C-8DA8-B75045474AC4}"/>
              </a:ext>
            </a:extLst>
          </p:cNvPr>
          <p:cNvCxnSpPr>
            <a:cxnSpLocks/>
          </p:cNvCxnSpPr>
          <p:nvPr/>
        </p:nvCxnSpPr>
        <p:spPr>
          <a:xfrm>
            <a:off x="3220867" y="142263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0">
            <a:extLst>
              <a:ext uri="{FF2B5EF4-FFF2-40B4-BE49-F238E27FC236}">
                <a16:creationId xmlns:a16="http://schemas.microsoft.com/office/drawing/2014/main" id="{FDF60651-4EDE-C331-83F8-208690D95190}"/>
              </a:ext>
            </a:extLst>
          </p:cNvPr>
          <p:cNvCxnSpPr>
            <a:cxnSpLocks/>
          </p:cNvCxnSpPr>
          <p:nvPr/>
        </p:nvCxnSpPr>
        <p:spPr>
          <a:xfrm>
            <a:off x="3220867" y="181110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41">
            <a:extLst>
              <a:ext uri="{FF2B5EF4-FFF2-40B4-BE49-F238E27FC236}">
                <a16:creationId xmlns:a16="http://schemas.microsoft.com/office/drawing/2014/main" id="{5F8EB923-3544-4993-C2D0-CC47CE79CBC3}"/>
              </a:ext>
            </a:extLst>
          </p:cNvPr>
          <p:cNvCxnSpPr>
            <a:cxnSpLocks/>
          </p:cNvCxnSpPr>
          <p:nvPr/>
        </p:nvCxnSpPr>
        <p:spPr>
          <a:xfrm>
            <a:off x="3220867" y="2109851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4">
            <a:extLst>
              <a:ext uri="{FF2B5EF4-FFF2-40B4-BE49-F238E27FC236}">
                <a16:creationId xmlns:a16="http://schemas.microsoft.com/office/drawing/2014/main" id="{1318F699-D336-E2E0-60AC-72C11687CC3C}"/>
              </a:ext>
            </a:extLst>
          </p:cNvPr>
          <p:cNvCxnSpPr>
            <a:cxnSpLocks/>
          </p:cNvCxnSpPr>
          <p:nvPr/>
        </p:nvCxnSpPr>
        <p:spPr>
          <a:xfrm>
            <a:off x="3220867" y="240264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7">
            <a:extLst>
              <a:ext uri="{FF2B5EF4-FFF2-40B4-BE49-F238E27FC236}">
                <a16:creationId xmlns:a16="http://schemas.microsoft.com/office/drawing/2014/main" id="{856C4EB7-F7A4-43A3-1ECC-EDDB4596AA22}"/>
              </a:ext>
            </a:extLst>
          </p:cNvPr>
          <p:cNvCxnSpPr>
            <a:cxnSpLocks/>
          </p:cNvCxnSpPr>
          <p:nvPr/>
        </p:nvCxnSpPr>
        <p:spPr>
          <a:xfrm>
            <a:off x="5105369" y="1422638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68">
            <a:extLst>
              <a:ext uri="{FF2B5EF4-FFF2-40B4-BE49-F238E27FC236}">
                <a16:creationId xmlns:a16="http://schemas.microsoft.com/office/drawing/2014/main" id="{D948B9C6-B655-B3AB-1B11-4CF4500EF724}"/>
              </a:ext>
            </a:extLst>
          </p:cNvPr>
          <p:cNvCxnSpPr>
            <a:cxnSpLocks/>
          </p:cNvCxnSpPr>
          <p:nvPr/>
        </p:nvCxnSpPr>
        <p:spPr>
          <a:xfrm>
            <a:off x="5105369" y="181110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9">
            <a:extLst>
              <a:ext uri="{FF2B5EF4-FFF2-40B4-BE49-F238E27FC236}">
                <a16:creationId xmlns:a16="http://schemas.microsoft.com/office/drawing/2014/main" id="{DA445E57-495F-70F6-F18A-4E631275DC7D}"/>
              </a:ext>
            </a:extLst>
          </p:cNvPr>
          <p:cNvCxnSpPr>
            <a:cxnSpLocks/>
          </p:cNvCxnSpPr>
          <p:nvPr/>
        </p:nvCxnSpPr>
        <p:spPr>
          <a:xfrm>
            <a:off x="5105369" y="2109851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2">
            <a:extLst>
              <a:ext uri="{FF2B5EF4-FFF2-40B4-BE49-F238E27FC236}">
                <a16:creationId xmlns:a16="http://schemas.microsoft.com/office/drawing/2014/main" id="{CD8EE1DB-8C49-229F-EAD2-A0933EC3E319}"/>
              </a:ext>
            </a:extLst>
          </p:cNvPr>
          <p:cNvCxnSpPr>
            <a:cxnSpLocks/>
          </p:cNvCxnSpPr>
          <p:nvPr/>
        </p:nvCxnSpPr>
        <p:spPr>
          <a:xfrm>
            <a:off x="5105369" y="2402646"/>
            <a:ext cx="2916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22D521-30A1-77CA-34D9-6E98FC45CB27}"/>
              </a:ext>
            </a:extLst>
          </p:cNvPr>
          <p:cNvGrpSpPr/>
          <p:nvPr/>
        </p:nvGrpSpPr>
        <p:grpSpPr>
          <a:xfrm>
            <a:off x="5720390" y="1500969"/>
            <a:ext cx="290427" cy="823353"/>
            <a:chOff x="5555486" y="1601810"/>
            <a:chExt cx="270000" cy="1339742"/>
          </a:xfrm>
        </p:grpSpPr>
        <p:cxnSp>
          <p:nvCxnSpPr>
            <p:cNvPr id="27" name="Straight Arrow Connector 184">
              <a:extLst>
                <a:ext uri="{FF2B5EF4-FFF2-40B4-BE49-F238E27FC236}">
                  <a16:creationId xmlns:a16="http://schemas.microsoft.com/office/drawing/2014/main" id="{AF19003C-3AED-89C4-8A52-740FA4B1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160181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87">
              <a:extLst>
                <a:ext uri="{FF2B5EF4-FFF2-40B4-BE49-F238E27FC236}">
                  <a16:creationId xmlns:a16="http://schemas.microsoft.com/office/drawing/2014/main" id="{71294740-D327-22DE-D26B-9E7102AA6C07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048391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88">
              <a:extLst>
                <a:ext uri="{FF2B5EF4-FFF2-40B4-BE49-F238E27FC236}">
                  <a16:creationId xmlns:a16="http://schemas.microsoft.com/office/drawing/2014/main" id="{EA9E2591-CC4E-0B5F-5456-8F4D8764889E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49497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89">
              <a:extLst>
                <a:ext uri="{FF2B5EF4-FFF2-40B4-BE49-F238E27FC236}">
                  <a16:creationId xmlns:a16="http://schemas.microsoft.com/office/drawing/2014/main" id="{940A379B-AFBD-CAAF-F7D5-3930313BB2DF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94155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Elbow Connector 195">
            <a:extLst>
              <a:ext uri="{FF2B5EF4-FFF2-40B4-BE49-F238E27FC236}">
                <a16:creationId xmlns:a16="http://schemas.microsoft.com/office/drawing/2014/main" id="{9FC5D33C-BEC6-691F-F066-B6B711CD952D}"/>
              </a:ext>
            </a:extLst>
          </p:cNvPr>
          <p:cNvCxnSpPr>
            <a:cxnSpLocks/>
            <a:stCxn id="5" idx="0"/>
            <a:endCxn id="32" idx="0"/>
          </p:cNvCxnSpPr>
          <p:nvPr/>
        </p:nvCxnSpPr>
        <p:spPr>
          <a:xfrm rot="5400000" flipH="1" flipV="1">
            <a:off x="2383939" y="143341"/>
            <a:ext cx="144000" cy="1195571"/>
          </a:xfrm>
          <a:prstGeom prst="bentConnector3">
            <a:avLst>
              <a:gd name="adj1" fmla="val 25875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3">
            <a:extLst>
              <a:ext uri="{FF2B5EF4-FFF2-40B4-BE49-F238E27FC236}">
                <a16:creationId xmlns:a16="http://schemas.microsoft.com/office/drawing/2014/main" id="{C5BA37B2-CD2F-04CE-AD34-C79E0A81D44D}"/>
              </a:ext>
            </a:extLst>
          </p:cNvPr>
          <p:cNvSpPr/>
          <p:nvPr/>
        </p:nvSpPr>
        <p:spPr>
          <a:xfrm>
            <a:off x="2657725" y="669120"/>
            <a:ext cx="792000" cy="43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3" name="Rounded Rectangle 60">
            <a:extLst>
              <a:ext uri="{FF2B5EF4-FFF2-40B4-BE49-F238E27FC236}">
                <a16:creationId xmlns:a16="http://schemas.microsoft.com/office/drawing/2014/main" id="{9AC8F7B3-4192-9A8C-8CC7-7683EB16243C}"/>
              </a:ext>
            </a:extLst>
          </p:cNvPr>
          <p:cNvSpPr/>
          <p:nvPr/>
        </p:nvSpPr>
        <p:spPr>
          <a:xfrm>
            <a:off x="438164" y="813120"/>
            <a:ext cx="459135" cy="2880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848390D9-01E3-E157-C62B-D54D09492CD6}"/>
              </a:ext>
            </a:extLst>
          </p:cNvPr>
          <p:cNvSpPr/>
          <p:nvPr/>
        </p:nvSpPr>
        <p:spPr>
          <a:xfrm>
            <a:off x="3511296" y="2826376"/>
            <a:ext cx="792000" cy="28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Logic </a:t>
            </a:r>
          </a:p>
        </p:txBody>
      </p:sp>
      <p:cxnSp>
        <p:nvCxnSpPr>
          <p:cNvPr id="35" name="Straight Arrow Connector 212">
            <a:extLst>
              <a:ext uri="{FF2B5EF4-FFF2-40B4-BE49-F238E27FC236}">
                <a16:creationId xmlns:a16="http://schemas.microsoft.com/office/drawing/2014/main" id="{B57A85F6-E79C-B166-EE86-765C7CB0FFD1}"/>
              </a:ext>
            </a:extLst>
          </p:cNvPr>
          <p:cNvCxnSpPr>
            <a:cxnSpLocks/>
            <a:stCxn id="4" idx="2"/>
            <a:endCxn id="85" idx="1"/>
          </p:cNvCxnSpPr>
          <p:nvPr/>
        </p:nvCxnSpPr>
        <p:spPr>
          <a:xfrm>
            <a:off x="5558383" y="1101123"/>
            <a:ext cx="0" cy="232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AECBE8-2B5F-46AA-A842-9E2FC1F3CFA9}"/>
              </a:ext>
            </a:extLst>
          </p:cNvPr>
          <p:cNvGrpSpPr/>
          <p:nvPr/>
        </p:nvGrpSpPr>
        <p:grpSpPr>
          <a:xfrm>
            <a:off x="3562067" y="503002"/>
            <a:ext cx="2491496" cy="276999"/>
            <a:chOff x="3738598" y="212415"/>
            <a:chExt cx="2491496" cy="276999"/>
          </a:xfrm>
        </p:grpSpPr>
        <p:sp>
          <p:nvSpPr>
            <p:cNvPr id="37" name="Oval 231">
              <a:extLst>
                <a:ext uri="{FF2B5EF4-FFF2-40B4-BE49-F238E27FC236}">
                  <a16:creationId xmlns:a16="http://schemas.microsoft.com/office/drawing/2014/main" id="{AF49E747-FE4E-7350-3544-2D6CA8CF2165}"/>
                </a:ext>
              </a:extLst>
            </p:cNvPr>
            <p:cNvSpPr>
              <a:spLocks/>
            </p:cNvSpPr>
            <p:nvPr/>
          </p:nvSpPr>
          <p:spPr>
            <a:xfrm>
              <a:off x="3738598" y="242914"/>
              <a:ext cx="216000" cy="21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7444EC-033A-C23E-643C-1FF020696E30}"/>
                </a:ext>
              </a:extLst>
            </p:cNvPr>
            <p:cNvSpPr txBox="1"/>
            <p:nvPr/>
          </p:nvSpPr>
          <p:spPr>
            <a:xfrm>
              <a:off x="3958904" y="212415"/>
              <a:ext cx="2271190" cy="27699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Early a</a:t>
              </a:r>
              <a:r>
                <a:rPr lang="en-KR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llocation</a:t>
              </a:r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(EA)</a:t>
              </a:r>
              <a:endParaRPr lang="en-KR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A7B3B6E-5A4B-F779-3D8C-B5436A542D88}"/>
              </a:ext>
            </a:extLst>
          </p:cNvPr>
          <p:cNvGrpSpPr/>
          <p:nvPr/>
        </p:nvGrpSpPr>
        <p:grpSpPr>
          <a:xfrm>
            <a:off x="1117725" y="2665577"/>
            <a:ext cx="1865510" cy="216000"/>
            <a:chOff x="3026093" y="3093929"/>
            <a:chExt cx="1865510" cy="2160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20CE0C-745D-7899-572D-B4E5FABB149C}"/>
                </a:ext>
              </a:extLst>
            </p:cNvPr>
            <p:cNvSpPr txBox="1"/>
            <p:nvPr/>
          </p:nvSpPr>
          <p:spPr>
            <a:xfrm>
              <a:off x="3242093" y="3109596"/>
              <a:ext cx="1649510" cy="184666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f</a:t>
              </a:r>
              <a:r>
                <a:rPr lang="en-KR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orwarding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(DF)</a:t>
              </a:r>
              <a:endParaRPr lang="en-K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232">
              <a:extLst>
                <a:ext uri="{FF2B5EF4-FFF2-40B4-BE49-F238E27FC236}">
                  <a16:creationId xmlns:a16="http://schemas.microsoft.com/office/drawing/2014/main" id="{351E9973-0C26-21CF-1FFB-C2452177042F}"/>
                </a:ext>
              </a:extLst>
            </p:cNvPr>
            <p:cNvSpPr>
              <a:spLocks/>
            </p:cNvSpPr>
            <p:nvPr/>
          </p:nvSpPr>
          <p:spPr>
            <a:xfrm>
              <a:off x="3026093" y="3093929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ACC7BF8-B45C-978E-3516-FF819D34B572}"/>
              </a:ext>
            </a:extLst>
          </p:cNvPr>
          <p:cNvGrpSpPr/>
          <p:nvPr/>
        </p:nvGrpSpPr>
        <p:grpSpPr>
          <a:xfrm>
            <a:off x="815162" y="492894"/>
            <a:ext cx="675135" cy="276999"/>
            <a:chOff x="642325" y="403802"/>
            <a:chExt cx="675135" cy="276999"/>
          </a:xfrm>
        </p:grpSpPr>
        <p:sp>
          <p:nvSpPr>
            <p:cNvPr id="64" name="Oval 234">
              <a:extLst>
                <a:ext uri="{FF2B5EF4-FFF2-40B4-BE49-F238E27FC236}">
                  <a16:creationId xmlns:a16="http://schemas.microsoft.com/office/drawing/2014/main" id="{F51A2843-B434-A199-C3C6-459908E7CCFD}"/>
                </a:ext>
              </a:extLst>
            </p:cNvPr>
            <p:cNvSpPr>
              <a:spLocks/>
            </p:cNvSpPr>
            <p:nvPr/>
          </p:nvSpPr>
          <p:spPr>
            <a:xfrm>
              <a:off x="642325" y="434301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EC211C-B0AE-682E-BA4B-3FCCECD98047}"/>
                </a:ext>
              </a:extLst>
            </p:cNvPr>
            <p:cNvSpPr txBox="1"/>
            <p:nvPr/>
          </p:nvSpPr>
          <p:spPr>
            <a:xfrm>
              <a:off x="858325" y="403802"/>
              <a:ext cx="459135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</a:t>
              </a:r>
              <a:endParaRPr lang="en-KR" altLang="ko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313B66-0B7B-7F68-4ED0-39A18AB53ECF}"/>
              </a:ext>
            </a:extLst>
          </p:cNvPr>
          <p:cNvGrpSpPr/>
          <p:nvPr/>
        </p:nvGrpSpPr>
        <p:grpSpPr>
          <a:xfrm>
            <a:off x="1858155" y="91857"/>
            <a:ext cx="2031140" cy="276999"/>
            <a:chOff x="1891546" y="207310"/>
            <a:chExt cx="2031140" cy="276999"/>
          </a:xfrm>
        </p:grpSpPr>
        <p:sp>
          <p:nvSpPr>
            <p:cNvPr id="68" name="Oval 235">
              <a:extLst>
                <a:ext uri="{FF2B5EF4-FFF2-40B4-BE49-F238E27FC236}">
                  <a16:creationId xmlns:a16="http://schemas.microsoft.com/office/drawing/2014/main" id="{3F40A240-1373-12AF-6B62-D15F21D5C03C}"/>
                </a:ext>
              </a:extLst>
            </p:cNvPr>
            <p:cNvSpPr>
              <a:spLocks/>
            </p:cNvSpPr>
            <p:nvPr/>
          </p:nvSpPr>
          <p:spPr>
            <a:xfrm>
              <a:off x="1891546" y="237809"/>
              <a:ext cx="216000" cy="21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7742ED-F2CB-B6EA-B33F-97CDC6ADA621}"/>
                </a:ext>
              </a:extLst>
            </p:cNvPr>
            <p:cNvSpPr txBox="1"/>
            <p:nvPr/>
          </p:nvSpPr>
          <p:spPr>
            <a:xfrm>
              <a:off x="2107546" y="207310"/>
              <a:ext cx="1815140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  <a:r>
                <a:rPr lang="en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ware</a:t>
              </a: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ness (LA)</a:t>
              </a:r>
              <a:endParaRPr lang="en-KR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5B9C275-3266-F5D7-C420-FA4EEE3CDC52}"/>
              </a:ext>
            </a:extLst>
          </p:cNvPr>
          <p:cNvGrpSpPr/>
          <p:nvPr/>
        </p:nvGrpSpPr>
        <p:grpSpPr>
          <a:xfrm>
            <a:off x="294524" y="2978279"/>
            <a:ext cx="2687207" cy="276999"/>
            <a:chOff x="461802" y="3584258"/>
            <a:chExt cx="2687207" cy="2769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90187E-ABEA-C868-6816-2227E7D2867D}"/>
                </a:ext>
              </a:extLst>
            </p:cNvPr>
            <p:cNvSpPr txBox="1"/>
            <p:nvPr/>
          </p:nvSpPr>
          <p:spPr>
            <a:xfrm>
              <a:off x="677802" y="3584258"/>
              <a:ext cx="2471207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register elimination (DRE)</a:t>
              </a:r>
              <a:endParaRPr lang="en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6DD3A71A-28AD-EFDA-2923-C36D175E35B3}"/>
                </a:ext>
              </a:extLst>
            </p:cNvPr>
            <p:cNvSpPr>
              <a:spLocks/>
            </p:cNvSpPr>
            <p:nvPr/>
          </p:nvSpPr>
          <p:spPr>
            <a:xfrm>
              <a:off x="461802" y="3614757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33BE8A2-4277-CFD9-35EB-D035071D60A7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897299" y="957120"/>
            <a:ext cx="510861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E00D325-E84F-273E-8EE5-71BF64FCF8A1}"/>
              </a:ext>
            </a:extLst>
          </p:cNvPr>
          <p:cNvGrpSpPr/>
          <p:nvPr/>
        </p:nvGrpSpPr>
        <p:grpSpPr>
          <a:xfrm>
            <a:off x="3889303" y="1278638"/>
            <a:ext cx="838659" cy="36000"/>
            <a:chOff x="3709114" y="1323257"/>
            <a:chExt cx="838659" cy="36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A0CDD0F-A4F8-2F1E-8C56-54F20005D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14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9C1646A-A37B-E009-05AD-96CED1715A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11773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5249DF7-78D6-F325-6B1D-9E0B8E09A781}"/>
              </a:ext>
            </a:extLst>
          </p:cNvPr>
          <p:cNvCxnSpPr>
            <a:cxnSpLocks/>
            <a:stCxn id="81" idx="2"/>
            <a:endCxn id="33" idx="0"/>
          </p:cNvCxnSpPr>
          <p:nvPr/>
        </p:nvCxnSpPr>
        <p:spPr>
          <a:xfrm>
            <a:off x="667731" y="449661"/>
            <a:ext cx="1" cy="36346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59">
            <a:extLst>
              <a:ext uri="{FF2B5EF4-FFF2-40B4-BE49-F238E27FC236}">
                <a16:creationId xmlns:a16="http://schemas.microsoft.com/office/drawing/2014/main" id="{BDE591C3-5DD3-07DF-4277-1FCA2D13F7A4}"/>
              </a:ext>
            </a:extLst>
          </p:cNvPr>
          <p:cNvSpPr/>
          <p:nvPr/>
        </p:nvSpPr>
        <p:spPr>
          <a:xfrm>
            <a:off x="217725" y="78931"/>
            <a:ext cx="900000" cy="370724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launch</a:t>
            </a:r>
          </a:p>
        </p:txBody>
      </p:sp>
      <p:sp>
        <p:nvSpPr>
          <p:cNvPr id="82" name="Rounded Rectangle 43">
            <a:extLst>
              <a:ext uri="{FF2B5EF4-FFF2-40B4-BE49-F238E27FC236}">
                <a16:creationId xmlns:a16="http://schemas.microsoft.com/office/drawing/2014/main" id="{A8C29D7B-7BAD-0647-B277-CE7468A181F2}"/>
              </a:ext>
            </a:extLst>
          </p:cNvPr>
          <p:cNvSpPr/>
          <p:nvPr/>
        </p:nvSpPr>
        <p:spPr>
          <a:xfrm>
            <a:off x="3511303" y="1667106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#1</a:t>
            </a:r>
          </a:p>
        </p:txBody>
      </p:sp>
      <p:sp>
        <p:nvSpPr>
          <p:cNvPr id="83" name="Rounded Rectangle 44">
            <a:extLst>
              <a:ext uri="{FF2B5EF4-FFF2-40B4-BE49-F238E27FC236}">
                <a16:creationId xmlns:a16="http://schemas.microsoft.com/office/drawing/2014/main" id="{D3CC8E87-E1FC-F32A-BA03-AAE87CC0AD94}"/>
              </a:ext>
            </a:extLst>
          </p:cNvPr>
          <p:cNvSpPr/>
          <p:nvPr/>
        </p:nvSpPr>
        <p:spPr>
          <a:xfrm>
            <a:off x="3511303" y="2258646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4" name="Rounded Rectangle 41">
            <a:extLst>
              <a:ext uri="{FF2B5EF4-FFF2-40B4-BE49-F238E27FC236}">
                <a16:creationId xmlns:a16="http://schemas.microsoft.com/office/drawing/2014/main" id="{96876224-DE83-A307-F9A7-8830D09B3740}"/>
              </a:ext>
            </a:extLst>
          </p:cNvPr>
          <p:cNvSpPr/>
          <p:nvPr/>
        </p:nvSpPr>
        <p:spPr>
          <a:xfrm>
            <a:off x="3511303" y="1278638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#0</a:t>
            </a:r>
          </a:p>
        </p:txBody>
      </p:sp>
      <p:sp>
        <p:nvSpPr>
          <p:cNvPr id="85" name="Trapezoid 54">
            <a:extLst>
              <a:ext uri="{FF2B5EF4-FFF2-40B4-BE49-F238E27FC236}">
                <a16:creationId xmlns:a16="http://schemas.microsoft.com/office/drawing/2014/main" id="{35A9C494-F491-971F-4120-194B81067542}"/>
              </a:ext>
            </a:extLst>
          </p:cNvPr>
          <p:cNvSpPr/>
          <p:nvPr/>
        </p:nvSpPr>
        <p:spPr>
          <a:xfrm rot="5400000">
            <a:off x="4924379" y="1750642"/>
            <a:ext cx="1268008" cy="324000"/>
          </a:xfrm>
          <a:prstGeom prst="trapezoid">
            <a:avLst>
              <a:gd name="adj" fmla="val 338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37">
            <a:extLst>
              <a:ext uri="{FF2B5EF4-FFF2-40B4-BE49-F238E27FC236}">
                <a16:creationId xmlns:a16="http://schemas.microsoft.com/office/drawing/2014/main" id="{1786AC88-C98B-CCC1-0ED9-209CD5217F91}"/>
              </a:ext>
            </a:extLst>
          </p:cNvPr>
          <p:cNvSpPr/>
          <p:nvPr/>
        </p:nvSpPr>
        <p:spPr>
          <a:xfrm rot="16200000">
            <a:off x="33721" y="1750643"/>
            <a:ext cx="1268010" cy="32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arbitrator</a:t>
            </a:r>
          </a:p>
        </p:txBody>
      </p:sp>
      <p:sp>
        <p:nvSpPr>
          <p:cNvPr id="87" name="Rounded Rectangle 57">
            <a:extLst>
              <a:ext uri="{FF2B5EF4-FFF2-40B4-BE49-F238E27FC236}">
                <a16:creationId xmlns:a16="http://schemas.microsoft.com/office/drawing/2014/main" id="{C0669C89-D746-1D6E-D869-5BA7FF3A34C4}"/>
              </a:ext>
            </a:extLst>
          </p:cNvPr>
          <p:cNvSpPr/>
          <p:nvPr/>
        </p:nvSpPr>
        <p:spPr>
          <a:xfrm rot="16200000">
            <a:off x="5592811" y="1696643"/>
            <a:ext cx="1268007" cy="432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units</a:t>
            </a:r>
          </a:p>
        </p:txBody>
      </p:sp>
      <p:sp>
        <p:nvSpPr>
          <p:cNvPr id="88" name="Rounded Rectangle 48">
            <a:extLst>
              <a:ext uri="{FF2B5EF4-FFF2-40B4-BE49-F238E27FC236}">
                <a16:creationId xmlns:a16="http://schemas.microsoft.com/office/drawing/2014/main" id="{C8462617-E412-8FA3-243A-8E9A6673C3FF}"/>
              </a:ext>
            </a:extLst>
          </p:cNvPr>
          <p:cNvSpPr/>
          <p:nvPr/>
        </p:nvSpPr>
        <p:spPr>
          <a:xfrm>
            <a:off x="1120154" y="1667106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#1</a:t>
            </a:r>
          </a:p>
        </p:txBody>
      </p:sp>
      <p:sp>
        <p:nvSpPr>
          <p:cNvPr id="89" name="Rounded Rectangle 49">
            <a:extLst>
              <a:ext uri="{FF2B5EF4-FFF2-40B4-BE49-F238E27FC236}">
                <a16:creationId xmlns:a16="http://schemas.microsoft.com/office/drawing/2014/main" id="{193EA560-3957-E213-C1B3-8EF23AFB6531}"/>
              </a:ext>
            </a:extLst>
          </p:cNvPr>
          <p:cNvSpPr/>
          <p:nvPr/>
        </p:nvSpPr>
        <p:spPr>
          <a:xfrm>
            <a:off x="1120154" y="2258648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B5ECC72-493E-30E2-F7B3-D7DE458995A5}"/>
              </a:ext>
            </a:extLst>
          </p:cNvPr>
          <p:cNvGrpSpPr/>
          <p:nvPr/>
        </p:nvGrpSpPr>
        <p:grpSpPr>
          <a:xfrm>
            <a:off x="2886582" y="1278638"/>
            <a:ext cx="334286" cy="1268008"/>
            <a:chOff x="2744042" y="1323257"/>
            <a:chExt cx="334286" cy="1899705"/>
          </a:xfrm>
        </p:grpSpPr>
        <p:sp>
          <p:nvSpPr>
            <p:cNvPr id="91" name="Rounded Rectangle 40">
              <a:extLst>
                <a:ext uri="{FF2B5EF4-FFF2-40B4-BE49-F238E27FC236}">
                  <a16:creationId xmlns:a16="http://schemas.microsoft.com/office/drawing/2014/main" id="{945DCD82-F324-E25A-9EC2-5A5DCFBFD060}"/>
                </a:ext>
              </a:extLst>
            </p:cNvPr>
            <p:cNvSpPr/>
            <p:nvPr/>
          </p:nvSpPr>
          <p:spPr>
            <a:xfrm rot="16200000">
              <a:off x="1961332" y="2105967"/>
              <a:ext cx="1899705" cy="3342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Interconnection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8230E60-DAF1-5BCA-C3AF-DF3CAE2119A6}"/>
                </a:ext>
              </a:extLst>
            </p:cNvPr>
            <p:cNvGrpSpPr/>
            <p:nvPr/>
          </p:nvGrpSpPr>
          <p:grpSpPr>
            <a:xfrm>
              <a:off x="2787939" y="1369586"/>
              <a:ext cx="246491" cy="1807048"/>
              <a:chOff x="2787939" y="1369586"/>
              <a:chExt cx="246491" cy="1807048"/>
            </a:xfrm>
          </p:grpSpPr>
          <p:cxnSp>
            <p:nvCxnSpPr>
              <p:cNvPr id="93" name="Straight Connector 216">
                <a:extLst>
                  <a:ext uri="{FF2B5EF4-FFF2-40B4-BE49-F238E27FC236}">
                    <a16:creationId xmlns:a16="http://schemas.microsoft.com/office/drawing/2014/main" id="{F7981EF7-E719-272E-B348-3EC1226AD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228">
                <a:extLst>
                  <a:ext uri="{FF2B5EF4-FFF2-40B4-BE49-F238E27FC236}">
                    <a16:creationId xmlns:a16="http://schemas.microsoft.com/office/drawing/2014/main" id="{5791D4C7-6356-1929-3297-0836CD54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Rounded Rectangle 38">
            <a:extLst>
              <a:ext uri="{FF2B5EF4-FFF2-40B4-BE49-F238E27FC236}">
                <a16:creationId xmlns:a16="http://schemas.microsoft.com/office/drawing/2014/main" id="{C87C3C25-934E-5022-AD58-7D769AE53F00}"/>
              </a:ext>
            </a:extLst>
          </p:cNvPr>
          <p:cNvSpPr/>
          <p:nvPr/>
        </p:nvSpPr>
        <p:spPr>
          <a:xfrm>
            <a:off x="1120154" y="1278638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#0</a:t>
            </a:r>
          </a:p>
        </p:txBody>
      </p:sp>
      <p:sp>
        <p:nvSpPr>
          <p:cNvPr id="96" name="Rounded Rectangle 59">
            <a:extLst>
              <a:ext uri="{FF2B5EF4-FFF2-40B4-BE49-F238E27FC236}">
                <a16:creationId xmlns:a16="http://schemas.microsoft.com/office/drawing/2014/main" id="{D181612B-E967-8210-C18F-9839FF104F01}"/>
              </a:ext>
            </a:extLst>
          </p:cNvPr>
          <p:cNvSpPr/>
          <p:nvPr/>
        </p:nvSpPr>
        <p:spPr>
          <a:xfrm rot="5400000">
            <a:off x="1663940" y="1921515"/>
            <a:ext cx="388428" cy="370724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97" name="Rounded Rectangle 59">
            <a:extLst>
              <a:ext uri="{FF2B5EF4-FFF2-40B4-BE49-F238E27FC236}">
                <a16:creationId xmlns:a16="http://schemas.microsoft.com/office/drawing/2014/main" id="{9F594974-12C1-3605-D007-BD61B21AADA9}"/>
              </a:ext>
            </a:extLst>
          </p:cNvPr>
          <p:cNvSpPr/>
          <p:nvPr/>
        </p:nvSpPr>
        <p:spPr>
          <a:xfrm rot="5400000">
            <a:off x="4114415" y="1921514"/>
            <a:ext cx="388428" cy="370724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10123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DD62B8C7-32D5-46CA-E958-503F919159F2}"/>
              </a:ext>
            </a:extLst>
          </p:cNvPr>
          <p:cNvCxnSpPr>
            <a:cxnSpLocks/>
            <a:stCxn id="211" idx="0"/>
            <a:endCxn id="59" idx="0"/>
          </p:cNvCxnSpPr>
          <p:nvPr/>
        </p:nvCxnSpPr>
        <p:spPr>
          <a:xfrm>
            <a:off x="3907296" y="1289400"/>
            <a:ext cx="0" cy="208484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3076423-5BD5-0670-0AFC-519EEE0491A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053725" y="2981404"/>
            <a:ext cx="0" cy="53994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55426C-A183-5BA2-58ED-A791EE031694}"/>
              </a:ext>
            </a:extLst>
          </p:cNvPr>
          <p:cNvSpPr/>
          <p:nvPr/>
        </p:nvSpPr>
        <p:spPr>
          <a:xfrm>
            <a:off x="5306383" y="859882"/>
            <a:ext cx="504000" cy="25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6AE2439-853E-A42F-3496-210CBC0A7F4D}"/>
              </a:ext>
            </a:extLst>
          </p:cNvPr>
          <p:cNvSpPr/>
          <p:nvPr/>
        </p:nvSpPr>
        <p:spPr>
          <a:xfrm>
            <a:off x="1408154" y="679882"/>
            <a:ext cx="900000" cy="25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Scoreboard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B124F44-4A16-EEAC-3451-72CEE7E18A08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flipH="1">
            <a:off x="4303296" y="2135405"/>
            <a:ext cx="2031516" cy="1382845"/>
          </a:xfrm>
          <a:prstGeom prst="bentConnector3">
            <a:avLst>
              <a:gd name="adj1" fmla="val -1498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B10965F-E801-A975-D1F9-DED549B4255A}"/>
              </a:ext>
            </a:extLst>
          </p:cNvPr>
          <p:cNvCxnSpPr>
            <a:cxnSpLocks/>
            <a:stCxn id="54" idx="3"/>
            <a:endCxn id="211" idx="0"/>
          </p:cNvCxnSpPr>
          <p:nvPr/>
        </p:nvCxnSpPr>
        <p:spPr>
          <a:xfrm>
            <a:off x="3449725" y="895882"/>
            <a:ext cx="457572" cy="39351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39B9E34-2D97-00D9-590D-9EEF7AF3DC3B}"/>
              </a:ext>
            </a:extLst>
          </p:cNvPr>
          <p:cNvCxnSpPr>
            <a:cxnSpLocks/>
            <a:stCxn id="298" idx="4"/>
            <a:endCxn id="56" idx="1"/>
          </p:cNvCxnSpPr>
          <p:nvPr/>
        </p:nvCxnSpPr>
        <p:spPr>
          <a:xfrm rot="5400000" flipH="1" flipV="1">
            <a:off x="4856410" y="839427"/>
            <a:ext cx="303518" cy="5964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5F96364-B61E-2493-A9C4-6691A3201334}"/>
              </a:ext>
            </a:extLst>
          </p:cNvPr>
          <p:cNvCxnSpPr>
            <a:cxnSpLocks/>
            <a:stCxn id="59" idx="1"/>
            <a:endCxn id="38" idx="0"/>
          </p:cNvCxnSpPr>
          <p:nvPr/>
        </p:nvCxnSpPr>
        <p:spPr>
          <a:xfrm rot="10800000">
            <a:off x="505726" y="2135400"/>
            <a:ext cx="3005570" cy="1382846"/>
          </a:xfrm>
          <a:prstGeom prst="bentConnector3">
            <a:avLst>
              <a:gd name="adj1" fmla="val 110258"/>
            </a:avLst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807F6DE-0D6B-41AA-4075-0A3DAC53EC74}"/>
              </a:ext>
            </a:extLst>
          </p:cNvPr>
          <p:cNvGrpSpPr/>
          <p:nvPr/>
        </p:nvGrpSpPr>
        <p:grpSpPr>
          <a:xfrm>
            <a:off x="2596153" y="1433400"/>
            <a:ext cx="291600" cy="1404000"/>
            <a:chOff x="2462780" y="1467257"/>
            <a:chExt cx="270000" cy="1404000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B4E2E5-E661-595D-28A9-EF079B0C4A80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06970AA-9C15-CD38-1F45-DE461B3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6F311B0-614C-84B1-39A8-3718C6C5B018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97B555E-A0AF-E0A8-A661-347AE097B3D0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4D8A962-FA95-3406-FC5B-0DBACDF6F5D5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91F0028-2BD0-427B-F0F5-06CD770C5F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2780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2B543B0-EC5B-5932-4198-612E0D589FC1}"/>
              </a:ext>
            </a:extLst>
          </p:cNvPr>
          <p:cNvGrpSpPr/>
          <p:nvPr/>
        </p:nvGrpSpPr>
        <p:grpSpPr>
          <a:xfrm>
            <a:off x="829725" y="1433400"/>
            <a:ext cx="291600" cy="1404000"/>
            <a:chOff x="693808" y="1467257"/>
            <a:chExt cx="291600" cy="140400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17A9BC-1CF4-1B47-8A84-6A327A39BEBE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1467257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8AD1E90-05B7-CCF4-D4FA-A254E9C46A5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1855725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51CFB88-01D0-0975-4089-2D37663B9935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154470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FF76B89-8C29-D954-3975-D2B2021926B2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363492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F302F38-829C-C5F9-CA7B-C79083448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572514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E6C127E-AD12-9E24-5220-AB1A5FAF8B7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8" y="2871257"/>
              <a:ext cx="291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D4C72D4-9EC5-B25C-E323-5F5AD7E5D037}"/>
              </a:ext>
            </a:extLst>
          </p:cNvPr>
          <p:cNvGrpSpPr/>
          <p:nvPr/>
        </p:nvGrpSpPr>
        <p:grpSpPr>
          <a:xfrm>
            <a:off x="3220867" y="1433400"/>
            <a:ext cx="291600" cy="1404000"/>
            <a:chOff x="3078329" y="1467257"/>
            <a:chExt cx="270000" cy="1404000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8C5950D-3CB8-31B2-1FE8-2A8BF0F325E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E02E7B8-4B7D-F109-9E49-44BE318C03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19C4370-0DA4-F56B-F953-A66B5B82C21F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3CE6FB0-C592-C616-700D-171153AC4E2D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CC104B4-C3A1-FC9A-7535-773311243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A83CA65-DFA4-155E-7BF3-67801D1E4351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29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FCE72A-AB23-2FC5-E927-AD52499E55CB}"/>
              </a:ext>
            </a:extLst>
          </p:cNvPr>
          <p:cNvGrpSpPr/>
          <p:nvPr/>
        </p:nvGrpSpPr>
        <p:grpSpPr>
          <a:xfrm>
            <a:off x="5105369" y="1433400"/>
            <a:ext cx="291600" cy="1404000"/>
            <a:chOff x="4957629" y="1467257"/>
            <a:chExt cx="270000" cy="140400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8359656-392A-E0B2-7E18-F6EABEB04E3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1467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7548745-D637-D99B-9DA3-717BD4C1647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1855725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F967145-CE79-A56A-ED37-748A707003E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15447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E73C0E4-B69A-8ADA-49BB-304819ED46A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36349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D85FF79-823B-977B-F8FF-035CE9290EE3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572514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F3926B4-72BD-1071-5923-9AF2FEE98CAA}"/>
                </a:ext>
              </a:extLst>
            </p:cNvPr>
            <p:cNvCxnSpPr>
              <a:cxnSpLocks/>
            </p:cNvCxnSpPr>
            <p:nvPr/>
          </p:nvCxnSpPr>
          <p:spPr>
            <a:xfrm>
              <a:off x="4957629" y="2871257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DC49CB-6B12-CC87-FDB2-DC0DD9393F94}"/>
              </a:ext>
            </a:extLst>
          </p:cNvPr>
          <p:cNvGrpSpPr/>
          <p:nvPr/>
        </p:nvGrpSpPr>
        <p:grpSpPr>
          <a:xfrm>
            <a:off x="5720387" y="1586073"/>
            <a:ext cx="290427" cy="1098663"/>
            <a:chOff x="5555486" y="1601810"/>
            <a:chExt cx="270000" cy="1339742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67A5BA0-0430-1CBD-B715-E9BE5A8E147F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1601810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2D847A4E-581E-E6D5-CFAE-4CF2B9596EED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048391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EFFCF53-91B7-665C-0C85-680995796167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49497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4AC5E69-1F00-0C01-9071-1C3B9981AB46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86" y="2941552"/>
              <a:ext cx="27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302130AE-1261-CFC3-1C5D-05D002774DA4}"/>
              </a:ext>
            </a:extLst>
          </p:cNvPr>
          <p:cNvCxnSpPr>
            <a:cxnSpLocks/>
            <a:stCxn id="60" idx="0"/>
            <a:endCxn id="54" idx="0"/>
          </p:cNvCxnSpPr>
          <p:nvPr/>
        </p:nvCxnSpPr>
        <p:spPr>
          <a:xfrm rot="5400000" flipH="1" flipV="1">
            <a:off x="2455939" y="82100"/>
            <a:ext cx="12700" cy="1195571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E7038E2-A08B-3809-1E41-2C432CB6DDC4}"/>
              </a:ext>
            </a:extLst>
          </p:cNvPr>
          <p:cNvSpPr/>
          <p:nvPr/>
        </p:nvSpPr>
        <p:spPr>
          <a:xfrm>
            <a:off x="2657725" y="679882"/>
            <a:ext cx="792000" cy="432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536F64D-8650-D33A-A952-6D7FEAB4F2D8}"/>
              </a:ext>
            </a:extLst>
          </p:cNvPr>
          <p:cNvSpPr/>
          <p:nvPr/>
        </p:nvSpPr>
        <p:spPr>
          <a:xfrm>
            <a:off x="415725" y="679882"/>
            <a:ext cx="504000" cy="4320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D46620F-DA0E-3372-ECB4-9409B09834EE}"/>
              </a:ext>
            </a:extLst>
          </p:cNvPr>
          <p:cNvSpPr/>
          <p:nvPr/>
        </p:nvSpPr>
        <p:spPr>
          <a:xfrm>
            <a:off x="3511296" y="3374246"/>
            <a:ext cx="792000" cy="28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logic 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14DB4A-DAF2-D2E7-46FD-48595AF5AF43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>
            <a:off x="5558383" y="1111886"/>
            <a:ext cx="0" cy="232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1519677-23CB-06CC-96E1-CCCA7CE8A72D}"/>
              </a:ext>
            </a:extLst>
          </p:cNvPr>
          <p:cNvGrpSpPr/>
          <p:nvPr/>
        </p:nvGrpSpPr>
        <p:grpSpPr>
          <a:xfrm>
            <a:off x="3562067" y="513761"/>
            <a:ext cx="2491496" cy="276999"/>
            <a:chOff x="3738598" y="212415"/>
            <a:chExt cx="2491496" cy="27699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8F3359B-DD37-5254-96D7-B0A33BACA11C}"/>
                </a:ext>
              </a:extLst>
            </p:cNvPr>
            <p:cNvSpPr>
              <a:spLocks/>
            </p:cNvSpPr>
            <p:nvPr/>
          </p:nvSpPr>
          <p:spPr>
            <a:xfrm>
              <a:off x="3738598" y="242914"/>
              <a:ext cx="216000" cy="216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E163521-D1CE-7D7D-1D53-C4A364BA32D1}"/>
                </a:ext>
              </a:extLst>
            </p:cNvPr>
            <p:cNvSpPr txBox="1"/>
            <p:nvPr/>
          </p:nvSpPr>
          <p:spPr>
            <a:xfrm>
              <a:off x="3958904" y="212415"/>
              <a:ext cx="2271190" cy="27699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Speculative a</a:t>
              </a:r>
              <a:r>
                <a:rPr lang="en-KR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llocation</a:t>
              </a:r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(SA)</a:t>
              </a:r>
              <a:endParaRPr lang="en-KR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B6A4A8F0-CF49-4041-FF4F-54987285DD3F}"/>
              </a:ext>
            </a:extLst>
          </p:cNvPr>
          <p:cNvGrpSpPr/>
          <p:nvPr/>
        </p:nvGrpSpPr>
        <p:grpSpPr>
          <a:xfrm>
            <a:off x="1117725" y="3153867"/>
            <a:ext cx="1865510" cy="216000"/>
            <a:chOff x="3026093" y="3093929"/>
            <a:chExt cx="1865510" cy="216000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F169712-F3F0-A22B-5587-91F1FB227363}"/>
                </a:ext>
              </a:extLst>
            </p:cNvPr>
            <p:cNvSpPr txBox="1"/>
            <p:nvPr/>
          </p:nvSpPr>
          <p:spPr>
            <a:xfrm>
              <a:off x="3242093" y="3109596"/>
              <a:ext cx="1649510" cy="184666"/>
            </a:xfrm>
            <a:prstGeom prst="rect">
              <a:avLst/>
            </a:prstGeom>
            <a:noFill/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f</a:t>
              </a:r>
              <a:r>
                <a:rPr lang="en-KR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orwarding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(DF)</a:t>
              </a:r>
              <a:endParaRPr lang="en-K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B2EAF6E-D614-9C46-D435-69693A81D565}"/>
                </a:ext>
              </a:extLst>
            </p:cNvPr>
            <p:cNvSpPr>
              <a:spLocks/>
            </p:cNvSpPr>
            <p:nvPr/>
          </p:nvSpPr>
          <p:spPr>
            <a:xfrm>
              <a:off x="3026093" y="3093929"/>
              <a:ext cx="216000" cy="21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49FB0F81-A537-E87A-1085-1DFDE69358B5}"/>
              </a:ext>
            </a:extLst>
          </p:cNvPr>
          <p:cNvGrpSpPr/>
          <p:nvPr/>
        </p:nvGrpSpPr>
        <p:grpSpPr>
          <a:xfrm>
            <a:off x="820939" y="358367"/>
            <a:ext cx="675135" cy="276999"/>
            <a:chOff x="642325" y="403802"/>
            <a:chExt cx="675135" cy="276999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E4B76D3-A531-F0C0-1248-52EB20B784E8}"/>
                </a:ext>
              </a:extLst>
            </p:cNvPr>
            <p:cNvSpPr>
              <a:spLocks/>
            </p:cNvSpPr>
            <p:nvPr/>
          </p:nvSpPr>
          <p:spPr>
            <a:xfrm>
              <a:off x="642325" y="434301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FD8F86D-A807-A7CF-240E-B45AB302BDA0}"/>
                </a:ext>
              </a:extLst>
            </p:cNvPr>
            <p:cNvSpPr txBox="1"/>
            <p:nvPr/>
          </p:nvSpPr>
          <p:spPr>
            <a:xfrm>
              <a:off x="858325" y="403802"/>
              <a:ext cx="459135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</a:t>
              </a:r>
              <a:endParaRPr lang="en-KR" altLang="ko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D9B8E76-20CF-C1E1-0AD0-31E57C92830B}"/>
              </a:ext>
            </a:extLst>
          </p:cNvPr>
          <p:cNvGrpSpPr/>
          <p:nvPr/>
        </p:nvGrpSpPr>
        <p:grpSpPr>
          <a:xfrm>
            <a:off x="1858155" y="91970"/>
            <a:ext cx="2714802" cy="276999"/>
            <a:chOff x="1891546" y="207310"/>
            <a:chExt cx="2714802" cy="276999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AB479F7-8DB7-661A-FC00-9C525B90F85D}"/>
                </a:ext>
              </a:extLst>
            </p:cNvPr>
            <p:cNvSpPr>
              <a:spLocks/>
            </p:cNvSpPr>
            <p:nvPr/>
          </p:nvSpPr>
          <p:spPr>
            <a:xfrm>
              <a:off x="1891546" y="237809"/>
              <a:ext cx="216000" cy="21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5ED1D52-278F-BAAF-3468-D859391060F7}"/>
                </a:ext>
              </a:extLst>
            </p:cNvPr>
            <p:cNvSpPr txBox="1"/>
            <p:nvPr/>
          </p:nvSpPr>
          <p:spPr>
            <a:xfrm>
              <a:off x="2107545" y="207310"/>
              <a:ext cx="2498803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Latency-a</a:t>
              </a:r>
              <a:r>
                <a:rPr lang="en-KR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ware</a:t>
              </a: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speculation (LAS)</a:t>
              </a:r>
              <a:endParaRPr lang="en-KR" sz="1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512B24D-7C14-553D-C9F6-586019AE9405}"/>
              </a:ext>
            </a:extLst>
          </p:cNvPr>
          <p:cNvGrpSpPr/>
          <p:nvPr/>
        </p:nvGrpSpPr>
        <p:grpSpPr>
          <a:xfrm>
            <a:off x="294521" y="3594855"/>
            <a:ext cx="2687207" cy="276999"/>
            <a:chOff x="461802" y="3584258"/>
            <a:chExt cx="2687207" cy="276999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C6C1175-F92E-DE70-1F2C-4E3D781FC9E6}"/>
                </a:ext>
              </a:extLst>
            </p:cNvPr>
            <p:cNvSpPr txBox="1"/>
            <p:nvPr/>
          </p:nvSpPr>
          <p:spPr>
            <a:xfrm>
              <a:off x="677802" y="3584258"/>
              <a:ext cx="2471207" cy="276999"/>
            </a:xfrm>
            <a:prstGeom prst="rect">
              <a:avLst/>
            </a:prstGeom>
            <a:noFill/>
          </p:spPr>
          <p:txBody>
            <a:bodyPr wrap="square" lIns="72000" rIns="0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register elimination (DRE)</a:t>
              </a:r>
              <a:endParaRPr lang="en-KR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234">
              <a:extLst>
                <a:ext uri="{FF2B5EF4-FFF2-40B4-BE49-F238E27FC236}">
                  <a16:creationId xmlns:a16="http://schemas.microsoft.com/office/drawing/2014/main" id="{2BC373A6-FAF0-C386-EFAD-D6764DDF22B9}"/>
                </a:ext>
              </a:extLst>
            </p:cNvPr>
            <p:cNvSpPr>
              <a:spLocks/>
            </p:cNvSpPr>
            <p:nvPr/>
          </p:nvSpPr>
          <p:spPr>
            <a:xfrm>
              <a:off x="461802" y="3614757"/>
              <a:ext cx="216000" cy="216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30898922-51BE-57C9-98DC-E9491E9C0C0C}"/>
              </a:ext>
            </a:extLst>
          </p:cNvPr>
          <p:cNvCxnSpPr>
            <a:cxnSpLocks/>
          </p:cNvCxnSpPr>
          <p:nvPr/>
        </p:nvCxnSpPr>
        <p:spPr>
          <a:xfrm>
            <a:off x="919725" y="1029232"/>
            <a:ext cx="172734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380C4A1B-04BB-B665-43FF-B27DF576543F}"/>
              </a:ext>
            </a:extLst>
          </p:cNvPr>
          <p:cNvGrpSpPr/>
          <p:nvPr/>
        </p:nvGrpSpPr>
        <p:grpSpPr>
          <a:xfrm>
            <a:off x="3889300" y="1289400"/>
            <a:ext cx="838659" cy="36000"/>
            <a:chOff x="3709114" y="1323257"/>
            <a:chExt cx="838659" cy="360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AFF4E6D-A589-D182-69DD-ADBEE082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14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F096F3B-B5A0-34F4-2DFF-7E0559A0C19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11773" y="1323257"/>
              <a:ext cx="36000" cy="3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CED95CA6-FD38-55CD-E123-C942CC916F64}"/>
              </a:ext>
            </a:extLst>
          </p:cNvPr>
          <p:cNvCxnSpPr>
            <a:cxnSpLocks/>
          </p:cNvCxnSpPr>
          <p:nvPr/>
        </p:nvCxnSpPr>
        <p:spPr>
          <a:xfrm>
            <a:off x="667725" y="358926"/>
            <a:ext cx="0" cy="32095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ounded Rectangle 59">
            <a:extLst>
              <a:ext uri="{FF2B5EF4-FFF2-40B4-BE49-F238E27FC236}">
                <a16:creationId xmlns:a16="http://schemas.microsoft.com/office/drawing/2014/main" id="{38FF55B1-746B-EE6C-F398-9C9ADFD952B5}"/>
              </a:ext>
            </a:extLst>
          </p:cNvPr>
          <p:cNvSpPr/>
          <p:nvPr/>
        </p:nvSpPr>
        <p:spPr>
          <a:xfrm>
            <a:off x="119251" y="102010"/>
            <a:ext cx="1116000" cy="256919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launch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121CAF1-DA3C-6150-6141-B2D447E66106}"/>
              </a:ext>
            </a:extLst>
          </p:cNvPr>
          <p:cNvSpPr/>
          <p:nvPr/>
        </p:nvSpPr>
        <p:spPr>
          <a:xfrm>
            <a:off x="3511300" y="1677868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4C5477-4874-3212-2C84-84D24E368735}"/>
              </a:ext>
            </a:extLst>
          </p:cNvPr>
          <p:cNvSpPr/>
          <p:nvPr/>
        </p:nvSpPr>
        <p:spPr>
          <a:xfrm>
            <a:off x="3511300" y="2066336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7AD5B2-774C-4A4A-A16C-FE9910C2D755}"/>
              </a:ext>
            </a:extLst>
          </p:cNvPr>
          <p:cNvSpPr/>
          <p:nvPr/>
        </p:nvSpPr>
        <p:spPr>
          <a:xfrm>
            <a:off x="3511300" y="2275358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E30EE-D6E4-6832-609C-0D6A763A91B1}"/>
              </a:ext>
            </a:extLst>
          </p:cNvPr>
          <p:cNvSpPr/>
          <p:nvPr/>
        </p:nvSpPr>
        <p:spPr>
          <a:xfrm>
            <a:off x="3511300" y="2484380"/>
            <a:ext cx="1594659" cy="10855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667F3E-67AA-A717-DE3E-FDAB9E4DB028}"/>
              </a:ext>
            </a:extLst>
          </p:cNvPr>
          <p:cNvSpPr/>
          <p:nvPr/>
        </p:nvSpPr>
        <p:spPr>
          <a:xfrm>
            <a:off x="3511300" y="2693400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7C84841-5A60-2E6D-3BB6-A30712789039}"/>
              </a:ext>
            </a:extLst>
          </p:cNvPr>
          <p:cNvSpPr/>
          <p:nvPr/>
        </p:nvSpPr>
        <p:spPr>
          <a:xfrm>
            <a:off x="3511300" y="1289400"/>
            <a:ext cx="1594659" cy="288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collector #0</a:t>
            </a: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8B089859-65E4-B983-A585-7558ABC6BF94}"/>
              </a:ext>
            </a:extLst>
          </p:cNvPr>
          <p:cNvSpPr/>
          <p:nvPr/>
        </p:nvSpPr>
        <p:spPr>
          <a:xfrm rot="5400000">
            <a:off x="4712383" y="1973400"/>
            <a:ext cx="1692000" cy="324000"/>
          </a:xfrm>
          <a:prstGeom prst="trapezoid">
            <a:avLst>
              <a:gd name="adj" fmla="val 338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5820D5-9DA0-DD93-279C-EF072CF9B797}"/>
              </a:ext>
            </a:extLst>
          </p:cNvPr>
          <p:cNvSpPr/>
          <p:nvPr/>
        </p:nvSpPr>
        <p:spPr>
          <a:xfrm rot="16200000">
            <a:off x="-178274" y="1973400"/>
            <a:ext cx="1692000" cy="32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arbitrator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8EE74B9-4E6B-F4BA-6ACA-4FD611030BB9}"/>
              </a:ext>
            </a:extLst>
          </p:cNvPr>
          <p:cNvSpPr/>
          <p:nvPr/>
        </p:nvSpPr>
        <p:spPr>
          <a:xfrm rot="16200000">
            <a:off x="5326812" y="1973401"/>
            <a:ext cx="1692000" cy="32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execution units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70975CE-7F0F-34B6-ED76-C159A1EB8A53}"/>
              </a:ext>
            </a:extLst>
          </p:cNvPr>
          <p:cNvSpPr/>
          <p:nvPr/>
        </p:nvSpPr>
        <p:spPr>
          <a:xfrm>
            <a:off x="1120154" y="1677868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B9B2A1-9AF6-4393-38A1-2982E225B62B}"/>
              </a:ext>
            </a:extLst>
          </p:cNvPr>
          <p:cNvSpPr/>
          <p:nvPr/>
        </p:nvSpPr>
        <p:spPr>
          <a:xfrm>
            <a:off x="1120154" y="2066336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2DB9D47-4022-470C-99ED-DDF1D618580F}"/>
              </a:ext>
            </a:extLst>
          </p:cNvPr>
          <p:cNvSpPr/>
          <p:nvPr/>
        </p:nvSpPr>
        <p:spPr>
          <a:xfrm>
            <a:off x="1120154" y="2275358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D096DC8-7340-6D58-AC38-D9262151AF2A}"/>
              </a:ext>
            </a:extLst>
          </p:cNvPr>
          <p:cNvSpPr/>
          <p:nvPr/>
        </p:nvSpPr>
        <p:spPr>
          <a:xfrm>
            <a:off x="1120154" y="2484380"/>
            <a:ext cx="1476000" cy="10855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74F528-F780-134F-AF8B-73BF4E40414C}"/>
              </a:ext>
            </a:extLst>
          </p:cNvPr>
          <p:cNvSpPr/>
          <p:nvPr/>
        </p:nvSpPr>
        <p:spPr>
          <a:xfrm>
            <a:off x="1120154" y="2693400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6F0CBA5-C5BA-B7C5-A460-0E666F8A5AB7}"/>
              </a:ext>
            </a:extLst>
          </p:cNvPr>
          <p:cNvGrpSpPr/>
          <p:nvPr/>
        </p:nvGrpSpPr>
        <p:grpSpPr>
          <a:xfrm>
            <a:off x="2886582" y="1289400"/>
            <a:ext cx="334286" cy="1692000"/>
            <a:chOff x="2744042" y="1323257"/>
            <a:chExt cx="334286" cy="1899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7E6E881-5334-2C67-036D-F159AB51B7CE}"/>
                </a:ext>
              </a:extLst>
            </p:cNvPr>
            <p:cNvSpPr/>
            <p:nvPr/>
          </p:nvSpPr>
          <p:spPr>
            <a:xfrm rot="16200000">
              <a:off x="1961332" y="2105967"/>
              <a:ext cx="1899705" cy="3342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Interconnection</a:t>
              </a: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21F0EA8-45FA-A823-F5A8-7D4A92051424}"/>
                </a:ext>
              </a:extLst>
            </p:cNvPr>
            <p:cNvGrpSpPr/>
            <p:nvPr/>
          </p:nvGrpSpPr>
          <p:grpSpPr>
            <a:xfrm>
              <a:off x="2787939" y="1369586"/>
              <a:ext cx="246491" cy="1807048"/>
              <a:chOff x="2787939" y="1369586"/>
              <a:chExt cx="246491" cy="1807048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7E64728-1EEB-943B-FE5D-496230D5D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622B2EF-7E01-CBA1-312F-A083E6BCF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939" y="1369586"/>
                <a:ext cx="246491" cy="1807048"/>
              </a:xfrm>
              <a:prstGeom prst="line">
                <a:avLst/>
              </a:prstGeom>
              <a:ln w="19050">
                <a:solidFill>
                  <a:schemeClr val="tx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CE304BA-D3E8-E75B-B3AC-40BC129428E9}"/>
              </a:ext>
            </a:extLst>
          </p:cNvPr>
          <p:cNvSpPr/>
          <p:nvPr/>
        </p:nvSpPr>
        <p:spPr>
          <a:xfrm>
            <a:off x="1120154" y="1289400"/>
            <a:ext cx="1476000" cy="288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bank #0</a:t>
            </a:r>
          </a:p>
        </p:txBody>
      </p:sp>
    </p:spTree>
    <p:extLst>
      <p:ext uri="{BB962C8B-B14F-4D97-AF65-F5344CB8AC3E}">
        <p14:creationId xmlns:p14="http://schemas.microsoft.com/office/powerpoint/2010/main" val="168057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1871</TotalTime>
  <Words>218</Words>
  <Application>Microsoft Office PowerPoint</Application>
  <PresentationFormat>사용자 지정</PresentationFormat>
  <Paragraphs>82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윤명국(컴퓨터공학전공)</dc:creator>
  <cp:lastModifiedBy>6955</cp:lastModifiedBy>
  <cp:revision>36</cp:revision>
  <dcterms:created xsi:type="dcterms:W3CDTF">2023-05-09T07:27:45Z</dcterms:created>
  <dcterms:modified xsi:type="dcterms:W3CDTF">2023-08-18T21:21:13Z</dcterms:modified>
</cp:coreProperties>
</file>