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34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22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152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90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428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3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89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852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48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89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25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898C-BFF0-4281-AAB4-B85C40027CDE}" type="datetimeFigureOut">
              <a:rPr lang="hr-HR" smtClean="0"/>
              <a:t>13.5.2012.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6A0D-1D20-4A4C-B233-B8BA33C5F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6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732240" y="2708920"/>
            <a:ext cx="1368152" cy="2169532"/>
            <a:chOff x="5580112" y="3779748"/>
            <a:chExt cx="1368152" cy="2169532"/>
          </a:xfrm>
        </p:grpSpPr>
        <p:sp>
          <p:nvSpPr>
            <p:cNvPr id="4" name="Rectangle 3"/>
            <p:cNvSpPr/>
            <p:nvPr/>
          </p:nvSpPr>
          <p:spPr>
            <a:xfrm>
              <a:off x="5580112" y="3851756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68144" y="377974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Accent 1</a:t>
              </a:r>
              <a:endParaRPr lang="hr-H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80112" y="4211796"/>
              <a:ext cx="216024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8144" y="413978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Accent 2</a:t>
              </a:r>
              <a:endParaRPr lang="hr-H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0112" y="4581128"/>
              <a:ext cx="216024" cy="2160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8144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Accent 3</a:t>
              </a:r>
              <a:endParaRPr lang="hr-H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4931876"/>
              <a:ext cx="216024" cy="216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8144" y="485986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Accent 4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80112" y="5291916"/>
              <a:ext cx="216024" cy="2160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8144" y="521990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Accent 5</a:t>
              </a:r>
              <a:endParaRPr lang="hr-H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80112" y="5651956"/>
              <a:ext cx="216024" cy="2160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557994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/>
                <a:t>Accent 6</a:t>
              </a:r>
              <a:endParaRPr lang="hr-HR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0" y="1412776"/>
            <a:ext cx="1475656" cy="3240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TextBox 18"/>
          <p:cNvSpPr txBox="1"/>
          <p:nvPr/>
        </p:nvSpPr>
        <p:spPr>
          <a:xfrm>
            <a:off x="6516216" y="73337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Foreground: Dark 2</a:t>
            </a:r>
          </a:p>
          <a:p>
            <a:r>
              <a:rPr lang="hr-HR" dirty="0" smtClean="0"/>
              <a:t>Background: Light 2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32156" y="-27384"/>
            <a:ext cx="129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Site actions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(Light 1)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1628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accent1"/>
                </a:solidFill>
                <a:latin typeface="+mj-lt"/>
              </a:rPr>
              <a:t>Colored heading 1 / Accent 1</a:t>
            </a:r>
            <a:endParaRPr lang="hr-HR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20515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accent2"/>
                </a:solidFill>
                <a:latin typeface="+mj-lt"/>
              </a:rPr>
              <a:t>Colored heading 2 / Accent 2</a:t>
            </a:r>
            <a:endParaRPr lang="hr-HR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5696" y="24836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accent3"/>
                </a:solidFill>
                <a:latin typeface="+mj-lt"/>
              </a:rPr>
              <a:t>Colored heading 3 / Accent 3</a:t>
            </a:r>
            <a:endParaRPr lang="hr-HR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29156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accent5"/>
                </a:solidFill>
                <a:latin typeface="+mj-lt"/>
              </a:rPr>
              <a:t>Colored heading 4 / Accent 5</a:t>
            </a:r>
            <a:endParaRPr lang="hr-HR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514" y="5877272"/>
            <a:ext cx="349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Body background: Light 1</a:t>
            </a:r>
          </a:p>
          <a:p>
            <a:r>
              <a:rPr lang="hr-HR" dirty="0" smtClean="0"/>
              <a:t>Body foreground: Dark 1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555776" y="260648"/>
            <a:ext cx="936104" cy="369332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Page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664" y="260648"/>
            <a:ext cx="936104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Browse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1835696" y="39237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u="sng" dirty="0" smtClean="0">
                <a:solidFill>
                  <a:schemeClr val="accent5"/>
                </a:solidFill>
                <a:hlinkClick r:id="rId2"/>
              </a:rPr>
              <a:t>Hyperlink</a:t>
            </a:r>
            <a:endParaRPr lang="hr-HR" u="sng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5696" y="42838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u="sng" dirty="0" smtClean="0">
                <a:solidFill>
                  <a:schemeClr val="accent5"/>
                </a:solidFill>
                <a:hlinkClick r:id="rId2"/>
              </a:rPr>
              <a:t>Followed hyperlink</a:t>
            </a:r>
            <a:endParaRPr lang="hr-HR" u="sng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67944" y="5364505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 smtClean="0">
                <a:latin typeface="+mj-lt"/>
              </a:rPr>
              <a:t>Heading font</a:t>
            </a:r>
            <a:endParaRPr lang="hr-HR" sz="32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67944" y="593998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Body font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28473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nDays 12">
      <a:majorFont>
        <a:latin typeface="Segoe U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http://blog.JohnsWorkshop.net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2010 Theme Template</dc:title>
  <dc:creator>Ivan Popek</dc:creator>
  <cp:lastModifiedBy>Ivan Popek</cp:lastModifiedBy>
  <cp:revision>8</cp:revision>
  <dcterms:created xsi:type="dcterms:W3CDTF">2012-04-12T07:06:04Z</dcterms:created>
  <dcterms:modified xsi:type="dcterms:W3CDTF">2012-05-13T08:00:29Z</dcterms:modified>
</cp:coreProperties>
</file>