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4" r:id="rId3"/>
    <p:sldMasterId id="2147483684" r:id="rId4"/>
    <p:sldMasterId id="2147483697" r:id="rId5"/>
  </p:sldMasterIdLst>
  <p:notesMasterIdLst>
    <p:notesMasterId r:id="rId26"/>
  </p:notesMasterIdLst>
  <p:handoutMasterIdLst>
    <p:handoutMasterId r:id="rId27"/>
  </p:handoutMasterIdLst>
  <p:sldIdLst>
    <p:sldId id="311" r:id="rId6"/>
    <p:sldId id="370" r:id="rId7"/>
    <p:sldId id="384" r:id="rId8"/>
    <p:sldId id="373" r:id="rId9"/>
    <p:sldId id="385" r:id="rId10"/>
    <p:sldId id="386" r:id="rId11"/>
    <p:sldId id="376" r:id="rId12"/>
    <p:sldId id="379" r:id="rId13"/>
    <p:sldId id="380" r:id="rId14"/>
    <p:sldId id="372" r:id="rId15"/>
    <p:sldId id="381" r:id="rId16"/>
    <p:sldId id="354" r:id="rId17"/>
    <p:sldId id="382" r:id="rId18"/>
    <p:sldId id="383" r:id="rId19"/>
    <p:sldId id="375" r:id="rId20"/>
    <p:sldId id="374" r:id="rId21"/>
    <p:sldId id="377" r:id="rId22"/>
    <p:sldId id="378" r:id="rId23"/>
    <p:sldId id="387" r:id="rId24"/>
    <p:sldId id="369" r:id="rId25"/>
  </p:sldIdLst>
  <p:sldSz cx="10058400" cy="7315200"/>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008" algn="l" rtl="0" fontAlgn="base">
      <a:spcBef>
        <a:spcPct val="0"/>
      </a:spcBef>
      <a:spcAft>
        <a:spcPct val="0"/>
      </a:spcAft>
      <a:defRPr kern="1200">
        <a:solidFill>
          <a:schemeClr val="tx1"/>
        </a:solidFill>
        <a:latin typeface="Arial" charset="0"/>
        <a:ea typeface="+mn-ea"/>
        <a:cs typeface="+mn-cs"/>
      </a:defRPr>
    </a:lvl2pPr>
    <a:lvl3pPr marL="914015" algn="l" rtl="0" fontAlgn="base">
      <a:spcBef>
        <a:spcPct val="0"/>
      </a:spcBef>
      <a:spcAft>
        <a:spcPct val="0"/>
      </a:spcAft>
      <a:defRPr kern="1200">
        <a:solidFill>
          <a:schemeClr val="tx1"/>
        </a:solidFill>
        <a:latin typeface="Arial" charset="0"/>
        <a:ea typeface="+mn-ea"/>
        <a:cs typeface="+mn-cs"/>
      </a:defRPr>
    </a:lvl3pPr>
    <a:lvl4pPr marL="1371022" algn="l" rtl="0" fontAlgn="base">
      <a:spcBef>
        <a:spcPct val="0"/>
      </a:spcBef>
      <a:spcAft>
        <a:spcPct val="0"/>
      </a:spcAft>
      <a:defRPr kern="1200">
        <a:solidFill>
          <a:schemeClr val="tx1"/>
        </a:solidFill>
        <a:latin typeface="Arial" charset="0"/>
        <a:ea typeface="+mn-ea"/>
        <a:cs typeface="+mn-cs"/>
      </a:defRPr>
    </a:lvl4pPr>
    <a:lvl5pPr marL="1828029" algn="l" rtl="0" fontAlgn="base">
      <a:spcBef>
        <a:spcPct val="0"/>
      </a:spcBef>
      <a:spcAft>
        <a:spcPct val="0"/>
      </a:spcAft>
      <a:defRPr kern="1200">
        <a:solidFill>
          <a:schemeClr val="tx1"/>
        </a:solidFill>
        <a:latin typeface="Arial" charset="0"/>
        <a:ea typeface="+mn-ea"/>
        <a:cs typeface="+mn-cs"/>
      </a:defRPr>
    </a:lvl5pPr>
    <a:lvl6pPr marL="2285036" algn="l" defTabSz="914015" rtl="0" eaLnBrk="1" latinLnBrk="0" hangingPunct="1">
      <a:defRPr kern="1200">
        <a:solidFill>
          <a:schemeClr val="tx1"/>
        </a:solidFill>
        <a:latin typeface="Arial" charset="0"/>
        <a:ea typeface="+mn-ea"/>
        <a:cs typeface="+mn-cs"/>
      </a:defRPr>
    </a:lvl6pPr>
    <a:lvl7pPr marL="2742043" algn="l" defTabSz="914015" rtl="0" eaLnBrk="1" latinLnBrk="0" hangingPunct="1">
      <a:defRPr kern="1200">
        <a:solidFill>
          <a:schemeClr val="tx1"/>
        </a:solidFill>
        <a:latin typeface="Arial" charset="0"/>
        <a:ea typeface="+mn-ea"/>
        <a:cs typeface="+mn-cs"/>
      </a:defRPr>
    </a:lvl7pPr>
    <a:lvl8pPr marL="3199051" algn="l" defTabSz="914015" rtl="0" eaLnBrk="1" latinLnBrk="0" hangingPunct="1">
      <a:defRPr kern="1200">
        <a:solidFill>
          <a:schemeClr val="tx1"/>
        </a:solidFill>
        <a:latin typeface="Arial" charset="0"/>
        <a:ea typeface="+mn-ea"/>
        <a:cs typeface="+mn-cs"/>
      </a:defRPr>
    </a:lvl8pPr>
    <a:lvl9pPr marL="3656058" algn="l" defTabSz="914015"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ster" id="{33E3C9D2-BC93-3C43-B9DE-C6F7A8A32100}">
          <p14:sldIdLst>
            <p14:sldId id="311"/>
            <p14:sldId id="370"/>
            <p14:sldId id="384"/>
            <p14:sldId id="373"/>
            <p14:sldId id="385"/>
            <p14:sldId id="386"/>
            <p14:sldId id="376"/>
            <p14:sldId id="379"/>
            <p14:sldId id="380"/>
            <p14:sldId id="372"/>
            <p14:sldId id="381"/>
            <p14:sldId id="354"/>
            <p14:sldId id="382"/>
            <p14:sldId id="383"/>
            <p14:sldId id="375"/>
            <p14:sldId id="374"/>
            <p14:sldId id="377"/>
            <p14:sldId id="378"/>
            <p14:sldId id="387"/>
            <p14:sldId id="36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Griffith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D231"/>
    <a:srgbClr val="FF0000"/>
    <a:srgbClr val="4C4C4C"/>
    <a:srgbClr val="2E67B2"/>
    <a:srgbClr val="ED1C24"/>
    <a:srgbClr val="79F6F9"/>
    <a:srgbClr val="B3B3B3"/>
    <a:srgbClr val="CCCCCC"/>
    <a:srgbClr val="FADF4C"/>
    <a:srgbClr val="D26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8" autoAdjust="0"/>
    <p:restoredTop sz="65324" autoAdjust="0"/>
  </p:normalViewPr>
  <p:slideViewPr>
    <p:cSldViewPr snapToGrid="0" snapToObjects="1">
      <p:cViewPr>
        <p:scale>
          <a:sx n="90" d="100"/>
          <a:sy n="90" d="100"/>
        </p:scale>
        <p:origin x="-1134" y="-72"/>
      </p:cViewPr>
      <p:guideLst>
        <p:guide orient="horz" pos="738"/>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1632" y="-7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2662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A8E6ED9A-3674-48F2-BA48-B8EE254CCDC1}" type="datetimeFigureOut">
              <a:rPr lang="en-US"/>
              <a:pPr>
                <a:defRPr/>
              </a:pPr>
              <a:t>8/3/2015</a:t>
            </a:fld>
            <a:endParaRPr lang="en-US" dirty="0"/>
          </a:p>
        </p:txBody>
      </p:sp>
      <p:sp>
        <p:nvSpPr>
          <p:cNvPr id="2662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2662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7570E6E-70C6-435B-AA9C-A70BBC8314AF}" type="slidenum">
              <a:rPr lang="en-US"/>
              <a:pPr>
                <a:defRPr/>
              </a:pPr>
              <a:t>‹#›</a:t>
            </a:fld>
            <a:endParaRPr lang="en-US" dirty="0"/>
          </a:p>
        </p:txBody>
      </p:sp>
    </p:spTree>
    <p:extLst>
      <p:ext uri="{BB962C8B-B14F-4D97-AF65-F5344CB8AC3E}">
        <p14:creationId xmlns:p14="http://schemas.microsoft.com/office/powerpoint/2010/main" val="104155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solidFill>
                  <a:srgbClr val="4C4C4C"/>
                </a:solidFill>
                <a:latin typeface="Arial"/>
                <a:cs typeface="Arial"/>
              </a:defRPr>
            </a:lvl1pPr>
          </a:lstStyle>
          <a:p>
            <a:pPr>
              <a:defRPr/>
            </a:pPr>
            <a:endParaRPr lang="en-US" dirty="0"/>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solidFill>
                  <a:srgbClr val="4C4C4C"/>
                </a:solidFill>
                <a:latin typeface="Arial"/>
                <a:cs typeface="Arial"/>
              </a:defRPr>
            </a:lvl1pPr>
          </a:lstStyle>
          <a:p>
            <a:pPr>
              <a:defRPr/>
            </a:pPr>
            <a:fld id="{8F091C68-E720-4C91-8FF6-E71D7E026F09}" type="datetimeFigureOut">
              <a:rPr lang="en-US" smtClean="0"/>
              <a:pPr>
                <a:defRPr/>
              </a:pPr>
              <a:t>8/3/2015</a:t>
            </a:fld>
            <a:endParaRPr lang="en-US" dirty="0"/>
          </a:p>
        </p:txBody>
      </p:sp>
      <p:sp>
        <p:nvSpPr>
          <p:cNvPr id="4" name="Slide Image Placeholder 3"/>
          <p:cNvSpPr>
            <a:spLocks noGrp="1" noRot="1" noChangeAspect="1"/>
          </p:cNvSpPr>
          <p:nvPr>
            <p:ph type="sldImg" idx="2"/>
          </p:nvPr>
        </p:nvSpPr>
        <p:spPr>
          <a:xfrm>
            <a:off x="1590675" y="696913"/>
            <a:ext cx="3676650" cy="267493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3558376"/>
            <a:ext cx="5486400" cy="50411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33363" lvl="0" indent="-233363">
              <a:spcBef>
                <a:spcPct val="0"/>
              </a:spcBef>
              <a:spcAft>
                <a:spcPts val="400"/>
              </a:spcAft>
              <a:buFont typeface="Arial" charset="0"/>
              <a:buChar char="•"/>
              <a:tabLst/>
            </a:pPr>
            <a:r>
              <a:rPr lang="en-US" noProof="0" dirty="0" smtClean="0"/>
              <a:t>Click to add notes</a:t>
            </a:r>
          </a:p>
          <a:p>
            <a:pPr lvl="1" indent="-223838">
              <a:spcBef>
                <a:spcPct val="0"/>
              </a:spcBef>
              <a:spcAft>
                <a:spcPts val="600"/>
              </a:spcAft>
              <a:buFont typeface="Arial" charset="0"/>
              <a:buChar char="–"/>
            </a:pPr>
            <a:r>
              <a:rPr lang="en-US" noProof="0" dirty="0" smtClean="0"/>
              <a:t>Second level</a:t>
            </a:r>
          </a:p>
          <a:p>
            <a:pPr marL="627063" lvl="2" indent="-169863">
              <a:spcBef>
                <a:spcPct val="0"/>
              </a:spcBef>
              <a:spcAft>
                <a:spcPts val="400"/>
              </a:spcAft>
              <a:buFont typeface="Arial" charset="0"/>
              <a:buChar char="•"/>
            </a:pPr>
            <a:r>
              <a:rPr lang="en-US" noProof="0" dirty="0" smtClean="0"/>
              <a:t>Third level</a:t>
            </a:r>
          </a:p>
          <a:p>
            <a:pPr marL="796925" lvl="3" indent="-169863">
              <a:spcBef>
                <a:spcPct val="0"/>
              </a:spcBef>
              <a:spcAft>
                <a:spcPts val="400"/>
              </a:spcAft>
              <a:buFont typeface="Arial" charset="0"/>
              <a:buChar char="–"/>
            </a:pPr>
            <a:r>
              <a:rPr lang="en-US" noProof="0" dirty="0" smtClean="0"/>
              <a:t>Fourth level</a:t>
            </a:r>
          </a:p>
          <a:p>
            <a:pPr marL="966788" lvl="4" indent="-169863">
              <a:spcBef>
                <a:spcPct val="0"/>
              </a:spcBef>
              <a:spcAft>
                <a:spcPts val="400"/>
              </a:spcAft>
              <a:buFont typeface="Arial" charset="0"/>
              <a:buChar char="»"/>
            </a:pPr>
            <a:r>
              <a:rPr lang="en-US" noProof="0" dirty="0" smtClean="0"/>
              <a:t>Fifth level</a:t>
            </a:r>
            <a:endParaRPr lang="en-US" noProof="0" dirty="0"/>
          </a:p>
        </p:txBody>
      </p:sp>
      <p:sp>
        <p:nvSpPr>
          <p:cNvPr id="6" name="Footer Placeholder 5"/>
          <p:cNvSpPr>
            <a:spLocks noGrp="1"/>
          </p:cNvSpPr>
          <p:nvPr>
            <p:ph type="ftr" sz="quarter" idx="4"/>
          </p:nvPr>
        </p:nvSpPr>
        <p:spPr>
          <a:xfrm>
            <a:off x="685800" y="8829675"/>
            <a:ext cx="4874972" cy="465138"/>
          </a:xfrm>
          <a:prstGeom prst="rect">
            <a:avLst/>
          </a:prstGeom>
        </p:spPr>
        <p:txBody>
          <a:bodyPr vert="horz" lIns="91440" tIns="45720" rIns="91440" bIns="45720" rtlCol="0" anchor="ctr"/>
          <a:lstStyle>
            <a:lvl1pPr algn="l" fontAlgn="auto">
              <a:spcBef>
                <a:spcPts val="0"/>
              </a:spcBef>
              <a:spcAft>
                <a:spcPts val="0"/>
              </a:spcAft>
              <a:defRPr sz="700">
                <a:solidFill>
                  <a:srgbClr val="4C4C4C"/>
                </a:solidFill>
                <a:latin typeface="Arial"/>
                <a:cs typeface="Arial"/>
              </a:defRPr>
            </a:lvl1pPr>
          </a:lstStyle>
          <a:p>
            <a:pPr>
              <a:defRPr/>
            </a:pPr>
            <a:r>
              <a:rPr lang="en-US" kern="0" spc="-30" dirty="0" smtClean="0">
                <a:latin typeface="Arial"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7" name="Slide Number Placeholder 6"/>
          <p:cNvSpPr>
            <a:spLocks noGrp="1"/>
          </p:cNvSpPr>
          <p:nvPr>
            <p:ph type="sldNum" sz="quarter" idx="5"/>
          </p:nvPr>
        </p:nvSpPr>
        <p:spPr>
          <a:xfrm>
            <a:off x="5563947" y="8831262"/>
            <a:ext cx="611428" cy="465138"/>
          </a:xfrm>
          <a:prstGeom prst="rect">
            <a:avLst/>
          </a:prstGeom>
        </p:spPr>
        <p:txBody>
          <a:bodyPr vert="horz" lIns="91440" tIns="45720" rIns="91440" bIns="45720" rtlCol="0" anchor="ctr"/>
          <a:lstStyle>
            <a:lvl1pPr algn="r" fontAlgn="auto">
              <a:spcBef>
                <a:spcPts val="0"/>
              </a:spcBef>
              <a:spcAft>
                <a:spcPts val="0"/>
              </a:spcAft>
              <a:defRPr sz="1000">
                <a:solidFill>
                  <a:srgbClr val="4C4C4C"/>
                </a:solidFill>
                <a:latin typeface="Arial"/>
                <a:cs typeface="Arial"/>
              </a:defRPr>
            </a:lvl1pPr>
          </a:lstStyle>
          <a:p>
            <a:pPr>
              <a:defRPr/>
            </a:pPr>
            <a:r>
              <a:rPr lang="en-US" dirty="0" smtClean="0"/>
              <a:t>&lt;#&gt;</a:t>
            </a:r>
            <a:endParaRPr lang="en-US" dirty="0"/>
          </a:p>
        </p:txBody>
      </p:sp>
    </p:spTree>
    <p:extLst>
      <p:ext uri="{BB962C8B-B14F-4D97-AF65-F5344CB8AC3E}">
        <p14:creationId xmlns:p14="http://schemas.microsoft.com/office/powerpoint/2010/main" val="2269094675"/>
      </p:ext>
    </p:extLst>
  </p:cSld>
  <p:clrMap bg1="lt1" tx1="dk1" bg2="lt2" tx2="dk2" accent1="accent1" accent2="accent2" accent3="accent3" accent4="accent4" accent5="accent5" accent6="accent6" hlink="hlink" folHlink="folHlink"/>
  <p:notesStyle>
    <a:lvl1pPr marL="0" indent="0" algn="l" rtl="0" eaLnBrk="0" fontAlgn="base" hangingPunct="0">
      <a:spcBef>
        <a:spcPct val="30000"/>
      </a:spcBef>
      <a:spcAft>
        <a:spcPct val="0"/>
      </a:spcAft>
      <a:buNone/>
      <a:defRPr lang="en-US" sz="1400" b="0" kern="1200" baseline="0" noProof="0" smtClean="0">
        <a:solidFill>
          <a:srgbClr val="4C4C4C"/>
        </a:solidFill>
        <a:latin typeface="Arial" pitchFamily="34" charset="0"/>
        <a:ea typeface="+mn-ea"/>
        <a:cs typeface="Arial" pitchFamily="34" charset="0"/>
      </a:defRPr>
    </a:lvl1pPr>
    <a:lvl2pPr marL="457008" algn="l" rtl="0" eaLnBrk="0" fontAlgn="base" hangingPunct="0">
      <a:spcBef>
        <a:spcPct val="30000"/>
      </a:spcBef>
      <a:spcAft>
        <a:spcPct val="0"/>
      </a:spcAft>
      <a:defRPr lang="en-US" sz="1300" b="0" kern="1200" noProof="0" smtClean="0">
        <a:solidFill>
          <a:srgbClr val="4C4C4C"/>
        </a:solidFill>
        <a:latin typeface="Arial" pitchFamily="34" charset="0"/>
        <a:ea typeface="+mn-ea"/>
        <a:cs typeface="Arial" pitchFamily="34" charset="0"/>
      </a:defRPr>
    </a:lvl2pPr>
    <a:lvl3pPr marL="914015" algn="l" rtl="0" eaLnBrk="0" fontAlgn="base" hangingPunct="0">
      <a:spcBef>
        <a:spcPct val="30000"/>
      </a:spcBef>
      <a:spcAft>
        <a:spcPct val="0"/>
      </a:spcAft>
      <a:defRPr lang="en-US" sz="1200" b="0" kern="1200" noProof="0" smtClean="0">
        <a:solidFill>
          <a:srgbClr val="4C4C4C"/>
        </a:solidFill>
        <a:latin typeface="Arial" pitchFamily="34" charset="0"/>
        <a:ea typeface="+mn-ea"/>
        <a:cs typeface="Arial" pitchFamily="34" charset="0"/>
      </a:defRPr>
    </a:lvl3pPr>
    <a:lvl4pPr marL="1371022" algn="l" rtl="0" eaLnBrk="0" fontAlgn="base" hangingPunct="0">
      <a:spcBef>
        <a:spcPct val="30000"/>
      </a:spcBef>
      <a:spcAft>
        <a:spcPct val="0"/>
      </a:spcAft>
      <a:defRPr lang="en-US" sz="1200" b="0" kern="1200" noProof="0" smtClean="0">
        <a:solidFill>
          <a:srgbClr val="4C4C4C"/>
        </a:solidFill>
        <a:latin typeface="Arial" pitchFamily="34" charset="0"/>
        <a:ea typeface="+mn-ea"/>
        <a:cs typeface="Arial" pitchFamily="34" charset="0"/>
      </a:defRPr>
    </a:lvl4pPr>
    <a:lvl5pPr marL="1828029" algn="l" rtl="0" eaLnBrk="0" fontAlgn="base" hangingPunct="0">
      <a:spcBef>
        <a:spcPct val="30000"/>
      </a:spcBef>
      <a:spcAft>
        <a:spcPct val="0"/>
      </a:spcAft>
      <a:defRPr lang="en-US" sz="1200" b="0" kern="1200" noProof="0">
        <a:solidFill>
          <a:srgbClr val="4C4C4C"/>
        </a:solidFill>
        <a:latin typeface="Arial" pitchFamily="34" charset="0"/>
        <a:ea typeface="+mn-ea"/>
        <a:cs typeface="Arial" pitchFamily="34" charset="0"/>
      </a:defRPr>
    </a:lvl5pPr>
    <a:lvl6pPr marL="2285036" algn="l" defTabSz="914015" rtl="0" eaLnBrk="1" latinLnBrk="0" hangingPunct="1">
      <a:defRPr sz="1200" kern="1200">
        <a:solidFill>
          <a:schemeClr val="tx1"/>
        </a:solidFill>
        <a:latin typeface="+mn-lt"/>
        <a:ea typeface="+mn-ea"/>
        <a:cs typeface="+mn-cs"/>
      </a:defRPr>
    </a:lvl6pPr>
    <a:lvl7pPr marL="2742043" algn="l" defTabSz="914015" rtl="0" eaLnBrk="1" latinLnBrk="0" hangingPunct="1">
      <a:defRPr sz="1200" kern="1200">
        <a:solidFill>
          <a:schemeClr val="tx1"/>
        </a:solidFill>
        <a:latin typeface="+mn-lt"/>
        <a:ea typeface="+mn-ea"/>
        <a:cs typeface="+mn-cs"/>
      </a:defRPr>
    </a:lvl7pPr>
    <a:lvl8pPr marL="3199051" algn="l" defTabSz="914015" rtl="0" eaLnBrk="1" latinLnBrk="0" hangingPunct="1">
      <a:defRPr sz="1200" kern="1200">
        <a:solidFill>
          <a:schemeClr val="tx1"/>
        </a:solidFill>
        <a:latin typeface="+mn-lt"/>
        <a:ea typeface="+mn-ea"/>
        <a:cs typeface="+mn-cs"/>
      </a:defRPr>
    </a:lvl8pPr>
    <a:lvl9pPr marL="3656058" algn="l" defTabSz="9140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Chocolate: http://www.honolulumagazine.com/Promotions/Hawaii%20Chocolate%20Festival/CHOCOLATE---iStock_000013266127Medium.jpg</a:t>
            </a:r>
          </a:p>
          <a:p>
            <a:r>
              <a:rPr lang="en-US" dirty="0" smtClean="0"/>
              <a:t>Fudge: http://www.cartoondollemporium.com/forum/pics/cdeblog/chocolate%20fudge%202%20inch.jpg</a:t>
            </a:r>
            <a:endParaRPr lang="en-US" dirty="0"/>
          </a:p>
        </p:txBody>
      </p:sp>
      <p:sp>
        <p:nvSpPr>
          <p:cNvPr id="4" name="Slide Number Placeholder 3"/>
          <p:cNvSpPr>
            <a:spLocks noGrp="1"/>
          </p:cNvSpPr>
          <p:nvPr>
            <p:ph type="sldNum" sz="quarter" idx="10"/>
          </p:nvPr>
        </p:nvSpPr>
        <p:spPr/>
        <p:txBody>
          <a:bodyPr/>
          <a:lstStyle/>
          <a:p>
            <a:fld id="{2F6853A4-BB27-2941-AA46-17F83210F0AA}" type="slidenum">
              <a:rPr lang="en-US" smtClean="0"/>
              <a:t>15</a:t>
            </a:fld>
            <a:endParaRPr lang="en-US" dirty="0"/>
          </a:p>
        </p:txBody>
      </p:sp>
    </p:spTree>
    <p:extLst>
      <p:ext uri="{BB962C8B-B14F-4D97-AF65-F5344CB8AC3E}">
        <p14:creationId xmlns:p14="http://schemas.microsoft.com/office/powerpoint/2010/main" val="3474592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Option #1">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5885" y="3104898"/>
            <a:ext cx="9357445" cy="997034"/>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51976" y="4125193"/>
            <a:ext cx="9351357" cy="975360"/>
          </a:xfrm>
        </p:spPr>
        <p:txBody>
          <a:bodyPr/>
          <a:lstStyle>
            <a:lvl1pPr marL="0" indent="0" algn="l">
              <a:buNone/>
              <a:defRPr sz="3600" b="0" baseline="0">
                <a:solidFill>
                  <a:srgbClr val="4C4C4C"/>
                </a:solidFill>
              </a:defRPr>
            </a:lvl1pPr>
            <a:lvl2pPr marL="457008" indent="0" algn="ctr">
              <a:buNone/>
              <a:defRPr>
                <a:solidFill>
                  <a:schemeClr val="tx1">
                    <a:tint val="75000"/>
                  </a:schemeClr>
                </a:solidFill>
              </a:defRPr>
            </a:lvl2pPr>
            <a:lvl3pPr marL="914015" indent="0" algn="ctr">
              <a:buNone/>
              <a:defRPr>
                <a:solidFill>
                  <a:schemeClr val="tx1">
                    <a:tint val="75000"/>
                  </a:schemeClr>
                </a:solidFill>
              </a:defRPr>
            </a:lvl3pPr>
            <a:lvl4pPr marL="1371022" indent="0" algn="ctr">
              <a:buNone/>
              <a:defRPr>
                <a:solidFill>
                  <a:schemeClr val="tx1">
                    <a:tint val="75000"/>
                  </a:schemeClr>
                </a:solidFill>
              </a:defRPr>
            </a:lvl4pPr>
            <a:lvl5pPr marL="1828029" indent="0" algn="ctr">
              <a:buNone/>
              <a:defRPr>
                <a:solidFill>
                  <a:schemeClr val="tx1">
                    <a:tint val="75000"/>
                  </a:schemeClr>
                </a:solidFill>
              </a:defRPr>
            </a:lvl5pPr>
            <a:lvl6pPr marL="2285036" indent="0" algn="ctr">
              <a:buNone/>
              <a:defRPr>
                <a:solidFill>
                  <a:schemeClr val="tx1">
                    <a:tint val="75000"/>
                  </a:schemeClr>
                </a:solidFill>
              </a:defRPr>
            </a:lvl6pPr>
            <a:lvl7pPr marL="2742043" indent="0" algn="ctr">
              <a:buNone/>
              <a:defRPr>
                <a:solidFill>
                  <a:schemeClr val="tx1">
                    <a:tint val="75000"/>
                  </a:schemeClr>
                </a:solidFill>
              </a:defRPr>
            </a:lvl7pPr>
            <a:lvl8pPr marL="3199051" indent="0" algn="ctr">
              <a:buNone/>
              <a:defRPr>
                <a:solidFill>
                  <a:schemeClr val="tx1">
                    <a:tint val="75000"/>
                  </a:schemeClr>
                </a:solidFill>
              </a:defRPr>
            </a:lvl8pPr>
            <a:lvl9pPr marL="3656058"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userDrawn="1"/>
        </p:nvSpPr>
        <p:spPr>
          <a:xfrm>
            <a:off x="352844" y="7029059"/>
            <a:ext cx="9440608" cy="194733"/>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13" name="Text Placeholder 12"/>
          <p:cNvSpPr>
            <a:spLocks noGrp="1"/>
          </p:cNvSpPr>
          <p:nvPr>
            <p:ph type="body" sz="quarter" idx="10" hasCustomPrompt="1"/>
          </p:nvPr>
        </p:nvSpPr>
        <p:spPr>
          <a:xfrm>
            <a:off x="354619" y="5764852"/>
            <a:ext cx="3469798" cy="646854"/>
          </a:xfrm>
        </p:spPr>
        <p:txBody>
          <a:bodyPr/>
          <a:lstStyle>
            <a:lvl1pPr marL="0" indent="0">
              <a:buNone/>
              <a:defRPr sz="1800" baseline="0">
                <a:solidFill>
                  <a:srgbClr val="4C4C4C"/>
                </a:solidFill>
              </a:defRPr>
            </a:lvl1pPr>
            <a:lvl2pPr marL="233264" indent="0">
              <a:buNone/>
              <a:defRPr sz="1200"/>
            </a:lvl2pPr>
            <a:lvl3pPr marL="457008" indent="0">
              <a:buNone/>
              <a:defRPr sz="1200"/>
            </a:lvl3pPr>
            <a:lvl4pPr marL="626797" indent="0">
              <a:buNone/>
              <a:defRPr sz="1200"/>
            </a:lvl4pPr>
            <a:lvl5pPr marL="796589"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45890" y="6709763"/>
            <a:ext cx="3459321" cy="199038"/>
          </a:xfrm>
        </p:spPr>
        <p:txBody>
          <a:bodyPr/>
          <a:lstStyle>
            <a:lvl1pPr marL="0" indent="0">
              <a:buNone/>
              <a:defRPr sz="1000" baseline="0"/>
            </a:lvl1pPr>
            <a:lvl2pPr marL="233264" indent="0">
              <a:buNone/>
              <a:defRPr sz="1000"/>
            </a:lvl2pPr>
            <a:lvl3pPr marL="457008" indent="0">
              <a:buNone/>
              <a:defRPr sz="1000"/>
            </a:lvl3pPr>
            <a:lvl4pPr marL="626797" indent="0">
              <a:buNone/>
              <a:defRPr sz="1000"/>
            </a:lvl4pPr>
            <a:lvl5pPr marL="796589" indent="0">
              <a:buNone/>
              <a:defRPr sz="1000"/>
            </a:lvl5pPr>
          </a:lstStyle>
          <a:p>
            <a:pPr lvl="0"/>
            <a:r>
              <a:rPr lang="en-US" dirty="0" smtClean="0"/>
              <a:t>Click to add PID#</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Layout: Option #2">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TextBox 8"/>
          <p:cNvSpPr txBox="1"/>
          <p:nvPr userDrawn="1"/>
        </p:nvSpPr>
        <p:spPr>
          <a:xfrm>
            <a:off x="352744" y="7029027"/>
            <a:ext cx="9440228" cy="194733"/>
          </a:xfrm>
          <a:prstGeom prst="rect">
            <a:avLst/>
          </a:prstGeom>
          <a:noFill/>
        </p:spPr>
        <p:txBody>
          <a:bodyPr wrap="none" lIns="0" tIns="0" rIns="0" bIns="0" anchor="b"/>
          <a:lstStyle/>
          <a:p>
            <a:pPr fontAlgn="auto">
              <a:spcBef>
                <a:spcPts val="0"/>
              </a:spcBef>
              <a:spcAft>
                <a:spcPts val="0"/>
              </a:spcAft>
              <a:defRPr/>
            </a:pPr>
            <a:r>
              <a:rPr lang="en-US" sz="800" kern="0" spc="-33" dirty="0">
                <a:solidFill>
                  <a:srgbClr val="4C4C4C"/>
                </a:solidFill>
                <a:cs typeface="Arial"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2" name="Title 1"/>
          <p:cNvSpPr>
            <a:spLocks noGrp="1"/>
          </p:cNvSpPr>
          <p:nvPr>
            <p:ph type="title"/>
          </p:nvPr>
        </p:nvSpPr>
        <p:spPr>
          <a:xfrm>
            <a:off x="1065148" y="2185755"/>
            <a:ext cx="8787195" cy="945386"/>
          </a:xfrm>
        </p:spPr>
        <p:txBody>
          <a:bodyPr/>
          <a:lstStyle>
            <a:lvl1pPr>
              <a:defRPr sz="4900" baseline="0">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idx="10"/>
          </p:nvPr>
        </p:nvSpPr>
        <p:spPr>
          <a:xfrm>
            <a:off x="1065214" y="3134023"/>
            <a:ext cx="8787129" cy="860213"/>
          </a:xfrm>
        </p:spPr>
        <p:txBody>
          <a:bodyPr/>
          <a:lstStyle>
            <a:lvl1pPr marL="0" indent="0">
              <a:buNone/>
              <a:defRPr sz="3900">
                <a:solidFill>
                  <a:srgbClr val="FFFFFF"/>
                </a:solidFill>
              </a:defRPr>
            </a:lvl1pPr>
            <a:lvl2pPr marL="253343" indent="0">
              <a:buNone/>
              <a:defRPr/>
            </a:lvl2pPr>
            <a:lvl3pPr marL="496347" indent="0">
              <a:buNone/>
              <a:defRPr/>
            </a:lvl3pPr>
            <a:lvl4pPr marL="680753" indent="0">
              <a:buNone/>
              <a:defRPr/>
            </a:lvl4pPr>
            <a:lvl5pPr marL="865161" indent="0">
              <a:buNone/>
              <a:defRPr/>
            </a:lvl5pPr>
          </a:lstStyle>
          <a:p>
            <a:pPr lvl="0"/>
            <a:r>
              <a:rPr lang="en-US" smtClean="0"/>
              <a:t>Click to edit Master text styles</a:t>
            </a:r>
          </a:p>
        </p:txBody>
      </p:sp>
      <p:sp>
        <p:nvSpPr>
          <p:cNvPr id="7" name="Text Placeholder 12"/>
          <p:cNvSpPr>
            <a:spLocks noGrp="1"/>
          </p:cNvSpPr>
          <p:nvPr>
            <p:ph type="body" sz="quarter" idx="11"/>
          </p:nvPr>
        </p:nvSpPr>
        <p:spPr>
          <a:xfrm>
            <a:off x="1065213" y="4748852"/>
            <a:ext cx="3469798" cy="646853"/>
          </a:xfrm>
        </p:spPr>
        <p:txBody>
          <a:bodyPr/>
          <a:lstStyle>
            <a:lvl1pPr marL="0" indent="0">
              <a:buNone/>
              <a:defRPr sz="2000" baseline="0">
                <a:solidFill>
                  <a:srgbClr val="FFFFFF"/>
                </a:solidFill>
              </a:defRPr>
            </a:lvl1pPr>
            <a:lvl2pPr marL="253343" indent="0">
              <a:buNone/>
              <a:defRPr sz="1300"/>
            </a:lvl2pPr>
            <a:lvl3pPr marL="496347" indent="0">
              <a:buNone/>
              <a:defRPr sz="1300"/>
            </a:lvl3pPr>
            <a:lvl4pPr marL="680753" indent="0">
              <a:buNone/>
              <a:defRPr sz="1300"/>
            </a:lvl4pPr>
            <a:lvl5pPr marL="865161" indent="0">
              <a:buNone/>
              <a:defRPr sz="1300"/>
            </a:lvl5pPr>
          </a:lstStyle>
          <a:p>
            <a:pPr lvl="0"/>
            <a:r>
              <a:rPr lang="en-US" smtClean="0"/>
              <a:t>Click to edit Master text styles</a:t>
            </a:r>
          </a:p>
          <a:p>
            <a:pPr lvl="1"/>
            <a:r>
              <a:rPr lang="en-US" smtClean="0"/>
              <a:t>Second level</a:t>
            </a:r>
          </a:p>
        </p:txBody>
      </p:sp>
      <p:sp>
        <p:nvSpPr>
          <p:cNvPr id="8" name="Text Placeholder 4"/>
          <p:cNvSpPr>
            <a:spLocks noGrp="1"/>
          </p:cNvSpPr>
          <p:nvPr>
            <p:ph type="body" sz="quarter" idx="12"/>
          </p:nvPr>
        </p:nvSpPr>
        <p:spPr>
          <a:xfrm>
            <a:off x="354141" y="6878419"/>
            <a:ext cx="3459321" cy="199038"/>
          </a:xfrm>
        </p:spPr>
        <p:txBody>
          <a:bodyPr/>
          <a:lstStyle>
            <a:lvl1pPr marL="0" indent="0">
              <a:buNone/>
              <a:defRPr sz="1100" baseline="0">
                <a:solidFill>
                  <a:srgbClr val="4C4C4C"/>
                </a:solidFill>
              </a:defRPr>
            </a:lvl1pPr>
            <a:lvl2pPr marL="253343" indent="0">
              <a:buNone/>
              <a:defRPr sz="1100"/>
            </a:lvl2pPr>
            <a:lvl3pPr marL="496347" indent="0">
              <a:buNone/>
              <a:defRPr sz="1100"/>
            </a:lvl3pPr>
            <a:lvl4pPr marL="680753" indent="0">
              <a:buNone/>
              <a:defRPr sz="1100"/>
            </a:lvl4pPr>
            <a:lvl5pPr marL="865161" indent="0">
              <a:buNone/>
              <a:defRPr sz="1100"/>
            </a:lvl5pPr>
          </a:lstStyle>
          <a:p>
            <a:pPr lvl="0"/>
            <a:r>
              <a:rPr lang="en-US" smtClean="0"/>
              <a:t>Click to edit Master text styles</a:t>
            </a:r>
          </a:p>
        </p:txBody>
      </p:sp>
    </p:spTree>
    <p:extLst>
      <p:ext uri="{BB962C8B-B14F-4D97-AF65-F5344CB8AC3E}">
        <p14:creationId xmlns:p14="http://schemas.microsoft.com/office/powerpoint/2010/main" val="413272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Cov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TextBox 8"/>
          <p:cNvSpPr txBox="1">
            <a:spLocks noChangeArrowheads="1"/>
          </p:cNvSpPr>
          <p:nvPr userDrawn="1"/>
        </p:nvSpPr>
        <p:spPr bwMode="auto">
          <a:xfrm>
            <a:off x="9445468" y="7029027"/>
            <a:ext cx="302101" cy="19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91102FBB-3E61-4166-9407-EC7286323A2C}" type="slidenum">
              <a:rPr lang="en-US" sz="1000" smtClean="0">
                <a:solidFill>
                  <a:srgbClr val="4C4C4C"/>
                </a:solidFill>
                <a:cs typeface="Arial" charset="0"/>
              </a:rPr>
              <a:pPr algn="r" eaLnBrk="1" hangingPunct="1">
                <a:defRPr/>
              </a:pPr>
              <a:t>‹#›</a:t>
            </a:fld>
            <a:endParaRPr lang="en-US" sz="1000" dirty="0" smtClean="0">
              <a:solidFill>
                <a:srgbClr val="4C4C4C"/>
              </a:solidFill>
              <a:cs typeface="Arial" charset="0"/>
            </a:endParaRPr>
          </a:p>
        </p:txBody>
      </p:sp>
      <p:sp>
        <p:nvSpPr>
          <p:cNvPr id="6" name="TextBox 5"/>
          <p:cNvSpPr txBox="1"/>
          <p:nvPr userDrawn="1"/>
        </p:nvSpPr>
        <p:spPr>
          <a:xfrm>
            <a:off x="356235" y="7029027"/>
            <a:ext cx="9440228" cy="194733"/>
          </a:xfrm>
          <a:prstGeom prst="rect">
            <a:avLst/>
          </a:prstGeom>
          <a:noFill/>
        </p:spPr>
        <p:txBody>
          <a:bodyPr wrap="none" lIns="0" tIns="0" rIns="0" bIns="0" anchor="b"/>
          <a:lstStyle/>
          <a:p>
            <a:pPr fontAlgn="auto">
              <a:spcBef>
                <a:spcPts val="0"/>
              </a:spcBef>
              <a:spcAft>
                <a:spcPts val="0"/>
              </a:spcAft>
              <a:defRPr/>
            </a:pPr>
            <a:r>
              <a:rPr lang="en-US" sz="800" kern="0" spc="-33" dirty="0">
                <a:solidFill>
                  <a:srgbClr val="4C4C4C"/>
                </a:solidFill>
                <a:cs typeface="Arial"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2" name="Title 1"/>
          <p:cNvSpPr>
            <a:spLocks noGrp="1"/>
          </p:cNvSpPr>
          <p:nvPr>
            <p:ph type="title"/>
          </p:nvPr>
        </p:nvSpPr>
        <p:spPr>
          <a:xfrm>
            <a:off x="356043" y="3085253"/>
            <a:ext cx="9350388" cy="1020290"/>
          </a:xfrm>
        </p:spPr>
        <p:txBody>
          <a:bodyPr/>
          <a:lstStyle>
            <a:lvl1pPr algn="l">
              <a:defRPr sz="4900" baseline="0">
                <a:solidFill>
                  <a:srgbClr val="4C4C4C"/>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56043" y="4119049"/>
            <a:ext cx="9350388" cy="982967"/>
          </a:xfrm>
        </p:spPr>
        <p:txBody>
          <a:bodyPr/>
          <a:lstStyle>
            <a:lvl1pPr marL="0" indent="0">
              <a:buNone/>
              <a:defRPr sz="3900" i="0" baseline="0">
                <a:solidFill>
                  <a:srgbClr val="4C4C4C"/>
                </a:solidFill>
              </a:defRPr>
            </a:lvl1pPr>
            <a:lvl2pPr marL="253343" indent="0">
              <a:buNone/>
              <a:defRPr/>
            </a:lvl2pPr>
            <a:lvl3pPr marL="496347" indent="0">
              <a:buNone/>
              <a:defRPr/>
            </a:lvl3pPr>
            <a:lvl4pPr marL="680753" indent="0">
              <a:buNone/>
              <a:defRPr/>
            </a:lvl4pPr>
            <a:lvl5pPr marL="865161" indent="0">
              <a:buNone/>
              <a:defRPr/>
            </a:lvl5pPr>
          </a:lstStyle>
          <a:p>
            <a:pPr lvl="0"/>
            <a:r>
              <a:rPr lang="en-US" smtClean="0"/>
              <a:t>Click to edit Master text styles</a:t>
            </a:r>
          </a:p>
        </p:txBody>
      </p:sp>
    </p:spTree>
    <p:extLst>
      <p:ext uri="{BB962C8B-B14F-4D97-AF65-F5344CB8AC3E}">
        <p14:creationId xmlns:p14="http://schemas.microsoft.com/office/powerpoint/2010/main" val="1783543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52847" y="1577082"/>
            <a:ext cx="9386279" cy="5370675"/>
          </a:xfrm>
          <a:noFill/>
          <a:ln w="9525">
            <a:noFill/>
            <a:miter lim="800000"/>
            <a:headEnd/>
            <a:tailEnd/>
          </a:ln>
        </p:spPr>
        <p:txBody>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1747803" y="224711"/>
            <a:ext cx="7991323" cy="947076"/>
          </a:xfrm>
        </p:spPr>
        <p:txBody>
          <a:bodyPr/>
          <a:lstStyle>
            <a:lvl1pPr>
              <a:defRPr>
                <a:solidFill>
                  <a:srgbClr val="4C4C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0734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47802" y="223018"/>
            <a:ext cx="7988800" cy="947076"/>
          </a:xfrm>
          <a:noFill/>
          <a:ln w="9525">
            <a:noFill/>
            <a:miter lim="800000"/>
            <a:headEnd/>
            <a:tailEnd/>
          </a:ln>
        </p:spPr>
        <p:txBody>
          <a:bodyPr/>
          <a:lstStyle>
            <a:lvl1pPr>
              <a:defRPr lang="en-US" sz="3000">
                <a:solidFill>
                  <a:srgbClr val="4C4C4C"/>
                </a:solidFill>
              </a:defRPr>
            </a:lvl1pPr>
          </a:lstStyle>
          <a:p>
            <a:pPr lvl="0"/>
            <a:r>
              <a:rPr lang="en-US" smtClean="0"/>
              <a:t>Click to edit Master title style</a:t>
            </a:r>
            <a:endParaRPr lang="en-US" dirty="0"/>
          </a:p>
        </p:txBody>
      </p:sp>
      <p:sp>
        <p:nvSpPr>
          <p:cNvPr id="3" name="Content Placeholder 2"/>
          <p:cNvSpPr>
            <a:spLocks noGrp="1"/>
          </p:cNvSpPr>
          <p:nvPr>
            <p:ph sz="half" idx="1"/>
          </p:nvPr>
        </p:nvSpPr>
        <p:spPr>
          <a:xfrm>
            <a:off x="359533" y="1577081"/>
            <a:ext cx="4418206" cy="5385728"/>
          </a:xfrm>
          <a:noFill/>
          <a:ln w="9525">
            <a:noFill/>
            <a:miter lim="800000"/>
            <a:headEnd/>
            <a:tailEnd/>
          </a:ln>
        </p:spPr>
        <p:txBody>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75618" y="1577081"/>
            <a:ext cx="4460985" cy="5385728"/>
          </a:xfrm>
          <a:noFill/>
          <a:ln w="9525">
            <a:noFill/>
            <a:miter lim="800000"/>
            <a:headEnd/>
            <a:tailEnd/>
          </a:ln>
        </p:spPr>
        <p:txBody>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7149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a:xfrm>
            <a:off x="1747802" y="226907"/>
            <a:ext cx="7991323" cy="945386"/>
          </a:xfrm>
        </p:spPr>
        <p:txBody>
          <a:bodyPr/>
          <a:lstStyle>
            <a:lvl1pPr>
              <a:defRPr>
                <a:solidFill>
                  <a:srgbClr val="4C4C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6915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xfrm>
            <a:off x="3436620" y="6664960"/>
            <a:ext cx="3185160" cy="487680"/>
          </a:xfrm>
          <a:prstGeom prst="rect">
            <a:avLst/>
          </a:prstGeom>
          <a:ln/>
        </p:spPr>
        <p:txBody>
          <a:bodyPr lIns="99269" tIns="49635" rIns="99269" bIns="49635"/>
          <a:lstStyle>
            <a:lvl1pPr>
              <a:defRPr/>
            </a:lvl1pPr>
          </a:lstStyle>
          <a:p>
            <a:pPr>
              <a:defRPr/>
            </a:pPr>
            <a:endParaRPr lang="en-US" dirty="0">
              <a:solidFill>
                <a:srgbClr val="6D6E71"/>
              </a:solidFill>
              <a:cs typeface="Arial" charset="0"/>
            </a:endParaRPr>
          </a:p>
        </p:txBody>
      </p:sp>
      <p:sp>
        <p:nvSpPr>
          <p:cNvPr id="5" name="Rectangle 9"/>
          <p:cNvSpPr>
            <a:spLocks noGrp="1" noChangeArrowheads="1"/>
          </p:cNvSpPr>
          <p:nvPr>
            <p:ph type="sldNum" sz="quarter" idx="11"/>
          </p:nvPr>
        </p:nvSpPr>
        <p:spPr>
          <a:xfrm>
            <a:off x="7208520" y="6827520"/>
            <a:ext cx="2095500" cy="325120"/>
          </a:xfrm>
          <a:prstGeom prst="rect">
            <a:avLst/>
          </a:prstGeom>
          <a:ln/>
        </p:spPr>
        <p:txBody>
          <a:bodyPr lIns="99269" tIns="49635" rIns="99269" bIns="49635"/>
          <a:lstStyle>
            <a:lvl1pPr>
              <a:defRPr/>
            </a:lvl1pPr>
          </a:lstStyle>
          <a:p>
            <a:pPr>
              <a:defRPr/>
            </a:pPr>
            <a:fld id="{5EC7950A-BC0A-4633-91BA-8223153E6C48}" type="slidenum">
              <a:rPr lang="en-US">
                <a:solidFill>
                  <a:srgbClr val="6D6E71"/>
                </a:solidFill>
                <a:cs typeface="Arial" charset="0"/>
              </a:rPr>
              <a:pPr>
                <a:defRPr/>
              </a:pPr>
              <a:t>‹#›</a:t>
            </a:fld>
            <a:endParaRPr lang="en-US" dirty="0">
              <a:solidFill>
                <a:srgbClr val="6D6E71"/>
              </a:solidFill>
              <a:cs typeface="Arial" charset="0"/>
            </a:endParaRPr>
          </a:p>
        </p:txBody>
      </p:sp>
    </p:spTree>
    <p:extLst>
      <p:ext uri="{BB962C8B-B14F-4D97-AF65-F5344CB8AC3E}">
        <p14:creationId xmlns:p14="http://schemas.microsoft.com/office/powerpoint/2010/main" val="2668334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Slide: Option #1">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extBox 5"/>
          <p:cNvSpPr txBox="1"/>
          <p:nvPr userDrawn="1"/>
        </p:nvSpPr>
        <p:spPr>
          <a:xfrm>
            <a:off x="352743" y="7029027"/>
            <a:ext cx="9440228" cy="194733"/>
          </a:xfrm>
          <a:prstGeom prst="rect">
            <a:avLst/>
          </a:prstGeom>
          <a:noFill/>
        </p:spPr>
        <p:txBody>
          <a:bodyPr wrap="none" lIns="0" tIns="0" rIns="0" bIns="0" anchor="b"/>
          <a:lstStyle/>
          <a:p>
            <a:pPr fontAlgn="auto">
              <a:spcBef>
                <a:spcPts val="0"/>
              </a:spcBef>
              <a:spcAft>
                <a:spcPts val="0"/>
              </a:spcAft>
              <a:defRPr/>
            </a:pPr>
            <a:r>
              <a:rPr lang="en-US" sz="800" kern="0" spc="-33" dirty="0">
                <a:solidFill>
                  <a:srgbClr val="4C4C4C"/>
                </a:solidFill>
                <a:cs typeface="Arial"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2" name="Title 1"/>
          <p:cNvSpPr>
            <a:spLocks noGrp="1"/>
          </p:cNvSpPr>
          <p:nvPr>
            <p:ph type="ctrTitle"/>
          </p:nvPr>
        </p:nvSpPr>
        <p:spPr>
          <a:xfrm>
            <a:off x="345882" y="3104897"/>
            <a:ext cx="9357445" cy="997035"/>
          </a:xfrm>
        </p:spPr>
        <p:txBody>
          <a:bodyPr/>
          <a:lstStyle>
            <a:lvl1pPr algn="l">
              <a:defRPr sz="4900" baseline="0">
                <a:solidFill>
                  <a:srgbClr val="4C4C4C"/>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1971" y="4125194"/>
            <a:ext cx="9351357" cy="975360"/>
          </a:xfrm>
        </p:spPr>
        <p:txBody>
          <a:bodyPr/>
          <a:lstStyle>
            <a:lvl1pPr marL="0" indent="0" algn="l">
              <a:buNone/>
              <a:defRPr sz="3900" b="0" baseline="0">
                <a:solidFill>
                  <a:srgbClr val="4C4C4C"/>
                </a:solidFill>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p:nvPr>
        </p:nvSpPr>
        <p:spPr>
          <a:xfrm>
            <a:off x="354619" y="5764851"/>
            <a:ext cx="3469798" cy="646853"/>
          </a:xfrm>
        </p:spPr>
        <p:txBody>
          <a:bodyPr/>
          <a:lstStyle>
            <a:lvl1pPr marL="0" indent="0">
              <a:buNone/>
              <a:defRPr sz="2000" baseline="0">
                <a:solidFill>
                  <a:srgbClr val="4C4C4C"/>
                </a:solidFill>
              </a:defRPr>
            </a:lvl1pPr>
            <a:lvl2pPr marL="253361" indent="0">
              <a:buNone/>
              <a:defRPr sz="1300"/>
            </a:lvl2pPr>
            <a:lvl3pPr marL="496382" indent="0">
              <a:buNone/>
              <a:defRPr sz="1300"/>
            </a:lvl3pPr>
            <a:lvl4pPr marL="680801" indent="0">
              <a:buNone/>
              <a:defRPr sz="1300"/>
            </a:lvl4pPr>
            <a:lvl5pPr marL="865221" indent="0">
              <a:buNone/>
              <a:defRPr sz="1300"/>
            </a:lvl5pPr>
          </a:lstStyle>
          <a:p>
            <a:pPr lvl="0"/>
            <a:r>
              <a:rPr lang="en-US" smtClean="0"/>
              <a:t>Click to edit Master text styles</a:t>
            </a:r>
          </a:p>
          <a:p>
            <a:pPr lvl="1"/>
            <a:r>
              <a:rPr lang="en-US" smtClean="0"/>
              <a:t>Second level</a:t>
            </a:r>
          </a:p>
        </p:txBody>
      </p:sp>
      <p:sp>
        <p:nvSpPr>
          <p:cNvPr id="5" name="Text Placeholder 4"/>
          <p:cNvSpPr>
            <a:spLocks noGrp="1"/>
          </p:cNvSpPr>
          <p:nvPr>
            <p:ph type="body" sz="quarter" idx="11"/>
          </p:nvPr>
        </p:nvSpPr>
        <p:spPr>
          <a:xfrm>
            <a:off x="345882" y="6709763"/>
            <a:ext cx="3459321" cy="199038"/>
          </a:xfrm>
        </p:spPr>
        <p:txBody>
          <a:bodyPr/>
          <a:lstStyle>
            <a:lvl1pPr marL="0" indent="0">
              <a:buNone/>
              <a:defRPr sz="1100" baseline="0"/>
            </a:lvl1pPr>
            <a:lvl2pPr marL="253361" indent="0">
              <a:buNone/>
              <a:defRPr sz="1100"/>
            </a:lvl2pPr>
            <a:lvl3pPr marL="496382" indent="0">
              <a:buNone/>
              <a:defRPr sz="1100"/>
            </a:lvl3pPr>
            <a:lvl4pPr marL="680801" indent="0">
              <a:buNone/>
              <a:defRPr sz="1100"/>
            </a:lvl4pPr>
            <a:lvl5pPr marL="865221" indent="0">
              <a:buNone/>
              <a:defRPr sz="1100"/>
            </a:lvl5pPr>
          </a:lstStyle>
          <a:p>
            <a:pPr lvl="0"/>
            <a:r>
              <a:rPr lang="en-US" smtClean="0"/>
              <a:t>Click to edit Master text styles</a:t>
            </a:r>
          </a:p>
        </p:txBody>
      </p:sp>
    </p:spTree>
    <p:extLst>
      <p:ext uri="{BB962C8B-B14F-4D97-AF65-F5344CB8AC3E}">
        <p14:creationId xmlns:p14="http://schemas.microsoft.com/office/powerpoint/2010/main" val="213197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Layout: Option #2">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TextBox 8"/>
          <p:cNvSpPr txBox="1"/>
          <p:nvPr userDrawn="1"/>
        </p:nvSpPr>
        <p:spPr>
          <a:xfrm>
            <a:off x="352743" y="7029027"/>
            <a:ext cx="9440228" cy="194733"/>
          </a:xfrm>
          <a:prstGeom prst="rect">
            <a:avLst/>
          </a:prstGeom>
          <a:noFill/>
        </p:spPr>
        <p:txBody>
          <a:bodyPr wrap="none" lIns="0" tIns="0" rIns="0" bIns="0" anchor="b"/>
          <a:lstStyle/>
          <a:p>
            <a:pPr fontAlgn="auto">
              <a:spcBef>
                <a:spcPts val="0"/>
              </a:spcBef>
              <a:spcAft>
                <a:spcPts val="0"/>
              </a:spcAft>
              <a:defRPr/>
            </a:pPr>
            <a:r>
              <a:rPr lang="en-US" sz="800" kern="0" spc="-33" dirty="0">
                <a:solidFill>
                  <a:srgbClr val="4C4C4C"/>
                </a:solidFill>
                <a:cs typeface="Arial"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2" name="Title 1"/>
          <p:cNvSpPr>
            <a:spLocks noGrp="1"/>
          </p:cNvSpPr>
          <p:nvPr>
            <p:ph type="title"/>
          </p:nvPr>
        </p:nvSpPr>
        <p:spPr>
          <a:xfrm>
            <a:off x="1065147" y="2185754"/>
            <a:ext cx="8787195" cy="945386"/>
          </a:xfrm>
        </p:spPr>
        <p:txBody>
          <a:bodyPr/>
          <a:lstStyle>
            <a:lvl1pPr>
              <a:defRPr sz="4900" baseline="0">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idx="10"/>
          </p:nvPr>
        </p:nvSpPr>
        <p:spPr>
          <a:xfrm>
            <a:off x="1065213" y="3134022"/>
            <a:ext cx="8787129" cy="860213"/>
          </a:xfrm>
        </p:spPr>
        <p:txBody>
          <a:bodyPr/>
          <a:lstStyle>
            <a:lvl1pPr marL="0" indent="0">
              <a:buNone/>
              <a:defRPr sz="3900">
                <a:solidFill>
                  <a:srgbClr val="FFFFFF"/>
                </a:solidFill>
              </a:defRPr>
            </a:lvl1pPr>
            <a:lvl2pPr marL="253361" indent="0">
              <a:buNone/>
              <a:defRPr/>
            </a:lvl2pPr>
            <a:lvl3pPr marL="496382" indent="0">
              <a:buNone/>
              <a:defRPr/>
            </a:lvl3pPr>
            <a:lvl4pPr marL="680801" indent="0">
              <a:buNone/>
              <a:defRPr/>
            </a:lvl4pPr>
            <a:lvl5pPr marL="865221" indent="0">
              <a:buNone/>
              <a:defRPr/>
            </a:lvl5pPr>
          </a:lstStyle>
          <a:p>
            <a:pPr lvl="0"/>
            <a:r>
              <a:rPr lang="en-US" smtClean="0"/>
              <a:t>Click to edit Master text styles</a:t>
            </a:r>
          </a:p>
        </p:txBody>
      </p:sp>
      <p:sp>
        <p:nvSpPr>
          <p:cNvPr id="7" name="Text Placeholder 12"/>
          <p:cNvSpPr>
            <a:spLocks noGrp="1"/>
          </p:cNvSpPr>
          <p:nvPr>
            <p:ph type="body" sz="quarter" idx="11"/>
          </p:nvPr>
        </p:nvSpPr>
        <p:spPr>
          <a:xfrm>
            <a:off x="1065213" y="4748851"/>
            <a:ext cx="3469798" cy="646853"/>
          </a:xfrm>
        </p:spPr>
        <p:txBody>
          <a:bodyPr/>
          <a:lstStyle>
            <a:lvl1pPr marL="0" indent="0">
              <a:buNone/>
              <a:defRPr sz="2000" baseline="0">
                <a:solidFill>
                  <a:srgbClr val="FFFFFF"/>
                </a:solidFill>
              </a:defRPr>
            </a:lvl1pPr>
            <a:lvl2pPr marL="253361" indent="0">
              <a:buNone/>
              <a:defRPr sz="1300"/>
            </a:lvl2pPr>
            <a:lvl3pPr marL="496382" indent="0">
              <a:buNone/>
              <a:defRPr sz="1300"/>
            </a:lvl3pPr>
            <a:lvl4pPr marL="680801" indent="0">
              <a:buNone/>
              <a:defRPr sz="1300"/>
            </a:lvl4pPr>
            <a:lvl5pPr marL="865221" indent="0">
              <a:buNone/>
              <a:defRPr sz="1300"/>
            </a:lvl5pPr>
          </a:lstStyle>
          <a:p>
            <a:pPr lvl="0"/>
            <a:r>
              <a:rPr lang="en-US" smtClean="0"/>
              <a:t>Click to edit Master text styles</a:t>
            </a:r>
          </a:p>
          <a:p>
            <a:pPr lvl="1"/>
            <a:r>
              <a:rPr lang="en-US" smtClean="0"/>
              <a:t>Second level</a:t>
            </a:r>
          </a:p>
        </p:txBody>
      </p:sp>
      <p:sp>
        <p:nvSpPr>
          <p:cNvPr id="8" name="Text Placeholder 4"/>
          <p:cNvSpPr>
            <a:spLocks noGrp="1"/>
          </p:cNvSpPr>
          <p:nvPr>
            <p:ph type="body" sz="quarter" idx="12"/>
          </p:nvPr>
        </p:nvSpPr>
        <p:spPr>
          <a:xfrm>
            <a:off x="354140" y="6878419"/>
            <a:ext cx="3459321" cy="199038"/>
          </a:xfrm>
        </p:spPr>
        <p:txBody>
          <a:bodyPr/>
          <a:lstStyle>
            <a:lvl1pPr marL="0" indent="0">
              <a:buNone/>
              <a:defRPr sz="1100" baseline="0">
                <a:solidFill>
                  <a:srgbClr val="4C4C4C"/>
                </a:solidFill>
              </a:defRPr>
            </a:lvl1pPr>
            <a:lvl2pPr marL="253361" indent="0">
              <a:buNone/>
              <a:defRPr sz="1100"/>
            </a:lvl2pPr>
            <a:lvl3pPr marL="496382" indent="0">
              <a:buNone/>
              <a:defRPr sz="1100"/>
            </a:lvl3pPr>
            <a:lvl4pPr marL="680801" indent="0">
              <a:buNone/>
              <a:defRPr sz="1100"/>
            </a:lvl4pPr>
            <a:lvl5pPr marL="865221" indent="0">
              <a:buNone/>
              <a:defRPr sz="1100"/>
            </a:lvl5pPr>
          </a:lstStyle>
          <a:p>
            <a:pPr lvl="0"/>
            <a:r>
              <a:rPr lang="en-US" smtClean="0"/>
              <a:t>Click to edit Master text styles</a:t>
            </a:r>
          </a:p>
        </p:txBody>
      </p:sp>
    </p:spTree>
    <p:extLst>
      <p:ext uri="{BB962C8B-B14F-4D97-AF65-F5344CB8AC3E}">
        <p14:creationId xmlns:p14="http://schemas.microsoft.com/office/powerpoint/2010/main" val="1492605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Cov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TextBox 8"/>
          <p:cNvSpPr txBox="1">
            <a:spLocks noChangeArrowheads="1"/>
          </p:cNvSpPr>
          <p:nvPr userDrawn="1"/>
        </p:nvSpPr>
        <p:spPr bwMode="auto">
          <a:xfrm>
            <a:off x="9445467" y="7029027"/>
            <a:ext cx="302101" cy="19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91102FBB-3E61-4166-9407-EC7286323A2C}" type="slidenum">
              <a:rPr lang="en-US" sz="1000" smtClean="0">
                <a:solidFill>
                  <a:srgbClr val="4C4C4C"/>
                </a:solidFill>
                <a:cs typeface="Arial" charset="0"/>
              </a:rPr>
              <a:pPr algn="r" eaLnBrk="1" hangingPunct="1">
                <a:defRPr/>
              </a:pPr>
              <a:t>‹#›</a:t>
            </a:fld>
            <a:endParaRPr lang="en-US" sz="1000" dirty="0" smtClean="0">
              <a:solidFill>
                <a:srgbClr val="4C4C4C"/>
              </a:solidFill>
              <a:cs typeface="Arial" charset="0"/>
            </a:endParaRPr>
          </a:p>
        </p:txBody>
      </p:sp>
      <p:sp>
        <p:nvSpPr>
          <p:cNvPr id="6" name="TextBox 5"/>
          <p:cNvSpPr txBox="1"/>
          <p:nvPr userDrawn="1"/>
        </p:nvSpPr>
        <p:spPr>
          <a:xfrm>
            <a:off x="356235" y="7029027"/>
            <a:ext cx="9440228" cy="194733"/>
          </a:xfrm>
          <a:prstGeom prst="rect">
            <a:avLst/>
          </a:prstGeom>
          <a:noFill/>
        </p:spPr>
        <p:txBody>
          <a:bodyPr wrap="none" lIns="0" tIns="0" rIns="0" bIns="0" anchor="b"/>
          <a:lstStyle/>
          <a:p>
            <a:pPr fontAlgn="auto">
              <a:spcBef>
                <a:spcPts val="0"/>
              </a:spcBef>
              <a:spcAft>
                <a:spcPts val="0"/>
              </a:spcAft>
              <a:defRPr/>
            </a:pPr>
            <a:r>
              <a:rPr lang="en-US" sz="800" kern="0" spc="-33" dirty="0">
                <a:solidFill>
                  <a:srgbClr val="4C4C4C"/>
                </a:solidFill>
                <a:cs typeface="Arial"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2" name="Title 1"/>
          <p:cNvSpPr>
            <a:spLocks noGrp="1"/>
          </p:cNvSpPr>
          <p:nvPr>
            <p:ph type="title"/>
          </p:nvPr>
        </p:nvSpPr>
        <p:spPr>
          <a:xfrm>
            <a:off x="356043" y="3085253"/>
            <a:ext cx="9350388" cy="1020290"/>
          </a:xfrm>
        </p:spPr>
        <p:txBody>
          <a:bodyPr/>
          <a:lstStyle>
            <a:lvl1pPr algn="l">
              <a:defRPr sz="4900" baseline="0">
                <a:solidFill>
                  <a:srgbClr val="4C4C4C"/>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56043" y="4119048"/>
            <a:ext cx="9350388" cy="982967"/>
          </a:xfrm>
        </p:spPr>
        <p:txBody>
          <a:bodyPr/>
          <a:lstStyle>
            <a:lvl1pPr marL="0" indent="0">
              <a:buNone/>
              <a:defRPr sz="3900" i="0" baseline="0">
                <a:solidFill>
                  <a:srgbClr val="4C4C4C"/>
                </a:solidFill>
              </a:defRPr>
            </a:lvl1pPr>
            <a:lvl2pPr marL="253361" indent="0">
              <a:buNone/>
              <a:defRPr/>
            </a:lvl2pPr>
            <a:lvl3pPr marL="496382" indent="0">
              <a:buNone/>
              <a:defRPr/>
            </a:lvl3pPr>
            <a:lvl4pPr marL="680801" indent="0">
              <a:buNone/>
              <a:defRPr/>
            </a:lvl4pPr>
            <a:lvl5pPr marL="865221" indent="0">
              <a:buNone/>
              <a:defRPr/>
            </a:lvl5pPr>
          </a:lstStyle>
          <a:p>
            <a:pPr lvl="0"/>
            <a:r>
              <a:rPr lang="en-US" smtClean="0"/>
              <a:t>Click to edit Master text styles</a:t>
            </a:r>
          </a:p>
        </p:txBody>
      </p:sp>
    </p:spTree>
    <p:extLst>
      <p:ext uri="{BB962C8B-B14F-4D97-AF65-F5344CB8AC3E}">
        <p14:creationId xmlns:p14="http://schemas.microsoft.com/office/powerpoint/2010/main" val="3192682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52845" y="1577081"/>
            <a:ext cx="9386279" cy="5370675"/>
          </a:xfrm>
          <a:noFill/>
          <a:ln w="9525">
            <a:noFill/>
            <a:miter lim="800000"/>
            <a:headEnd/>
            <a:tailEnd/>
          </a:ln>
        </p:spPr>
        <p:txBody>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1747802" y="224711"/>
            <a:ext cx="7991323" cy="947076"/>
          </a:xfrm>
        </p:spPr>
        <p:txBody>
          <a:bodyPr/>
          <a:lstStyle>
            <a:lvl1pPr>
              <a:defRPr>
                <a:solidFill>
                  <a:srgbClr val="4C4C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6279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Layout: Option #2">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65152" y="2185761"/>
            <a:ext cx="8787195" cy="945385"/>
          </a:xfrm>
        </p:spPr>
        <p:txBody>
          <a:bodyPr anchor="b"/>
          <a:lstStyle>
            <a:lvl1pPr>
              <a:defRPr sz="4500" baseline="0">
                <a:solidFill>
                  <a:srgbClr val="FFFFFF"/>
                </a:solidFill>
              </a:defRPr>
            </a:lvl1pPr>
          </a:lstStyle>
          <a:p>
            <a:r>
              <a:rPr lang="en-US" dirty="0" smtClean="0"/>
              <a:t>ALTERNATE COVER OPTION</a:t>
            </a:r>
            <a:endParaRPr lang="en-US" dirty="0"/>
          </a:p>
        </p:txBody>
      </p:sp>
      <p:sp>
        <p:nvSpPr>
          <p:cNvPr id="6" name="Text Placeholder 5"/>
          <p:cNvSpPr>
            <a:spLocks noGrp="1"/>
          </p:cNvSpPr>
          <p:nvPr>
            <p:ph type="body" idx="10" hasCustomPrompt="1"/>
          </p:nvPr>
        </p:nvSpPr>
        <p:spPr>
          <a:xfrm>
            <a:off x="1065221" y="3134022"/>
            <a:ext cx="8787129" cy="860214"/>
          </a:xfrm>
        </p:spPr>
        <p:txBody>
          <a:bodyPr anchor="t"/>
          <a:lstStyle>
            <a:lvl1pPr marL="0" indent="0">
              <a:buNone/>
              <a:defRPr sz="3600">
                <a:solidFill>
                  <a:srgbClr val="FFFFFF"/>
                </a:solidFill>
              </a:defRPr>
            </a:lvl1pPr>
            <a:lvl2pPr marL="233264" indent="0">
              <a:buNone/>
              <a:defRPr/>
            </a:lvl2pPr>
            <a:lvl3pPr marL="457008" indent="0">
              <a:buNone/>
              <a:defRPr/>
            </a:lvl3pPr>
            <a:lvl4pPr marL="626797" indent="0">
              <a:buNone/>
              <a:defRPr/>
            </a:lvl4pPr>
            <a:lvl5pPr marL="796589" indent="0">
              <a:buNone/>
              <a:defRPr/>
            </a:lvl5pPr>
          </a:lstStyle>
          <a:p>
            <a:pPr lvl="0"/>
            <a:r>
              <a:rPr lang="en-US" dirty="0" smtClean="0"/>
              <a:t>Click to edit cover subtitle</a:t>
            </a:r>
            <a:endParaRPr lang="en-US" dirty="0"/>
          </a:p>
        </p:txBody>
      </p:sp>
      <p:sp>
        <p:nvSpPr>
          <p:cNvPr id="7" name="Text Placeholder 12"/>
          <p:cNvSpPr>
            <a:spLocks noGrp="1"/>
          </p:cNvSpPr>
          <p:nvPr>
            <p:ph type="body" sz="quarter" idx="11" hasCustomPrompt="1"/>
          </p:nvPr>
        </p:nvSpPr>
        <p:spPr>
          <a:xfrm>
            <a:off x="1065213" y="4748852"/>
            <a:ext cx="3469798" cy="646854"/>
          </a:xfrm>
        </p:spPr>
        <p:txBody>
          <a:bodyPr/>
          <a:lstStyle>
            <a:lvl1pPr marL="0" indent="0">
              <a:buNone/>
              <a:defRPr sz="1800" baseline="0">
                <a:solidFill>
                  <a:srgbClr val="FFFFFF"/>
                </a:solidFill>
              </a:defRPr>
            </a:lvl1pPr>
            <a:lvl2pPr marL="233264" indent="0">
              <a:buNone/>
              <a:defRPr sz="1200"/>
            </a:lvl2pPr>
            <a:lvl3pPr marL="457008" indent="0">
              <a:buNone/>
              <a:defRPr sz="1200"/>
            </a:lvl3pPr>
            <a:lvl4pPr marL="626797" indent="0">
              <a:buNone/>
              <a:defRPr sz="1200"/>
            </a:lvl4pPr>
            <a:lvl5pPr marL="796589" indent="0">
              <a:buNone/>
              <a:defRPr sz="1200"/>
            </a:lvl5pPr>
          </a:lstStyle>
          <a:p>
            <a:pPr lvl="0"/>
            <a:r>
              <a:rPr lang="en-US" dirty="0" smtClean="0"/>
              <a:t>Click to add presenter name</a:t>
            </a:r>
          </a:p>
          <a:p>
            <a:pPr lvl="0"/>
            <a:r>
              <a:rPr lang="en-US" dirty="0" smtClean="0"/>
              <a:t>Click to add date</a:t>
            </a:r>
            <a:endParaRPr lang="en-US" dirty="0"/>
          </a:p>
        </p:txBody>
      </p:sp>
      <p:sp>
        <p:nvSpPr>
          <p:cNvPr id="8" name="Text Placeholder 4"/>
          <p:cNvSpPr>
            <a:spLocks noGrp="1"/>
          </p:cNvSpPr>
          <p:nvPr>
            <p:ph type="body" sz="quarter" idx="12" hasCustomPrompt="1"/>
          </p:nvPr>
        </p:nvSpPr>
        <p:spPr>
          <a:xfrm>
            <a:off x="354147" y="6878419"/>
            <a:ext cx="3459321" cy="199038"/>
          </a:xfrm>
        </p:spPr>
        <p:txBody>
          <a:bodyPr/>
          <a:lstStyle>
            <a:lvl1pPr marL="0" indent="0">
              <a:buNone/>
              <a:defRPr sz="1000" baseline="0">
                <a:solidFill>
                  <a:srgbClr val="4C4C4C"/>
                </a:solidFill>
              </a:defRPr>
            </a:lvl1pPr>
            <a:lvl2pPr marL="233264" indent="0">
              <a:buNone/>
              <a:defRPr sz="1000"/>
            </a:lvl2pPr>
            <a:lvl3pPr marL="457008" indent="0">
              <a:buNone/>
              <a:defRPr sz="1000"/>
            </a:lvl3pPr>
            <a:lvl4pPr marL="626797" indent="0">
              <a:buNone/>
              <a:defRPr sz="1000"/>
            </a:lvl4pPr>
            <a:lvl5pPr marL="796589" indent="0">
              <a:buNone/>
              <a:defRPr sz="1000"/>
            </a:lvl5pPr>
          </a:lstStyle>
          <a:p>
            <a:pPr lvl="0"/>
            <a:r>
              <a:rPr lang="en-US" dirty="0" smtClean="0"/>
              <a:t>Click to add PID#</a:t>
            </a:r>
            <a:endParaRPr lang="en-US" dirty="0"/>
          </a:p>
        </p:txBody>
      </p:sp>
      <p:sp>
        <p:nvSpPr>
          <p:cNvPr id="9" name="TextBox 8"/>
          <p:cNvSpPr txBox="1"/>
          <p:nvPr userDrawn="1"/>
        </p:nvSpPr>
        <p:spPr>
          <a:xfrm>
            <a:off x="352844" y="7029059"/>
            <a:ext cx="9440608" cy="194733"/>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3464342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47802" y="223018"/>
            <a:ext cx="7988800" cy="947076"/>
          </a:xfrm>
          <a:noFill/>
          <a:ln w="9525">
            <a:noFill/>
            <a:miter lim="800000"/>
            <a:headEnd/>
            <a:tailEnd/>
          </a:ln>
        </p:spPr>
        <p:txBody>
          <a:bodyPr/>
          <a:lstStyle>
            <a:lvl1pPr>
              <a:defRPr lang="en-US" sz="3000">
                <a:solidFill>
                  <a:srgbClr val="4C4C4C"/>
                </a:solidFill>
              </a:defRPr>
            </a:lvl1pPr>
          </a:lstStyle>
          <a:p>
            <a:pPr lvl="0"/>
            <a:r>
              <a:rPr lang="en-US" smtClean="0"/>
              <a:t>Click to edit Master title style</a:t>
            </a:r>
            <a:endParaRPr lang="en-US" dirty="0"/>
          </a:p>
        </p:txBody>
      </p:sp>
      <p:sp>
        <p:nvSpPr>
          <p:cNvPr id="3" name="Content Placeholder 2"/>
          <p:cNvSpPr>
            <a:spLocks noGrp="1"/>
          </p:cNvSpPr>
          <p:nvPr>
            <p:ph sz="half" idx="1"/>
          </p:nvPr>
        </p:nvSpPr>
        <p:spPr>
          <a:xfrm>
            <a:off x="359533" y="1577081"/>
            <a:ext cx="4418206" cy="5385728"/>
          </a:xfrm>
          <a:noFill/>
          <a:ln w="9525">
            <a:noFill/>
            <a:miter lim="800000"/>
            <a:headEnd/>
            <a:tailEnd/>
          </a:ln>
        </p:spPr>
        <p:txBody>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75617" y="1577081"/>
            <a:ext cx="4460985" cy="5385728"/>
          </a:xfrm>
          <a:noFill/>
          <a:ln w="9525">
            <a:noFill/>
            <a:miter lim="800000"/>
            <a:headEnd/>
            <a:tailEnd/>
          </a:ln>
        </p:spPr>
        <p:txBody>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740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a:xfrm>
            <a:off x="1747800" y="226906"/>
            <a:ext cx="7991323" cy="945386"/>
          </a:xfrm>
        </p:spPr>
        <p:txBody>
          <a:bodyPr/>
          <a:lstStyle>
            <a:lvl1pPr>
              <a:defRPr>
                <a:solidFill>
                  <a:srgbClr val="4C4C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1461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xfrm>
            <a:off x="3436620" y="6664960"/>
            <a:ext cx="3185160" cy="487680"/>
          </a:xfrm>
          <a:prstGeom prst="rect">
            <a:avLst/>
          </a:prstGeom>
          <a:ln/>
        </p:spPr>
        <p:txBody>
          <a:bodyPr lIns="99276" tIns="49638" rIns="99276" bIns="49638"/>
          <a:lstStyle>
            <a:lvl1pPr>
              <a:defRPr/>
            </a:lvl1pPr>
          </a:lstStyle>
          <a:p>
            <a:pPr>
              <a:defRPr/>
            </a:pPr>
            <a:endParaRPr lang="en-US" dirty="0">
              <a:solidFill>
                <a:srgbClr val="6D6E71"/>
              </a:solidFill>
              <a:cs typeface="Arial" charset="0"/>
            </a:endParaRPr>
          </a:p>
        </p:txBody>
      </p:sp>
      <p:sp>
        <p:nvSpPr>
          <p:cNvPr id="5" name="Rectangle 9"/>
          <p:cNvSpPr>
            <a:spLocks noGrp="1" noChangeArrowheads="1"/>
          </p:cNvSpPr>
          <p:nvPr>
            <p:ph type="sldNum" sz="quarter" idx="11"/>
          </p:nvPr>
        </p:nvSpPr>
        <p:spPr>
          <a:xfrm>
            <a:off x="7208520" y="6827520"/>
            <a:ext cx="2095500" cy="325120"/>
          </a:xfrm>
          <a:prstGeom prst="rect">
            <a:avLst/>
          </a:prstGeom>
          <a:ln/>
        </p:spPr>
        <p:txBody>
          <a:bodyPr lIns="99276" tIns="49638" rIns="99276" bIns="49638"/>
          <a:lstStyle>
            <a:lvl1pPr>
              <a:defRPr/>
            </a:lvl1pPr>
          </a:lstStyle>
          <a:p>
            <a:pPr>
              <a:defRPr/>
            </a:pPr>
            <a:fld id="{5EC7950A-BC0A-4633-91BA-8223153E6C48}" type="slidenum">
              <a:rPr lang="en-US">
                <a:solidFill>
                  <a:srgbClr val="6D6E71"/>
                </a:solidFill>
                <a:cs typeface="Arial" charset="0"/>
              </a:rPr>
              <a:pPr>
                <a:defRPr/>
              </a:pPr>
              <a:t>‹#›</a:t>
            </a:fld>
            <a:endParaRPr lang="en-US" dirty="0">
              <a:solidFill>
                <a:srgbClr val="6D6E71"/>
              </a:solidFill>
              <a:cs typeface="Arial" charset="0"/>
            </a:endParaRPr>
          </a:p>
        </p:txBody>
      </p:sp>
    </p:spTree>
    <p:extLst>
      <p:ext uri="{BB962C8B-B14F-4D97-AF65-F5344CB8AC3E}">
        <p14:creationId xmlns:p14="http://schemas.microsoft.com/office/powerpoint/2010/main" val="1478963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272454"/>
            <a:ext cx="8549640" cy="156802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145280"/>
            <a:ext cx="7040880" cy="1869440"/>
          </a:xfrm>
        </p:spPr>
        <p:txBody>
          <a:bodyPr/>
          <a:lstStyle>
            <a:lvl1pPr marL="0" indent="0" algn="ctr">
              <a:buNone/>
              <a:defRPr>
                <a:solidFill>
                  <a:schemeClr val="tx1">
                    <a:tint val="75000"/>
                  </a:schemeClr>
                </a:solidFill>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73B6A0-1685-DE41-A2FE-1165D775CC24}" type="datetimeFigureOut">
              <a:rPr lang="en-US" smtClean="0">
                <a:solidFill>
                  <a:prstClr val="black">
                    <a:tint val="75000"/>
                  </a:prstClr>
                </a:solidFill>
              </a:rPr>
              <a:pPr/>
              <a:t>8/3/2015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DECDFE1-B5DD-4840-BE65-EE3D8739F76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517061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B6A0-1685-DE41-A2FE-1165D775CC24}" type="datetimeFigureOut">
              <a:rPr lang="en-US" smtClean="0">
                <a:solidFill>
                  <a:prstClr val="black">
                    <a:tint val="75000"/>
                  </a:prstClr>
                </a:solidFill>
              </a:rPr>
              <a:pPr/>
              <a:t>8/3/2015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DECDFE1-B5DD-4840-BE65-EE3D8739F76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173662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700694"/>
            <a:ext cx="8549640" cy="1452880"/>
          </a:xfrm>
        </p:spPr>
        <p:txBody>
          <a:bodyPr anchor="t"/>
          <a:lstStyle>
            <a:lvl1pPr algn="l">
              <a:defRPr sz="43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100495"/>
            <a:ext cx="8549640" cy="1600199"/>
          </a:xfrm>
        </p:spPr>
        <p:txBody>
          <a:bodyPr anchor="b"/>
          <a:lstStyle>
            <a:lvl1pPr marL="0" indent="0">
              <a:buNone/>
              <a:defRPr sz="2200">
                <a:solidFill>
                  <a:schemeClr val="tx1">
                    <a:tint val="75000"/>
                  </a:schemeClr>
                </a:solidFill>
              </a:defRPr>
            </a:lvl1pPr>
            <a:lvl2pPr marL="496382" indent="0">
              <a:buNone/>
              <a:defRPr sz="2000">
                <a:solidFill>
                  <a:schemeClr val="tx1">
                    <a:tint val="75000"/>
                  </a:schemeClr>
                </a:solidFill>
              </a:defRPr>
            </a:lvl2pPr>
            <a:lvl3pPr marL="992764" indent="0">
              <a:buNone/>
              <a:defRPr sz="1700">
                <a:solidFill>
                  <a:schemeClr val="tx1">
                    <a:tint val="75000"/>
                  </a:schemeClr>
                </a:solidFill>
              </a:defRPr>
            </a:lvl3pPr>
            <a:lvl4pPr marL="1489146" indent="0">
              <a:buNone/>
              <a:defRPr sz="1500">
                <a:solidFill>
                  <a:schemeClr val="tx1">
                    <a:tint val="75000"/>
                  </a:schemeClr>
                </a:solidFill>
              </a:defRPr>
            </a:lvl4pPr>
            <a:lvl5pPr marL="1985528" indent="0">
              <a:buNone/>
              <a:defRPr sz="1500">
                <a:solidFill>
                  <a:schemeClr val="tx1">
                    <a:tint val="75000"/>
                  </a:schemeClr>
                </a:solidFill>
              </a:defRPr>
            </a:lvl5pPr>
            <a:lvl6pPr marL="2481910" indent="0">
              <a:buNone/>
              <a:defRPr sz="1500">
                <a:solidFill>
                  <a:schemeClr val="tx1">
                    <a:tint val="75000"/>
                  </a:schemeClr>
                </a:solidFill>
              </a:defRPr>
            </a:lvl6pPr>
            <a:lvl7pPr marL="2978292" indent="0">
              <a:buNone/>
              <a:defRPr sz="1500">
                <a:solidFill>
                  <a:schemeClr val="tx1">
                    <a:tint val="75000"/>
                  </a:schemeClr>
                </a:solidFill>
              </a:defRPr>
            </a:lvl7pPr>
            <a:lvl8pPr marL="3474674" indent="0">
              <a:buNone/>
              <a:defRPr sz="1500">
                <a:solidFill>
                  <a:schemeClr val="tx1">
                    <a:tint val="75000"/>
                  </a:schemeClr>
                </a:solidFill>
              </a:defRPr>
            </a:lvl8pPr>
            <a:lvl9pPr marL="3971056"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B6A0-1685-DE41-A2FE-1165D775CC24}" type="datetimeFigureOut">
              <a:rPr lang="en-US" smtClean="0">
                <a:solidFill>
                  <a:prstClr val="black">
                    <a:tint val="75000"/>
                  </a:prstClr>
                </a:solidFill>
              </a:rPr>
              <a:pPr/>
              <a:t>8/3/2015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DECDFE1-B5DD-4840-BE65-EE3D8739F76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610061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706880"/>
            <a:ext cx="4442460" cy="482769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706880"/>
            <a:ext cx="4442460" cy="482769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B6A0-1685-DE41-A2FE-1165D775CC24}" type="datetimeFigureOut">
              <a:rPr lang="en-US" smtClean="0">
                <a:solidFill>
                  <a:prstClr val="black">
                    <a:tint val="75000"/>
                  </a:prstClr>
                </a:solidFill>
              </a:rPr>
              <a:pPr/>
              <a:t>8/3/2015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DECDFE1-B5DD-4840-BE65-EE3D8739F76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845242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637454"/>
            <a:ext cx="4444207" cy="682413"/>
          </a:xfrm>
        </p:spPr>
        <p:txBody>
          <a:bodyPr anchor="b"/>
          <a:lstStyle>
            <a:lvl1pPr marL="0" indent="0">
              <a:buNone/>
              <a:defRPr sz="2600" b="1"/>
            </a:lvl1pPr>
            <a:lvl2pPr marL="496382" indent="0">
              <a:buNone/>
              <a:defRPr sz="2200" b="1"/>
            </a:lvl2pPr>
            <a:lvl3pPr marL="992764" indent="0">
              <a:buNone/>
              <a:defRPr sz="2000" b="1"/>
            </a:lvl3pPr>
            <a:lvl4pPr marL="1489146" indent="0">
              <a:buNone/>
              <a:defRPr sz="1700" b="1"/>
            </a:lvl4pPr>
            <a:lvl5pPr marL="1985528" indent="0">
              <a:buNone/>
              <a:defRPr sz="1700" b="1"/>
            </a:lvl5pPr>
            <a:lvl6pPr marL="2481910" indent="0">
              <a:buNone/>
              <a:defRPr sz="1700" b="1"/>
            </a:lvl6pPr>
            <a:lvl7pPr marL="2978292" indent="0">
              <a:buNone/>
              <a:defRPr sz="1700" b="1"/>
            </a:lvl7pPr>
            <a:lvl8pPr marL="3474674" indent="0">
              <a:buNone/>
              <a:defRPr sz="1700" b="1"/>
            </a:lvl8pPr>
            <a:lvl9pPr marL="3971056"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02920" y="2319867"/>
            <a:ext cx="4444207" cy="4214707"/>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28" y="1637454"/>
            <a:ext cx="4445953" cy="682413"/>
          </a:xfrm>
        </p:spPr>
        <p:txBody>
          <a:bodyPr anchor="b"/>
          <a:lstStyle>
            <a:lvl1pPr marL="0" indent="0">
              <a:buNone/>
              <a:defRPr sz="2600" b="1"/>
            </a:lvl1pPr>
            <a:lvl2pPr marL="496382" indent="0">
              <a:buNone/>
              <a:defRPr sz="2200" b="1"/>
            </a:lvl2pPr>
            <a:lvl3pPr marL="992764" indent="0">
              <a:buNone/>
              <a:defRPr sz="2000" b="1"/>
            </a:lvl3pPr>
            <a:lvl4pPr marL="1489146" indent="0">
              <a:buNone/>
              <a:defRPr sz="1700" b="1"/>
            </a:lvl4pPr>
            <a:lvl5pPr marL="1985528" indent="0">
              <a:buNone/>
              <a:defRPr sz="1700" b="1"/>
            </a:lvl5pPr>
            <a:lvl6pPr marL="2481910" indent="0">
              <a:buNone/>
              <a:defRPr sz="1700" b="1"/>
            </a:lvl6pPr>
            <a:lvl7pPr marL="2978292" indent="0">
              <a:buNone/>
              <a:defRPr sz="1700" b="1"/>
            </a:lvl7pPr>
            <a:lvl8pPr marL="3474674" indent="0">
              <a:buNone/>
              <a:defRPr sz="1700" b="1"/>
            </a:lvl8pPr>
            <a:lvl9pPr marL="3971056"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09528" y="2319867"/>
            <a:ext cx="4445953" cy="4214707"/>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B6A0-1685-DE41-A2FE-1165D775CC24}" type="datetimeFigureOut">
              <a:rPr lang="en-US" smtClean="0">
                <a:solidFill>
                  <a:prstClr val="black">
                    <a:tint val="75000"/>
                  </a:prstClr>
                </a:solidFill>
              </a:rPr>
              <a:pPr/>
              <a:t>8/3/2015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DECDFE1-B5DD-4840-BE65-EE3D8739F76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35394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B6A0-1685-DE41-A2FE-1165D775CC24}" type="datetimeFigureOut">
              <a:rPr lang="en-US" smtClean="0">
                <a:solidFill>
                  <a:prstClr val="black">
                    <a:tint val="75000"/>
                  </a:prstClr>
                </a:solidFill>
              </a:rPr>
              <a:pPr/>
              <a:t>8/3/2015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DECDFE1-B5DD-4840-BE65-EE3D8739F76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43799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B6A0-1685-DE41-A2FE-1165D775CC24}" type="datetimeFigureOut">
              <a:rPr lang="en-US" smtClean="0">
                <a:solidFill>
                  <a:prstClr val="black">
                    <a:tint val="75000"/>
                  </a:prstClr>
                </a:solidFill>
              </a:rPr>
              <a:pPr/>
              <a:t>8/3/2015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DECDFE1-B5DD-4840-BE65-EE3D8739F76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4465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Cover">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043" y="3085254"/>
            <a:ext cx="9350388" cy="1020290"/>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56043" y="4119053"/>
            <a:ext cx="9350388" cy="982969"/>
          </a:xfrm>
        </p:spPr>
        <p:txBody>
          <a:bodyPr/>
          <a:lstStyle>
            <a:lvl1pPr marL="0" indent="0">
              <a:buNone/>
              <a:defRPr sz="3600" i="0" baseline="0">
                <a:solidFill>
                  <a:srgbClr val="4C4C4C"/>
                </a:solidFill>
              </a:defRPr>
            </a:lvl1pPr>
            <a:lvl2pPr marL="233264" indent="0">
              <a:buNone/>
              <a:defRPr/>
            </a:lvl2pPr>
            <a:lvl3pPr marL="457008" indent="0">
              <a:buNone/>
              <a:defRPr/>
            </a:lvl3pPr>
            <a:lvl4pPr marL="626797" indent="0">
              <a:buNone/>
              <a:defRPr/>
            </a:lvl4pPr>
            <a:lvl5pPr marL="796589" indent="0">
              <a:buNone/>
              <a:defRPr/>
            </a:lvl5pPr>
          </a:lstStyle>
          <a:p>
            <a:pPr lvl="0"/>
            <a:r>
              <a:rPr lang="en-US" dirty="0" smtClean="0"/>
              <a:t>Click to edit divider subtitle</a:t>
            </a:r>
          </a:p>
        </p:txBody>
      </p:sp>
      <p:sp>
        <p:nvSpPr>
          <p:cNvPr id="19" name="TextBox 18"/>
          <p:cNvSpPr txBox="1"/>
          <p:nvPr userDrawn="1"/>
        </p:nvSpPr>
        <p:spPr>
          <a:xfrm>
            <a:off x="9444794" y="7029059"/>
            <a:ext cx="302101" cy="194733"/>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sp>
        <p:nvSpPr>
          <p:cNvPr id="20" name="TextBox 19"/>
          <p:cNvSpPr txBox="1"/>
          <p:nvPr userDrawn="1"/>
        </p:nvSpPr>
        <p:spPr>
          <a:xfrm>
            <a:off x="356043" y="7029059"/>
            <a:ext cx="9440608" cy="194733"/>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28555262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291253"/>
            <a:ext cx="3309144" cy="123952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291254"/>
            <a:ext cx="5622925" cy="624332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1" y="1530774"/>
            <a:ext cx="3309144" cy="5003801"/>
          </a:xfrm>
        </p:spPr>
        <p:txBody>
          <a:bodyPr/>
          <a:lstStyle>
            <a:lvl1pPr marL="0" indent="0">
              <a:buNone/>
              <a:defRPr sz="1500"/>
            </a:lvl1pPr>
            <a:lvl2pPr marL="496382" indent="0">
              <a:buNone/>
              <a:defRPr sz="1300"/>
            </a:lvl2pPr>
            <a:lvl3pPr marL="992764" indent="0">
              <a:buNone/>
              <a:defRPr sz="1100"/>
            </a:lvl3pPr>
            <a:lvl4pPr marL="1489146" indent="0">
              <a:buNone/>
              <a:defRPr sz="1000"/>
            </a:lvl4pPr>
            <a:lvl5pPr marL="1985528" indent="0">
              <a:buNone/>
              <a:defRPr sz="1000"/>
            </a:lvl5pPr>
            <a:lvl6pPr marL="2481910" indent="0">
              <a:buNone/>
              <a:defRPr sz="1000"/>
            </a:lvl6pPr>
            <a:lvl7pPr marL="2978292" indent="0">
              <a:buNone/>
              <a:defRPr sz="1000"/>
            </a:lvl7pPr>
            <a:lvl8pPr marL="3474674" indent="0">
              <a:buNone/>
              <a:defRPr sz="1000"/>
            </a:lvl8pPr>
            <a:lvl9pPr marL="397105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B6A0-1685-DE41-A2FE-1165D775CC24}" type="datetimeFigureOut">
              <a:rPr lang="en-US" smtClean="0">
                <a:solidFill>
                  <a:prstClr val="black">
                    <a:tint val="75000"/>
                  </a:prstClr>
                </a:solidFill>
              </a:rPr>
              <a:pPr/>
              <a:t>8/3/2015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DECDFE1-B5DD-4840-BE65-EE3D8739F76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71198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120640"/>
            <a:ext cx="6035040" cy="604521"/>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53627"/>
            <a:ext cx="6035040" cy="4389120"/>
          </a:xfrm>
        </p:spPr>
        <p:txBody>
          <a:bodyPr/>
          <a:lstStyle>
            <a:lvl1pPr marL="0" indent="0">
              <a:buNone/>
              <a:defRPr sz="3500"/>
            </a:lvl1pPr>
            <a:lvl2pPr marL="496382" indent="0">
              <a:buNone/>
              <a:defRPr sz="3000"/>
            </a:lvl2pPr>
            <a:lvl3pPr marL="992764" indent="0">
              <a:buNone/>
              <a:defRPr sz="2600"/>
            </a:lvl3pPr>
            <a:lvl4pPr marL="1489146" indent="0">
              <a:buNone/>
              <a:defRPr sz="2200"/>
            </a:lvl4pPr>
            <a:lvl5pPr marL="1985528" indent="0">
              <a:buNone/>
              <a:defRPr sz="2200"/>
            </a:lvl5pPr>
            <a:lvl6pPr marL="2481910" indent="0">
              <a:buNone/>
              <a:defRPr sz="2200"/>
            </a:lvl6pPr>
            <a:lvl7pPr marL="2978292" indent="0">
              <a:buNone/>
              <a:defRPr sz="2200"/>
            </a:lvl7pPr>
            <a:lvl8pPr marL="3474674" indent="0">
              <a:buNone/>
              <a:defRPr sz="2200"/>
            </a:lvl8pPr>
            <a:lvl9pPr marL="3971056" indent="0">
              <a:buNone/>
              <a:defRPr sz="2200"/>
            </a:lvl9pPr>
          </a:lstStyle>
          <a:p>
            <a:endParaRPr lang="en-US" dirty="0"/>
          </a:p>
        </p:txBody>
      </p:sp>
      <p:sp>
        <p:nvSpPr>
          <p:cNvPr id="4" name="Text Placeholder 3"/>
          <p:cNvSpPr>
            <a:spLocks noGrp="1"/>
          </p:cNvSpPr>
          <p:nvPr>
            <p:ph type="body" sz="half" idx="2"/>
          </p:nvPr>
        </p:nvSpPr>
        <p:spPr>
          <a:xfrm>
            <a:off x="1971517" y="5725161"/>
            <a:ext cx="6035040" cy="858519"/>
          </a:xfrm>
        </p:spPr>
        <p:txBody>
          <a:bodyPr/>
          <a:lstStyle>
            <a:lvl1pPr marL="0" indent="0">
              <a:buNone/>
              <a:defRPr sz="1500"/>
            </a:lvl1pPr>
            <a:lvl2pPr marL="496382" indent="0">
              <a:buNone/>
              <a:defRPr sz="1300"/>
            </a:lvl2pPr>
            <a:lvl3pPr marL="992764" indent="0">
              <a:buNone/>
              <a:defRPr sz="1100"/>
            </a:lvl3pPr>
            <a:lvl4pPr marL="1489146" indent="0">
              <a:buNone/>
              <a:defRPr sz="1000"/>
            </a:lvl4pPr>
            <a:lvl5pPr marL="1985528" indent="0">
              <a:buNone/>
              <a:defRPr sz="1000"/>
            </a:lvl5pPr>
            <a:lvl6pPr marL="2481910" indent="0">
              <a:buNone/>
              <a:defRPr sz="1000"/>
            </a:lvl6pPr>
            <a:lvl7pPr marL="2978292" indent="0">
              <a:buNone/>
              <a:defRPr sz="1000"/>
            </a:lvl7pPr>
            <a:lvl8pPr marL="3474674" indent="0">
              <a:buNone/>
              <a:defRPr sz="1000"/>
            </a:lvl8pPr>
            <a:lvl9pPr marL="397105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B6A0-1685-DE41-A2FE-1165D775CC24}" type="datetimeFigureOut">
              <a:rPr lang="en-US" smtClean="0">
                <a:solidFill>
                  <a:prstClr val="black">
                    <a:tint val="75000"/>
                  </a:prstClr>
                </a:solidFill>
              </a:rPr>
              <a:pPr/>
              <a:t>8/3/2015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DECDFE1-B5DD-4840-BE65-EE3D8739F76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99665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B6A0-1685-DE41-A2FE-1165D775CC24}" type="datetimeFigureOut">
              <a:rPr lang="en-US" smtClean="0">
                <a:solidFill>
                  <a:prstClr val="black">
                    <a:tint val="75000"/>
                  </a:prstClr>
                </a:solidFill>
              </a:rPr>
              <a:pPr/>
              <a:t>8/3/2015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DECDFE1-B5DD-4840-BE65-EE3D8739F76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11453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292948"/>
            <a:ext cx="2263140" cy="6241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292948"/>
            <a:ext cx="6621780" cy="6241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B6A0-1685-DE41-A2FE-1165D775CC24}" type="datetimeFigureOut">
              <a:rPr lang="en-US" smtClean="0">
                <a:solidFill>
                  <a:prstClr val="black">
                    <a:tint val="75000"/>
                  </a:prstClr>
                </a:solidFill>
              </a:rPr>
              <a:pPr/>
              <a:t>8/3/2015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DECDFE1-B5DD-4840-BE65-EE3D8739F76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553748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Cover Slide: Option #1">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extBox 5"/>
          <p:cNvSpPr txBox="1"/>
          <p:nvPr userDrawn="1"/>
        </p:nvSpPr>
        <p:spPr>
          <a:xfrm>
            <a:off x="352743" y="7029027"/>
            <a:ext cx="9440228" cy="194733"/>
          </a:xfrm>
          <a:prstGeom prst="rect">
            <a:avLst/>
          </a:prstGeom>
          <a:noFill/>
        </p:spPr>
        <p:txBody>
          <a:bodyPr wrap="none" lIns="0" tIns="0" rIns="0" bIns="0" anchor="b"/>
          <a:lstStyle/>
          <a:p>
            <a:pPr defTabSz="496382" fontAlgn="auto">
              <a:spcBef>
                <a:spcPts val="0"/>
              </a:spcBef>
              <a:spcAft>
                <a:spcPts val="0"/>
              </a:spcAft>
              <a:defRPr/>
            </a:pPr>
            <a:r>
              <a:rPr lang="en-US" sz="800" kern="0" spc="-33" dirty="0">
                <a:solidFill>
                  <a:srgbClr val="4C4C4C"/>
                </a:solidFill>
                <a:latin typeface="Calibri"/>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2" name="Title 1"/>
          <p:cNvSpPr>
            <a:spLocks noGrp="1"/>
          </p:cNvSpPr>
          <p:nvPr>
            <p:ph type="ctrTitle"/>
          </p:nvPr>
        </p:nvSpPr>
        <p:spPr>
          <a:xfrm>
            <a:off x="345882" y="3104897"/>
            <a:ext cx="9357445" cy="997035"/>
          </a:xfrm>
        </p:spPr>
        <p:txBody>
          <a:bodyPr/>
          <a:lstStyle>
            <a:lvl1pPr algn="l">
              <a:defRPr sz="4900" baseline="0">
                <a:solidFill>
                  <a:srgbClr val="4C4C4C"/>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1971" y="4125194"/>
            <a:ext cx="9351357" cy="975360"/>
          </a:xfrm>
        </p:spPr>
        <p:txBody>
          <a:bodyPr/>
          <a:lstStyle>
            <a:lvl1pPr marL="0" indent="0" algn="l">
              <a:buNone/>
              <a:defRPr sz="3900" b="0" baseline="0">
                <a:solidFill>
                  <a:srgbClr val="4C4C4C"/>
                </a:solidFill>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p:nvPr>
        </p:nvSpPr>
        <p:spPr>
          <a:xfrm>
            <a:off x="354619" y="5764851"/>
            <a:ext cx="3469798" cy="646853"/>
          </a:xfrm>
        </p:spPr>
        <p:txBody>
          <a:bodyPr/>
          <a:lstStyle>
            <a:lvl1pPr marL="0" indent="0">
              <a:buNone/>
              <a:defRPr sz="2000" baseline="0">
                <a:solidFill>
                  <a:srgbClr val="4C4C4C"/>
                </a:solidFill>
              </a:defRPr>
            </a:lvl1pPr>
            <a:lvl2pPr marL="253361" indent="0">
              <a:buNone/>
              <a:defRPr sz="1300"/>
            </a:lvl2pPr>
            <a:lvl3pPr marL="496382" indent="0">
              <a:buNone/>
              <a:defRPr sz="1300"/>
            </a:lvl3pPr>
            <a:lvl4pPr marL="680801" indent="0">
              <a:buNone/>
              <a:defRPr sz="1300"/>
            </a:lvl4pPr>
            <a:lvl5pPr marL="865221" indent="0">
              <a:buNone/>
              <a:defRPr sz="1300"/>
            </a:lvl5pPr>
          </a:lstStyle>
          <a:p>
            <a:pPr lvl="0"/>
            <a:r>
              <a:rPr lang="en-US" smtClean="0"/>
              <a:t>Click to edit Master text styles</a:t>
            </a:r>
          </a:p>
          <a:p>
            <a:pPr lvl="1"/>
            <a:r>
              <a:rPr lang="en-US" smtClean="0"/>
              <a:t>Second level</a:t>
            </a:r>
          </a:p>
        </p:txBody>
      </p:sp>
      <p:sp>
        <p:nvSpPr>
          <p:cNvPr id="5" name="Text Placeholder 4"/>
          <p:cNvSpPr>
            <a:spLocks noGrp="1"/>
          </p:cNvSpPr>
          <p:nvPr>
            <p:ph type="body" sz="quarter" idx="11"/>
          </p:nvPr>
        </p:nvSpPr>
        <p:spPr>
          <a:xfrm>
            <a:off x="345882" y="6709763"/>
            <a:ext cx="3459321" cy="199038"/>
          </a:xfrm>
        </p:spPr>
        <p:txBody>
          <a:bodyPr/>
          <a:lstStyle>
            <a:lvl1pPr marL="0" indent="0">
              <a:buNone/>
              <a:defRPr sz="1100" baseline="0"/>
            </a:lvl1pPr>
            <a:lvl2pPr marL="253361" indent="0">
              <a:buNone/>
              <a:defRPr sz="1100"/>
            </a:lvl2pPr>
            <a:lvl3pPr marL="496382" indent="0">
              <a:buNone/>
              <a:defRPr sz="1100"/>
            </a:lvl3pPr>
            <a:lvl4pPr marL="680801" indent="0">
              <a:buNone/>
              <a:defRPr sz="1100"/>
            </a:lvl4pPr>
            <a:lvl5pPr marL="865221" indent="0">
              <a:buNone/>
              <a:defRPr sz="1100"/>
            </a:lvl5pPr>
          </a:lstStyle>
          <a:p>
            <a:pPr lvl="0"/>
            <a:r>
              <a:rPr lang="en-US" smtClean="0"/>
              <a:t>Click to edit Master text styles</a:t>
            </a:r>
          </a:p>
        </p:txBody>
      </p:sp>
    </p:spTree>
    <p:extLst>
      <p:ext uri="{BB962C8B-B14F-4D97-AF65-F5344CB8AC3E}">
        <p14:creationId xmlns:p14="http://schemas.microsoft.com/office/powerpoint/2010/main" val="21115113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ver Slide: Option #1">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5885" y="3104898"/>
            <a:ext cx="9357445" cy="997034"/>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51976" y="4125193"/>
            <a:ext cx="9351357" cy="975360"/>
          </a:xfrm>
        </p:spPr>
        <p:txBody>
          <a:bodyPr/>
          <a:lstStyle>
            <a:lvl1pPr marL="0" indent="0" algn="l">
              <a:buNone/>
              <a:defRPr sz="3600" b="0" baseline="0">
                <a:solidFill>
                  <a:srgbClr val="4C4C4C"/>
                </a:solidFill>
              </a:defRPr>
            </a:lvl1pPr>
            <a:lvl2pPr marL="457008" indent="0" algn="ctr">
              <a:buNone/>
              <a:defRPr>
                <a:solidFill>
                  <a:schemeClr val="tx1">
                    <a:tint val="75000"/>
                  </a:schemeClr>
                </a:solidFill>
              </a:defRPr>
            </a:lvl2pPr>
            <a:lvl3pPr marL="914015" indent="0" algn="ctr">
              <a:buNone/>
              <a:defRPr>
                <a:solidFill>
                  <a:schemeClr val="tx1">
                    <a:tint val="75000"/>
                  </a:schemeClr>
                </a:solidFill>
              </a:defRPr>
            </a:lvl3pPr>
            <a:lvl4pPr marL="1371022" indent="0" algn="ctr">
              <a:buNone/>
              <a:defRPr>
                <a:solidFill>
                  <a:schemeClr val="tx1">
                    <a:tint val="75000"/>
                  </a:schemeClr>
                </a:solidFill>
              </a:defRPr>
            </a:lvl4pPr>
            <a:lvl5pPr marL="1828029" indent="0" algn="ctr">
              <a:buNone/>
              <a:defRPr>
                <a:solidFill>
                  <a:schemeClr val="tx1">
                    <a:tint val="75000"/>
                  </a:schemeClr>
                </a:solidFill>
              </a:defRPr>
            </a:lvl5pPr>
            <a:lvl6pPr marL="2285036" indent="0" algn="ctr">
              <a:buNone/>
              <a:defRPr>
                <a:solidFill>
                  <a:schemeClr val="tx1">
                    <a:tint val="75000"/>
                  </a:schemeClr>
                </a:solidFill>
              </a:defRPr>
            </a:lvl6pPr>
            <a:lvl7pPr marL="2742043" indent="0" algn="ctr">
              <a:buNone/>
              <a:defRPr>
                <a:solidFill>
                  <a:schemeClr val="tx1">
                    <a:tint val="75000"/>
                  </a:schemeClr>
                </a:solidFill>
              </a:defRPr>
            </a:lvl7pPr>
            <a:lvl8pPr marL="3199051" indent="0" algn="ctr">
              <a:buNone/>
              <a:defRPr>
                <a:solidFill>
                  <a:schemeClr val="tx1">
                    <a:tint val="75000"/>
                  </a:schemeClr>
                </a:solidFill>
              </a:defRPr>
            </a:lvl8pPr>
            <a:lvl9pPr marL="3656058"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userDrawn="1"/>
        </p:nvSpPr>
        <p:spPr>
          <a:xfrm>
            <a:off x="352844" y="7029059"/>
            <a:ext cx="9440608" cy="194733"/>
          </a:xfrm>
          <a:prstGeom prst="rect">
            <a:avLst/>
          </a:prstGeom>
          <a:noFill/>
        </p:spPr>
        <p:txBody>
          <a:bodyPr wrap="none" lIns="0" tIns="0" rIns="0" bIns="0" anchor="b"/>
          <a:lstStyle/>
          <a:p>
            <a:pPr fontAlgn="auto">
              <a:spcBef>
                <a:spcPts val="0"/>
              </a:spcBef>
              <a:spcAft>
                <a:spcPts val="0"/>
              </a:spcAft>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
        <p:nvSpPr>
          <p:cNvPr id="13" name="Text Placeholder 12"/>
          <p:cNvSpPr>
            <a:spLocks noGrp="1"/>
          </p:cNvSpPr>
          <p:nvPr>
            <p:ph type="body" sz="quarter" idx="10" hasCustomPrompt="1"/>
          </p:nvPr>
        </p:nvSpPr>
        <p:spPr>
          <a:xfrm>
            <a:off x="354619" y="5764852"/>
            <a:ext cx="3469798" cy="646854"/>
          </a:xfrm>
        </p:spPr>
        <p:txBody>
          <a:bodyPr/>
          <a:lstStyle>
            <a:lvl1pPr marL="0" indent="0">
              <a:buNone/>
              <a:defRPr sz="1800" baseline="0">
                <a:solidFill>
                  <a:srgbClr val="4C4C4C"/>
                </a:solidFill>
              </a:defRPr>
            </a:lvl1pPr>
            <a:lvl2pPr marL="233264" indent="0">
              <a:buNone/>
              <a:defRPr sz="1200"/>
            </a:lvl2pPr>
            <a:lvl3pPr marL="457008" indent="0">
              <a:buNone/>
              <a:defRPr sz="1200"/>
            </a:lvl3pPr>
            <a:lvl4pPr marL="626797" indent="0">
              <a:buNone/>
              <a:defRPr sz="1200"/>
            </a:lvl4pPr>
            <a:lvl5pPr marL="796589"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45890" y="6709763"/>
            <a:ext cx="3459321" cy="199038"/>
          </a:xfrm>
        </p:spPr>
        <p:txBody>
          <a:bodyPr/>
          <a:lstStyle>
            <a:lvl1pPr marL="0" indent="0">
              <a:buNone/>
              <a:defRPr sz="1000" baseline="0"/>
            </a:lvl1pPr>
            <a:lvl2pPr marL="233264" indent="0">
              <a:buNone/>
              <a:defRPr sz="1000"/>
            </a:lvl2pPr>
            <a:lvl3pPr marL="457008" indent="0">
              <a:buNone/>
              <a:defRPr sz="1000"/>
            </a:lvl3pPr>
            <a:lvl4pPr marL="626797" indent="0">
              <a:buNone/>
              <a:defRPr sz="1000"/>
            </a:lvl4pPr>
            <a:lvl5pPr marL="796589" indent="0">
              <a:buNone/>
              <a:defRPr sz="1000"/>
            </a:lvl5pPr>
          </a:lstStyle>
          <a:p>
            <a:pPr lvl="0"/>
            <a:r>
              <a:rPr lang="en-US" dirty="0" smtClean="0"/>
              <a:t>Click to add PID#</a:t>
            </a:r>
            <a:endParaRPr lang="en-US" dirty="0"/>
          </a:p>
        </p:txBody>
      </p:sp>
    </p:spTree>
    <p:extLst>
      <p:ext uri="{BB962C8B-B14F-4D97-AF65-F5344CB8AC3E}">
        <p14:creationId xmlns:p14="http://schemas.microsoft.com/office/powerpoint/2010/main" val="10535767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Layout: Option #2">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65152" y="2185761"/>
            <a:ext cx="8787195" cy="945385"/>
          </a:xfrm>
        </p:spPr>
        <p:txBody>
          <a:bodyPr anchor="b"/>
          <a:lstStyle>
            <a:lvl1pPr>
              <a:defRPr sz="4500" baseline="0">
                <a:solidFill>
                  <a:srgbClr val="FFFFFF"/>
                </a:solidFill>
              </a:defRPr>
            </a:lvl1pPr>
          </a:lstStyle>
          <a:p>
            <a:r>
              <a:rPr lang="en-US" dirty="0" smtClean="0"/>
              <a:t>ALTERNATE COVER OPTION</a:t>
            </a:r>
            <a:endParaRPr lang="en-US" dirty="0"/>
          </a:p>
        </p:txBody>
      </p:sp>
      <p:sp>
        <p:nvSpPr>
          <p:cNvPr id="6" name="Text Placeholder 5"/>
          <p:cNvSpPr>
            <a:spLocks noGrp="1"/>
          </p:cNvSpPr>
          <p:nvPr>
            <p:ph type="body" idx="10" hasCustomPrompt="1"/>
          </p:nvPr>
        </p:nvSpPr>
        <p:spPr>
          <a:xfrm>
            <a:off x="1065221" y="3134022"/>
            <a:ext cx="8787129" cy="860214"/>
          </a:xfrm>
        </p:spPr>
        <p:txBody>
          <a:bodyPr anchor="t"/>
          <a:lstStyle>
            <a:lvl1pPr marL="0" indent="0">
              <a:buNone/>
              <a:defRPr sz="3600">
                <a:solidFill>
                  <a:srgbClr val="FFFFFF"/>
                </a:solidFill>
              </a:defRPr>
            </a:lvl1pPr>
            <a:lvl2pPr marL="233264" indent="0">
              <a:buNone/>
              <a:defRPr/>
            </a:lvl2pPr>
            <a:lvl3pPr marL="457008" indent="0">
              <a:buNone/>
              <a:defRPr/>
            </a:lvl3pPr>
            <a:lvl4pPr marL="626797" indent="0">
              <a:buNone/>
              <a:defRPr/>
            </a:lvl4pPr>
            <a:lvl5pPr marL="796589" indent="0">
              <a:buNone/>
              <a:defRPr/>
            </a:lvl5pPr>
          </a:lstStyle>
          <a:p>
            <a:pPr lvl="0"/>
            <a:r>
              <a:rPr lang="en-US" dirty="0" smtClean="0"/>
              <a:t>Click to edit cover subtitle</a:t>
            </a:r>
            <a:endParaRPr lang="en-US" dirty="0"/>
          </a:p>
        </p:txBody>
      </p:sp>
      <p:sp>
        <p:nvSpPr>
          <p:cNvPr id="7" name="Text Placeholder 12"/>
          <p:cNvSpPr>
            <a:spLocks noGrp="1"/>
          </p:cNvSpPr>
          <p:nvPr>
            <p:ph type="body" sz="quarter" idx="11" hasCustomPrompt="1"/>
          </p:nvPr>
        </p:nvSpPr>
        <p:spPr>
          <a:xfrm>
            <a:off x="1065213" y="4748852"/>
            <a:ext cx="3469798" cy="646854"/>
          </a:xfrm>
        </p:spPr>
        <p:txBody>
          <a:bodyPr/>
          <a:lstStyle>
            <a:lvl1pPr marL="0" indent="0">
              <a:buNone/>
              <a:defRPr sz="1800" baseline="0">
                <a:solidFill>
                  <a:srgbClr val="FFFFFF"/>
                </a:solidFill>
              </a:defRPr>
            </a:lvl1pPr>
            <a:lvl2pPr marL="233264" indent="0">
              <a:buNone/>
              <a:defRPr sz="1200"/>
            </a:lvl2pPr>
            <a:lvl3pPr marL="457008" indent="0">
              <a:buNone/>
              <a:defRPr sz="1200"/>
            </a:lvl3pPr>
            <a:lvl4pPr marL="626797" indent="0">
              <a:buNone/>
              <a:defRPr sz="1200"/>
            </a:lvl4pPr>
            <a:lvl5pPr marL="796589" indent="0">
              <a:buNone/>
              <a:defRPr sz="1200"/>
            </a:lvl5pPr>
          </a:lstStyle>
          <a:p>
            <a:pPr lvl="0"/>
            <a:r>
              <a:rPr lang="en-US" dirty="0" smtClean="0"/>
              <a:t>Click to add presenter name</a:t>
            </a:r>
          </a:p>
          <a:p>
            <a:pPr lvl="0"/>
            <a:r>
              <a:rPr lang="en-US" dirty="0" smtClean="0"/>
              <a:t>Click to add date</a:t>
            </a:r>
            <a:endParaRPr lang="en-US" dirty="0"/>
          </a:p>
        </p:txBody>
      </p:sp>
      <p:sp>
        <p:nvSpPr>
          <p:cNvPr id="8" name="Text Placeholder 4"/>
          <p:cNvSpPr>
            <a:spLocks noGrp="1"/>
          </p:cNvSpPr>
          <p:nvPr>
            <p:ph type="body" sz="quarter" idx="12" hasCustomPrompt="1"/>
          </p:nvPr>
        </p:nvSpPr>
        <p:spPr>
          <a:xfrm>
            <a:off x="354147" y="6878419"/>
            <a:ext cx="3459321" cy="199038"/>
          </a:xfrm>
        </p:spPr>
        <p:txBody>
          <a:bodyPr/>
          <a:lstStyle>
            <a:lvl1pPr marL="0" indent="0">
              <a:buNone/>
              <a:defRPr sz="1000" baseline="0">
                <a:solidFill>
                  <a:srgbClr val="4C4C4C"/>
                </a:solidFill>
              </a:defRPr>
            </a:lvl1pPr>
            <a:lvl2pPr marL="233264" indent="0">
              <a:buNone/>
              <a:defRPr sz="1000"/>
            </a:lvl2pPr>
            <a:lvl3pPr marL="457008" indent="0">
              <a:buNone/>
              <a:defRPr sz="1000"/>
            </a:lvl3pPr>
            <a:lvl4pPr marL="626797" indent="0">
              <a:buNone/>
              <a:defRPr sz="1000"/>
            </a:lvl4pPr>
            <a:lvl5pPr marL="796589" indent="0">
              <a:buNone/>
              <a:defRPr sz="1000"/>
            </a:lvl5pPr>
          </a:lstStyle>
          <a:p>
            <a:pPr lvl="0"/>
            <a:r>
              <a:rPr lang="en-US" dirty="0" smtClean="0"/>
              <a:t>Click to add PID#</a:t>
            </a:r>
            <a:endParaRPr lang="en-US" dirty="0"/>
          </a:p>
        </p:txBody>
      </p:sp>
      <p:sp>
        <p:nvSpPr>
          <p:cNvPr id="9" name="TextBox 8"/>
          <p:cNvSpPr txBox="1"/>
          <p:nvPr userDrawn="1"/>
        </p:nvSpPr>
        <p:spPr>
          <a:xfrm>
            <a:off x="352844" y="7029059"/>
            <a:ext cx="9440608" cy="194733"/>
          </a:xfrm>
          <a:prstGeom prst="rect">
            <a:avLst/>
          </a:prstGeom>
          <a:noFill/>
        </p:spPr>
        <p:txBody>
          <a:bodyPr wrap="none" lIns="0" tIns="0" rIns="0" bIns="0" anchor="b"/>
          <a:lstStyle/>
          <a:p>
            <a:pPr fontAlgn="auto">
              <a:spcBef>
                <a:spcPts val="0"/>
              </a:spcBef>
              <a:spcAft>
                <a:spcPts val="0"/>
              </a:spcAft>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Tree>
    <p:extLst>
      <p:ext uri="{BB962C8B-B14F-4D97-AF65-F5344CB8AC3E}">
        <p14:creationId xmlns:p14="http://schemas.microsoft.com/office/powerpoint/2010/main" val="2519937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Cover">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043" y="3085254"/>
            <a:ext cx="9350388" cy="1020290"/>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56043" y="4119053"/>
            <a:ext cx="9350388" cy="982969"/>
          </a:xfrm>
        </p:spPr>
        <p:txBody>
          <a:bodyPr/>
          <a:lstStyle>
            <a:lvl1pPr marL="0" indent="0">
              <a:buNone/>
              <a:defRPr sz="3600" i="0" baseline="0">
                <a:solidFill>
                  <a:srgbClr val="4C4C4C"/>
                </a:solidFill>
              </a:defRPr>
            </a:lvl1pPr>
            <a:lvl2pPr marL="233264" indent="0">
              <a:buNone/>
              <a:defRPr/>
            </a:lvl2pPr>
            <a:lvl3pPr marL="457008" indent="0">
              <a:buNone/>
              <a:defRPr/>
            </a:lvl3pPr>
            <a:lvl4pPr marL="626797" indent="0">
              <a:buNone/>
              <a:defRPr/>
            </a:lvl4pPr>
            <a:lvl5pPr marL="796589" indent="0">
              <a:buNone/>
              <a:defRPr/>
            </a:lvl5pPr>
          </a:lstStyle>
          <a:p>
            <a:pPr lvl="0"/>
            <a:r>
              <a:rPr lang="en-US" dirty="0" smtClean="0"/>
              <a:t>Click to edit divider subtitle</a:t>
            </a:r>
          </a:p>
        </p:txBody>
      </p:sp>
      <p:sp>
        <p:nvSpPr>
          <p:cNvPr id="19" name="TextBox 18"/>
          <p:cNvSpPr txBox="1"/>
          <p:nvPr userDrawn="1"/>
        </p:nvSpPr>
        <p:spPr>
          <a:xfrm>
            <a:off x="9444794" y="7029059"/>
            <a:ext cx="302101" cy="194733"/>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Arial"/>
              </a:rPr>
              <a:pPr algn="r" fontAlgn="auto">
                <a:spcBef>
                  <a:spcPts val="0"/>
                </a:spcBef>
                <a:spcAft>
                  <a:spcPts val="0"/>
                </a:spcAft>
                <a:defRPr/>
              </a:pPr>
              <a:t>‹#›</a:t>
            </a:fld>
            <a:endParaRPr lang="en-US" sz="900" dirty="0">
              <a:solidFill>
                <a:srgbClr val="4C4C4C"/>
              </a:solidFill>
              <a:latin typeface="Arial"/>
            </a:endParaRPr>
          </a:p>
        </p:txBody>
      </p:sp>
      <p:sp>
        <p:nvSpPr>
          <p:cNvPr id="20" name="TextBox 19"/>
          <p:cNvSpPr txBox="1"/>
          <p:nvPr userDrawn="1"/>
        </p:nvSpPr>
        <p:spPr>
          <a:xfrm>
            <a:off x="356043" y="7029059"/>
            <a:ext cx="9440608" cy="194733"/>
          </a:xfrm>
          <a:prstGeom prst="rect">
            <a:avLst/>
          </a:prstGeom>
          <a:noFill/>
        </p:spPr>
        <p:txBody>
          <a:bodyPr wrap="none" lIns="0" tIns="0" rIns="0" bIns="0" anchor="b"/>
          <a:lstStyle/>
          <a:p>
            <a:pPr fontAlgn="auto">
              <a:spcBef>
                <a:spcPts val="0"/>
              </a:spcBef>
              <a:spcAft>
                <a:spcPts val="0"/>
              </a:spcAft>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Tree>
    <p:extLst>
      <p:ext uri="{BB962C8B-B14F-4D97-AF65-F5344CB8AC3E}">
        <p14:creationId xmlns:p14="http://schemas.microsoft.com/office/powerpoint/2010/main" val="1559795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52853" y="1577086"/>
            <a:ext cx="9386279" cy="5370675"/>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747809" y="224718"/>
            <a:ext cx="7991323" cy="947077"/>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18771616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47802" y="223025"/>
            <a:ext cx="7988800" cy="947077"/>
          </a:xfrm>
          <a:noFill/>
          <a:ln w="9525">
            <a:noFill/>
            <a:miter lim="800000"/>
            <a:headEnd/>
            <a:tailEnd/>
          </a:ln>
        </p:spPr>
        <p:txBody>
          <a:bodyPr vert="horz" wrap="square" lIns="0" tIns="0" rIns="0" bIns="0" numCol="1" anchor="b" anchorCtr="0" compatLnSpc="1">
            <a:prstTxWarp prst="textNoShape">
              <a:avLst/>
            </a:prstTxWarp>
          </a:bodyPr>
          <a:lstStyle>
            <a:lvl1pPr>
              <a:defRPr lang="en-US" sz="2800">
                <a:solidFill>
                  <a:srgbClr val="4C4C4C"/>
                </a:solidFill>
              </a:defRPr>
            </a:lvl1pPr>
          </a:lstStyle>
          <a:p>
            <a:pPr lvl="0"/>
            <a:r>
              <a:rPr lang="en-US" dirty="0" smtClean="0"/>
              <a:t>CLICK TO EDIT </a:t>
            </a:r>
            <a:br>
              <a:rPr lang="en-US" dirty="0" smtClean="0"/>
            </a:br>
            <a:r>
              <a:rPr lang="en-US" dirty="0" smtClean="0"/>
              <a:t>TITLE</a:t>
            </a:r>
            <a:endParaRPr lang="en-US" dirty="0"/>
          </a:p>
        </p:txBody>
      </p:sp>
      <p:sp>
        <p:nvSpPr>
          <p:cNvPr id="3" name="Content Placeholder 2"/>
          <p:cNvSpPr>
            <a:spLocks noGrp="1"/>
          </p:cNvSpPr>
          <p:nvPr>
            <p:ph sz="half" idx="1" hasCustomPrompt="1"/>
          </p:nvPr>
        </p:nvSpPr>
        <p:spPr>
          <a:xfrm>
            <a:off x="359533" y="1577081"/>
            <a:ext cx="4418206" cy="538572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5275626" y="1577081"/>
            <a:ext cx="4460985" cy="538572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5027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52853" y="1577086"/>
            <a:ext cx="9386279" cy="5370675"/>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747809" y="224718"/>
            <a:ext cx="7991323" cy="947077"/>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47807" y="226914"/>
            <a:ext cx="7991323" cy="945385"/>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13236720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7399736" y="6835140"/>
            <a:ext cx="1905571" cy="390144"/>
          </a:xfrm>
          <a:prstGeom prst="rect">
            <a:avLst/>
          </a:prstGeom>
        </p:spPr>
        <p:txBody>
          <a:bodyPr lIns="99276" tIns="49638" rIns="99276" bIns="49638"/>
          <a:lstStyle>
            <a:extLst/>
          </a:lstStyle>
          <a:p>
            <a:fld id="{D0258326-B49B-B843-8145-635C55F22A04}" type="datetime1">
              <a:rPr lang="en-US" smtClean="0">
                <a:solidFill>
                  <a:srgbClr val="6D6E71"/>
                </a:solidFill>
              </a:rPr>
              <a:pPr/>
              <a:t>8/3/2015</a:t>
            </a:fld>
            <a:endParaRPr lang="en-US" dirty="0">
              <a:solidFill>
                <a:srgbClr val="6D6E71"/>
              </a:solidFill>
            </a:endParaRPr>
          </a:p>
        </p:txBody>
      </p:sp>
      <p:sp>
        <p:nvSpPr>
          <p:cNvPr id="5" name="Footer Placeholder 4"/>
          <p:cNvSpPr>
            <a:spLocks noGrp="1"/>
          </p:cNvSpPr>
          <p:nvPr>
            <p:ph type="ftr" sz="quarter" idx="11"/>
          </p:nvPr>
        </p:nvSpPr>
        <p:spPr>
          <a:xfrm>
            <a:off x="4818080" y="6835141"/>
            <a:ext cx="2585749" cy="389467"/>
          </a:xfrm>
          <a:prstGeom prst="rect">
            <a:avLst/>
          </a:prstGeom>
        </p:spPr>
        <p:txBody>
          <a:bodyPr lIns="99276" tIns="49638" rIns="99276" bIns="49638"/>
          <a:lstStyle>
            <a:extLst/>
          </a:lstStyle>
          <a:p>
            <a:endParaRPr lang="en-US" dirty="0">
              <a:solidFill>
                <a:srgbClr val="6D6E71"/>
              </a:solidFill>
            </a:endParaRPr>
          </a:p>
        </p:txBody>
      </p:sp>
      <p:sp>
        <p:nvSpPr>
          <p:cNvPr id="6" name="Slide Number Placeholder 5"/>
          <p:cNvSpPr>
            <a:spLocks noGrp="1"/>
          </p:cNvSpPr>
          <p:nvPr>
            <p:ph type="sldNum" sz="quarter" idx="12"/>
          </p:nvPr>
        </p:nvSpPr>
        <p:spPr>
          <a:xfrm>
            <a:off x="9305307" y="6835141"/>
            <a:ext cx="609029" cy="389467"/>
          </a:xfrm>
          <a:prstGeom prst="rect">
            <a:avLst/>
          </a:prstGeom>
        </p:spPr>
        <p:txBody>
          <a:bodyPr lIns="99276" tIns="49638" rIns="99276" bIns="49638"/>
          <a:lstStyle>
            <a:extLst/>
          </a:lstStyle>
          <a:p>
            <a:fld id="{D03D1111-705B-884A-BCF7-28DE032F4CE7}" type="slidenum">
              <a:rPr lang="en-US" smtClean="0">
                <a:solidFill>
                  <a:srgbClr val="6D6E71"/>
                </a:solidFill>
              </a:rPr>
              <a:pPr/>
              <a:t>‹#›</a:t>
            </a:fld>
            <a:endParaRPr lang="en-US" dirty="0">
              <a:solidFill>
                <a:srgbClr val="6D6E71"/>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43372099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99736" y="6835140"/>
            <a:ext cx="1905571" cy="390144"/>
          </a:xfrm>
          <a:prstGeom prst="rect">
            <a:avLst/>
          </a:prstGeom>
        </p:spPr>
        <p:txBody>
          <a:bodyPr lIns="99276" tIns="49638" rIns="99276" bIns="49638"/>
          <a:lstStyle>
            <a:extLst/>
          </a:lstStyle>
          <a:p>
            <a:fld id="{BCE71021-5F5D-F241-94DA-BC22F5952C32}" type="datetime1">
              <a:rPr lang="en-US" smtClean="0">
                <a:solidFill>
                  <a:srgbClr val="6D6E71"/>
                </a:solidFill>
              </a:rPr>
              <a:pPr/>
              <a:t>8/3/2015</a:t>
            </a:fld>
            <a:endParaRPr lang="en-US" dirty="0">
              <a:solidFill>
                <a:srgbClr val="6D6E71"/>
              </a:solidFill>
            </a:endParaRPr>
          </a:p>
        </p:txBody>
      </p:sp>
      <p:sp>
        <p:nvSpPr>
          <p:cNvPr id="5" name="Footer Placeholder 4"/>
          <p:cNvSpPr>
            <a:spLocks noGrp="1"/>
          </p:cNvSpPr>
          <p:nvPr>
            <p:ph type="ftr" sz="quarter" idx="11"/>
          </p:nvPr>
        </p:nvSpPr>
        <p:spPr>
          <a:xfrm>
            <a:off x="4818080" y="6835141"/>
            <a:ext cx="2585749" cy="389467"/>
          </a:xfrm>
          <a:prstGeom prst="rect">
            <a:avLst/>
          </a:prstGeom>
        </p:spPr>
        <p:txBody>
          <a:bodyPr lIns="99276" tIns="49638" rIns="99276" bIns="49638"/>
          <a:lstStyle>
            <a:extLst/>
          </a:lstStyle>
          <a:p>
            <a:endParaRPr lang="en-US" dirty="0">
              <a:solidFill>
                <a:srgbClr val="6D6E71"/>
              </a:solidFill>
            </a:endParaRPr>
          </a:p>
        </p:txBody>
      </p:sp>
      <p:sp>
        <p:nvSpPr>
          <p:cNvPr id="6" name="Slide Number Placeholder 5"/>
          <p:cNvSpPr>
            <a:spLocks noGrp="1"/>
          </p:cNvSpPr>
          <p:nvPr>
            <p:ph type="sldNum" sz="quarter" idx="12"/>
          </p:nvPr>
        </p:nvSpPr>
        <p:spPr>
          <a:xfrm>
            <a:off x="9305307" y="6835141"/>
            <a:ext cx="609029" cy="389467"/>
          </a:xfrm>
          <a:prstGeom prst="rect">
            <a:avLst/>
          </a:prstGeom>
        </p:spPr>
        <p:txBody>
          <a:bodyPr lIns="99276" tIns="49638" rIns="99276" bIns="49638"/>
          <a:lstStyle>
            <a:extLst/>
          </a:lstStyle>
          <a:p>
            <a:fld id="{D03D1111-705B-884A-BCF7-28DE032F4CE7}" type="slidenum">
              <a:rPr lang="en-US" smtClean="0">
                <a:solidFill>
                  <a:srgbClr val="6D6E71"/>
                </a:solidFill>
              </a:rPr>
              <a:pPr/>
              <a:t>‹#›</a:t>
            </a:fld>
            <a:endParaRPr lang="en-US" dirty="0">
              <a:solidFill>
                <a:srgbClr val="6D6E71"/>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70670945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47802" y="223025"/>
            <a:ext cx="7988800" cy="947077"/>
          </a:xfrm>
          <a:noFill/>
          <a:ln w="9525">
            <a:noFill/>
            <a:miter lim="800000"/>
            <a:headEnd/>
            <a:tailEnd/>
          </a:ln>
        </p:spPr>
        <p:txBody>
          <a:bodyPr vert="horz" wrap="square" lIns="0" tIns="0" rIns="0" bIns="0" numCol="1" anchor="b" anchorCtr="0" compatLnSpc="1">
            <a:prstTxWarp prst="textNoShape">
              <a:avLst/>
            </a:prstTxWarp>
          </a:bodyPr>
          <a:lstStyle>
            <a:lvl1pPr>
              <a:defRPr lang="en-US" sz="2800">
                <a:solidFill>
                  <a:srgbClr val="4C4C4C"/>
                </a:solidFill>
              </a:defRPr>
            </a:lvl1pPr>
          </a:lstStyle>
          <a:p>
            <a:pPr lvl="0"/>
            <a:r>
              <a:rPr lang="en-US" dirty="0" smtClean="0"/>
              <a:t>CLICK TO EDIT </a:t>
            </a:r>
            <a:br>
              <a:rPr lang="en-US" dirty="0" smtClean="0"/>
            </a:br>
            <a:r>
              <a:rPr lang="en-US" dirty="0" smtClean="0"/>
              <a:t>TITLE</a:t>
            </a:r>
            <a:endParaRPr lang="en-US" dirty="0"/>
          </a:p>
        </p:txBody>
      </p:sp>
      <p:sp>
        <p:nvSpPr>
          <p:cNvPr id="3" name="Content Placeholder 2"/>
          <p:cNvSpPr>
            <a:spLocks noGrp="1"/>
          </p:cNvSpPr>
          <p:nvPr>
            <p:ph sz="half" idx="1" hasCustomPrompt="1"/>
          </p:nvPr>
        </p:nvSpPr>
        <p:spPr>
          <a:xfrm>
            <a:off x="359533" y="1577081"/>
            <a:ext cx="4418206" cy="538572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5275626" y="1577081"/>
            <a:ext cx="4460985" cy="538572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47807" y="226914"/>
            <a:ext cx="7991323" cy="945385"/>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32882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7399736" y="6835140"/>
            <a:ext cx="1905571" cy="390144"/>
          </a:xfrm>
          <a:prstGeom prst="rect">
            <a:avLst/>
          </a:prstGeom>
        </p:spPr>
        <p:txBody>
          <a:bodyPr lIns="99276" tIns="49638" rIns="99276" bIns="49638"/>
          <a:lstStyle>
            <a:extLst/>
          </a:lstStyle>
          <a:p>
            <a:fld id="{D0258326-B49B-B843-8145-635C55F22A04}" type="datetime1">
              <a:rPr lang="en-US" smtClean="0"/>
              <a:t>8/3/2015</a:t>
            </a:fld>
            <a:endParaRPr lang="en-US" dirty="0"/>
          </a:p>
        </p:txBody>
      </p:sp>
      <p:sp>
        <p:nvSpPr>
          <p:cNvPr id="5" name="Footer Placeholder 4"/>
          <p:cNvSpPr>
            <a:spLocks noGrp="1"/>
          </p:cNvSpPr>
          <p:nvPr>
            <p:ph type="ftr" sz="quarter" idx="11"/>
          </p:nvPr>
        </p:nvSpPr>
        <p:spPr>
          <a:xfrm>
            <a:off x="4818080" y="6835141"/>
            <a:ext cx="2585749" cy="389467"/>
          </a:xfrm>
          <a:prstGeom prst="rect">
            <a:avLst/>
          </a:prstGeom>
        </p:spPr>
        <p:txBody>
          <a:bodyPr lIns="99276" tIns="49638" rIns="99276" bIns="49638"/>
          <a:lstStyle>
            <a:extLst/>
          </a:lstStyle>
          <a:p>
            <a:endParaRPr lang="en-US" dirty="0"/>
          </a:p>
        </p:txBody>
      </p:sp>
      <p:sp>
        <p:nvSpPr>
          <p:cNvPr id="6" name="Slide Number Placeholder 5"/>
          <p:cNvSpPr>
            <a:spLocks noGrp="1"/>
          </p:cNvSpPr>
          <p:nvPr>
            <p:ph type="sldNum" sz="quarter" idx="12"/>
          </p:nvPr>
        </p:nvSpPr>
        <p:spPr>
          <a:xfrm>
            <a:off x="9305307" y="6835141"/>
            <a:ext cx="609029" cy="389467"/>
          </a:xfrm>
          <a:prstGeom prst="rect">
            <a:avLst/>
          </a:prstGeom>
        </p:spPr>
        <p:txBody>
          <a:bodyPr lIns="99276" tIns="49638" rIns="99276" bIns="49638"/>
          <a:lstStyle>
            <a:extLst/>
          </a:lstStyle>
          <a:p>
            <a:fld id="{D03D1111-705B-884A-BCF7-28DE032F4CE7}"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417591965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99736" y="6835140"/>
            <a:ext cx="1905571" cy="390144"/>
          </a:xfrm>
          <a:prstGeom prst="rect">
            <a:avLst/>
          </a:prstGeom>
        </p:spPr>
        <p:txBody>
          <a:bodyPr lIns="99276" tIns="49638" rIns="99276" bIns="49638"/>
          <a:lstStyle>
            <a:extLst/>
          </a:lstStyle>
          <a:p>
            <a:fld id="{BCE71021-5F5D-F241-94DA-BC22F5952C32}" type="datetime1">
              <a:rPr lang="en-US" smtClean="0"/>
              <a:t>8/3/2015</a:t>
            </a:fld>
            <a:endParaRPr lang="en-US" dirty="0"/>
          </a:p>
        </p:txBody>
      </p:sp>
      <p:sp>
        <p:nvSpPr>
          <p:cNvPr id="5" name="Footer Placeholder 4"/>
          <p:cNvSpPr>
            <a:spLocks noGrp="1"/>
          </p:cNvSpPr>
          <p:nvPr>
            <p:ph type="ftr" sz="quarter" idx="11"/>
          </p:nvPr>
        </p:nvSpPr>
        <p:spPr>
          <a:xfrm>
            <a:off x="4818080" y="6835141"/>
            <a:ext cx="2585749" cy="389467"/>
          </a:xfrm>
          <a:prstGeom prst="rect">
            <a:avLst/>
          </a:prstGeom>
        </p:spPr>
        <p:txBody>
          <a:bodyPr lIns="99276" tIns="49638" rIns="99276" bIns="49638"/>
          <a:lstStyle>
            <a:extLst/>
          </a:lstStyle>
          <a:p>
            <a:endParaRPr lang="en-US" dirty="0"/>
          </a:p>
        </p:txBody>
      </p:sp>
      <p:sp>
        <p:nvSpPr>
          <p:cNvPr id="6" name="Slide Number Placeholder 5"/>
          <p:cNvSpPr>
            <a:spLocks noGrp="1"/>
          </p:cNvSpPr>
          <p:nvPr>
            <p:ph type="sldNum" sz="quarter" idx="12"/>
          </p:nvPr>
        </p:nvSpPr>
        <p:spPr>
          <a:xfrm>
            <a:off x="9305307" y="6835141"/>
            <a:ext cx="609029" cy="389467"/>
          </a:xfrm>
          <a:prstGeom prst="rect">
            <a:avLst/>
          </a:prstGeom>
        </p:spPr>
        <p:txBody>
          <a:bodyPr lIns="99276" tIns="49638" rIns="99276" bIns="49638"/>
          <a:lstStyle>
            <a:extLst/>
          </a:lstStyle>
          <a:p>
            <a:fld id="{D03D1111-705B-884A-BCF7-28DE032F4CE7}"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44658386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Slide: Option #1">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extBox 5"/>
          <p:cNvSpPr txBox="1"/>
          <p:nvPr userDrawn="1"/>
        </p:nvSpPr>
        <p:spPr>
          <a:xfrm>
            <a:off x="352744" y="7029027"/>
            <a:ext cx="9440228" cy="194733"/>
          </a:xfrm>
          <a:prstGeom prst="rect">
            <a:avLst/>
          </a:prstGeom>
          <a:noFill/>
        </p:spPr>
        <p:txBody>
          <a:bodyPr wrap="none" lIns="0" tIns="0" rIns="0" bIns="0" anchor="b"/>
          <a:lstStyle/>
          <a:p>
            <a:pPr fontAlgn="auto">
              <a:spcBef>
                <a:spcPts val="0"/>
              </a:spcBef>
              <a:spcAft>
                <a:spcPts val="0"/>
              </a:spcAft>
              <a:defRPr/>
            </a:pPr>
            <a:r>
              <a:rPr lang="en-US" sz="800" kern="0" spc="-33" dirty="0">
                <a:solidFill>
                  <a:srgbClr val="4C4C4C"/>
                </a:solidFill>
                <a:cs typeface="Arial"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2" name="Title 1"/>
          <p:cNvSpPr>
            <a:spLocks noGrp="1"/>
          </p:cNvSpPr>
          <p:nvPr>
            <p:ph type="ctrTitle"/>
          </p:nvPr>
        </p:nvSpPr>
        <p:spPr>
          <a:xfrm>
            <a:off x="345883" y="3104898"/>
            <a:ext cx="9357445" cy="997035"/>
          </a:xfrm>
        </p:spPr>
        <p:txBody>
          <a:bodyPr/>
          <a:lstStyle>
            <a:lvl1pPr algn="l">
              <a:defRPr sz="4900" baseline="0">
                <a:solidFill>
                  <a:srgbClr val="4C4C4C"/>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1972" y="4125194"/>
            <a:ext cx="9351357" cy="975360"/>
          </a:xfrm>
        </p:spPr>
        <p:txBody>
          <a:bodyPr/>
          <a:lstStyle>
            <a:lvl1pPr marL="0" indent="0" algn="l">
              <a:buNone/>
              <a:defRPr sz="3900" b="0" baseline="0">
                <a:solidFill>
                  <a:srgbClr val="4C4C4C"/>
                </a:solidFill>
              </a:defRPr>
            </a:lvl1pPr>
            <a:lvl2pPr marL="496347" indent="0" algn="ctr">
              <a:buNone/>
              <a:defRPr>
                <a:solidFill>
                  <a:schemeClr val="tx1">
                    <a:tint val="75000"/>
                  </a:schemeClr>
                </a:solidFill>
              </a:defRPr>
            </a:lvl2pPr>
            <a:lvl3pPr marL="992695" indent="0" algn="ctr">
              <a:buNone/>
              <a:defRPr>
                <a:solidFill>
                  <a:schemeClr val="tx1">
                    <a:tint val="75000"/>
                  </a:schemeClr>
                </a:solidFill>
              </a:defRPr>
            </a:lvl3pPr>
            <a:lvl4pPr marL="1489041" indent="0" algn="ctr">
              <a:buNone/>
              <a:defRPr>
                <a:solidFill>
                  <a:schemeClr val="tx1">
                    <a:tint val="75000"/>
                  </a:schemeClr>
                </a:solidFill>
              </a:defRPr>
            </a:lvl4pPr>
            <a:lvl5pPr marL="1985388" indent="0" algn="ctr">
              <a:buNone/>
              <a:defRPr>
                <a:solidFill>
                  <a:schemeClr val="tx1">
                    <a:tint val="75000"/>
                  </a:schemeClr>
                </a:solidFill>
              </a:defRPr>
            </a:lvl5pPr>
            <a:lvl6pPr marL="2481735" indent="0" algn="ctr">
              <a:buNone/>
              <a:defRPr>
                <a:solidFill>
                  <a:schemeClr val="tx1">
                    <a:tint val="75000"/>
                  </a:schemeClr>
                </a:solidFill>
              </a:defRPr>
            </a:lvl6pPr>
            <a:lvl7pPr marL="2978083" indent="0" algn="ctr">
              <a:buNone/>
              <a:defRPr>
                <a:solidFill>
                  <a:schemeClr val="tx1">
                    <a:tint val="75000"/>
                  </a:schemeClr>
                </a:solidFill>
              </a:defRPr>
            </a:lvl7pPr>
            <a:lvl8pPr marL="3474430" indent="0" algn="ctr">
              <a:buNone/>
              <a:defRPr>
                <a:solidFill>
                  <a:schemeClr val="tx1">
                    <a:tint val="75000"/>
                  </a:schemeClr>
                </a:solidFill>
              </a:defRPr>
            </a:lvl8pPr>
            <a:lvl9pPr marL="3970777"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p:nvPr>
        </p:nvSpPr>
        <p:spPr>
          <a:xfrm>
            <a:off x="354619" y="5764852"/>
            <a:ext cx="3469798" cy="646853"/>
          </a:xfrm>
        </p:spPr>
        <p:txBody>
          <a:bodyPr/>
          <a:lstStyle>
            <a:lvl1pPr marL="0" indent="0">
              <a:buNone/>
              <a:defRPr sz="2000" baseline="0">
                <a:solidFill>
                  <a:srgbClr val="4C4C4C"/>
                </a:solidFill>
              </a:defRPr>
            </a:lvl1pPr>
            <a:lvl2pPr marL="253343" indent="0">
              <a:buNone/>
              <a:defRPr sz="1300"/>
            </a:lvl2pPr>
            <a:lvl3pPr marL="496347" indent="0">
              <a:buNone/>
              <a:defRPr sz="1300"/>
            </a:lvl3pPr>
            <a:lvl4pPr marL="680753" indent="0">
              <a:buNone/>
              <a:defRPr sz="1300"/>
            </a:lvl4pPr>
            <a:lvl5pPr marL="865161" indent="0">
              <a:buNone/>
              <a:defRPr sz="1300"/>
            </a:lvl5pPr>
          </a:lstStyle>
          <a:p>
            <a:pPr lvl="0"/>
            <a:r>
              <a:rPr lang="en-US" smtClean="0"/>
              <a:t>Click to edit Master text styles</a:t>
            </a:r>
          </a:p>
          <a:p>
            <a:pPr lvl="1"/>
            <a:r>
              <a:rPr lang="en-US" smtClean="0"/>
              <a:t>Second level</a:t>
            </a:r>
          </a:p>
        </p:txBody>
      </p:sp>
      <p:sp>
        <p:nvSpPr>
          <p:cNvPr id="5" name="Text Placeholder 4"/>
          <p:cNvSpPr>
            <a:spLocks noGrp="1"/>
          </p:cNvSpPr>
          <p:nvPr>
            <p:ph type="body" sz="quarter" idx="11"/>
          </p:nvPr>
        </p:nvSpPr>
        <p:spPr>
          <a:xfrm>
            <a:off x="345883" y="6709763"/>
            <a:ext cx="3459321" cy="199038"/>
          </a:xfrm>
        </p:spPr>
        <p:txBody>
          <a:bodyPr/>
          <a:lstStyle>
            <a:lvl1pPr marL="0" indent="0">
              <a:buNone/>
              <a:defRPr sz="1100" baseline="0"/>
            </a:lvl1pPr>
            <a:lvl2pPr marL="253343" indent="0">
              <a:buNone/>
              <a:defRPr sz="1100"/>
            </a:lvl2pPr>
            <a:lvl3pPr marL="496347" indent="0">
              <a:buNone/>
              <a:defRPr sz="1100"/>
            </a:lvl3pPr>
            <a:lvl4pPr marL="680753" indent="0">
              <a:buNone/>
              <a:defRPr sz="1100"/>
            </a:lvl4pPr>
            <a:lvl5pPr marL="865161" indent="0">
              <a:buNone/>
              <a:defRPr sz="1100"/>
            </a:lvl5pPr>
          </a:lstStyle>
          <a:p>
            <a:pPr lvl="0"/>
            <a:r>
              <a:rPr lang="en-US" smtClean="0"/>
              <a:t>Click to edit Master text styles</a:t>
            </a:r>
          </a:p>
        </p:txBody>
      </p:sp>
    </p:spTree>
    <p:extLst>
      <p:ext uri="{BB962C8B-B14F-4D97-AF65-F5344CB8AC3E}">
        <p14:creationId xmlns:p14="http://schemas.microsoft.com/office/powerpoint/2010/main" val="280677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image" Target="../media/image1.jpeg"/><Relationship Id="rId4" Type="http://schemas.openxmlformats.org/officeDocument/2006/relationships/slideLayout" Target="../slideLayouts/slideLayout38.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0" cstate="print"/>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349062" y="1577085"/>
            <a:ext cx="9360287" cy="53621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1747801" y="226914"/>
            <a:ext cx="7961542" cy="94538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a:t>
            </a:r>
          </a:p>
        </p:txBody>
      </p:sp>
      <p:sp>
        <p:nvSpPr>
          <p:cNvPr id="7" name="TextBox 6"/>
          <p:cNvSpPr txBox="1"/>
          <p:nvPr/>
        </p:nvSpPr>
        <p:spPr>
          <a:xfrm>
            <a:off x="352844" y="7029059"/>
            <a:ext cx="9440608" cy="194733"/>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8" name="TextBox 7"/>
          <p:cNvSpPr txBox="1"/>
          <p:nvPr/>
        </p:nvSpPr>
        <p:spPr>
          <a:xfrm>
            <a:off x="9444794" y="7029059"/>
            <a:ext cx="302101" cy="194733"/>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cxnSp>
        <p:nvCxnSpPr>
          <p:cNvPr id="6" name="Straight Connector 5"/>
          <p:cNvCxnSpPr/>
          <p:nvPr/>
        </p:nvCxnSpPr>
        <p:spPr>
          <a:xfrm>
            <a:off x="352853" y="1375489"/>
            <a:ext cx="9386279"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3" r:id="rId1"/>
    <p:sldLayoutId id="2147483665" r:id="rId2"/>
    <p:sldLayoutId id="2147483654" r:id="rId3"/>
    <p:sldLayoutId id="2147483652" r:id="rId4"/>
    <p:sldLayoutId id="2147483663" r:id="rId5"/>
    <p:sldLayoutId id="2147483664" r:id="rId6"/>
    <p:sldLayoutId id="2147483682" r:id="rId7"/>
    <p:sldLayoutId id="2147483683" r:id="rId8"/>
  </p:sldLayoutIdLst>
  <p:timing>
    <p:tnLst>
      <p:par>
        <p:cTn id="1" dur="indefinite" restart="never" nodeType="tmRoot"/>
      </p:par>
    </p:tnLst>
  </p:timing>
  <p:txStyles>
    <p:titleStyle>
      <a:lvl1pPr algn="l" rtl="0" eaLnBrk="1" fontAlgn="base" hangingPunct="1">
        <a:spcBef>
          <a:spcPct val="0"/>
        </a:spcBef>
        <a:spcAft>
          <a:spcPct val="0"/>
        </a:spcAft>
        <a:defRPr sz="2800" b="1" kern="1200" baseline="0">
          <a:solidFill>
            <a:srgbClr val="4C4C4C"/>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008" algn="r" rtl="0" eaLnBrk="1" fontAlgn="base" hangingPunct="1">
        <a:spcBef>
          <a:spcPct val="0"/>
        </a:spcBef>
        <a:spcAft>
          <a:spcPct val="0"/>
        </a:spcAft>
        <a:defRPr sz="2800">
          <a:solidFill>
            <a:schemeClr val="bg1"/>
          </a:solidFill>
          <a:latin typeface="Arial" charset="0"/>
          <a:cs typeface="Arial" charset="0"/>
        </a:defRPr>
      </a:lvl6pPr>
      <a:lvl7pPr marL="914015" algn="r" rtl="0" eaLnBrk="1" fontAlgn="base" hangingPunct="1">
        <a:spcBef>
          <a:spcPct val="0"/>
        </a:spcBef>
        <a:spcAft>
          <a:spcPct val="0"/>
        </a:spcAft>
        <a:defRPr sz="2800">
          <a:solidFill>
            <a:schemeClr val="bg1"/>
          </a:solidFill>
          <a:latin typeface="Arial" charset="0"/>
          <a:cs typeface="Arial" charset="0"/>
        </a:defRPr>
      </a:lvl7pPr>
      <a:lvl8pPr marL="1371022" algn="r" rtl="0" eaLnBrk="1" fontAlgn="base" hangingPunct="1">
        <a:spcBef>
          <a:spcPct val="0"/>
        </a:spcBef>
        <a:spcAft>
          <a:spcPct val="0"/>
        </a:spcAft>
        <a:defRPr sz="2800">
          <a:solidFill>
            <a:schemeClr val="bg1"/>
          </a:solidFill>
          <a:latin typeface="Arial" charset="0"/>
          <a:cs typeface="Arial" charset="0"/>
        </a:defRPr>
      </a:lvl8pPr>
      <a:lvl9pPr marL="1828029" algn="r" rtl="0" eaLnBrk="1" fontAlgn="base" hangingPunct="1">
        <a:spcBef>
          <a:spcPct val="0"/>
        </a:spcBef>
        <a:spcAft>
          <a:spcPct val="0"/>
        </a:spcAft>
        <a:defRPr sz="2800">
          <a:solidFill>
            <a:schemeClr val="bg1"/>
          </a:solidFill>
          <a:latin typeface="Arial" charset="0"/>
          <a:cs typeface="Arial" charset="0"/>
        </a:defRPr>
      </a:lvl9pPr>
    </p:titleStyle>
    <p:bodyStyle>
      <a:lvl1pPr marL="233265" indent="-233265"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008" indent="-223744"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6797" indent="-169792"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589" indent="-169792"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380" indent="-169792"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3540"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46"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54"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61"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15" rtl="0" eaLnBrk="1" latinLnBrk="0" hangingPunct="1">
        <a:defRPr sz="1800" kern="1200">
          <a:solidFill>
            <a:schemeClr val="tx1"/>
          </a:solidFill>
          <a:latin typeface="+mn-lt"/>
          <a:ea typeface="+mn-ea"/>
          <a:cs typeface="+mn-cs"/>
        </a:defRPr>
      </a:lvl1pPr>
      <a:lvl2pPr marL="457008" algn="l" defTabSz="914015" rtl="0" eaLnBrk="1" latinLnBrk="0" hangingPunct="1">
        <a:defRPr sz="1800" kern="1200">
          <a:solidFill>
            <a:schemeClr val="tx1"/>
          </a:solidFill>
          <a:latin typeface="+mn-lt"/>
          <a:ea typeface="+mn-ea"/>
          <a:cs typeface="+mn-cs"/>
        </a:defRPr>
      </a:lvl2pPr>
      <a:lvl3pPr marL="914015" algn="l" defTabSz="914015" rtl="0" eaLnBrk="1" latinLnBrk="0" hangingPunct="1">
        <a:defRPr sz="1800" kern="1200">
          <a:solidFill>
            <a:schemeClr val="tx1"/>
          </a:solidFill>
          <a:latin typeface="+mn-lt"/>
          <a:ea typeface="+mn-ea"/>
          <a:cs typeface="+mn-cs"/>
        </a:defRPr>
      </a:lvl3pPr>
      <a:lvl4pPr marL="1371022" algn="l" defTabSz="914015" rtl="0" eaLnBrk="1" latinLnBrk="0" hangingPunct="1">
        <a:defRPr sz="1800" kern="1200">
          <a:solidFill>
            <a:schemeClr val="tx1"/>
          </a:solidFill>
          <a:latin typeface="+mn-lt"/>
          <a:ea typeface="+mn-ea"/>
          <a:cs typeface="+mn-cs"/>
        </a:defRPr>
      </a:lvl4pPr>
      <a:lvl5pPr marL="1828029" algn="l" defTabSz="914015" rtl="0" eaLnBrk="1" latinLnBrk="0" hangingPunct="1">
        <a:defRPr sz="1800" kern="1200">
          <a:solidFill>
            <a:schemeClr val="tx1"/>
          </a:solidFill>
          <a:latin typeface="+mn-lt"/>
          <a:ea typeface="+mn-ea"/>
          <a:cs typeface="+mn-cs"/>
        </a:defRPr>
      </a:lvl5pPr>
      <a:lvl6pPr marL="2285036" algn="l" defTabSz="914015" rtl="0" eaLnBrk="1" latinLnBrk="0" hangingPunct="1">
        <a:defRPr sz="1800" kern="1200">
          <a:solidFill>
            <a:schemeClr val="tx1"/>
          </a:solidFill>
          <a:latin typeface="+mn-lt"/>
          <a:ea typeface="+mn-ea"/>
          <a:cs typeface="+mn-cs"/>
        </a:defRPr>
      </a:lvl6pPr>
      <a:lvl7pPr marL="2742043" algn="l" defTabSz="914015" rtl="0" eaLnBrk="1" latinLnBrk="0" hangingPunct="1">
        <a:defRPr sz="1800" kern="1200">
          <a:solidFill>
            <a:schemeClr val="tx1"/>
          </a:solidFill>
          <a:latin typeface="+mn-lt"/>
          <a:ea typeface="+mn-ea"/>
          <a:cs typeface="+mn-cs"/>
        </a:defRPr>
      </a:lvl7pPr>
      <a:lvl8pPr marL="3199051" algn="l" defTabSz="914015" rtl="0" eaLnBrk="1" latinLnBrk="0" hangingPunct="1">
        <a:defRPr sz="1800" kern="1200">
          <a:solidFill>
            <a:schemeClr val="tx1"/>
          </a:solidFill>
          <a:latin typeface="+mn-lt"/>
          <a:ea typeface="+mn-ea"/>
          <a:cs typeface="+mn-cs"/>
        </a:defRPr>
      </a:lvl8pPr>
      <a:lvl9pPr marL="3656058" algn="l" defTabSz="91401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49250" y="1576494"/>
            <a:ext cx="9359900" cy="5362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body copy</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Title Placeholder 1"/>
          <p:cNvSpPr>
            <a:spLocks noGrp="1"/>
          </p:cNvSpPr>
          <p:nvPr>
            <p:ph type="title"/>
          </p:nvPr>
        </p:nvSpPr>
        <p:spPr bwMode="auto">
          <a:xfrm>
            <a:off x="1747998" y="226907"/>
            <a:ext cx="7961153"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a:t>
            </a:r>
          </a:p>
        </p:txBody>
      </p:sp>
      <p:sp>
        <p:nvSpPr>
          <p:cNvPr id="7" name="TextBox 6"/>
          <p:cNvSpPr txBox="1"/>
          <p:nvPr/>
        </p:nvSpPr>
        <p:spPr>
          <a:xfrm>
            <a:off x="352744" y="7029027"/>
            <a:ext cx="9440228" cy="194733"/>
          </a:xfrm>
          <a:prstGeom prst="rect">
            <a:avLst/>
          </a:prstGeom>
          <a:noFill/>
        </p:spPr>
        <p:txBody>
          <a:bodyPr wrap="none" lIns="0" tIns="0" rIns="0" bIns="0" anchor="b"/>
          <a:lstStyle/>
          <a:p>
            <a:pPr fontAlgn="auto">
              <a:spcBef>
                <a:spcPts val="0"/>
              </a:spcBef>
              <a:spcAft>
                <a:spcPts val="0"/>
              </a:spcAft>
              <a:defRPr/>
            </a:pPr>
            <a:r>
              <a:rPr lang="en-US" sz="800" kern="0" spc="-33" dirty="0">
                <a:solidFill>
                  <a:srgbClr val="4C4C4C"/>
                </a:solidFill>
                <a:cs typeface="Arial"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1029" name="TextBox 7"/>
          <p:cNvSpPr txBox="1">
            <a:spLocks noChangeArrowheads="1"/>
          </p:cNvSpPr>
          <p:nvPr/>
        </p:nvSpPr>
        <p:spPr bwMode="auto">
          <a:xfrm>
            <a:off x="9445468" y="7029027"/>
            <a:ext cx="302101" cy="19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CDC00CD9-02B2-4206-853E-9198E40176F3}" type="slidenum">
              <a:rPr lang="en-US" sz="1000" smtClean="0">
                <a:solidFill>
                  <a:srgbClr val="4C4C4C"/>
                </a:solidFill>
                <a:cs typeface="Arial" charset="0"/>
              </a:rPr>
              <a:pPr algn="r" eaLnBrk="1" hangingPunct="1">
                <a:defRPr/>
              </a:pPr>
              <a:t>‹#›</a:t>
            </a:fld>
            <a:endParaRPr lang="en-US" sz="1000" dirty="0" smtClean="0">
              <a:solidFill>
                <a:srgbClr val="4C4C4C"/>
              </a:solidFill>
              <a:cs typeface="Arial" charset="0"/>
            </a:endParaRPr>
          </a:p>
        </p:txBody>
      </p:sp>
      <p:cxnSp>
        <p:nvCxnSpPr>
          <p:cNvPr id="6" name="Straight Connector 5"/>
          <p:cNvCxnSpPr/>
          <p:nvPr/>
        </p:nvCxnSpPr>
        <p:spPr>
          <a:xfrm>
            <a:off x="352743" y="1374987"/>
            <a:ext cx="9386094"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222828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iming>
    <p:tnLst>
      <p:par>
        <p:cTn id="1" dur="indefinite" restart="never" nodeType="tmRoot"/>
      </p:par>
    </p:tnLst>
  </p:timing>
  <p:txStyles>
    <p:titleStyle>
      <a:lvl1pPr algn="l" rtl="0" eaLnBrk="0" fontAlgn="base" hangingPunct="0">
        <a:spcBef>
          <a:spcPct val="0"/>
        </a:spcBef>
        <a:spcAft>
          <a:spcPct val="0"/>
        </a:spcAft>
        <a:defRPr sz="3000" b="1" kern="1200">
          <a:solidFill>
            <a:srgbClr val="4C4C4C"/>
          </a:solidFill>
          <a:latin typeface="Arial" pitchFamily="34" charset="0"/>
          <a:ea typeface="+mj-ea"/>
          <a:cs typeface="Arial" pitchFamily="34" charset="0"/>
        </a:defRPr>
      </a:lvl1pPr>
      <a:lvl2pPr algn="l" rtl="0" eaLnBrk="0" fontAlgn="base" hangingPunct="0">
        <a:spcBef>
          <a:spcPct val="0"/>
        </a:spcBef>
        <a:spcAft>
          <a:spcPct val="0"/>
        </a:spcAft>
        <a:defRPr sz="3000" b="1">
          <a:solidFill>
            <a:srgbClr val="4C4C4C"/>
          </a:solidFill>
          <a:latin typeface="Arial" charset="0"/>
          <a:cs typeface="Arial" charset="0"/>
        </a:defRPr>
      </a:lvl2pPr>
      <a:lvl3pPr algn="l" rtl="0" eaLnBrk="0" fontAlgn="base" hangingPunct="0">
        <a:spcBef>
          <a:spcPct val="0"/>
        </a:spcBef>
        <a:spcAft>
          <a:spcPct val="0"/>
        </a:spcAft>
        <a:defRPr sz="3000" b="1">
          <a:solidFill>
            <a:srgbClr val="4C4C4C"/>
          </a:solidFill>
          <a:latin typeface="Arial" charset="0"/>
          <a:cs typeface="Arial" charset="0"/>
        </a:defRPr>
      </a:lvl3pPr>
      <a:lvl4pPr algn="l" rtl="0" eaLnBrk="0" fontAlgn="base" hangingPunct="0">
        <a:spcBef>
          <a:spcPct val="0"/>
        </a:spcBef>
        <a:spcAft>
          <a:spcPct val="0"/>
        </a:spcAft>
        <a:defRPr sz="3000" b="1">
          <a:solidFill>
            <a:srgbClr val="4C4C4C"/>
          </a:solidFill>
          <a:latin typeface="Arial" charset="0"/>
          <a:cs typeface="Arial" charset="0"/>
        </a:defRPr>
      </a:lvl4pPr>
      <a:lvl5pPr algn="l" rtl="0" eaLnBrk="0" fontAlgn="base" hangingPunct="0">
        <a:spcBef>
          <a:spcPct val="0"/>
        </a:spcBef>
        <a:spcAft>
          <a:spcPct val="0"/>
        </a:spcAft>
        <a:defRPr sz="3000" b="1">
          <a:solidFill>
            <a:srgbClr val="4C4C4C"/>
          </a:solidFill>
          <a:latin typeface="Arial" charset="0"/>
          <a:cs typeface="Arial" charset="0"/>
        </a:defRPr>
      </a:lvl5pPr>
      <a:lvl6pPr marL="496347" algn="r" rtl="0" eaLnBrk="1" fontAlgn="base" hangingPunct="1">
        <a:spcBef>
          <a:spcPct val="0"/>
        </a:spcBef>
        <a:spcAft>
          <a:spcPct val="0"/>
        </a:spcAft>
        <a:defRPr sz="3000">
          <a:solidFill>
            <a:schemeClr val="bg1"/>
          </a:solidFill>
          <a:latin typeface="Arial" charset="0"/>
          <a:cs typeface="Arial" charset="0"/>
        </a:defRPr>
      </a:lvl6pPr>
      <a:lvl7pPr marL="992695" algn="r" rtl="0" eaLnBrk="1" fontAlgn="base" hangingPunct="1">
        <a:spcBef>
          <a:spcPct val="0"/>
        </a:spcBef>
        <a:spcAft>
          <a:spcPct val="0"/>
        </a:spcAft>
        <a:defRPr sz="3000">
          <a:solidFill>
            <a:schemeClr val="bg1"/>
          </a:solidFill>
          <a:latin typeface="Arial" charset="0"/>
          <a:cs typeface="Arial" charset="0"/>
        </a:defRPr>
      </a:lvl7pPr>
      <a:lvl8pPr marL="1489041" algn="r" rtl="0" eaLnBrk="1" fontAlgn="base" hangingPunct="1">
        <a:spcBef>
          <a:spcPct val="0"/>
        </a:spcBef>
        <a:spcAft>
          <a:spcPct val="0"/>
        </a:spcAft>
        <a:defRPr sz="3000">
          <a:solidFill>
            <a:schemeClr val="bg1"/>
          </a:solidFill>
          <a:latin typeface="Arial" charset="0"/>
          <a:cs typeface="Arial" charset="0"/>
        </a:defRPr>
      </a:lvl8pPr>
      <a:lvl9pPr marL="1985388" algn="r" rtl="0" eaLnBrk="1" fontAlgn="base" hangingPunct="1">
        <a:spcBef>
          <a:spcPct val="0"/>
        </a:spcBef>
        <a:spcAft>
          <a:spcPct val="0"/>
        </a:spcAft>
        <a:defRPr sz="3000">
          <a:solidFill>
            <a:schemeClr val="bg1"/>
          </a:solidFill>
          <a:latin typeface="Arial" charset="0"/>
          <a:cs typeface="Arial" charset="0"/>
        </a:defRPr>
      </a:lvl9pPr>
    </p:titleStyle>
    <p:bodyStyle>
      <a:lvl1pPr marL="253344" indent="-253344" algn="l" rtl="0" eaLnBrk="0" fontAlgn="base" hangingPunct="0">
        <a:spcBef>
          <a:spcPct val="0"/>
        </a:spcBef>
        <a:spcAft>
          <a:spcPts val="434"/>
        </a:spcAft>
        <a:buFont typeface="Arial" charset="0"/>
        <a:buChar char="•"/>
        <a:defRPr lang="en-US" sz="2200" kern="1200" dirty="0">
          <a:solidFill>
            <a:srgbClr val="4C4C4C"/>
          </a:solidFill>
          <a:latin typeface="Arial" pitchFamily="34" charset="0"/>
          <a:ea typeface="+mn-ea"/>
          <a:cs typeface="Arial" pitchFamily="34" charset="0"/>
        </a:defRPr>
      </a:lvl1pPr>
      <a:lvl2pPr marL="496347" indent="-243004" algn="l" rtl="0" eaLnBrk="0" fontAlgn="base" hangingPunct="0">
        <a:spcBef>
          <a:spcPct val="0"/>
        </a:spcBef>
        <a:spcAft>
          <a:spcPts val="651"/>
        </a:spcAft>
        <a:buFont typeface="Arial" charset="0"/>
        <a:buChar char="–"/>
        <a:defRPr lang="en-US" kern="1200" dirty="0">
          <a:solidFill>
            <a:srgbClr val="4C4C4C"/>
          </a:solidFill>
          <a:latin typeface="Arial" pitchFamily="34" charset="0"/>
          <a:ea typeface="+mn-ea"/>
          <a:cs typeface="Arial" pitchFamily="34" charset="0"/>
        </a:defRPr>
      </a:lvl2pPr>
      <a:lvl3pPr marL="680755" indent="-184407" algn="l" rtl="0" eaLnBrk="0" fontAlgn="base" hangingPunct="0">
        <a:spcBef>
          <a:spcPct val="0"/>
        </a:spcBef>
        <a:spcAft>
          <a:spcPts val="434"/>
        </a:spcAft>
        <a:buFont typeface="Arial" charset="0"/>
        <a:buChar char="•"/>
        <a:defRPr lang="en-US" sz="1700" kern="1200" dirty="0">
          <a:solidFill>
            <a:srgbClr val="4C4C4C"/>
          </a:solidFill>
          <a:latin typeface="Arial" pitchFamily="34" charset="0"/>
          <a:ea typeface="+mn-ea"/>
          <a:cs typeface="Arial" pitchFamily="34" charset="0"/>
        </a:defRPr>
      </a:lvl3pPr>
      <a:lvl4pPr marL="865161" indent="-184407" algn="l" rtl="0" eaLnBrk="0" fontAlgn="base" hangingPunct="0">
        <a:spcBef>
          <a:spcPct val="0"/>
        </a:spcBef>
        <a:spcAft>
          <a:spcPts val="434"/>
        </a:spcAft>
        <a:buFont typeface="Arial" charset="0"/>
        <a:buChar char="–"/>
        <a:defRPr lang="en-US" sz="1500" kern="1200" dirty="0">
          <a:solidFill>
            <a:srgbClr val="4C4C4C"/>
          </a:solidFill>
          <a:latin typeface="Arial" pitchFamily="34" charset="0"/>
          <a:ea typeface="+mn-ea"/>
          <a:cs typeface="Arial" pitchFamily="34" charset="0"/>
        </a:defRPr>
      </a:lvl4pPr>
      <a:lvl5pPr marL="1049568" indent="-184407" algn="l" rtl="0" eaLnBrk="0" fontAlgn="base" hangingPunct="0">
        <a:spcBef>
          <a:spcPct val="0"/>
        </a:spcBef>
        <a:spcAft>
          <a:spcPts val="434"/>
        </a:spcAft>
        <a:buFont typeface="Arial" charset="0"/>
        <a:buChar char="»"/>
        <a:defRPr lang="en-US" sz="1300" kern="1200" dirty="0">
          <a:solidFill>
            <a:srgbClr val="4C4C4C"/>
          </a:solidFill>
          <a:latin typeface="Arial" pitchFamily="34" charset="0"/>
          <a:ea typeface="+mn-ea"/>
          <a:cs typeface="Arial" pitchFamily="34" charset="0"/>
        </a:defRPr>
      </a:lvl5pPr>
      <a:lvl6pPr marL="2729909" indent="-248174" algn="l" defTabSz="99269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26256" indent="-248174" algn="l" defTabSz="99269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22604" indent="-248174" algn="l" defTabSz="99269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18950" indent="-248174" algn="l" defTabSz="992695"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2695" rtl="0" eaLnBrk="1" latinLnBrk="0" hangingPunct="1">
        <a:defRPr sz="2000" kern="1200">
          <a:solidFill>
            <a:schemeClr val="tx1"/>
          </a:solidFill>
          <a:latin typeface="+mn-lt"/>
          <a:ea typeface="+mn-ea"/>
          <a:cs typeface="+mn-cs"/>
        </a:defRPr>
      </a:lvl1pPr>
      <a:lvl2pPr marL="496347" algn="l" defTabSz="992695" rtl="0" eaLnBrk="1" latinLnBrk="0" hangingPunct="1">
        <a:defRPr sz="2000" kern="1200">
          <a:solidFill>
            <a:schemeClr val="tx1"/>
          </a:solidFill>
          <a:latin typeface="+mn-lt"/>
          <a:ea typeface="+mn-ea"/>
          <a:cs typeface="+mn-cs"/>
        </a:defRPr>
      </a:lvl2pPr>
      <a:lvl3pPr marL="992695" algn="l" defTabSz="992695" rtl="0" eaLnBrk="1" latinLnBrk="0" hangingPunct="1">
        <a:defRPr sz="2000" kern="1200">
          <a:solidFill>
            <a:schemeClr val="tx1"/>
          </a:solidFill>
          <a:latin typeface="+mn-lt"/>
          <a:ea typeface="+mn-ea"/>
          <a:cs typeface="+mn-cs"/>
        </a:defRPr>
      </a:lvl3pPr>
      <a:lvl4pPr marL="1489041" algn="l" defTabSz="992695" rtl="0" eaLnBrk="1" latinLnBrk="0" hangingPunct="1">
        <a:defRPr sz="2000" kern="1200">
          <a:solidFill>
            <a:schemeClr val="tx1"/>
          </a:solidFill>
          <a:latin typeface="+mn-lt"/>
          <a:ea typeface="+mn-ea"/>
          <a:cs typeface="+mn-cs"/>
        </a:defRPr>
      </a:lvl4pPr>
      <a:lvl5pPr marL="1985388" algn="l" defTabSz="992695" rtl="0" eaLnBrk="1" latinLnBrk="0" hangingPunct="1">
        <a:defRPr sz="2000" kern="1200">
          <a:solidFill>
            <a:schemeClr val="tx1"/>
          </a:solidFill>
          <a:latin typeface="+mn-lt"/>
          <a:ea typeface="+mn-ea"/>
          <a:cs typeface="+mn-cs"/>
        </a:defRPr>
      </a:lvl5pPr>
      <a:lvl6pPr marL="2481735" algn="l" defTabSz="992695" rtl="0" eaLnBrk="1" latinLnBrk="0" hangingPunct="1">
        <a:defRPr sz="2000" kern="1200">
          <a:solidFill>
            <a:schemeClr val="tx1"/>
          </a:solidFill>
          <a:latin typeface="+mn-lt"/>
          <a:ea typeface="+mn-ea"/>
          <a:cs typeface="+mn-cs"/>
        </a:defRPr>
      </a:lvl6pPr>
      <a:lvl7pPr marL="2978083" algn="l" defTabSz="992695" rtl="0" eaLnBrk="1" latinLnBrk="0" hangingPunct="1">
        <a:defRPr sz="2000" kern="1200">
          <a:solidFill>
            <a:schemeClr val="tx1"/>
          </a:solidFill>
          <a:latin typeface="+mn-lt"/>
          <a:ea typeface="+mn-ea"/>
          <a:cs typeface="+mn-cs"/>
        </a:defRPr>
      </a:lvl7pPr>
      <a:lvl8pPr marL="3474430" algn="l" defTabSz="992695" rtl="0" eaLnBrk="1" latinLnBrk="0" hangingPunct="1">
        <a:defRPr sz="2000" kern="1200">
          <a:solidFill>
            <a:schemeClr val="tx1"/>
          </a:solidFill>
          <a:latin typeface="+mn-lt"/>
          <a:ea typeface="+mn-ea"/>
          <a:cs typeface="+mn-cs"/>
        </a:defRPr>
      </a:lvl8pPr>
      <a:lvl9pPr marL="3970777" algn="l" defTabSz="992695"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49250" y="1576494"/>
            <a:ext cx="9359900" cy="5362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body copy</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Title Placeholder 1"/>
          <p:cNvSpPr>
            <a:spLocks noGrp="1"/>
          </p:cNvSpPr>
          <p:nvPr>
            <p:ph type="title"/>
          </p:nvPr>
        </p:nvSpPr>
        <p:spPr bwMode="auto">
          <a:xfrm>
            <a:off x="1747997" y="226907"/>
            <a:ext cx="7961153"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a:t>
            </a:r>
          </a:p>
        </p:txBody>
      </p:sp>
      <p:sp>
        <p:nvSpPr>
          <p:cNvPr id="7" name="TextBox 6"/>
          <p:cNvSpPr txBox="1"/>
          <p:nvPr/>
        </p:nvSpPr>
        <p:spPr>
          <a:xfrm>
            <a:off x="352743" y="7029027"/>
            <a:ext cx="9440228" cy="194733"/>
          </a:xfrm>
          <a:prstGeom prst="rect">
            <a:avLst/>
          </a:prstGeom>
          <a:noFill/>
        </p:spPr>
        <p:txBody>
          <a:bodyPr wrap="none" lIns="0" tIns="0" rIns="0" bIns="0" anchor="b"/>
          <a:lstStyle/>
          <a:p>
            <a:pPr fontAlgn="auto">
              <a:spcBef>
                <a:spcPts val="0"/>
              </a:spcBef>
              <a:spcAft>
                <a:spcPts val="0"/>
              </a:spcAft>
              <a:defRPr/>
            </a:pPr>
            <a:r>
              <a:rPr lang="en-US" sz="800" kern="0" spc="-33" dirty="0">
                <a:solidFill>
                  <a:srgbClr val="4C4C4C"/>
                </a:solidFill>
                <a:cs typeface="Arial"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1029" name="TextBox 7"/>
          <p:cNvSpPr txBox="1">
            <a:spLocks noChangeArrowheads="1"/>
          </p:cNvSpPr>
          <p:nvPr/>
        </p:nvSpPr>
        <p:spPr bwMode="auto">
          <a:xfrm>
            <a:off x="9445467" y="7029027"/>
            <a:ext cx="302101" cy="19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CDC00CD9-02B2-4206-853E-9198E40176F3}" type="slidenum">
              <a:rPr lang="en-US" sz="1000" smtClean="0">
                <a:solidFill>
                  <a:srgbClr val="4C4C4C"/>
                </a:solidFill>
                <a:cs typeface="Arial" charset="0"/>
              </a:rPr>
              <a:pPr algn="r" eaLnBrk="1" hangingPunct="1">
                <a:defRPr/>
              </a:pPr>
              <a:t>‹#›</a:t>
            </a:fld>
            <a:endParaRPr lang="en-US" sz="1000" dirty="0" smtClean="0">
              <a:solidFill>
                <a:srgbClr val="4C4C4C"/>
              </a:solidFill>
              <a:cs typeface="Arial" charset="0"/>
            </a:endParaRPr>
          </a:p>
        </p:txBody>
      </p:sp>
      <p:cxnSp>
        <p:nvCxnSpPr>
          <p:cNvPr id="6" name="Straight Connector 5"/>
          <p:cNvCxnSpPr/>
          <p:nvPr/>
        </p:nvCxnSpPr>
        <p:spPr>
          <a:xfrm>
            <a:off x="352743" y="1374987"/>
            <a:ext cx="9386094"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0369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iming>
    <p:tnLst>
      <p:par>
        <p:cTn id="1" dur="indefinite" restart="never" nodeType="tmRoot"/>
      </p:par>
    </p:tnLst>
  </p:timing>
  <p:txStyles>
    <p:titleStyle>
      <a:lvl1pPr algn="l" rtl="0" eaLnBrk="0" fontAlgn="base" hangingPunct="0">
        <a:spcBef>
          <a:spcPct val="0"/>
        </a:spcBef>
        <a:spcAft>
          <a:spcPct val="0"/>
        </a:spcAft>
        <a:defRPr sz="3000" b="1" kern="1200">
          <a:solidFill>
            <a:srgbClr val="4C4C4C"/>
          </a:solidFill>
          <a:latin typeface="Arial" pitchFamily="34" charset="0"/>
          <a:ea typeface="+mj-ea"/>
          <a:cs typeface="Arial" pitchFamily="34" charset="0"/>
        </a:defRPr>
      </a:lvl1pPr>
      <a:lvl2pPr algn="l" rtl="0" eaLnBrk="0" fontAlgn="base" hangingPunct="0">
        <a:spcBef>
          <a:spcPct val="0"/>
        </a:spcBef>
        <a:spcAft>
          <a:spcPct val="0"/>
        </a:spcAft>
        <a:defRPr sz="3000" b="1">
          <a:solidFill>
            <a:srgbClr val="4C4C4C"/>
          </a:solidFill>
          <a:latin typeface="Arial" charset="0"/>
          <a:cs typeface="Arial" charset="0"/>
        </a:defRPr>
      </a:lvl2pPr>
      <a:lvl3pPr algn="l" rtl="0" eaLnBrk="0" fontAlgn="base" hangingPunct="0">
        <a:spcBef>
          <a:spcPct val="0"/>
        </a:spcBef>
        <a:spcAft>
          <a:spcPct val="0"/>
        </a:spcAft>
        <a:defRPr sz="3000" b="1">
          <a:solidFill>
            <a:srgbClr val="4C4C4C"/>
          </a:solidFill>
          <a:latin typeface="Arial" charset="0"/>
          <a:cs typeface="Arial" charset="0"/>
        </a:defRPr>
      </a:lvl3pPr>
      <a:lvl4pPr algn="l" rtl="0" eaLnBrk="0" fontAlgn="base" hangingPunct="0">
        <a:spcBef>
          <a:spcPct val="0"/>
        </a:spcBef>
        <a:spcAft>
          <a:spcPct val="0"/>
        </a:spcAft>
        <a:defRPr sz="3000" b="1">
          <a:solidFill>
            <a:srgbClr val="4C4C4C"/>
          </a:solidFill>
          <a:latin typeface="Arial" charset="0"/>
          <a:cs typeface="Arial" charset="0"/>
        </a:defRPr>
      </a:lvl4pPr>
      <a:lvl5pPr algn="l" rtl="0" eaLnBrk="0" fontAlgn="base" hangingPunct="0">
        <a:spcBef>
          <a:spcPct val="0"/>
        </a:spcBef>
        <a:spcAft>
          <a:spcPct val="0"/>
        </a:spcAft>
        <a:defRPr sz="3000" b="1">
          <a:solidFill>
            <a:srgbClr val="4C4C4C"/>
          </a:solidFill>
          <a:latin typeface="Arial" charset="0"/>
          <a:cs typeface="Arial" charset="0"/>
        </a:defRPr>
      </a:lvl5pPr>
      <a:lvl6pPr marL="496382" algn="r" rtl="0" eaLnBrk="1" fontAlgn="base" hangingPunct="1">
        <a:spcBef>
          <a:spcPct val="0"/>
        </a:spcBef>
        <a:spcAft>
          <a:spcPct val="0"/>
        </a:spcAft>
        <a:defRPr sz="3000">
          <a:solidFill>
            <a:schemeClr val="bg1"/>
          </a:solidFill>
          <a:latin typeface="Arial" charset="0"/>
          <a:cs typeface="Arial" charset="0"/>
        </a:defRPr>
      </a:lvl6pPr>
      <a:lvl7pPr marL="992764" algn="r" rtl="0" eaLnBrk="1" fontAlgn="base" hangingPunct="1">
        <a:spcBef>
          <a:spcPct val="0"/>
        </a:spcBef>
        <a:spcAft>
          <a:spcPct val="0"/>
        </a:spcAft>
        <a:defRPr sz="3000">
          <a:solidFill>
            <a:schemeClr val="bg1"/>
          </a:solidFill>
          <a:latin typeface="Arial" charset="0"/>
          <a:cs typeface="Arial" charset="0"/>
        </a:defRPr>
      </a:lvl7pPr>
      <a:lvl8pPr marL="1489146" algn="r" rtl="0" eaLnBrk="1" fontAlgn="base" hangingPunct="1">
        <a:spcBef>
          <a:spcPct val="0"/>
        </a:spcBef>
        <a:spcAft>
          <a:spcPct val="0"/>
        </a:spcAft>
        <a:defRPr sz="3000">
          <a:solidFill>
            <a:schemeClr val="bg1"/>
          </a:solidFill>
          <a:latin typeface="Arial" charset="0"/>
          <a:cs typeface="Arial" charset="0"/>
        </a:defRPr>
      </a:lvl8pPr>
      <a:lvl9pPr marL="1985528" algn="r" rtl="0" eaLnBrk="1" fontAlgn="base" hangingPunct="1">
        <a:spcBef>
          <a:spcPct val="0"/>
        </a:spcBef>
        <a:spcAft>
          <a:spcPct val="0"/>
        </a:spcAft>
        <a:defRPr sz="3000">
          <a:solidFill>
            <a:schemeClr val="bg1"/>
          </a:solidFill>
          <a:latin typeface="Arial" charset="0"/>
          <a:cs typeface="Arial" charset="0"/>
        </a:defRPr>
      </a:lvl9pPr>
    </p:titleStyle>
    <p:bodyStyle>
      <a:lvl1pPr marL="253362" indent="-253362" algn="l" rtl="0" eaLnBrk="0" fontAlgn="base" hangingPunct="0">
        <a:spcBef>
          <a:spcPct val="0"/>
        </a:spcBef>
        <a:spcAft>
          <a:spcPts val="434"/>
        </a:spcAft>
        <a:buFont typeface="Arial" charset="0"/>
        <a:buChar char="•"/>
        <a:defRPr lang="en-US" sz="2200" kern="1200" dirty="0">
          <a:solidFill>
            <a:srgbClr val="4C4C4C"/>
          </a:solidFill>
          <a:latin typeface="Arial" pitchFamily="34" charset="0"/>
          <a:ea typeface="+mn-ea"/>
          <a:cs typeface="Arial" pitchFamily="34" charset="0"/>
        </a:defRPr>
      </a:lvl1pPr>
      <a:lvl2pPr marL="496382" indent="-243021" algn="l" rtl="0" eaLnBrk="0" fontAlgn="base" hangingPunct="0">
        <a:spcBef>
          <a:spcPct val="0"/>
        </a:spcBef>
        <a:spcAft>
          <a:spcPts val="651"/>
        </a:spcAft>
        <a:buFont typeface="Arial" charset="0"/>
        <a:buChar char="–"/>
        <a:defRPr lang="en-US" kern="1200" dirty="0">
          <a:solidFill>
            <a:srgbClr val="4C4C4C"/>
          </a:solidFill>
          <a:latin typeface="Arial" pitchFamily="34" charset="0"/>
          <a:ea typeface="+mn-ea"/>
          <a:cs typeface="Arial" pitchFamily="34" charset="0"/>
        </a:defRPr>
      </a:lvl2pPr>
      <a:lvl3pPr marL="680802" indent="-184420" algn="l" rtl="0" eaLnBrk="0" fontAlgn="base" hangingPunct="0">
        <a:spcBef>
          <a:spcPct val="0"/>
        </a:spcBef>
        <a:spcAft>
          <a:spcPts val="434"/>
        </a:spcAft>
        <a:buFont typeface="Arial" charset="0"/>
        <a:buChar char="•"/>
        <a:defRPr lang="en-US" sz="1700" kern="1200" dirty="0">
          <a:solidFill>
            <a:srgbClr val="4C4C4C"/>
          </a:solidFill>
          <a:latin typeface="Arial" pitchFamily="34" charset="0"/>
          <a:ea typeface="+mn-ea"/>
          <a:cs typeface="Arial" pitchFamily="34" charset="0"/>
        </a:defRPr>
      </a:lvl3pPr>
      <a:lvl4pPr marL="865221" indent="-184420" algn="l" rtl="0" eaLnBrk="0" fontAlgn="base" hangingPunct="0">
        <a:spcBef>
          <a:spcPct val="0"/>
        </a:spcBef>
        <a:spcAft>
          <a:spcPts val="434"/>
        </a:spcAft>
        <a:buFont typeface="Arial" charset="0"/>
        <a:buChar char="–"/>
        <a:defRPr lang="en-US" sz="1500" kern="1200" dirty="0">
          <a:solidFill>
            <a:srgbClr val="4C4C4C"/>
          </a:solidFill>
          <a:latin typeface="Arial" pitchFamily="34" charset="0"/>
          <a:ea typeface="+mn-ea"/>
          <a:cs typeface="Arial" pitchFamily="34" charset="0"/>
        </a:defRPr>
      </a:lvl4pPr>
      <a:lvl5pPr marL="1049642" indent="-184420" algn="l" rtl="0" eaLnBrk="0" fontAlgn="base" hangingPunct="0">
        <a:spcBef>
          <a:spcPct val="0"/>
        </a:spcBef>
        <a:spcAft>
          <a:spcPts val="434"/>
        </a:spcAft>
        <a:buFont typeface="Arial" charset="0"/>
        <a:buChar char="»"/>
        <a:defRPr lang="en-US" sz="1300" kern="1200" dirty="0">
          <a:solidFill>
            <a:srgbClr val="4C4C4C"/>
          </a:solidFill>
          <a:latin typeface="Arial" pitchFamily="34" charset="0"/>
          <a:ea typeface="+mn-ea"/>
          <a:cs typeface="Arial" pitchFamily="34" charset="0"/>
        </a:defRPr>
      </a:lvl5pPr>
      <a:lvl6pPr marL="2730101"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26483"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22865"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19247"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2764" rtl="0" eaLnBrk="1" latinLnBrk="0" hangingPunct="1">
        <a:defRPr sz="2000" kern="1200">
          <a:solidFill>
            <a:schemeClr val="tx1"/>
          </a:solidFill>
          <a:latin typeface="+mn-lt"/>
          <a:ea typeface="+mn-ea"/>
          <a:cs typeface="+mn-cs"/>
        </a:defRPr>
      </a:lvl1pPr>
      <a:lvl2pPr marL="496382" algn="l" defTabSz="992764" rtl="0" eaLnBrk="1" latinLnBrk="0" hangingPunct="1">
        <a:defRPr sz="2000" kern="1200">
          <a:solidFill>
            <a:schemeClr val="tx1"/>
          </a:solidFill>
          <a:latin typeface="+mn-lt"/>
          <a:ea typeface="+mn-ea"/>
          <a:cs typeface="+mn-cs"/>
        </a:defRPr>
      </a:lvl2pPr>
      <a:lvl3pPr marL="992764" algn="l" defTabSz="992764" rtl="0" eaLnBrk="1" latinLnBrk="0" hangingPunct="1">
        <a:defRPr sz="2000" kern="1200">
          <a:solidFill>
            <a:schemeClr val="tx1"/>
          </a:solidFill>
          <a:latin typeface="+mn-lt"/>
          <a:ea typeface="+mn-ea"/>
          <a:cs typeface="+mn-cs"/>
        </a:defRPr>
      </a:lvl3pPr>
      <a:lvl4pPr marL="1489146" algn="l" defTabSz="992764" rtl="0" eaLnBrk="1" latinLnBrk="0" hangingPunct="1">
        <a:defRPr sz="2000" kern="1200">
          <a:solidFill>
            <a:schemeClr val="tx1"/>
          </a:solidFill>
          <a:latin typeface="+mn-lt"/>
          <a:ea typeface="+mn-ea"/>
          <a:cs typeface="+mn-cs"/>
        </a:defRPr>
      </a:lvl4pPr>
      <a:lvl5pPr marL="1985528" algn="l" defTabSz="992764" rtl="0" eaLnBrk="1" latinLnBrk="0" hangingPunct="1">
        <a:defRPr sz="2000" kern="1200">
          <a:solidFill>
            <a:schemeClr val="tx1"/>
          </a:solidFill>
          <a:latin typeface="+mn-lt"/>
          <a:ea typeface="+mn-ea"/>
          <a:cs typeface="+mn-cs"/>
        </a:defRPr>
      </a:lvl5pPr>
      <a:lvl6pPr marL="2481910" algn="l" defTabSz="992764" rtl="0" eaLnBrk="1" latinLnBrk="0" hangingPunct="1">
        <a:defRPr sz="2000" kern="1200">
          <a:solidFill>
            <a:schemeClr val="tx1"/>
          </a:solidFill>
          <a:latin typeface="+mn-lt"/>
          <a:ea typeface="+mn-ea"/>
          <a:cs typeface="+mn-cs"/>
        </a:defRPr>
      </a:lvl6pPr>
      <a:lvl7pPr marL="2978292" algn="l" defTabSz="992764" rtl="0" eaLnBrk="1" latinLnBrk="0" hangingPunct="1">
        <a:defRPr sz="2000" kern="1200">
          <a:solidFill>
            <a:schemeClr val="tx1"/>
          </a:solidFill>
          <a:latin typeface="+mn-lt"/>
          <a:ea typeface="+mn-ea"/>
          <a:cs typeface="+mn-cs"/>
        </a:defRPr>
      </a:lvl7pPr>
      <a:lvl8pPr marL="3474674" algn="l" defTabSz="992764" rtl="0" eaLnBrk="1" latinLnBrk="0" hangingPunct="1">
        <a:defRPr sz="2000" kern="1200">
          <a:solidFill>
            <a:schemeClr val="tx1"/>
          </a:solidFill>
          <a:latin typeface="+mn-lt"/>
          <a:ea typeface="+mn-ea"/>
          <a:cs typeface="+mn-cs"/>
        </a:defRPr>
      </a:lvl8pPr>
      <a:lvl9pPr marL="3971056" algn="l" defTabSz="992764"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92947"/>
            <a:ext cx="9052560" cy="1219200"/>
          </a:xfrm>
          <a:prstGeom prst="rect">
            <a:avLst/>
          </a:prstGeom>
        </p:spPr>
        <p:txBody>
          <a:bodyPr vert="horz" lIns="99276" tIns="49638" rIns="99276" bIns="4963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706880"/>
            <a:ext cx="9052560" cy="4827694"/>
          </a:xfrm>
          <a:prstGeom prst="rect">
            <a:avLst/>
          </a:prstGeom>
        </p:spPr>
        <p:txBody>
          <a:bodyPr vert="horz" lIns="99276" tIns="49638" rIns="99276" bIns="496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6780107"/>
            <a:ext cx="2346960" cy="389467"/>
          </a:xfrm>
          <a:prstGeom prst="rect">
            <a:avLst/>
          </a:prstGeom>
        </p:spPr>
        <p:txBody>
          <a:bodyPr vert="horz" lIns="99276" tIns="49638" rIns="99276" bIns="49638" rtlCol="0" anchor="ctr"/>
          <a:lstStyle>
            <a:lvl1pPr algn="l">
              <a:defRPr sz="1300">
                <a:solidFill>
                  <a:schemeClr val="tx1">
                    <a:tint val="75000"/>
                  </a:schemeClr>
                </a:solidFill>
              </a:defRPr>
            </a:lvl1pPr>
          </a:lstStyle>
          <a:p>
            <a:pPr defTabSz="496382" fontAlgn="auto">
              <a:spcBef>
                <a:spcPts val="0"/>
              </a:spcBef>
              <a:spcAft>
                <a:spcPts val="0"/>
              </a:spcAft>
            </a:pPr>
            <a:fld id="{4A73B6A0-1685-DE41-A2FE-1165D775CC24}" type="datetimeFigureOut">
              <a:rPr lang="en-US" smtClean="0">
                <a:solidFill>
                  <a:prstClr val="black">
                    <a:tint val="75000"/>
                  </a:prstClr>
                </a:solidFill>
                <a:latin typeface="Calibri"/>
              </a:rPr>
              <a:pPr defTabSz="496382" fontAlgn="auto">
                <a:spcBef>
                  <a:spcPts val="0"/>
                </a:spcBef>
                <a:spcAft>
                  <a:spcPts val="0"/>
                </a:spcAft>
              </a:pPr>
              <a:t>8/3/2015</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436620" y="6780107"/>
            <a:ext cx="3185160" cy="389467"/>
          </a:xfrm>
          <a:prstGeom prst="rect">
            <a:avLst/>
          </a:prstGeom>
        </p:spPr>
        <p:txBody>
          <a:bodyPr vert="horz" lIns="99276" tIns="49638" rIns="99276" bIns="49638" rtlCol="0" anchor="ctr"/>
          <a:lstStyle>
            <a:lvl1pPr algn="ctr">
              <a:defRPr sz="1300">
                <a:solidFill>
                  <a:schemeClr val="tx1">
                    <a:tint val="75000"/>
                  </a:schemeClr>
                </a:solidFill>
              </a:defRPr>
            </a:lvl1pPr>
          </a:lstStyle>
          <a:p>
            <a:pPr defTabSz="496382" fontAlgn="auto">
              <a:spcBef>
                <a:spcPts val="0"/>
              </a:spcBef>
              <a:spcAft>
                <a:spcPts val="0"/>
              </a:spcAft>
            </a:pPr>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7208520" y="6780107"/>
            <a:ext cx="2346960" cy="389467"/>
          </a:xfrm>
          <a:prstGeom prst="rect">
            <a:avLst/>
          </a:prstGeom>
        </p:spPr>
        <p:txBody>
          <a:bodyPr vert="horz" lIns="99276" tIns="49638" rIns="99276" bIns="49638" rtlCol="0" anchor="ctr"/>
          <a:lstStyle>
            <a:lvl1pPr algn="r">
              <a:defRPr sz="1300">
                <a:solidFill>
                  <a:schemeClr val="tx1">
                    <a:tint val="75000"/>
                  </a:schemeClr>
                </a:solidFill>
              </a:defRPr>
            </a:lvl1pPr>
          </a:lstStyle>
          <a:p>
            <a:pPr defTabSz="496382" fontAlgn="auto">
              <a:spcBef>
                <a:spcPts val="0"/>
              </a:spcBef>
              <a:spcAft>
                <a:spcPts val="0"/>
              </a:spcAft>
            </a:pPr>
            <a:fld id="{DDECDFE1-B5DD-4840-BE65-EE3D8739F763}" type="slidenum">
              <a:rPr lang="en-US" smtClean="0">
                <a:solidFill>
                  <a:prstClr val="black">
                    <a:tint val="75000"/>
                  </a:prstClr>
                </a:solidFill>
                <a:latin typeface="Calibri"/>
              </a:rPr>
              <a:pPr defTabSz="496382" fontAlgn="auto">
                <a:spcBef>
                  <a:spcPts val="0"/>
                </a:spcBef>
                <a:spcAft>
                  <a:spcPts val="0"/>
                </a:spcAft>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9044187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defTabSz="496382" rtl="0" eaLnBrk="1" latinLnBrk="0" hangingPunct="1">
        <a:spcBef>
          <a:spcPct val="0"/>
        </a:spcBef>
        <a:buNone/>
        <a:defRPr sz="4800" kern="1200">
          <a:solidFill>
            <a:schemeClr val="tx1"/>
          </a:solidFill>
          <a:latin typeface="+mj-lt"/>
          <a:ea typeface="+mj-ea"/>
          <a:cs typeface="+mj-cs"/>
        </a:defRPr>
      </a:lvl1pPr>
    </p:titleStyle>
    <p:bodyStyle>
      <a:lvl1pPr marL="372287" indent="-372287" algn="l" defTabSz="496382" rtl="0" eaLnBrk="1" latinLnBrk="0" hangingPunct="1">
        <a:spcBef>
          <a:spcPct val="20000"/>
        </a:spcBef>
        <a:buFont typeface="Arial"/>
        <a:buChar char="•"/>
        <a:defRPr sz="3500" kern="1200">
          <a:solidFill>
            <a:schemeClr val="tx1"/>
          </a:solidFill>
          <a:latin typeface="+mn-lt"/>
          <a:ea typeface="+mn-ea"/>
          <a:cs typeface="+mn-cs"/>
        </a:defRPr>
      </a:lvl1pPr>
      <a:lvl2pPr marL="806621" indent="-310239" algn="l" defTabSz="496382" rtl="0" eaLnBrk="1" latinLnBrk="0" hangingPunct="1">
        <a:spcBef>
          <a:spcPct val="20000"/>
        </a:spcBef>
        <a:buFont typeface="Arial"/>
        <a:buChar char="–"/>
        <a:defRPr sz="3000" kern="1200">
          <a:solidFill>
            <a:schemeClr val="tx1"/>
          </a:solidFill>
          <a:latin typeface="+mn-lt"/>
          <a:ea typeface="+mn-ea"/>
          <a:cs typeface="+mn-cs"/>
        </a:defRPr>
      </a:lvl2pPr>
      <a:lvl3pPr marL="1240955" indent="-248191" algn="l" defTabSz="496382" rtl="0" eaLnBrk="1" latinLnBrk="0" hangingPunct="1">
        <a:spcBef>
          <a:spcPct val="20000"/>
        </a:spcBef>
        <a:buFont typeface="Arial"/>
        <a:buChar char="•"/>
        <a:defRPr sz="2600" kern="1200">
          <a:solidFill>
            <a:schemeClr val="tx1"/>
          </a:solidFill>
          <a:latin typeface="+mn-lt"/>
          <a:ea typeface="+mn-ea"/>
          <a:cs typeface="+mn-cs"/>
        </a:defRPr>
      </a:lvl3pPr>
      <a:lvl4pPr marL="1737337" indent="-248191" algn="l" defTabSz="496382" rtl="0" eaLnBrk="1" latinLnBrk="0" hangingPunct="1">
        <a:spcBef>
          <a:spcPct val="20000"/>
        </a:spcBef>
        <a:buFont typeface="Arial"/>
        <a:buChar char="–"/>
        <a:defRPr sz="2200" kern="1200">
          <a:solidFill>
            <a:schemeClr val="tx1"/>
          </a:solidFill>
          <a:latin typeface="+mn-lt"/>
          <a:ea typeface="+mn-ea"/>
          <a:cs typeface="+mn-cs"/>
        </a:defRPr>
      </a:lvl4pPr>
      <a:lvl5pPr marL="2233719" indent="-248191" algn="l" defTabSz="496382" rtl="0" eaLnBrk="1" latinLnBrk="0" hangingPunct="1">
        <a:spcBef>
          <a:spcPct val="20000"/>
        </a:spcBef>
        <a:buFont typeface="Arial"/>
        <a:buChar char="»"/>
        <a:defRPr sz="2200" kern="1200">
          <a:solidFill>
            <a:schemeClr val="tx1"/>
          </a:solidFill>
          <a:latin typeface="+mn-lt"/>
          <a:ea typeface="+mn-ea"/>
          <a:cs typeface="+mn-cs"/>
        </a:defRPr>
      </a:lvl5pPr>
      <a:lvl6pPr marL="2730101" indent="-248191" algn="l" defTabSz="496382" rtl="0" eaLnBrk="1" latinLnBrk="0" hangingPunct="1">
        <a:spcBef>
          <a:spcPct val="20000"/>
        </a:spcBef>
        <a:buFont typeface="Arial"/>
        <a:buChar char="•"/>
        <a:defRPr sz="2200" kern="1200">
          <a:solidFill>
            <a:schemeClr val="tx1"/>
          </a:solidFill>
          <a:latin typeface="+mn-lt"/>
          <a:ea typeface="+mn-ea"/>
          <a:cs typeface="+mn-cs"/>
        </a:defRPr>
      </a:lvl6pPr>
      <a:lvl7pPr marL="3226483" indent="-248191" algn="l" defTabSz="496382" rtl="0" eaLnBrk="1" latinLnBrk="0" hangingPunct="1">
        <a:spcBef>
          <a:spcPct val="20000"/>
        </a:spcBef>
        <a:buFont typeface="Arial"/>
        <a:buChar char="•"/>
        <a:defRPr sz="2200" kern="1200">
          <a:solidFill>
            <a:schemeClr val="tx1"/>
          </a:solidFill>
          <a:latin typeface="+mn-lt"/>
          <a:ea typeface="+mn-ea"/>
          <a:cs typeface="+mn-cs"/>
        </a:defRPr>
      </a:lvl7pPr>
      <a:lvl8pPr marL="3722865" indent="-248191" algn="l" defTabSz="496382" rtl="0" eaLnBrk="1" latinLnBrk="0" hangingPunct="1">
        <a:spcBef>
          <a:spcPct val="20000"/>
        </a:spcBef>
        <a:buFont typeface="Arial"/>
        <a:buChar char="•"/>
        <a:defRPr sz="2200" kern="1200">
          <a:solidFill>
            <a:schemeClr val="tx1"/>
          </a:solidFill>
          <a:latin typeface="+mn-lt"/>
          <a:ea typeface="+mn-ea"/>
          <a:cs typeface="+mn-cs"/>
        </a:defRPr>
      </a:lvl8pPr>
      <a:lvl9pPr marL="4219247" indent="-248191" algn="l" defTabSz="49638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496382" rtl="0" eaLnBrk="1" latinLnBrk="0" hangingPunct="1">
        <a:defRPr sz="2000" kern="1200">
          <a:solidFill>
            <a:schemeClr val="tx1"/>
          </a:solidFill>
          <a:latin typeface="+mn-lt"/>
          <a:ea typeface="+mn-ea"/>
          <a:cs typeface="+mn-cs"/>
        </a:defRPr>
      </a:lvl1pPr>
      <a:lvl2pPr marL="496382" algn="l" defTabSz="496382" rtl="0" eaLnBrk="1" latinLnBrk="0" hangingPunct="1">
        <a:defRPr sz="2000" kern="1200">
          <a:solidFill>
            <a:schemeClr val="tx1"/>
          </a:solidFill>
          <a:latin typeface="+mn-lt"/>
          <a:ea typeface="+mn-ea"/>
          <a:cs typeface="+mn-cs"/>
        </a:defRPr>
      </a:lvl2pPr>
      <a:lvl3pPr marL="992764" algn="l" defTabSz="496382" rtl="0" eaLnBrk="1" latinLnBrk="0" hangingPunct="1">
        <a:defRPr sz="2000" kern="1200">
          <a:solidFill>
            <a:schemeClr val="tx1"/>
          </a:solidFill>
          <a:latin typeface="+mn-lt"/>
          <a:ea typeface="+mn-ea"/>
          <a:cs typeface="+mn-cs"/>
        </a:defRPr>
      </a:lvl3pPr>
      <a:lvl4pPr marL="1489146" algn="l" defTabSz="496382" rtl="0" eaLnBrk="1" latinLnBrk="0" hangingPunct="1">
        <a:defRPr sz="2000" kern="1200">
          <a:solidFill>
            <a:schemeClr val="tx1"/>
          </a:solidFill>
          <a:latin typeface="+mn-lt"/>
          <a:ea typeface="+mn-ea"/>
          <a:cs typeface="+mn-cs"/>
        </a:defRPr>
      </a:lvl4pPr>
      <a:lvl5pPr marL="1985528" algn="l" defTabSz="496382" rtl="0" eaLnBrk="1" latinLnBrk="0" hangingPunct="1">
        <a:defRPr sz="2000" kern="1200">
          <a:solidFill>
            <a:schemeClr val="tx1"/>
          </a:solidFill>
          <a:latin typeface="+mn-lt"/>
          <a:ea typeface="+mn-ea"/>
          <a:cs typeface="+mn-cs"/>
        </a:defRPr>
      </a:lvl5pPr>
      <a:lvl6pPr marL="2481910" algn="l" defTabSz="496382" rtl="0" eaLnBrk="1" latinLnBrk="0" hangingPunct="1">
        <a:defRPr sz="2000" kern="1200">
          <a:solidFill>
            <a:schemeClr val="tx1"/>
          </a:solidFill>
          <a:latin typeface="+mn-lt"/>
          <a:ea typeface="+mn-ea"/>
          <a:cs typeface="+mn-cs"/>
        </a:defRPr>
      </a:lvl6pPr>
      <a:lvl7pPr marL="2978292" algn="l" defTabSz="496382" rtl="0" eaLnBrk="1" latinLnBrk="0" hangingPunct="1">
        <a:defRPr sz="2000" kern="1200">
          <a:solidFill>
            <a:schemeClr val="tx1"/>
          </a:solidFill>
          <a:latin typeface="+mn-lt"/>
          <a:ea typeface="+mn-ea"/>
          <a:cs typeface="+mn-cs"/>
        </a:defRPr>
      </a:lvl7pPr>
      <a:lvl8pPr marL="3474674" algn="l" defTabSz="496382" rtl="0" eaLnBrk="1" latinLnBrk="0" hangingPunct="1">
        <a:defRPr sz="2000" kern="1200">
          <a:solidFill>
            <a:schemeClr val="tx1"/>
          </a:solidFill>
          <a:latin typeface="+mn-lt"/>
          <a:ea typeface="+mn-ea"/>
          <a:cs typeface="+mn-cs"/>
        </a:defRPr>
      </a:lvl8pPr>
      <a:lvl9pPr marL="3971056" algn="l" defTabSz="496382"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0" cstate="print"/>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349062" y="1577085"/>
            <a:ext cx="9360287" cy="53621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1747801" y="226914"/>
            <a:ext cx="7961542" cy="94538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a:t>
            </a:r>
          </a:p>
        </p:txBody>
      </p:sp>
      <p:sp>
        <p:nvSpPr>
          <p:cNvPr id="7" name="TextBox 6"/>
          <p:cNvSpPr txBox="1"/>
          <p:nvPr/>
        </p:nvSpPr>
        <p:spPr>
          <a:xfrm>
            <a:off x="352844" y="7029059"/>
            <a:ext cx="9440608" cy="194733"/>
          </a:xfrm>
          <a:prstGeom prst="rect">
            <a:avLst/>
          </a:prstGeom>
          <a:noFill/>
        </p:spPr>
        <p:txBody>
          <a:bodyPr wrap="none" lIns="0" tIns="0" rIns="0" bIns="0" anchor="b"/>
          <a:lstStyle/>
          <a:p>
            <a:pPr fontAlgn="auto">
              <a:spcBef>
                <a:spcPts val="0"/>
              </a:spcBef>
              <a:spcAft>
                <a:spcPts val="0"/>
              </a:spcAft>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
        <p:nvSpPr>
          <p:cNvPr id="8" name="TextBox 7"/>
          <p:cNvSpPr txBox="1"/>
          <p:nvPr/>
        </p:nvSpPr>
        <p:spPr>
          <a:xfrm>
            <a:off x="9444794" y="7029059"/>
            <a:ext cx="302101" cy="194733"/>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Arial"/>
              </a:rPr>
              <a:pPr algn="r" fontAlgn="auto">
                <a:spcBef>
                  <a:spcPts val="0"/>
                </a:spcBef>
                <a:spcAft>
                  <a:spcPts val="0"/>
                </a:spcAft>
                <a:defRPr/>
              </a:pPr>
              <a:t>‹#›</a:t>
            </a:fld>
            <a:endParaRPr lang="en-US" sz="900" dirty="0">
              <a:solidFill>
                <a:srgbClr val="4C4C4C"/>
              </a:solidFill>
              <a:latin typeface="Arial"/>
            </a:endParaRPr>
          </a:p>
        </p:txBody>
      </p:sp>
      <p:cxnSp>
        <p:nvCxnSpPr>
          <p:cNvPr id="6" name="Straight Connector 5"/>
          <p:cNvCxnSpPr/>
          <p:nvPr/>
        </p:nvCxnSpPr>
        <p:spPr>
          <a:xfrm>
            <a:off x="352853" y="1375489"/>
            <a:ext cx="9386279"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6061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Lst>
  <p:timing>
    <p:tnLst>
      <p:par>
        <p:cTn id="1" dur="indefinite" restart="never" nodeType="tmRoot"/>
      </p:par>
    </p:tnLst>
  </p:timing>
  <p:txStyles>
    <p:titleStyle>
      <a:lvl1pPr algn="l" rtl="0" eaLnBrk="1" fontAlgn="base" hangingPunct="1">
        <a:spcBef>
          <a:spcPct val="0"/>
        </a:spcBef>
        <a:spcAft>
          <a:spcPct val="0"/>
        </a:spcAft>
        <a:defRPr sz="2800" b="1" kern="1200" baseline="0">
          <a:solidFill>
            <a:srgbClr val="4C4C4C"/>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008" algn="r" rtl="0" eaLnBrk="1" fontAlgn="base" hangingPunct="1">
        <a:spcBef>
          <a:spcPct val="0"/>
        </a:spcBef>
        <a:spcAft>
          <a:spcPct val="0"/>
        </a:spcAft>
        <a:defRPr sz="2800">
          <a:solidFill>
            <a:schemeClr val="bg1"/>
          </a:solidFill>
          <a:latin typeface="Arial" charset="0"/>
          <a:cs typeface="Arial" charset="0"/>
        </a:defRPr>
      </a:lvl6pPr>
      <a:lvl7pPr marL="914015" algn="r" rtl="0" eaLnBrk="1" fontAlgn="base" hangingPunct="1">
        <a:spcBef>
          <a:spcPct val="0"/>
        </a:spcBef>
        <a:spcAft>
          <a:spcPct val="0"/>
        </a:spcAft>
        <a:defRPr sz="2800">
          <a:solidFill>
            <a:schemeClr val="bg1"/>
          </a:solidFill>
          <a:latin typeface="Arial" charset="0"/>
          <a:cs typeface="Arial" charset="0"/>
        </a:defRPr>
      </a:lvl7pPr>
      <a:lvl8pPr marL="1371022" algn="r" rtl="0" eaLnBrk="1" fontAlgn="base" hangingPunct="1">
        <a:spcBef>
          <a:spcPct val="0"/>
        </a:spcBef>
        <a:spcAft>
          <a:spcPct val="0"/>
        </a:spcAft>
        <a:defRPr sz="2800">
          <a:solidFill>
            <a:schemeClr val="bg1"/>
          </a:solidFill>
          <a:latin typeface="Arial" charset="0"/>
          <a:cs typeface="Arial" charset="0"/>
        </a:defRPr>
      </a:lvl8pPr>
      <a:lvl9pPr marL="1828029" algn="r" rtl="0" eaLnBrk="1" fontAlgn="base" hangingPunct="1">
        <a:spcBef>
          <a:spcPct val="0"/>
        </a:spcBef>
        <a:spcAft>
          <a:spcPct val="0"/>
        </a:spcAft>
        <a:defRPr sz="2800">
          <a:solidFill>
            <a:schemeClr val="bg1"/>
          </a:solidFill>
          <a:latin typeface="Arial" charset="0"/>
          <a:cs typeface="Arial" charset="0"/>
        </a:defRPr>
      </a:lvl9pPr>
    </p:titleStyle>
    <p:bodyStyle>
      <a:lvl1pPr marL="233265" indent="-233265"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008" indent="-223744"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6797" indent="-169792"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589" indent="-169792"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380" indent="-169792"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3540"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46"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54"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61"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15" rtl="0" eaLnBrk="1" latinLnBrk="0" hangingPunct="1">
        <a:defRPr sz="1800" kern="1200">
          <a:solidFill>
            <a:schemeClr val="tx1"/>
          </a:solidFill>
          <a:latin typeface="+mn-lt"/>
          <a:ea typeface="+mn-ea"/>
          <a:cs typeface="+mn-cs"/>
        </a:defRPr>
      </a:lvl1pPr>
      <a:lvl2pPr marL="457008" algn="l" defTabSz="914015" rtl="0" eaLnBrk="1" latinLnBrk="0" hangingPunct="1">
        <a:defRPr sz="1800" kern="1200">
          <a:solidFill>
            <a:schemeClr val="tx1"/>
          </a:solidFill>
          <a:latin typeface="+mn-lt"/>
          <a:ea typeface="+mn-ea"/>
          <a:cs typeface="+mn-cs"/>
        </a:defRPr>
      </a:lvl2pPr>
      <a:lvl3pPr marL="914015" algn="l" defTabSz="914015" rtl="0" eaLnBrk="1" latinLnBrk="0" hangingPunct="1">
        <a:defRPr sz="1800" kern="1200">
          <a:solidFill>
            <a:schemeClr val="tx1"/>
          </a:solidFill>
          <a:latin typeface="+mn-lt"/>
          <a:ea typeface="+mn-ea"/>
          <a:cs typeface="+mn-cs"/>
        </a:defRPr>
      </a:lvl3pPr>
      <a:lvl4pPr marL="1371022" algn="l" defTabSz="914015" rtl="0" eaLnBrk="1" latinLnBrk="0" hangingPunct="1">
        <a:defRPr sz="1800" kern="1200">
          <a:solidFill>
            <a:schemeClr val="tx1"/>
          </a:solidFill>
          <a:latin typeface="+mn-lt"/>
          <a:ea typeface="+mn-ea"/>
          <a:cs typeface="+mn-cs"/>
        </a:defRPr>
      </a:lvl4pPr>
      <a:lvl5pPr marL="1828029" algn="l" defTabSz="914015" rtl="0" eaLnBrk="1" latinLnBrk="0" hangingPunct="1">
        <a:defRPr sz="1800" kern="1200">
          <a:solidFill>
            <a:schemeClr val="tx1"/>
          </a:solidFill>
          <a:latin typeface="+mn-lt"/>
          <a:ea typeface="+mn-ea"/>
          <a:cs typeface="+mn-cs"/>
        </a:defRPr>
      </a:lvl5pPr>
      <a:lvl6pPr marL="2285036" algn="l" defTabSz="914015" rtl="0" eaLnBrk="1" latinLnBrk="0" hangingPunct="1">
        <a:defRPr sz="1800" kern="1200">
          <a:solidFill>
            <a:schemeClr val="tx1"/>
          </a:solidFill>
          <a:latin typeface="+mn-lt"/>
          <a:ea typeface="+mn-ea"/>
          <a:cs typeface="+mn-cs"/>
        </a:defRPr>
      </a:lvl6pPr>
      <a:lvl7pPr marL="2742043" algn="l" defTabSz="914015" rtl="0" eaLnBrk="1" latinLnBrk="0" hangingPunct="1">
        <a:defRPr sz="1800" kern="1200">
          <a:solidFill>
            <a:schemeClr val="tx1"/>
          </a:solidFill>
          <a:latin typeface="+mn-lt"/>
          <a:ea typeface="+mn-ea"/>
          <a:cs typeface="+mn-cs"/>
        </a:defRPr>
      </a:lvl7pPr>
      <a:lvl8pPr marL="3199051" algn="l" defTabSz="914015" rtl="0" eaLnBrk="1" latinLnBrk="0" hangingPunct="1">
        <a:defRPr sz="1800" kern="1200">
          <a:solidFill>
            <a:schemeClr val="tx1"/>
          </a:solidFill>
          <a:latin typeface="+mn-lt"/>
          <a:ea typeface="+mn-ea"/>
          <a:cs typeface="+mn-cs"/>
        </a:defRPr>
      </a:lvl8pPr>
      <a:lvl9pPr marL="3656058" algn="l" defTabSz="9140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8" Type="http://schemas.openxmlformats.org/officeDocument/2006/relationships/hyperlink" Target="http://www.oasisopen-org/committees/security" TargetMode="External"/><Relationship Id="rId3" Type="http://schemas.openxmlformats.org/officeDocument/2006/relationships/hyperlink" Target="http://docs.oasis-open.org/security/saml/v2.0/saml-bindings-2.0-os.pdf" TargetMode="External"/><Relationship Id="rId7" Type="http://schemas.openxmlformats.org/officeDocument/2006/relationships/hyperlink" Target="http://www.oasis-open.org/committees/security" TargetMode="External"/><Relationship Id="rId12" Type="http://schemas.openxmlformats.org/officeDocument/2006/relationships/hyperlink" Target="http://tools.ietf.org/html/rfc6749" TargetMode="External"/><Relationship Id="rId2" Type="http://schemas.openxmlformats.org/officeDocument/2006/relationships/hyperlink" Target="http://docs.oasis-open.org/security/saml/Post2.0/sstc-saml-tech-overview-2.0-cd-02.html" TargetMode="External"/><Relationship Id="rId1" Type="http://schemas.openxmlformats.org/officeDocument/2006/relationships/slideLayout" Target="../slideLayouts/slideLayout41.xml"/><Relationship Id="rId6" Type="http://schemas.openxmlformats.org/officeDocument/2006/relationships/hyperlink" Target="http://docs.oasis-open.org/security/saml/v2.0/saml-metadata-2.0-os.pdf" TargetMode="External"/><Relationship Id="rId11" Type="http://schemas.openxmlformats.org/officeDocument/2006/relationships/hyperlink" Target="http://oauth.net/2/" TargetMode="External"/><Relationship Id="rId5" Type="http://schemas.openxmlformats.org/officeDocument/2006/relationships/hyperlink" Target="http://docs.oasis-open.org/security/saml/v2.0/saml-profiles-2.0-os.pdf" TargetMode="External"/><Relationship Id="rId10" Type="http://schemas.openxmlformats.org/officeDocument/2006/relationships/hyperlink" Target="https://uiscollab.icsl.net/jira/browse/UIS-1854" TargetMode="External"/><Relationship Id="rId4" Type="http://schemas.openxmlformats.org/officeDocument/2006/relationships/hyperlink" Target="http://docs.oasis-open.org/security/saml/v2.0/saml-core-2.0-os.pdf" TargetMode="External"/><Relationship Id="rId9" Type="http://schemas.openxmlformats.org/officeDocument/2006/relationships/hyperlink" Target="https://www.oasis-open.org/committees/download.php/18058/sstc-saml-x509-authn-at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2085974"/>
            <a:ext cx="8067675" cy="2457451"/>
          </a:xfrm>
        </p:spPr>
        <p:txBody>
          <a:bodyPr/>
          <a:lstStyle/>
          <a:p>
            <a:pPr algn="ctr"/>
            <a:r>
              <a:rPr lang="en-US" sz="3100" dirty="0">
                <a:solidFill>
                  <a:schemeClr val="tx2">
                    <a:lumMod val="10000"/>
                  </a:schemeClr>
                </a:solidFill>
              </a:rPr>
              <a:t/>
            </a:r>
            <a:br>
              <a:rPr lang="en-US" sz="3100" dirty="0">
                <a:solidFill>
                  <a:schemeClr val="tx2">
                    <a:lumMod val="10000"/>
                  </a:schemeClr>
                </a:solidFill>
              </a:rPr>
            </a:br>
            <a:r>
              <a:rPr lang="en-US" sz="3100" dirty="0">
                <a:solidFill>
                  <a:schemeClr val="tx2">
                    <a:lumMod val="10000"/>
                  </a:schemeClr>
                </a:solidFill>
              </a:rPr>
              <a:t/>
            </a:r>
            <a:br>
              <a:rPr lang="en-US" sz="3100" dirty="0">
                <a:solidFill>
                  <a:schemeClr val="tx2">
                    <a:lumMod val="10000"/>
                  </a:schemeClr>
                </a:solidFill>
              </a:rPr>
            </a:br>
            <a:r>
              <a:rPr lang="en-US" sz="3100" dirty="0">
                <a:solidFill>
                  <a:schemeClr val="tx2">
                    <a:lumMod val="10000"/>
                  </a:schemeClr>
                </a:solidFill>
              </a:rPr>
              <a:t/>
            </a:r>
            <a:br>
              <a:rPr lang="en-US" sz="3100" dirty="0">
                <a:solidFill>
                  <a:schemeClr val="tx2">
                    <a:lumMod val="10000"/>
                  </a:schemeClr>
                </a:solidFill>
              </a:rPr>
            </a:br>
            <a:r>
              <a:rPr lang="en-US" sz="2400" dirty="0" smtClean="0">
                <a:solidFill>
                  <a:schemeClr val="tx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MSS</a:t>
            </a:r>
            <a:r>
              <a:rPr lang="en-US" sz="3100" dirty="0">
                <a:solidFill>
                  <a:schemeClr val="tx2">
                    <a:lumMod val="10000"/>
                  </a:schemeClr>
                </a:solidFill>
              </a:rPr>
              <a:t/>
            </a:r>
            <a:br>
              <a:rPr lang="en-US" sz="3100" dirty="0">
                <a:solidFill>
                  <a:schemeClr val="tx2">
                    <a:lumMod val="10000"/>
                  </a:schemeClr>
                </a:solidFill>
              </a:rPr>
            </a:br>
            <a:r>
              <a:rPr lang="en-US" sz="1800" dirty="0" smtClean="0"/>
              <a:t>     </a:t>
            </a:r>
            <a:r>
              <a:rPr lang="en-US" sz="2400" dirty="0" smtClean="0">
                <a:latin typeface="Times New Roman" pitchFamily="18" charset="0"/>
                <a:cs typeface="Times New Roman" pitchFamily="18" charset="0"/>
              </a:rPr>
              <a:t>Authentication and Authorization Models</a:t>
            </a:r>
            <a:r>
              <a:rPr lang="en-US" sz="3100" dirty="0"/>
              <a:t/>
            </a:r>
            <a:br>
              <a:rPr lang="en-US" sz="3100" dirty="0"/>
            </a:br>
            <a:r>
              <a:rPr lang="en-US" sz="2800" dirty="0">
                <a:solidFill>
                  <a:schemeClr val="tx2">
                    <a:lumMod val="10000"/>
                  </a:schemeClr>
                </a:solidFill>
              </a:rPr>
              <a:t/>
            </a:r>
            <a:br>
              <a:rPr lang="en-US" sz="2800" dirty="0">
                <a:solidFill>
                  <a:schemeClr val="tx2">
                    <a:lumMod val="10000"/>
                  </a:schemeClr>
                </a:solidFill>
              </a:rPr>
            </a:br>
            <a:endParaRPr lang="en-US" sz="2800" dirty="0">
              <a:solidFill>
                <a:schemeClr val="tx2">
                  <a:lumMod val="10000"/>
                </a:schemeClr>
              </a:solidFill>
            </a:endParaRPr>
          </a:p>
        </p:txBody>
      </p:sp>
      <p:sp>
        <p:nvSpPr>
          <p:cNvPr id="7" name="Text Placeholder 1"/>
          <p:cNvSpPr>
            <a:spLocks noGrp="1"/>
          </p:cNvSpPr>
          <p:nvPr>
            <p:ph type="body" sz="quarter" idx="10"/>
          </p:nvPr>
        </p:nvSpPr>
        <p:spPr>
          <a:xfrm>
            <a:off x="322263" y="6156326"/>
            <a:ext cx="3154362" cy="606425"/>
          </a:xfrm>
        </p:spPr>
        <p:txBody>
          <a:bodyPr/>
          <a:lstStyle/>
          <a:p>
            <a:pPr eaLnBrk="1" hangingPunct="1"/>
            <a:r>
              <a:rPr lang="en-US" dirty="0" smtClean="0">
                <a:latin typeface="Arial" charset="0"/>
                <a:cs typeface="Arial" charset="0"/>
              </a:rPr>
              <a:t>July</a:t>
            </a:r>
            <a:r>
              <a:rPr dirty="0" smtClean="0">
                <a:latin typeface="Arial" charset="0"/>
                <a:cs typeface="Arial" charset="0"/>
              </a:rPr>
              <a:t>, 2015</a:t>
            </a:r>
          </a:p>
        </p:txBody>
      </p:sp>
    </p:spTree>
    <p:extLst>
      <p:ext uri="{BB962C8B-B14F-4D97-AF65-F5344CB8AC3E}">
        <p14:creationId xmlns:p14="http://schemas.microsoft.com/office/powerpoint/2010/main" val="1480291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OAuth 2.0 Overview</a:t>
            </a:r>
            <a:endParaRPr lang="en-US" sz="2800" dirty="0">
              <a:latin typeface="Times New Roman" pitchFamily="18" charset="0"/>
              <a:cs typeface="Times New Roman" pitchFamily="18" charset="0"/>
            </a:endParaRPr>
          </a:p>
        </p:txBody>
      </p:sp>
      <p:sp>
        <p:nvSpPr>
          <p:cNvPr id="24" name="TextBox 23"/>
          <p:cNvSpPr txBox="1"/>
          <p:nvPr/>
        </p:nvSpPr>
        <p:spPr>
          <a:xfrm>
            <a:off x="333375" y="1438276"/>
            <a:ext cx="9375775" cy="6286548"/>
          </a:xfrm>
          <a:prstGeom prst="rect">
            <a:avLst/>
          </a:prstGeom>
          <a:noFill/>
        </p:spPr>
        <p:txBody>
          <a:bodyPr wrap="square" lIns="99269" tIns="49635" rIns="99269" bIns="49635" rtlCol="0">
            <a:spAutoFit/>
          </a:bodyPr>
          <a:lstStyle/>
          <a:p>
            <a:pPr marL="372260" indent="-372260"/>
            <a:r>
              <a:rPr lang="en-US" sz="1600" dirty="0">
                <a:solidFill>
                  <a:srgbClr val="000000"/>
                </a:solidFill>
                <a:latin typeface="Times New Roman" pitchFamily="18" charset="0"/>
                <a:cs typeface="Times New Roman" pitchFamily="18" charset="0"/>
              </a:rPr>
              <a:t>What is OAuth 2.0?</a:t>
            </a:r>
          </a:p>
          <a:p>
            <a:r>
              <a:rPr lang="en-US" sz="1400" dirty="0">
                <a:solidFill>
                  <a:schemeClr val="tx2">
                    <a:lumMod val="10000"/>
                  </a:schemeClr>
                </a:solidFill>
                <a:latin typeface="Times New Roman" pitchFamily="18" charset="0"/>
                <a:cs typeface="Times New Roman" pitchFamily="18" charset="0"/>
              </a:rPr>
              <a:t>OAuth 2.0 is an open authorization protocol which enables a third-party application to obtain limited access to an HTTP service, either on behalf of a resource owner by orchestrating an approval interaction between the resource owner and the HTTP service, or by allowing the third-party application to obtain access on its own </a:t>
            </a:r>
            <a:r>
              <a:rPr lang="en-US" sz="1400" dirty="0" smtClean="0">
                <a:solidFill>
                  <a:schemeClr val="tx2">
                    <a:lumMod val="10000"/>
                  </a:schemeClr>
                </a:solidFill>
                <a:latin typeface="Times New Roman" pitchFamily="18" charset="0"/>
                <a:cs typeface="Times New Roman" pitchFamily="18" charset="0"/>
              </a:rPr>
              <a:t>behalf.</a:t>
            </a:r>
          </a:p>
          <a:p>
            <a:endParaRPr lang="en-US" sz="1400" dirty="0">
              <a:latin typeface="Times New Roman" pitchFamily="18" charset="0"/>
              <a:cs typeface="Times New Roman" pitchFamily="18" charset="0"/>
            </a:endParaRPr>
          </a:p>
          <a:p>
            <a:pPr marL="372260" indent="-372260"/>
            <a:r>
              <a:rPr lang="en-US" sz="1600" dirty="0">
                <a:solidFill>
                  <a:srgbClr val="000000"/>
                </a:solidFill>
                <a:latin typeface="Times New Roman" pitchFamily="18" charset="0"/>
                <a:cs typeface="Times New Roman" pitchFamily="18" charset="0"/>
              </a:rPr>
              <a:t>What are the specifications in </a:t>
            </a:r>
            <a:r>
              <a:rPr lang="en-US" sz="1600" dirty="0" smtClean="0">
                <a:solidFill>
                  <a:srgbClr val="000000"/>
                </a:solidFill>
                <a:latin typeface="Times New Roman" pitchFamily="18" charset="0"/>
                <a:cs typeface="Times New Roman" pitchFamily="18" charset="0"/>
              </a:rPr>
              <a:t>OAuth 2.0?</a:t>
            </a:r>
            <a:endParaRPr lang="en-US" sz="1600" dirty="0">
              <a:solidFill>
                <a:srgbClr val="000000"/>
              </a:solidFill>
              <a:latin typeface="Times New Roman" pitchFamily="18" charset="0"/>
              <a:cs typeface="Times New Roman" pitchFamily="18" charset="0"/>
            </a:endParaRPr>
          </a:p>
          <a:p>
            <a:endParaRPr lang="en-US" sz="1600" dirty="0" smtClean="0">
              <a:solidFill>
                <a:srgbClr val="000000"/>
              </a:solidFill>
              <a:latin typeface="Times New Roman" pitchFamily="18" charset="0"/>
              <a:cs typeface="Times New Roman" pitchFamily="18" charset="0"/>
            </a:endParaRPr>
          </a:p>
          <a:p>
            <a:endParaRPr lang="en-US" sz="1600" dirty="0">
              <a:solidFill>
                <a:srgbClr val="000000"/>
              </a:solidFill>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b="1" dirty="0" smtClean="0">
              <a:latin typeface="Times New Roman" pitchFamily="18" charset="0"/>
              <a:cs typeface="Times New Roman" pitchFamily="18" charset="0"/>
            </a:endParaRPr>
          </a:p>
          <a:p>
            <a:endParaRPr lang="en-US" sz="1400" b="1" dirty="0">
              <a:latin typeface="Times New Roman" pitchFamily="18" charset="0"/>
              <a:cs typeface="Times New Roman" pitchFamily="18" charset="0"/>
            </a:endParaRPr>
          </a:p>
          <a:p>
            <a:r>
              <a:rPr lang="en-US" sz="1200" b="1" i="1" dirty="0">
                <a:solidFill>
                  <a:srgbClr val="00B050"/>
                </a:solidFill>
                <a:latin typeface="Times New Roman" pitchFamily="18" charset="0"/>
                <a:cs typeface="Times New Roman" pitchFamily="18" charset="0"/>
              </a:rPr>
              <a:t>Let’s choose what we need for from the above specifications.</a:t>
            </a:r>
          </a:p>
          <a:p>
            <a:endParaRPr lang="en-US" sz="1200" dirty="0" smtClean="0">
              <a:solidFill>
                <a:srgbClr val="D2D2D2">
                  <a:lumMod val="10000"/>
                </a:srgbClr>
              </a:solidFill>
              <a:latin typeface="Times New Roman" pitchFamily="18" charset="0"/>
              <a:cs typeface="Times New Roman" pitchFamily="18" charset="0"/>
            </a:endParaRPr>
          </a:p>
          <a:p>
            <a:r>
              <a:rPr lang="en-US" sz="1200" dirty="0" smtClean="0">
                <a:solidFill>
                  <a:srgbClr val="D2D2D2">
                    <a:lumMod val="10000"/>
                  </a:srgbClr>
                </a:solidFill>
                <a:latin typeface="Times New Roman" pitchFamily="18" charset="0"/>
                <a:cs typeface="Times New Roman" pitchFamily="18" charset="0"/>
              </a:rPr>
              <a:t>IAB: Internet </a:t>
            </a:r>
            <a:r>
              <a:rPr lang="en-US" sz="1200" dirty="0">
                <a:solidFill>
                  <a:srgbClr val="D2D2D2">
                    <a:lumMod val="10000"/>
                  </a:srgbClr>
                </a:solidFill>
                <a:latin typeface="Times New Roman" pitchFamily="18" charset="0"/>
                <a:cs typeface="Times New Roman" pitchFamily="18" charset="0"/>
              </a:rPr>
              <a:t>Architecture Board </a:t>
            </a:r>
            <a:r>
              <a:rPr lang="en-US" sz="1200" dirty="0" smtClean="0">
                <a:solidFill>
                  <a:srgbClr val="D2D2D2">
                    <a:lumMod val="10000"/>
                  </a:srgbClr>
                </a:solidFill>
                <a:latin typeface="Times New Roman" pitchFamily="18" charset="0"/>
                <a:cs typeface="Times New Roman" pitchFamily="18" charset="0"/>
              </a:rPr>
              <a:t> 		</a:t>
            </a:r>
          </a:p>
          <a:p>
            <a:r>
              <a:rPr lang="en-US" sz="1200" dirty="0" smtClean="0">
                <a:solidFill>
                  <a:srgbClr val="D2D2D2">
                    <a:lumMod val="10000"/>
                  </a:srgbClr>
                </a:solidFill>
                <a:latin typeface="Times New Roman" pitchFamily="18" charset="0"/>
                <a:cs typeface="Times New Roman" pitchFamily="18" charset="0"/>
              </a:rPr>
              <a:t>IETF: Internet </a:t>
            </a:r>
            <a:r>
              <a:rPr lang="en-US" sz="1200" dirty="0">
                <a:solidFill>
                  <a:srgbClr val="D2D2D2">
                    <a:lumMod val="10000"/>
                  </a:srgbClr>
                </a:solidFill>
                <a:latin typeface="Times New Roman" pitchFamily="18" charset="0"/>
                <a:cs typeface="Times New Roman" pitchFamily="18" charset="0"/>
              </a:rPr>
              <a:t>Engineering Task </a:t>
            </a:r>
            <a:r>
              <a:rPr lang="en-US" sz="1200" dirty="0" smtClean="0">
                <a:solidFill>
                  <a:srgbClr val="D2D2D2">
                    <a:lumMod val="10000"/>
                  </a:srgbClr>
                </a:solidFill>
                <a:latin typeface="Times New Roman" pitchFamily="18" charset="0"/>
                <a:cs typeface="Times New Roman" pitchFamily="18" charset="0"/>
              </a:rPr>
              <a:t>Force</a:t>
            </a:r>
            <a:endParaRPr lang="en-US" sz="1200" dirty="0">
              <a:solidFill>
                <a:srgbClr val="D2D2D2">
                  <a:lumMod val="10000"/>
                </a:srgbClr>
              </a:solidFill>
              <a:latin typeface="Times New Roman" pitchFamily="18" charset="0"/>
              <a:cs typeface="Times New Roman" pitchFamily="18" charset="0"/>
            </a:endParaRPr>
          </a:p>
          <a:p>
            <a:r>
              <a:rPr lang="en-US" sz="1200" dirty="0" smtClean="0">
                <a:solidFill>
                  <a:srgbClr val="D2D2D2">
                    <a:lumMod val="10000"/>
                  </a:srgbClr>
                </a:solidFill>
                <a:latin typeface="Times New Roman" pitchFamily="18" charset="0"/>
                <a:cs typeface="Times New Roman" pitchFamily="18" charset="0"/>
              </a:rPr>
              <a:t>RFC: Requests </a:t>
            </a:r>
            <a:r>
              <a:rPr lang="en-US" sz="1200" dirty="0">
                <a:solidFill>
                  <a:srgbClr val="D2D2D2">
                    <a:lumMod val="10000"/>
                  </a:srgbClr>
                </a:solidFill>
                <a:latin typeface="Times New Roman" pitchFamily="18" charset="0"/>
                <a:cs typeface="Times New Roman" pitchFamily="18" charset="0"/>
              </a:rPr>
              <a:t>for </a:t>
            </a:r>
            <a:r>
              <a:rPr lang="en-US" sz="1200" dirty="0" smtClean="0">
                <a:solidFill>
                  <a:srgbClr val="D2D2D2">
                    <a:lumMod val="10000"/>
                  </a:srgbClr>
                </a:solidFill>
                <a:latin typeface="Times New Roman" pitchFamily="18" charset="0"/>
                <a:cs typeface="Times New Roman" pitchFamily="18" charset="0"/>
              </a:rPr>
              <a:t>Comments</a:t>
            </a:r>
            <a:endParaRPr lang="en-US" sz="1200" dirty="0">
              <a:solidFill>
                <a:srgbClr val="D2D2D2">
                  <a:lumMod val="10000"/>
                </a:srgbClr>
              </a:solidFill>
              <a:latin typeface="Times New Roman" pitchFamily="18" charset="0"/>
              <a:cs typeface="Times New Roman" pitchFamily="18" charset="0"/>
            </a:endParaRPr>
          </a:p>
          <a:p>
            <a:pPr marL="372260" indent="-372260">
              <a:buFontTx/>
              <a:buAutoNum type="arabicParenBoth"/>
            </a:pPr>
            <a:endParaRPr lang="en-US" dirty="0" smtClean="0">
              <a:solidFill>
                <a:srgbClr val="D2D2D2">
                  <a:lumMod val="10000"/>
                </a:srgbClr>
              </a:solidFill>
              <a:latin typeface="Times New Roman" pitchFamily="18" charset="0"/>
              <a:cs typeface="Times New Roman" pitchFamily="18" charset="0"/>
            </a:endParaRPr>
          </a:p>
          <a:p>
            <a:endParaRPr lang="en-US" dirty="0" smtClean="0">
              <a:solidFill>
                <a:srgbClr val="D2D2D2">
                  <a:lumMod val="10000"/>
                </a:srgbClr>
              </a:solidFill>
              <a:latin typeface="Times New Roman" pitchFamily="18" charset="0"/>
              <a:cs typeface="Times New Roman" pitchFamily="18" charset="0"/>
            </a:endParaRPr>
          </a:p>
          <a:p>
            <a:endParaRPr lang="en-US" dirty="0">
              <a:solidFill>
                <a:srgbClr val="D2D2D2">
                  <a:lumMod val="10000"/>
                </a:srgbClr>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42020019"/>
              </p:ext>
            </p:extLst>
          </p:nvPr>
        </p:nvGraphicFramePr>
        <p:xfrm>
          <a:off x="474661" y="2881422"/>
          <a:ext cx="9234489" cy="2915073"/>
        </p:xfrm>
        <a:graphic>
          <a:graphicData uri="http://schemas.openxmlformats.org/drawingml/2006/table">
            <a:tbl>
              <a:tblPr firstRow="1" firstCol="1" bandRow="1"/>
              <a:tblGrid>
                <a:gridCol w="1056427"/>
                <a:gridCol w="999461"/>
                <a:gridCol w="1306881"/>
                <a:gridCol w="1723398"/>
                <a:gridCol w="1403498"/>
                <a:gridCol w="1350334"/>
                <a:gridCol w="1394490"/>
              </a:tblGrid>
              <a:tr h="407656">
                <a:tc>
                  <a:txBody>
                    <a:bodyPr/>
                    <a:lstStyle/>
                    <a:p>
                      <a:pPr marL="0" marR="0">
                        <a:lnSpc>
                          <a:spcPct val="115000"/>
                        </a:lnSpc>
                        <a:spcBef>
                          <a:spcPts val="0"/>
                        </a:spcBef>
                        <a:spcAft>
                          <a:spcPts val="0"/>
                        </a:spcAft>
                      </a:pPr>
                      <a:r>
                        <a:rPr lang="en-US" sz="1200" b="1" dirty="0">
                          <a:solidFill>
                            <a:srgbClr val="ED1C24"/>
                          </a:solidFill>
                          <a:effectLst/>
                          <a:latin typeface="Times New Roman"/>
                          <a:ea typeface="Times New Roman"/>
                          <a:cs typeface="Times New Roman"/>
                        </a:rPr>
                        <a:t>Roles</a:t>
                      </a:r>
                      <a:endParaRPr lang="en-US" sz="1200" b="1" dirty="0">
                        <a:solidFill>
                          <a:srgbClr val="ED1C24"/>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solidFill>
                            <a:srgbClr val="ED1C24"/>
                          </a:solidFill>
                          <a:effectLst/>
                          <a:latin typeface="Times New Roman"/>
                          <a:ea typeface="Times New Roman"/>
                          <a:cs typeface="Times New Roman"/>
                        </a:rPr>
                        <a:t>Client Types</a:t>
                      </a:r>
                      <a:endParaRPr lang="en-US" sz="1200" b="1" dirty="0">
                        <a:solidFill>
                          <a:srgbClr val="ED1C24"/>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solidFill>
                            <a:srgbClr val="ED1C24"/>
                          </a:solidFill>
                          <a:effectLst/>
                          <a:latin typeface="Times New Roman"/>
                          <a:ea typeface="Times New Roman"/>
                          <a:cs typeface="Times New Roman"/>
                        </a:rPr>
                        <a:t>Client Profiles</a:t>
                      </a:r>
                      <a:endParaRPr lang="en-US" sz="1200" b="1" dirty="0">
                        <a:solidFill>
                          <a:srgbClr val="ED1C24"/>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solidFill>
                            <a:srgbClr val="ED1C24"/>
                          </a:solidFill>
                          <a:effectLst/>
                          <a:latin typeface="Times New Roman"/>
                          <a:ea typeface="Times New Roman"/>
                          <a:cs typeface="Times New Roman"/>
                        </a:rPr>
                        <a:t>Authorization Grants</a:t>
                      </a:r>
                      <a:endParaRPr lang="en-US" sz="1200" b="1" dirty="0">
                        <a:solidFill>
                          <a:srgbClr val="ED1C24"/>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kern="1200" dirty="0">
                          <a:solidFill>
                            <a:srgbClr val="ED1C24"/>
                          </a:solidFill>
                          <a:effectLst/>
                          <a:latin typeface="Times New Roman"/>
                          <a:ea typeface="Times New Roman"/>
                          <a:cs typeface="Times New Roman"/>
                        </a:rPr>
                        <a:t>End points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kern="1200" dirty="0">
                          <a:solidFill>
                            <a:srgbClr val="ED1C24"/>
                          </a:solidFill>
                          <a:effectLst/>
                          <a:latin typeface="Times New Roman"/>
                          <a:ea typeface="Times New Roman"/>
                          <a:cs typeface="Times New Roman"/>
                        </a:rPr>
                        <a:t>Auth flow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kern="1200" dirty="0" smtClean="0">
                          <a:solidFill>
                            <a:srgbClr val="ED1C24"/>
                          </a:solidFill>
                          <a:effectLst/>
                          <a:latin typeface="Times New Roman"/>
                          <a:ea typeface="Times New Roman"/>
                          <a:cs typeface="Times New Roman"/>
                        </a:rPr>
                        <a:t>Software</a:t>
                      </a:r>
                      <a:r>
                        <a:rPr lang="en-US" sz="1200" b="1" kern="1200" baseline="0" dirty="0" smtClean="0">
                          <a:solidFill>
                            <a:srgbClr val="ED1C24"/>
                          </a:solidFill>
                          <a:effectLst/>
                          <a:latin typeface="Times New Roman"/>
                          <a:ea typeface="Times New Roman"/>
                          <a:cs typeface="Times New Roman"/>
                        </a:rPr>
                        <a:t> </a:t>
                      </a:r>
                      <a:r>
                        <a:rPr lang="en-US" sz="1200" b="1" kern="1200" dirty="0" smtClean="0">
                          <a:solidFill>
                            <a:srgbClr val="ED1C24"/>
                          </a:solidFill>
                          <a:effectLst/>
                          <a:latin typeface="Times New Roman"/>
                          <a:ea typeface="Times New Roman"/>
                          <a:cs typeface="Times New Roman"/>
                        </a:rPr>
                        <a:t>Support</a:t>
                      </a:r>
                      <a:endParaRPr lang="en-US" sz="1200" b="1" kern="1200" dirty="0">
                        <a:solidFill>
                          <a:srgbClr val="ED1C24"/>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609">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Resource Owner</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Confidential</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Web Application</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Times New Roman"/>
                          <a:ea typeface="Times New Roman"/>
                          <a:cs typeface="Times New Roman"/>
                        </a:rPr>
                        <a:t>Authorization Code</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Times New Roman"/>
                          <a:ea typeface="Times New Roman"/>
                          <a:cs typeface="Times New Roman"/>
                        </a:rPr>
                        <a:t>Authorization Endpoint</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2-legged </a:t>
                      </a:r>
                      <a:r>
                        <a:rPr lang="en-US" sz="1200" b="1" dirty="0" smtClean="0">
                          <a:effectLst/>
                          <a:latin typeface="Times New Roman"/>
                          <a:ea typeface="Times New Roman"/>
                          <a:cs typeface="Times New Roman"/>
                        </a:rPr>
                        <a:t>auth flow</a:t>
                      </a:r>
                      <a:endParaRPr lang="en-US" sz="1200" b="1" dirty="0" smtClean="0">
                        <a:effectLst/>
                        <a:latin typeface="Calibri"/>
                        <a:ea typeface="Calibri"/>
                        <a:cs typeface="Times New Roman"/>
                      </a:endParaRPr>
                    </a:p>
                    <a:p>
                      <a:pPr marL="0" marR="0" algn="l">
                        <a:lnSpc>
                          <a:spcPct val="115000"/>
                        </a:lnSpc>
                        <a:spcBef>
                          <a:spcPts val="0"/>
                        </a:spcBef>
                        <a:spcAft>
                          <a:spcPts val="0"/>
                        </a:spcAft>
                      </a:pPr>
                      <a:r>
                        <a:rPr lang="en-US" sz="1200" b="1" dirty="0" smtClean="0">
                          <a:effectLst/>
                          <a:latin typeface="Times New Roman"/>
                          <a:ea typeface="Times New Roman"/>
                          <a:cs typeface="Times New Roman"/>
                        </a:rPr>
                        <a:t>	</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kern="1200" dirty="0" smtClean="0">
                          <a:solidFill>
                            <a:schemeClr val="tx1"/>
                          </a:solidFill>
                          <a:effectLst/>
                          <a:latin typeface="Times New Roman"/>
                          <a:ea typeface="Times New Roman"/>
                          <a:cs typeface="Times New Roman"/>
                        </a:rPr>
                        <a:t>OpenAM</a:t>
                      </a:r>
                      <a:endParaRPr lang="en-US" sz="1200" b="1" kern="1200" dirty="0">
                        <a:solidFill>
                          <a:schemeClr val="tx1"/>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609">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Resource Server</a:t>
                      </a:r>
                      <a:endParaRPr lang="en-US" sz="1200" b="1" dirty="0">
                        <a:effectLst/>
                        <a:latin typeface="Calibri"/>
                        <a:ea typeface="Calibri"/>
                        <a:cs typeface="Times New Roman"/>
                      </a:endParaRPr>
                    </a:p>
                    <a:p>
                      <a:pPr marL="0" marR="0" algn="l">
                        <a:lnSpc>
                          <a:spcPct val="115000"/>
                        </a:lnSpc>
                        <a:spcBef>
                          <a:spcPts val="0"/>
                        </a:spcBef>
                        <a:spcAft>
                          <a:spcPts val="0"/>
                        </a:spcAft>
                      </a:pPr>
                      <a:r>
                        <a:rPr lang="en-US" sz="1200" b="1" dirty="0">
                          <a:effectLst/>
                          <a:latin typeface="Times New Roman"/>
                          <a:ea typeface="Times New Roman"/>
                          <a:cs typeface="Times New Roman"/>
                        </a:rPr>
                        <a:t> </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Public</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User-agent-based Application</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Times New Roman"/>
                          <a:ea typeface="Times New Roman"/>
                          <a:cs typeface="Times New Roman"/>
                        </a:rPr>
                        <a:t>Implicit</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Times New Roman"/>
                          <a:ea typeface="Times New Roman"/>
                          <a:cs typeface="Times New Roman"/>
                        </a:rPr>
                        <a:t>Token Endpoint</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3-legged </a:t>
                      </a:r>
                      <a:r>
                        <a:rPr lang="en-US" sz="1200" b="1" dirty="0" smtClean="0">
                          <a:effectLst/>
                          <a:latin typeface="Times New Roman"/>
                          <a:ea typeface="Times New Roman"/>
                          <a:cs typeface="Times New Roman"/>
                        </a:rPr>
                        <a:t>auth flow</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kern="1200" dirty="0" smtClean="0">
                          <a:solidFill>
                            <a:schemeClr val="tx1"/>
                          </a:solidFill>
                          <a:effectLst/>
                          <a:latin typeface="Times New Roman"/>
                          <a:ea typeface="Times New Roman"/>
                          <a:cs typeface="Times New Roman"/>
                        </a:rPr>
                        <a:t>APIGEE</a:t>
                      </a:r>
                      <a:endParaRPr lang="en-US" sz="1200" b="1" kern="1200" dirty="0">
                        <a:solidFill>
                          <a:schemeClr val="tx1"/>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609">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Client Application</a:t>
                      </a:r>
                      <a:endParaRPr lang="en-US" sz="1200" b="1" dirty="0">
                        <a:effectLst/>
                        <a:latin typeface="Calibri"/>
                        <a:ea typeface="Calibri"/>
                        <a:cs typeface="Times New Roman"/>
                      </a:endParaRPr>
                    </a:p>
                    <a:p>
                      <a:pPr marL="0" marR="0" algn="l">
                        <a:lnSpc>
                          <a:spcPct val="115000"/>
                        </a:lnSpc>
                        <a:spcBef>
                          <a:spcPts val="0"/>
                        </a:spcBef>
                        <a:spcAft>
                          <a:spcPts val="0"/>
                        </a:spcAft>
                      </a:pPr>
                      <a:r>
                        <a:rPr lang="en-US" sz="1200" b="1" dirty="0">
                          <a:effectLst/>
                          <a:latin typeface="Times New Roman"/>
                          <a:ea typeface="Times New Roman"/>
                          <a:cs typeface="Times New Roman"/>
                        </a:rPr>
                        <a:t> </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 </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Native Application</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Times New Roman"/>
                          <a:ea typeface="Times New Roman"/>
                          <a:cs typeface="Times New Roman"/>
                        </a:rPr>
                        <a:t>Resource Owner Password Credentials</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Times New Roman"/>
                          <a:ea typeface="Times New Roman"/>
                          <a:cs typeface="Times New Roman"/>
                        </a:rPr>
                        <a:t>Redirect Endpoint</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 </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kern="1200" dirty="0" smtClean="0">
                          <a:solidFill>
                            <a:schemeClr val="tx1"/>
                          </a:solidFill>
                          <a:effectLst/>
                          <a:latin typeface="Times New Roman"/>
                          <a:ea typeface="Times New Roman"/>
                          <a:cs typeface="Times New Roman"/>
                        </a:rPr>
                        <a:t>Spring Security</a:t>
                      </a:r>
                      <a:endParaRPr lang="en-US" sz="1200" b="1" kern="1200" dirty="0">
                        <a:solidFill>
                          <a:schemeClr val="tx1"/>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609">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Authorization </a:t>
                      </a:r>
                      <a:r>
                        <a:rPr lang="en-US" sz="1200" b="1" dirty="0" smtClean="0">
                          <a:effectLst/>
                          <a:latin typeface="Times New Roman"/>
                          <a:ea typeface="Times New Roman"/>
                          <a:cs typeface="Times New Roman"/>
                        </a:rPr>
                        <a:t>server</a:t>
                      </a:r>
                      <a:endParaRPr lang="en-US" sz="1200" b="1" dirty="0">
                        <a:effectLst/>
                        <a:latin typeface="Calibri"/>
                        <a:ea typeface="Calibri"/>
                        <a:cs typeface="Times New Roman"/>
                      </a:endParaRPr>
                    </a:p>
                    <a:p>
                      <a:pPr marL="0" marR="0" algn="l">
                        <a:lnSpc>
                          <a:spcPct val="115000"/>
                        </a:lnSpc>
                        <a:spcBef>
                          <a:spcPts val="0"/>
                        </a:spcBef>
                        <a:spcAft>
                          <a:spcPts val="0"/>
                        </a:spcAft>
                      </a:pPr>
                      <a:r>
                        <a:rPr lang="en-US" sz="1200" b="1" dirty="0">
                          <a:effectLst/>
                          <a:latin typeface="Times New Roman"/>
                          <a:ea typeface="Times New Roman"/>
                          <a:cs typeface="Times New Roman"/>
                        </a:rPr>
                        <a:t> </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 </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Hybrid</a:t>
                      </a:r>
                      <a:endParaRPr lang="en-US" sz="1200" b="1" dirty="0">
                        <a:effectLst/>
                        <a:latin typeface="Calibri"/>
                        <a:ea typeface="Calibri"/>
                        <a:cs typeface="Times New Roman"/>
                      </a:endParaRPr>
                    </a:p>
                    <a:p>
                      <a:pPr marL="0" marR="0" algn="l">
                        <a:lnSpc>
                          <a:spcPct val="115000"/>
                        </a:lnSpc>
                        <a:spcBef>
                          <a:spcPts val="0"/>
                        </a:spcBef>
                        <a:spcAft>
                          <a:spcPts val="0"/>
                        </a:spcAft>
                      </a:pPr>
                      <a:r>
                        <a:rPr lang="en-US" sz="1200" b="1" dirty="0">
                          <a:effectLst/>
                          <a:latin typeface="Times New Roman"/>
                          <a:ea typeface="Times New Roman"/>
                          <a:cs typeface="Times New Roman"/>
                        </a:rPr>
                        <a:t>Application</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Times New Roman"/>
                          <a:ea typeface="Times New Roman"/>
                          <a:cs typeface="Times New Roman"/>
                        </a:rPr>
                        <a:t>Client Credentials</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 </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b="1" dirty="0">
                          <a:effectLst/>
                          <a:latin typeface="Times New Roman"/>
                          <a:ea typeface="Times New Roman"/>
                          <a:cs typeface="Times New Roman"/>
                        </a:rPr>
                        <a:t> </a:t>
                      </a: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2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1011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OAuth 2.0 Use case</a:t>
            </a:r>
            <a:endParaRPr lang="en-US" sz="2800" dirty="0">
              <a:latin typeface="Times New Roman" pitchFamily="18" charset="0"/>
              <a:cs typeface="Times New Roman" pitchFamily="18" charset="0"/>
            </a:endParaRPr>
          </a:p>
        </p:txBody>
      </p:sp>
      <p:sp>
        <p:nvSpPr>
          <p:cNvPr id="24" name="TextBox 23"/>
          <p:cNvSpPr txBox="1"/>
          <p:nvPr/>
        </p:nvSpPr>
        <p:spPr>
          <a:xfrm>
            <a:off x="333375" y="1438276"/>
            <a:ext cx="9375775" cy="5763328"/>
          </a:xfrm>
          <a:prstGeom prst="rect">
            <a:avLst/>
          </a:prstGeom>
          <a:noFill/>
        </p:spPr>
        <p:txBody>
          <a:bodyPr wrap="square" lIns="99269" tIns="49635" rIns="99269" bIns="49635" rtlCol="0">
            <a:spAutoFit/>
          </a:bodyPr>
          <a:lstStyle/>
          <a:p>
            <a:r>
              <a:rPr lang="en-US" sz="1600" dirty="0" smtClean="0">
                <a:solidFill>
                  <a:srgbClr val="000000"/>
                </a:solidFill>
                <a:latin typeface="Times New Roman" pitchFamily="18" charset="0"/>
                <a:cs typeface="Times New Roman" pitchFamily="18" charset="0"/>
              </a:rPr>
              <a:t>A Simple use case:</a:t>
            </a:r>
          </a:p>
          <a:p>
            <a:endParaRPr lang="en-US" sz="1600" dirty="0" smtClean="0">
              <a:solidFill>
                <a:srgbClr val="000000"/>
              </a:solidFill>
              <a:latin typeface="Times New Roman" pitchFamily="18" charset="0"/>
              <a:cs typeface="Times New Roman" pitchFamily="18" charset="0"/>
            </a:endParaRPr>
          </a:p>
          <a:p>
            <a:endParaRPr lang="en-US" sz="1600" dirty="0">
              <a:solidFill>
                <a:srgbClr val="000000"/>
              </a:solidFill>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b="1" dirty="0" smtClean="0">
              <a:latin typeface="Times New Roman" pitchFamily="18" charset="0"/>
              <a:cs typeface="Times New Roman" pitchFamily="18" charset="0"/>
            </a:endParaRPr>
          </a:p>
          <a:p>
            <a:endParaRPr lang="en-US" sz="1400" b="1" dirty="0">
              <a:latin typeface="Times New Roman" pitchFamily="18" charset="0"/>
              <a:cs typeface="Times New Roman" pitchFamily="18" charset="0"/>
            </a:endParaRPr>
          </a:p>
          <a:p>
            <a:pPr marL="372260" indent="-372260">
              <a:buFontTx/>
              <a:buAutoNum type="arabicParenBoth"/>
            </a:pPr>
            <a:endParaRPr lang="en-US" dirty="0" smtClean="0">
              <a:solidFill>
                <a:srgbClr val="D2D2D2">
                  <a:lumMod val="10000"/>
                </a:srgbClr>
              </a:solidFill>
              <a:latin typeface="Times New Roman" pitchFamily="18" charset="0"/>
              <a:cs typeface="Times New Roman" pitchFamily="18" charset="0"/>
            </a:endParaRPr>
          </a:p>
          <a:p>
            <a:endParaRPr lang="en-US" dirty="0" smtClean="0">
              <a:solidFill>
                <a:srgbClr val="D2D2D2">
                  <a:lumMod val="10000"/>
                </a:srgbClr>
              </a:solidFill>
              <a:latin typeface="Times New Roman" pitchFamily="18" charset="0"/>
              <a:cs typeface="Times New Roman" pitchFamily="18" charset="0"/>
            </a:endParaRPr>
          </a:p>
          <a:p>
            <a:endParaRPr lang="en-US" dirty="0">
              <a:solidFill>
                <a:srgbClr val="D2D2D2">
                  <a:lumMod val="10000"/>
                </a:srgb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847851"/>
            <a:ext cx="4357207" cy="29622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4876800"/>
            <a:ext cx="4357207"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060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09708" y="257175"/>
            <a:ext cx="7767668" cy="753199"/>
          </a:xfrm>
        </p:spPr>
        <p:txBody>
          <a:bodyPr/>
          <a:lstStyle/>
          <a:p>
            <a:r>
              <a:rPr lang="en-US" sz="2700" dirty="0" smtClean="0">
                <a:latin typeface="Times New Roman" pitchFamily="18" charset="0"/>
                <a:cs typeface="Times New Roman" pitchFamily="18" charset="0"/>
              </a:rPr>
              <a:t>OAuth 2.0 Authentication and Authorization Flow</a:t>
            </a:r>
            <a:endParaRPr lang="en-US" sz="2700" dirty="0">
              <a:latin typeface="Times New Roman" pitchFamily="18" charset="0"/>
              <a:cs typeface="Times New Roman" pitchFamily="18" charset="0"/>
            </a:endParaRPr>
          </a:p>
        </p:txBody>
      </p:sp>
      <p:sp>
        <p:nvSpPr>
          <p:cNvPr id="78" name="Content Placeholder 4"/>
          <p:cNvSpPr txBox="1">
            <a:spLocks/>
          </p:cNvSpPr>
          <p:nvPr/>
        </p:nvSpPr>
        <p:spPr>
          <a:xfrm>
            <a:off x="171450" y="1352550"/>
            <a:ext cx="9772649" cy="5915025"/>
          </a:xfrm>
          <a:prstGeom prst="rect">
            <a:avLst/>
          </a:prstGeom>
          <a:ln>
            <a:noFill/>
          </a:ln>
        </p:spPr>
        <p:txBody>
          <a:bodyPr lIns="91433" tIns="45717" rIns="91433" bIns="45717"/>
          <a:lstStyle>
            <a:lvl1pPr marL="233281" indent="-233281"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040" indent="-223760"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6842" indent="-169803"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645" indent="-169803"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448" indent="-169803"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3717" indent="-228520" algn="l" defTabSz="91407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55" indent="-228520" algn="l" defTabSz="91407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795" indent="-228520" algn="l" defTabSz="91407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34" indent="-228520" algn="l" defTabSz="91407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b="1" dirty="0">
              <a:solidFill>
                <a:schemeClr val="tx2">
                  <a:lumMod val="10000"/>
                </a:schemeClr>
              </a:solidFill>
              <a:latin typeface="Times New Roman" pitchFamily="18" charset="0"/>
              <a:cs typeface="Times New Roman" pitchFamily="18" charset="0"/>
            </a:endParaRPr>
          </a:p>
          <a:p>
            <a:pPr marL="457168" lvl="1" indent="0" defTabSz="457168" hangingPunct="0">
              <a:spcAft>
                <a:spcPts val="0"/>
              </a:spcAft>
              <a:buClr>
                <a:srgbClr val="000000"/>
              </a:buClr>
              <a:buSzPct val="100000"/>
              <a:buNone/>
            </a:pPr>
            <a:endParaRPr lang="en-US" sz="1600" b="1" dirty="0">
              <a:solidFill>
                <a:schemeClr val="tx2">
                  <a:lumMod val="10000"/>
                </a:schemeClr>
              </a:solidFill>
              <a:latin typeface="Times New Roman" pitchFamily="18" charset="0"/>
              <a:cs typeface="Times New Roman" pitchFamily="18" charset="0"/>
            </a:endParaRPr>
          </a:p>
          <a:p>
            <a:pPr marL="457168" lvl="1" indent="0" defTabSz="457168" hangingPunct="0">
              <a:spcAft>
                <a:spcPts val="0"/>
              </a:spcAft>
              <a:buClr>
                <a:srgbClr val="000000"/>
              </a:buClr>
              <a:buSzPct val="100000"/>
              <a:buNone/>
            </a:pPr>
            <a:endParaRPr lang="en-US" sz="1600" b="1" dirty="0">
              <a:solidFill>
                <a:schemeClr val="tx2">
                  <a:lumMod val="10000"/>
                </a:schemeClr>
              </a:solidFill>
              <a:latin typeface="Times New Roman" pitchFamily="18" charset="0"/>
              <a:cs typeface="Times New Roman" pitchFamily="18" charset="0"/>
            </a:endParaRPr>
          </a:p>
          <a:p>
            <a:pPr marL="457168" lvl="1" indent="0" defTabSz="457168" hangingPunct="0">
              <a:spcAft>
                <a:spcPts val="0"/>
              </a:spcAft>
              <a:buClr>
                <a:srgbClr val="000000"/>
              </a:buClr>
              <a:buSzPct val="100000"/>
              <a:buNone/>
            </a:pPr>
            <a:endParaRPr lang="en-US" b="1" dirty="0">
              <a:solidFill>
                <a:schemeClr val="tx2">
                  <a:lumMod val="10000"/>
                </a:schemeClr>
              </a:solidFill>
              <a:latin typeface="Times New Roman" pitchFamily="18" charset="0"/>
              <a:cs typeface="Times New Roman" pitchFamily="18" charset="0"/>
            </a:endParaRPr>
          </a:p>
          <a:p>
            <a:pPr marL="457168" lvl="1" indent="0" defTabSz="457168" hangingPunct="0">
              <a:spcAft>
                <a:spcPts val="0"/>
              </a:spcAft>
              <a:buClr>
                <a:srgbClr val="000000"/>
              </a:buClr>
              <a:buSzPct val="100000"/>
              <a:buNone/>
            </a:pPr>
            <a:endParaRPr lang="en-US" b="1" dirty="0">
              <a:solidFill>
                <a:schemeClr val="tx2">
                  <a:lumMod val="10000"/>
                </a:schemeClr>
              </a:solidFill>
              <a:latin typeface="Times New Roman" pitchFamily="18" charset="0"/>
              <a:cs typeface="Times New Roman" pitchFamily="18" charset="0"/>
            </a:endParaRPr>
          </a:p>
          <a:p>
            <a:pPr marL="0" indent="0">
              <a:buNone/>
            </a:pPr>
            <a:endParaRPr lang="en-US" sz="1800" b="1" dirty="0">
              <a:solidFill>
                <a:schemeClr val="tx2">
                  <a:lumMod val="10000"/>
                </a:schemeClr>
              </a:solidFill>
              <a:latin typeface="Times New Roman" pitchFamily="18" charset="0"/>
              <a:cs typeface="Times New Roman" pitchFamily="18" charset="0"/>
            </a:endParaRPr>
          </a:p>
        </p:txBody>
      </p:sp>
      <p:cxnSp>
        <p:nvCxnSpPr>
          <p:cNvPr id="5" name="Straight Connector 4"/>
          <p:cNvCxnSpPr/>
          <p:nvPr/>
        </p:nvCxnSpPr>
        <p:spPr>
          <a:xfrm flipH="1">
            <a:off x="766764" y="1808292"/>
            <a:ext cx="14288" cy="5249733"/>
          </a:xfrm>
          <a:prstGeom prst="line">
            <a:avLst/>
          </a:prstGeom>
          <a:ln w="6350" cmpd="dbl">
            <a:solidFill>
              <a:schemeClr val="tx2">
                <a:lumMod val="1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5749" y="1379607"/>
            <a:ext cx="1181101" cy="400110"/>
          </a:xfrm>
          <a:prstGeom prst="rect">
            <a:avLst/>
          </a:prstGeom>
          <a:noFill/>
          <a:ln>
            <a:solidFill>
              <a:schemeClr val="tx2">
                <a:lumMod val="10000"/>
              </a:schemeClr>
            </a:solidFill>
          </a:ln>
        </p:spPr>
        <p:txBody>
          <a:bodyPr wrap="square" rtlCol="0">
            <a:spAutoFit/>
          </a:bodyPr>
          <a:lstStyle/>
          <a:p>
            <a:pPr algn="ctr"/>
            <a:r>
              <a:rPr lang="en-US" sz="1000" b="1" dirty="0">
                <a:solidFill>
                  <a:srgbClr val="002060"/>
                </a:solidFill>
                <a:latin typeface="Times New Roman" pitchFamily="18" charset="0"/>
                <a:cs typeface="Times New Roman" pitchFamily="18" charset="0"/>
              </a:rPr>
              <a:t>Resource Owner  </a:t>
            </a:r>
          </a:p>
          <a:p>
            <a:r>
              <a:rPr lang="en-US" sz="1000" b="1" dirty="0">
                <a:solidFill>
                  <a:srgbClr val="002060"/>
                </a:solidFill>
                <a:latin typeface="Times New Roman" pitchFamily="18" charset="0"/>
                <a:cs typeface="Times New Roman" pitchFamily="18" charset="0"/>
              </a:rPr>
              <a:t>       (User)</a:t>
            </a:r>
          </a:p>
        </p:txBody>
      </p:sp>
      <p:cxnSp>
        <p:nvCxnSpPr>
          <p:cNvPr id="25" name="Straight Connector 24"/>
          <p:cNvCxnSpPr/>
          <p:nvPr/>
        </p:nvCxnSpPr>
        <p:spPr>
          <a:xfrm flipH="1">
            <a:off x="2357395" y="1808292"/>
            <a:ext cx="28530" cy="5249733"/>
          </a:xfrm>
          <a:prstGeom prst="line">
            <a:avLst/>
          </a:prstGeom>
          <a:ln w="6350" cmpd="dbl">
            <a:solidFill>
              <a:schemeClr val="tx2">
                <a:lumMod val="1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85892" y="1383208"/>
            <a:ext cx="981075" cy="400110"/>
          </a:xfrm>
          <a:prstGeom prst="rect">
            <a:avLst/>
          </a:prstGeom>
          <a:noFill/>
          <a:ln>
            <a:solidFill>
              <a:schemeClr val="tx2">
                <a:lumMod val="10000"/>
              </a:schemeClr>
            </a:solidFill>
          </a:ln>
        </p:spPr>
        <p:txBody>
          <a:bodyPr wrap="square" rtlCol="0">
            <a:spAutoFit/>
          </a:bodyPr>
          <a:lstStyle/>
          <a:p>
            <a:pPr algn="ctr"/>
            <a:r>
              <a:rPr lang="en-US" sz="1000" b="1" dirty="0">
                <a:solidFill>
                  <a:srgbClr val="002060"/>
                </a:solidFill>
                <a:latin typeface="Times New Roman" pitchFamily="18" charset="0"/>
                <a:cs typeface="Times New Roman" pitchFamily="18" charset="0"/>
              </a:rPr>
              <a:t>   </a:t>
            </a:r>
            <a:r>
              <a:rPr lang="en-US" sz="1000" b="1" dirty="0" smtClean="0">
                <a:solidFill>
                  <a:srgbClr val="002060"/>
                </a:solidFill>
                <a:latin typeface="Times New Roman" pitchFamily="18" charset="0"/>
                <a:cs typeface="Times New Roman" pitchFamily="18" charset="0"/>
              </a:rPr>
              <a:t>User-Agent</a:t>
            </a:r>
            <a:endParaRPr lang="en-US" sz="1000" b="1" dirty="0">
              <a:solidFill>
                <a:srgbClr val="002060"/>
              </a:solidFill>
              <a:latin typeface="Times New Roman" pitchFamily="18" charset="0"/>
              <a:cs typeface="Times New Roman" pitchFamily="18" charset="0"/>
            </a:endParaRPr>
          </a:p>
          <a:p>
            <a:pPr algn="ctr"/>
            <a:r>
              <a:rPr lang="en-US" sz="1000" b="1" dirty="0">
                <a:solidFill>
                  <a:srgbClr val="002060"/>
                </a:solidFill>
                <a:latin typeface="Times New Roman" pitchFamily="18" charset="0"/>
                <a:cs typeface="Times New Roman" pitchFamily="18" charset="0"/>
              </a:rPr>
              <a:t>      (Browser)</a:t>
            </a:r>
          </a:p>
        </p:txBody>
      </p:sp>
      <p:cxnSp>
        <p:nvCxnSpPr>
          <p:cNvPr id="27" name="Straight Connector 26"/>
          <p:cNvCxnSpPr/>
          <p:nvPr/>
        </p:nvCxnSpPr>
        <p:spPr>
          <a:xfrm flipH="1">
            <a:off x="3932397" y="1764328"/>
            <a:ext cx="15716" cy="5293697"/>
          </a:xfrm>
          <a:prstGeom prst="line">
            <a:avLst/>
          </a:prstGeom>
          <a:ln w="6350" cmpd="dbl">
            <a:solidFill>
              <a:schemeClr val="tx2">
                <a:lumMod val="1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5675" y="1373743"/>
            <a:ext cx="885825" cy="400110"/>
          </a:xfrm>
          <a:prstGeom prst="rect">
            <a:avLst/>
          </a:prstGeom>
          <a:noFill/>
          <a:ln>
            <a:solidFill>
              <a:schemeClr val="tx2">
                <a:lumMod val="10000"/>
              </a:schemeClr>
            </a:solidFill>
          </a:ln>
        </p:spPr>
        <p:txBody>
          <a:bodyPr wrap="square" rtlCol="0">
            <a:spAutoFit/>
          </a:bodyPr>
          <a:lstStyle/>
          <a:p>
            <a:pPr algn="ctr"/>
            <a:r>
              <a:rPr lang="en-US" sz="1000" b="1" dirty="0" smtClean="0">
                <a:latin typeface="Times New Roman" pitchFamily="18" charset="0"/>
                <a:cs typeface="Times New Roman" pitchFamily="18" charset="0"/>
              </a:rPr>
              <a:t> </a:t>
            </a:r>
            <a:r>
              <a:rPr lang="en-US" sz="1000" b="1" dirty="0">
                <a:solidFill>
                  <a:srgbClr val="002060"/>
                </a:solidFill>
                <a:latin typeface="Times New Roman" pitchFamily="18" charset="0"/>
                <a:cs typeface="Times New Roman" pitchFamily="18" charset="0"/>
              </a:rPr>
              <a:t>Client App</a:t>
            </a:r>
          </a:p>
          <a:p>
            <a:pPr algn="ctr"/>
            <a:r>
              <a:rPr lang="en-US" sz="1000" b="1" dirty="0">
                <a:solidFill>
                  <a:srgbClr val="002060"/>
                </a:solidFill>
                <a:latin typeface="Times New Roman" pitchFamily="18" charset="0"/>
                <a:cs typeface="Times New Roman" pitchFamily="18" charset="0"/>
              </a:rPr>
              <a:t> (Web App</a:t>
            </a:r>
            <a:r>
              <a:rPr lang="en-US" sz="1000" b="1" dirty="0" smtClean="0">
                <a:latin typeface="Times New Roman" pitchFamily="18" charset="0"/>
                <a:cs typeface="Times New Roman" pitchFamily="18" charset="0"/>
              </a:rPr>
              <a:t>)</a:t>
            </a:r>
            <a:endParaRPr lang="en-US" sz="1000" b="1" dirty="0">
              <a:latin typeface="Times New Roman" pitchFamily="18" charset="0"/>
              <a:cs typeface="Times New Roman" pitchFamily="18" charset="0"/>
            </a:endParaRPr>
          </a:p>
        </p:txBody>
      </p:sp>
      <p:cxnSp>
        <p:nvCxnSpPr>
          <p:cNvPr id="37" name="Straight Connector 36"/>
          <p:cNvCxnSpPr/>
          <p:nvPr/>
        </p:nvCxnSpPr>
        <p:spPr>
          <a:xfrm flipH="1">
            <a:off x="5467350" y="1756946"/>
            <a:ext cx="2" cy="5301079"/>
          </a:xfrm>
          <a:prstGeom prst="line">
            <a:avLst/>
          </a:prstGeom>
          <a:ln w="6350" cmpd="dbl">
            <a:solidFill>
              <a:schemeClr val="tx2">
                <a:lumMod val="1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800601" y="1378059"/>
            <a:ext cx="1381123" cy="400110"/>
          </a:xfrm>
          <a:prstGeom prst="rect">
            <a:avLst/>
          </a:prstGeom>
          <a:noFill/>
          <a:ln>
            <a:solidFill>
              <a:schemeClr val="tx2">
                <a:lumMod val="10000"/>
              </a:schemeClr>
            </a:solidFill>
          </a:ln>
        </p:spPr>
        <p:txBody>
          <a:bodyPr wrap="square" rtlCol="0">
            <a:spAutoFit/>
          </a:bodyPr>
          <a:lstStyle/>
          <a:p>
            <a:pPr algn="ctr"/>
            <a:r>
              <a:rPr lang="en-US" sz="1000" b="1" dirty="0" smtClean="0">
                <a:solidFill>
                  <a:srgbClr val="002060"/>
                </a:solidFill>
                <a:latin typeface="Times New Roman" pitchFamily="18" charset="0"/>
                <a:cs typeface="Times New Roman" pitchFamily="18" charset="0"/>
              </a:rPr>
              <a:t>Authorization Server  (OpenAM/APIGEE</a:t>
            </a:r>
            <a:r>
              <a:rPr lang="en-US" sz="1000" b="1" dirty="0" smtClean="0">
                <a:latin typeface="Times New Roman" pitchFamily="18" charset="0"/>
                <a:cs typeface="Times New Roman" pitchFamily="18" charset="0"/>
              </a:rPr>
              <a:t>)</a:t>
            </a:r>
            <a:endParaRPr lang="en-US" sz="1000" b="1" dirty="0">
              <a:latin typeface="Times New Roman" pitchFamily="18" charset="0"/>
              <a:cs typeface="Times New Roman" pitchFamily="18" charset="0"/>
            </a:endParaRPr>
          </a:p>
        </p:txBody>
      </p:sp>
      <p:cxnSp>
        <p:nvCxnSpPr>
          <p:cNvPr id="39" name="Straight Connector 38"/>
          <p:cNvCxnSpPr/>
          <p:nvPr/>
        </p:nvCxnSpPr>
        <p:spPr>
          <a:xfrm flipH="1">
            <a:off x="9244014" y="1772275"/>
            <a:ext cx="1" cy="5285750"/>
          </a:xfrm>
          <a:prstGeom prst="line">
            <a:avLst/>
          </a:prstGeom>
          <a:ln w="6350" cmpd="dbl">
            <a:solidFill>
              <a:schemeClr val="tx2">
                <a:lumMod val="1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753474" y="1375886"/>
            <a:ext cx="1123951" cy="400110"/>
          </a:xfrm>
          <a:prstGeom prst="rect">
            <a:avLst/>
          </a:prstGeom>
          <a:noFill/>
          <a:ln>
            <a:solidFill>
              <a:schemeClr val="tx2">
                <a:lumMod val="10000"/>
              </a:schemeClr>
            </a:solidFill>
          </a:ln>
        </p:spPr>
        <p:txBody>
          <a:bodyPr wrap="square" rtlCol="0">
            <a:spAutoFit/>
          </a:bodyPr>
          <a:lstStyle/>
          <a:p>
            <a:pPr algn="ctr"/>
            <a:r>
              <a:rPr lang="en-US" sz="1000" b="1" dirty="0" smtClean="0">
                <a:solidFill>
                  <a:srgbClr val="002060"/>
                </a:solidFill>
                <a:latin typeface="Times New Roman" pitchFamily="18" charset="0"/>
                <a:cs typeface="Times New Roman" pitchFamily="18" charset="0"/>
              </a:rPr>
              <a:t>Resource Server</a:t>
            </a:r>
            <a:endParaRPr lang="en-US" sz="1000" b="1" dirty="0">
              <a:solidFill>
                <a:srgbClr val="002060"/>
              </a:solidFill>
              <a:latin typeface="Times New Roman" pitchFamily="18" charset="0"/>
              <a:cs typeface="Times New Roman" pitchFamily="18" charset="0"/>
            </a:endParaRPr>
          </a:p>
          <a:p>
            <a:pPr algn="ctr"/>
            <a:r>
              <a:rPr lang="en-US" sz="1000" b="1" dirty="0" smtClean="0">
                <a:solidFill>
                  <a:srgbClr val="002060"/>
                </a:solidFill>
                <a:latin typeface="Times New Roman" pitchFamily="18" charset="0"/>
                <a:cs typeface="Times New Roman" pitchFamily="18" charset="0"/>
              </a:rPr>
              <a:t>(API Modules)</a:t>
            </a:r>
            <a:endParaRPr lang="en-US" sz="1000" b="1" dirty="0">
              <a:solidFill>
                <a:srgbClr val="002060"/>
              </a:solidFill>
              <a:latin typeface="Times New Roman" pitchFamily="18" charset="0"/>
              <a:cs typeface="Times New Roman" pitchFamily="18" charset="0"/>
            </a:endParaRPr>
          </a:p>
        </p:txBody>
      </p:sp>
      <p:cxnSp>
        <p:nvCxnSpPr>
          <p:cNvPr id="44" name="Straight Connector 43"/>
          <p:cNvCxnSpPr/>
          <p:nvPr/>
        </p:nvCxnSpPr>
        <p:spPr>
          <a:xfrm>
            <a:off x="7291388" y="1764328"/>
            <a:ext cx="19033" cy="5293697"/>
          </a:xfrm>
          <a:prstGeom prst="line">
            <a:avLst/>
          </a:prstGeom>
          <a:ln w="6350" cmpd="dbl">
            <a:solidFill>
              <a:schemeClr val="tx2">
                <a:lumMod val="1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657974" y="1373743"/>
            <a:ext cx="1419225" cy="400110"/>
          </a:xfrm>
          <a:prstGeom prst="rect">
            <a:avLst/>
          </a:prstGeom>
          <a:noFill/>
          <a:ln>
            <a:solidFill>
              <a:schemeClr val="tx2">
                <a:lumMod val="10000"/>
              </a:schemeClr>
            </a:solidFill>
          </a:ln>
        </p:spPr>
        <p:txBody>
          <a:bodyPr wrap="square" rtlCol="0">
            <a:spAutoFit/>
          </a:bodyPr>
          <a:lstStyle/>
          <a:p>
            <a:pPr algn="ctr"/>
            <a:r>
              <a:rPr lang="en-US" sz="1000" b="1" dirty="0" smtClean="0">
                <a:latin typeface="Times New Roman" pitchFamily="18" charset="0"/>
                <a:cs typeface="Times New Roman" pitchFamily="18" charset="0"/>
              </a:rPr>
              <a:t> </a:t>
            </a:r>
            <a:r>
              <a:rPr lang="en-US" sz="1000" b="1" dirty="0" smtClean="0">
                <a:solidFill>
                  <a:srgbClr val="002060"/>
                </a:solidFill>
                <a:latin typeface="Times New Roman" pitchFamily="18" charset="0"/>
                <a:cs typeface="Times New Roman" pitchFamily="18" charset="0"/>
              </a:rPr>
              <a:t>AuthBroker</a:t>
            </a:r>
          </a:p>
          <a:p>
            <a:pPr algn="ctr"/>
            <a:r>
              <a:rPr lang="en-US" sz="1000" b="1" dirty="0" smtClean="0">
                <a:solidFill>
                  <a:srgbClr val="002060"/>
                </a:solidFill>
                <a:latin typeface="Times New Roman" pitchFamily="18" charset="0"/>
                <a:cs typeface="Times New Roman" pitchFamily="18" charset="0"/>
              </a:rPr>
              <a:t> (User Authentication</a:t>
            </a:r>
            <a:r>
              <a:rPr lang="en-US" sz="1000" b="1" dirty="0" smtClean="0">
                <a:latin typeface="Times New Roman" pitchFamily="18" charset="0"/>
                <a:cs typeface="Times New Roman" pitchFamily="18" charset="0"/>
              </a:rPr>
              <a:t>)</a:t>
            </a:r>
            <a:endParaRPr lang="en-US" sz="1000" b="1" dirty="0">
              <a:latin typeface="Times New Roman" pitchFamily="18" charset="0"/>
              <a:cs typeface="Times New Roman" pitchFamily="18" charset="0"/>
            </a:endParaRPr>
          </a:p>
        </p:txBody>
      </p:sp>
      <p:cxnSp>
        <p:nvCxnSpPr>
          <p:cNvPr id="2053" name="Straight Arrow Connector 2052"/>
          <p:cNvCxnSpPr/>
          <p:nvPr/>
        </p:nvCxnSpPr>
        <p:spPr>
          <a:xfrm>
            <a:off x="781051" y="1962150"/>
            <a:ext cx="1623923"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2404974" y="2009775"/>
            <a:ext cx="1517898"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59" name="TextBox 2058"/>
          <p:cNvSpPr txBox="1"/>
          <p:nvPr/>
        </p:nvSpPr>
        <p:spPr>
          <a:xfrm>
            <a:off x="1319214" y="1787009"/>
            <a:ext cx="1095376"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Enter URL / Initiate</a:t>
            </a:r>
            <a:endParaRPr lang="en-US" sz="800" b="1" dirty="0">
              <a:solidFill>
                <a:schemeClr val="tx2">
                  <a:lumMod val="10000"/>
                </a:schemeClr>
              </a:solidFill>
              <a:latin typeface="Times New Roman" pitchFamily="18" charset="0"/>
              <a:cs typeface="Times New Roman" pitchFamily="18" charset="0"/>
            </a:endParaRPr>
          </a:p>
        </p:txBody>
      </p:sp>
      <p:sp>
        <p:nvSpPr>
          <p:cNvPr id="71" name="TextBox 70"/>
          <p:cNvSpPr txBox="1"/>
          <p:nvPr/>
        </p:nvSpPr>
        <p:spPr>
          <a:xfrm>
            <a:off x="2476354" y="1822906"/>
            <a:ext cx="676390" cy="207749"/>
          </a:xfrm>
          <a:prstGeom prst="rect">
            <a:avLst/>
          </a:prstGeom>
          <a:noFill/>
        </p:spPr>
        <p:txBody>
          <a:bodyPr wrap="square" rtlCol="0">
            <a:spAutoFit/>
          </a:bodyPr>
          <a:lstStyle/>
          <a:p>
            <a:r>
              <a:rPr lang="en-US" sz="750" b="1" dirty="0" smtClean="0">
                <a:solidFill>
                  <a:schemeClr val="tx2">
                    <a:lumMod val="10000"/>
                  </a:schemeClr>
                </a:solidFill>
                <a:latin typeface="Times New Roman" pitchFamily="18" charset="0"/>
                <a:cs typeface="Times New Roman" pitchFamily="18" charset="0"/>
              </a:rPr>
              <a:t>Open URL</a:t>
            </a:r>
            <a:endParaRPr lang="en-US" sz="750" b="1" dirty="0">
              <a:solidFill>
                <a:schemeClr val="tx2">
                  <a:lumMod val="10000"/>
                </a:schemeClr>
              </a:solidFill>
              <a:latin typeface="Times New Roman" pitchFamily="18" charset="0"/>
              <a:cs typeface="Times New Roman" pitchFamily="18" charset="0"/>
            </a:endParaRPr>
          </a:p>
        </p:txBody>
      </p:sp>
      <p:cxnSp>
        <p:nvCxnSpPr>
          <p:cNvPr id="2068" name="Straight Arrow Connector 2067"/>
          <p:cNvCxnSpPr/>
          <p:nvPr/>
        </p:nvCxnSpPr>
        <p:spPr>
          <a:xfrm flipH="1">
            <a:off x="2382616" y="2257425"/>
            <a:ext cx="1540256"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347824" y="2063174"/>
            <a:ext cx="1666964" cy="207749"/>
          </a:xfrm>
          <a:prstGeom prst="rect">
            <a:avLst/>
          </a:prstGeom>
          <a:noFill/>
        </p:spPr>
        <p:txBody>
          <a:bodyPr wrap="square" rtlCol="0">
            <a:spAutoFit/>
          </a:bodyPr>
          <a:lstStyle/>
          <a:p>
            <a:r>
              <a:rPr lang="en-US" sz="750" b="1" dirty="0" smtClean="0">
                <a:solidFill>
                  <a:schemeClr val="tx2">
                    <a:lumMod val="10000"/>
                  </a:schemeClr>
                </a:solidFill>
                <a:latin typeface="Times New Roman" pitchFamily="18" charset="0"/>
                <a:cs typeface="Times New Roman" pitchFamily="18" charset="0"/>
              </a:rPr>
              <a:t>Redirect for resource authorization</a:t>
            </a:r>
            <a:endParaRPr lang="en-US" sz="750" b="1" dirty="0">
              <a:solidFill>
                <a:schemeClr val="tx2">
                  <a:lumMod val="10000"/>
                </a:schemeClr>
              </a:solidFill>
              <a:latin typeface="Times New Roman" pitchFamily="18" charset="0"/>
              <a:cs typeface="Times New Roman" pitchFamily="18" charset="0"/>
            </a:endParaRPr>
          </a:p>
        </p:txBody>
      </p:sp>
      <p:cxnSp>
        <p:nvCxnSpPr>
          <p:cNvPr id="83" name="Straight Arrow Connector 82"/>
          <p:cNvCxnSpPr/>
          <p:nvPr/>
        </p:nvCxnSpPr>
        <p:spPr>
          <a:xfrm>
            <a:off x="2390865" y="2466975"/>
            <a:ext cx="3100297"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404973" y="2268751"/>
            <a:ext cx="2976651" cy="207749"/>
          </a:xfrm>
          <a:prstGeom prst="rect">
            <a:avLst/>
          </a:prstGeom>
          <a:noFill/>
        </p:spPr>
        <p:txBody>
          <a:bodyPr wrap="square" rtlCol="0">
            <a:spAutoFit/>
          </a:bodyPr>
          <a:lstStyle/>
          <a:p>
            <a:r>
              <a:rPr lang="en-US" sz="750" b="1" dirty="0" smtClean="0">
                <a:solidFill>
                  <a:schemeClr val="tx2">
                    <a:lumMod val="10000"/>
                  </a:schemeClr>
                </a:solidFill>
                <a:latin typeface="Times New Roman" pitchFamily="18" charset="0"/>
                <a:cs typeface="Times New Roman" pitchFamily="18" charset="0"/>
              </a:rPr>
              <a:t>With client_id,scope,state,redirect_uri</a:t>
            </a:r>
            <a:endParaRPr lang="en-US" sz="750" b="1" dirty="0">
              <a:solidFill>
                <a:schemeClr val="tx2">
                  <a:lumMod val="10000"/>
                </a:schemeClr>
              </a:solidFill>
              <a:latin typeface="Times New Roman" pitchFamily="18" charset="0"/>
              <a:cs typeface="Times New Roman" pitchFamily="18" charset="0"/>
            </a:endParaRPr>
          </a:p>
        </p:txBody>
      </p:sp>
      <p:pic>
        <p:nvPicPr>
          <p:cNvPr id="20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1162" y="2463345"/>
            <a:ext cx="4476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76" name="Straight Arrow Connector 2075"/>
          <p:cNvCxnSpPr/>
          <p:nvPr/>
        </p:nvCxnSpPr>
        <p:spPr>
          <a:xfrm flipH="1">
            <a:off x="3893298" y="2876550"/>
            <a:ext cx="1555000" cy="0"/>
          </a:xfrm>
          <a:prstGeom prst="straightConnector1">
            <a:avLst/>
          </a:prstGeom>
          <a:ln w="15875">
            <a:solidFill>
              <a:schemeClr val="tx2">
                <a:lumMod val="1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969586" y="2695221"/>
            <a:ext cx="1478711" cy="215444"/>
          </a:xfrm>
          <a:prstGeom prst="rect">
            <a:avLst/>
          </a:prstGeom>
          <a:noFill/>
        </p:spPr>
        <p:txBody>
          <a:bodyPr wrap="square" rtlCol="0">
            <a:spAutoFit/>
          </a:bodyPr>
          <a:lstStyle/>
          <a:p>
            <a:pPr algn="r"/>
            <a:r>
              <a:rPr lang="en-US" sz="800" b="1" dirty="0" smtClean="0">
                <a:solidFill>
                  <a:schemeClr val="tx2">
                    <a:lumMod val="10000"/>
                  </a:schemeClr>
                </a:solidFill>
                <a:latin typeface="Times New Roman" pitchFamily="18" charset="0"/>
                <a:cs typeface="Times New Roman" pitchFamily="18" charset="0"/>
              </a:rPr>
              <a:t>Http redirect (login page)</a:t>
            </a:r>
            <a:endParaRPr lang="en-US" sz="800" b="1" dirty="0">
              <a:solidFill>
                <a:schemeClr val="tx2">
                  <a:lumMod val="10000"/>
                </a:schemeClr>
              </a:solidFill>
              <a:latin typeface="Times New Roman" pitchFamily="18" charset="0"/>
              <a:cs typeface="Times New Roman" pitchFamily="18" charset="0"/>
            </a:endParaRPr>
          </a:p>
        </p:txBody>
      </p:sp>
      <p:cxnSp>
        <p:nvCxnSpPr>
          <p:cNvPr id="94" name="Straight Arrow Connector 93"/>
          <p:cNvCxnSpPr/>
          <p:nvPr/>
        </p:nvCxnSpPr>
        <p:spPr>
          <a:xfrm flipH="1">
            <a:off x="2401799" y="3006576"/>
            <a:ext cx="1540256"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2495264" y="2827390"/>
            <a:ext cx="1404893" cy="207749"/>
          </a:xfrm>
          <a:prstGeom prst="rect">
            <a:avLst/>
          </a:prstGeom>
          <a:noFill/>
        </p:spPr>
        <p:txBody>
          <a:bodyPr wrap="square" rtlCol="0">
            <a:spAutoFit/>
          </a:bodyPr>
          <a:lstStyle/>
          <a:p>
            <a:r>
              <a:rPr lang="en-US" sz="750" b="1" dirty="0" smtClean="0">
                <a:solidFill>
                  <a:schemeClr val="tx2">
                    <a:lumMod val="10000"/>
                  </a:schemeClr>
                </a:solidFill>
                <a:latin typeface="Times New Roman" pitchFamily="18" charset="0"/>
                <a:cs typeface="Times New Roman" pitchFamily="18" charset="0"/>
              </a:rPr>
              <a:t>Open  login page</a:t>
            </a:r>
            <a:endParaRPr lang="en-US" sz="750" b="1" dirty="0">
              <a:solidFill>
                <a:schemeClr val="tx2">
                  <a:lumMod val="10000"/>
                </a:schemeClr>
              </a:solidFill>
              <a:latin typeface="Times New Roman" pitchFamily="18" charset="0"/>
              <a:cs typeface="Times New Roman" pitchFamily="18" charset="0"/>
            </a:endParaRPr>
          </a:p>
        </p:txBody>
      </p:sp>
      <p:cxnSp>
        <p:nvCxnSpPr>
          <p:cNvPr id="96" name="Straight Arrow Connector 95"/>
          <p:cNvCxnSpPr/>
          <p:nvPr/>
        </p:nvCxnSpPr>
        <p:spPr>
          <a:xfrm>
            <a:off x="2376757" y="3219450"/>
            <a:ext cx="4914630"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390865" y="3052017"/>
            <a:ext cx="2976651" cy="207749"/>
          </a:xfrm>
          <a:prstGeom prst="rect">
            <a:avLst/>
          </a:prstGeom>
          <a:noFill/>
        </p:spPr>
        <p:txBody>
          <a:bodyPr wrap="square" rtlCol="0">
            <a:spAutoFit/>
          </a:bodyPr>
          <a:lstStyle/>
          <a:p>
            <a:r>
              <a:rPr lang="en-US" sz="750" b="1" dirty="0" smtClean="0">
                <a:solidFill>
                  <a:schemeClr val="tx2">
                    <a:lumMod val="10000"/>
                  </a:schemeClr>
                </a:solidFill>
                <a:latin typeface="Times New Roman" pitchFamily="18" charset="0"/>
                <a:cs typeface="Times New Roman" pitchFamily="18" charset="0"/>
              </a:rPr>
              <a:t> Get login page</a:t>
            </a:r>
            <a:endParaRPr lang="en-US" sz="750" b="1" dirty="0">
              <a:solidFill>
                <a:schemeClr val="tx2">
                  <a:lumMod val="10000"/>
                </a:schemeClr>
              </a:solidFill>
              <a:latin typeface="Times New Roman" pitchFamily="18" charset="0"/>
              <a:cs typeface="Times New Roman" pitchFamily="18" charset="0"/>
            </a:endParaRPr>
          </a:p>
        </p:txBody>
      </p:sp>
      <p:cxnSp>
        <p:nvCxnSpPr>
          <p:cNvPr id="99" name="Straight Arrow Connector 98"/>
          <p:cNvCxnSpPr/>
          <p:nvPr/>
        </p:nvCxnSpPr>
        <p:spPr>
          <a:xfrm flipH="1">
            <a:off x="2373224" y="3400425"/>
            <a:ext cx="4918163"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600698" y="3221251"/>
            <a:ext cx="1652499" cy="207749"/>
          </a:xfrm>
          <a:prstGeom prst="rect">
            <a:avLst/>
          </a:prstGeom>
          <a:noFill/>
        </p:spPr>
        <p:txBody>
          <a:bodyPr wrap="square" rtlCol="0">
            <a:spAutoFit/>
          </a:bodyPr>
          <a:lstStyle/>
          <a:p>
            <a:pPr algn="r"/>
            <a:r>
              <a:rPr lang="en-US" sz="750" b="1" dirty="0" smtClean="0">
                <a:solidFill>
                  <a:schemeClr val="tx2">
                    <a:lumMod val="10000"/>
                  </a:schemeClr>
                </a:solidFill>
                <a:latin typeface="Times New Roman" pitchFamily="18" charset="0"/>
                <a:cs typeface="Times New Roman" pitchFamily="18" charset="0"/>
              </a:rPr>
              <a:t> Return 1</a:t>
            </a:r>
            <a:r>
              <a:rPr lang="en-US" sz="750" b="1" baseline="30000" dirty="0" smtClean="0">
                <a:solidFill>
                  <a:schemeClr val="tx2">
                    <a:lumMod val="10000"/>
                  </a:schemeClr>
                </a:solidFill>
                <a:latin typeface="Times New Roman" pitchFamily="18" charset="0"/>
                <a:cs typeface="Times New Roman" pitchFamily="18" charset="0"/>
              </a:rPr>
              <a:t>st</a:t>
            </a:r>
            <a:r>
              <a:rPr lang="en-US" sz="750" b="1" dirty="0" smtClean="0">
                <a:solidFill>
                  <a:schemeClr val="tx2">
                    <a:lumMod val="10000"/>
                  </a:schemeClr>
                </a:solidFill>
                <a:latin typeface="Times New Roman" pitchFamily="18" charset="0"/>
                <a:cs typeface="Times New Roman" pitchFamily="18" charset="0"/>
              </a:rPr>
              <a:t> factor login page</a:t>
            </a:r>
            <a:endParaRPr lang="en-US" sz="750" b="1" dirty="0">
              <a:solidFill>
                <a:schemeClr val="tx2">
                  <a:lumMod val="10000"/>
                </a:schemeClr>
              </a:solidFill>
              <a:latin typeface="Times New Roman" pitchFamily="18" charset="0"/>
              <a:cs typeface="Times New Roman" pitchFamily="18" charset="0"/>
            </a:endParaRPr>
          </a:p>
        </p:txBody>
      </p:sp>
      <p:cxnSp>
        <p:nvCxnSpPr>
          <p:cNvPr id="105" name="Straight Arrow Connector 104"/>
          <p:cNvCxnSpPr/>
          <p:nvPr/>
        </p:nvCxnSpPr>
        <p:spPr>
          <a:xfrm>
            <a:off x="804864" y="3488026"/>
            <a:ext cx="1623923"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66764" y="3303360"/>
            <a:ext cx="1209674"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Provide credentials</a:t>
            </a:r>
            <a:endParaRPr lang="en-US" sz="800" b="1" dirty="0">
              <a:solidFill>
                <a:schemeClr val="tx2">
                  <a:lumMod val="10000"/>
                </a:schemeClr>
              </a:solidFill>
              <a:latin typeface="Times New Roman" pitchFamily="18" charset="0"/>
              <a:cs typeface="Times New Roman" pitchFamily="18" charset="0"/>
            </a:endParaRPr>
          </a:p>
        </p:txBody>
      </p:sp>
      <p:cxnSp>
        <p:nvCxnSpPr>
          <p:cNvPr id="107" name="Straight Arrow Connector 106"/>
          <p:cNvCxnSpPr/>
          <p:nvPr/>
        </p:nvCxnSpPr>
        <p:spPr>
          <a:xfrm>
            <a:off x="2376757" y="3619500"/>
            <a:ext cx="4914630"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000466" y="3430802"/>
            <a:ext cx="1541532" cy="207749"/>
          </a:xfrm>
          <a:prstGeom prst="rect">
            <a:avLst/>
          </a:prstGeom>
          <a:noFill/>
        </p:spPr>
        <p:txBody>
          <a:bodyPr wrap="square" rtlCol="0">
            <a:spAutoFit/>
          </a:bodyPr>
          <a:lstStyle/>
          <a:p>
            <a:r>
              <a:rPr lang="en-US" sz="750" b="1" dirty="0" smtClean="0">
                <a:solidFill>
                  <a:schemeClr val="tx2">
                    <a:lumMod val="10000"/>
                  </a:schemeClr>
                </a:solidFill>
                <a:latin typeface="Times New Roman" pitchFamily="18" charset="0"/>
                <a:cs typeface="Times New Roman" pitchFamily="18" charset="0"/>
              </a:rPr>
              <a:t> Submit login credentials</a:t>
            </a:r>
            <a:endParaRPr lang="en-US" sz="750" b="1" dirty="0">
              <a:solidFill>
                <a:schemeClr val="tx2">
                  <a:lumMod val="10000"/>
                </a:schemeClr>
              </a:solidFill>
              <a:latin typeface="Times New Roman" pitchFamily="18" charset="0"/>
              <a:cs typeface="Times New Roman" pitchFamily="18" charset="0"/>
            </a:endParaRPr>
          </a:p>
        </p:txBody>
      </p:sp>
      <p:cxnSp>
        <p:nvCxnSpPr>
          <p:cNvPr id="109" name="Straight Arrow Connector 108"/>
          <p:cNvCxnSpPr/>
          <p:nvPr/>
        </p:nvCxnSpPr>
        <p:spPr>
          <a:xfrm flipH="1">
            <a:off x="2401799" y="3952875"/>
            <a:ext cx="4918163"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986313" y="3773701"/>
            <a:ext cx="1662024" cy="207749"/>
          </a:xfrm>
          <a:prstGeom prst="rect">
            <a:avLst/>
          </a:prstGeom>
          <a:noFill/>
        </p:spPr>
        <p:txBody>
          <a:bodyPr wrap="square" rtlCol="0">
            <a:spAutoFit/>
          </a:bodyPr>
          <a:lstStyle/>
          <a:p>
            <a:pPr algn="r"/>
            <a:r>
              <a:rPr lang="en-US" sz="750" b="1" dirty="0" smtClean="0">
                <a:solidFill>
                  <a:schemeClr val="tx2">
                    <a:lumMod val="10000"/>
                  </a:schemeClr>
                </a:solidFill>
                <a:latin typeface="Times New Roman" pitchFamily="18" charset="0"/>
                <a:cs typeface="Times New Roman" pitchFamily="18" charset="0"/>
              </a:rPr>
              <a:t> Return 2</a:t>
            </a:r>
            <a:r>
              <a:rPr lang="en-US" sz="750" b="1" baseline="30000" dirty="0" smtClean="0">
                <a:solidFill>
                  <a:schemeClr val="tx2">
                    <a:lumMod val="10000"/>
                  </a:schemeClr>
                </a:solidFill>
                <a:latin typeface="Times New Roman" pitchFamily="18" charset="0"/>
                <a:cs typeface="Times New Roman" pitchFamily="18" charset="0"/>
              </a:rPr>
              <a:t>nd</a:t>
            </a:r>
            <a:r>
              <a:rPr lang="en-US" sz="750" b="1" dirty="0" smtClean="0">
                <a:solidFill>
                  <a:schemeClr val="tx2">
                    <a:lumMod val="10000"/>
                  </a:schemeClr>
                </a:solidFill>
                <a:latin typeface="Times New Roman" pitchFamily="18" charset="0"/>
                <a:cs typeface="Times New Roman" pitchFamily="18" charset="0"/>
              </a:rPr>
              <a:t> factor login page</a:t>
            </a:r>
            <a:endParaRPr lang="en-US" sz="750" b="1" dirty="0">
              <a:solidFill>
                <a:schemeClr val="tx2">
                  <a:lumMod val="10000"/>
                </a:schemeClr>
              </a:solidFill>
              <a:latin typeface="Times New Roman" pitchFamily="18" charset="0"/>
              <a:cs typeface="Times New Roman" pitchFamily="18" charset="0"/>
            </a:endParaRPr>
          </a:p>
        </p:txBody>
      </p:sp>
      <p:pic>
        <p:nvPicPr>
          <p:cNvPr id="1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387" y="3660533"/>
            <a:ext cx="4476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 name="TextBox 111"/>
          <p:cNvSpPr txBox="1"/>
          <p:nvPr/>
        </p:nvSpPr>
        <p:spPr>
          <a:xfrm>
            <a:off x="7972440" y="3503855"/>
            <a:ext cx="1681164" cy="33855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Authenticate resource owner </a:t>
            </a:r>
          </a:p>
          <a:p>
            <a:r>
              <a:rPr lang="en-US" sz="800" b="1" dirty="0" smtClean="0">
                <a:solidFill>
                  <a:schemeClr val="tx2">
                    <a:lumMod val="10000"/>
                  </a:schemeClr>
                </a:solidFill>
                <a:latin typeface="Times New Roman" pitchFamily="18" charset="0"/>
                <a:cs typeface="Times New Roman" pitchFamily="18" charset="0"/>
              </a:rPr>
              <a:t>       validate user credentials</a:t>
            </a:r>
            <a:endParaRPr lang="en-US" sz="800" b="1" dirty="0">
              <a:solidFill>
                <a:schemeClr val="tx2">
                  <a:lumMod val="10000"/>
                </a:schemeClr>
              </a:solidFill>
              <a:latin typeface="Times New Roman" pitchFamily="18" charset="0"/>
              <a:cs typeface="Times New Roman" pitchFamily="18" charset="0"/>
            </a:endParaRPr>
          </a:p>
        </p:txBody>
      </p:sp>
      <p:cxnSp>
        <p:nvCxnSpPr>
          <p:cNvPr id="113" name="Straight Arrow Connector 112"/>
          <p:cNvCxnSpPr/>
          <p:nvPr/>
        </p:nvCxnSpPr>
        <p:spPr>
          <a:xfrm>
            <a:off x="823914" y="4069051"/>
            <a:ext cx="1623923"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750095" y="3887671"/>
            <a:ext cx="800055"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Provide OTP</a:t>
            </a:r>
            <a:endParaRPr lang="en-US" sz="800" b="1" dirty="0">
              <a:solidFill>
                <a:schemeClr val="tx2">
                  <a:lumMod val="10000"/>
                </a:schemeClr>
              </a:solidFill>
              <a:latin typeface="Times New Roman" pitchFamily="18" charset="0"/>
              <a:cs typeface="Times New Roman" pitchFamily="18" charset="0"/>
            </a:endParaRPr>
          </a:p>
        </p:txBody>
      </p:sp>
      <p:cxnSp>
        <p:nvCxnSpPr>
          <p:cNvPr id="117" name="Straight Arrow Connector 116"/>
          <p:cNvCxnSpPr/>
          <p:nvPr/>
        </p:nvCxnSpPr>
        <p:spPr>
          <a:xfrm>
            <a:off x="2376757" y="4152900"/>
            <a:ext cx="4914630"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362290" y="3983252"/>
            <a:ext cx="1057361" cy="207749"/>
          </a:xfrm>
          <a:prstGeom prst="rect">
            <a:avLst/>
          </a:prstGeom>
          <a:noFill/>
        </p:spPr>
        <p:txBody>
          <a:bodyPr wrap="square" rtlCol="0">
            <a:spAutoFit/>
          </a:bodyPr>
          <a:lstStyle/>
          <a:p>
            <a:r>
              <a:rPr lang="en-US" sz="750" b="1" dirty="0" smtClean="0">
                <a:solidFill>
                  <a:schemeClr val="tx2">
                    <a:lumMod val="10000"/>
                  </a:schemeClr>
                </a:solidFill>
                <a:latin typeface="Times New Roman" pitchFamily="18" charset="0"/>
                <a:cs typeface="Times New Roman" pitchFamily="18" charset="0"/>
              </a:rPr>
              <a:t> Submit  OTP</a:t>
            </a:r>
            <a:endParaRPr lang="en-US" sz="750" b="1" dirty="0">
              <a:solidFill>
                <a:schemeClr val="tx2">
                  <a:lumMod val="10000"/>
                </a:schemeClr>
              </a:solidFill>
              <a:latin typeface="Times New Roman" pitchFamily="18" charset="0"/>
              <a:cs typeface="Times New Roman" pitchFamily="18" charset="0"/>
            </a:endParaRPr>
          </a:p>
        </p:txBody>
      </p:sp>
      <p:pic>
        <p:nvPicPr>
          <p:cNvPr id="1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437" y="4146308"/>
            <a:ext cx="4476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 name="TextBox 127"/>
          <p:cNvSpPr txBox="1"/>
          <p:nvPr/>
        </p:nvSpPr>
        <p:spPr>
          <a:xfrm>
            <a:off x="8039114" y="4061506"/>
            <a:ext cx="1624015" cy="33855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Authenticate resource owner </a:t>
            </a:r>
          </a:p>
          <a:p>
            <a:r>
              <a:rPr lang="en-US" sz="800" b="1" dirty="0" smtClean="0">
                <a:solidFill>
                  <a:schemeClr val="tx2">
                    <a:lumMod val="10000"/>
                  </a:schemeClr>
                </a:solidFill>
                <a:latin typeface="Times New Roman" pitchFamily="18" charset="0"/>
                <a:cs typeface="Times New Roman" pitchFamily="18" charset="0"/>
              </a:rPr>
              <a:t>               validate OTP</a:t>
            </a:r>
            <a:endParaRPr lang="en-US" sz="800" b="1" dirty="0">
              <a:solidFill>
                <a:schemeClr val="tx2">
                  <a:lumMod val="10000"/>
                </a:schemeClr>
              </a:solidFill>
              <a:latin typeface="Times New Roman" pitchFamily="18" charset="0"/>
              <a:cs typeface="Times New Roman" pitchFamily="18" charset="0"/>
            </a:endParaRPr>
          </a:p>
        </p:txBody>
      </p:sp>
      <p:cxnSp>
        <p:nvCxnSpPr>
          <p:cNvPr id="134" name="Straight Arrow Connector 133"/>
          <p:cNvCxnSpPr/>
          <p:nvPr/>
        </p:nvCxnSpPr>
        <p:spPr>
          <a:xfrm flipH="1">
            <a:off x="2401889" y="4505325"/>
            <a:ext cx="4918163"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5548313" y="4309333"/>
            <a:ext cx="1819274" cy="207749"/>
          </a:xfrm>
          <a:prstGeom prst="rect">
            <a:avLst/>
          </a:prstGeom>
          <a:noFill/>
        </p:spPr>
        <p:txBody>
          <a:bodyPr wrap="square" rtlCol="0">
            <a:spAutoFit/>
          </a:bodyPr>
          <a:lstStyle/>
          <a:p>
            <a:pPr algn="r"/>
            <a:r>
              <a:rPr lang="en-US" sz="750" b="1" dirty="0" smtClean="0">
                <a:solidFill>
                  <a:schemeClr val="tx2">
                    <a:lumMod val="10000"/>
                  </a:schemeClr>
                </a:solidFill>
                <a:latin typeface="Times New Roman" pitchFamily="18" charset="0"/>
                <a:cs typeface="Times New Roman" pitchFamily="18" charset="0"/>
              </a:rPr>
              <a:t> Return Authorization page </a:t>
            </a:r>
            <a:endParaRPr lang="en-US" sz="750" b="1" dirty="0">
              <a:solidFill>
                <a:schemeClr val="tx2">
                  <a:lumMod val="10000"/>
                </a:schemeClr>
              </a:solidFill>
              <a:latin typeface="Times New Roman" pitchFamily="18" charset="0"/>
              <a:cs typeface="Times New Roman" pitchFamily="18" charset="0"/>
            </a:endParaRPr>
          </a:p>
        </p:txBody>
      </p:sp>
      <p:cxnSp>
        <p:nvCxnSpPr>
          <p:cNvPr id="136" name="Straight Arrow Connector 135"/>
          <p:cNvCxnSpPr/>
          <p:nvPr/>
        </p:nvCxnSpPr>
        <p:spPr>
          <a:xfrm>
            <a:off x="2386282" y="4791075"/>
            <a:ext cx="4914630"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390865" y="4613009"/>
            <a:ext cx="2976651" cy="207749"/>
          </a:xfrm>
          <a:prstGeom prst="rect">
            <a:avLst/>
          </a:prstGeom>
          <a:noFill/>
        </p:spPr>
        <p:txBody>
          <a:bodyPr wrap="square" rtlCol="0">
            <a:spAutoFit/>
          </a:bodyPr>
          <a:lstStyle/>
          <a:p>
            <a:r>
              <a:rPr lang="en-US" sz="750" b="1" dirty="0" smtClean="0">
                <a:solidFill>
                  <a:schemeClr val="tx2">
                    <a:lumMod val="10000"/>
                  </a:schemeClr>
                </a:solidFill>
                <a:latin typeface="Times New Roman" pitchFamily="18" charset="0"/>
                <a:cs typeface="Times New Roman" pitchFamily="18" charset="0"/>
              </a:rPr>
              <a:t> Submit consent</a:t>
            </a:r>
            <a:endParaRPr lang="en-US" sz="750" b="1" dirty="0">
              <a:solidFill>
                <a:schemeClr val="tx2">
                  <a:lumMod val="10000"/>
                </a:schemeClr>
              </a:solidFill>
              <a:latin typeface="Times New Roman" pitchFamily="18" charset="0"/>
              <a:cs typeface="Times New Roman" pitchFamily="18" charset="0"/>
            </a:endParaRPr>
          </a:p>
        </p:txBody>
      </p:sp>
      <p:cxnSp>
        <p:nvCxnSpPr>
          <p:cNvPr id="138" name="Straight Arrow Connector 137"/>
          <p:cNvCxnSpPr/>
          <p:nvPr/>
        </p:nvCxnSpPr>
        <p:spPr>
          <a:xfrm>
            <a:off x="785814" y="4669126"/>
            <a:ext cx="1623923"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747712" y="4418893"/>
            <a:ext cx="1385888"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Provide Consent or deny</a:t>
            </a:r>
            <a:endParaRPr lang="en-US" sz="800" b="1" dirty="0">
              <a:solidFill>
                <a:schemeClr val="tx2">
                  <a:lumMod val="10000"/>
                </a:schemeClr>
              </a:solidFill>
              <a:latin typeface="Times New Roman" pitchFamily="18" charset="0"/>
              <a:cs typeface="Times New Roman" pitchFamily="18" charset="0"/>
            </a:endParaRPr>
          </a:p>
        </p:txBody>
      </p:sp>
      <p:cxnSp>
        <p:nvCxnSpPr>
          <p:cNvPr id="59" name="Straight Arrow Connector 58"/>
          <p:cNvCxnSpPr/>
          <p:nvPr/>
        </p:nvCxnSpPr>
        <p:spPr>
          <a:xfrm flipH="1">
            <a:off x="5467351" y="4962525"/>
            <a:ext cx="1833561"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10213" y="4783351"/>
            <a:ext cx="1809750" cy="207749"/>
          </a:xfrm>
          <a:prstGeom prst="rect">
            <a:avLst/>
          </a:prstGeom>
          <a:noFill/>
        </p:spPr>
        <p:txBody>
          <a:bodyPr wrap="square" rtlCol="0">
            <a:spAutoFit/>
          </a:bodyPr>
          <a:lstStyle/>
          <a:p>
            <a:r>
              <a:rPr lang="en-US" sz="750" b="1" dirty="0" smtClean="0">
                <a:solidFill>
                  <a:schemeClr val="tx2">
                    <a:lumMod val="10000"/>
                  </a:schemeClr>
                </a:solidFill>
                <a:latin typeface="Times New Roman" pitchFamily="18" charset="0"/>
                <a:cs typeface="Times New Roman" pitchFamily="18" charset="0"/>
              </a:rPr>
              <a:t> Post client_id,redirect_uri, scope</a:t>
            </a:r>
            <a:endParaRPr lang="en-US" sz="750" b="1" dirty="0">
              <a:solidFill>
                <a:schemeClr val="tx2">
                  <a:lumMod val="10000"/>
                </a:schemeClr>
              </a:solidFill>
              <a:latin typeface="Times New Roman" pitchFamily="18" charset="0"/>
              <a:cs typeface="Times New Roman" pitchFamily="18" charset="0"/>
            </a:endParaRPr>
          </a:p>
        </p:txBody>
      </p:sp>
      <p:pic>
        <p:nvPicPr>
          <p:cNvPr id="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439" y="5020435"/>
            <a:ext cx="4476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TextBox 63"/>
          <p:cNvSpPr txBox="1"/>
          <p:nvPr/>
        </p:nvSpPr>
        <p:spPr>
          <a:xfrm>
            <a:off x="4226761" y="4963212"/>
            <a:ext cx="1521577"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Verify and create auth code</a:t>
            </a:r>
            <a:endParaRPr lang="en-US" sz="800" b="1" dirty="0">
              <a:solidFill>
                <a:schemeClr val="tx2">
                  <a:lumMod val="10000"/>
                </a:schemeClr>
              </a:solidFill>
              <a:latin typeface="Times New Roman" pitchFamily="18" charset="0"/>
              <a:cs typeface="Times New Roman" pitchFamily="18" charset="0"/>
            </a:endParaRPr>
          </a:p>
        </p:txBody>
      </p:sp>
      <p:cxnSp>
        <p:nvCxnSpPr>
          <p:cNvPr id="65" name="Straight Arrow Connector 64"/>
          <p:cNvCxnSpPr/>
          <p:nvPr/>
        </p:nvCxnSpPr>
        <p:spPr>
          <a:xfrm>
            <a:off x="5467439" y="5390838"/>
            <a:ext cx="1862048"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467439" y="5215697"/>
            <a:ext cx="1785758"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Return redirect_uri with auth code</a:t>
            </a:r>
            <a:endParaRPr lang="en-US" sz="800" b="1" dirty="0">
              <a:solidFill>
                <a:schemeClr val="tx2">
                  <a:lumMod val="10000"/>
                </a:schemeClr>
              </a:solidFill>
              <a:latin typeface="Times New Roman" pitchFamily="18" charset="0"/>
              <a:cs typeface="Times New Roman" pitchFamily="18" charset="0"/>
            </a:endParaRPr>
          </a:p>
        </p:txBody>
      </p:sp>
      <p:cxnSp>
        <p:nvCxnSpPr>
          <p:cNvPr id="72" name="Straight Arrow Connector 71"/>
          <p:cNvCxnSpPr/>
          <p:nvPr/>
        </p:nvCxnSpPr>
        <p:spPr>
          <a:xfrm flipH="1">
            <a:off x="2336867" y="5619750"/>
            <a:ext cx="4992620"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003140" y="5449878"/>
            <a:ext cx="2521792" cy="219297"/>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Redirect to user-agent  with authorization code</a:t>
            </a:r>
            <a:endParaRPr lang="en-US" sz="800" b="1" dirty="0">
              <a:solidFill>
                <a:schemeClr val="tx2">
                  <a:lumMod val="10000"/>
                </a:schemeClr>
              </a:solidFill>
              <a:latin typeface="Times New Roman" pitchFamily="18" charset="0"/>
              <a:cs typeface="Times New Roman" pitchFamily="18" charset="0"/>
            </a:endParaRPr>
          </a:p>
        </p:txBody>
      </p:sp>
      <p:cxnSp>
        <p:nvCxnSpPr>
          <p:cNvPr id="74" name="Straight Arrow Connector 73"/>
          <p:cNvCxnSpPr/>
          <p:nvPr/>
        </p:nvCxnSpPr>
        <p:spPr>
          <a:xfrm>
            <a:off x="2376429" y="5800725"/>
            <a:ext cx="1593157"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400212" y="5635508"/>
            <a:ext cx="1404893" cy="207749"/>
          </a:xfrm>
          <a:prstGeom prst="rect">
            <a:avLst/>
          </a:prstGeom>
          <a:noFill/>
        </p:spPr>
        <p:txBody>
          <a:bodyPr wrap="square" rtlCol="0">
            <a:spAutoFit/>
          </a:bodyPr>
          <a:lstStyle/>
          <a:p>
            <a:r>
              <a:rPr lang="en-US" sz="750" b="1" dirty="0" smtClean="0">
                <a:solidFill>
                  <a:schemeClr val="tx2">
                    <a:lumMod val="10000"/>
                  </a:schemeClr>
                </a:solidFill>
                <a:latin typeface="Times New Roman" pitchFamily="18" charset="0"/>
                <a:cs typeface="Times New Roman" pitchFamily="18" charset="0"/>
              </a:rPr>
              <a:t>Follow redirect to Client App</a:t>
            </a:r>
            <a:endParaRPr lang="en-US" sz="750" b="1" dirty="0">
              <a:solidFill>
                <a:schemeClr val="tx2">
                  <a:lumMod val="10000"/>
                </a:schemeClr>
              </a:solidFill>
              <a:latin typeface="Times New Roman" pitchFamily="18" charset="0"/>
              <a:cs typeface="Times New Roman" pitchFamily="18" charset="0"/>
            </a:endParaRPr>
          </a:p>
        </p:txBody>
      </p:sp>
      <p:cxnSp>
        <p:nvCxnSpPr>
          <p:cNvPr id="76" name="Straight Arrow Connector 75"/>
          <p:cNvCxnSpPr>
            <a:endCxn id="77" idx="2"/>
          </p:cNvCxnSpPr>
          <p:nvPr/>
        </p:nvCxnSpPr>
        <p:spPr>
          <a:xfrm flipV="1">
            <a:off x="3955014" y="6040652"/>
            <a:ext cx="1515344" cy="180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910056" y="5832903"/>
            <a:ext cx="3120604" cy="207749"/>
          </a:xfrm>
          <a:prstGeom prst="rect">
            <a:avLst/>
          </a:prstGeom>
          <a:noFill/>
        </p:spPr>
        <p:txBody>
          <a:bodyPr wrap="square" rtlCol="0">
            <a:spAutoFit/>
          </a:bodyPr>
          <a:lstStyle/>
          <a:p>
            <a:r>
              <a:rPr lang="en-US" sz="750" b="1" dirty="0" smtClean="0">
                <a:solidFill>
                  <a:schemeClr val="tx2">
                    <a:lumMod val="10000"/>
                  </a:schemeClr>
                </a:solidFill>
                <a:latin typeface="Times New Roman" pitchFamily="18" charset="0"/>
                <a:cs typeface="Times New Roman" pitchFamily="18" charset="0"/>
              </a:rPr>
              <a:t>Present  </a:t>
            </a:r>
            <a:r>
              <a:rPr lang="en-US" sz="750" b="1" dirty="0">
                <a:solidFill>
                  <a:schemeClr val="tx2">
                    <a:lumMod val="10000"/>
                  </a:schemeClr>
                </a:solidFill>
                <a:latin typeface="Times New Roman" pitchFamily="18" charset="0"/>
                <a:cs typeface="Times New Roman" pitchFamily="18" charset="0"/>
              </a:rPr>
              <a:t>c</a:t>
            </a:r>
            <a:r>
              <a:rPr lang="en-US" sz="750" b="1" dirty="0" smtClean="0">
                <a:solidFill>
                  <a:schemeClr val="tx2">
                    <a:lumMod val="10000"/>
                  </a:schemeClr>
                </a:solidFill>
                <a:latin typeface="Times New Roman" pitchFamily="18" charset="0"/>
                <a:cs typeface="Times New Roman" pitchFamily="18" charset="0"/>
              </a:rPr>
              <a:t>lient_id,client_secret,grant_type,scope,auth code</a:t>
            </a:r>
            <a:endParaRPr lang="en-US" sz="750" b="1" dirty="0">
              <a:solidFill>
                <a:schemeClr val="tx2">
                  <a:lumMod val="10000"/>
                </a:schemeClr>
              </a:solidFill>
              <a:latin typeface="Times New Roman" pitchFamily="18" charset="0"/>
              <a:cs typeface="Times New Roman" pitchFamily="18" charset="0"/>
            </a:endParaRPr>
          </a:p>
        </p:txBody>
      </p:sp>
      <p:sp>
        <p:nvSpPr>
          <p:cNvPr id="9" name="Oval 8"/>
          <p:cNvSpPr/>
          <p:nvPr/>
        </p:nvSpPr>
        <p:spPr>
          <a:xfrm>
            <a:off x="895445" y="1840651"/>
            <a:ext cx="381000" cy="204898"/>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1</a:t>
            </a:r>
            <a:endParaRPr lang="en-US" sz="750" b="1" dirty="0">
              <a:solidFill>
                <a:srgbClr val="C00000"/>
              </a:solidFill>
              <a:latin typeface="Times New Roman" pitchFamily="18" charset="0"/>
              <a:cs typeface="Times New Roman" pitchFamily="18" charset="0"/>
            </a:endParaRPr>
          </a:p>
        </p:txBody>
      </p:sp>
      <p:sp>
        <p:nvSpPr>
          <p:cNvPr id="79" name="Oval 78"/>
          <p:cNvSpPr/>
          <p:nvPr/>
        </p:nvSpPr>
        <p:spPr>
          <a:xfrm>
            <a:off x="3124156" y="1873755"/>
            <a:ext cx="381000" cy="204898"/>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2</a:t>
            </a:r>
            <a:endParaRPr lang="en-US" sz="750" b="1" dirty="0">
              <a:solidFill>
                <a:srgbClr val="C00000"/>
              </a:solidFill>
              <a:latin typeface="Times New Roman" pitchFamily="18" charset="0"/>
              <a:cs typeface="Times New Roman" pitchFamily="18" charset="0"/>
            </a:endParaRPr>
          </a:p>
        </p:txBody>
      </p:sp>
      <p:sp>
        <p:nvSpPr>
          <p:cNvPr id="80" name="Oval 79"/>
          <p:cNvSpPr/>
          <p:nvPr/>
        </p:nvSpPr>
        <p:spPr>
          <a:xfrm>
            <a:off x="3932397" y="2119424"/>
            <a:ext cx="381000" cy="204898"/>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3</a:t>
            </a:r>
            <a:endParaRPr lang="en-US" sz="750" b="1" dirty="0">
              <a:solidFill>
                <a:srgbClr val="C00000"/>
              </a:solidFill>
              <a:latin typeface="Times New Roman" pitchFamily="18" charset="0"/>
              <a:cs typeface="Times New Roman" pitchFamily="18" charset="0"/>
            </a:endParaRPr>
          </a:p>
        </p:txBody>
      </p:sp>
      <p:sp>
        <p:nvSpPr>
          <p:cNvPr id="81" name="Oval 80"/>
          <p:cNvSpPr/>
          <p:nvPr/>
        </p:nvSpPr>
        <p:spPr>
          <a:xfrm>
            <a:off x="2000340" y="2355512"/>
            <a:ext cx="381000" cy="204898"/>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4</a:t>
            </a:r>
            <a:endParaRPr lang="en-US" sz="750" b="1" dirty="0">
              <a:solidFill>
                <a:srgbClr val="C00000"/>
              </a:solidFill>
              <a:latin typeface="Times New Roman" pitchFamily="18" charset="0"/>
              <a:cs typeface="Times New Roman" pitchFamily="18" charset="0"/>
            </a:endParaRPr>
          </a:p>
        </p:txBody>
      </p:sp>
      <p:sp>
        <p:nvSpPr>
          <p:cNvPr id="84" name="Oval 83"/>
          <p:cNvSpPr/>
          <p:nvPr/>
        </p:nvSpPr>
        <p:spPr>
          <a:xfrm>
            <a:off x="5705563" y="2344050"/>
            <a:ext cx="381000" cy="204898"/>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5</a:t>
            </a:r>
            <a:endParaRPr lang="en-US" sz="750" b="1" dirty="0">
              <a:solidFill>
                <a:srgbClr val="C00000"/>
              </a:solidFill>
              <a:latin typeface="Times New Roman" pitchFamily="18" charset="0"/>
              <a:cs typeface="Times New Roman" pitchFamily="18" charset="0"/>
            </a:endParaRPr>
          </a:p>
        </p:txBody>
      </p:sp>
      <p:sp>
        <p:nvSpPr>
          <p:cNvPr id="86" name="Oval 85"/>
          <p:cNvSpPr/>
          <p:nvPr/>
        </p:nvSpPr>
        <p:spPr>
          <a:xfrm>
            <a:off x="5486534" y="2768145"/>
            <a:ext cx="381000" cy="204898"/>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6</a:t>
            </a:r>
            <a:endParaRPr lang="en-US" sz="750" b="1" dirty="0">
              <a:solidFill>
                <a:srgbClr val="C00000"/>
              </a:solidFill>
              <a:latin typeface="Times New Roman" pitchFamily="18" charset="0"/>
              <a:cs typeface="Times New Roman" pitchFamily="18" charset="0"/>
            </a:endParaRPr>
          </a:p>
        </p:txBody>
      </p:sp>
      <p:sp>
        <p:nvSpPr>
          <p:cNvPr id="87" name="Oval 86"/>
          <p:cNvSpPr/>
          <p:nvPr/>
        </p:nvSpPr>
        <p:spPr>
          <a:xfrm>
            <a:off x="3419651" y="2928302"/>
            <a:ext cx="381000" cy="204898"/>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7</a:t>
            </a:r>
            <a:endParaRPr lang="en-US" sz="750" b="1" dirty="0">
              <a:solidFill>
                <a:srgbClr val="C00000"/>
              </a:solidFill>
              <a:latin typeface="Times New Roman" pitchFamily="18" charset="0"/>
              <a:cs typeface="Times New Roman" pitchFamily="18" charset="0"/>
            </a:endParaRPr>
          </a:p>
        </p:txBody>
      </p:sp>
      <p:sp>
        <p:nvSpPr>
          <p:cNvPr id="88" name="Oval 87"/>
          <p:cNvSpPr/>
          <p:nvPr/>
        </p:nvSpPr>
        <p:spPr>
          <a:xfrm>
            <a:off x="1976395" y="3107476"/>
            <a:ext cx="381000" cy="204898"/>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8</a:t>
            </a:r>
            <a:endParaRPr lang="en-US" sz="750" b="1" dirty="0">
              <a:solidFill>
                <a:srgbClr val="C00000"/>
              </a:solidFill>
              <a:latin typeface="Times New Roman" pitchFamily="18" charset="0"/>
              <a:cs typeface="Times New Roman" pitchFamily="18" charset="0"/>
            </a:endParaRPr>
          </a:p>
        </p:txBody>
      </p:sp>
      <p:sp>
        <p:nvSpPr>
          <p:cNvPr id="90" name="Oval 89"/>
          <p:cNvSpPr/>
          <p:nvPr/>
        </p:nvSpPr>
        <p:spPr>
          <a:xfrm>
            <a:off x="5548313" y="3275929"/>
            <a:ext cx="381000" cy="204898"/>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9</a:t>
            </a:r>
            <a:endParaRPr lang="en-US" sz="750" b="1" dirty="0">
              <a:solidFill>
                <a:srgbClr val="C00000"/>
              </a:solidFill>
              <a:latin typeface="Times New Roman" pitchFamily="18" charset="0"/>
              <a:cs typeface="Times New Roman" pitchFamily="18" charset="0"/>
            </a:endParaRPr>
          </a:p>
        </p:txBody>
      </p:sp>
      <p:sp>
        <p:nvSpPr>
          <p:cNvPr id="91" name="Oval 90"/>
          <p:cNvSpPr/>
          <p:nvPr/>
        </p:nvSpPr>
        <p:spPr>
          <a:xfrm>
            <a:off x="1590587" y="3445269"/>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10</a:t>
            </a:r>
            <a:endParaRPr lang="en-US" sz="750" b="1" dirty="0">
              <a:solidFill>
                <a:srgbClr val="C00000"/>
              </a:solidFill>
              <a:latin typeface="Times New Roman" pitchFamily="18" charset="0"/>
              <a:cs typeface="Times New Roman" pitchFamily="18" charset="0"/>
            </a:endParaRPr>
          </a:p>
        </p:txBody>
      </p:sp>
      <p:sp>
        <p:nvSpPr>
          <p:cNvPr id="102" name="Oval 101"/>
          <p:cNvSpPr/>
          <p:nvPr/>
        </p:nvSpPr>
        <p:spPr>
          <a:xfrm>
            <a:off x="2528834" y="3503855"/>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11</a:t>
            </a:r>
            <a:endParaRPr lang="en-US" sz="750" b="1" dirty="0">
              <a:solidFill>
                <a:srgbClr val="C00000"/>
              </a:solidFill>
              <a:latin typeface="Times New Roman" pitchFamily="18" charset="0"/>
              <a:cs typeface="Times New Roman" pitchFamily="18" charset="0"/>
            </a:endParaRPr>
          </a:p>
        </p:txBody>
      </p:sp>
      <p:sp>
        <p:nvSpPr>
          <p:cNvPr id="115" name="Oval 114"/>
          <p:cNvSpPr/>
          <p:nvPr/>
        </p:nvSpPr>
        <p:spPr>
          <a:xfrm>
            <a:off x="7553325" y="3546672"/>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12</a:t>
            </a:r>
            <a:endParaRPr lang="en-US" sz="750" b="1" dirty="0">
              <a:solidFill>
                <a:srgbClr val="C00000"/>
              </a:solidFill>
              <a:latin typeface="Times New Roman" pitchFamily="18" charset="0"/>
              <a:cs typeface="Times New Roman" pitchFamily="18" charset="0"/>
            </a:endParaRPr>
          </a:p>
        </p:txBody>
      </p:sp>
      <p:sp>
        <p:nvSpPr>
          <p:cNvPr id="116" name="Oval 115"/>
          <p:cNvSpPr/>
          <p:nvPr/>
        </p:nvSpPr>
        <p:spPr>
          <a:xfrm>
            <a:off x="6598442" y="3836927"/>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13</a:t>
            </a:r>
            <a:endParaRPr lang="en-US" sz="750" b="1" dirty="0">
              <a:solidFill>
                <a:srgbClr val="C00000"/>
              </a:solidFill>
              <a:latin typeface="Times New Roman" pitchFamily="18" charset="0"/>
              <a:cs typeface="Times New Roman" pitchFamily="18" charset="0"/>
            </a:endParaRPr>
          </a:p>
        </p:txBody>
      </p:sp>
      <p:sp>
        <p:nvSpPr>
          <p:cNvPr id="120" name="TextBox 119"/>
          <p:cNvSpPr txBox="1"/>
          <p:nvPr/>
        </p:nvSpPr>
        <p:spPr>
          <a:xfrm>
            <a:off x="5992436" y="2477011"/>
            <a:ext cx="1038224"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Validate client_id</a:t>
            </a:r>
            <a:endParaRPr lang="en-US" sz="800" b="1" dirty="0">
              <a:solidFill>
                <a:schemeClr val="tx2">
                  <a:lumMod val="10000"/>
                </a:schemeClr>
              </a:solidFill>
              <a:latin typeface="Times New Roman" pitchFamily="18" charset="0"/>
              <a:cs typeface="Times New Roman" pitchFamily="18" charset="0"/>
            </a:endParaRPr>
          </a:p>
        </p:txBody>
      </p:sp>
      <p:sp>
        <p:nvSpPr>
          <p:cNvPr id="122" name="Oval 121"/>
          <p:cNvSpPr/>
          <p:nvPr/>
        </p:nvSpPr>
        <p:spPr>
          <a:xfrm>
            <a:off x="1550150" y="4027978"/>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14</a:t>
            </a:r>
            <a:endParaRPr lang="en-US" sz="750" b="1" dirty="0">
              <a:solidFill>
                <a:srgbClr val="C00000"/>
              </a:solidFill>
              <a:latin typeface="Times New Roman" pitchFamily="18" charset="0"/>
              <a:cs typeface="Times New Roman" pitchFamily="18" charset="0"/>
            </a:endParaRPr>
          </a:p>
        </p:txBody>
      </p:sp>
      <p:sp>
        <p:nvSpPr>
          <p:cNvPr id="123" name="Oval 122"/>
          <p:cNvSpPr/>
          <p:nvPr/>
        </p:nvSpPr>
        <p:spPr>
          <a:xfrm>
            <a:off x="3248193" y="4033579"/>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15</a:t>
            </a:r>
            <a:endParaRPr lang="en-US" sz="750" b="1" dirty="0">
              <a:solidFill>
                <a:srgbClr val="C00000"/>
              </a:solidFill>
              <a:latin typeface="Times New Roman" pitchFamily="18" charset="0"/>
              <a:cs typeface="Times New Roman" pitchFamily="18" charset="0"/>
            </a:endParaRPr>
          </a:p>
        </p:txBody>
      </p:sp>
      <p:sp>
        <p:nvSpPr>
          <p:cNvPr id="124" name="Oval 123"/>
          <p:cNvSpPr/>
          <p:nvPr/>
        </p:nvSpPr>
        <p:spPr>
          <a:xfrm>
            <a:off x="7591607" y="4033348"/>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16</a:t>
            </a:r>
            <a:endParaRPr lang="en-US" sz="750" b="1" dirty="0">
              <a:solidFill>
                <a:srgbClr val="C00000"/>
              </a:solidFill>
              <a:latin typeface="Times New Roman" pitchFamily="18" charset="0"/>
              <a:cs typeface="Times New Roman" pitchFamily="18" charset="0"/>
            </a:endParaRPr>
          </a:p>
        </p:txBody>
      </p:sp>
      <p:sp>
        <p:nvSpPr>
          <p:cNvPr id="125" name="Oval 124"/>
          <p:cNvSpPr/>
          <p:nvPr/>
        </p:nvSpPr>
        <p:spPr>
          <a:xfrm>
            <a:off x="5672320" y="4388720"/>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17</a:t>
            </a:r>
            <a:endParaRPr lang="en-US" sz="750" b="1" dirty="0">
              <a:solidFill>
                <a:srgbClr val="C00000"/>
              </a:solidFill>
              <a:latin typeface="Times New Roman" pitchFamily="18" charset="0"/>
              <a:cs typeface="Times New Roman" pitchFamily="18" charset="0"/>
            </a:endParaRPr>
          </a:p>
        </p:txBody>
      </p:sp>
      <p:sp>
        <p:nvSpPr>
          <p:cNvPr id="126" name="Oval 125"/>
          <p:cNvSpPr/>
          <p:nvPr/>
        </p:nvSpPr>
        <p:spPr>
          <a:xfrm>
            <a:off x="1543125" y="4623704"/>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18</a:t>
            </a:r>
            <a:endParaRPr lang="en-US" sz="750" b="1" dirty="0">
              <a:solidFill>
                <a:srgbClr val="C00000"/>
              </a:solidFill>
              <a:latin typeface="Times New Roman" pitchFamily="18" charset="0"/>
              <a:cs typeface="Times New Roman" pitchFamily="18" charset="0"/>
            </a:endParaRPr>
          </a:p>
        </p:txBody>
      </p:sp>
      <p:sp>
        <p:nvSpPr>
          <p:cNvPr id="127" name="Oval 126"/>
          <p:cNvSpPr/>
          <p:nvPr/>
        </p:nvSpPr>
        <p:spPr>
          <a:xfrm>
            <a:off x="3262348" y="4680146"/>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19</a:t>
            </a:r>
            <a:endParaRPr lang="en-US" sz="750" b="1" dirty="0">
              <a:solidFill>
                <a:srgbClr val="C00000"/>
              </a:solidFill>
              <a:latin typeface="Times New Roman" pitchFamily="18" charset="0"/>
              <a:cs typeface="Times New Roman" pitchFamily="18" charset="0"/>
            </a:endParaRPr>
          </a:p>
        </p:txBody>
      </p:sp>
      <p:sp>
        <p:nvSpPr>
          <p:cNvPr id="130" name="Oval 129"/>
          <p:cNvSpPr/>
          <p:nvPr/>
        </p:nvSpPr>
        <p:spPr>
          <a:xfrm>
            <a:off x="7310422" y="4848223"/>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20</a:t>
            </a:r>
            <a:endParaRPr lang="en-US" sz="750" b="1" dirty="0">
              <a:solidFill>
                <a:srgbClr val="C00000"/>
              </a:solidFill>
              <a:latin typeface="Times New Roman" pitchFamily="18" charset="0"/>
              <a:cs typeface="Times New Roman" pitchFamily="18" charset="0"/>
            </a:endParaRPr>
          </a:p>
        </p:txBody>
      </p:sp>
      <p:sp>
        <p:nvSpPr>
          <p:cNvPr id="133" name="Oval 132"/>
          <p:cNvSpPr/>
          <p:nvPr/>
        </p:nvSpPr>
        <p:spPr>
          <a:xfrm>
            <a:off x="5831611" y="5029960"/>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21</a:t>
            </a:r>
            <a:endParaRPr lang="en-US" sz="750" b="1" dirty="0">
              <a:solidFill>
                <a:srgbClr val="C00000"/>
              </a:solidFill>
              <a:latin typeface="Times New Roman" pitchFamily="18" charset="0"/>
              <a:cs typeface="Times New Roman" pitchFamily="18" charset="0"/>
            </a:endParaRPr>
          </a:p>
        </p:txBody>
      </p:sp>
      <p:sp>
        <p:nvSpPr>
          <p:cNvPr id="140" name="Oval 139"/>
          <p:cNvSpPr/>
          <p:nvPr/>
        </p:nvSpPr>
        <p:spPr>
          <a:xfrm>
            <a:off x="5012506" y="5268845"/>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22</a:t>
            </a:r>
            <a:endParaRPr lang="en-US" sz="750" b="1" dirty="0">
              <a:solidFill>
                <a:srgbClr val="C00000"/>
              </a:solidFill>
              <a:latin typeface="Times New Roman" pitchFamily="18" charset="0"/>
              <a:cs typeface="Times New Roman" pitchFamily="18" charset="0"/>
            </a:endParaRPr>
          </a:p>
        </p:txBody>
      </p:sp>
      <p:sp>
        <p:nvSpPr>
          <p:cNvPr id="141" name="Oval 140"/>
          <p:cNvSpPr/>
          <p:nvPr/>
        </p:nvSpPr>
        <p:spPr>
          <a:xfrm>
            <a:off x="7300912" y="5512194"/>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23</a:t>
            </a:r>
            <a:endParaRPr lang="en-US" sz="750" b="1" dirty="0">
              <a:solidFill>
                <a:srgbClr val="C00000"/>
              </a:solidFill>
              <a:latin typeface="Times New Roman" pitchFamily="18" charset="0"/>
              <a:cs typeface="Times New Roman" pitchFamily="18" charset="0"/>
            </a:endParaRPr>
          </a:p>
        </p:txBody>
      </p:sp>
      <p:sp>
        <p:nvSpPr>
          <p:cNvPr id="142" name="Oval 141"/>
          <p:cNvSpPr/>
          <p:nvPr/>
        </p:nvSpPr>
        <p:spPr>
          <a:xfrm>
            <a:off x="1914768" y="5703620"/>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24</a:t>
            </a:r>
            <a:endParaRPr lang="en-US" sz="750" b="1" dirty="0">
              <a:solidFill>
                <a:srgbClr val="C00000"/>
              </a:solidFill>
              <a:latin typeface="Times New Roman" pitchFamily="18" charset="0"/>
              <a:cs typeface="Times New Roman" pitchFamily="18" charset="0"/>
            </a:endParaRPr>
          </a:p>
        </p:txBody>
      </p:sp>
      <p:sp>
        <p:nvSpPr>
          <p:cNvPr id="143" name="Oval 142"/>
          <p:cNvSpPr/>
          <p:nvPr/>
        </p:nvSpPr>
        <p:spPr>
          <a:xfrm>
            <a:off x="3505246" y="5925396"/>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25</a:t>
            </a:r>
            <a:endParaRPr lang="en-US" sz="750" b="1" dirty="0">
              <a:solidFill>
                <a:srgbClr val="C00000"/>
              </a:solidFill>
              <a:latin typeface="Times New Roman" pitchFamily="18" charset="0"/>
              <a:cs typeface="Times New Roman" pitchFamily="18" charset="0"/>
            </a:endParaRPr>
          </a:p>
        </p:txBody>
      </p:sp>
      <p:cxnSp>
        <p:nvCxnSpPr>
          <p:cNvPr id="144" name="Straight Arrow Connector 143"/>
          <p:cNvCxnSpPr/>
          <p:nvPr/>
        </p:nvCxnSpPr>
        <p:spPr>
          <a:xfrm flipH="1">
            <a:off x="3935908" y="6200775"/>
            <a:ext cx="1515340"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4268410" y="6031126"/>
            <a:ext cx="1113214"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Return access token</a:t>
            </a:r>
            <a:endParaRPr lang="en-US" sz="800" b="1" dirty="0">
              <a:solidFill>
                <a:schemeClr val="tx2">
                  <a:lumMod val="10000"/>
                </a:schemeClr>
              </a:solidFill>
              <a:latin typeface="Times New Roman" pitchFamily="18" charset="0"/>
              <a:cs typeface="Times New Roman" pitchFamily="18" charset="0"/>
            </a:endParaRPr>
          </a:p>
        </p:txBody>
      </p:sp>
      <p:cxnSp>
        <p:nvCxnSpPr>
          <p:cNvPr id="146" name="Straight Arrow Connector 145"/>
          <p:cNvCxnSpPr/>
          <p:nvPr/>
        </p:nvCxnSpPr>
        <p:spPr>
          <a:xfrm>
            <a:off x="3969217" y="6432699"/>
            <a:ext cx="5293847"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3929063" y="6248748"/>
            <a:ext cx="2582485"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Call protected resource with access token</a:t>
            </a:r>
            <a:endParaRPr lang="en-US" sz="800" b="1" dirty="0">
              <a:solidFill>
                <a:schemeClr val="tx2">
                  <a:lumMod val="10000"/>
                </a:schemeClr>
              </a:solidFill>
              <a:latin typeface="Times New Roman" pitchFamily="18" charset="0"/>
              <a:cs typeface="Times New Roman" pitchFamily="18" charset="0"/>
            </a:endParaRPr>
          </a:p>
        </p:txBody>
      </p:sp>
      <p:cxnSp>
        <p:nvCxnSpPr>
          <p:cNvPr id="148" name="Straight Arrow Connector 147"/>
          <p:cNvCxnSpPr/>
          <p:nvPr/>
        </p:nvCxnSpPr>
        <p:spPr>
          <a:xfrm flipH="1">
            <a:off x="5434318" y="6586207"/>
            <a:ext cx="3823981"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7235164" y="6418388"/>
            <a:ext cx="3007482"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Request token validation and information</a:t>
            </a:r>
            <a:endParaRPr lang="en-US" sz="800" b="1" dirty="0">
              <a:solidFill>
                <a:schemeClr val="tx2">
                  <a:lumMod val="10000"/>
                </a:schemeClr>
              </a:solidFill>
              <a:latin typeface="Times New Roman" pitchFamily="18" charset="0"/>
              <a:cs typeface="Times New Roman" pitchFamily="18" charset="0"/>
            </a:endParaRPr>
          </a:p>
        </p:txBody>
      </p:sp>
      <p:cxnSp>
        <p:nvCxnSpPr>
          <p:cNvPr id="150" name="Straight Arrow Connector 149"/>
          <p:cNvCxnSpPr/>
          <p:nvPr/>
        </p:nvCxnSpPr>
        <p:spPr>
          <a:xfrm>
            <a:off x="5470358" y="6788448"/>
            <a:ext cx="3787941"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5496018" y="6611104"/>
            <a:ext cx="1966911"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Access token validation and respond</a:t>
            </a:r>
            <a:endParaRPr lang="en-US" sz="800" b="1" dirty="0">
              <a:solidFill>
                <a:schemeClr val="tx2">
                  <a:lumMod val="10000"/>
                </a:schemeClr>
              </a:solidFill>
              <a:latin typeface="Times New Roman" pitchFamily="18" charset="0"/>
              <a:cs typeface="Times New Roman" pitchFamily="18" charset="0"/>
            </a:endParaRPr>
          </a:p>
        </p:txBody>
      </p:sp>
      <p:cxnSp>
        <p:nvCxnSpPr>
          <p:cNvPr id="152" name="Straight Arrow Connector 151"/>
          <p:cNvCxnSpPr/>
          <p:nvPr/>
        </p:nvCxnSpPr>
        <p:spPr>
          <a:xfrm flipH="1">
            <a:off x="3893298" y="6962775"/>
            <a:ext cx="5365001" cy="0"/>
          </a:xfrm>
          <a:prstGeom prst="straightConnector1">
            <a:avLst/>
          </a:prstGeom>
          <a:ln w="158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5476955" y="6054136"/>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26</a:t>
            </a:r>
            <a:endParaRPr lang="en-US" sz="750" b="1" dirty="0">
              <a:solidFill>
                <a:srgbClr val="C00000"/>
              </a:solidFill>
              <a:latin typeface="Times New Roman" pitchFamily="18" charset="0"/>
              <a:cs typeface="Times New Roman" pitchFamily="18" charset="0"/>
            </a:endParaRPr>
          </a:p>
        </p:txBody>
      </p:sp>
      <p:sp>
        <p:nvSpPr>
          <p:cNvPr id="154" name="Oval 153"/>
          <p:cNvSpPr/>
          <p:nvPr/>
        </p:nvSpPr>
        <p:spPr>
          <a:xfrm>
            <a:off x="3495675" y="6331296"/>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27</a:t>
            </a:r>
            <a:endParaRPr lang="en-US" sz="750" b="1" dirty="0">
              <a:solidFill>
                <a:srgbClr val="C00000"/>
              </a:solidFill>
              <a:latin typeface="Times New Roman" pitchFamily="18" charset="0"/>
              <a:cs typeface="Times New Roman" pitchFamily="18" charset="0"/>
            </a:endParaRPr>
          </a:p>
        </p:txBody>
      </p:sp>
      <p:sp>
        <p:nvSpPr>
          <p:cNvPr id="155" name="Oval 154"/>
          <p:cNvSpPr/>
          <p:nvPr/>
        </p:nvSpPr>
        <p:spPr>
          <a:xfrm>
            <a:off x="9258299" y="6432293"/>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28</a:t>
            </a:r>
            <a:endParaRPr lang="en-US" sz="750" b="1" dirty="0">
              <a:solidFill>
                <a:srgbClr val="C00000"/>
              </a:solidFill>
              <a:latin typeface="Times New Roman" pitchFamily="18" charset="0"/>
              <a:cs typeface="Times New Roman" pitchFamily="18" charset="0"/>
            </a:endParaRPr>
          </a:p>
        </p:txBody>
      </p:sp>
      <p:sp>
        <p:nvSpPr>
          <p:cNvPr id="156" name="Oval 155"/>
          <p:cNvSpPr/>
          <p:nvPr/>
        </p:nvSpPr>
        <p:spPr>
          <a:xfrm>
            <a:off x="5000704" y="6658016"/>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29</a:t>
            </a:r>
            <a:endParaRPr lang="en-US" sz="750" b="1" dirty="0">
              <a:solidFill>
                <a:srgbClr val="C00000"/>
              </a:solidFill>
              <a:latin typeface="Times New Roman" pitchFamily="18" charset="0"/>
              <a:cs typeface="Times New Roman" pitchFamily="18" charset="0"/>
            </a:endParaRPr>
          </a:p>
        </p:txBody>
      </p:sp>
      <p:sp>
        <p:nvSpPr>
          <p:cNvPr id="158" name="TextBox 157"/>
          <p:cNvSpPr txBox="1"/>
          <p:nvPr/>
        </p:nvSpPr>
        <p:spPr>
          <a:xfrm>
            <a:off x="7891177" y="6781800"/>
            <a:ext cx="2005102" cy="215444"/>
          </a:xfrm>
          <a:prstGeom prst="rect">
            <a:avLst/>
          </a:prstGeom>
          <a:noFill/>
        </p:spPr>
        <p:txBody>
          <a:bodyPr wrap="square" rtlCol="0">
            <a:spAutoFit/>
          </a:bodyPr>
          <a:lstStyle/>
          <a:p>
            <a:r>
              <a:rPr lang="en-US" sz="800" b="1" dirty="0" smtClean="0">
                <a:solidFill>
                  <a:schemeClr val="tx2">
                    <a:lumMod val="10000"/>
                  </a:schemeClr>
                </a:solidFill>
                <a:latin typeface="Times New Roman" pitchFamily="18" charset="0"/>
                <a:cs typeface="Times New Roman" pitchFamily="18" charset="0"/>
              </a:rPr>
              <a:t>Return protected resource</a:t>
            </a:r>
            <a:endParaRPr lang="en-US" sz="800" b="1" dirty="0">
              <a:solidFill>
                <a:schemeClr val="tx2">
                  <a:lumMod val="10000"/>
                </a:schemeClr>
              </a:solidFill>
              <a:latin typeface="Times New Roman" pitchFamily="18" charset="0"/>
              <a:cs typeface="Times New Roman" pitchFamily="18" charset="0"/>
            </a:endParaRPr>
          </a:p>
        </p:txBody>
      </p:sp>
      <p:sp>
        <p:nvSpPr>
          <p:cNvPr id="159" name="Oval 158"/>
          <p:cNvSpPr/>
          <p:nvPr/>
        </p:nvSpPr>
        <p:spPr>
          <a:xfrm>
            <a:off x="9258379" y="6841413"/>
            <a:ext cx="457215" cy="202805"/>
          </a:xfrm>
          <a:prstGeom prst="ellipse">
            <a:avLst/>
          </a:prstGeom>
          <a:solidFill>
            <a:schemeClr val="tx2"/>
          </a:solidFill>
          <a:ln w="12700">
            <a:solidFill>
              <a:srgbClr val="2E6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solidFill>
                  <a:srgbClr val="C00000"/>
                </a:solidFill>
                <a:latin typeface="Times New Roman" pitchFamily="18" charset="0"/>
                <a:cs typeface="Times New Roman" pitchFamily="18" charset="0"/>
              </a:rPr>
              <a:t>30</a:t>
            </a:r>
            <a:endParaRPr lang="en-US" sz="75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56758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3-legged OAuth vs. </a:t>
            </a:r>
            <a:r>
              <a:rPr lang="en-US" dirty="0" smtClean="0">
                <a:latin typeface="Times New Roman" pitchFamily="18" charset="0"/>
                <a:cs typeface="Times New Roman" pitchFamily="18" charset="0"/>
              </a:rPr>
              <a:t>2-legged </a:t>
            </a:r>
            <a:r>
              <a:rPr lang="en-US" dirty="0">
                <a:latin typeface="Times New Roman" pitchFamily="18" charset="0"/>
                <a:cs typeface="Times New Roman" pitchFamily="18" charset="0"/>
              </a:rPr>
              <a:t>OAuth </a:t>
            </a:r>
            <a:endParaRPr lang="en-US" sz="2800" dirty="0">
              <a:latin typeface="Times New Roman" pitchFamily="18" charset="0"/>
              <a:cs typeface="Times New Roman" pitchFamily="18" charset="0"/>
            </a:endParaRPr>
          </a:p>
        </p:txBody>
      </p:sp>
      <p:sp>
        <p:nvSpPr>
          <p:cNvPr id="24" name="TextBox 23"/>
          <p:cNvSpPr txBox="1"/>
          <p:nvPr/>
        </p:nvSpPr>
        <p:spPr>
          <a:xfrm>
            <a:off x="303027" y="1438276"/>
            <a:ext cx="9406123" cy="654237"/>
          </a:xfrm>
          <a:prstGeom prst="rect">
            <a:avLst/>
          </a:prstGeom>
          <a:noFill/>
        </p:spPr>
        <p:txBody>
          <a:bodyPr wrap="square" lIns="99269" tIns="49635" rIns="99269" bIns="49635" rtlCol="0">
            <a:spAutoFit/>
          </a:bodyPr>
          <a:lstStyle/>
          <a:p>
            <a:pPr marL="372260" indent="-372260">
              <a:buFontTx/>
              <a:buAutoNum type="arabicParenBoth"/>
            </a:pPr>
            <a:endParaRPr lang="en-US" dirty="0" smtClean="0">
              <a:latin typeface="Times New Roman" pitchFamily="18" charset="0"/>
              <a:cs typeface="Times New Roman" pitchFamily="18" charset="0"/>
            </a:endParaRPr>
          </a:p>
          <a:p>
            <a:pPr marL="372260" indent="-372260">
              <a:buFontTx/>
              <a:buAutoNum type="arabicParenBoth"/>
            </a:pPr>
            <a:endParaRPr lang="en-US" dirty="0">
              <a:solidFill>
                <a:srgbClr val="D2D2D2">
                  <a:lumMod val="10000"/>
                </a:srgbClr>
              </a:solidFill>
              <a:latin typeface="Times New Roman" pitchFamily="18" charset="0"/>
              <a:cs typeface="Times New Roman" pitchFamily="18" charset="0"/>
            </a:endParaRPr>
          </a:p>
        </p:txBody>
      </p:sp>
      <p:sp>
        <p:nvSpPr>
          <p:cNvPr id="6" name="Rectangle 5"/>
          <p:cNvSpPr/>
          <p:nvPr/>
        </p:nvSpPr>
        <p:spPr>
          <a:xfrm>
            <a:off x="303027" y="1438276"/>
            <a:ext cx="9369595" cy="5270892"/>
          </a:xfrm>
          <a:prstGeom prst="rect">
            <a:avLst/>
          </a:prstGeom>
        </p:spPr>
        <p:txBody>
          <a:bodyPr wrap="square" lIns="99276" tIns="49638" rIns="99276" bIns="49638">
            <a:spAutoFit/>
          </a:bodyPr>
          <a:lstStyle/>
          <a:p>
            <a:r>
              <a:rPr lang="en-US" sz="1400" b="1" u="sng" dirty="0">
                <a:solidFill>
                  <a:schemeClr val="tx2">
                    <a:lumMod val="10000"/>
                  </a:schemeClr>
                </a:solidFill>
                <a:latin typeface="Times New Roman" pitchFamily="18" charset="0"/>
                <a:cs typeface="Times New Roman" pitchFamily="18" charset="0"/>
              </a:rPr>
              <a:t>3-legged OAuth </a:t>
            </a:r>
          </a:p>
          <a:p>
            <a:pPr marL="285750" indent="-285750">
              <a:buFont typeface="Wingdings" pitchFamily="2" charset="2"/>
              <a:buChar char="Ø"/>
            </a:pPr>
            <a:r>
              <a:rPr lang="en-US" sz="1400" dirty="0">
                <a:solidFill>
                  <a:schemeClr val="tx2">
                    <a:lumMod val="10000"/>
                  </a:schemeClr>
                </a:solidFill>
                <a:latin typeface="Times New Roman" pitchFamily="18" charset="0"/>
                <a:cs typeface="Times New Roman" pitchFamily="18" charset="0"/>
              </a:rPr>
              <a:t>It does not imply a certain type of app as in "browser based". Three legged means that an application acts on the direct behalf of a user. In the three legged scenarios there </a:t>
            </a:r>
            <a:r>
              <a:rPr lang="en-US" sz="1400" dirty="0" smtClean="0">
                <a:solidFill>
                  <a:schemeClr val="tx2">
                    <a:lumMod val="10000"/>
                  </a:schemeClr>
                </a:solidFill>
                <a:latin typeface="Times New Roman" pitchFamily="18" charset="0"/>
                <a:cs typeface="Times New Roman" pitchFamily="18" charset="0"/>
              </a:rPr>
              <a:t>is </a:t>
            </a:r>
          </a:p>
          <a:p>
            <a:r>
              <a:rPr lang="en-US" sz="1400" dirty="0" smtClean="0">
                <a:solidFill>
                  <a:schemeClr val="tx2">
                    <a:lumMod val="10000"/>
                  </a:schemeClr>
                </a:solidFill>
                <a:latin typeface="Times New Roman" pitchFamily="18" charset="0"/>
                <a:cs typeface="Times New Roman" pitchFamily="18" charset="0"/>
              </a:rPr>
              <a:t>	an </a:t>
            </a:r>
            <a:r>
              <a:rPr lang="en-US" sz="1400" dirty="0">
                <a:solidFill>
                  <a:schemeClr val="tx2">
                    <a:lumMod val="10000"/>
                  </a:schemeClr>
                </a:solidFill>
                <a:latin typeface="Times New Roman" pitchFamily="18" charset="0"/>
                <a:cs typeface="Times New Roman" pitchFamily="18" charset="0"/>
              </a:rPr>
              <a:t>application (consumer),</a:t>
            </a:r>
          </a:p>
          <a:p>
            <a:r>
              <a:rPr lang="en-US" sz="1400" dirty="0" smtClean="0">
                <a:solidFill>
                  <a:schemeClr val="tx2">
                    <a:lumMod val="10000"/>
                  </a:schemeClr>
                </a:solidFill>
                <a:latin typeface="Times New Roman" pitchFamily="18" charset="0"/>
                <a:cs typeface="Times New Roman" pitchFamily="18" charset="0"/>
              </a:rPr>
              <a:t>	a </a:t>
            </a:r>
            <a:r>
              <a:rPr lang="en-US" sz="1400" dirty="0">
                <a:solidFill>
                  <a:schemeClr val="tx2">
                    <a:lumMod val="10000"/>
                  </a:schemeClr>
                </a:solidFill>
                <a:latin typeface="Times New Roman" pitchFamily="18" charset="0"/>
                <a:cs typeface="Times New Roman" pitchFamily="18" charset="0"/>
              </a:rPr>
              <a:t>user (resource owner) and</a:t>
            </a:r>
          </a:p>
          <a:p>
            <a:r>
              <a:rPr lang="en-US" sz="1400" dirty="0" smtClean="0">
                <a:solidFill>
                  <a:schemeClr val="tx2">
                    <a:lumMod val="10000"/>
                  </a:schemeClr>
                </a:solidFill>
                <a:latin typeface="Times New Roman" pitchFamily="18" charset="0"/>
                <a:cs typeface="Times New Roman" pitchFamily="18" charset="0"/>
              </a:rPr>
              <a:t>	an </a:t>
            </a:r>
            <a:r>
              <a:rPr lang="en-US" sz="1400" dirty="0">
                <a:solidFill>
                  <a:schemeClr val="tx2">
                    <a:lumMod val="10000"/>
                  </a:schemeClr>
                </a:solidFill>
                <a:latin typeface="Times New Roman" pitchFamily="18" charset="0"/>
                <a:cs typeface="Times New Roman" pitchFamily="18" charset="0"/>
              </a:rPr>
              <a:t>API (service provider).</a:t>
            </a:r>
          </a:p>
          <a:p>
            <a:endParaRPr lang="en-US" sz="1400" dirty="0">
              <a:solidFill>
                <a:schemeClr val="tx2">
                  <a:lumMod val="10000"/>
                </a:schemeClr>
              </a:solidFill>
              <a:latin typeface="Times New Roman" pitchFamily="18" charset="0"/>
              <a:cs typeface="Times New Roman" pitchFamily="18" charset="0"/>
            </a:endParaRPr>
          </a:p>
          <a:p>
            <a:pPr marL="285750" indent="-285750">
              <a:buFont typeface="Wingdings" pitchFamily="2" charset="2"/>
              <a:buChar char="Ø"/>
            </a:pPr>
            <a:r>
              <a:rPr lang="en-US" sz="1400" dirty="0">
                <a:solidFill>
                  <a:schemeClr val="tx2">
                    <a:lumMod val="10000"/>
                  </a:schemeClr>
                </a:solidFill>
                <a:latin typeface="Times New Roman" pitchFamily="18" charset="0"/>
                <a:cs typeface="Times New Roman" pitchFamily="18" charset="0"/>
              </a:rPr>
              <a:t>3-legged OAuth  has to be used in an open web environment of course. You do need the approval of the resource owner to grant access to its data to a third-party application.	</a:t>
            </a:r>
          </a:p>
          <a:p>
            <a:r>
              <a:rPr lang="en-US" sz="1400" dirty="0">
                <a:solidFill>
                  <a:schemeClr val="tx2">
                    <a:lumMod val="10000"/>
                  </a:schemeClr>
                </a:solidFill>
                <a:latin typeface="Times New Roman" pitchFamily="18" charset="0"/>
                <a:cs typeface="Times New Roman" pitchFamily="18" charset="0"/>
              </a:rPr>
              <a:t>	</a:t>
            </a:r>
          </a:p>
          <a:p>
            <a:r>
              <a:rPr lang="en-US" sz="1400" b="1" u="sng" dirty="0">
                <a:solidFill>
                  <a:schemeClr val="tx2">
                    <a:lumMod val="10000"/>
                  </a:schemeClr>
                </a:solidFill>
                <a:latin typeface="Times New Roman" pitchFamily="18" charset="0"/>
                <a:cs typeface="Times New Roman" pitchFamily="18" charset="0"/>
              </a:rPr>
              <a:t>2-legged OAuth </a:t>
            </a:r>
          </a:p>
          <a:p>
            <a:pPr marL="285750" indent="-285750">
              <a:buFont typeface="Wingdings" pitchFamily="2" charset="2"/>
              <a:buChar char="Ø"/>
            </a:pPr>
            <a:r>
              <a:rPr lang="en-US" sz="1400" dirty="0">
                <a:solidFill>
                  <a:schemeClr val="tx2">
                    <a:lumMod val="10000"/>
                  </a:schemeClr>
                </a:solidFill>
                <a:latin typeface="Times New Roman" pitchFamily="18" charset="0"/>
                <a:cs typeface="Times New Roman" pitchFamily="18" charset="0"/>
              </a:rPr>
              <a:t>In this scenario there is no concept of a user. Typically this has to do with application-to-application solutions. There the application (consumer) acts on behalf of itself. So in two legged OAuth, there is</a:t>
            </a:r>
            <a:r>
              <a:rPr lang="en-US" sz="1400" dirty="0" smtClean="0">
                <a:solidFill>
                  <a:schemeClr val="tx2">
                    <a:lumMod val="10000"/>
                  </a:schemeClr>
                </a:solidFill>
                <a:latin typeface="Times New Roman" pitchFamily="18" charset="0"/>
                <a:cs typeface="Times New Roman" pitchFamily="18" charset="0"/>
              </a:rPr>
              <a:t>:</a:t>
            </a:r>
          </a:p>
          <a:p>
            <a:r>
              <a:rPr lang="en-US" sz="1400" dirty="0">
                <a:solidFill>
                  <a:schemeClr val="tx2">
                    <a:lumMod val="10000"/>
                  </a:schemeClr>
                </a:solidFill>
                <a:latin typeface="Times New Roman" pitchFamily="18" charset="0"/>
                <a:cs typeface="Times New Roman" pitchFamily="18" charset="0"/>
              </a:rPr>
              <a:t>	</a:t>
            </a:r>
            <a:r>
              <a:rPr lang="en-US" sz="1400" dirty="0" smtClean="0">
                <a:solidFill>
                  <a:schemeClr val="tx2">
                    <a:lumMod val="10000"/>
                  </a:schemeClr>
                </a:solidFill>
                <a:latin typeface="Times New Roman" pitchFamily="18" charset="0"/>
                <a:cs typeface="Times New Roman" pitchFamily="18" charset="0"/>
              </a:rPr>
              <a:t>an </a:t>
            </a:r>
            <a:r>
              <a:rPr lang="en-US" sz="1400" dirty="0">
                <a:solidFill>
                  <a:schemeClr val="tx2">
                    <a:lumMod val="10000"/>
                  </a:schemeClr>
                </a:solidFill>
                <a:latin typeface="Times New Roman" pitchFamily="18" charset="0"/>
                <a:cs typeface="Times New Roman" pitchFamily="18" charset="0"/>
              </a:rPr>
              <a:t>application (consumer),</a:t>
            </a:r>
          </a:p>
          <a:p>
            <a:r>
              <a:rPr lang="en-US" sz="1400" dirty="0">
                <a:solidFill>
                  <a:schemeClr val="tx2">
                    <a:lumMod val="10000"/>
                  </a:schemeClr>
                </a:solidFill>
                <a:latin typeface="Times New Roman" pitchFamily="18" charset="0"/>
                <a:cs typeface="Times New Roman" pitchFamily="18" charset="0"/>
              </a:rPr>
              <a:t>    </a:t>
            </a:r>
            <a:r>
              <a:rPr lang="en-US" sz="1400" dirty="0" smtClean="0">
                <a:solidFill>
                  <a:schemeClr val="tx2">
                    <a:lumMod val="10000"/>
                  </a:schemeClr>
                </a:solidFill>
                <a:latin typeface="Times New Roman" pitchFamily="18" charset="0"/>
                <a:cs typeface="Times New Roman" pitchFamily="18" charset="0"/>
              </a:rPr>
              <a:t>	an </a:t>
            </a:r>
            <a:r>
              <a:rPr lang="en-US" sz="1400" dirty="0">
                <a:solidFill>
                  <a:schemeClr val="tx2">
                    <a:lumMod val="10000"/>
                  </a:schemeClr>
                </a:solidFill>
                <a:latin typeface="Times New Roman" pitchFamily="18" charset="0"/>
                <a:cs typeface="Times New Roman" pitchFamily="18" charset="0"/>
              </a:rPr>
              <a:t>API (service provider)</a:t>
            </a:r>
          </a:p>
          <a:p>
            <a:r>
              <a:rPr lang="en-US" sz="1400" dirty="0">
                <a:solidFill>
                  <a:schemeClr val="tx2">
                    <a:lumMod val="10000"/>
                  </a:schemeClr>
                </a:solidFill>
                <a:latin typeface="Times New Roman" pitchFamily="18" charset="0"/>
                <a:cs typeface="Times New Roman" pitchFamily="18" charset="0"/>
              </a:rPr>
              <a:t>	</a:t>
            </a:r>
          </a:p>
          <a:p>
            <a:pPr marL="285750" indent="-285750">
              <a:buFont typeface="Wingdings" pitchFamily="2" charset="2"/>
              <a:buChar char="Ø"/>
            </a:pPr>
            <a:r>
              <a:rPr lang="en-US" sz="1400" dirty="0">
                <a:solidFill>
                  <a:schemeClr val="tx2">
                    <a:lumMod val="10000"/>
                  </a:schemeClr>
                </a:solidFill>
                <a:latin typeface="Times New Roman" pitchFamily="18" charset="0"/>
                <a:cs typeface="Times New Roman" pitchFamily="18" charset="0"/>
              </a:rPr>
              <a:t>On a conceptual level 2-legged OAuth simply consists of the first and last steps of 3-legged OAuth:</a:t>
            </a:r>
          </a:p>
          <a:p>
            <a:r>
              <a:rPr lang="en-US" sz="1400" dirty="0">
                <a:solidFill>
                  <a:schemeClr val="tx2">
                    <a:lumMod val="10000"/>
                  </a:schemeClr>
                </a:solidFill>
                <a:latin typeface="Times New Roman" pitchFamily="18" charset="0"/>
                <a:cs typeface="Times New Roman" pitchFamily="18" charset="0"/>
              </a:rPr>
              <a:t>    </a:t>
            </a:r>
            <a:r>
              <a:rPr lang="en-US" sz="1400" dirty="0" smtClean="0">
                <a:solidFill>
                  <a:schemeClr val="tx2">
                    <a:lumMod val="10000"/>
                  </a:schemeClr>
                </a:solidFill>
                <a:latin typeface="Times New Roman" pitchFamily="18" charset="0"/>
                <a:cs typeface="Times New Roman" pitchFamily="18" charset="0"/>
              </a:rPr>
              <a:t>   	Client </a:t>
            </a:r>
            <a:r>
              <a:rPr lang="en-US" sz="1400" dirty="0">
                <a:solidFill>
                  <a:schemeClr val="tx2">
                    <a:lumMod val="10000"/>
                  </a:schemeClr>
                </a:solidFill>
                <a:latin typeface="Times New Roman" pitchFamily="18" charset="0"/>
                <a:cs typeface="Times New Roman" pitchFamily="18" charset="0"/>
              </a:rPr>
              <a:t>has signed up to the server and got his client credentials (also known as “consumer key and secret”)</a:t>
            </a:r>
          </a:p>
          <a:p>
            <a:r>
              <a:rPr lang="en-US" sz="1400" dirty="0">
                <a:solidFill>
                  <a:schemeClr val="tx2">
                    <a:lumMod val="10000"/>
                  </a:schemeClr>
                </a:solidFill>
                <a:latin typeface="Times New Roman" pitchFamily="18" charset="0"/>
                <a:cs typeface="Times New Roman" pitchFamily="18" charset="0"/>
              </a:rPr>
              <a:t>    </a:t>
            </a:r>
            <a:r>
              <a:rPr lang="en-US" sz="1400" dirty="0" smtClean="0">
                <a:solidFill>
                  <a:schemeClr val="tx2">
                    <a:lumMod val="10000"/>
                  </a:schemeClr>
                </a:solidFill>
                <a:latin typeface="Times New Roman" pitchFamily="18" charset="0"/>
                <a:cs typeface="Times New Roman" pitchFamily="18" charset="0"/>
              </a:rPr>
              <a:t>	Client </a:t>
            </a:r>
            <a:r>
              <a:rPr lang="en-US" sz="1400" dirty="0">
                <a:solidFill>
                  <a:schemeClr val="tx2">
                    <a:lumMod val="10000"/>
                  </a:schemeClr>
                </a:solidFill>
                <a:latin typeface="Times New Roman" pitchFamily="18" charset="0"/>
                <a:cs typeface="Times New Roman" pitchFamily="18" charset="0"/>
              </a:rPr>
              <a:t>uses his client credentials to access the protected resources on the server</a:t>
            </a:r>
          </a:p>
          <a:p>
            <a:r>
              <a:rPr lang="en-US" sz="1400" dirty="0">
                <a:solidFill>
                  <a:schemeClr val="tx2">
                    <a:lumMod val="10000"/>
                  </a:schemeClr>
                </a:solidFill>
                <a:latin typeface="Times New Roman" pitchFamily="18" charset="0"/>
                <a:cs typeface="Times New Roman" pitchFamily="18" charset="0"/>
              </a:rPr>
              <a:t>	</a:t>
            </a:r>
          </a:p>
          <a:p>
            <a:pPr marL="285750" indent="-285750">
              <a:buFont typeface="Wingdings" pitchFamily="2" charset="2"/>
              <a:buChar char="Ø"/>
            </a:pPr>
            <a:r>
              <a:rPr lang="en-US" sz="1400" dirty="0">
                <a:solidFill>
                  <a:schemeClr val="tx2">
                    <a:lumMod val="10000"/>
                  </a:schemeClr>
                </a:solidFill>
                <a:latin typeface="Times New Roman" pitchFamily="18" charset="0"/>
                <a:cs typeface="Times New Roman" pitchFamily="18" charset="0"/>
              </a:rPr>
              <a:t>Two Legged can only be used in a trusted environment by a super-owner of the accounts for e.g. local Twitter client application accessing your Twitter account.</a:t>
            </a:r>
          </a:p>
          <a:p>
            <a:endParaRPr lang="en-US" sz="1400" dirty="0">
              <a:latin typeface="Times New Roman" pitchFamily="18" charset="0"/>
              <a:cs typeface="Times New Roman" pitchFamily="18" charset="0"/>
            </a:endParaRPr>
          </a:p>
          <a:p>
            <a:r>
              <a:rPr lang="en-US" sz="1400" b="1" i="1" dirty="0">
                <a:solidFill>
                  <a:srgbClr val="00B050"/>
                </a:solidFill>
                <a:latin typeface="Times New Roman" pitchFamily="18" charset="0"/>
                <a:cs typeface="Times New Roman" pitchFamily="18" charset="0"/>
              </a:rPr>
              <a:t>Note : The difference is simply that there is no need of a user authorization step in the 2-legged </a:t>
            </a:r>
            <a:r>
              <a:rPr lang="en-US" sz="1400" b="1" i="1" dirty="0" smtClean="0">
                <a:solidFill>
                  <a:srgbClr val="00B050"/>
                </a:solidFill>
                <a:latin typeface="Times New Roman" pitchFamily="18" charset="0"/>
                <a:cs typeface="Times New Roman" pitchFamily="18" charset="0"/>
              </a:rPr>
              <a:t>approach</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50495269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469" y="350871"/>
            <a:ext cx="6981331" cy="619801"/>
          </a:xfrm>
        </p:spPr>
        <p:txBody>
          <a:bodyPr/>
          <a:lstStyle/>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dirty="0" smtClean="0">
                <a:latin typeface="Times New Roman" pitchFamily="18" charset="0"/>
                <a:cs typeface="Times New Roman" pitchFamily="18" charset="0"/>
              </a:rPr>
              <a:t>OAuth2 Security Considerations</a:t>
            </a:r>
            <a:r>
              <a:rPr lang="en-US" sz="24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24" name="TextBox 23"/>
          <p:cNvSpPr txBox="1"/>
          <p:nvPr/>
        </p:nvSpPr>
        <p:spPr>
          <a:xfrm>
            <a:off x="361950" y="1485900"/>
            <a:ext cx="9467849" cy="2454730"/>
          </a:xfrm>
          <a:prstGeom prst="rect">
            <a:avLst/>
          </a:prstGeom>
          <a:noFill/>
        </p:spPr>
        <p:txBody>
          <a:bodyPr wrap="square" lIns="99269" tIns="49635" rIns="99269" bIns="49635" rtlCol="0">
            <a:spAutoFit/>
          </a:bodyPr>
          <a:lstStyle/>
          <a:p>
            <a:pPr marL="285750" indent="-285750">
              <a:buFont typeface="Wingdings" pitchFamily="2" charset="2"/>
              <a:buChar char="Ø"/>
            </a:pPr>
            <a:r>
              <a:rPr lang="en-US" sz="1400" dirty="0">
                <a:solidFill>
                  <a:srgbClr val="000000"/>
                </a:solidFill>
                <a:latin typeface="Times New Roman" pitchFamily="18" charset="0"/>
                <a:cs typeface="Times New Roman" pitchFamily="18" charset="0"/>
              </a:rPr>
              <a:t>The first version of OAuth (OAuth1) supported an authentication mechanism based on the HMAC algorithm to guarantee confidentiality and integrity. </a:t>
            </a:r>
          </a:p>
          <a:p>
            <a:endParaRPr lang="en-US" sz="1400" dirty="0" smtClean="0">
              <a:solidFill>
                <a:srgbClr val="000000"/>
              </a:solidFill>
              <a:latin typeface="Times New Roman" pitchFamily="18" charset="0"/>
              <a:cs typeface="Times New Roman" pitchFamily="18" charset="0"/>
            </a:endParaRPr>
          </a:p>
          <a:p>
            <a:pPr marL="285750" indent="-285750">
              <a:buFont typeface="Wingdings" pitchFamily="2" charset="2"/>
              <a:buChar char="Ø"/>
            </a:pPr>
            <a:r>
              <a:rPr lang="en-US" sz="1400" dirty="0" smtClean="0">
                <a:solidFill>
                  <a:srgbClr val="000000"/>
                </a:solidFill>
                <a:latin typeface="Times New Roman" pitchFamily="18" charset="0"/>
                <a:cs typeface="Times New Roman" pitchFamily="18" charset="0"/>
              </a:rPr>
              <a:t>The </a:t>
            </a:r>
            <a:r>
              <a:rPr lang="en-US" sz="1400" dirty="0">
                <a:solidFill>
                  <a:srgbClr val="000000"/>
                </a:solidFill>
                <a:latin typeface="Times New Roman" pitchFamily="18" charset="0"/>
                <a:cs typeface="Times New Roman" pitchFamily="18" charset="0"/>
              </a:rPr>
              <a:t>OAuth2 protocol does not guarantee confidentiality and integrity of communications. That means you must protect HTTP communications using an additional layer. One possible solution is the usage of SSL/TLS (HTTPS) to encrypt the communication channel from the client to the server.</a:t>
            </a:r>
          </a:p>
          <a:p>
            <a:pPr marL="285750" indent="-285750">
              <a:buFont typeface="Wingdings" pitchFamily="2" charset="2"/>
              <a:buChar char="Ø"/>
            </a:pPr>
            <a:endParaRPr lang="en-US" sz="1400" dirty="0">
              <a:solidFill>
                <a:srgbClr val="000000"/>
              </a:solidFill>
              <a:latin typeface="Times New Roman" pitchFamily="18" charset="0"/>
              <a:cs typeface="Times New Roman" pitchFamily="18" charset="0"/>
            </a:endParaRPr>
          </a:p>
          <a:p>
            <a:pPr marL="285750" indent="-285750">
              <a:buFont typeface="Wingdings" pitchFamily="2" charset="2"/>
              <a:buChar char="Ø"/>
            </a:pPr>
            <a:r>
              <a:rPr lang="en-US" sz="1400" dirty="0" smtClean="0">
                <a:solidFill>
                  <a:srgbClr val="000000"/>
                </a:solidFill>
                <a:latin typeface="Times New Roman" pitchFamily="18" charset="0"/>
                <a:cs typeface="Times New Roman" pitchFamily="18" charset="0"/>
              </a:rPr>
              <a:t>Always </a:t>
            </a:r>
            <a:r>
              <a:rPr lang="en-US" sz="1400" dirty="0">
                <a:solidFill>
                  <a:srgbClr val="000000"/>
                </a:solidFill>
                <a:latin typeface="Times New Roman" pitchFamily="18" charset="0"/>
                <a:cs typeface="Times New Roman" pitchFamily="18" charset="0"/>
              </a:rPr>
              <a:t>use HTTPS for OAuth2, as it's the only way to guarantee message confidentiality and integrity with this protocol.</a:t>
            </a:r>
          </a:p>
          <a:p>
            <a:pPr marL="285750" indent="-285750">
              <a:buFont typeface="Wingdings" pitchFamily="2" charset="2"/>
              <a:buChar char="Ø"/>
            </a:pPr>
            <a:endParaRPr lang="en-US" sz="1300" dirty="0" smtClean="0">
              <a:solidFill>
                <a:srgbClr val="000000"/>
              </a:solidFill>
              <a:latin typeface="Times New Roman" pitchFamily="18" charset="0"/>
              <a:cs typeface="Times New Roman" pitchFamily="18" charset="0"/>
            </a:endParaRPr>
          </a:p>
          <a:p>
            <a:r>
              <a:rPr lang="en-US" sz="1400" b="1" dirty="0">
                <a:solidFill>
                  <a:srgbClr val="C00000"/>
                </a:solidFill>
                <a:latin typeface="Times New Roman" pitchFamily="18" charset="0"/>
                <a:cs typeface="Times New Roman" pitchFamily="18" charset="0"/>
              </a:rPr>
              <a:t>SSL</a:t>
            </a:r>
            <a:r>
              <a:rPr lang="en-US" sz="1400" b="1" dirty="0">
                <a:solidFill>
                  <a:schemeClr val="tx2">
                    <a:lumMod val="10000"/>
                  </a:schemeClr>
                </a:solidFill>
                <a:latin typeface="Times New Roman" pitchFamily="18" charset="0"/>
                <a:cs typeface="Times New Roman" pitchFamily="18" charset="0"/>
              </a:rPr>
              <a:t>: Secured Sockets Layer</a:t>
            </a:r>
          </a:p>
          <a:p>
            <a:r>
              <a:rPr lang="en-US" sz="1400" b="1" dirty="0">
                <a:solidFill>
                  <a:srgbClr val="C00000"/>
                </a:solidFill>
                <a:latin typeface="Times New Roman" pitchFamily="18" charset="0"/>
                <a:cs typeface="Times New Roman" pitchFamily="18" charset="0"/>
              </a:rPr>
              <a:t>TLS</a:t>
            </a:r>
            <a:r>
              <a:rPr lang="en-US" sz="1400" b="1" dirty="0">
                <a:solidFill>
                  <a:schemeClr val="tx2">
                    <a:lumMod val="10000"/>
                  </a:schemeClr>
                </a:solidFill>
                <a:latin typeface="Times New Roman" pitchFamily="18" charset="0"/>
                <a:cs typeface="Times New Roman" pitchFamily="18" charset="0"/>
              </a:rPr>
              <a:t>: Transport Layer Security</a:t>
            </a:r>
          </a:p>
        </p:txBody>
      </p:sp>
    </p:spTree>
    <p:extLst>
      <p:ext uri="{BB962C8B-B14F-4D97-AF65-F5344CB8AC3E}">
        <p14:creationId xmlns:p14="http://schemas.microsoft.com/office/powerpoint/2010/main" val="295246014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68798" y="292948"/>
            <a:ext cx="6059805" cy="646620"/>
          </a:xfrm>
        </p:spPr>
        <p:txBody>
          <a:bodyPr/>
          <a:lstStyle/>
          <a:p>
            <a:r>
              <a:rPr lang="en-US" dirty="0">
                <a:latin typeface="Times New Roman" pitchFamily="18" charset="0"/>
                <a:cs typeface="Times New Roman" pitchFamily="18" charset="0"/>
              </a:rPr>
              <a:t>A delicious metaphor</a:t>
            </a:r>
          </a:p>
        </p:txBody>
      </p:sp>
      <p:pic>
        <p:nvPicPr>
          <p:cNvPr id="6" name="Picture 5"/>
          <p:cNvPicPr>
            <a:picLocks noChangeAspect="1"/>
          </p:cNvPicPr>
          <p:nvPr/>
        </p:nvPicPr>
        <p:blipFill>
          <a:blip r:embed="rId3"/>
          <a:stretch>
            <a:fillRect/>
          </a:stretch>
        </p:blipFill>
        <p:spPr>
          <a:xfrm>
            <a:off x="301018" y="1696585"/>
            <a:ext cx="944636" cy="710500"/>
          </a:xfrm>
          <a:prstGeom prst="rect">
            <a:avLst/>
          </a:prstGeom>
        </p:spPr>
      </p:pic>
      <p:pic>
        <p:nvPicPr>
          <p:cNvPr id="8" name="Picture 7"/>
          <p:cNvPicPr>
            <a:picLocks noChangeAspect="1"/>
          </p:cNvPicPr>
          <p:nvPr/>
        </p:nvPicPr>
        <p:blipFill>
          <a:blip r:embed="rId4"/>
          <a:stretch>
            <a:fillRect/>
          </a:stretch>
        </p:blipFill>
        <p:spPr>
          <a:xfrm>
            <a:off x="3099814" y="1644161"/>
            <a:ext cx="1072454" cy="840266"/>
          </a:xfrm>
          <a:prstGeom prst="rect">
            <a:avLst/>
          </a:prstGeom>
        </p:spPr>
      </p:pic>
      <p:sp>
        <p:nvSpPr>
          <p:cNvPr id="11" name="TextBox 10"/>
          <p:cNvSpPr txBox="1"/>
          <p:nvPr/>
        </p:nvSpPr>
        <p:spPr>
          <a:xfrm>
            <a:off x="355872" y="1436822"/>
            <a:ext cx="968330" cy="315689"/>
          </a:xfrm>
          <a:prstGeom prst="rect">
            <a:avLst/>
          </a:prstGeom>
          <a:noFill/>
        </p:spPr>
        <p:txBody>
          <a:bodyPr wrap="none" lIns="99276" tIns="49638" rIns="99276" bIns="49638" rtlCol="0">
            <a:spAutoFit/>
          </a:bodyPr>
          <a:lstStyle/>
          <a:p>
            <a:r>
              <a:rPr lang="en-US" sz="1400" b="1" dirty="0">
                <a:latin typeface="Times New Roman" pitchFamily="18" charset="0"/>
                <a:cs typeface="Times New Roman" pitchFamily="18" charset="0"/>
              </a:rPr>
              <a:t>Chocolate</a:t>
            </a:r>
          </a:p>
        </p:txBody>
      </p:sp>
      <p:sp>
        <p:nvSpPr>
          <p:cNvPr id="12" name="TextBox 11"/>
          <p:cNvSpPr txBox="1"/>
          <p:nvPr/>
        </p:nvSpPr>
        <p:spPr>
          <a:xfrm>
            <a:off x="3222171" y="1437016"/>
            <a:ext cx="678186" cy="315689"/>
          </a:xfrm>
          <a:prstGeom prst="rect">
            <a:avLst/>
          </a:prstGeom>
          <a:noFill/>
        </p:spPr>
        <p:txBody>
          <a:bodyPr wrap="none" lIns="99276" tIns="49638" rIns="99276" bIns="49638" rtlCol="0">
            <a:spAutoFit/>
          </a:bodyPr>
          <a:lstStyle/>
          <a:p>
            <a:r>
              <a:rPr lang="en-US" sz="1400" b="1" dirty="0">
                <a:latin typeface="Times New Roman" pitchFamily="18" charset="0"/>
                <a:cs typeface="Times New Roman" pitchFamily="18" charset="0"/>
              </a:rPr>
              <a:t>Fudge</a:t>
            </a:r>
          </a:p>
        </p:txBody>
      </p:sp>
      <p:sp>
        <p:nvSpPr>
          <p:cNvPr id="13" name="TextBox 12"/>
          <p:cNvSpPr txBox="1"/>
          <p:nvPr/>
        </p:nvSpPr>
        <p:spPr>
          <a:xfrm>
            <a:off x="1871948" y="1871972"/>
            <a:ext cx="678321" cy="315689"/>
          </a:xfrm>
          <a:prstGeom prst="rect">
            <a:avLst/>
          </a:prstGeom>
          <a:noFill/>
        </p:spPr>
        <p:txBody>
          <a:bodyPr wrap="square" lIns="99276" tIns="49638" rIns="99276" bIns="49638" rtlCol="0">
            <a:spAutoFit/>
          </a:bodyPr>
          <a:lstStyle/>
          <a:p>
            <a:pPr algn="ctr"/>
            <a:r>
              <a:rPr lang="en-US" sz="1400" b="1" spc="326"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V</a:t>
            </a:r>
            <a:r>
              <a:rPr lang="en-US" sz="1400" b="1" spc="326"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S</a:t>
            </a:r>
            <a:endParaRPr lang="en-US" sz="1400" b="1" spc="326"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endParaRPr>
          </a:p>
        </p:txBody>
      </p:sp>
      <p:sp>
        <p:nvSpPr>
          <p:cNvPr id="2" name="Rectangle 1"/>
          <p:cNvSpPr/>
          <p:nvPr/>
        </p:nvSpPr>
        <p:spPr>
          <a:xfrm>
            <a:off x="339555" y="2687918"/>
            <a:ext cx="2545685" cy="1392907"/>
          </a:xfrm>
          <a:prstGeom prst="rect">
            <a:avLst/>
          </a:prstGeom>
        </p:spPr>
        <p:txBody>
          <a:bodyPr wrap="none" lIns="99276" tIns="49638" rIns="99276" bIns="49638">
            <a:spAutoFit/>
          </a:bodyPr>
          <a:lstStyle/>
          <a:p>
            <a:pPr indent="-171450">
              <a:buFont typeface="Wingdings" pitchFamily="2" charset="2"/>
              <a:buChar char="§"/>
            </a:pPr>
            <a:r>
              <a:rPr lang="en-US" sz="1400" dirty="0">
                <a:solidFill>
                  <a:schemeClr val="tx2">
                    <a:lumMod val="10000"/>
                  </a:schemeClr>
                </a:solidFill>
                <a:latin typeface="Times New Roman" pitchFamily="18" charset="0"/>
                <a:cs typeface="Times New Roman" pitchFamily="18" charset="0"/>
              </a:rPr>
              <a:t>OAuth </a:t>
            </a:r>
            <a:r>
              <a:rPr lang="en-US" sz="1400" dirty="0" smtClean="0">
                <a:solidFill>
                  <a:schemeClr val="tx2">
                    <a:lumMod val="10000"/>
                  </a:schemeClr>
                </a:solidFill>
                <a:latin typeface="Times New Roman" pitchFamily="18" charset="0"/>
                <a:cs typeface="Times New Roman" pitchFamily="18" charset="0"/>
              </a:rPr>
              <a:t>is Chocolate</a:t>
            </a:r>
            <a:endParaRPr lang="en-US" sz="1400" dirty="0">
              <a:solidFill>
                <a:schemeClr val="tx2">
                  <a:lumMod val="10000"/>
                </a:schemeClr>
              </a:solidFill>
              <a:latin typeface="Times New Roman" pitchFamily="18" charset="0"/>
              <a:cs typeface="Times New Roman" pitchFamily="18" charset="0"/>
            </a:endParaRPr>
          </a:p>
          <a:p>
            <a:pPr indent="-171450">
              <a:buFont typeface="Wingdings" pitchFamily="2" charset="2"/>
              <a:buChar char="§"/>
            </a:pPr>
            <a:r>
              <a:rPr lang="en-US" sz="1400" dirty="0" smtClean="0">
                <a:solidFill>
                  <a:schemeClr val="tx2">
                    <a:lumMod val="10000"/>
                  </a:schemeClr>
                </a:solidFill>
                <a:latin typeface="Times New Roman" pitchFamily="18" charset="0"/>
                <a:cs typeface="Times New Roman" pitchFamily="18" charset="0"/>
              </a:rPr>
              <a:t>Delicious on </a:t>
            </a:r>
            <a:r>
              <a:rPr lang="en-US" sz="1400" dirty="0">
                <a:solidFill>
                  <a:schemeClr val="tx2">
                    <a:lumMod val="10000"/>
                  </a:schemeClr>
                </a:solidFill>
                <a:latin typeface="Times New Roman" pitchFamily="18" charset="0"/>
                <a:cs typeface="Times New Roman" pitchFamily="18" charset="0"/>
              </a:rPr>
              <a:t>its own</a:t>
            </a:r>
          </a:p>
          <a:p>
            <a:pPr indent="-171450">
              <a:buFont typeface="Wingdings" pitchFamily="2" charset="2"/>
              <a:buChar char="§"/>
            </a:pPr>
            <a:r>
              <a:rPr lang="en-US" sz="1400" dirty="0">
                <a:solidFill>
                  <a:schemeClr val="tx2">
                    <a:lumMod val="10000"/>
                  </a:schemeClr>
                </a:solidFill>
                <a:latin typeface="Times New Roman" pitchFamily="18" charset="0"/>
                <a:cs typeface="Times New Roman" pitchFamily="18" charset="0"/>
              </a:rPr>
              <a:t>Versatile ingredient</a:t>
            </a:r>
          </a:p>
          <a:p>
            <a:pPr indent="-171450">
              <a:buFont typeface="Wingdings" pitchFamily="2" charset="2"/>
              <a:buChar char="§"/>
            </a:pPr>
            <a:r>
              <a:rPr lang="en-US" sz="1400" dirty="0">
                <a:solidFill>
                  <a:schemeClr val="tx2">
                    <a:lumMod val="10000"/>
                  </a:schemeClr>
                </a:solidFill>
                <a:latin typeface="Times New Roman" pitchFamily="18" charset="0"/>
                <a:cs typeface="Times New Roman" pitchFamily="18" charset="0"/>
              </a:rPr>
              <a:t>Useful in many circumstances</a:t>
            </a:r>
          </a:p>
          <a:p>
            <a:pPr indent="-171450">
              <a:buFont typeface="Wingdings" pitchFamily="2" charset="2"/>
              <a:buChar char="§"/>
            </a:pPr>
            <a:r>
              <a:rPr lang="en-US" sz="1400" dirty="0">
                <a:solidFill>
                  <a:schemeClr val="tx2">
                    <a:lumMod val="10000"/>
                  </a:schemeClr>
                </a:solidFill>
                <a:latin typeface="Times New Roman" pitchFamily="18" charset="0"/>
                <a:cs typeface="Times New Roman" pitchFamily="18" charset="0"/>
              </a:rPr>
              <a:t>Can be used to make fudge</a:t>
            </a:r>
          </a:p>
          <a:p>
            <a:endParaRPr lang="en-US" sz="1400" dirty="0">
              <a:latin typeface="Times New Roman" pitchFamily="18" charset="0"/>
              <a:cs typeface="Times New Roman" pitchFamily="18" charset="0"/>
            </a:endParaRPr>
          </a:p>
        </p:txBody>
      </p:sp>
      <p:sp>
        <p:nvSpPr>
          <p:cNvPr id="14" name="Title 3"/>
          <p:cNvSpPr txBox="1">
            <a:spLocks/>
          </p:cNvSpPr>
          <p:nvPr/>
        </p:nvSpPr>
        <p:spPr>
          <a:xfrm>
            <a:off x="3083444" y="2283028"/>
            <a:ext cx="1578739" cy="413965"/>
          </a:xfrm>
          <a:prstGeom prst="rect">
            <a:avLst/>
          </a:prstGeom>
        </p:spPr>
        <p:txBody>
          <a:bodyPr vert="horz" lIns="99276" tIns="49638" rIns="99276" bIns="49638"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1400" dirty="0" smtClean="0">
                <a:solidFill>
                  <a:srgbClr val="00B0F0"/>
                </a:solidFill>
                <a:latin typeface="Times New Roman" pitchFamily="18" charset="0"/>
                <a:cs typeface="Times New Roman" pitchFamily="18" charset="0"/>
              </a:rPr>
              <a:t>SSO is </a:t>
            </a:r>
            <a:r>
              <a:rPr lang="en-US" sz="1400" dirty="0">
                <a:solidFill>
                  <a:srgbClr val="00B0F0"/>
                </a:solidFill>
                <a:latin typeface="Times New Roman" pitchFamily="18" charset="0"/>
                <a:cs typeface="Times New Roman" pitchFamily="18" charset="0"/>
              </a:rPr>
              <a:t>Fudge</a:t>
            </a:r>
          </a:p>
        </p:txBody>
      </p:sp>
      <p:sp>
        <p:nvSpPr>
          <p:cNvPr id="15" name="Title 3"/>
          <p:cNvSpPr txBox="1">
            <a:spLocks/>
          </p:cNvSpPr>
          <p:nvPr/>
        </p:nvSpPr>
        <p:spPr>
          <a:xfrm>
            <a:off x="301018" y="2335746"/>
            <a:ext cx="1983426" cy="310865"/>
          </a:xfrm>
          <a:prstGeom prst="rect">
            <a:avLst/>
          </a:prstGeom>
        </p:spPr>
        <p:txBody>
          <a:bodyPr vert="horz" lIns="99276" tIns="49638" rIns="99276" bIns="49638"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1400" dirty="0">
                <a:solidFill>
                  <a:srgbClr val="00B0F0"/>
                </a:solidFill>
                <a:latin typeface="Times New Roman" pitchFamily="18" charset="0"/>
                <a:cs typeface="Times New Roman" pitchFamily="18" charset="0"/>
              </a:rPr>
              <a:t>OAuth is Chocolate</a:t>
            </a:r>
          </a:p>
        </p:txBody>
      </p:sp>
      <p:sp>
        <p:nvSpPr>
          <p:cNvPr id="7" name="Rectangle 6"/>
          <p:cNvSpPr/>
          <p:nvPr/>
        </p:nvSpPr>
        <p:spPr>
          <a:xfrm>
            <a:off x="433858" y="4139967"/>
            <a:ext cx="2891797" cy="1392907"/>
          </a:xfrm>
          <a:prstGeom prst="rect">
            <a:avLst/>
          </a:prstGeom>
        </p:spPr>
        <p:txBody>
          <a:bodyPr wrap="square" lIns="99276" tIns="49638" rIns="99276" bIns="49638">
            <a:spAutoFit/>
          </a:bodyPr>
          <a:lstStyle/>
          <a:p>
            <a:r>
              <a:rPr lang="en-US" sz="1400" b="1" dirty="0">
                <a:solidFill>
                  <a:schemeClr val="tx2">
                    <a:lumMod val="10000"/>
                  </a:schemeClr>
                </a:solidFill>
                <a:latin typeface="Times New Roman" pitchFamily="18" charset="0"/>
                <a:cs typeface="Times New Roman" pitchFamily="18" charset="0"/>
              </a:rPr>
              <a:t>What OAuth tells </a:t>
            </a:r>
            <a:r>
              <a:rPr lang="en-US" sz="1400" b="1" dirty="0" smtClean="0">
                <a:solidFill>
                  <a:schemeClr val="tx2">
                    <a:lumMod val="10000"/>
                  </a:schemeClr>
                </a:solidFill>
                <a:latin typeface="Times New Roman" pitchFamily="18" charset="0"/>
                <a:cs typeface="Times New Roman" pitchFamily="18" charset="0"/>
              </a:rPr>
              <a:t>you?</a:t>
            </a:r>
            <a:endParaRPr lang="en-US" sz="1400" b="1" dirty="0">
              <a:solidFill>
                <a:schemeClr val="tx2">
                  <a:lumMod val="10000"/>
                </a:schemeClr>
              </a:solidFill>
              <a:latin typeface="Times New Roman" pitchFamily="18" charset="0"/>
              <a:cs typeface="Times New Roman" pitchFamily="18" charset="0"/>
            </a:endParaRPr>
          </a:p>
          <a:p>
            <a:pPr marL="171450" indent="-171450">
              <a:buFont typeface="Arial" pitchFamily="34" charset="0"/>
              <a:buChar char="•"/>
            </a:pPr>
            <a:r>
              <a:rPr lang="en-US" sz="1400" dirty="0">
                <a:solidFill>
                  <a:schemeClr val="tx2">
                    <a:lumMod val="10000"/>
                  </a:schemeClr>
                </a:solidFill>
                <a:latin typeface="Times New Roman" pitchFamily="18" charset="0"/>
                <a:cs typeface="Times New Roman" pitchFamily="18" charset="0"/>
              </a:rPr>
              <a:t>Somebody authorized the Client</a:t>
            </a:r>
          </a:p>
          <a:p>
            <a:pPr marL="171450" indent="-171450">
              <a:buFont typeface="Arial" pitchFamily="34" charset="0"/>
              <a:buChar char="•"/>
            </a:pPr>
            <a:r>
              <a:rPr lang="en-US" sz="1400" dirty="0">
                <a:solidFill>
                  <a:schemeClr val="tx2">
                    <a:lumMod val="10000"/>
                  </a:schemeClr>
                </a:solidFill>
                <a:latin typeface="Times New Roman" pitchFamily="18" charset="0"/>
                <a:cs typeface="Times New Roman" pitchFamily="18" charset="0"/>
              </a:rPr>
              <a:t>Hints at what the client is authorized to do (scope) and for how long (expiration)</a:t>
            </a:r>
          </a:p>
          <a:p>
            <a:endParaRPr lang="en-US" sz="1400" dirty="0">
              <a:latin typeface="Times New Roman" pitchFamily="18" charset="0"/>
              <a:cs typeface="Times New Roman" pitchFamily="18" charset="0"/>
            </a:endParaRPr>
          </a:p>
        </p:txBody>
      </p:sp>
      <p:sp>
        <p:nvSpPr>
          <p:cNvPr id="9" name="Rectangle 8"/>
          <p:cNvSpPr/>
          <p:nvPr/>
        </p:nvSpPr>
        <p:spPr>
          <a:xfrm>
            <a:off x="3710126" y="4108075"/>
            <a:ext cx="5344528" cy="1608351"/>
          </a:xfrm>
          <a:prstGeom prst="rect">
            <a:avLst/>
          </a:prstGeom>
        </p:spPr>
        <p:txBody>
          <a:bodyPr wrap="none" lIns="99276" tIns="49638" rIns="99276" bIns="49638">
            <a:spAutoFit/>
          </a:bodyPr>
          <a:lstStyle/>
          <a:p>
            <a:r>
              <a:rPr lang="en-US" sz="1400" b="1" dirty="0">
                <a:solidFill>
                  <a:schemeClr val="tx2">
                    <a:lumMod val="10000"/>
                  </a:schemeClr>
                </a:solidFill>
                <a:latin typeface="Times New Roman" pitchFamily="18" charset="0"/>
                <a:cs typeface="Times New Roman" pitchFamily="18" charset="0"/>
              </a:rPr>
              <a:t>What OAuth doesn’t tell you?</a:t>
            </a:r>
          </a:p>
          <a:p>
            <a:pPr marL="171450" indent="-171450">
              <a:buFont typeface="Arial" pitchFamily="34" charset="0"/>
              <a:buChar char="•"/>
            </a:pPr>
            <a:r>
              <a:rPr lang="en-US" sz="1400" dirty="0">
                <a:solidFill>
                  <a:schemeClr val="tx2">
                    <a:lumMod val="10000"/>
                  </a:schemeClr>
                </a:solidFill>
                <a:latin typeface="Times New Roman" pitchFamily="18" charset="0"/>
                <a:cs typeface="Times New Roman" pitchFamily="18" charset="0"/>
              </a:rPr>
              <a:t>Who the user is</a:t>
            </a:r>
          </a:p>
          <a:p>
            <a:pPr marL="171450" indent="-171450">
              <a:buFont typeface="Arial" pitchFamily="34" charset="0"/>
              <a:buChar char="•"/>
            </a:pPr>
            <a:r>
              <a:rPr lang="en-US" sz="1400" dirty="0">
                <a:solidFill>
                  <a:schemeClr val="tx2">
                    <a:lumMod val="10000"/>
                  </a:schemeClr>
                </a:solidFill>
                <a:latin typeface="Times New Roman" pitchFamily="18" charset="0"/>
                <a:cs typeface="Times New Roman" pitchFamily="18" charset="0"/>
              </a:rPr>
              <a:t>If the user is still there</a:t>
            </a:r>
          </a:p>
          <a:p>
            <a:pPr marL="171450" indent="-171450">
              <a:buFont typeface="Arial" pitchFamily="34" charset="0"/>
              <a:buChar char="•"/>
            </a:pPr>
            <a:r>
              <a:rPr lang="en-US" sz="1400" dirty="0">
                <a:solidFill>
                  <a:schemeClr val="tx2">
                    <a:lumMod val="10000"/>
                  </a:schemeClr>
                </a:solidFill>
                <a:latin typeface="Times New Roman" pitchFamily="18" charset="0"/>
                <a:cs typeface="Times New Roman" pitchFamily="18" charset="0"/>
              </a:rPr>
              <a:t>What to call the user</a:t>
            </a:r>
          </a:p>
          <a:p>
            <a:pPr marL="171450" indent="-171450">
              <a:buFont typeface="Arial" pitchFamily="34" charset="0"/>
              <a:buChar char="•"/>
            </a:pPr>
            <a:r>
              <a:rPr lang="en-US" sz="1400" dirty="0">
                <a:solidFill>
                  <a:schemeClr val="tx2">
                    <a:lumMod val="10000"/>
                  </a:schemeClr>
                </a:solidFill>
                <a:latin typeface="Times New Roman" pitchFamily="18" charset="0"/>
                <a:cs typeface="Times New Roman" pitchFamily="18" charset="0"/>
              </a:rPr>
              <a:t>How the user authenticated in the first </a:t>
            </a:r>
            <a:r>
              <a:rPr lang="en-US" sz="1400" dirty="0" smtClean="0">
                <a:solidFill>
                  <a:schemeClr val="tx2">
                    <a:lumMod val="10000"/>
                  </a:schemeClr>
                </a:solidFill>
                <a:latin typeface="Times New Roman" pitchFamily="18" charset="0"/>
                <a:cs typeface="Times New Roman" pitchFamily="18" charset="0"/>
              </a:rPr>
              <a:t>place</a:t>
            </a:r>
          </a:p>
          <a:p>
            <a:pPr marL="171450" indent="-171450">
              <a:buFont typeface="Arial" pitchFamily="34" charset="0"/>
              <a:buChar char="•"/>
            </a:pPr>
            <a:r>
              <a:rPr lang="en-US" sz="1400" dirty="0">
                <a:solidFill>
                  <a:schemeClr val="tx2">
                    <a:lumMod val="10000"/>
                  </a:schemeClr>
                </a:solidFill>
                <a:latin typeface="Times New Roman" pitchFamily="18" charset="0"/>
                <a:cs typeface="Times New Roman" pitchFamily="18" charset="0"/>
              </a:rPr>
              <a:t>what information should be returned about the user or in what format</a:t>
            </a:r>
          </a:p>
          <a:p>
            <a:endParaRPr lang="en-US" sz="1400" dirty="0">
              <a:solidFill>
                <a:schemeClr val="tx2">
                  <a:lumMod val="10000"/>
                </a:schemeClr>
              </a:solidFill>
              <a:latin typeface="Times New Roman" pitchFamily="18" charset="0"/>
              <a:cs typeface="Times New Roman" pitchFamily="18" charset="0"/>
            </a:endParaRPr>
          </a:p>
        </p:txBody>
      </p:sp>
      <p:cxnSp>
        <p:nvCxnSpPr>
          <p:cNvPr id="17" name="Straight Connector 16"/>
          <p:cNvCxnSpPr/>
          <p:nvPr/>
        </p:nvCxnSpPr>
        <p:spPr>
          <a:xfrm>
            <a:off x="531628" y="3963862"/>
            <a:ext cx="5486400" cy="0"/>
          </a:xfrm>
          <a:prstGeom prst="line">
            <a:avLst/>
          </a:prstGeom>
          <a:ln w="25400">
            <a:solidFill>
              <a:srgbClr val="00B050"/>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8" name="Content Placeholder 1"/>
          <p:cNvSpPr txBox="1">
            <a:spLocks/>
          </p:cNvSpPr>
          <p:nvPr/>
        </p:nvSpPr>
        <p:spPr>
          <a:xfrm>
            <a:off x="3083443" y="2616869"/>
            <a:ext cx="3519237" cy="1535004"/>
          </a:xfrm>
          <a:prstGeom prst="rect">
            <a:avLst/>
          </a:prstGeom>
        </p:spPr>
        <p:txBody>
          <a:bodyPr/>
          <a:lstStyle>
            <a:lvl1pPr marL="233265" indent="-233265"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008" indent="-223744"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6797" indent="-169792"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589" indent="-169792"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380" indent="-169792"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3540"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46"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54"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61" indent="-228504" algn="l" defTabSz="91401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0"/>
              </a:spcAft>
            </a:pPr>
            <a:r>
              <a:rPr lang="en-US" sz="1400" dirty="0">
                <a:solidFill>
                  <a:schemeClr val="tx2">
                    <a:lumMod val="10000"/>
                  </a:schemeClr>
                </a:solidFill>
                <a:latin typeface="Times New Roman" pitchFamily="18" charset="0"/>
                <a:cs typeface="Times New Roman" pitchFamily="18" charset="0"/>
              </a:rPr>
              <a:t>A confection with several ingredients</a:t>
            </a:r>
          </a:p>
          <a:p>
            <a:pPr>
              <a:spcAft>
                <a:spcPts val="0"/>
              </a:spcAft>
            </a:pPr>
            <a:r>
              <a:rPr lang="en-US" sz="1400" dirty="0">
                <a:solidFill>
                  <a:schemeClr val="tx2">
                    <a:lumMod val="10000"/>
                  </a:schemeClr>
                </a:solidFill>
                <a:latin typeface="Times New Roman" pitchFamily="18" charset="0"/>
                <a:cs typeface="Times New Roman" pitchFamily="18" charset="0"/>
              </a:rPr>
              <a:t>Can be made with chocolate</a:t>
            </a:r>
          </a:p>
          <a:p>
            <a:pPr lvl="1">
              <a:spcAft>
                <a:spcPts val="0"/>
              </a:spcAft>
            </a:pPr>
            <a:r>
              <a:rPr lang="en-US" sz="1400" dirty="0">
                <a:solidFill>
                  <a:schemeClr val="tx2">
                    <a:lumMod val="10000"/>
                  </a:schemeClr>
                </a:solidFill>
                <a:latin typeface="Times New Roman" pitchFamily="18" charset="0"/>
                <a:cs typeface="Times New Roman" pitchFamily="18" charset="0"/>
              </a:rPr>
              <a:t>But needs more than just chocolate</a:t>
            </a:r>
          </a:p>
          <a:p>
            <a:pPr lvl="1">
              <a:spcAft>
                <a:spcPts val="0"/>
              </a:spcAft>
            </a:pPr>
            <a:r>
              <a:rPr lang="en-US" sz="1400" dirty="0">
                <a:solidFill>
                  <a:schemeClr val="tx2">
                    <a:lumMod val="10000"/>
                  </a:schemeClr>
                </a:solidFill>
                <a:latin typeface="Times New Roman" pitchFamily="18" charset="0"/>
                <a:cs typeface="Times New Roman" pitchFamily="18" charset="0"/>
              </a:rPr>
              <a:t>Could be made without chocolate</a:t>
            </a:r>
          </a:p>
        </p:txBody>
      </p:sp>
      <p:sp>
        <p:nvSpPr>
          <p:cNvPr id="3" name="Rectangle 2"/>
          <p:cNvSpPr/>
          <p:nvPr/>
        </p:nvSpPr>
        <p:spPr>
          <a:xfrm>
            <a:off x="282001" y="6203015"/>
            <a:ext cx="9176585" cy="738664"/>
          </a:xfrm>
          <a:prstGeom prst="rect">
            <a:avLst/>
          </a:prstGeom>
        </p:spPr>
        <p:txBody>
          <a:bodyPr wrap="square">
            <a:spAutoFit/>
          </a:bodyPr>
          <a:lstStyle/>
          <a:p>
            <a:r>
              <a:rPr lang="en-US" sz="1400" b="1" i="1" dirty="0">
                <a:solidFill>
                  <a:srgbClr val="00B050"/>
                </a:solidFill>
                <a:latin typeface="Times New Roman" pitchFamily="18" charset="0"/>
                <a:cs typeface="Times New Roman" pitchFamily="18" charset="0"/>
              </a:rPr>
              <a:t>Single sign on would allow the enterprise system to securely store and own all of the user credentials. The platform can establish a trust relationship with the enterprise authentication server and client applications can be built to utilize the trusted auth server to authenticate users.</a:t>
            </a:r>
          </a:p>
        </p:txBody>
      </p:sp>
    </p:spTree>
    <p:extLst>
      <p:ext uri="{BB962C8B-B14F-4D97-AF65-F5344CB8AC3E}">
        <p14:creationId xmlns:p14="http://schemas.microsoft.com/office/powerpoint/2010/main" val="268510530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Times New Roman" pitchFamily="18" charset="0"/>
                <a:cs typeface="Times New Roman" pitchFamily="18" charset="0"/>
              </a:rPr>
              <a:t>Create an identity API, protect it with OAuth</a:t>
            </a:r>
          </a:p>
          <a:p>
            <a:pPr lvl="1"/>
            <a:r>
              <a:rPr lang="en-US" dirty="0">
                <a:latin typeface="Times New Roman" pitchFamily="18" charset="0"/>
                <a:cs typeface="Times New Roman" pitchFamily="18" charset="0"/>
              </a:rPr>
              <a:t>Authorization Server becomes Identity Provider</a:t>
            </a:r>
          </a:p>
          <a:p>
            <a:pPr lvl="1"/>
            <a:r>
              <a:rPr lang="en-US" dirty="0">
                <a:latin typeface="Times New Roman" pitchFamily="18" charset="0"/>
                <a:cs typeface="Times New Roman" pitchFamily="18" charset="0"/>
              </a:rPr>
              <a:t>Client becomes Relying </a:t>
            </a:r>
            <a:r>
              <a:rPr lang="en-US" dirty="0" smtClean="0">
                <a:latin typeface="Times New Roman" pitchFamily="18" charset="0"/>
                <a:cs typeface="Times New Roman" pitchFamily="18" charset="0"/>
              </a:rPr>
              <a:t>Party</a:t>
            </a:r>
          </a:p>
          <a:p>
            <a:r>
              <a:rPr lang="en-US" dirty="0" smtClean="0">
                <a:latin typeface="Times New Roman" pitchFamily="18" charset="0"/>
                <a:cs typeface="Times New Roman" pitchFamily="18" charset="0"/>
              </a:rPr>
              <a:t>Standardized user info coming from this API</a:t>
            </a:r>
          </a:p>
          <a:p>
            <a:pPr lvl="1"/>
            <a:r>
              <a:rPr lang="en-US" dirty="0" smtClean="0">
                <a:latin typeface="Times New Roman" pitchFamily="18" charset="0"/>
                <a:cs typeface="Times New Roman" pitchFamily="18" charset="0"/>
              </a:rPr>
              <a:t>Name, email, Address etc.</a:t>
            </a:r>
          </a:p>
          <a:p>
            <a:r>
              <a:rPr lang="en-US" dirty="0" smtClean="0">
                <a:latin typeface="Times New Roman" pitchFamily="18" charset="0"/>
                <a:cs typeface="Times New Roman" pitchFamily="18" charset="0"/>
              </a:rPr>
              <a:t>Session management</a:t>
            </a:r>
          </a:p>
          <a:p>
            <a:pPr lvl="1"/>
            <a:r>
              <a:rPr lang="en-US" dirty="0" smtClean="0">
                <a:latin typeface="Times New Roman" pitchFamily="18" charset="0"/>
                <a:cs typeface="Times New Roman" pitchFamily="18" charset="0"/>
              </a:rPr>
              <a:t>Is the user still logged in?</a:t>
            </a:r>
          </a:p>
          <a:p>
            <a:pPr lvl="1"/>
            <a:r>
              <a:rPr lang="en-US" dirty="0" smtClean="0">
                <a:latin typeface="Times New Roman" pitchFamily="18" charset="0"/>
                <a:cs typeface="Times New Roman" pitchFamily="18" charset="0"/>
              </a:rPr>
              <a:t>Request log out</a:t>
            </a:r>
          </a:p>
          <a:p>
            <a:r>
              <a:rPr lang="en-US" dirty="0" smtClean="0">
                <a:latin typeface="Times New Roman" pitchFamily="18" charset="0"/>
                <a:cs typeface="Times New Roman" pitchFamily="18" charset="0"/>
              </a:rPr>
              <a:t>Communicate authentication information</a:t>
            </a:r>
          </a:p>
          <a:p>
            <a:pPr lvl="1"/>
            <a:r>
              <a:rPr lang="en-US" dirty="0" smtClean="0">
                <a:latin typeface="Times New Roman" pitchFamily="18" charset="0"/>
                <a:cs typeface="Times New Roman" pitchFamily="18" charset="0"/>
              </a:rPr>
              <a:t>Step up to high levels of authentication</a:t>
            </a:r>
          </a:p>
          <a:p>
            <a:r>
              <a:rPr lang="en-US" dirty="0" smtClean="0">
                <a:latin typeface="Times New Roman" pitchFamily="18" charset="0"/>
                <a:cs typeface="Times New Roman" pitchFamily="18" charset="0"/>
              </a:rPr>
              <a:t>Keep compatibility with OAuth2</a:t>
            </a:r>
          </a:p>
        </p:txBody>
      </p:sp>
      <p:sp>
        <p:nvSpPr>
          <p:cNvPr id="3" name="Slide Number Placeholder 2"/>
          <p:cNvSpPr>
            <a:spLocks noGrp="1"/>
          </p:cNvSpPr>
          <p:nvPr>
            <p:ph type="sldNum" sz="quarter" idx="12"/>
          </p:nvPr>
        </p:nvSpPr>
        <p:spPr/>
        <p:txBody>
          <a:bodyPr/>
          <a:lstStyle/>
          <a:p>
            <a:fld id="{D03D1111-705B-884A-BCF7-28DE032F4CE7}" type="slidenum">
              <a:rPr lang="en-US" smtClean="0"/>
              <a:t>16</a:t>
            </a:fld>
            <a:endParaRPr lang="en-US" dirty="0"/>
          </a:p>
        </p:txBody>
      </p:sp>
      <p:sp>
        <p:nvSpPr>
          <p:cNvPr id="4" name="Title 3"/>
          <p:cNvSpPr>
            <a:spLocks noGrp="1"/>
          </p:cNvSpPr>
          <p:nvPr>
            <p:ph type="title"/>
          </p:nvPr>
        </p:nvSpPr>
        <p:spPr/>
        <p:txBody>
          <a:bodyPr>
            <a:normAutofit/>
          </a:bodyPr>
          <a:lstStyle/>
          <a:p>
            <a:r>
              <a:rPr lang="en-US" dirty="0">
                <a:latin typeface="Times New Roman" pitchFamily="18" charset="0"/>
                <a:cs typeface="Times New Roman" pitchFamily="18" charset="0"/>
              </a:rPr>
              <a:t>A recipe for </a:t>
            </a:r>
            <a:r>
              <a:rPr lang="en-US" dirty="0" smtClean="0">
                <a:latin typeface="Times New Roman" pitchFamily="18" charset="0"/>
                <a:cs typeface="Times New Roman" pitchFamily="18" charset="0"/>
              </a:rPr>
              <a:t>SSO with </a:t>
            </a:r>
            <a:r>
              <a:rPr lang="en-US" dirty="0">
                <a:latin typeface="Times New Roman" pitchFamily="18" charset="0"/>
                <a:cs typeface="Times New Roman" pitchFamily="18" charset="0"/>
              </a:rPr>
              <a:t>OAuth2</a:t>
            </a:r>
          </a:p>
        </p:txBody>
      </p:sp>
    </p:spTree>
    <p:extLst>
      <p:ext uri="{BB962C8B-B14F-4D97-AF65-F5344CB8AC3E}">
        <p14:creationId xmlns:p14="http://schemas.microsoft.com/office/powerpoint/2010/main" val="163416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801" y="676275"/>
            <a:ext cx="7736441" cy="600075"/>
          </a:xfrm>
        </p:spPr>
        <p:txBody>
          <a:bodyPr/>
          <a:lstStyle/>
          <a:p>
            <a:r>
              <a:rPr lang="en-US" dirty="0" smtClean="0">
                <a:latin typeface="Times New Roman" pitchFamily="18" charset="0"/>
                <a:cs typeface="Times New Roman" pitchFamily="18" charset="0"/>
              </a:rPr>
              <a:t>SAML 2.0 vs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OAuth 2.0</a:t>
            </a:r>
            <a:r>
              <a:rPr lang="en-US" dirty="0" smtClean="0">
                <a:solidFill>
                  <a:srgbClr val="000000"/>
                </a:solidFill>
                <a:latin typeface="Times New Roman" pitchFamily="18" charset="0"/>
                <a:cs typeface="Times New Roman" pitchFamily="18" charset="0"/>
              </a:rPr>
              <a:t/>
            </a:r>
            <a:br>
              <a:rPr lang="en-US" dirty="0" smtClean="0">
                <a:solidFill>
                  <a:srgbClr val="000000"/>
                </a:solidFill>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24" name="TextBox 23"/>
          <p:cNvSpPr txBox="1"/>
          <p:nvPr/>
        </p:nvSpPr>
        <p:spPr>
          <a:xfrm>
            <a:off x="361951" y="1485900"/>
            <a:ext cx="8924924" cy="1115902"/>
          </a:xfrm>
          <a:prstGeom prst="rect">
            <a:avLst/>
          </a:prstGeom>
          <a:noFill/>
        </p:spPr>
        <p:txBody>
          <a:bodyPr wrap="square" lIns="99269" tIns="49635" rIns="99269" bIns="49635" rtlCol="0">
            <a:spAutoFit/>
          </a:bodyPr>
          <a:lstStyle/>
          <a:p>
            <a:pPr marL="285750" indent="-285750">
              <a:buFont typeface="Wingdings" pitchFamily="2" charset="2"/>
              <a:buChar char="Ø"/>
            </a:pPr>
            <a:endParaRPr lang="en-US" sz="1400" b="1" dirty="0">
              <a:latin typeface="Times New Roman" pitchFamily="18" charset="0"/>
              <a:cs typeface="Times New Roman" pitchFamily="18" charset="0"/>
            </a:endParaRPr>
          </a:p>
          <a:p>
            <a:r>
              <a:rPr lang="en-US" sz="1400" dirty="0" smtClean="0"/>
              <a:t> </a:t>
            </a:r>
            <a:endParaRPr lang="en-US" sz="1400" dirty="0"/>
          </a:p>
          <a:p>
            <a:endParaRPr lang="en-US" sz="1400" dirty="0" smtClean="0">
              <a:latin typeface="Times New Roman" pitchFamily="18" charset="0"/>
              <a:cs typeface="Times New Roman" pitchFamily="18" charset="0"/>
            </a:endParaRPr>
          </a:p>
          <a:p>
            <a:endParaRPr lang="en-US" sz="1000" b="1" i="1" dirty="0" smtClean="0">
              <a:latin typeface="Times New Roman" pitchFamily="18" charset="0"/>
              <a:cs typeface="Times New Roman" pitchFamily="18" charset="0"/>
            </a:endParaRPr>
          </a:p>
          <a:p>
            <a:endParaRPr lang="en-US" sz="1400" dirty="0">
              <a:solidFill>
                <a:srgbClr val="D2D2D2">
                  <a:lumMod val="10000"/>
                </a:srgbClr>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84783208"/>
              </p:ext>
            </p:extLst>
          </p:nvPr>
        </p:nvGraphicFramePr>
        <p:xfrm>
          <a:off x="361950" y="1446028"/>
          <a:ext cx="9467849" cy="5550196"/>
        </p:xfrm>
        <a:graphic>
          <a:graphicData uri="http://schemas.openxmlformats.org/drawingml/2006/table">
            <a:tbl>
              <a:tblPr firstRow="1" firstCol="1" bandRow="1"/>
              <a:tblGrid>
                <a:gridCol w="1595704"/>
                <a:gridCol w="3681146"/>
                <a:gridCol w="4190999"/>
              </a:tblGrid>
              <a:tr h="205985">
                <a:tc>
                  <a:txBody>
                    <a:bodyPr/>
                    <a:lstStyle/>
                    <a:p>
                      <a:pPr marL="0" marR="0">
                        <a:lnSpc>
                          <a:spcPct val="115000"/>
                        </a:lnSpc>
                        <a:spcBef>
                          <a:spcPts val="0"/>
                        </a:spcBef>
                        <a:spcAft>
                          <a:spcPts val="0"/>
                        </a:spcAft>
                      </a:pPr>
                      <a:r>
                        <a:rPr lang="en-US" sz="1000" b="1" kern="1200" dirty="0" smtClean="0">
                          <a:solidFill>
                            <a:srgbClr val="ED1C24"/>
                          </a:solidFill>
                          <a:effectLst/>
                          <a:latin typeface="Times New Roman"/>
                          <a:ea typeface="Times New Roman"/>
                          <a:cs typeface="Times New Roman"/>
                        </a:rPr>
                        <a:t>Features</a:t>
                      </a:r>
                      <a:endParaRPr lang="en-US" sz="1000" b="1" kern="1200" dirty="0">
                        <a:solidFill>
                          <a:srgbClr val="ED1C24"/>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kern="1200" dirty="0">
                          <a:solidFill>
                            <a:srgbClr val="ED1C24"/>
                          </a:solidFill>
                          <a:effectLst/>
                          <a:latin typeface="Times New Roman"/>
                          <a:ea typeface="Times New Roman"/>
                          <a:cs typeface="Times New Roman"/>
                        </a:rPr>
                        <a:t>SAML </a:t>
                      </a:r>
                      <a:r>
                        <a:rPr lang="en-US" sz="1000" b="1" kern="1200" dirty="0" smtClean="0">
                          <a:solidFill>
                            <a:srgbClr val="ED1C24"/>
                          </a:solidFill>
                          <a:effectLst/>
                          <a:latin typeface="Times New Roman"/>
                          <a:ea typeface="Times New Roman"/>
                          <a:cs typeface="Times New Roman"/>
                        </a:rPr>
                        <a:t> 2.0</a:t>
                      </a:r>
                      <a:endParaRPr lang="en-US" sz="1000" b="1" kern="1200" dirty="0">
                        <a:solidFill>
                          <a:srgbClr val="ED1C24"/>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kern="1200" dirty="0" smtClean="0">
                          <a:solidFill>
                            <a:srgbClr val="ED1C24"/>
                          </a:solidFill>
                          <a:effectLst/>
                          <a:latin typeface="Times New Roman"/>
                          <a:ea typeface="Times New Roman"/>
                          <a:cs typeface="Times New Roman"/>
                        </a:rPr>
                        <a:t>OAuth 2.0</a:t>
                      </a:r>
                      <a:endParaRPr lang="en-US" sz="1000" b="1" kern="1200" dirty="0">
                        <a:solidFill>
                          <a:srgbClr val="ED1C24"/>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0690">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Definition</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SAML (Security Assertion Markup Language) is a </a:t>
                      </a:r>
                      <a:r>
                        <a:rPr lang="en-US" sz="1000" b="1" u="none" strike="noStrike" kern="1200" dirty="0" smtClean="0">
                          <a:solidFill>
                            <a:srgbClr val="2E67B2"/>
                          </a:solidFill>
                          <a:effectLst/>
                          <a:latin typeface="Times New Roman"/>
                          <a:ea typeface="Times New Roman"/>
                          <a:cs typeface="Times New Roman"/>
                        </a:rPr>
                        <a:t>protocol</a:t>
                      </a:r>
                      <a:r>
                        <a:rPr lang="en-US" sz="1000" b="0" u="none" strike="noStrike" kern="1200" baseline="0" dirty="0" smtClean="0">
                          <a:solidFill>
                            <a:schemeClr val="tx2">
                              <a:lumMod val="10000"/>
                            </a:schemeClr>
                          </a:solidFill>
                          <a:effectLst/>
                          <a:latin typeface="Times New Roman"/>
                          <a:ea typeface="Times New Roman"/>
                          <a:cs typeface="Times New Roman"/>
                        </a:rPr>
                        <a:t> which provides</a:t>
                      </a:r>
                      <a:r>
                        <a:rPr lang="en-US" sz="1000" b="0" u="none" strike="noStrike" kern="1200" dirty="0" smtClean="0">
                          <a:solidFill>
                            <a:schemeClr val="tx2">
                              <a:lumMod val="10000"/>
                            </a:schemeClr>
                          </a:solidFill>
                          <a:effectLst/>
                          <a:latin typeface="Times New Roman"/>
                          <a:ea typeface="Times New Roman"/>
                          <a:cs typeface="Times New Roman"/>
                        </a:rPr>
                        <a:t> </a:t>
                      </a:r>
                      <a:r>
                        <a:rPr lang="en-US" sz="1000" b="1" u="none" strike="noStrike" kern="1200" dirty="0" smtClean="0">
                          <a:solidFill>
                            <a:srgbClr val="2E67B2"/>
                          </a:solidFill>
                          <a:effectLst/>
                          <a:latin typeface="Times New Roman"/>
                          <a:ea typeface="Times New Roman"/>
                          <a:cs typeface="Times New Roman"/>
                        </a:rPr>
                        <a:t>XML-based open standard data format</a:t>
                      </a:r>
                      <a:r>
                        <a:rPr lang="en-US" sz="1000" b="0" u="none" strike="noStrike" kern="1200" dirty="0" smtClean="0">
                          <a:solidFill>
                            <a:schemeClr val="tx2">
                              <a:lumMod val="10000"/>
                            </a:schemeClr>
                          </a:solidFill>
                          <a:effectLst/>
                          <a:latin typeface="Times New Roman"/>
                          <a:ea typeface="Times New Roman"/>
                          <a:cs typeface="Times New Roman"/>
                        </a:rPr>
                        <a:t> for exchanging authentication and authorization data between parties, in particular, between an identity provider and a service provider.</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015" rtl="0" eaLnBrk="1" latinLnBrk="0" hangingPunct="1">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OAuth</a:t>
                      </a:r>
                      <a:r>
                        <a:rPr lang="en-US" sz="1000" b="0" u="none" strike="noStrike" kern="1200" baseline="0" dirty="0" smtClean="0">
                          <a:solidFill>
                            <a:schemeClr val="tx2">
                              <a:lumMod val="10000"/>
                            </a:schemeClr>
                          </a:solidFill>
                          <a:effectLst/>
                          <a:latin typeface="Times New Roman"/>
                          <a:ea typeface="Times New Roman"/>
                          <a:cs typeface="Times New Roman"/>
                        </a:rPr>
                        <a:t> </a:t>
                      </a:r>
                      <a:r>
                        <a:rPr lang="en-US" sz="1000" b="0" u="none" strike="noStrike" kern="1200" dirty="0" smtClean="0">
                          <a:solidFill>
                            <a:schemeClr val="tx2">
                              <a:lumMod val="10000"/>
                            </a:schemeClr>
                          </a:solidFill>
                          <a:effectLst/>
                          <a:latin typeface="Times New Roman"/>
                          <a:ea typeface="Times New Roman"/>
                          <a:cs typeface="Times New Roman"/>
                        </a:rPr>
                        <a:t>(Open Authorization) is an</a:t>
                      </a:r>
                      <a:r>
                        <a:rPr lang="en-US" sz="1000" b="1" u="none" strike="noStrike" kern="1200" dirty="0" smtClean="0">
                          <a:solidFill>
                            <a:srgbClr val="2E67B2"/>
                          </a:solidFill>
                          <a:effectLst/>
                          <a:latin typeface="Times New Roman"/>
                          <a:ea typeface="Times New Roman"/>
                          <a:cs typeface="Times New Roman"/>
                        </a:rPr>
                        <a:t> open standard protocol</a:t>
                      </a:r>
                      <a:r>
                        <a:rPr lang="en-US" sz="1000" b="0" u="none" strike="noStrike" kern="1200" dirty="0" smtClean="0">
                          <a:solidFill>
                            <a:schemeClr val="tx2">
                              <a:lumMod val="10000"/>
                            </a:schemeClr>
                          </a:solidFill>
                          <a:effectLst/>
                          <a:latin typeface="Times New Roman"/>
                          <a:ea typeface="Times New Roman"/>
                          <a:cs typeface="Times New Roman"/>
                        </a:rPr>
                        <a:t> for secure authorization. It provides client applications a secure delegated access to server resources on behalf of a resource owner.</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a:txBody>
                    <a:bodyPr/>
                    <a:lstStyle/>
                    <a:p>
                      <a:pPr marL="0" marR="0">
                        <a:lnSpc>
                          <a:spcPct val="115000"/>
                        </a:lnSpc>
                        <a:spcBef>
                          <a:spcPts val="0"/>
                        </a:spcBef>
                        <a:spcAft>
                          <a:spcPts val="0"/>
                        </a:spcAft>
                      </a:pPr>
                      <a:r>
                        <a:rPr lang="en-US" sz="1000" b="0" kern="1200" dirty="0" smtClean="0">
                          <a:solidFill>
                            <a:schemeClr val="tx2">
                              <a:lumMod val="10000"/>
                            </a:schemeClr>
                          </a:solidFill>
                          <a:effectLst/>
                          <a:latin typeface="Times New Roman"/>
                          <a:ea typeface="Times New Roman"/>
                          <a:cs typeface="Times New Roman"/>
                        </a:rPr>
                        <a:t>Terms</a:t>
                      </a:r>
                      <a:endParaRPr lang="en-US" sz="1000" b="0"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015" rtl="0" eaLnBrk="1" fontAlgn="auto" latinLnBrk="0" hangingPunct="1">
                        <a:lnSpc>
                          <a:spcPct val="115000"/>
                        </a:lnSpc>
                        <a:spcBef>
                          <a:spcPts val="0"/>
                        </a:spcBef>
                        <a:spcAft>
                          <a:spcPts val="0"/>
                        </a:spcAft>
                        <a:buClrTx/>
                        <a:buSzTx/>
                        <a:buFontTx/>
                        <a:buNone/>
                        <a:tabLst/>
                        <a:defRPr/>
                      </a:pPr>
                      <a:r>
                        <a:rPr lang="en-US" sz="1000" b="0" kern="1200" dirty="0">
                          <a:solidFill>
                            <a:schemeClr val="tx2">
                              <a:lumMod val="10000"/>
                            </a:schemeClr>
                          </a:solidFill>
                          <a:effectLst/>
                          <a:latin typeface="Times New Roman"/>
                          <a:ea typeface="Times New Roman"/>
                          <a:cs typeface="Times New Roman"/>
                        </a:rPr>
                        <a:t>Service </a:t>
                      </a:r>
                      <a:r>
                        <a:rPr lang="en-US" sz="1000" b="0" kern="1200" dirty="0" smtClean="0">
                          <a:solidFill>
                            <a:schemeClr val="tx2">
                              <a:lumMod val="10000"/>
                            </a:schemeClr>
                          </a:solidFill>
                          <a:effectLst/>
                          <a:latin typeface="Times New Roman"/>
                          <a:ea typeface="Times New Roman"/>
                          <a:cs typeface="Times New Roman"/>
                        </a:rPr>
                        <a:t>Provider, Client, Identity Provider</a:t>
                      </a:r>
                      <a:endParaRPr lang="en-US" sz="1000" b="0"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015" rtl="0" eaLnBrk="1" fontAlgn="auto" latinLnBrk="0" hangingPunct="1">
                        <a:lnSpc>
                          <a:spcPct val="115000"/>
                        </a:lnSpc>
                        <a:spcBef>
                          <a:spcPts val="0"/>
                        </a:spcBef>
                        <a:spcAft>
                          <a:spcPts val="0"/>
                        </a:spcAft>
                        <a:buClrTx/>
                        <a:buSzTx/>
                        <a:buFontTx/>
                        <a:buNone/>
                        <a:tabLst/>
                        <a:defRPr/>
                      </a:pPr>
                      <a:r>
                        <a:rPr lang="en-US" sz="1000" b="0" kern="1200" dirty="0">
                          <a:solidFill>
                            <a:schemeClr val="tx2">
                              <a:lumMod val="10000"/>
                            </a:schemeClr>
                          </a:solidFill>
                          <a:effectLst/>
                          <a:latin typeface="Times New Roman"/>
                          <a:ea typeface="Times New Roman"/>
                          <a:cs typeface="Times New Roman"/>
                        </a:rPr>
                        <a:t>Resource </a:t>
                      </a:r>
                      <a:r>
                        <a:rPr lang="en-US" sz="1000" b="0" kern="1200" dirty="0" smtClean="0">
                          <a:solidFill>
                            <a:schemeClr val="tx2">
                              <a:lumMod val="10000"/>
                            </a:schemeClr>
                          </a:solidFill>
                          <a:effectLst/>
                          <a:latin typeface="Times New Roman"/>
                          <a:ea typeface="Times New Roman"/>
                          <a:cs typeface="Times New Roman"/>
                        </a:rPr>
                        <a:t>Server, Client, Authorization Server</a:t>
                      </a:r>
                      <a:endParaRPr lang="en-US" sz="1000" b="0"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569">
                <a:tc>
                  <a:txBody>
                    <a:bodyPr/>
                    <a:lstStyle/>
                    <a:p>
                      <a:pPr marL="0" marR="0" indent="0" algn="l" defTabSz="914015" rtl="0" eaLnBrk="1" fontAlgn="auto" latinLnBrk="0" hangingPunct="1">
                        <a:lnSpc>
                          <a:spcPct val="115000"/>
                        </a:lnSpc>
                        <a:spcBef>
                          <a:spcPts val="0"/>
                        </a:spcBef>
                        <a:spcAft>
                          <a:spcPts val="0"/>
                        </a:spcAft>
                        <a:buClrTx/>
                        <a:buSzTx/>
                        <a:buFontTx/>
                        <a:buNone/>
                        <a:tabLst/>
                        <a:defRPr/>
                      </a:pPr>
                      <a:r>
                        <a:rPr lang="en-US" sz="1000" b="0" u="none" strike="noStrike" kern="1200" dirty="0" smtClean="0">
                          <a:solidFill>
                            <a:schemeClr val="tx2">
                              <a:lumMod val="10000"/>
                            </a:schemeClr>
                          </a:solidFill>
                          <a:effectLst/>
                          <a:latin typeface="Times New Roman"/>
                          <a:ea typeface="Times New Roman"/>
                          <a:cs typeface="Times New Roman"/>
                        </a:rPr>
                        <a:t>Token or Message Format</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SAML deals with XML as the data construct or token format.</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OAuth tokens can be binary, JSON Web Token (JWT)  or SAML2 Assertions</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2820">
                <a:tc>
                  <a:txBody>
                    <a:bodyPr/>
                    <a:lstStyle/>
                    <a:p>
                      <a:pPr marL="0" marR="0" indent="0" algn="l" defTabSz="914015" rtl="0" eaLnBrk="1" fontAlgn="auto" latinLnBrk="0" hangingPunct="1">
                        <a:lnSpc>
                          <a:spcPct val="115000"/>
                        </a:lnSpc>
                        <a:spcBef>
                          <a:spcPts val="0"/>
                        </a:spcBef>
                        <a:spcAft>
                          <a:spcPts val="0"/>
                        </a:spcAft>
                        <a:buClrTx/>
                        <a:buSzTx/>
                        <a:buFontTx/>
                        <a:buNone/>
                        <a:tabLst/>
                        <a:defRPr/>
                      </a:pPr>
                      <a:r>
                        <a:rPr lang="en-US" sz="1000" b="0" u="none" strike="noStrike" kern="1200" dirty="0" smtClean="0">
                          <a:solidFill>
                            <a:schemeClr val="tx2">
                              <a:lumMod val="10000"/>
                            </a:schemeClr>
                          </a:solidFill>
                          <a:effectLst/>
                          <a:latin typeface="Times New Roman"/>
                          <a:ea typeface="Times New Roman"/>
                          <a:cs typeface="Times New Roman"/>
                        </a:rPr>
                        <a:t>Transport</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 SAML has Bindings that use HTTP such as HTTP POST Binding, HTTP REDIRECT Binding etc.</a:t>
                      </a:r>
                    </a:p>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But there is no restriction on the transport format. You can use SOAP or JMS or any transport you want to use to send SAML tokens or messages.</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OAuth uses HTTP/HTTPS exclusively.</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9720">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Identity</a:t>
                      </a:r>
                      <a:r>
                        <a:rPr lang="en-US" sz="1000" b="0" u="none" strike="noStrike" kern="1200" baseline="0" dirty="0" smtClean="0">
                          <a:solidFill>
                            <a:schemeClr val="tx2">
                              <a:lumMod val="10000"/>
                            </a:schemeClr>
                          </a:solidFill>
                          <a:effectLst/>
                          <a:latin typeface="Times New Roman"/>
                          <a:ea typeface="Times New Roman"/>
                          <a:cs typeface="Times New Roman"/>
                        </a:rPr>
                        <a:t> Info</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0" u="none" strike="noStrike" kern="1200" dirty="0">
                          <a:solidFill>
                            <a:schemeClr val="tx2">
                              <a:lumMod val="10000"/>
                            </a:schemeClr>
                          </a:solidFill>
                          <a:effectLst/>
                          <a:latin typeface="Times New Roman"/>
                          <a:ea typeface="Times New Roman"/>
                          <a:cs typeface="Times New Roman"/>
                        </a:rPr>
                        <a:t>SAML </a:t>
                      </a:r>
                      <a:r>
                        <a:rPr lang="en-US" sz="1000" b="0" u="none" strike="noStrike" kern="1200" dirty="0" smtClean="0">
                          <a:solidFill>
                            <a:schemeClr val="tx2">
                              <a:lumMod val="10000"/>
                            </a:schemeClr>
                          </a:solidFill>
                          <a:effectLst/>
                          <a:latin typeface="Times New Roman"/>
                          <a:ea typeface="Times New Roman"/>
                          <a:cs typeface="Times New Roman"/>
                        </a:rPr>
                        <a:t>token</a:t>
                      </a:r>
                      <a:r>
                        <a:rPr lang="en-US" sz="1000" b="0" u="none" strike="noStrike" kern="1200" baseline="0" dirty="0" smtClean="0">
                          <a:solidFill>
                            <a:schemeClr val="tx2">
                              <a:lumMod val="10000"/>
                            </a:schemeClr>
                          </a:solidFill>
                          <a:effectLst/>
                          <a:latin typeface="Times New Roman"/>
                          <a:ea typeface="Times New Roman"/>
                          <a:cs typeface="Times New Roman"/>
                        </a:rPr>
                        <a:t> or assertion</a:t>
                      </a:r>
                      <a:r>
                        <a:rPr lang="en-US" sz="1000" b="0" u="none" strike="noStrike" kern="1200" dirty="0" smtClean="0">
                          <a:solidFill>
                            <a:schemeClr val="tx2">
                              <a:lumMod val="10000"/>
                            </a:schemeClr>
                          </a:solidFill>
                          <a:effectLst/>
                          <a:latin typeface="Times New Roman"/>
                          <a:ea typeface="Times New Roman"/>
                          <a:cs typeface="Times New Roman"/>
                        </a:rPr>
                        <a:t> </a:t>
                      </a:r>
                      <a:r>
                        <a:rPr lang="en-US" sz="1000" b="0" u="none" strike="noStrike" kern="1200" dirty="0">
                          <a:solidFill>
                            <a:schemeClr val="tx2">
                              <a:lumMod val="10000"/>
                            </a:schemeClr>
                          </a:solidFill>
                          <a:effectLst/>
                          <a:latin typeface="Times New Roman"/>
                          <a:ea typeface="Times New Roman"/>
                          <a:cs typeface="Times New Roman"/>
                        </a:rPr>
                        <a:t>contains the user identity 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0" u="none" strike="noStrike" kern="1200" dirty="0">
                          <a:solidFill>
                            <a:schemeClr val="tx2">
                              <a:lumMod val="10000"/>
                            </a:schemeClr>
                          </a:solidFill>
                          <a:effectLst/>
                          <a:latin typeface="Times New Roman"/>
                          <a:ea typeface="Times New Roman"/>
                          <a:cs typeface="Times New Roman"/>
                        </a:rPr>
                        <a:t>With </a:t>
                      </a:r>
                      <a:r>
                        <a:rPr lang="en-US" sz="1000" b="0" u="none" strike="noStrike" kern="1200" dirty="0" smtClean="0">
                          <a:solidFill>
                            <a:schemeClr val="tx2">
                              <a:lumMod val="10000"/>
                            </a:schemeClr>
                          </a:solidFill>
                          <a:effectLst/>
                          <a:latin typeface="Times New Roman"/>
                          <a:ea typeface="Times New Roman"/>
                          <a:cs typeface="Times New Roman"/>
                        </a:rPr>
                        <a:t>OAuth, </a:t>
                      </a:r>
                      <a:r>
                        <a:rPr lang="en-US" sz="1000" b="0" u="none" strike="noStrike" kern="1200" dirty="0">
                          <a:solidFill>
                            <a:schemeClr val="tx2">
                              <a:lumMod val="10000"/>
                            </a:schemeClr>
                          </a:solidFill>
                          <a:effectLst/>
                          <a:latin typeface="Times New Roman"/>
                          <a:ea typeface="Times New Roman"/>
                          <a:cs typeface="Times New Roman"/>
                        </a:rPr>
                        <a:t>you don't get that out of the box, and instead, the Resource Server needs to make an additional round trip to validate the token with the Authorization Server.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0984">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Client assumption</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Default SAML Web Browser SSO Profile assumes the Client is a web-browser.</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OAuth</a:t>
                      </a:r>
                      <a:r>
                        <a:rPr lang="en-US" sz="1000" b="0" u="none" strike="noStrike" kern="1200" baseline="0" dirty="0" smtClean="0">
                          <a:solidFill>
                            <a:schemeClr val="tx2">
                              <a:lumMod val="10000"/>
                            </a:schemeClr>
                          </a:solidFill>
                          <a:effectLst/>
                          <a:latin typeface="Times New Roman"/>
                          <a:ea typeface="Times New Roman"/>
                          <a:cs typeface="Times New Roman"/>
                        </a:rPr>
                        <a:t> </a:t>
                      </a:r>
                      <a:r>
                        <a:rPr lang="en-US" sz="1000" b="0" u="none" strike="noStrike" kern="1200" dirty="0" smtClean="0">
                          <a:solidFill>
                            <a:schemeClr val="tx2">
                              <a:lumMod val="10000"/>
                            </a:schemeClr>
                          </a:solidFill>
                          <a:effectLst/>
                          <a:latin typeface="Times New Roman"/>
                          <a:ea typeface="Times New Roman"/>
                          <a:cs typeface="Times New Roman"/>
                        </a:rPr>
                        <a:t> flows are that the communication from the Authorization Server back to the Client and Resource Server is done over HTTP Redirects with the token information provided as query parameters. OAuth2 also doesn't assume the Client is a web-browser</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3855">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Scope</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000" b="0" u="none" strike="noStrike" kern="1200" dirty="0" smtClean="0">
                          <a:solidFill>
                            <a:schemeClr val="tx2">
                              <a:lumMod val="10000"/>
                            </a:schemeClr>
                          </a:solidFill>
                          <a:effectLst/>
                          <a:latin typeface="Times New Roman"/>
                          <a:ea typeface="Times New Roman"/>
                          <a:cs typeface="Times New Roman"/>
                        </a:rPr>
                        <a:t>Even though SAML was designed to be applicable openly, it is typically used in Enterprise SSO scenarios - </a:t>
                      </a:r>
                    </a:p>
                    <a:p>
                      <a:r>
                        <a:rPr lang="en-US" sz="1000" b="0" u="none" strike="noStrike" kern="1200" dirty="0" smtClean="0">
                          <a:solidFill>
                            <a:schemeClr val="tx2">
                              <a:lumMod val="10000"/>
                            </a:schemeClr>
                          </a:solidFill>
                          <a:effectLst/>
                          <a:latin typeface="Times New Roman"/>
                          <a:ea typeface="Times New Roman"/>
                          <a:cs typeface="Times New Roman"/>
                        </a:rPr>
                        <a:t>within an enterprise or </a:t>
                      </a:r>
                    </a:p>
                    <a:p>
                      <a:r>
                        <a:rPr lang="en-US" sz="1000" b="0" u="none" strike="noStrike" kern="1200" dirty="0" smtClean="0">
                          <a:solidFill>
                            <a:schemeClr val="tx2">
                              <a:lumMod val="10000"/>
                            </a:schemeClr>
                          </a:solidFill>
                          <a:effectLst/>
                          <a:latin typeface="Times New Roman"/>
                          <a:ea typeface="Times New Roman"/>
                          <a:cs typeface="Times New Roman"/>
                        </a:rPr>
                        <a:t>enterprise to partner or </a:t>
                      </a:r>
                    </a:p>
                    <a:p>
                      <a:r>
                        <a:rPr lang="en-US" sz="1000" b="0" u="none" strike="noStrike" kern="1200" dirty="0" smtClean="0">
                          <a:solidFill>
                            <a:schemeClr val="tx2">
                              <a:lumMod val="10000"/>
                            </a:schemeClr>
                          </a:solidFill>
                          <a:effectLst/>
                          <a:latin typeface="Times New Roman"/>
                          <a:ea typeface="Times New Roman"/>
                          <a:cs typeface="Times New Roman"/>
                        </a:rPr>
                        <a:t>enterprise to cloud scenarios.</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015" rtl="0" eaLnBrk="1" latinLnBrk="0" hangingPunct="1">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OAuth has been designed for use with applications on the internet, primarily for delegated authorization of internet resources. OAuth is designed for Internet Scale.</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1979">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Use Cases</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If your use case involves SSO (when at least one actor or participant is an enterprise), then use SAML.</a:t>
                      </a:r>
                    </a:p>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If you need to provide access to a customer application to your portal, then use SAML.</a:t>
                      </a:r>
                    </a:p>
                    <a:p>
                      <a:pPr marL="0" marR="0">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If your use case requires a centralized identity source, then use SAML  (Identity provider).</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015" rtl="0" eaLnBrk="1" latinLnBrk="0" hangingPunct="1">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If your use case involves providing access (temporarily or permanent) to resources (such as accounts, pictures, files etc), then use OAuth.</a:t>
                      </a:r>
                    </a:p>
                    <a:p>
                      <a:pPr marL="0" marR="0" algn="l" defTabSz="914015" rtl="0" eaLnBrk="1" latinLnBrk="0" hangingPunct="1">
                        <a:lnSpc>
                          <a:spcPct val="115000"/>
                        </a:lnSpc>
                        <a:spcBef>
                          <a:spcPts val="0"/>
                        </a:spcBef>
                        <a:spcAft>
                          <a:spcPts val="0"/>
                        </a:spcAft>
                      </a:pPr>
                      <a:r>
                        <a:rPr lang="en-US" sz="1000" b="0" u="none" strike="noStrike" kern="1200" dirty="0" smtClean="0">
                          <a:solidFill>
                            <a:schemeClr val="tx2">
                              <a:lumMod val="10000"/>
                            </a:schemeClr>
                          </a:solidFill>
                          <a:effectLst/>
                          <a:latin typeface="Times New Roman"/>
                          <a:ea typeface="Times New Roman"/>
                          <a:cs typeface="Times New Roman"/>
                        </a:rPr>
                        <a:t>If your use case involves mobile devices, then OAuth</a:t>
                      </a:r>
                      <a:r>
                        <a:rPr lang="en-US" sz="1000" b="0" u="none" strike="noStrike" kern="1200" baseline="0" dirty="0" smtClean="0">
                          <a:solidFill>
                            <a:schemeClr val="tx2">
                              <a:lumMod val="10000"/>
                            </a:schemeClr>
                          </a:solidFill>
                          <a:effectLst/>
                          <a:latin typeface="Times New Roman"/>
                          <a:ea typeface="Times New Roman"/>
                          <a:cs typeface="Times New Roman"/>
                        </a:rPr>
                        <a:t> </a:t>
                      </a:r>
                      <a:r>
                        <a:rPr lang="en-US" sz="1000" b="0" u="none" strike="noStrike" kern="1200" dirty="0" smtClean="0">
                          <a:solidFill>
                            <a:schemeClr val="tx2">
                              <a:lumMod val="10000"/>
                            </a:schemeClr>
                          </a:solidFill>
                          <a:effectLst/>
                          <a:latin typeface="Times New Roman"/>
                          <a:ea typeface="Times New Roman"/>
                          <a:cs typeface="Times New Roman"/>
                        </a:rPr>
                        <a:t> with some form of Bearer Tokens is appropriate.</a:t>
                      </a:r>
                      <a:endParaRPr lang="en-US" sz="1000" b="0" u="none" strike="noStrike" kern="1200" dirty="0">
                        <a:solidFill>
                          <a:schemeClr val="tx2">
                            <a:lumMod val="10000"/>
                          </a:schemeClr>
                        </a:solidFill>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34461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801" y="386402"/>
            <a:ext cx="7736441" cy="783179"/>
          </a:xfrm>
        </p:spPr>
        <p:txBody>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Summary – Solution review</a:t>
            </a: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24" name="TextBox 23"/>
          <p:cNvSpPr txBox="1"/>
          <p:nvPr/>
        </p:nvSpPr>
        <p:spPr>
          <a:xfrm>
            <a:off x="361950" y="1485900"/>
            <a:ext cx="9372599" cy="4532222"/>
          </a:xfrm>
          <a:prstGeom prst="rect">
            <a:avLst/>
          </a:prstGeom>
          <a:noFill/>
        </p:spPr>
        <p:txBody>
          <a:bodyPr wrap="square" lIns="99269" tIns="49635" rIns="99269" bIns="49635" rtlCol="0">
            <a:spAutoFit/>
          </a:bodyPr>
          <a:lstStyle/>
          <a:p>
            <a:pPr marL="285750" indent="-285750">
              <a:buFont typeface="Wingdings" pitchFamily="2" charset="2"/>
              <a:buChar char="Ø"/>
            </a:pPr>
            <a:r>
              <a:rPr lang="en-US" sz="1600" dirty="0">
                <a:solidFill>
                  <a:schemeClr val="tx2">
                    <a:lumMod val="10000"/>
                  </a:schemeClr>
                </a:solidFill>
                <a:latin typeface="Times New Roman" pitchFamily="18" charset="0"/>
                <a:cs typeface="Times New Roman" pitchFamily="18" charset="0"/>
              </a:rPr>
              <a:t>Exploring the ability of OpenAM in the role of authentication server and achieving two factor authentication with it. It’s a cost effective approach to implement two factor authentication</a:t>
            </a:r>
          </a:p>
          <a:p>
            <a:pPr marL="285750" indent="-285750">
              <a:buFont typeface="Wingdings" pitchFamily="2" charset="2"/>
              <a:buChar char="Ø"/>
            </a:pPr>
            <a:endParaRPr lang="en-US" sz="1600" dirty="0" smtClean="0">
              <a:solidFill>
                <a:schemeClr val="tx2">
                  <a:lumMod val="10000"/>
                </a:schemeClr>
              </a:solidFill>
              <a:latin typeface="Times New Roman" pitchFamily="18" charset="0"/>
              <a:cs typeface="Times New Roman" pitchFamily="18" charset="0"/>
            </a:endParaRPr>
          </a:p>
          <a:p>
            <a:pPr marL="285750" indent="-285750">
              <a:buFont typeface="Wingdings" pitchFamily="2" charset="2"/>
              <a:buChar char="Ø"/>
            </a:pPr>
            <a:r>
              <a:rPr lang="en-US" sz="1600" dirty="0" smtClean="0">
                <a:solidFill>
                  <a:schemeClr val="tx2">
                    <a:lumMod val="10000"/>
                  </a:schemeClr>
                </a:solidFill>
                <a:latin typeface="Times New Roman" pitchFamily="18" charset="0"/>
                <a:cs typeface="Times New Roman" pitchFamily="18" charset="0"/>
              </a:rPr>
              <a:t>Both OAuth2 and SAML have </a:t>
            </a:r>
            <a:r>
              <a:rPr lang="en-US" sz="1600" dirty="0">
                <a:solidFill>
                  <a:schemeClr val="tx2">
                    <a:lumMod val="10000"/>
                  </a:schemeClr>
                </a:solidFill>
                <a:latin typeface="Times New Roman" pitchFamily="18" charset="0"/>
                <a:cs typeface="Times New Roman" pitchFamily="18" charset="0"/>
              </a:rPr>
              <a:t>nice features and both will work for SSO. Both are proven in multiple languages and various kinds of applications. </a:t>
            </a:r>
            <a:endParaRPr lang="en-US" sz="1600" dirty="0" smtClean="0">
              <a:solidFill>
                <a:schemeClr val="tx2">
                  <a:lumMod val="10000"/>
                </a:schemeClr>
              </a:solidFill>
              <a:latin typeface="Times New Roman" pitchFamily="18" charset="0"/>
              <a:cs typeface="Times New Roman" pitchFamily="18" charset="0"/>
            </a:endParaRPr>
          </a:p>
          <a:p>
            <a:endParaRPr lang="en-US" sz="1600" dirty="0">
              <a:solidFill>
                <a:schemeClr val="tx2">
                  <a:lumMod val="10000"/>
                </a:schemeClr>
              </a:solidFill>
              <a:latin typeface="Times New Roman" pitchFamily="18" charset="0"/>
              <a:cs typeface="Times New Roman" pitchFamily="18" charset="0"/>
            </a:endParaRPr>
          </a:p>
          <a:p>
            <a:pPr marL="285750" indent="-285750">
              <a:buFont typeface="Wingdings" pitchFamily="2" charset="2"/>
              <a:buChar char="Ø"/>
            </a:pPr>
            <a:r>
              <a:rPr lang="en-US" sz="1600" dirty="0">
                <a:solidFill>
                  <a:schemeClr val="tx2">
                    <a:lumMod val="10000"/>
                  </a:schemeClr>
                </a:solidFill>
                <a:latin typeface="Times New Roman" pitchFamily="18" charset="0"/>
                <a:cs typeface="Times New Roman" pitchFamily="18" charset="0"/>
              </a:rPr>
              <a:t>OAuth2 provides a simpler and more standardized solution which covers all of our current needs and avoids the use of workarounds for interoperability with native applications.</a:t>
            </a:r>
          </a:p>
          <a:p>
            <a:pPr marL="285750" indent="-285750">
              <a:buFont typeface="Wingdings" pitchFamily="2" charset="2"/>
              <a:buChar char="Ø"/>
            </a:pPr>
            <a:endParaRPr lang="en-US" sz="1600" dirty="0">
              <a:solidFill>
                <a:schemeClr val="tx2">
                  <a:lumMod val="10000"/>
                </a:schemeClr>
              </a:solidFill>
              <a:latin typeface="Times New Roman" pitchFamily="18" charset="0"/>
              <a:cs typeface="Times New Roman" pitchFamily="18" charset="0"/>
            </a:endParaRPr>
          </a:p>
          <a:p>
            <a:pPr marL="285750" indent="-285750">
              <a:buFont typeface="Wingdings" pitchFamily="2" charset="2"/>
              <a:buChar char="Ø"/>
            </a:pPr>
            <a:r>
              <a:rPr lang="en-US" sz="1600" dirty="0">
                <a:solidFill>
                  <a:schemeClr val="tx2">
                    <a:lumMod val="10000"/>
                  </a:schemeClr>
                </a:solidFill>
                <a:latin typeface="Times New Roman" pitchFamily="18" charset="0"/>
                <a:cs typeface="Times New Roman" pitchFamily="18" charset="0"/>
              </a:rPr>
              <a:t>As this begins to unfold and we work with various security teams we need to see how far this holds up</a:t>
            </a:r>
            <a:r>
              <a:rPr lang="en-US" sz="1600" dirty="0" smtClean="0">
                <a:solidFill>
                  <a:schemeClr val="tx2">
                    <a:lumMod val="10000"/>
                  </a:schemeClr>
                </a:solidFill>
                <a:latin typeface="Times New Roman" pitchFamily="18" charset="0"/>
                <a:cs typeface="Times New Roman" pitchFamily="18" charset="0"/>
              </a:rPr>
              <a:t>.</a:t>
            </a:r>
          </a:p>
          <a:p>
            <a:endParaRPr lang="en-US" sz="1600" dirty="0">
              <a:solidFill>
                <a:schemeClr val="tx2">
                  <a:lumMod val="10000"/>
                </a:schemeClr>
              </a:solidFill>
              <a:latin typeface="Times New Roman" pitchFamily="18" charset="0"/>
              <a:cs typeface="Times New Roman" pitchFamily="18" charset="0"/>
            </a:endParaRPr>
          </a:p>
          <a:p>
            <a:pPr marL="285750" indent="-285750">
              <a:buFont typeface="Wingdings" pitchFamily="2" charset="2"/>
              <a:buChar char="Ø"/>
            </a:pPr>
            <a:r>
              <a:rPr lang="en-US" sz="1600" dirty="0">
                <a:solidFill>
                  <a:schemeClr val="tx2">
                    <a:lumMod val="10000"/>
                  </a:schemeClr>
                </a:solidFill>
                <a:latin typeface="Times New Roman" pitchFamily="18" charset="0"/>
                <a:cs typeface="Times New Roman" pitchFamily="18" charset="0"/>
              </a:rPr>
              <a:t>We may be asked to sign messages once the security team of the enterprise does final auditing of the OAuth2 implementation</a:t>
            </a:r>
            <a:r>
              <a:rPr lang="en-US" sz="1600" dirty="0" smtClean="0">
                <a:solidFill>
                  <a:schemeClr val="tx2">
                    <a:lumMod val="10000"/>
                  </a:schemeClr>
                </a:solidFill>
                <a:latin typeface="Times New Roman" pitchFamily="18" charset="0"/>
                <a:cs typeface="Times New Roman" pitchFamily="18" charset="0"/>
              </a:rPr>
              <a:t>.</a:t>
            </a:r>
          </a:p>
          <a:p>
            <a:pPr marL="285750" indent="-285750">
              <a:buFont typeface="Wingdings" pitchFamily="2" charset="2"/>
              <a:buChar char="Ø"/>
            </a:pPr>
            <a:endParaRPr lang="en-US" sz="1600" dirty="0">
              <a:solidFill>
                <a:schemeClr val="tx2">
                  <a:lumMod val="10000"/>
                </a:schemeClr>
              </a:solidFill>
              <a:latin typeface="Times New Roman" pitchFamily="18" charset="0"/>
              <a:cs typeface="Times New Roman" pitchFamily="18" charset="0"/>
            </a:endParaRPr>
          </a:p>
          <a:p>
            <a:pPr marL="285750" indent="-285750">
              <a:buFont typeface="Wingdings" pitchFamily="2" charset="2"/>
              <a:buChar char="Ø"/>
            </a:pPr>
            <a:r>
              <a:rPr lang="en-US" sz="1600" dirty="0" smtClean="0">
                <a:solidFill>
                  <a:schemeClr val="tx2">
                    <a:lumMod val="10000"/>
                  </a:schemeClr>
                </a:solidFill>
                <a:latin typeface="Times New Roman" pitchFamily="18" charset="0"/>
                <a:cs typeface="Times New Roman" pitchFamily="18" charset="0"/>
              </a:rPr>
              <a:t>We need to evaluate our current Authentication Platform/infrastructure to make a decision on the implementation.</a:t>
            </a:r>
          </a:p>
          <a:p>
            <a:pPr marL="285750" indent="-285750">
              <a:buFont typeface="Wingdings" pitchFamily="2" charset="2"/>
              <a:buChar char="Ø"/>
            </a:pPr>
            <a:endParaRPr lang="en-US" sz="1600" dirty="0">
              <a:solidFill>
                <a:schemeClr val="tx2">
                  <a:lumMod val="10000"/>
                </a:schemeClr>
              </a:solidFill>
              <a:latin typeface="Times New Roman" pitchFamily="18" charset="0"/>
              <a:cs typeface="Times New Roman" pitchFamily="18" charset="0"/>
            </a:endParaRPr>
          </a:p>
          <a:p>
            <a:pPr marL="285750" indent="-285750">
              <a:buFont typeface="Wingdings" pitchFamily="2" charset="2"/>
              <a:buChar char="Ø"/>
            </a:pPr>
            <a:r>
              <a:rPr lang="en-US" sz="1600" dirty="0" smtClean="0">
                <a:solidFill>
                  <a:schemeClr val="tx2">
                    <a:lumMod val="10000"/>
                  </a:schemeClr>
                </a:solidFill>
                <a:latin typeface="Times New Roman" pitchFamily="18" charset="0"/>
                <a:cs typeface="Times New Roman" pitchFamily="18" charset="0"/>
              </a:rPr>
              <a:t>Taking a decision on “What we have vs. What we need to develop”. </a:t>
            </a:r>
            <a:endParaRPr lang="en-US" sz="1600" dirty="0">
              <a:solidFill>
                <a:schemeClr val="tx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9647851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475" y="0"/>
            <a:ext cx="7736441" cy="783179"/>
          </a:xfrm>
        </p:spPr>
        <p:txBody>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Reference Links</a:t>
            </a:r>
            <a:endParaRPr lang="en-US" sz="2800" dirty="0">
              <a:latin typeface="Times New Roman" pitchFamily="18" charset="0"/>
              <a:cs typeface="Times New Roman" pitchFamily="18" charset="0"/>
            </a:endParaRPr>
          </a:p>
        </p:txBody>
      </p:sp>
      <p:sp>
        <p:nvSpPr>
          <p:cNvPr id="24" name="TextBox 23"/>
          <p:cNvSpPr txBox="1"/>
          <p:nvPr/>
        </p:nvSpPr>
        <p:spPr>
          <a:xfrm>
            <a:off x="361950" y="1485900"/>
            <a:ext cx="9372599" cy="3578115"/>
          </a:xfrm>
          <a:prstGeom prst="rect">
            <a:avLst/>
          </a:prstGeom>
          <a:noFill/>
        </p:spPr>
        <p:txBody>
          <a:bodyPr wrap="square" lIns="99269" tIns="49635" rIns="99269" bIns="49635" rtlCol="0">
            <a:spAutoFit/>
          </a:bodyPr>
          <a:lstStyle/>
          <a:p>
            <a:r>
              <a:rPr lang="en-US" sz="1400" dirty="0" smtClean="0">
                <a:latin typeface="Times New Roman" pitchFamily="18" charset="0"/>
                <a:cs typeface="Times New Roman" pitchFamily="18" charset="0"/>
              </a:rPr>
              <a:t>SAML 2.0 &amp; FICAM:</a:t>
            </a:r>
          </a:p>
          <a:p>
            <a:pPr marL="228600" indent="-228600">
              <a:buFont typeface="+mj-lt"/>
              <a:buAutoNum type="arabicPeriod"/>
            </a:pPr>
            <a:r>
              <a:rPr lang="en-US" sz="1400" dirty="0">
                <a:solidFill>
                  <a:schemeClr val="tx2">
                    <a:lumMod val="10000"/>
                  </a:schemeClr>
                </a:solidFill>
                <a:latin typeface="Times New Roman" pitchFamily="18" charset="0"/>
                <a:cs typeface="Times New Roman" pitchFamily="18" charset="0"/>
                <a:hlinkClick r:id="rId2"/>
              </a:rPr>
              <a:t>http://</a:t>
            </a:r>
            <a:r>
              <a:rPr lang="en-US" sz="1400" dirty="0" smtClean="0">
                <a:solidFill>
                  <a:schemeClr val="tx2">
                    <a:lumMod val="10000"/>
                  </a:schemeClr>
                </a:solidFill>
                <a:latin typeface="Times New Roman" pitchFamily="18" charset="0"/>
                <a:cs typeface="Times New Roman" pitchFamily="18" charset="0"/>
                <a:hlinkClick r:id="rId2"/>
              </a:rPr>
              <a:t>docs.oasis-open.org/security/saml/Post2.0/sstc-saml-tech-overview-2.0-cd-02.html</a:t>
            </a:r>
            <a:endParaRPr lang="en-US" sz="1400" dirty="0" smtClean="0">
              <a:solidFill>
                <a:schemeClr val="tx2">
                  <a:lumMod val="10000"/>
                </a:schemeClr>
              </a:solidFill>
              <a:latin typeface="Times New Roman" pitchFamily="18" charset="0"/>
              <a:cs typeface="Times New Roman" pitchFamily="18" charset="0"/>
            </a:endParaRPr>
          </a:p>
          <a:p>
            <a:pPr marL="228600" indent="-228600">
              <a:buFont typeface="+mj-lt"/>
              <a:buAutoNum type="arabicPeriod"/>
            </a:pPr>
            <a:r>
              <a:rPr lang="en-US" sz="1400" b="1" dirty="0">
                <a:latin typeface="Times New Roman" pitchFamily="18" charset="0"/>
                <a:cs typeface="Times New Roman" pitchFamily="18" charset="0"/>
              </a:rPr>
              <a:t>[SAMLBind] </a:t>
            </a:r>
            <a:r>
              <a:rPr lang="en-US" sz="1400" dirty="0">
                <a:latin typeface="Times New Roman" pitchFamily="18" charset="0"/>
                <a:cs typeface="Times New Roman" pitchFamily="18" charset="0"/>
                <a:hlinkClick r:id="rId3"/>
              </a:rPr>
              <a:t>http://docs.oasis-open.org/security/saml/v2.0/saml-bindings-2.0-os.pdf</a:t>
            </a:r>
            <a:endParaRPr lang="en-US" sz="1400" dirty="0">
              <a:solidFill>
                <a:schemeClr val="tx2">
                  <a:lumMod val="10000"/>
                </a:schemeClr>
              </a:solidFill>
              <a:latin typeface="Times New Roman" pitchFamily="18" charset="0"/>
              <a:cs typeface="Times New Roman" pitchFamily="18" charset="0"/>
            </a:endParaRPr>
          </a:p>
          <a:p>
            <a:pPr marL="228600" indent="-228600">
              <a:buFont typeface="+mj-lt"/>
              <a:buAutoNum type="arabicPeriod"/>
            </a:pPr>
            <a:r>
              <a:rPr lang="en-US" sz="1400" b="1" dirty="0" smtClean="0">
                <a:latin typeface="Times New Roman" pitchFamily="18" charset="0"/>
                <a:cs typeface="Times New Roman" pitchFamily="18" charset="0"/>
              </a:rPr>
              <a:t>[</a:t>
            </a:r>
            <a:r>
              <a:rPr lang="en-US" sz="1400" b="1" dirty="0">
                <a:latin typeface="Times New Roman" pitchFamily="18" charset="0"/>
                <a:cs typeface="Times New Roman" pitchFamily="18" charset="0"/>
              </a:rPr>
              <a:t>SAMLCore] </a:t>
            </a:r>
            <a:r>
              <a:rPr lang="en-US" sz="1400" dirty="0">
                <a:latin typeface="Times New Roman" pitchFamily="18" charset="0"/>
                <a:cs typeface="Times New Roman" pitchFamily="18" charset="0"/>
                <a:hlinkClick r:id="rId4"/>
              </a:rPr>
              <a:t>http://docs.oasis-open.org/security/saml/v2.0/saml-core-2.0-os.pdf</a:t>
            </a:r>
            <a:r>
              <a:rPr lang="en-US" sz="1400" dirty="0">
                <a:latin typeface="Times New Roman" pitchFamily="18" charset="0"/>
                <a:cs typeface="Times New Roman" pitchFamily="18" charset="0"/>
              </a:rPr>
              <a:t>.</a:t>
            </a:r>
          </a:p>
          <a:p>
            <a:pPr marL="228600" indent="-228600">
              <a:buFont typeface="+mj-lt"/>
              <a:buAutoNum type="arabicPeriod"/>
            </a:pPr>
            <a:r>
              <a:rPr lang="en-US" sz="1400" b="1" dirty="0">
                <a:latin typeface="Times New Roman" pitchFamily="18" charset="0"/>
                <a:cs typeface="Times New Roman" pitchFamily="18" charset="0"/>
              </a:rPr>
              <a:t>[SAMLProf] </a:t>
            </a:r>
            <a:r>
              <a:rPr lang="en-US" sz="1400" dirty="0">
                <a:latin typeface="Times New Roman" pitchFamily="18" charset="0"/>
                <a:cs typeface="Times New Roman" pitchFamily="18" charset="0"/>
                <a:hlinkClick r:id="rId5"/>
              </a:rPr>
              <a:t>http://docs.oasis-open.org/security/saml/v2.0/saml-profiles-2.0-os.pdf</a:t>
            </a:r>
            <a:r>
              <a:rPr lang="en-US" sz="1400" dirty="0">
                <a:latin typeface="Times New Roman" pitchFamily="18" charset="0"/>
                <a:cs typeface="Times New Roman" pitchFamily="18" charset="0"/>
              </a:rPr>
              <a:t>.</a:t>
            </a:r>
          </a:p>
          <a:p>
            <a:pPr marL="228600" indent="-228600">
              <a:buFont typeface="+mj-lt"/>
              <a:buAutoNum type="arabicPeriod"/>
            </a:pPr>
            <a:r>
              <a:rPr lang="en-US" sz="1400" b="1" dirty="0">
                <a:latin typeface="Times New Roman" pitchFamily="18" charset="0"/>
                <a:cs typeface="Times New Roman" pitchFamily="18" charset="0"/>
              </a:rPr>
              <a:t>[SAMLMeta] </a:t>
            </a:r>
            <a:r>
              <a:rPr lang="en-US" sz="1400" dirty="0">
                <a:latin typeface="Times New Roman" pitchFamily="18" charset="0"/>
                <a:cs typeface="Times New Roman" pitchFamily="18" charset="0"/>
                <a:hlinkClick r:id="rId6"/>
              </a:rPr>
              <a:t>http://docs.oasis-open.org/security/saml/v2.0/saml-metadata-2.0-os.pdf</a:t>
            </a:r>
            <a:r>
              <a:rPr lang="en-US" sz="1400" dirty="0">
                <a:latin typeface="Times New Roman" pitchFamily="18" charset="0"/>
                <a:cs typeface="Times New Roman" pitchFamily="18" charset="0"/>
              </a:rPr>
              <a:t>.</a:t>
            </a:r>
          </a:p>
          <a:p>
            <a:pPr marL="228600" indent="-228600">
              <a:buFont typeface="+mj-lt"/>
              <a:buAutoNum type="arabicPeriod"/>
            </a:pPr>
            <a:r>
              <a:rPr lang="it-IT" sz="1400" b="1" dirty="0">
                <a:latin typeface="Times New Roman" pitchFamily="18" charset="0"/>
                <a:cs typeface="Times New Roman" pitchFamily="18" charset="0"/>
              </a:rPr>
              <a:t>[SAMLMeta-Ext] </a:t>
            </a:r>
            <a:r>
              <a:rPr lang="en-US" sz="1400" dirty="0">
                <a:latin typeface="Times New Roman" pitchFamily="18" charset="0"/>
                <a:cs typeface="Times New Roman" pitchFamily="18" charset="0"/>
                <a:hlinkClick r:id="rId7"/>
              </a:rPr>
              <a:t>http://www.oasis-open.org/committees/security</a:t>
            </a:r>
            <a:endParaRPr lang="en-US" sz="1400" dirty="0">
              <a:latin typeface="Times New Roman" pitchFamily="18" charset="0"/>
              <a:cs typeface="Times New Roman" pitchFamily="18" charset="0"/>
            </a:endParaRPr>
          </a:p>
          <a:p>
            <a:pPr marL="228600" indent="-228600">
              <a:buFont typeface="+mj-lt"/>
              <a:buAutoNum type="arabicPeriod"/>
            </a:pPr>
            <a:r>
              <a:rPr lang="en-US" sz="1400" b="1" dirty="0">
                <a:latin typeface="Times New Roman" pitchFamily="18" charset="0"/>
                <a:cs typeface="Times New Roman" pitchFamily="18" charset="0"/>
              </a:rPr>
              <a:t>[SAMLSecure] </a:t>
            </a:r>
            <a:r>
              <a:rPr lang="en-US" sz="1400" dirty="0">
                <a:latin typeface="Times New Roman" pitchFamily="18" charset="0"/>
                <a:cs typeface="Times New Roman" pitchFamily="18" charset="0"/>
                <a:hlinkClick r:id="rId8"/>
              </a:rPr>
              <a:t>http://www.oasisopen-org/committees/security</a:t>
            </a:r>
            <a:endParaRPr lang="en-US" sz="1400" dirty="0">
              <a:latin typeface="Times New Roman" pitchFamily="18" charset="0"/>
              <a:cs typeface="Times New Roman" pitchFamily="18" charset="0"/>
            </a:endParaRPr>
          </a:p>
          <a:p>
            <a:pPr marL="228600" indent="-228600">
              <a:buFont typeface="+mj-lt"/>
              <a:buAutoNum type="arabicPeriod"/>
            </a:pPr>
            <a:r>
              <a:rPr lang="en-US" sz="1400" b="1" dirty="0">
                <a:latin typeface="Times New Roman" pitchFamily="18" charset="0"/>
                <a:cs typeface="Times New Roman" pitchFamily="18" charset="0"/>
              </a:rPr>
              <a:t>[SAML sstc-saml-x509-authn-attrib-profile] </a:t>
            </a:r>
            <a:r>
              <a:rPr lang="en-US" sz="1400" dirty="0">
                <a:latin typeface="Times New Roman" pitchFamily="18" charset="0"/>
                <a:cs typeface="Times New Roman" pitchFamily="18" charset="0"/>
                <a:hlinkClick r:id="rId9"/>
              </a:rPr>
              <a:t>https://</a:t>
            </a:r>
            <a:r>
              <a:rPr lang="en-US" sz="1400" dirty="0" smtClean="0">
                <a:latin typeface="Times New Roman" pitchFamily="18" charset="0"/>
                <a:cs typeface="Times New Roman" pitchFamily="18" charset="0"/>
                <a:hlinkClick r:id="rId9"/>
              </a:rPr>
              <a:t>www.oasis-open.org/committees/download.php/18058/sstc-saml-x509-authn-att</a:t>
            </a:r>
            <a:endParaRPr lang="en-US" sz="1400" dirty="0" smtClean="0">
              <a:latin typeface="Times New Roman" pitchFamily="18" charset="0"/>
              <a:cs typeface="Times New Roman" pitchFamily="18" charset="0"/>
            </a:endParaRPr>
          </a:p>
          <a:p>
            <a:pPr marL="228600" indent="-228600">
              <a:buFont typeface="+mj-lt"/>
              <a:buAutoNum type="arabicPeriod"/>
            </a:pPr>
            <a:r>
              <a:rPr lang="en-US" sz="1400" dirty="0">
                <a:latin typeface="Times New Roman" pitchFamily="18" charset="0"/>
                <a:cs typeface="Times New Roman" pitchFamily="18" charset="0"/>
              </a:rPr>
              <a:t>FICAM Ticket - </a:t>
            </a:r>
            <a:r>
              <a:rPr lang="en-US" sz="1400" u="sng" dirty="0">
                <a:latin typeface="Times New Roman" pitchFamily="18" charset="0"/>
                <a:cs typeface="Times New Roman" pitchFamily="18" charset="0"/>
                <a:hlinkClick r:id="rId10"/>
              </a:rPr>
              <a:t>https://uiscollab.icsl.net/jira/browse/UIS-1854</a:t>
            </a:r>
            <a:endParaRPr lang="en-US" sz="1400" dirty="0">
              <a:latin typeface="Times New Roman" pitchFamily="18" charset="0"/>
              <a:cs typeface="Times New Roman" pitchFamily="18" charset="0"/>
            </a:endParaRPr>
          </a:p>
          <a:p>
            <a:pPr marL="228600" indent="-228600">
              <a:buFont typeface="+mj-lt"/>
              <a:buAutoNum type="arabicPeriod"/>
            </a:pPr>
            <a:endParaRPr lang="en-US" sz="1400" dirty="0">
              <a:latin typeface="Times New Roman" pitchFamily="18" charset="0"/>
              <a:cs typeface="Times New Roman" pitchFamily="18" charset="0"/>
            </a:endParaRPr>
          </a:p>
          <a:p>
            <a:r>
              <a:rPr lang="en-US" sz="1400" dirty="0" smtClean="0">
                <a:solidFill>
                  <a:schemeClr val="tx2">
                    <a:lumMod val="10000"/>
                  </a:schemeClr>
                </a:solidFill>
                <a:latin typeface="Times New Roman" pitchFamily="18" charset="0"/>
                <a:cs typeface="Times New Roman" pitchFamily="18" charset="0"/>
              </a:rPr>
              <a:t>OAuth 2.0</a:t>
            </a:r>
            <a:endParaRPr lang="en-US" sz="1400" dirty="0" smtClean="0">
              <a:solidFill>
                <a:schemeClr val="tx2">
                  <a:lumMod val="10000"/>
                </a:schemeClr>
              </a:solidFill>
              <a:latin typeface="Times New Roman" pitchFamily="18" charset="0"/>
              <a:cs typeface="Times New Roman" pitchFamily="18" charset="0"/>
            </a:endParaRPr>
          </a:p>
          <a:p>
            <a:pPr marL="342900" indent="-342900">
              <a:buFont typeface="+mj-lt"/>
              <a:buAutoNum type="arabicPeriod"/>
            </a:pPr>
            <a:r>
              <a:rPr lang="en-US" sz="1400" dirty="0">
                <a:solidFill>
                  <a:schemeClr val="tx2">
                    <a:lumMod val="10000"/>
                  </a:schemeClr>
                </a:solidFill>
                <a:latin typeface="Times New Roman" pitchFamily="18" charset="0"/>
                <a:cs typeface="Times New Roman" pitchFamily="18" charset="0"/>
                <a:hlinkClick r:id="rId11"/>
              </a:rPr>
              <a:t>http://oauth.net/2</a:t>
            </a:r>
            <a:r>
              <a:rPr lang="en-US" sz="1400" dirty="0" smtClean="0">
                <a:solidFill>
                  <a:schemeClr val="tx2">
                    <a:lumMod val="10000"/>
                  </a:schemeClr>
                </a:solidFill>
                <a:latin typeface="Times New Roman" pitchFamily="18" charset="0"/>
                <a:cs typeface="Times New Roman" pitchFamily="18" charset="0"/>
                <a:hlinkClick r:id="rId11"/>
              </a:rPr>
              <a:t>/</a:t>
            </a:r>
            <a:endParaRPr lang="en-US" sz="1400" dirty="0" smtClean="0">
              <a:solidFill>
                <a:schemeClr val="tx2">
                  <a:lumMod val="10000"/>
                </a:schemeClr>
              </a:solidFill>
              <a:latin typeface="Times New Roman" pitchFamily="18" charset="0"/>
              <a:cs typeface="Times New Roman" pitchFamily="18" charset="0"/>
            </a:endParaRPr>
          </a:p>
          <a:p>
            <a:pPr marL="342900" indent="-342900">
              <a:buFont typeface="+mj-lt"/>
              <a:buAutoNum type="arabicPeriod"/>
            </a:pPr>
            <a:r>
              <a:rPr lang="en-US" sz="1400" dirty="0">
                <a:solidFill>
                  <a:schemeClr val="tx2">
                    <a:lumMod val="10000"/>
                  </a:schemeClr>
                </a:solidFill>
                <a:latin typeface="Times New Roman" pitchFamily="18" charset="0"/>
                <a:cs typeface="Times New Roman" pitchFamily="18" charset="0"/>
                <a:hlinkClick r:id="rId12"/>
              </a:rPr>
              <a:t>http://</a:t>
            </a:r>
            <a:r>
              <a:rPr lang="en-US" sz="1400" dirty="0" smtClean="0">
                <a:solidFill>
                  <a:schemeClr val="tx2">
                    <a:lumMod val="10000"/>
                  </a:schemeClr>
                </a:solidFill>
                <a:latin typeface="Times New Roman" pitchFamily="18" charset="0"/>
                <a:cs typeface="Times New Roman" pitchFamily="18" charset="0"/>
                <a:hlinkClick r:id="rId12"/>
              </a:rPr>
              <a:t>tools.ietf.org/html/rfc6749</a:t>
            </a:r>
            <a:endParaRPr lang="en-US" sz="1400" dirty="0" smtClean="0">
              <a:solidFill>
                <a:schemeClr val="tx2">
                  <a:lumMod val="10000"/>
                </a:schemeClr>
              </a:solidFill>
              <a:latin typeface="Times New Roman" pitchFamily="18" charset="0"/>
              <a:cs typeface="Times New Roman" pitchFamily="18" charset="0"/>
            </a:endParaRPr>
          </a:p>
          <a:p>
            <a:pPr marL="285750" indent="-285750">
              <a:buFont typeface="Wingdings" pitchFamily="2" charset="2"/>
              <a:buChar char="Ø"/>
            </a:pPr>
            <a:endParaRPr lang="en-US" sz="1600" dirty="0">
              <a:solidFill>
                <a:schemeClr val="tx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29617025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Agenda</a:t>
            </a:r>
            <a:endParaRPr lang="en-US" sz="2800" dirty="0">
              <a:latin typeface="Times New Roman" pitchFamily="18" charset="0"/>
              <a:cs typeface="Times New Roman" pitchFamily="18" charset="0"/>
            </a:endParaRPr>
          </a:p>
        </p:txBody>
      </p:sp>
      <p:sp>
        <p:nvSpPr>
          <p:cNvPr id="23" name="TextBox 22"/>
          <p:cNvSpPr txBox="1"/>
          <p:nvPr/>
        </p:nvSpPr>
        <p:spPr>
          <a:xfrm>
            <a:off x="303027" y="1463737"/>
            <a:ext cx="6728079" cy="377238"/>
          </a:xfrm>
          <a:prstGeom prst="rect">
            <a:avLst/>
          </a:prstGeom>
          <a:noFill/>
        </p:spPr>
        <p:txBody>
          <a:bodyPr wrap="square" lIns="99269" tIns="49635" rIns="99269" bIns="49635" rtlCol="0">
            <a:spAutoFit/>
          </a:bodyPr>
          <a:lstStyle/>
          <a:p>
            <a:r>
              <a:rPr lang="en-US" dirty="0">
                <a:solidFill>
                  <a:srgbClr val="000000"/>
                </a:solidFill>
                <a:latin typeface="Times New Roman" pitchFamily="18" charset="0"/>
                <a:cs typeface="Times New Roman" pitchFamily="18" charset="0"/>
              </a:rPr>
              <a:t>Analysis: Authentication and Authorization Models</a:t>
            </a:r>
          </a:p>
        </p:txBody>
      </p:sp>
      <p:sp>
        <p:nvSpPr>
          <p:cNvPr id="24" name="TextBox 23"/>
          <p:cNvSpPr txBox="1"/>
          <p:nvPr/>
        </p:nvSpPr>
        <p:spPr>
          <a:xfrm>
            <a:off x="303027" y="1946139"/>
            <a:ext cx="8980679" cy="4101335"/>
          </a:xfrm>
          <a:prstGeom prst="rect">
            <a:avLst/>
          </a:prstGeom>
          <a:noFill/>
        </p:spPr>
        <p:txBody>
          <a:bodyPr wrap="square" lIns="99269" tIns="49635" rIns="99269" bIns="49635" rtlCol="0">
            <a:spAutoFit/>
          </a:bodyPr>
          <a:lstStyle/>
          <a:p>
            <a:pPr marL="372260" indent="-372260">
              <a:buFontTx/>
              <a:buAutoNum type="arabicParenBoth"/>
            </a:pPr>
            <a:r>
              <a:rPr lang="en-US" sz="1600" dirty="0" smtClean="0">
                <a:solidFill>
                  <a:srgbClr val="000000"/>
                </a:solidFill>
                <a:latin typeface="Times New Roman" pitchFamily="18" charset="0"/>
                <a:cs typeface="Times New Roman" pitchFamily="18" charset="0"/>
              </a:rPr>
              <a:t>What is around?</a:t>
            </a:r>
          </a:p>
          <a:p>
            <a:pPr marL="372260" indent="-372260">
              <a:buFontTx/>
              <a:buAutoNum type="arabicParenBoth"/>
            </a:pPr>
            <a:r>
              <a:rPr lang="en-US" sz="1600" dirty="0" smtClean="0">
                <a:solidFill>
                  <a:srgbClr val="000000"/>
                </a:solidFill>
                <a:latin typeface="Times New Roman" pitchFamily="18" charset="0"/>
                <a:cs typeface="Times New Roman" pitchFamily="18" charset="0"/>
              </a:rPr>
              <a:t>Background - Authentication </a:t>
            </a:r>
            <a:r>
              <a:rPr lang="en-US" sz="1600" dirty="0">
                <a:solidFill>
                  <a:srgbClr val="000000"/>
                </a:solidFill>
                <a:latin typeface="Times New Roman" pitchFamily="18" charset="0"/>
                <a:cs typeface="Times New Roman" pitchFamily="18" charset="0"/>
              </a:rPr>
              <a:t>and Authorization </a:t>
            </a:r>
          </a:p>
          <a:p>
            <a:pPr marL="372260" indent="-372260">
              <a:buFontTx/>
              <a:buAutoNum type="arabicParenBoth"/>
            </a:pPr>
            <a:r>
              <a:rPr lang="en-US" sz="1600" dirty="0" smtClean="0">
                <a:solidFill>
                  <a:srgbClr val="000000"/>
                </a:solidFill>
                <a:latin typeface="Times New Roman" pitchFamily="18" charset="0"/>
                <a:cs typeface="Times New Roman" pitchFamily="18" charset="0"/>
              </a:rPr>
              <a:t>What is SAML 2.0</a:t>
            </a:r>
          </a:p>
          <a:p>
            <a:pPr marL="372260" indent="-372260">
              <a:buFontTx/>
              <a:buAutoNum type="arabicParenBoth"/>
            </a:pPr>
            <a:r>
              <a:rPr lang="en-US" sz="1600" dirty="0">
                <a:solidFill>
                  <a:srgbClr val="000000"/>
                </a:solidFill>
                <a:latin typeface="Times New Roman" pitchFamily="18" charset="0"/>
                <a:cs typeface="Times New Roman" pitchFamily="18" charset="0"/>
              </a:rPr>
              <a:t>SAML 2.0 Use </a:t>
            </a:r>
            <a:r>
              <a:rPr lang="en-US" sz="1600" dirty="0" smtClean="0">
                <a:solidFill>
                  <a:srgbClr val="000000"/>
                </a:solidFill>
                <a:latin typeface="Times New Roman" pitchFamily="18" charset="0"/>
                <a:cs typeface="Times New Roman" pitchFamily="18" charset="0"/>
              </a:rPr>
              <a:t>Cases</a:t>
            </a:r>
            <a:endParaRPr lang="en-US" sz="1600" dirty="0">
              <a:solidFill>
                <a:srgbClr val="000000"/>
              </a:solidFill>
              <a:latin typeface="Times New Roman" pitchFamily="18" charset="0"/>
              <a:cs typeface="Times New Roman" pitchFamily="18" charset="0"/>
            </a:endParaRPr>
          </a:p>
          <a:p>
            <a:pPr marL="372260" indent="-372260">
              <a:buFontTx/>
              <a:buAutoNum type="arabicParenBoth"/>
            </a:pPr>
            <a:r>
              <a:rPr lang="en-US" sz="1600" dirty="0">
                <a:solidFill>
                  <a:srgbClr val="000000"/>
                </a:solidFill>
                <a:latin typeface="Times New Roman" pitchFamily="18" charset="0"/>
                <a:cs typeface="Times New Roman" pitchFamily="18" charset="0"/>
              </a:rPr>
              <a:t>Universal ID – SAML 2.0 WEB SSO</a:t>
            </a:r>
          </a:p>
          <a:p>
            <a:pPr marL="372260" indent="-372260">
              <a:buFontTx/>
              <a:buAutoNum type="arabicParenBoth"/>
            </a:pPr>
            <a:r>
              <a:rPr lang="en-US" sz="1600" dirty="0" smtClean="0">
                <a:solidFill>
                  <a:srgbClr val="000000"/>
                </a:solidFill>
                <a:latin typeface="Times New Roman" pitchFamily="18" charset="0"/>
                <a:cs typeface="Times New Roman" pitchFamily="18" charset="0"/>
              </a:rPr>
              <a:t>Two factor </a:t>
            </a:r>
            <a:r>
              <a:rPr lang="en-US" sz="1600" dirty="0">
                <a:solidFill>
                  <a:srgbClr val="000000"/>
                </a:solidFill>
                <a:latin typeface="Times New Roman" pitchFamily="18" charset="0"/>
                <a:cs typeface="Times New Roman" pitchFamily="18" charset="0"/>
              </a:rPr>
              <a:t>authentication with current OpenAM</a:t>
            </a:r>
          </a:p>
          <a:p>
            <a:pPr marL="372260" indent="-372260">
              <a:buFontTx/>
              <a:buAutoNum type="arabicParenBoth"/>
            </a:pPr>
            <a:r>
              <a:rPr lang="en-US" sz="1600" dirty="0" smtClean="0">
                <a:solidFill>
                  <a:srgbClr val="000000"/>
                </a:solidFill>
                <a:latin typeface="Times New Roman" pitchFamily="18" charset="0"/>
                <a:cs typeface="Times New Roman" pitchFamily="18" charset="0"/>
              </a:rPr>
              <a:t>OAuth 2.0 Overview, Use Case</a:t>
            </a:r>
            <a:endParaRPr lang="en-US" sz="1600" dirty="0">
              <a:solidFill>
                <a:srgbClr val="000000"/>
              </a:solidFill>
              <a:latin typeface="Times New Roman" pitchFamily="18" charset="0"/>
              <a:cs typeface="Times New Roman" pitchFamily="18" charset="0"/>
            </a:endParaRPr>
          </a:p>
          <a:p>
            <a:pPr marL="372260" indent="-372260">
              <a:buFontTx/>
              <a:buAutoNum type="arabicParenBoth"/>
            </a:pPr>
            <a:r>
              <a:rPr lang="en-US" sz="1600" dirty="0" smtClean="0">
                <a:solidFill>
                  <a:srgbClr val="000000"/>
                </a:solidFill>
                <a:latin typeface="Times New Roman" pitchFamily="18" charset="0"/>
                <a:cs typeface="Times New Roman" pitchFamily="18" charset="0"/>
              </a:rPr>
              <a:t>OAuth </a:t>
            </a:r>
            <a:r>
              <a:rPr lang="en-US" sz="1600" dirty="0">
                <a:solidFill>
                  <a:srgbClr val="000000"/>
                </a:solidFill>
                <a:latin typeface="Times New Roman" pitchFamily="18" charset="0"/>
                <a:cs typeface="Times New Roman" pitchFamily="18" charset="0"/>
              </a:rPr>
              <a:t>2.0 Authentication and Authorization </a:t>
            </a:r>
            <a:r>
              <a:rPr lang="en-US" sz="1600" dirty="0" smtClean="0">
                <a:solidFill>
                  <a:srgbClr val="000000"/>
                </a:solidFill>
                <a:latin typeface="Times New Roman" pitchFamily="18" charset="0"/>
                <a:cs typeface="Times New Roman" pitchFamily="18" charset="0"/>
              </a:rPr>
              <a:t>Flow</a:t>
            </a:r>
          </a:p>
          <a:p>
            <a:pPr marL="372260" indent="-372260">
              <a:buFontTx/>
              <a:buAutoNum type="arabicParenBoth"/>
            </a:pPr>
            <a:r>
              <a:rPr lang="en-US" sz="1600" dirty="0">
                <a:solidFill>
                  <a:srgbClr val="000000"/>
                </a:solidFill>
                <a:latin typeface="Times New Roman" pitchFamily="18" charset="0"/>
                <a:cs typeface="Times New Roman" pitchFamily="18" charset="0"/>
              </a:rPr>
              <a:t>3-legged OAuth vs. 2-legged </a:t>
            </a:r>
            <a:r>
              <a:rPr lang="en-US" sz="1600" dirty="0" smtClean="0">
                <a:solidFill>
                  <a:srgbClr val="000000"/>
                </a:solidFill>
                <a:latin typeface="Times New Roman" pitchFamily="18" charset="0"/>
                <a:cs typeface="Times New Roman" pitchFamily="18" charset="0"/>
              </a:rPr>
              <a:t>OAuth</a:t>
            </a:r>
          </a:p>
          <a:p>
            <a:pPr marL="372260" indent="-372260">
              <a:buFontTx/>
              <a:buAutoNum type="arabicParenBoth"/>
            </a:pPr>
            <a:r>
              <a:rPr lang="en-US" sz="1600" dirty="0">
                <a:solidFill>
                  <a:srgbClr val="000000"/>
                </a:solidFill>
                <a:latin typeface="Times New Roman" pitchFamily="18" charset="0"/>
                <a:cs typeface="Times New Roman" pitchFamily="18" charset="0"/>
              </a:rPr>
              <a:t>OAuth2 Security Considerations </a:t>
            </a:r>
          </a:p>
          <a:p>
            <a:pPr marL="372260" indent="-372260">
              <a:buFontTx/>
              <a:buAutoNum type="arabicParenBoth"/>
            </a:pPr>
            <a:r>
              <a:rPr lang="en-US" sz="1600" dirty="0" smtClean="0">
                <a:solidFill>
                  <a:srgbClr val="000000"/>
                </a:solidFill>
                <a:latin typeface="Times New Roman" pitchFamily="18" charset="0"/>
                <a:cs typeface="Times New Roman" pitchFamily="18" charset="0"/>
              </a:rPr>
              <a:t>SSO with OAuth2</a:t>
            </a:r>
          </a:p>
          <a:p>
            <a:pPr marL="372260" indent="-372260">
              <a:buFontTx/>
              <a:buAutoNum type="arabicParenBoth"/>
            </a:pPr>
            <a:r>
              <a:rPr lang="en-US" sz="1600" dirty="0">
                <a:solidFill>
                  <a:srgbClr val="000000"/>
                </a:solidFill>
                <a:latin typeface="Times New Roman" pitchFamily="18" charset="0"/>
                <a:cs typeface="Times New Roman" pitchFamily="18" charset="0"/>
              </a:rPr>
              <a:t>SAML 2.0 vs. OAuth </a:t>
            </a:r>
            <a:r>
              <a:rPr lang="en-US" sz="1600" dirty="0" smtClean="0">
                <a:solidFill>
                  <a:srgbClr val="000000"/>
                </a:solidFill>
                <a:latin typeface="Times New Roman" pitchFamily="18" charset="0"/>
                <a:cs typeface="Times New Roman" pitchFamily="18" charset="0"/>
              </a:rPr>
              <a:t>2.0</a:t>
            </a:r>
          </a:p>
          <a:p>
            <a:pPr marL="372260" indent="-372260">
              <a:buFontTx/>
              <a:buAutoNum type="arabicParenBoth"/>
            </a:pPr>
            <a:r>
              <a:rPr lang="en-US" sz="1600" dirty="0" smtClean="0">
                <a:solidFill>
                  <a:srgbClr val="000000"/>
                </a:solidFill>
                <a:latin typeface="Times New Roman" pitchFamily="18" charset="0"/>
                <a:cs typeface="Times New Roman" pitchFamily="18" charset="0"/>
              </a:rPr>
              <a:t>Reference Links</a:t>
            </a:r>
          </a:p>
          <a:p>
            <a:pPr marL="372260" indent="-372260">
              <a:buFontTx/>
              <a:buAutoNum type="arabicParenBoth"/>
            </a:pPr>
            <a:r>
              <a:rPr lang="en-US" sz="1600" dirty="0" smtClean="0">
                <a:solidFill>
                  <a:srgbClr val="000000"/>
                </a:solidFill>
                <a:latin typeface="Times New Roman" pitchFamily="18" charset="0"/>
                <a:cs typeface="Times New Roman" pitchFamily="18" charset="0"/>
              </a:rPr>
              <a:t>Summary</a:t>
            </a:r>
          </a:p>
          <a:p>
            <a:pPr marL="372260" indent="-372260">
              <a:buFontTx/>
              <a:buAutoNum type="arabicParenBoth"/>
            </a:pPr>
            <a:endParaRPr lang="en-US" dirty="0" smtClean="0">
              <a:latin typeface="Times New Roman" pitchFamily="18" charset="0"/>
              <a:cs typeface="Times New Roman" pitchFamily="18" charset="0"/>
            </a:endParaRPr>
          </a:p>
          <a:p>
            <a:pPr marL="372260" indent="-372260">
              <a:buFontTx/>
              <a:buAutoNum type="arabicParenBoth"/>
            </a:pPr>
            <a:endParaRPr lang="en-US" dirty="0">
              <a:solidFill>
                <a:srgbClr val="D2D2D2">
                  <a:lumMod val="10000"/>
                </a:srgbClr>
              </a:solidFill>
              <a:latin typeface="Times New Roman" pitchFamily="18" charset="0"/>
              <a:cs typeface="Times New Roman" pitchFamily="18" charset="0"/>
            </a:endParaRPr>
          </a:p>
        </p:txBody>
      </p:sp>
      <p:sp>
        <p:nvSpPr>
          <p:cNvPr id="3" name="Rectangle 2"/>
          <p:cNvSpPr/>
          <p:nvPr/>
        </p:nvSpPr>
        <p:spPr>
          <a:xfrm>
            <a:off x="303027" y="6172789"/>
            <a:ext cx="9627782" cy="523220"/>
          </a:xfrm>
          <a:prstGeom prst="rect">
            <a:avLst/>
          </a:prstGeom>
        </p:spPr>
        <p:txBody>
          <a:bodyPr wrap="square">
            <a:spAutoFit/>
          </a:bodyPr>
          <a:lstStyle/>
          <a:p>
            <a:r>
              <a:rPr lang="en-US" sz="1400" b="1" i="1" dirty="0">
                <a:solidFill>
                  <a:srgbClr val="00B050"/>
                </a:solidFill>
                <a:latin typeface="Times New Roman" pitchFamily="18" charset="0"/>
                <a:cs typeface="Times New Roman" pitchFamily="18" charset="0"/>
              </a:rPr>
              <a:t>An application with 0% security and 100% functionality is still an application, but an application with 100% security and 0% functionality is useless.  - Eve Maler</a:t>
            </a:r>
          </a:p>
        </p:txBody>
      </p:sp>
    </p:spTree>
    <p:extLst>
      <p:ext uri="{BB962C8B-B14F-4D97-AF65-F5344CB8AC3E}">
        <p14:creationId xmlns:p14="http://schemas.microsoft.com/office/powerpoint/2010/main" val="2627508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2642" y="3056131"/>
            <a:ext cx="2757678" cy="666834"/>
          </a:xfrm>
        </p:spPr>
        <p:txBody>
          <a:bodyPr/>
          <a:lstStyle/>
          <a:p>
            <a:pPr>
              <a:buNone/>
            </a:pPr>
            <a:r>
              <a:rPr lang="en-US" sz="5200" b="1" dirty="0"/>
              <a:t>Thanks</a:t>
            </a:r>
            <a:r>
              <a:rPr lang="en-US" sz="5200" dirty="0"/>
              <a:t>!</a:t>
            </a:r>
          </a:p>
        </p:txBody>
      </p:sp>
    </p:spTree>
    <p:extLst>
      <p:ext uri="{BB962C8B-B14F-4D97-AF65-F5344CB8AC3E}">
        <p14:creationId xmlns:p14="http://schemas.microsoft.com/office/powerpoint/2010/main" val="4065672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What is around?</a:t>
            </a:r>
            <a:endParaRPr lang="en-US" sz="2800" dirty="0">
              <a:latin typeface="Times New Roman" pitchFamily="18" charset="0"/>
              <a:cs typeface="Times New Roman" pitchFamily="18" charset="0"/>
            </a:endParaRPr>
          </a:p>
        </p:txBody>
      </p:sp>
      <p:sp>
        <p:nvSpPr>
          <p:cNvPr id="4" name="TextBox 3"/>
          <p:cNvSpPr txBox="1"/>
          <p:nvPr/>
        </p:nvSpPr>
        <p:spPr>
          <a:xfrm>
            <a:off x="1803911" y="3969328"/>
            <a:ext cx="1012173"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SAML 2.0</a:t>
            </a:r>
            <a:endParaRPr lang="en-US" sz="1200" b="1" dirty="0">
              <a:solidFill>
                <a:srgbClr val="2E67B2"/>
              </a:solidFill>
              <a:latin typeface="Times New Roman" pitchFamily="18" charset="0"/>
              <a:cs typeface="Times New Roman" pitchFamily="18" charset="0"/>
            </a:endParaRPr>
          </a:p>
        </p:txBody>
      </p:sp>
      <p:sp>
        <p:nvSpPr>
          <p:cNvPr id="7" name="TextBox 6"/>
          <p:cNvSpPr txBox="1"/>
          <p:nvPr/>
        </p:nvSpPr>
        <p:spPr>
          <a:xfrm>
            <a:off x="1775195" y="3422827"/>
            <a:ext cx="1390650" cy="276999"/>
          </a:xfrm>
          <a:prstGeom prst="rect">
            <a:avLst/>
          </a:prstGeom>
          <a:noFill/>
          <a:ln>
            <a:noFill/>
          </a:ln>
        </p:spPr>
        <p:txBody>
          <a:bodyPr wrap="square" rtlCol="0">
            <a:spAutoFit/>
          </a:bodyPr>
          <a:lstStyle/>
          <a:p>
            <a:pPr algn="ctr"/>
            <a:r>
              <a:rPr lang="en-US" sz="1200" b="1" dirty="0">
                <a:solidFill>
                  <a:srgbClr val="2E67B2"/>
                </a:solidFill>
                <a:latin typeface="Times New Roman" pitchFamily="18" charset="0"/>
                <a:cs typeface="Times New Roman" pitchFamily="18" charset="0"/>
              </a:rPr>
              <a:t>Authentication</a:t>
            </a:r>
          </a:p>
        </p:txBody>
      </p:sp>
      <p:sp>
        <p:nvSpPr>
          <p:cNvPr id="8" name="TextBox 7"/>
          <p:cNvSpPr txBox="1"/>
          <p:nvPr/>
        </p:nvSpPr>
        <p:spPr>
          <a:xfrm>
            <a:off x="5430843" y="3226811"/>
            <a:ext cx="939265"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OAuth 2.0</a:t>
            </a:r>
            <a:endParaRPr lang="en-US" sz="1200" b="1" dirty="0">
              <a:solidFill>
                <a:srgbClr val="2E67B2"/>
              </a:solidFill>
              <a:latin typeface="Times New Roman" pitchFamily="18" charset="0"/>
              <a:cs typeface="Times New Roman" pitchFamily="18" charset="0"/>
            </a:endParaRPr>
          </a:p>
        </p:txBody>
      </p:sp>
      <p:sp>
        <p:nvSpPr>
          <p:cNvPr id="9" name="TextBox 8"/>
          <p:cNvSpPr txBox="1"/>
          <p:nvPr/>
        </p:nvSpPr>
        <p:spPr>
          <a:xfrm>
            <a:off x="8102009" y="3469952"/>
            <a:ext cx="1288040" cy="461665"/>
          </a:xfrm>
          <a:prstGeom prst="rect">
            <a:avLst/>
          </a:prstGeom>
          <a:noFill/>
          <a:ln>
            <a:noFill/>
          </a:ln>
        </p:spPr>
        <p:txBody>
          <a:bodyPr wrap="square" rtlCol="0">
            <a:spAutoFit/>
          </a:bodyPr>
          <a:lstStyle/>
          <a:p>
            <a:pPr algn="ctr"/>
            <a:r>
              <a:rPr lang="en-US" sz="1200" b="1" dirty="0">
                <a:solidFill>
                  <a:srgbClr val="2E67B2"/>
                </a:solidFill>
                <a:latin typeface="Times New Roman" pitchFamily="18" charset="0"/>
                <a:cs typeface="Times New Roman" pitchFamily="18" charset="0"/>
              </a:rPr>
              <a:t>Two </a:t>
            </a:r>
            <a:r>
              <a:rPr lang="en-US" sz="1200" b="1" dirty="0" smtClean="0">
                <a:solidFill>
                  <a:srgbClr val="2E67B2"/>
                </a:solidFill>
                <a:latin typeface="Times New Roman" pitchFamily="18" charset="0"/>
                <a:cs typeface="Times New Roman" pitchFamily="18" charset="0"/>
              </a:rPr>
              <a:t>factor Authentication</a:t>
            </a:r>
            <a:endParaRPr lang="en-US" sz="1200" b="1" dirty="0">
              <a:solidFill>
                <a:srgbClr val="2E67B2"/>
              </a:solidFill>
              <a:latin typeface="Times New Roman" pitchFamily="18" charset="0"/>
              <a:cs typeface="Times New Roman" pitchFamily="18" charset="0"/>
            </a:endParaRPr>
          </a:p>
        </p:txBody>
      </p:sp>
      <p:sp>
        <p:nvSpPr>
          <p:cNvPr id="10" name="TextBox 9"/>
          <p:cNvSpPr txBox="1"/>
          <p:nvPr/>
        </p:nvSpPr>
        <p:spPr>
          <a:xfrm>
            <a:off x="7005872" y="2432477"/>
            <a:ext cx="1091669"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WEBSSO</a:t>
            </a:r>
            <a:endParaRPr lang="en-US" sz="1200" b="1" dirty="0">
              <a:solidFill>
                <a:srgbClr val="2E67B2"/>
              </a:solidFill>
              <a:latin typeface="Times New Roman" pitchFamily="18" charset="0"/>
              <a:cs typeface="Times New Roman" pitchFamily="18" charset="0"/>
            </a:endParaRPr>
          </a:p>
        </p:txBody>
      </p:sp>
      <p:sp>
        <p:nvSpPr>
          <p:cNvPr id="12" name="TextBox 11"/>
          <p:cNvSpPr txBox="1"/>
          <p:nvPr/>
        </p:nvSpPr>
        <p:spPr>
          <a:xfrm>
            <a:off x="7157869" y="1733099"/>
            <a:ext cx="139065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Authorization</a:t>
            </a:r>
            <a:endParaRPr lang="en-US" sz="1200" b="1" dirty="0">
              <a:solidFill>
                <a:srgbClr val="2E67B2"/>
              </a:solidFill>
              <a:latin typeface="Times New Roman" pitchFamily="18" charset="0"/>
              <a:cs typeface="Times New Roman" pitchFamily="18" charset="0"/>
            </a:endParaRPr>
          </a:p>
        </p:txBody>
      </p:sp>
      <p:sp>
        <p:nvSpPr>
          <p:cNvPr id="13" name="TextBox 12"/>
          <p:cNvSpPr txBox="1"/>
          <p:nvPr/>
        </p:nvSpPr>
        <p:spPr>
          <a:xfrm>
            <a:off x="4215655" y="4671830"/>
            <a:ext cx="139065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2-legged </a:t>
            </a:r>
            <a:r>
              <a:rPr lang="en-US" sz="1200" b="1" dirty="0">
                <a:solidFill>
                  <a:srgbClr val="2E67B2"/>
                </a:solidFill>
                <a:latin typeface="Times New Roman" pitchFamily="18" charset="0"/>
                <a:cs typeface="Times New Roman" pitchFamily="18" charset="0"/>
              </a:rPr>
              <a:t>OAuth</a:t>
            </a:r>
          </a:p>
        </p:txBody>
      </p:sp>
      <p:sp>
        <p:nvSpPr>
          <p:cNvPr id="14" name="TextBox 13"/>
          <p:cNvSpPr txBox="1"/>
          <p:nvPr/>
        </p:nvSpPr>
        <p:spPr>
          <a:xfrm>
            <a:off x="8318500" y="2462704"/>
            <a:ext cx="1390650" cy="276999"/>
          </a:xfrm>
          <a:prstGeom prst="rect">
            <a:avLst/>
          </a:prstGeom>
          <a:noFill/>
          <a:ln>
            <a:noFill/>
          </a:ln>
        </p:spPr>
        <p:txBody>
          <a:bodyPr wrap="square" rtlCol="0">
            <a:spAutoFit/>
          </a:bodyPr>
          <a:lstStyle/>
          <a:p>
            <a:pPr algn="ctr"/>
            <a:r>
              <a:rPr lang="en-US" sz="1200" b="1" dirty="0">
                <a:solidFill>
                  <a:srgbClr val="2E67B2"/>
                </a:solidFill>
                <a:latin typeface="Times New Roman" pitchFamily="18" charset="0"/>
                <a:cs typeface="Times New Roman" pitchFamily="18" charset="0"/>
              </a:rPr>
              <a:t>3-legged OAuth</a:t>
            </a:r>
          </a:p>
        </p:txBody>
      </p:sp>
      <p:sp>
        <p:nvSpPr>
          <p:cNvPr id="15" name="TextBox 14"/>
          <p:cNvSpPr txBox="1"/>
          <p:nvPr/>
        </p:nvSpPr>
        <p:spPr>
          <a:xfrm>
            <a:off x="5080859" y="3928177"/>
            <a:ext cx="962516"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OpenAM</a:t>
            </a:r>
            <a:endParaRPr lang="en-US" sz="1200" b="1" dirty="0">
              <a:solidFill>
                <a:srgbClr val="2E67B2"/>
              </a:solidFill>
              <a:latin typeface="Times New Roman" pitchFamily="18" charset="0"/>
              <a:cs typeface="Times New Roman" pitchFamily="18" charset="0"/>
            </a:endParaRPr>
          </a:p>
        </p:txBody>
      </p:sp>
      <p:sp>
        <p:nvSpPr>
          <p:cNvPr id="16" name="TextBox 15"/>
          <p:cNvSpPr txBox="1"/>
          <p:nvPr/>
        </p:nvSpPr>
        <p:spPr>
          <a:xfrm>
            <a:off x="733918" y="5062580"/>
            <a:ext cx="77822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APIGEE</a:t>
            </a:r>
            <a:endParaRPr lang="en-US" sz="1200" b="1" dirty="0">
              <a:solidFill>
                <a:srgbClr val="2E67B2"/>
              </a:solidFill>
              <a:latin typeface="Times New Roman" pitchFamily="18" charset="0"/>
              <a:cs typeface="Times New Roman" pitchFamily="18" charset="0"/>
            </a:endParaRPr>
          </a:p>
        </p:txBody>
      </p:sp>
      <p:sp>
        <p:nvSpPr>
          <p:cNvPr id="17" name="TextBox 16"/>
          <p:cNvSpPr txBox="1"/>
          <p:nvPr/>
        </p:nvSpPr>
        <p:spPr>
          <a:xfrm>
            <a:off x="3905026" y="3331452"/>
            <a:ext cx="77822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Identity</a:t>
            </a:r>
            <a:endParaRPr lang="en-US" sz="1200" b="1" dirty="0">
              <a:solidFill>
                <a:srgbClr val="2E67B2"/>
              </a:solidFill>
              <a:latin typeface="Times New Roman" pitchFamily="18" charset="0"/>
              <a:cs typeface="Times New Roman" pitchFamily="18" charset="0"/>
            </a:endParaRPr>
          </a:p>
        </p:txBody>
      </p:sp>
      <p:sp>
        <p:nvSpPr>
          <p:cNvPr id="18" name="TextBox 17"/>
          <p:cNvSpPr txBox="1"/>
          <p:nvPr/>
        </p:nvSpPr>
        <p:spPr>
          <a:xfrm>
            <a:off x="617626" y="3659389"/>
            <a:ext cx="77822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IAM</a:t>
            </a:r>
            <a:endParaRPr lang="en-US" sz="1200" b="1" dirty="0">
              <a:solidFill>
                <a:srgbClr val="2E67B2"/>
              </a:solidFill>
              <a:latin typeface="Times New Roman" pitchFamily="18" charset="0"/>
              <a:cs typeface="Times New Roman" pitchFamily="18" charset="0"/>
            </a:endParaRPr>
          </a:p>
        </p:txBody>
      </p:sp>
      <p:sp>
        <p:nvSpPr>
          <p:cNvPr id="19" name="TextBox 18"/>
          <p:cNvSpPr txBox="1"/>
          <p:nvPr/>
        </p:nvSpPr>
        <p:spPr>
          <a:xfrm>
            <a:off x="3312946" y="5185165"/>
            <a:ext cx="77822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Http</a:t>
            </a:r>
            <a:endParaRPr lang="en-US" sz="1200" b="1" dirty="0">
              <a:solidFill>
                <a:srgbClr val="2E67B2"/>
              </a:solidFill>
              <a:latin typeface="Times New Roman" pitchFamily="18" charset="0"/>
              <a:cs typeface="Times New Roman" pitchFamily="18" charset="0"/>
            </a:endParaRPr>
          </a:p>
        </p:txBody>
      </p:sp>
      <p:sp>
        <p:nvSpPr>
          <p:cNvPr id="20" name="TextBox 19"/>
          <p:cNvSpPr txBox="1"/>
          <p:nvPr/>
        </p:nvSpPr>
        <p:spPr>
          <a:xfrm>
            <a:off x="5803426" y="1733100"/>
            <a:ext cx="77822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Https</a:t>
            </a:r>
            <a:endParaRPr lang="en-US" sz="1200" b="1" dirty="0">
              <a:solidFill>
                <a:srgbClr val="2E67B2"/>
              </a:solidFill>
              <a:latin typeface="Times New Roman" pitchFamily="18" charset="0"/>
              <a:cs typeface="Times New Roman" pitchFamily="18" charset="0"/>
            </a:endParaRPr>
          </a:p>
        </p:txBody>
      </p:sp>
      <p:sp>
        <p:nvSpPr>
          <p:cNvPr id="21" name="TextBox 20"/>
          <p:cNvSpPr txBox="1"/>
          <p:nvPr/>
        </p:nvSpPr>
        <p:spPr>
          <a:xfrm>
            <a:off x="1386085" y="2942341"/>
            <a:ext cx="77822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SSL</a:t>
            </a:r>
            <a:endParaRPr lang="en-US" sz="1200" b="1" dirty="0">
              <a:solidFill>
                <a:srgbClr val="2E67B2"/>
              </a:solidFill>
              <a:latin typeface="Times New Roman" pitchFamily="18" charset="0"/>
              <a:cs typeface="Times New Roman" pitchFamily="18" charset="0"/>
            </a:endParaRPr>
          </a:p>
        </p:txBody>
      </p:sp>
      <p:sp>
        <p:nvSpPr>
          <p:cNvPr id="22" name="TextBox 21"/>
          <p:cNvSpPr txBox="1"/>
          <p:nvPr/>
        </p:nvSpPr>
        <p:spPr>
          <a:xfrm>
            <a:off x="1108150" y="5462164"/>
            <a:ext cx="77822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TLS</a:t>
            </a:r>
            <a:endParaRPr lang="en-US" sz="1200" b="1" dirty="0">
              <a:solidFill>
                <a:srgbClr val="2E67B2"/>
              </a:solidFill>
              <a:latin typeface="Times New Roman" pitchFamily="18" charset="0"/>
              <a:cs typeface="Times New Roman" pitchFamily="18" charset="0"/>
            </a:endParaRPr>
          </a:p>
        </p:txBody>
      </p:sp>
      <p:sp>
        <p:nvSpPr>
          <p:cNvPr id="25" name="TextBox 24"/>
          <p:cNvSpPr txBox="1"/>
          <p:nvPr/>
        </p:nvSpPr>
        <p:spPr>
          <a:xfrm>
            <a:off x="3077487" y="3704261"/>
            <a:ext cx="77822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Token</a:t>
            </a:r>
            <a:endParaRPr lang="en-US" sz="1200" b="1" dirty="0">
              <a:solidFill>
                <a:srgbClr val="2E67B2"/>
              </a:solidFill>
              <a:latin typeface="Times New Roman" pitchFamily="18" charset="0"/>
              <a:cs typeface="Times New Roman" pitchFamily="18" charset="0"/>
            </a:endParaRPr>
          </a:p>
        </p:txBody>
      </p:sp>
      <p:sp>
        <p:nvSpPr>
          <p:cNvPr id="26" name="TextBox 25"/>
          <p:cNvSpPr txBox="1"/>
          <p:nvPr/>
        </p:nvSpPr>
        <p:spPr>
          <a:xfrm>
            <a:off x="3502271" y="5831244"/>
            <a:ext cx="956556"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AuthCode</a:t>
            </a:r>
            <a:endParaRPr lang="en-US" sz="1200" b="1" dirty="0">
              <a:solidFill>
                <a:srgbClr val="2E67B2"/>
              </a:solidFill>
              <a:latin typeface="Times New Roman" pitchFamily="18" charset="0"/>
              <a:cs typeface="Times New Roman" pitchFamily="18" charset="0"/>
            </a:endParaRPr>
          </a:p>
        </p:txBody>
      </p:sp>
      <p:sp>
        <p:nvSpPr>
          <p:cNvPr id="27" name="TextBox 26"/>
          <p:cNvSpPr txBox="1"/>
          <p:nvPr/>
        </p:nvSpPr>
        <p:spPr>
          <a:xfrm>
            <a:off x="6390259" y="3423171"/>
            <a:ext cx="139065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Client</a:t>
            </a:r>
          </a:p>
        </p:txBody>
      </p:sp>
      <p:sp>
        <p:nvSpPr>
          <p:cNvPr id="28" name="TextBox 27"/>
          <p:cNvSpPr txBox="1"/>
          <p:nvPr/>
        </p:nvSpPr>
        <p:spPr>
          <a:xfrm>
            <a:off x="1775195" y="4544627"/>
            <a:ext cx="139065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Identity Provider</a:t>
            </a:r>
          </a:p>
        </p:txBody>
      </p:sp>
      <p:sp>
        <p:nvSpPr>
          <p:cNvPr id="29" name="TextBox 28"/>
          <p:cNvSpPr txBox="1"/>
          <p:nvPr/>
        </p:nvSpPr>
        <p:spPr>
          <a:xfrm>
            <a:off x="4661861" y="5260098"/>
            <a:ext cx="139065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Service Provider</a:t>
            </a:r>
          </a:p>
        </p:txBody>
      </p:sp>
      <p:sp>
        <p:nvSpPr>
          <p:cNvPr id="30" name="TextBox 29"/>
          <p:cNvSpPr txBox="1"/>
          <p:nvPr/>
        </p:nvSpPr>
        <p:spPr>
          <a:xfrm>
            <a:off x="3234942" y="4476391"/>
            <a:ext cx="110031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Claims</a:t>
            </a:r>
          </a:p>
        </p:txBody>
      </p:sp>
      <p:sp>
        <p:nvSpPr>
          <p:cNvPr id="31" name="TextBox 30"/>
          <p:cNvSpPr txBox="1"/>
          <p:nvPr/>
        </p:nvSpPr>
        <p:spPr>
          <a:xfrm>
            <a:off x="3980549" y="1773045"/>
            <a:ext cx="110031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OTP</a:t>
            </a:r>
          </a:p>
        </p:txBody>
      </p:sp>
      <p:sp>
        <p:nvSpPr>
          <p:cNvPr id="32" name="TextBox 31"/>
          <p:cNvSpPr txBox="1"/>
          <p:nvPr/>
        </p:nvSpPr>
        <p:spPr>
          <a:xfrm>
            <a:off x="5445323" y="2333722"/>
            <a:ext cx="139065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Federation</a:t>
            </a:r>
            <a:endParaRPr lang="en-US" sz="1200" b="1" dirty="0">
              <a:solidFill>
                <a:srgbClr val="2E67B2"/>
              </a:solidFill>
              <a:latin typeface="Times New Roman" pitchFamily="18" charset="0"/>
              <a:cs typeface="Times New Roman" pitchFamily="18" charset="0"/>
            </a:endParaRPr>
          </a:p>
        </p:txBody>
      </p:sp>
      <p:sp>
        <p:nvSpPr>
          <p:cNvPr id="33" name="TextBox 32"/>
          <p:cNvSpPr txBox="1"/>
          <p:nvPr/>
        </p:nvSpPr>
        <p:spPr>
          <a:xfrm>
            <a:off x="6805983" y="5792741"/>
            <a:ext cx="139065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Relying Party</a:t>
            </a:r>
          </a:p>
        </p:txBody>
      </p:sp>
      <p:sp>
        <p:nvSpPr>
          <p:cNvPr id="34" name="TextBox 33"/>
          <p:cNvSpPr txBox="1"/>
          <p:nvPr/>
        </p:nvSpPr>
        <p:spPr>
          <a:xfrm>
            <a:off x="4807031" y="5931240"/>
            <a:ext cx="110031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Scopes</a:t>
            </a:r>
          </a:p>
        </p:txBody>
      </p:sp>
      <p:sp>
        <p:nvSpPr>
          <p:cNvPr id="35" name="TextBox 34"/>
          <p:cNvSpPr txBox="1"/>
          <p:nvPr/>
        </p:nvSpPr>
        <p:spPr>
          <a:xfrm>
            <a:off x="8624715" y="2939120"/>
            <a:ext cx="77822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LDAP</a:t>
            </a:r>
            <a:endParaRPr lang="en-US" sz="1200" b="1" dirty="0">
              <a:solidFill>
                <a:srgbClr val="2E67B2"/>
              </a:solidFill>
              <a:latin typeface="Times New Roman" pitchFamily="18" charset="0"/>
              <a:cs typeface="Times New Roman" pitchFamily="18" charset="0"/>
            </a:endParaRPr>
          </a:p>
        </p:txBody>
      </p:sp>
      <p:sp>
        <p:nvSpPr>
          <p:cNvPr id="36" name="TextBox 35"/>
          <p:cNvSpPr txBox="1"/>
          <p:nvPr/>
        </p:nvSpPr>
        <p:spPr>
          <a:xfrm>
            <a:off x="4379485" y="6480511"/>
            <a:ext cx="1861137"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Authorization Provider</a:t>
            </a:r>
          </a:p>
        </p:txBody>
      </p:sp>
      <p:sp>
        <p:nvSpPr>
          <p:cNvPr id="37" name="TextBox 36"/>
          <p:cNvSpPr txBox="1"/>
          <p:nvPr/>
        </p:nvSpPr>
        <p:spPr>
          <a:xfrm>
            <a:off x="2007795" y="5804375"/>
            <a:ext cx="139065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Resource Server</a:t>
            </a:r>
          </a:p>
        </p:txBody>
      </p:sp>
      <p:sp>
        <p:nvSpPr>
          <p:cNvPr id="38" name="TextBox 37"/>
          <p:cNvSpPr txBox="1"/>
          <p:nvPr/>
        </p:nvSpPr>
        <p:spPr>
          <a:xfrm>
            <a:off x="4760661" y="2709476"/>
            <a:ext cx="939611"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User-agent</a:t>
            </a:r>
            <a:endParaRPr lang="en-US" sz="1200" b="1" dirty="0">
              <a:solidFill>
                <a:srgbClr val="2E67B2"/>
              </a:solidFill>
              <a:latin typeface="Times New Roman" pitchFamily="18" charset="0"/>
              <a:cs typeface="Times New Roman" pitchFamily="18" charset="0"/>
            </a:endParaRPr>
          </a:p>
        </p:txBody>
      </p:sp>
      <p:sp>
        <p:nvSpPr>
          <p:cNvPr id="39" name="TextBox 38"/>
          <p:cNvSpPr txBox="1"/>
          <p:nvPr/>
        </p:nvSpPr>
        <p:spPr>
          <a:xfrm>
            <a:off x="2309998" y="2688272"/>
            <a:ext cx="1002948"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Assertion</a:t>
            </a:r>
            <a:endParaRPr lang="en-US" sz="1200" b="1" dirty="0">
              <a:solidFill>
                <a:srgbClr val="2E67B2"/>
              </a:solidFill>
              <a:latin typeface="Times New Roman" pitchFamily="18" charset="0"/>
              <a:cs typeface="Times New Roman" pitchFamily="18" charset="0"/>
            </a:endParaRPr>
          </a:p>
        </p:txBody>
      </p:sp>
      <p:sp>
        <p:nvSpPr>
          <p:cNvPr id="40" name="TextBox 39"/>
          <p:cNvSpPr txBox="1"/>
          <p:nvPr/>
        </p:nvSpPr>
        <p:spPr>
          <a:xfrm>
            <a:off x="8580675" y="4447290"/>
            <a:ext cx="101493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Data Store</a:t>
            </a:r>
            <a:endParaRPr lang="en-US" sz="1200" b="1" dirty="0">
              <a:solidFill>
                <a:srgbClr val="2E67B2"/>
              </a:solidFill>
              <a:latin typeface="Times New Roman" pitchFamily="18" charset="0"/>
              <a:cs typeface="Times New Roman" pitchFamily="18" charset="0"/>
            </a:endParaRPr>
          </a:p>
        </p:txBody>
      </p:sp>
      <p:sp>
        <p:nvSpPr>
          <p:cNvPr id="41" name="TextBox 40"/>
          <p:cNvSpPr txBox="1"/>
          <p:nvPr/>
        </p:nvSpPr>
        <p:spPr>
          <a:xfrm>
            <a:off x="6703821" y="4572389"/>
            <a:ext cx="139065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End Points</a:t>
            </a:r>
          </a:p>
        </p:txBody>
      </p:sp>
      <p:sp>
        <p:nvSpPr>
          <p:cNvPr id="42" name="TextBox 41"/>
          <p:cNvSpPr txBox="1"/>
          <p:nvPr/>
        </p:nvSpPr>
        <p:spPr>
          <a:xfrm>
            <a:off x="7323789" y="3924734"/>
            <a:ext cx="77822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Consent</a:t>
            </a:r>
            <a:endParaRPr lang="en-US" sz="1200" b="1" dirty="0">
              <a:solidFill>
                <a:srgbClr val="2E67B2"/>
              </a:solidFill>
              <a:latin typeface="Times New Roman" pitchFamily="18" charset="0"/>
              <a:cs typeface="Times New Roman" pitchFamily="18" charset="0"/>
            </a:endParaRPr>
          </a:p>
        </p:txBody>
      </p:sp>
      <p:sp>
        <p:nvSpPr>
          <p:cNvPr id="43" name="TextBox 42"/>
          <p:cNvSpPr txBox="1"/>
          <p:nvPr/>
        </p:nvSpPr>
        <p:spPr>
          <a:xfrm>
            <a:off x="3914644" y="2183243"/>
            <a:ext cx="1516199"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Attribute Bundles</a:t>
            </a:r>
            <a:endParaRPr lang="en-US" sz="1200" b="1" dirty="0">
              <a:solidFill>
                <a:srgbClr val="2E67B2"/>
              </a:solidFill>
              <a:latin typeface="Times New Roman" pitchFamily="18" charset="0"/>
              <a:cs typeface="Times New Roman" pitchFamily="18" charset="0"/>
            </a:endParaRPr>
          </a:p>
        </p:txBody>
      </p:sp>
      <p:sp>
        <p:nvSpPr>
          <p:cNvPr id="44" name="TextBox 43"/>
          <p:cNvSpPr txBox="1"/>
          <p:nvPr/>
        </p:nvSpPr>
        <p:spPr>
          <a:xfrm>
            <a:off x="2371059" y="6330503"/>
            <a:ext cx="1192927"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Credentials</a:t>
            </a:r>
            <a:endParaRPr lang="en-US" sz="1200" b="1" dirty="0">
              <a:solidFill>
                <a:srgbClr val="2E67B2"/>
              </a:solidFill>
              <a:latin typeface="Times New Roman" pitchFamily="18" charset="0"/>
              <a:cs typeface="Times New Roman" pitchFamily="18" charset="0"/>
            </a:endParaRPr>
          </a:p>
        </p:txBody>
      </p:sp>
      <p:sp>
        <p:nvSpPr>
          <p:cNvPr id="45" name="TextBox 44"/>
          <p:cNvSpPr txBox="1"/>
          <p:nvPr/>
        </p:nvSpPr>
        <p:spPr>
          <a:xfrm>
            <a:off x="831985" y="4199392"/>
            <a:ext cx="77822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ClientId</a:t>
            </a:r>
            <a:endParaRPr lang="en-US" sz="1200" b="1" dirty="0">
              <a:solidFill>
                <a:srgbClr val="2E67B2"/>
              </a:solidFill>
              <a:latin typeface="Times New Roman" pitchFamily="18" charset="0"/>
              <a:cs typeface="Times New Roman" pitchFamily="18" charset="0"/>
            </a:endParaRPr>
          </a:p>
        </p:txBody>
      </p:sp>
      <p:sp>
        <p:nvSpPr>
          <p:cNvPr id="46" name="TextBox 45"/>
          <p:cNvSpPr txBox="1"/>
          <p:nvPr/>
        </p:nvSpPr>
        <p:spPr>
          <a:xfrm>
            <a:off x="6462544" y="5001288"/>
            <a:ext cx="1084435"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ClientSecret</a:t>
            </a:r>
            <a:endParaRPr lang="en-US" sz="1200" b="1" dirty="0">
              <a:solidFill>
                <a:srgbClr val="2E67B2"/>
              </a:solidFill>
              <a:latin typeface="Times New Roman" pitchFamily="18" charset="0"/>
              <a:cs typeface="Times New Roman" pitchFamily="18" charset="0"/>
            </a:endParaRPr>
          </a:p>
        </p:txBody>
      </p:sp>
      <p:sp>
        <p:nvSpPr>
          <p:cNvPr id="47" name="TextBox 46"/>
          <p:cNvSpPr txBox="1"/>
          <p:nvPr/>
        </p:nvSpPr>
        <p:spPr>
          <a:xfrm>
            <a:off x="3621385" y="3969328"/>
            <a:ext cx="1516199"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User Management</a:t>
            </a:r>
            <a:endParaRPr lang="en-US" sz="1200" b="1" dirty="0">
              <a:solidFill>
                <a:srgbClr val="2E67B2"/>
              </a:solidFill>
              <a:latin typeface="Times New Roman" pitchFamily="18" charset="0"/>
              <a:cs typeface="Times New Roman" pitchFamily="18" charset="0"/>
            </a:endParaRPr>
          </a:p>
        </p:txBody>
      </p:sp>
      <p:sp>
        <p:nvSpPr>
          <p:cNvPr id="48" name="TextBox 47"/>
          <p:cNvSpPr txBox="1"/>
          <p:nvPr/>
        </p:nvSpPr>
        <p:spPr>
          <a:xfrm>
            <a:off x="3354540" y="2740233"/>
            <a:ext cx="861115"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Resource</a:t>
            </a:r>
            <a:endParaRPr lang="en-US" sz="1200" b="1" dirty="0">
              <a:solidFill>
                <a:srgbClr val="2E67B2"/>
              </a:solidFill>
              <a:latin typeface="Times New Roman" pitchFamily="18" charset="0"/>
              <a:cs typeface="Times New Roman" pitchFamily="18" charset="0"/>
            </a:endParaRPr>
          </a:p>
        </p:txBody>
      </p:sp>
      <p:sp>
        <p:nvSpPr>
          <p:cNvPr id="5" name="Cloud 4"/>
          <p:cNvSpPr/>
          <p:nvPr/>
        </p:nvSpPr>
        <p:spPr>
          <a:xfrm>
            <a:off x="305007" y="1392865"/>
            <a:ext cx="9678965" cy="5624623"/>
          </a:xfrm>
          <a:prstGeom prst="cloud">
            <a:avLst/>
          </a:prstGeom>
          <a:noFill/>
          <a:ln w="12700">
            <a:solidFill>
              <a:srgbClr val="2DD23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997212" y="2060567"/>
            <a:ext cx="139065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AuthBroker</a:t>
            </a:r>
            <a:endParaRPr lang="en-US" sz="1200" b="1" dirty="0">
              <a:solidFill>
                <a:srgbClr val="2E67B2"/>
              </a:solidFill>
              <a:latin typeface="Times New Roman" pitchFamily="18" charset="0"/>
              <a:cs typeface="Times New Roman" pitchFamily="18" charset="0"/>
            </a:endParaRPr>
          </a:p>
        </p:txBody>
      </p:sp>
      <p:sp>
        <p:nvSpPr>
          <p:cNvPr id="50" name="TextBox 49"/>
          <p:cNvSpPr txBox="1"/>
          <p:nvPr/>
        </p:nvSpPr>
        <p:spPr>
          <a:xfrm>
            <a:off x="5798103" y="4193911"/>
            <a:ext cx="1390650"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Federation</a:t>
            </a:r>
            <a:endParaRPr lang="en-US" sz="1200" b="1" dirty="0">
              <a:solidFill>
                <a:srgbClr val="2E67B2"/>
              </a:solidFill>
              <a:latin typeface="Times New Roman" pitchFamily="18" charset="0"/>
              <a:cs typeface="Times New Roman" pitchFamily="18" charset="0"/>
            </a:endParaRPr>
          </a:p>
        </p:txBody>
      </p:sp>
      <p:sp>
        <p:nvSpPr>
          <p:cNvPr id="51" name="TextBox 50"/>
          <p:cNvSpPr txBox="1"/>
          <p:nvPr/>
        </p:nvSpPr>
        <p:spPr>
          <a:xfrm>
            <a:off x="6533769" y="2878202"/>
            <a:ext cx="1460128"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API Modules</a:t>
            </a:r>
            <a:endParaRPr lang="en-US" sz="1200" b="1" dirty="0">
              <a:solidFill>
                <a:srgbClr val="2E67B2"/>
              </a:solidFill>
              <a:latin typeface="Times New Roman" pitchFamily="18" charset="0"/>
              <a:cs typeface="Times New Roman" pitchFamily="18" charset="0"/>
            </a:endParaRPr>
          </a:p>
        </p:txBody>
      </p:sp>
      <p:sp>
        <p:nvSpPr>
          <p:cNvPr id="53" name="TextBox 52"/>
          <p:cNvSpPr txBox="1"/>
          <p:nvPr/>
        </p:nvSpPr>
        <p:spPr>
          <a:xfrm>
            <a:off x="2033251" y="5298490"/>
            <a:ext cx="1071455"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Certificates</a:t>
            </a:r>
            <a:endParaRPr lang="en-US" sz="1200" b="1" dirty="0">
              <a:solidFill>
                <a:srgbClr val="2E67B2"/>
              </a:solidFill>
              <a:latin typeface="Times New Roman" pitchFamily="18" charset="0"/>
              <a:cs typeface="Times New Roman" pitchFamily="18" charset="0"/>
            </a:endParaRPr>
          </a:p>
        </p:txBody>
      </p:sp>
      <p:sp>
        <p:nvSpPr>
          <p:cNvPr id="54" name="TextBox 53"/>
          <p:cNvSpPr txBox="1"/>
          <p:nvPr/>
        </p:nvSpPr>
        <p:spPr>
          <a:xfrm>
            <a:off x="6766193" y="5349217"/>
            <a:ext cx="1516199"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FICAM</a:t>
            </a:r>
            <a:endParaRPr lang="en-US" sz="1200" b="1" dirty="0">
              <a:solidFill>
                <a:srgbClr val="2E67B2"/>
              </a:solidFill>
              <a:latin typeface="Times New Roman" pitchFamily="18" charset="0"/>
              <a:cs typeface="Times New Roman" pitchFamily="18" charset="0"/>
            </a:endParaRPr>
          </a:p>
        </p:txBody>
      </p:sp>
      <p:sp>
        <p:nvSpPr>
          <p:cNvPr id="52" name="TextBox 51"/>
          <p:cNvSpPr txBox="1"/>
          <p:nvPr/>
        </p:nvSpPr>
        <p:spPr>
          <a:xfrm>
            <a:off x="4661861" y="3175702"/>
            <a:ext cx="818821" cy="276999"/>
          </a:xfrm>
          <a:prstGeom prst="rect">
            <a:avLst/>
          </a:prstGeom>
          <a:noFill/>
          <a:ln>
            <a:noFill/>
          </a:ln>
        </p:spPr>
        <p:txBody>
          <a:bodyPr wrap="square" rtlCol="0">
            <a:spAutoFit/>
          </a:bodyPr>
          <a:lstStyle/>
          <a:p>
            <a:pPr algn="ctr"/>
            <a:r>
              <a:rPr lang="en-US" sz="1200" b="1" dirty="0" smtClean="0">
                <a:solidFill>
                  <a:srgbClr val="2E67B2"/>
                </a:solidFill>
                <a:latin typeface="Times New Roman" pitchFamily="18" charset="0"/>
                <a:cs typeface="Times New Roman" pitchFamily="18" charset="0"/>
              </a:rPr>
              <a:t>User</a:t>
            </a:r>
            <a:endParaRPr lang="en-US" sz="1200" b="1" dirty="0">
              <a:solidFill>
                <a:srgbClr val="2E67B2"/>
              </a:solidFill>
              <a:latin typeface="Times New Roman" pitchFamily="18" charset="0"/>
              <a:cs typeface="Times New Roman" pitchFamily="18" charset="0"/>
            </a:endParaRPr>
          </a:p>
        </p:txBody>
      </p:sp>
    </p:spTree>
    <p:extLst>
      <p:ext uri="{BB962C8B-B14F-4D97-AF65-F5344CB8AC3E}">
        <p14:creationId xmlns:p14="http://schemas.microsoft.com/office/powerpoint/2010/main" val="3721199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Background</a:t>
            </a:r>
            <a:endParaRPr lang="en-US" sz="2800" dirty="0">
              <a:latin typeface="Times New Roman" pitchFamily="18" charset="0"/>
              <a:cs typeface="Times New Roman" pitchFamily="18" charset="0"/>
            </a:endParaRPr>
          </a:p>
        </p:txBody>
      </p:sp>
      <p:sp>
        <p:nvSpPr>
          <p:cNvPr id="24" name="TextBox 23"/>
          <p:cNvSpPr txBox="1"/>
          <p:nvPr/>
        </p:nvSpPr>
        <p:spPr>
          <a:xfrm>
            <a:off x="361950" y="1409700"/>
            <a:ext cx="9347199" cy="5701773"/>
          </a:xfrm>
          <a:prstGeom prst="rect">
            <a:avLst/>
          </a:prstGeom>
          <a:noFill/>
        </p:spPr>
        <p:txBody>
          <a:bodyPr wrap="square" lIns="99269" tIns="49635" rIns="99269" bIns="49635" rtlCol="0">
            <a:spAutoFit/>
          </a:bodyPr>
          <a:lstStyle/>
          <a:p>
            <a:r>
              <a:rPr lang="en-US" sz="1600" b="1" dirty="0">
                <a:solidFill>
                  <a:srgbClr val="000000"/>
                </a:solidFill>
                <a:latin typeface="Times New Roman" pitchFamily="18" charset="0"/>
                <a:cs typeface="Times New Roman" pitchFamily="18" charset="0"/>
              </a:rPr>
              <a:t>Background</a:t>
            </a:r>
            <a:r>
              <a:rPr lang="en-US" sz="1600" b="1" dirty="0" smtClean="0">
                <a:solidFill>
                  <a:srgbClr val="000000"/>
                </a:solidFill>
                <a:latin typeface="Times New Roman" pitchFamily="18" charset="0"/>
                <a:cs typeface="Times New Roman" pitchFamily="18" charset="0"/>
              </a:rPr>
              <a:t>:</a:t>
            </a:r>
          </a:p>
          <a:p>
            <a:r>
              <a:rPr lang="en-US" sz="1300" dirty="0">
                <a:solidFill>
                  <a:srgbClr val="000000"/>
                </a:solidFill>
                <a:latin typeface="Times New Roman" pitchFamily="18" charset="0"/>
                <a:cs typeface="Times New Roman" pitchFamily="18" charset="0"/>
              </a:rPr>
              <a:t>The basic model of authentication and authorization over the internet is based on the traditional client-server model. In this model, at a minimum, there are </a:t>
            </a:r>
            <a:r>
              <a:rPr lang="en-US" sz="1300" b="1" dirty="0">
                <a:solidFill>
                  <a:srgbClr val="C00000"/>
                </a:solidFill>
                <a:latin typeface="Times New Roman" pitchFamily="18" charset="0"/>
                <a:cs typeface="Times New Roman" pitchFamily="18" charset="0"/>
              </a:rPr>
              <a:t>two entities</a:t>
            </a:r>
            <a:r>
              <a:rPr lang="en-US" sz="1300" dirty="0">
                <a:solidFill>
                  <a:srgbClr val="000000"/>
                </a:solidFill>
                <a:latin typeface="Times New Roman" pitchFamily="18" charset="0"/>
                <a:cs typeface="Times New Roman" pitchFamily="18" charset="0"/>
              </a:rPr>
              <a:t> involved: the client and the application running on the server. A client with </a:t>
            </a:r>
            <a:r>
              <a:rPr lang="en-US" sz="1300" b="1" dirty="0">
                <a:solidFill>
                  <a:srgbClr val="C00000"/>
                </a:solidFill>
                <a:latin typeface="Times New Roman" pitchFamily="18" charset="0"/>
                <a:cs typeface="Times New Roman" pitchFamily="18" charset="0"/>
              </a:rPr>
              <a:t>valid credentials</a:t>
            </a:r>
            <a:r>
              <a:rPr lang="en-US" sz="1300" dirty="0">
                <a:solidFill>
                  <a:srgbClr val="000000"/>
                </a:solidFill>
                <a:latin typeface="Times New Roman" pitchFamily="18" charset="0"/>
                <a:cs typeface="Times New Roman" pitchFamily="18" charset="0"/>
              </a:rPr>
              <a:t> is granted access to a particular resource controlled by the application. The client credentials may be in the form of a username/password that the application validates before granting </a:t>
            </a:r>
            <a:r>
              <a:rPr lang="en-US" sz="1300" b="1" dirty="0">
                <a:solidFill>
                  <a:srgbClr val="C00000"/>
                </a:solidFill>
                <a:latin typeface="Times New Roman" pitchFamily="18" charset="0"/>
                <a:cs typeface="Times New Roman" pitchFamily="18" charset="0"/>
              </a:rPr>
              <a:t>access to the resource</a:t>
            </a:r>
            <a:r>
              <a:rPr lang="en-US" sz="1300" dirty="0">
                <a:solidFill>
                  <a:srgbClr val="000000"/>
                </a:solidFill>
                <a:latin typeface="Times New Roman" pitchFamily="18" charset="0"/>
                <a:cs typeface="Times New Roman" pitchFamily="18" charset="0"/>
              </a:rPr>
              <a:t>.</a:t>
            </a:r>
          </a:p>
          <a:p>
            <a:endParaRPr lang="en-US" sz="1300" dirty="0">
              <a:solidFill>
                <a:srgbClr val="000000"/>
              </a:solidFill>
              <a:latin typeface="Times New Roman" pitchFamily="18" charset="0"/>
              <a:cs typeface="Times New Roman" pitchFamily="18" charset="0"/>
            </a:endParaRPr>
          </a:p>
          <a:p>
            <a:r>
              <a:rPr lang="en-US" sz="1300" dirty="0">
                <a:solidFill>
                  <a:srgbClr val="000000"/>
                </a:solidFill>
                <a:latin typeface="Times New Roman" pitchFamily="18" charset="0"/>
                <a:cs typeface="Times New Roman" pitchFamily="18" charset="0"/>
              </a:rPr>
              <a:t>This basic model of authentication has evolved overtime as a result of the need for the client to provide its credentials (e.g. username/password) only once in order to be granted access to resources that are controlled by multiple applications in a distributed environment. This model is often referred to as </a:t>
            </a:r>
            <a:r>
              <a:rPr lang="en-US" sz="1300" b="1" dirty="0">
                <a:solidFill>
                  <a:srgbClr val="C00000"/>
                </a:solidFill>
                <a:latin typeface="Times New Roman" pitchFamily="18" charset="0"/>
                <a:cs typeface="Times New Roman" pitchFamily="18" charset="0"/>
              </a:rPr>
              <a:t>Single Sign-On (SSO)</a:t>
            </a:r>
            <a:r>
              <a:rPr lang="en-US" sz="1300" dirty="0">
                <a:solidFill>
                  <a:srgbClr val="000000"/>
                </a:solidFill>
                <a:latin typeface="Times New Roman" pitchFamily="18" charset="0"/>
                <a:cs typeface="Times New Roman" pitchFamily="18" charset="0"/>
              </a:rPr>
              <a:t>. In this model, the client “logs in” only once by providing its credentials to a single application. Upon validation by the application, the client receives a ticket (cookie) that enables it to seamlessly access resources of other applications. An example of SSO is a user logging into Connct.gov only once and accessing resources on multiple third party applications without having to login to each individual application</a:t>
            </a:r>
            <a:r>
              <a:rPr lang="en-US" sz="1300" dirty="0" smtClean="0">
                <a:solidFill>
                  <a:srgbClr val="000000"/>
                </a:solidFill>
                <a:latin typeface="Times New Roman" pitchFamily="18" charset="0"/>
                <a:cs typeface="Times New Roman" pitchFamily="18" charset="0"/>
              </a:rPr>
              <a:t>.</a:t>
            </a:r>
          </a:p>
          <a:p>
            <a:endParaRPr lang="en-US" sz="1300" dirty="0" smtClean="0">
              <a:solidFill>
                <a:srgbClr val="000000"/>
              </a:solidFill>
              <a:latin typeface="Times New Roman" pitchFamily="18" charset="0"/>
              <a:cs typeface="Times New Roman" pitchFamily="18" charset="0"/>
            </a:endParaRPr>
          </a:p>
          <a:p>
            <a:r>
              <a:rPr lang="en-US" sz="1500" b="1" dirty="0" smtClean="0">
                <a:solidFill>
                  <a:srgbClr val="000000"/>
                </a:solidFill>
                <a:latin typeface="Times New Roman" pitchFamily="18" charset="0"/>
                <a:cs typeface="Times New Roman" pitchFamily="18" charset="0"/>
              </a:rPr>
              <a:t>Identity protocols/standards</a:t>
            </a:r>
            <a:r>
              <a:rPr lang="en-US" sz="1500" dirty="0" smtClean="0">
                <a:solidFill>
                  <a:srgbClr val="000000"/>
                </a:solidFill>
                <a:latin typeface="Times New Roman" pitchFamily="18" charset="0"/>
                <a:cs typeface="Times New Roman" pitchFamily="18" charset="0"/>
              </a:rPr>
              <a:t>: </a:t>
            </a:r>
            <a:r>
              <a:rPr lang="en-US" sz="1300" b="1" dirty="0" smtClean="0">
                <a:solidFill>
                  <a:srgbClr val="ED1C24"/>
                </a:solidFill>
                <a:latin typeface="Times New Roman" pitchFamily="18" charset="0"/>
                <a:cs typeface="Times New Roman" pitchFamily="18" charset="0"/>
              </a:rPr>
              <a:t>SAML,OAuth,OpenID</a:t>
            </a:r>
          </a:p>
          <a:p>
            <a:r>
              <a:rPr lang="en-US" sz="1500" b="1" dirty="0" smtClean="0">
                <a:solidFill>
                  <a:srgbClr val="000000"/>
                </a:solidFill>
                <a:latin typeface="Times New Roman" pitchFamily="18" charset="0"/>
                <a:cs typeface="Times New Roman" pitchFamily="18" charset="0"/>
              </a:rPr>
              <a:t>Platform: </a:t>
            </a:r>
            <a:r>
              <a:rPr lang="en-US" sz="1300" b="1" dirty="0">
                <a:solidFill>
                  <a:srgbClr val="ED1C24"/>
                </a:solidFill>
                <a:latin typeface="Times New Roman" pitchFamily="18" charset="0"/>
                <a:cs typeface="Times New Roman" pitchFamily="18" charset="0"/>
              </a:rPr>
              <a:t>OpenAM, APIGEE</a:t>
            </a:r>
          </a:p>
          <a:p>
            <a:r>
              <a:rPr lang="en-US" sz="1400" dirty="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r>
              <a:rPr lang="en-US" sz="1500" b="1" dirty="0" smtClean="0">
                <a:solidFill>
                  <a:srgbClr val="000000"/>
                </a:solidFill>
                <a:latin typeface="Times New Roman" pitchFamily="18" charset="0"/>
                <a:cs typeface="Times New Roman" pitchFamily="18" charset="0"/>
              </a:rPr>
              <a:t>Authentication &amp; Authorization Options:</a:t>
            </a:r>
          </a:p>
          <a:p>
            <a:pPr marL="285750" indent="-285750">
              <a:buFont typeface="Wingdings" pitchFamily="2" charset="2"/>
              <a:buChar char="Ø"/>
            </a:pPr>
            <a:r>
              <a:rPr lang="en-US" sz="1400" dirty="0">
                <a:solidFill>
                  <a:srgbClr val="000000"/>
                </a:solidFill>
                <a:latin typeface="Times New Roman" pitchFamily="18" charset="0"/>
                <a:cs typeface="Times New Roman" pitchFamily="18" charset="0"/>
              </a:rPr>
              <a:t>Universal </a:t>
            </a:r>
            <a:r>
              <a:rPr lang="en-US" sz="1400" dirty="0" smtClean="0">
                <a:solidFill>
                  <a:srgbClr val="000000"/>
                </a:solidFill>
                <a:latin typeface="Times New Roman" pitchFamily="18" charset="0"/>
                <a:cs typeface="Times New Roman" pitchFamily="18" charset="0"/>
              </a:rPr>
              <a:t>ID - </a:t>
            </a:r>
            <a:r>
              <a:rPr lang="en-US" sz="1400" dirty="0">
                <a:solidFill>
                  <a:srgbClr val="000000"/>
                </a:solidFill>
                <a:latin typeface="Times New Roman" pitchFamily="18" charset="0"/>
                <a:cs typeface="Times New Roman" pitchFamily="18" charset="0"/>
              </a:rPr>
              <a:t>OpenAM with SAML 2.0</a:t>
            </a:r>
          </a:p>
          <a:p>
            <a:pPr marL="285750" indent="-285750">
              <a:buFont typeface="Wingdings" pitchFamily="2" charset="2"/>
              <a:buChar char="Ø"/>
            </a:pPr>
            <a:r>
              <a:rPr lang="en-US" sz="1400" dirty="0" smtClean="0">
                <a:solidFill>
                  <a:srgbClr val="000000"/>
                </a:solidFill>
                <a:latin typeface="Times New Roman" pitchFamily="18" charset="0"/>
                <a:cs typeface="Times New Roman" pitchFamily="18" charset="0"/>
              </a:rPr>
              <a:t>Two factor authentication with current OpenAM</a:t>
            </a:r>
          </a:p>
          <a:p>
            <a:pPr marL="285750" indent="-285750">
              <a:buFont typeface="Wingdings" pitchFamily="2" charset="2"/>
              <a:buChar char="Ø"/>
            </a:pPr>
            <a:r>
              <a:rPr lang="en-US" sz="1400" dirty="0" smtClean="0">
                <a:solidFill>
                  <a:srgbClr val="000000"/>
                </a:solidFill>
                <a:latin typeface="Times New Roman" pitchFamily="18" charset="0"/>
                <a:cs typeface="Times New Roman" pitchFamily="18" charset="0"/>
              </a:rPr>
              <a:t>OpenAM </a:t>
            </a:r>
            <a:r>
              <a:rPr lang="en-US" sz="1400" dirty="0">
                <a:solidFill>
                  <a:srgbClr val="000000"/>
                </a:solidFill>
                <a:latin typeface="Times New Roman" pitchFamily="18" charset="0"/>
                <a:cs typeface="Times New Roman" pitchFamily="18" charset="0"/>
              </a:rPr>
              <a:t>with OAuth </a:t>
            </a:r>
            <a:r>
              <a:rPr lang="en-US" sz="1400" dirty="0" smtClean="0">
                <a:solidFill>
                  <a:srgbClr val="000000"/>
                </a:solidFill>
                <a:latin typeface="Times New Roman" pitchFamily="18" charset="0"/>
                <a:cs typeface="Times New Roman" pitchFamily="18" charset="0"/>
              </a:rPr>
              <a:t>2.0</a:t>
            </a:r>
          </a:p>
          <a:p>
            <a:pPr marL="285750" indent="-285750">
              <a:buFont typeface="Wingdings" pitchFamily="2" charset="2"/>
              <a:buChar char="Ø"/>
            </a:pPr>
            <a:endParaRPr lang="en-US" sz="1600" dirty="0">
              <a:solidFill>
                <a:srgbClr val="000000"/>
              </a:solidFill>
              <a:latin typeface="Times New Roman" pitchFamily="18" charset="0"/>
              <a:cs typeface="Times New Roman" pitchFamily="18" charset="0"/>
            </a:endParaRPr>
          </a:p>
          <a:p>
            <a:pPr marL="285750" indent="-285750">
              <a:buFont typeface="Wingdings" pitchFamily="2" charset="2"/>
              <a:buChar char="Ø"/>
            </a:pPr>
            <a:endParaRPr lang="en-US" sz="1400" b="1" dirty="0">
              <a:latin typeface="Times New Roman" pitchFamily="18" charset="0"/>
              <a:cs typeface="Times New Roman" pitchFamily="18" charset="0"/>
            </a:endParaRPr>
          </a:p>
          <a:p>
            <a:r>
              <a:rPr lang="en-US" sz="1400" dirty="0" smtClean="0"/>
              <a:t> </a:t>
            </a:r>
            <a:endParaRPr lang="en-US" sz="1400" dirty="0"/>
          </a:p>
          <a:p>
            <a:endParaRPr lang="en-US" sz="1400" dirty="0" smtClean="0">
              <a:latin typeface="Times New Roman" pitchFamily="18" charset="0"/>
              <a:cs typeface="Times New Roman" pitchFamily="18" charset="0"/>
            </a:endParaRPr>
          </a:p>
          <a:p>
            <a:endParaRPr lang="en-US" sz="1000" b="1" i="1" dirty="0" smtClean="0">
              <a:latin typeface="Times New Roman" pitchFamily="18" charset="0"/>
              <a:cs typeface="Times New Roman" pitchFamily="18" charset="0"/>
            </a:endParaRPr>
          </a:p>
          <a:p>
            <a:endParaRPr lang="en-US" sz="1400" dirty="0">
              <a:solidFill>
                <a:srgbClr val="D2D2D2">
                  <a:lumMod val="10000"/>
                </a:srgb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236" y="5500845"/>
            <a:ext cx="1190625"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325" y="4767577"/>
            <a:ext cx="32385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5806897" y="5869201"/>
            <a:ext cx="685799" cy="307777"/>
          </a:xfrm>
          <a:prstGeom prst="rightArrow">
            <a:avLst/>
          </a:prstGeom>
          <a:solidFill>
            <a:schemeClr val="bg1">
              <a:lumMod val="50000"/>
            </a:schemeClr>
          </a:solidFill>
          <a:ln w="12700">
            <a:solidFill>
              <a:schemeClr val="tx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40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801" y="386402"/>
            <a:ext cx="7736441" cy="783179"/>
          </a:xfrm>
        </p:spPr>
        <p:txBody>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What is SAML 2.0</a:t>
            </a: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24" name="TextBox 23"/>
          <p:cNvSpPr txBox="1"/>
          <p:nvPr/>
        </p:nvSpPr>
        <p:spPr>
          <a:xfrm>
            <a:off x="361950" y="1485900"/>
            <a:ext cx="9372599" cy="1762233"/>
          </a:xfrm>
          <a:prstGeom prst="rect">
            <a:avLst/>
          </a:prstGeom>
          <a:noFill/>
        </p:spPr>
        <p:txBody>
          <a:bodyPr wrap="square" lIns="99269" tIns="49635" rIns="99269" bIns="49635" rtlCol="0">
            <a:spAutoFit/>
          </a:bodyPr>
          <a:lstStyle/>
          <a:p>
            <a:pPr marL="285750" indent="-285750">
              <a:buFont typeface="Wingdings" pitchFamily="2" charset="2"/>
              <a:buChar char="Ø"/>
            </a:pPr>
            <a:r>
              <a:rPr lang="en-US" sz="1200" dirty="0" smtClean="0">
                <a:solidFill>
                  <a:schemeClr val="tx2">
                    <a:lumMod val="10000"/>
                  </a:schemeClr>
                </a:solidFill>
                <a:latin typeface="Times New Roman" pitchFamily="18" charset="0"/>
                <a:cs typeface="Times New Roman" pitchFamily="18" charset="0"/>
              </a:rPr>
              <a:t>The OASIS (</a:t>
            </a:r>
            <a:r>
              <a:rPr lang="en-US" sz="1200" dirty="0">
                <a:solidFill>
                  <a:schemeClr val="tx2">
                    <a:lumMod val="10000"/>
                  </a:schemeClr>
                </a:solidFill>
                <a:latin typeface="Times New Roman" pitchFamily="18" charset="0"/>
                <a:cs typeface="Times New Roman" pitchFamily="18" charset="0"/>
              </a:rPr>
              <a:t>Organization for the Advancement of Structured Information Standards) group developed SAML as an XML-based framework for exchanging security information. </a:t>
            </a:r>
          </a:p>
          <a:p>
            <a:pPr marL="285750" indent="-285750">
              <a:buFont typeface="Wingdings" pitchFamily="2" charset="2"/>
              <a:buChar char="Ø"/>
            </a:pPr>
            <a:endParaRPr lang="en-US" sz="1200" dirty="0">
              <a:solidFill>
                <a:schemeClr val="tx2">
                  <a:lumMod val="10000"/>
                </a:schemeClr>
              </a:solidFill>
              <a:latin typeface="Times New Roman" pitchFamily="18" charset="0"/>
              <a:cs typeface="Times New Roman" pitchFamily="18" charset="0"/>
            </a:endParaRPr>
          </a:p>
          <a:p>
            <a:pPr marL="285750" indent="-285750">
              <a:buFont typeface="Wingdings" pitchFamily="2" charset="2"/>
              <a:buChar char="Ø"/>
            </a:pPr>
            <a:r>
              <a:rPr lang="en-US" sz="1200" dirty="0">
                <a:solidFill>
                  <a:schemeClr val="tx2">
                    <a:lumMod val="10000"/>
                  </a:schemeClr>
                </a:solidFill>
                <a:latin typeface="Times New Roman" pitchFamily="18" charset="0"/>
                <a:cs typeface="Times New Roman" pitchFamily="18" charset="0"/>
              </a:rPr>
              <a:t>SAML (Security Assertion Markup Language) is a protocol which provides XML-based open standard data format for exchanging authentication and authorization data between parties, in particular, between an Identity Provider and a Service Provider.</a:t>
            </a:r>
          </a:p>
          <a:p>
            <a:pPr marL="285750" indent="-285750">
              <a:buFont typeface="Wingdings" pitchFamily="2" charset="2"/>
              <a:buChar char="Ø"/>
            </a:pPr>
            <a:endParaRPr lang="en-US" sz="1200" dirty="0">
              <a:solidFill>
                <a:schemeClr val="tx2">
                  <a:lumMod val="10000"/>
                </a:schemeClr>
              </a:solidFill>
              <a:latin typeface="Times New Roman" pitchFamily="18" charset="0"/>
              <a:cs typeface="Times New Roman" pitchFamily="18" charset="0"/>
            </a:endParaRPr>
          </a:p>
          <a:p>
            <a:pPr marL="285750" indent="-285750">
              <a:buFont typeface="Wingdings" pitchFamily="2" charset="2"/>
              <a:buChar char="Ø"/>
            </a:pPr>
            <a:r>
              <a:rPr lang="en-US" sz="1200" dirty="0">
                <a:solidFill>
                  <a:schemeClr val="tx2">
                    <a:lumMod val="10000"/>
                  </a:schemeClr>
                </a:solidFill>
                <a:latin typeface="Times New Roman" pitchFamily="18" charset="0"/>
                <a:cs typeface="Times New Roman" pitchFamily="18" charset="0"/>
              </a:rPr>
              <a:t>SAML consists of a number of XML messages at its core which determine whether or not a person has been authenticated. It is mainly used for single sign-on (SSO) between external websites and organizations. Nevertheless, it can also be utilized for internal SSO applications within </a:t>
            </a:r>
            <a:r>
              <a:rPr lang="en-US" sz="1200" dirty="0" smtClean="0">
                <a:solidFill>
                  <a:schemeClr val="tx2">
                    <a:lumMod val="10000"/>
                  </a:schemeClr>
                </a:solidFill>
                <a:latin typeface="Times New Roman" pitchFamily="18" charset="0"/>
                <a:cs typeface="Times New Roman" pitchFamily="18" charset="0"/>
              </a:rPr>
              <a:t>organizations. SAML </a:t>
            </a:r>
            <a:r>
              <a:rPr lang="en-US" sz="1200" dirty="0">
                <a:solidFill>
                  <a:schemeClr val="tx2">
                    <a:lumMod val="10000"/>
                  </a:schemeClr>
                </a:solidFill>
                <a:latin typeface="Times New Roman" pitchFamily="18" charset="0"/>
                <a:cs typeface="Times New Roman" pitchFamily="18" charset="0"/>
              </a:rPr>
              <a:t>has been designed for B2B and B2C transactions.</a:t>
            </a:r>
            <a:endParaRPr lang="en-US" sz="1200" dirty="0" smtClean="0">
              <a:solidFill>
                <a:schemeClr val="tx2">
                  <a:lumMod val="1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41" y="3375723"/>
            <a:ext cx="4920992" cy="3429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582091" y="3184308"/>
            <a:ext cx="4338084" cy="3631763"/>
          </a:xfrm>
          <a:prstGeom prst="rect">
            <a:avLst/>
          </a:prstGeom>
        </p:spPr>
        <p:txBody>
          <a:bodyPr wrap="square">
            <a:spAutoFit/>
          </a:bodyPr>
          <a:lstStyle/>
          <a:p>
            <a:r>
              <a:rPr lang="en-US" sz="1000" b="1" dirty="0">
                <a:solidFill>
                  <a:srgbClr val="FF0000"/>
                </a:solidFill>
              </a:rPr>
              <a:t>Assertions</a:t>
            </a:r>
            <a:r>
              <a:rPr lang="en-US" sz="1000" dirty="0">
                <a:solidFill>
                  <a:schemeClr val="tx2">
                    <a:lumMod val="10000"/>
                  </a:schemeClr>
                </a:solidFill>
              </a:rPr>
              <a:t>: SAML allows for one party to assert security information in the form of statements about a subject. For instance, a SAML assertion could state that the subject is named “John Doe”, has an email address of john.doe@example.com, and is a member of the “engineering” group.</a:t>
            </a:r>
          </a:p>
          <a:p>
            <a:endParaRPr lang="en-US" sz="1000" dirty="0">
              <a:solidFill>
                <a:schemeClr val="tx2">
                  <a:lumMod val="10000"/>
                </a:schemeClr>
              </a:solidFill>
            </a:endParaRPr>
          </a:p>
          <a:p>
            <a:r>
              <a:rPr lang="en-US" sz="1000" b="1" dirty="0">
                <a:solidFill>
                  <a:srgbClr val="FF0000"/>
                </a:solidFill>
              </a:rPr>
              <a:t>Protocols</a:t>
            </a:r>
            <a:r>
              <a:rPr lang="en-US" sz="1000" dirty="0">
                <a:solidFill>
                  <a:schemeClr val="tx2">
                    <a:lumMod val="10000"/>
                  </a:schemeClr>
                </a:solidFill>
              </a:rPr>
              <a:t>: SAML defines a number of generalized request/response </a:t>
            </a:r>
            <a:r>
              <a:rPr lang="en-US" sz="1000" dirty="0" smtClean="0">
                <a:solidFill>
                  <a:schemeClr val="tx2">
                    <a:lumMod val="10000"/>
                  </a:schemeClr>
                </a:solidFill>
              </a:rPr>
              <a:t>protocols</a:t>
            </a:r>
          </a:p>
          <a:p>
            <a:endParaRPr lang="en-US" sz="1000" dirty="0">
              <a:solidFill>
                <a:schemeClr val="tx2">
                  <a:lumMod val="10000"/>
                </a:schemeClr>
              </a:solidFill>
            </a:endParaRPr>
          </a:p>
          <a:p>
            <a:r>
              <a:rPr lang="en-US" sz="1000" b="1" dirty="0">
                <a:solidFill>
                  <a:srgbClr val="FF0000"/>
                </a:solidFill>
              </a:rPr>
              <a:t>Bindings</a:t>
            </a:r>
            <a:r>
              <a:rPr lang="en-US" sz="1000" dirty="0">
                <a:solidFill>
                  <a:schemeClr val="tx2">
                    <a:lumMod val="10000"/>
                  </a:schemeClr>
                </a:solidFill>
              </a:rPr>
              <a:t>: SAML bindings detail exactly how the various SAML protocol messages can be carried over underlying transport protocols</a:t>
            </a:r>
            <a:r>
              <a:rPr lang="en-US" sz="1000" dirty="0" smtClean="0">
                <a:solidFill>
                  <a:schemeClr val="tx2">
                    <a:lumMod val="10000"/>
                  </a:schemeClr>
                </a:solidFill>
              </a:rPr>
              <a:t>.</a:t>
            </a:r>
          </a:p>
          <a:p>
            <a:endParaRPr lang="en-US" sz="1000" dirty="0">
              <a:solidFill>
                <a:schemeClr val="tx2">
                  <a:lumMod val="10000"/>
                </a:schemeClr>
              </a:solidFill>
            </a:endParaRPr>
          </a:p>
          <a:p>
            <a:r>
              <a:rPr lang="en-US" sz="1000" b="1" dirty="0">
                <a:solidFill>
                  <a:srgbClr val="FF0000"/>
                </a:solidFill>
              </a:rPr>
              <a:t>Profiles</a:t>
            </a:r>
            <a:r>
              <a:rPr lang="en-US" sz="1000" dirty="0">
                <a:solidFill>
                  <a:schemeClr val="tx2">
                    <a:lumMod val="10000"/>
                  </a:schemeClr>
                </a:solidFill>
              </a:rPr>
              <a:t>: SAML profiles define how the SAML assertions, protocols, and bindings are combined and constrained to provide greater interoperability in particular usage scenarios.</a:t>
            </a:r>
          </a:p>
          <a:p>
            <a:endParaRPr lang="en-US" sz="1000" dirty="0">
              <a:solidFill>
                <a:schemeClr val="tx2">
                  <a:lumMod val="10000"/>
                </a:schemeClr>
              </a:solidFill>
            </a:endParaRPr>
          </a:p>
          <a:p>
            <a:r>
              <a:rPr lang="en-US" sz="1000" b="1" dirty="0" smtClean="0">
                <a:solidFill>
                  <a:srgbClr val="FF0000"/>
                </a:solidFill>
              </a:rPr>
              <a:t>Metadata</a:t>
            </a:r>
            <a:r>
              <a:rPr lang="en-US" sz="1000" dirty="0" smtClean="0">
                <a:solidFill>
                  <a:schemeClr val="tx2">
                    <a:lumMod val="10000"/>
                  </a:schemeClr>
                </a:solidFill>
              </a:rPr>
              <a:t>: </a:t>
            </a:r>
            <a:r>
              <a:rPr lang="en-US" sz="1000" dirty="0">
                <a:solidFill>
                  <a:schemeClr val="tx2">
                    <a:lumMod val="10000"/>
                  </a:schemeClr>
                </a:solidFill>
              </a:rPr>
              <a:t>Defines a way to express and share configuration information between SAML parties. </a:t>
            </a:r>
            <a:endParaRPr lang="en-US" sz="1000" dirty="0" smtClean="0">
              <a:solidFill>
                <a:schemeClr val="tx2">
                  <a:lumMod val="10000"/>
                </a:schemeClr>
              </a:solidFill>
            </a:endParaRPr>
          </a:p>
          <a:p>
            <a:endParaRPr lang="en-US" sz="1000" dirty="0">
              <a:solidFill>
                <a:schemeClr val="tx2">
                  <a:lumMod val="10000"/>
                </a:schemeClr>
              </a:solidFill>
            </a:endParaRPr>
          </a:p>
          <a:p>
            <a:r>
              <a:rPr lang="en-US" sz="1000" b="1" dirty="0" smtClean="0">
                <a:solidFill>
                  <a:srgbClr val="FF0000"/>
                </a:solidFill>
              </a:rPr>
              <a:t>Authentication context</a:t>
            </a:r>
            <a:r>
              <a:rPr lang="en-US" sz="1000" dirty="0" smtClean="0">
                <a:solidFill>
                  <a:schemeClr val="tx2">
                    <a:lumMod val="10000"/>
                  </a:schemeClr>
                </a:solidFill>
              </a:rPr>
              <a:t>: </a:t>
            </a:r>
            <a:r>
              <a:rPr lang="en-US" sz="1000" dirty="0">
                <a:solidFill>
                  <a:schemeClr val="tx2">
                    <a:lumMod val="10000"/>
                  </a:schemeClr>
                </a:solidFill>
              </a:rPr>
              <a:t>It is used in an assertion's authentication statement to carry this information. An SP can also include an authentication context in a request to an IdP to request that the user be authenticated using a specific set of authentication requirements, such as a multi-factor authentication. </a:t>
            </a:r>
          </a:p>
        </p:txBody>
      </p:sp>
    </p:spTree>
    <p:extLst>
      <p:ext uri="{BB962C8B-B14F-4D97-AF65-F5344CB8AC3E}">
        <p14:creationId xmlns:p14="http://schemas.microsoft.com/office/powerpoint/2010/main" val="79096571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801" y="386402"/>
            <a:ext cx="7736441" cy="783179"/>
          </a:xfrm>
        </p:spPr>
        <p:txBody>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SAML 2.0 Use Cases</a:t>
            </a: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7" y="1556782"/>
            <a:ext cx="4671766" cy="3844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4772" y="1679943"/>
            <a:ext cx="4960864" cy="3940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34632" y="5382507"/>
            <a:ext cx="4318121" cy="377238"/>
          </a:xfrm>
          <a:prstGeom prst="rect">
            <a:avLst/>
          </a:prstGeom>
          <a:noFill/>
        </p:spPr>
        <p:txBody>
          <a:bodyPr wrap="square" lIns="99269" tIns="49635" rIns="99269" bIns="49635" rtlCol="0">
            <a:spAutoFit/>
          </a:bodyPr>
          <a:lstStyle/>
          <a:p>
            <a:pPr defTabSz="496347" fontAlgn="auto">
              <a:spcBef>
                <a:spcPts val="0"/>
              </a:spcBef>
              <a:spcAft>
                <a:spcPts val="0"/>
              </a:spcAft>
            </a:pPr>
            <a:r>
              <a:rPr lang="en-US" b="1" dirty="0">
                <a:solidFill>
                  <a:srgbClr val="2DD231"/>
                </a:solidFill>
                <a:latin typeface="Times New Roman" pitchFamily="18" charset="0"/>
                <a:cs typeface="Times New Roman" pitchFamily="18" charset="0"/>
              </a:rPr>
              <a:t>Web Single </a:t>
            </a:r>
            <a:r>
              <a:rPr lang="en-US" b="1" dirty="0" smtClean="0">
                <a:solidFill>
                  <a:srgbClr val="2DD231"/>
                </a:solidFill>
                <a:latin typeface="Times New Roman" pitchFamily="18" charset="0"/>
                <a:cs typeface="Times New Roman" pitchFamily="18" charset="0"/>
              </a:rPr>
              <a:t>Sign-On</a:t>
            </a:r>
            <a:endParaRPr lang="en-US" dirty="0">
              <a:solidFill>
                <a:srgbClr val="2DD231"/>
              </a:solidFill>
              <a:latin typeface="Times New Roman" pitchFamily="18" charset="0"/>
              <a:cs typeface="Times New Roman" pitchFamily="18" charset="0"/>
            </a:endParaRPr>
          </a:p>
        </p:txBody>
      </p:sp>
      <p:sp>
        <p:nvSpPr>
          <p:cNvPr id="9" name="TextBox 8"/>
          <p:cNvSpPr txBox="1"/>
          <p:nvPr/>
        </p:nvSpPr>
        <p:spPr>
          <a:xfrm>
            <a:off x="5414212" y="5446303"/>
            <a:ext cx="4318121" cy="377238"/>
          </a:xfrm>
          <a:prstGeom prst="rect">
            <a:avLst/>
          </a:prstGeom>
          <a:noFill/>
        </p:spPr>
        <p:txBody>
          <a:bodyPr wrap="square" lIns="99269" tIns="49635" rIns="99269" bIns="49635" rtlCol="0">
            <a:spAutoFit/>
          </a:bodyPr>
          <a:lstStyle/>
          <a:p>
            <a:pPr defTabSz="496347" fontAlgn="auto">
              <a:spcBef>
                <a:spcPts val="0"/>
              </a:spcBef>
              <a:spcAft>
                <a:spcPts val="0"/>
              </a:spcAft>
            </a:pPr>
            <a:r>
              <a:rPr lang="en-US" b="1" dirty="0">
                <a:solidFill>
                  <a:srgbClr val="2DD231"/>
                </a:solidFill>
                <a:latin typeface="Times New Roman" pitchFamily="18" charset="0"/>
                <a:cs typeface="Times New Roman" pitchFamily="18" charset="0"/>
              </a:rPr>
              <a:t>Identity </a:t>
            </a:r>
            <a:r>
              <a:rPr lang="en-US" b="1" dirty="0" smtClean="0">
                <a:solidFill>
                  <a:srgbClr val="2DD231"/>
                </a:solidFill>
                <a:latin typeface="Times New Roman" pitchFamily="18" charset="0"/>
                <a:cs typeface="Times New Roman" pitchFamily="18" charset="0"/>
              </a:rPr>
              <a:t>Federation</a:t>
            </a:r>
            <a:endParaRPr lang="en-US" dirty="0">
              <a:solidFill>
                <a:srgbClr val="2DD231"/>
              </a:solidFill>
              <a:latin typeface="Times New Roman" pitchFamily="18" charset="0"/>
              <a:cs typeface="Times New Roman" pitchFamily="18" charset="0"/>
            </a:endParaRPr>
          </a:p>
        </p:txBody>
      </p:sp>
    </p:spTree>
    <p:extLst>
      <p:ext uri="{BB962C8B-B14F-4D97-AF65-F5344CB8AC3E}">
        <p14:creationId xmlns:p14="http://schemas.microsoft.com/office/powerpoint/2010/main" val="233372465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5231" y="6285678"/>
            <a:ext cx="3438555" cy="810218"/>
          </a:xfrm>
          <a:prstGeom prst="rect">
            <a:avLst/>
          </a:prstGeom>
        </p:spPr>
        <p:style>
          <a:lnRef idx="1">
            <a:schemeClr val="accent1"/>
          </a:lnRef>
          <a:fillRef idx="3">
            <a:schemeClr val="accent1"/>
          </a:fillRef>
          <a:effectRef idx="2">
            <a:schemeClr val="accent1"/>
          </a:effectRef>
          <a:fontRef idx="minor">
            <a:schemeClr val="lt1"/>
          </a:fontRef>
        </p:style>
        <p:txBody>
          <a:bodyPr lIns="99269" tIns="49635" rIns="99269" bIns="49635" rtlCol="0" anchor="ctr"/>
          <a:lstStyle/>
          <a:p>
            <a:pPr algn="ctr" defTabSz="496347" fontAlgn="auto">
              <a:spcBef>
                <a:spcPts val="0"/>
              </a:spcBef>
              <a:spcAft>
                <a:spcPts val="0"/>
              </a:spcAft>
            </a:pPr>
            <a:r>
              <a:rPr lang="en-US" dirty="0" smtClean="0">
                <a:solidFill>
                  <a:prstClr val="white"/>
                </a:solidFill>
              </a:rPr>
              <a:t>BROWSER</a:t>
            </a:r>
            <a:endParaRPr lang="en-US" dirty="0">
              <a:solidFill>
                <a:prstClr val="white"/>
              </a:solidFill>
            </a:endParaRPr>
          </a:p>
        </p:txBody>
      </p:sp>
      <p:sp>
        <p:nvSpPr>
          <p:cNvPr id="5" name="Rectangle 4"/>
          <p:cNvSpPr/>
          <p:nvPr/>
        </p:nvSpPr>
        <p:spPr>
          <a:xfrm>
            <a:off x="2027090" y="4373035"/>
            <a:ext cx="2194183" cy="810218"/>
          </a:xfrm>
          <a:prstGeom prst="rect">
            <a:avLst/>
          </a:prstGeom>
        </p:spPr>
        <p:style>
          <a:lnRef idx="1">
            <a:schemeClr val="accent1"/>
          </a:lnRef>
          <a:fillRef idx="3">
            <a:schemeClr val="accent1"/>
          </a:fillRef>
          <a:effectRef idx="2">
            <a:schemeClr val="accent1"/>
          </a:effectRef>
          <a:fontRef idx="minor">
            <a:schemeClr val="lt1"/>
          </a:fontRef>
        </p:style>
        <p:txBody>
          <a:bodyPr lIns="99269" tIns="49635" rIns="99269" bIns="49635" rtlCol="0" anchor="ctr"/>
          <a:lstStyle/>
          <a:p>
            <a:pPr algn="ctr" defTabSz="496347" fontAlgn="auto">
              <a:spcBef>
                <a:spcPts val="0"/>
              </a:spcBef>
              <a:spcAft>
                <a:spcPts val="0"/>
              </a:spcAft>
            </a:pPr>
            <a:r>
              <a:rPr lang="en-US" dirty="0" smtClean="0">
                <a:solidFill>
                  <a:prstClr val="white"/>
                </a:solidFill>
              </a:rPr>
              <a:t>Relying Party 1</a:t>
            </a:r>
            <a:endParaRPr lang="en-US" dirty="0">
              <a:solidFill>
                <a:prstClr val="white"/>
              </a:solidFill>
            </a:endParaRPr>
          </a:p>
        </p:txBody>
      </p:sp>
      <p:sp>
        <p:nvSpPr>
          <p:cNvPr id="6" name="Rectangle 5"/>
          <p:cNvSpPr/>
          <p:nvPr/>
        </p:nvSpPr>
        <p:spPr>
          <a:xfrm>
            <a:off x="4005231" y="2383286"/>
            <a:ext cx="2856739" cy="810218"/>
          </a:xfrm>
          <a:prstGeom prst="rect">
            <a:avLst/>
          </a:prstGeom>
        </p:spPr>
        <p:style>
          <a:lnRef idx="1">
            <a:schemeClr val="accent1"/>
          </a:lnRef>
          <a:fillRef idx="3">
            <a:schemeClr val="accent1"/>
          </a:fillRef>
          <a:effectRef idx="2">
            <a:schemeClr val="accent1"/>
          </a:effectRef>
          <a:fontRef idx="minor">
            <a:schemeClr val="lt1"/>
          </a:fontRef>
        </p:style>
        <p:txBody>
          <a:bodyPr lIns="99269" tIns="49635" rIns="99269" bIns="49635" rtlCol="0" anchor="ctr"/>
          <a:lstStyle/>
          <a:p>
            <a:pPr algn="ctr" defTabSz="496347" fontAlgn="auto">
              <a:spcBef>
                <a:spcPts val="0"/>
              </a:spcBef>
              <a:spcAft>
                <a:spcPts val="0"/>
              </a:spcAft>
            </a:pPr>
            <a:r>
              <a:rPr lang="en-US" dirty="0" smtClean="0">
                <a:solidFill>
                  <a:prstClr val="white"/>
                </a:solidFill>
              </a:rPr>
              <a:t>FEDERATION </a:t>
            </a:r>
            <a:endParaRPr lang="en-US" dirty="0">
              <a:solidFill>
                <a:prstClr val="white"/>
              </a:solidFill>
            </a:endParaRPr>
          </a:p>
        </p:txBody>
      </p:sp>
      <p:sp>
        <p:nvSpPr>
          <p:cNvPr id="7" name="Rectangle 6"/>
          <p:cNvSpPr/>
          <p:nvPr/>
        </p:nvSpPr>
        <p:spPr>
          <a:xfrm>
            <a:off x="2027090" y="571137"/>
            <a:ext cx="2342109" cy="647070"/>
          </a:xfrm>
          <a:prstGeom prst="rect">
            <a:avLst/>
          </a:prstGeom>
        </p:spPr>
        <p:style>
          <a:lnRef idx="1">
            <a:schemeClr val="accent1"/>
          </a:lnRef>
          <a:fillRef idx="3">
            <a:schemeClr val="accent1"/>
          </a:fillRef>
          <a:effectRef idx="2">
            <a:schemeClr val="accent1"/>
          </a:effectRef>
          <a:fontRef idx="minor">
            <a:schemeClr val="lt1"/>
          </a:fontRef>
        </p:style>
        <p:txBody>
          <a:bodyPr lIns="99269" tIns="49635" rIns="99269" bIns="49635" rtlCol="0" anchor="ctr"/>
          <a:lstStyle/>
          <a:p>
            <a:pPr algn="ctr" defTabSz="496347" fontAlgn="auto">
              <a:spcBef>
                <a:spcPts val="0"/>
              </a:spcBef>
              <a:spcAft>
                <a:spcPts val="0"/>
              </a:spcAft>
            </a:pPr>
            <a:r>
              <a:rPr lang="en-US" dirty="0" smtClean="0">
                <a:solidFill>
                  <a:prstClr val="white"/>
                </a:solidFill>
              </a:rPr>
              <a:t>AB</a:t>
            </a:r>
          </a:p>
        </p:txBody>
      </p:sp>
      <p:sp>
        <p:nvSpPr>
          <p:cNvPr id="9" name="TextBox 8"/>
          <p:cNvSpPr txBox="1"/>
          <p:nvPr/>
        </p:nvSpPr>
        <p:spPr>
          <a:xfrm>
            <a:off x="50401" y="3006120"/>
            <a:ext cx="1471274" cy="623460"/>
          </a:xfrm>
          <a:prstGeom prst="rect">
            <a:avLst/>
          </a:prstGeom>
          <a:noFill/>
        </p:spPr>
        <p:txBody>
          <a:bodyPr wrap="none" lIns="99269" tIns="49635" rIns="99269" bIns="49635" rtlCol="0">
            <a:spAutoFit/>
          </a:bodyPr>
          <a:lstStyle/>
          <a:p>
            <a:pPr defTabSz="496347" fontAlgn="auto">
              <a:spcBef>
                <a:spcPts val="0"/>
              </a:spcBef>
              <a:spcAft>
                <a:spcPts val="0"/>
              </a:spcAft>
            </a:pPr>
            <a:r>
              <a:rPr lang="en-US" dirty="0" smtClean="0">
                <a:solidFill>
                  <a:prstClr val="black"/>
                </a:solidFill>
                <a:latin typeface="Calibri"/>
              </a:rPr>
              <a:t>Proxy IDP</a:t>
            </a:r>
          </a:p>
          <a:p>
            <a:pPr defTabSz="496347" fontAlgn="auto">
              <a:spcBef>
                <a:spcPts val="0"/>
              </a:spcBef>
              <a:spcAft>
                <a:spcPts val="0"/>
              </a:spcAft>
            </a:pPr>
            <a:r>
              <a:rPr lang="en-US" sz="1600" dirty="0" smtClean="0">
                <a:solidFill>
                  <a:prstClr val="black"/>
                </a:solidFill>
                <a:latin typeface="Calibri"/>
              </a:rPr>
              <a:t>(Websso Layer)</a:t>
            </a:r>
            <a:endParaRPr lang="en-US" sz="1600" dirty="0">
              <a:solidFill>
                <a:prstClr val="black"/>
              </a:solidFill>
              <a:latin typeface="Calibri"/>
            </a:endParaRPr>
          </a:p>
        </p:txBody>
      </p:sp>
      <p:sp>
        <p:nvSpPr>
          <p:cNvPr id="10" name="TextBox 9"/>
          <p:cNvSpPr txBox="1"/>
          <p:nvPr/>
        </p:nvSpPr>
        <p:spPr>
          <a:xfrm>
            <a:off x="76862" y="4872884"/>
            <a:ext cx="1416194" cy="623460"/>
          </a:xfrm>
          <a:prstGeom prst="rect">
            <a:avLst/>
          </a:prstGeom>
          <a:noFill/>
        </p:spPr>
        <p:txBody>
          <a:bodyPr wrap="none" lIns="99269" tIns="49635" rIns="99269" bIns="49635" rtlCol="0">
            <a:spAutoFit/>
          </a:bodyPr>
          <a:lstStyle/>
          <a:p>
            <a:pPr defTabSz="496347" fontAlgn="auto">
              <a:spcBef>
                <a:spcPts val="0"/>
              </a:spcBef>
              <a:spcAft>
                <a:spcPts val="0"/>
              </a:spcAft>
            </a:pPr>
            <a:r>
              <a:rPr lang="en-US" dirty="0" smtClean="0">
                <a:solidFill>
                  <a:prstClr val="black"/>
                </a:solidFill>
                <a:latin typeface="Calibri"/>
              </a:rPr>
              <a:t>Relying Party</a:t>
            </a:r>
          </a:p>
          <a:p>
            <a:pPr defTabSz="496347" fontAlgn="auto">
              <a:spcBef>
                <a:spcPts val="0"/>
              </a:spcBef>
              <a:spcAft>
                <a:spcPts val="0"/>
              </a:spcAft>
            </a:pPr>
            <a:r>
              <a:rPr lang="en-US" sz="1600" dirty="0" smtClean="0">
                <a:solidFill>
                  <a:prstClr val="black"/>
                </a:solidFill>
                <a:latin typeface="Calibri"/>
              </a:rPr>
              <a:t>(Applications)</a:t>
            </a:r>
            <a:endParaRPr lang="en-US" sz="1600" dirty="0">
              <a:solidFill>
                <a:prstClr val="black"/>
              </a:solidFill>
              <a:latin typeface="Calibri"/>
            </a:endParaRPr>
          </a:p>
        </p:txBody>
      </p:sp>
      <p:sp>
        <p:nvSpPr>
          <p:cNvPr id="11" name="TextBox 10"/>
          <p:cNvSpPr txBox="1"/>
          <p:nvPr/>
        </p:nvSpPr>
        <p:spPr>
          <a:xfrm>
            <a:off x="50401" y="6247250"/>
            <a:ext cx="633288" cy="377238"/>
          </a:xfrm>
          <a:prstGeom prst="rect">
            <a:avLst/>
          </a:prstGeom>
          <a:noFill/>
        </p:spPr>
        <p:txBody>
          <a:bodyPr wrap="none" lIns="99269" tIns="49635" rIns="99269" bIns="49635" rtlCol="0">
            <a:spAutoFit/>
          </a:bodyPr>
          <a:lstStyle/>
          <a:p>
            <a:pPr defTabSz="496347" fontAlgn="auto">
              <a:spcBef>
                <a:spcPts val="0"/>
              </a:spcBef>
              <a:spcAft>
                <a:spcPts val="0"/>
              </a:spcAft>
            </a:pPr>
            <a:r>
              <a:rPr lang="en-US" dirty="0" smtClean="0">
                <a:solidFill>
                  <a:prstClr val="black"/>
                </a:solidFill>
                <a:latin typeface="Calibri"/>
              </a:rPr>
              <a:t>User</a:t>
            </a:r>
            <a:endParaRPr lang="en-US" dirty="0">
              <a:solidFill>
                <a:prstClr val="black"/>
              </a:solidFill>
              <a:latin typeface="Calibri"/>
            </a:endParaRPr>
          </a:p>
        </p:txBody>
      </p:sp>
      <p:cxnSp>
        <p:nvCxnSpPr>
          <p:cNvPr id="13" name="Straight Connector 12"/>
          <p:cNvCxnSpPr/>
          <p:nvPr/>
        </p:nvCxnSpPr>
        <p:spPr>
          <a:xfrm>
            <a:off x="315020" y="1925932"/>
            <a:ext cx="95601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315020" y="3815178"/>
            <a:ext cx="9560188"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15020" y="5730996"/>
            <a:ext cx="9560188"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2951616" y="5183255"/>
            <a:ext cx="1253225" cy="10639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6574341" y="397647"/>
            <a:ext cx="2342109" cy="810218"/>
          </a:xfrm>
          <a:prstGeom prst="rect">
            <a:avLst/>
          </a:prstGeom>
        </p:spPr>
        <p:style>
          <a:lnRef idx="1">
            <a:schemeClr val="accent1"/>
          </a:lnRef>
          <a:fillRef idx="3">
            <a:schemeClr val="accent1"/>
          </a:fillRef>
          <a:effectRef idx="2">
            <a:schemeClr val="accent1"/>
          </a:effectRef>
          <a:fontRef idx="minor">
            <a:schemeClr val="lt1"/>
          </a:fontRef>
        </p:style>
        <p:txBody>
          <a:bodyPr lIns="99269" tIns="49635" rIns="99269" bIns="49635" rtlCol="0" anchor="ctr"/>
          <a:lstStyle/>
          <a:p>
            <a:pPr algn="ctr" defTabSz="496347" fontAlgn="auto">
              <a:spcBef>
                <a:spcPts val="0"/>
              </a:spcBef>
              <a:spcAft>
                <a:spcPts val="0"/>
              </a:spcAft>
            </a:pPr>
            <a:r>
              <a:rPr lang="en-US" dirty="0" smtClean="0">
                <a:solidFill>
                  <a:prstClr val="white"/>
                </a:solidFill>
              </a:rPr>
              <a:t>REST OF Universal  ID</a:t>
            </a:r>
            <a:endParaRPr lang="en-US" dirty="0">
              <a:solidFill>
                <a:prstClr val="white"/>
              </a:solidFill>
            </a:endParaRPr>
          </a:p>
        </p:txBody>
      </p:sp>
      <p:cxnSp>
        <p:nvCxnSpPr>
          <p:cNvPr id="33" name="Straight Arrow Connector 32"/>
          <p:cNvCxnSpPr>
            <a:stCxn id="7" idx="3"/>
          </p:cNvCxnSpPr>
          <p:nvPr/>
        </p:nvCxnSpPr>
        <p:spPr>
          <a:xfrm>
            <a:off x="4369198" y="894672"/>
            <a:ext cx="2205144"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2924221" y="3193503"/>
            <a:ext cx="1280618" cy="117953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2924221" y="1218208"/>
            <a:ext cx="1773695" cy="1152382"/>
          </a:xfrm>
          <a:prstGeom prst="straightConnector1">
            <a:avLst/>
          </a:prstGeom>
          <a:ln w="38100" cmpd="dbl">
            <a:solidFill>
              <a:srgbClr val="FF66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3739156" y="1218208"/>
            <a:ext cx="1753158" cy="1152382"/>
          </a:xfrm>
          <a:prstGeom prst="straightConnector1">
            <a:avLst/>
          </a:prstGeom>
          <a:ln>
            <a:solidFill>
              <a:srgbClr val="FF6600"/>
            </a:solidFill>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3598634" y="3193503"/>
            <a:ext cx="1099281" cy="1179533"/>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flipV="1">
            <a:off x="3739158" y="5200003"/>
            <a:ext cx="1328566" cy="104724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6094964" y="1218210"/>
            <a:ext cx="1547710" cy="11650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782071" y="4384188"/>
            <a:ext cx="1953078" cy="810218"/>
          </a:xfrm>
          <a:prstGeom prst="rect">
            <a:avLst/>
          </a:prstGeom>
        </p:spPr>
        <p:style>
          <a:lnRef idx="1">
            <a:schemeClr val="accent1"/>
          </a:lnRef>
          <a:fillRef idx="3">
            <a:schemeClr val="accent1"/>
          </a:fillRef>
          <a:effectRef idx="2">
            <a:schemeClr val="accent1"/>
          </a:effectRef>
          <a:fontRef idx="minor">
            <a:schemeClr val="lt1"/>
          </a:fontRef>
        </p:style>
        <p:txBody>
          <a:bodyPr lIns="99269" tIns="49635" rIns="99269" bIns="49635" rtlCol="0" anchor="ctr"/>
          <a:lstStyle/>
          <a:p>
            <a:pPr algn="ctr" defTabSz="496347" fontAlgn="auto">
              <a:spcBef>
                <a:spcPts val="0"/>
              </a:spcBef>
              <a:spcAft>
                <a:spcPts val="0"/>
              </a:spcAft>
            </a:pPr>
            <a:endParaRPr lang="en-US" dirty="0" smtClean="0">
              <a:solidFill>
                <a:prstClr val="white"/>
              </a:solidFill>
            </a:endParaRPr>
          </a:p>
          <a:p>
            <a:pPr algn="ctr" defTabSz="496347" fontAlgn="auto">
              <a:spcBef>
                <a:spcPts val="0"/>
              </a:spcBef>
              <a:spcAft>
                <a:spcPts val="0"/>
              </a:spcAft>
            </a:pPr>
            <a:r>
              <a:rPr lang="en-US" dirty="0" smtClean="0">
                <a:solidFill>
                  <a:prstClr val="white"/>
                </a:solidFill>
              </a:rPr>
              <a:t>Relying </a:t>
            </a:r>
            <a:r>
              <a:rPr lang="en-US" dirty="0">
                <a:solidFill>
                  <a:prstClr val="white"/>
                </a:solidFill>
              </a:rPr>
              <a:t>Party </a:t>
            </a:r>
            <a:r>
              <a:rPr lang="en-US" dirty="0" smtClean="0">
                <a:solidFill>
                  <a:prstClr val="white"/>
                </a:solidFill>
              </a:rPr>
              <a:t>2</a:t>
            </a:r>
            <a:endParaRPr lang="en-US" dirty="0">
              <a:solidFill>
                <a:prstClr val="white"/>
              </a:solidFill>
            </a:endParaRPr>
          </a:p>
          <a:p>
            <a:pPr algn="ctr" defTabSz="496347" fontAlgn="auto">
              <a:spcBef>
                <a:spcPts val="0"/>
              </a:spcBef>
              <a:spcAft>
                <a:spcPts val="0"/>
              </a:spcAft>
            </a:pPr>
            <a:endParaRPr lang="en-US" dirty="0">
              <a:solidFill>
                <a:prstClr val="white"/>
              </a:solidFill>
            </a:endParaRPr>
          </a:p>
        </p:txBody>
      </p:sp>
      <p:cxnSp>
        <p:nvCxnSpPr>
          <p:cNvPr id="36" name="Straight Arrow Connector 35"/>
          <p:cNvCxnSpPr/>
          <p:nvPr/>
        </p:nvCxnSpPr>
        <p:spPr>
          <a:xfrm flipH="1" flipV="1">
            <a:off x="6710289" y="3268433"/>
            <a:ext cx="1731962" cy="1104602"/>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5850955" y="3193502"/>
            <a:ext cx="1" cy="1190686"/>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5324398" y="3213719"/>
            <a:ext cx="0" cy="115931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5987539" y="5182579"/>
            <a:ext cx="0" cy="109683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5357869" y="5194405"/>
            <a:ext cx="0" cy="11024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6409983" y="5200003"/>
            <a:ext cx="1415580" cy="10687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V="1">
            <a:off x="7231774" y="5200003"/>
            <a:ext cx="1372938" cy="1085675"/>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3310621" y="127702"/>
            <a:ext cx="423421" cy="386707"/>
          </a:xfrm>
          <a:prstGeom prst="rect">
            <a:avLst/>
          </a:prstGeom>
        </p:spPr>
        <p:style>
          <a:lnRef idx="1">
            <a:schemeClr val="accent3"/>
          </a:lnRef>
          <a:fillRef idx="2">
            <a:schemeClr val="accent3"/>
          </a:fillRef>
          <a:effectRef idx="1">
            <a:schemeClr val="accent3"/>
          </a:effectRef>
          <a:fontRef idx="minor">
            <a:schemeClr val="dk1"/>
          </a:fontRef>
        </p:style>
        <p:txBody>
          <a:bodyPr lIns="99269" tIns="49635" rIns="99269" bIns="49635" rtlCol="0" anchor="ctr"/>
          <a:lstStyle/>
          <a:p>
            <a:pPr algn="ctr" defTabSz="496347" fontAlgn="auto">
              <a:spcBef>
                <a:spcPts val="0"/>
              </a:spcBef>
              <a:spcAft>
                <a:spcPts val="0"/>
              </a:spcAft>
            </a:pPr>
            <a:r>
              <a:rPr lang="en-US" dirty="0" smtClean="0">
                <a:solidFill>
                  <a:prstClr val="black"/>
                </a:solidFill>
              </a:rPr>
              <a:t>F1</a:t>
            </a:r>
            <a:endParaRPr lang="en-US" dirty="0">
              <a:solidFill>
                <a:prstClr val="black"/>
              </a:solidFill>
            </a:endParaRPr>
          </a:p>
        </p:txBody>
      </p:sp>
      <p:sp>
        <p:nvSpPr>
          <p:cNvPr id="63" name="Rectangle 62"/>
          <p:cNvSpPr/>
          <p:nvPr/>
        </p:nvSpPr>
        <p:spPr>
          <a:xfrm>
            <a:off x="3811068" y="127702"/>
            <a:ext cx="482945" cy="386706"/>
          </a:xfrm>
          <a:prstGeom prst="rect">
            <a:avLst/>
          </a:prstGeom>
        </p:spPr>
        <p:style>
          <a:lnRef idx="1">
            <a:schemeClr val="accent3"/>
          </a:lnRef>
          <a:fillRef idx="2">
            <a:schemeClr val="accent3"/>
          </a:fillRef>
          <a:effectRef idx="1">
            <a:schemeClr val="accent3"/>
          </a:effectRef>
          <a:fontRef idx="minor">
            <a:schemeClr val="dk1"/>
          </a:fontRef>
        </p:style>
        <p:txBody>
          <a:bodyPr lIns="99269" tIns="49635" rIns="99269" bIns="49635" rtlCol="0" anchor="ctr"/>
          <a:lstStyle/>
          <a:p>
            <a:pPr algn="ctr" defTabSz="496347" fontAlgn="auto">
              <a:spcBef>
                <a:spcPts val="0"/>
              </a:spcBef>
              <a:spcAft>
                <a:spcPts val="0"/>
              </a:spcAft>
            </a:pPr>
            <a:r>
              <a:rPr lang="en-US" dirty="0" smtClean="0">
                <a:solidFill>
                  <a:prstClr val="black"/>
                </a:solidFill>
              </a:rPr>
              <a:t>F2</a:t>
            </a:r>
            <a:endParaRPr lang="en-US" dirty="0">
              <a:solidFill>
                <a:prstClr val="black"/>
              </a:solidFill>
            </a:endParaRPr>
          </a:p>
        </p:txBody>
      </p:sp>
      <p:sp>
        <p:nvSpPr>
          <p:cNvPr id="59" name="TextBox 58"/>
          <p:cNvSpPr txBox="1"/>
          <p:nvPr/>
        </p:nvSpPr>
        <p:spPr>
          <a:xfrm>
            <a:off x="2327227" y="127702"/>
            <a:ext cx="870917" cy="377238"/>
          </a:xfrm>
          <a:prstGeom prst="rect">
            <a:avLst/>
          </a:prstGeom>
          <a:noFill/>
        </p:spPr>
        <p:txBody>
          <a:bodyPr wrap="none" lIns="99269" tIns="49635" rIns="99269" bIns="49635" rtlCol="0">
            <a:spAutoFit/>
          </a:bodyPr>
          <a:lstStyle/>
          <a:p>
            <a:pPr defTabSz="496347" fontAlgn="auto">
              <a:spcBef>
                <a:spcPts val="0"/>
              </a:spcBef>
              <a:spcAft>
                <a:spcPts val="0"/>
              </a:spcAft>
            </a:pPr>
            <a:r>
              <a:rPr lang="en-US" dirty="0" smtClean="0">
                <a:solidFill>
                  <a:prstClr val="black"/>
                </a:solidFill>
                <a:latin typeface="Calibri"/>
              </a:rPr>
              <a:t>Factors</a:t>
            </a:r>
            <a:endParaRPr lang="en-US" dirty="0">
              <a:solidFill>
                <a:prstClr val="black"/>
              </a:solidFill>
              <a:latin typeface="Calibri"/>
            </a:endParaRPr>
          </a:p>
        </p:txBody>
      </p:sp>
      <p:sp>
        <p:nvSpPr>
          <p:cNvPr id="64" name="Rectangle 63"/>
          <p:cNvSpPr/>
          <p:nvPr/>
        </p:nvSpPr>
        <p:spPr>
          <a:xfrm>
            <a:off x="7086952" y="2540081"/>
            <a:ext cx="541022" cy="467139"/>
          </a:xfrm>
          <a:prstGeom prst="rect">
            <a:avLst/>
          </a:prstGeom>
        </p:spPr>
        <p:style>
          <a:lnRef idx="1">
            <a:schemeClr val="accent3"/>
          </a:lnRef>
          <a:fillRef idx="2">
            <a:schemeClr val="accent3"/>
          </a:fillRef>
          <a:effectRef idx="1">
            <a:schemeClr val="accent3"/>
          </a:effectRef>
          <a:fontRef idx="minor">
            <a:schemeClr val="dk1"/>
          </a:fontRef>
        </p:style>
        <p:txBody>
          <a:bodyPr lIns="99269" tIns="49635" rIns="99269" bIns="49635" rtlCol="0" anchor="ctr"/>
          <a:lstStyle/>
          <a:p>
            <a:pPr algn="ctr" defTabSz="496347" fontAlgn="auto">
              <a:spcBef>
                <a:spcPts val="0"/>
              </a:spcBef>
              <a:spcAft>
                <a:spcPts val="0"/>
              </a:spcAft>
            </a:pPr>
            <a:r>
              <a:rPr lang="en-US" dirty="0" smtClean="0">
                <a:solidFill>
                  <a:prstClr val="black"/>
                </a:solidFill>
              </a:rPr>
              <a:t>C</a:t>
            </a:r>
            <a:endParaRPr lang="en-US" dirty="0">
              <a:solidFill>
                <a:prstClr val="black"/>
              </a:solidFill>
            </a:endParaRPr>
          </a:p>
        </p:txBody>
      </p:sp>
      <p:sp>
        <p:nvSpPr>
          <p:cNvPr id="60" name="TextBox 59"/>
          <p:cNvSpPr txBox="1"/>
          <p:nvPr/>
        </p:nvSpPr>
        <p:spPr>
          <a:xfrm>
            <a:off x="7706660" y="2579014"/>
            <a:ext cx="1455116" cy="377238"/>
          </a:xfrm>
          <a:prstGeom prst="rect">
            <a:avLst/>
          </a:prstGeom>
          <a:noFill/>
        </p:spPr>
        <p:txBody>
          <a:bodyPr wrap="none" lIns="99269" tIns="49635" rIns="99269" bIns="49635" rtlCol="0">
            <a:spAutoFit/>
          </a:bodyPr>
          <a:lstStyle/>
          <a:p>
            <a:pPr defTabSz="496347" fontAlgn="auto">
              <a:spcBef>
                <a:spcPts val="0"/>
              </a:spcBef>
              <a:spcAft>
                <a:spcPts val="0"/>
              </a:spcAft>
            </a:pPr>
            <a:r>
              <a:rPr lang="en-US" dirty="0" smtClean="0">
                <a:solidFill>
                  <a:prstClr val="black"/>
                </a:solidFill>
                <a:latin typeface="Calibri"/>
              </a:rPr>
              <a:t>User Consent</a:t>
            </a:r>
            <a:endParaRPr lang="en-US" dirty="0">
              <a:solidFill>
                <a:prstClr val="black"/>
              </a:solidFill>
              <a:latin typeface="Calibri"/>
            </a:endParaRPr>
          </a:p>
        </p:txBody>
      </p:sp>
      <p:sp>
        <p:nvSpPr>
          <p:cNvPr id="65" name="TextBox 64"/>
          <p:cNvSpPr txBox="1"/>
          <p:nvPr/>
        </p:nvSpPr>
        <p:spPr>
          <a:xfrm>
            <a:off x="2573252" y="5923886"/>
            <a:ext cx="949080" cy="377238"/>
          </a:xfrm>
          <a:prstGeom prst="rect">
            <a:avLst/>
          </a:prstGeom>
          <a:noFill/>
        </p:spPr>
        <p:txBody>
          <a:bodyPr wrap="none" lIns="99269" tIns="49635" rIns="99269" bIns="49635" rtlCol="0">
            <a:spAutoFit/>
          </a:bodyPr>
          <a:lstStyle/>
          <a:p>
            <a:pPr defTabSz="496347" fontAlgn="auto">
              <a:spcBef>
                <a:spcPts val="0"/>
              </a:spcBef>
              <a:spcAft>
                <a:spcPts val="0"/>
              </a:spcAft>
            </a:pPr>
            <a:r>
              <a:rPr lang="en-US" dirty="0" smtClean="0">
                <a:solidFill>
                  <a:prstClr val="black"/>
                </a:solidFill>
                <a:latin typeface="Calibri"/>
              </a:rPr>
              <a:t>Bundles</a:t>
            </a:r>
            <a:endParaRPr lang="en-US" dirty="0">
              <a:solidFill>
                <a:prstClr val="black"/>
              </a:solidFill>
              <a:latin typeface="Calibri"/>
            </a:endParaRPr>
          </a:p>
        </p:txBody>
      </p:sp>
      <p:sp>
        <p:nvSpPr>
          <p:cNvPr id="66" name="Rectangle 65"/>
          <p:cNvSpPr/>
          <p:nvPr/>
        </p:nvSpPr>
        <p:spPr>
          <a:xfrm>
            <a:off x="4221273" y="5946532"/>
            <a:ext cx="394462" cy="242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99269" tIns="49635" rIns="99269" bIns="49635" rtlCol="0" anchor="ctr"/>
          <a:lstStyle/>
          <a:p>
            <a:pPr algn="ctr" defTabSz="496347" fontAlgn="auto">
              <a:spcBef>
                <a:spcPts val="0"/>
              </a:spcBef>
              <a:spcAft>
                <a:spcPts val="0"/>
              </a:spcAft>
            </a:pPr>
            <a:r>
              <a:rPr lang="en-US" dirty="0" smtClean="0">
                <a:solidFill>
                  <a:prstClr val="white"/>
                </a:solidFill>
              </a:rPr>
              <a:t>1</a:t>
            </a:r>
            <a:endParaRPr lang="en-US" dirty="0">
              <a:solidFill>
                <a:prstClr val="white"/>
              </a:solidFill>
            </a:endParaRPr>
          </a:p>
        </p:txBody>
      </p:sp>
      <p:sp>
        <p:nvSpPr>
          <p:cNvPr id="67" name="Rectangle 66"/>
          <p:cNvSpPr/>
          <p:nvPr/>
        </p:nvSpPr>
        <p:spPr>
          <a:xfrm>
            <a:off x="5446324" y="5923886"/>
            <a:ext cx="404631" cy="279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99269" tIns="49635" rIns="99269" bIns="49635" rtlCol="0" anchor="ctr"/>
          <a:lstStyle/>
          <a:p>
            <a:pPr algn="ctr" defTabSz="496347" fontAlgn="auto">
              <a:spcBef>
                <a:spcPts val="0"/>
              </a:spcBef>
              <a:spcAft>
                <a:spcPts val="0"/>
              </a:spcAft>
            </a:pPr>
            <a:r>
              <a:rPr lang="en-US" dirty="0" smtClean="0">
                <a:solidFill>
                  <a:prstClr val="white"/>
                </a:solidFill>
              </a:rPr>
              <a:t>2</a:t>
            </a:r>
            <a:endParaRPr lang="en-US" dirty="0">
              <a:solidFill>
                <a:prstClr val="white"/>
              </a:solidFill>
            </a:endParaRPr>
          </a:p>
        </p:txBody>
      </p:sp>
      <p:sp>
        <p:nvSpPr>
          <p:cNvPr id="70" name="Rectangle 69"/>
          <p:cNvSpPr/>
          <p:nvPr/>
        </p:nvSpPr>
        <p:spPr>
          <a:xfrm>
            <a:off x="6921984" y="5925266"/>
            <a:ext cx="362955" cy="277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99269" tIns="49635" rIns="99269" bIns="49635" rtlCol="0" anchor="ctr"/>
          <a:lstStyle/>
          <a:p>
            <a:pPr algn="ctr" defTabSz="496347" fontAlgn="auto">
              <a:spcBef>
                <a:spcPts val="0"/>
              </a:spcBef>
              <a:spcAft>
                <a:spcPts val="0"/>
              </a:spcAft>
            </a:pPr>
            <a:r>
              <a:rPr lang="en-US" dirty="0" smtClean="0">
                <a:solidFill>
                  <a:prstClr val="white"/>
                </a:solidFill>
              </a:rPr>
              <a:t>3</a:t>
            </a:r>
            <a:endParaRPr lang="en-US" dirty="0">
              <a:solidFill>
                <a:prstClr val="white"/>
              </a:solidFill>
            </a:endParaRPr>
          </a:p>
        </p:txBody>
      </p:sp>
      <p:cxnSp>
        <p:nvCxnSpPr>
          <p:cNvPr id="42" name="Straight Arrow Connector 41"/>
          <p:cNvCxnSpPr/>
          <p:nvPr/>
        </p:nvCxnSpPr>
        <p:spPr>
          <a:xfrm flipH="1" flipV="1">
            <a:off x="6094964" y="3268435"/>
            <a:ext cx="1611697" cy="103072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7214823" y="4379121"/>
            <a:ext cx="1953078" cy="810218"/>
          </a:xfrm>
          <a:prstGeom prst="rect">
            <a:avLst/>
          </a:prstGeom>
        </p:spPr>
        <p:style>
          <a:lnRef idx="1">
            <a:schemeClr val="accent1"/>
          </a:lnRef>
          <a:fillRef idx="3">
            <a:schemeClr val="accent1"/>
          </a:fillRef>
          <a:effectRef idx="2">
            <a:schemeClr val="accent1"/>
          </a:effectRef>
          <a:fontRef idx="minor">
            <a:schemeClr val="lt1"/>
          </a:fontRef>
        </p:style>
        <p:txBody>
          <a:bodyPr lIns="99269" tIns="49635" rIns="99269" bIns="49635" rtlCol="0" anchor="ctr"/>
          <a:lstStyle/>
          <a:p>
            <a:pPr algn="ctr" defTabSz="496347" fontAlgn="auto">
              <a:spcBef>
                <a:spcPts val="0"/>
              </a:spcBef>
              <a:spcAft>
                <a:spcPts val="0"/>
              </a:spcAft>
            </a:pPr>
            <a:endParaRPr lang="en-US" dirty="0" smtClean="0">
              <a:solidFill>
                <a:prstClr val="white"/>
              </a:solidFill>
            </a:endParaRPr>
          </a:p>
          <a:p>
            <a:pPr algn="ctr" defTabSz="496347" fontAlgn="auto">
              <a:spcBef>
                <a:spcPts val="0"/>
              </a:spcBef>
              <a:spcAft>
                <a:spcPts val="0"/>
              </a:spcAft>
            </a:pPr>
            <a:r>
              <a:rPr lang="en-US" dirty="0" smtClean="0">
                <a:solidFill>
                  <a:prstClr val="white"/>
                </a:solidFill>
              </a:rPr>
              <a:t>Relying </a:t>
            </a:r>
            <a:r>
              <a:rPr lang="en-US" dirty="0">
                <a:solidFill>
                  <a:prstClr val="white"/>
                </a:solidFill>
              </a:rPr>
              <a:t>Party </a:t>
            </a:r>
            <a:r>
              <a:rPr lang="en-US" dirty="0" smtClean="0">
                <a:solidFill>
                  <a:prstClr val="white"/>
                </a:solidFill>
              </a:rPr>
              <a:t>2</a:t>
            </a:r>
            <a:endParaRPr lang="en-US" dirty="0">
              <a:solidFill>
                <a:prstClr val="white"/>
              </a:solidFill>
            </a:endParaRPr>
          </a:p>
          <a:p>
            <a:pPr algn="ctr" defTabSz="496347" fontAlgn="auto">
              <a:spcBef>
                <a:spcPts val="0"/>
              </a:spcBef>
              <a:spcAft>
                <a:spcPts val="0"/>
              </a:spcAft>
            </a:pPr>
            <a:endParaRPr lang="en-US" dirty="0">
              <a:solidFill>
                <a:prstClr val="white"/>
              </a:solidFill>
            </a:endParaRPr>
          </a:p>
        </p:txBody>
      </p:sp>
      <p:sp>
        <p:nvSpPr>
          <p:cNvPr id="46" name="TextBox 45"/>
          <p:cNvSpPr txBox="1"/>
          <p:nvPr/>
        </p:nvSpPr>
        <p:spPr>
          <a:xfrm>
            <a:off x="70700" y="6890771"/>
            <a:ext cx="3158376" cy="346461"/>
          </a:xfrm>
          <a:prstGeom prst="rect">
            <a:avLst/>
          </a:prstGeom>
          <a:solidFill>
            <a:srgbClr val="79F6F9"/>
          </a:solidFill>
          <a:ln>
            <a:solidFill>
              <a:schemeClr val="tx2">
                <a:lumMod val="50000"/>
              </a:schemeClr>
            </a:solidFill>
          </a:ln>
        </p:spPr>
        <p:txBody>
          <a:bodyPr wrap="square" lIns="99269" tIns="49635" rIns="99269" bIns="49635" rtlCol="0">
            <a:spAutoFit/>
          </a:bodyPr>
          <a:lstStyle/>
          <a:p>
            <a:pPr defTabSz="496347" fontAlgn="auto">
              <a:spcBef>
                <a:spcPts val="0"/>
              </a:spcBef>
              <a:spcAft>
                <a:spcPts val="0"/>
              </a:spcAft>
            </a:pPr>
            <a:r>
              <a:rPr lang="en-US" sz="1600" dirty="0" smtClean="0">
                <a:solidFill>
                  <a:prstClr val="black"/>
                </a:solidFill>
                <a:latin typeface="Calibri"/>
              </a:rPr>
              <a:t>Universal ID – SAML 2.0 WEB SSO</a:t>
            </a:r>
            <a:endParaRPr lang="en-US" sz="1600" dirty="0">
              <a:solidFill>
                <a:prstClr val="black"/>
              </a:solidFill>
              <a:latin typeface="Calibri"/>
            </a:endParaRPr>
          </a:p>
        </p:txBody>
      </p:sp>
      <p:sp>
        <p:nvSpPr>
          <p:cNvPr id="51" name="TextBox 50"/>
          <p:cNvSpPr txBox="1"/>
          <p:nvPr/>
        </p:nvSpPr>
        <p:spPr>
          <a:xfrm>
            <a:off x="39768" y="1056700"/>
            <a:ext cx="2465312" cy="623460"/>
          </a:xfrm>
          <a:prstGeom prst="rect">
            <a:avLst/>
          </a:prstGeom>
          <a:noFill/>
        </p:spPr>
        <p:txBody>
          <a:bodyPr wrap="square" lIns="99269" tIns="49635" rIns="99269" bIns="49635" rtlCol="0">
            <a:spAutoFit/>
          </a:bodyPr>
          <a:lstStyle/>
          <a:p>
            <a:pPr defTabSz="496347" fontAlgn="auto">
              <a:spcBef>
                <a:spcPts val="0"/>
              </a:spcBef>
              <a:spcAft>
                <a:spcPts val="0"/>
              </a:spcAft>
            </a:pPr>
            <a:r>
              <a:rPr lang="en-US" dirty="0" smtClean="0">
                <a:solidFill>
                  <a:prstClr val="black"/>
                </a:solidFill>
                <a:latin typeface="Calibri"/>
              </a:rPr>
              <a:t>IDP</a:t>
            </a:r>
          </a:p>
          <a:p>
            <a:pPr defTabSz="496347" fontAlgn="auto">
              <a:spcBef>
                <a:spcPts val="0"/>
              </a:spcBef>
              <a:spcAft>
                <a:spcPts val="0"/>
              </a:spcAft>
            </a:pPr>
            <a:r>
              <a:rPr lang="en-US" sz="1600" dirty="0" smtClean="0">
                <a:solidFill>
                  <a:prstClr val="black"/>
                </a:solidFill>
                <a:latin typeface="Calibri"/>
              </a:rPr>
              <a:t>(Identity Provider Layer)</a:t>
            </a:r>
            <a:endParaRPr lang="en-US" sz="1600" dirty="0">
              <a:solidFill>
                <a:prstClr val="black"/>
              </a:solidFill>
              <a:latin typeface="Calibri"/>
            </a:endParaRPr>
          </a:p>
        </p:txBody>
      </p:sp>
    </p:spTree>
    <p:extLst>
      <p:ext uri="{BB962C8B-B14F-4D97-AF65-F5344CB8AC3E}">
        <p14:creationId xmlns:p14="http://schemas.microsoft.com/office/powerpoint/2010/main" val="1324352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469" y="350871"/>
            <a:ext cx="6981331" cy="619801"/>
          </a:xfrm>
        </p:spPr>
        <p:txBody>
          <a:bodyPr/>
          <a:lstStyle/>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wo factor </a:t>
            </a:r>
            <a:r>
              <a:rPr lang="en-US" sz="2400" dirty="0">
                <a:latin typeface="Times New Roman" pitchFamily="18" charset="0"/>
                <a:cs typeface="Times New Roman" pitchFamily="18" charset="0"/>
              </a:rPr>
              <a:t>authentication </a:t>
            </a:r>
            <a:r>
              <a:rPr lang="en-US" sz="2400" dirty="0" smtClean="0">
                <a:latin typeface="Times New Roman" pitchFamily="18" charset="0"/>
                <a:cs typeface="Times New Roman" pitchFamily="18" charset="0"/>
              </a:rPr>
              <a:t>with current OpenAM </a:t>
            </a:r>
            <a:endParaRPr lang="en-US" sz="2800" dirty="0">
              <a:latin typeface="Times New Roman" pitchFamily="18" charset="0"/>
              <a:cs typeface="Times New Roman" pitchFamily="18" charset="0"/>
            </a:endParaRPr>
          </a:p>
        </p:txBody>
      </p:sp>
      <p:sp>
        <p:nvSpPr>
          <p:cNvPr id="24" name="TextBox 23"/>
          <p:cNvSpPr txBox="1"/>
          <p:nvPr/>
        </p:nvSpPr>
        <p:spPr>
          <a:xfrm>
            <a:off x="361950" y="1485900"/>
            <a:ext cx="9467849" cy="2731729"/>
          </a:xfrm>
          <a:prstGeom prst="rect">
            <a:avLst/>
          </a:prstGeom>
          <a:noFill/>
        </p:spPr>
        <p:txBody>
          <a:bodyPr wrap="square" lIns="99269" tIns="49635" rIns="99269" bIns="49635" rtlCol="0">
            <a:spAutoFit/>
          </a:bodyPr>
          <a:lstStyle/>
          <a:p>
            <a:r>
              <a:rPr lang="en-US" sz="1500" b="1" dirty="0" smtClean="0">
                <a:solidFill>
                  <a:srgbClr val="000000"/>
                </a:solidFill>
                <a:latin typeface="Times New Roman" pitchFamily="18" charset="0"/>
                <a:cs typeface="Times New Roman" pitchFamily="18" charset="0"/>
              </a:rPr>
              <a:t>Options/approach:</a:t>
            </a:r>
          </a:p>
          <a:p>
            <a:pPr marL="285750" indent="-285750">
              <a:buFont typeface="Wingdings" pitchFamily="2" charset="2"/>
              <a:buChar char="Ø"/>
            </a:pPr>
            <a:r>
              <a:rPr lang="en-US" sz="1300" dirty="0" smtClean="0">
                <a:solidFill>
                  <a:srgbClr val="000000"/>
                </a:solidFill>
                <a:latin typeface="Times New Roman" pitchFamily="18" charset="0"/>
                <a:cs typeface="Times New Roman" pitchFamily="18" charset="0"/>
              </a:rPr>
              <a:t>Explore the option of using current OpenAM for two factor authentication</a:t>
            </a:r>
          </a:p>
          <a:p>
            <a:pPr marL="285750" indent="-285750">
              <a:buFont typeface="Wingdings" pitchFamily="2" charset="2"/>
              <a:buChar char="Ø"/>
            </a:pPr>
            <a:r>
              <a:rPr lang="en-US" sz="1300" dirty="0">
                <a:solidFill>
                  <a:srgbClr val="000000"/>
                </a:solidFill>
                <a:latin typeface="Times New Roman" pitchFamily="18" charset="0"/>
                <a:cs typeface="Times New Roman" pitchFamily="18" charset="0"/>
              </a:rPr>
              <a:t>Use </a:t>
            </a:r>
            <a:r>
              <a:rPr lang="en-US" sz="1300" dirty="0" smtClean="0">
                <a:solidFill>
                  <a:srgbClr val="000000"/>
                </a:solidFill>
                <a:latin typeface="Times New Roman" pitchFamily="18" charset="0"/>
                <a:cs typeface="Times New Roman" pitchFamily="18" charset="0"/>
              </a:rPr>
              <a:t>OpenAM </a:t>
            </a:r>
            <a:r>
              <a:rPr lang="en-US" sz="1300" dirty="0">
                <a:solidFill>
                  <a:srgbClr val="000000"/>
                </a:solidFill>
                <a:latin typeface="Times New Roman" pitchFamily="18" charset="0"/>
                <a:cs typeface="Times New Roman" pitchFamily="18" charset="0"/>
              </a:rPr>
              <a:t>in the role of authentication server</a:t>
            </a:r>
          </a:p>
          <a:p>
            <a:pPr marL="285750" indent="-285750">
              <a:buFont typeface="Wingdings" pitchFamily="2" charset="2"/>
              <a:buChar char="Ø"/>
            </a:pPr>
            <a:r>
              <a:rPr lang="en-US" sz="1300" dirty="0" smtClean="0">
                <a:solidFill>
                  <a:srgbClr val="000000"/>
                </a:solidFill>
                <a:latin typeface="Times New Roman" pitchFamily="18" charset="0"/>
                <a:cs typeface="Times New Roman" pitchFamily="18" charset="0"/>
              </a:rPr>
              <a:t>Tracking </a:t>
            </a:r>
            <a:r>
              <a:rPr lang="en-US" sz="1300" dirty="0">
                <a:solidFill>
                  <a:srgbClr val="000000"/>
                </a:solidFill>
                <a:latin typeface="Times New Roman" pitchFamily="18" charset="0"/>
                <a:cs typeface="Times New Roman" pitchFamily="18" charset="0"/>
              </a:rPr>
              <a:t>user credentials in </a:t>
            </a:r>
            <a:r>
              <a:rPr lang="en-US" sz="1300" dirty="0" smtClean="0">
                <a:solidFill>
                  <a:srgbClr val="000000"/>
                </a:solidFill>
                <a:latin typeface="Times New Roman" pitchFamily="18" charset="0"/>
                <a:cs typeface="Times New Roman" pitchFamily="18" charset="0"/>
              </a:rPr>
              <a:t>OpenDJ which is used for first factor authentication</a:t>
            </a:r>
          </a:p>
          <a:p>
            <a:pPr marL="285750" indent="-285750">
              <a:buFont typeface="Wingdings" pitchFamily="2" charset="2"/>
              <a:buChar char="Ø"/>
            </a:pPr>
            <a:r>
              <a:rPr lang="en-US" sz="1300" dirty="0">
                <a:solidFill>
                  <a:srgbClr val="000000"/>
                </a:solidFill>
                <a:latin typeface="Times New Roman" pitchFamily="18" charset="0"/>
                <a:cs typeface="Times New Roman" pitchFamily="18" charset="0"/>
              </a:rPr>
              <a:t>Configure required authentication modules for use throughout OpenAM. </a:t>
            </a:r>
            <a:endParaRPr lang="en-US" sz="1300" dirty="0" smtClean="0">
              <a:solidFill>
                <a:srgbClr val="000000"/>
              </a:solidFill>
              <a:latin typeface="Times New Roman" pitchFamily="18" charset="0"/>
              <a:cs typeface="Times New Roman" pitchFamily="18" charset="0"/>
            </a:endParaRPr>
          </a:p>
          <a:p>
            <a:pPr marL="285750" indent="-285750">
              <a:buFont typeface="Wingdings" pitchFamily="2" charset="2"/>
              <a:buChar char="Ø"/>
            </a:pPr>
            <a:r>
              <a:rPr lang="en-US" sz="1300" dirty="0" smtClean="0">
                <a:solidFill>
                  <a:srgbClr val="000000"/>
                </a:solidFill>
                <a:latin typeface="Times New Roman" pitchFamily="18" charset="0"/>
                <a:cs typeface="Times New Roman" pitchFamily="18" charset="0"/>
              </a:rPr>
              <a:t>One </a:t>
            </a:r>
            <a:r>
              <a:rPr lang="en-US" sz="1300" dirty="0">
                <a:solidFill>
                  <a:srgbClr val="000000"/>
                </a:solidFill>
                <a:latin typeface="Times New Roman" pitchFamily="18" charset="0"/>
                <a:cs typeface="Times New Roman" pitchFamily="18" charset="0"/>
              </a:rPr>
              <a:t>authentication module in </a:t>
            </a:r>
            <a:r>
              <a:rPr lang="en-US" sz="1300" dirty="0" smtClean="0">
                <a:solidFill>
                  <a:srgbClr val="000000"/>
                </a:solidFill>
                <a:latin typeface="Times New Roman" pitchFamily="18" charset="0"/>
                <a:cs typeface="Times New Roman" pitchFamily="18" charset="0"/>
              </a:rPr>
              <a:t>works </a:t>
            </a:r>
            <a:r>
              <a:rPr lang="en-US" sz="1300" dirty="0">
                <a:solidFill>
                  <a:srgbClr val="000000"/>
                </a:solidFill>
                <a:latin typeface="Times New Roman" pitchFamily="18" charset="0"/>
                <a:cs typeface="Times New Roman" pitchFamily="18" charset="0"/>
              </a:rPr>
              <a:t>in tandem with one or more other authentication modules as part of an authentication chain</a:t>
            </a:r>
          </a:p>
          <a:p>
            <a:pPr marL="285750" indent="-285750">
              <a:buFont typeface="Wingdings" pitchFamily="2" charset="2"/>
              <a:buChar char="Ø"/>
            </a:pPr>
            <a:r>
              <a:rPr lang="en-US" sz="1300" dirty="0" smtClean="0">
                <a:solidFill>
                  <a:srgbClr val="000000"/>
                </a:solidFill>
                <a:latin typeface="Times New Roman" pitchFamily="18" charset="0"/>
                <a:cs typeface="Times New Roman" pitchFamily="18" charset="0"/>
              </a:rPr>
              <a:t>OpenAM </a:t>
            </a:r>
            <a:r>
              <a:rPr lang="en-US" sz="1300" dirty="0">
                <a:solidFill>
                  <a:srgbClr val="000000"/>
                </a:solidFill>
                <a:latin typeface="Times New Roman" pitchFamily="18" charset="0"/>
                <a:cs typeface="Times New Roman" pitchFamily="18" charset="0"/>
              </a:rPr>
              <a:t>provides two authentication modules for One-Time Password capabilities: </a:t>
            </a:r>
            <a:r>
              <a:rPr lang="en-US" sz="1300" b="1" dirty="0">
                <a:solidFill>
                  <a:srgbClr val="C00000"/>
                </a:solidFill>
                <a:latin typeface="Times New Roman" pitchFamily="18" charset="0"/>
                <a:cs typeface="Times New Roman" pitchFamily="18" charset="0"/>
              </a:rPr>
              <a:t>HOTP</a:t>
            </a:r>
            <a:r>
              <a:rPr lang="en-US" sz="1300" b="1" dirty="0">
                <a:solidFill>
                  <a:srgbClr val="000000"/>
                </a:solidFill>
                <a:latin typeface="Times New Roman" pitchFamily="18" charset="0"/>
                <a:cs typeface="Times New Roman" pitchFamily="18" charset="0"/>
              </a:rPr>
              <a:t> </a:t>
            </a:r>
            <a:r>
              <a:rPr lang="en-US" sz="1300" dirty="0">
                <a:solidFill>
                  <a:srgbClr val="000000"/>
                </a:solidFill>
                <a:latin typeface="Times New Roman" pitchFamily="18" charset="0"/>
                <a:cs typeface="Times New Roman" pitchFamily="18" charset="0"/>
              </a:rPr>
              <a:t>and </a:t>
            </a:r>
            <a:r>
              <a:rPr lang="en-US" sz="1300" b="1" dirty="0" smtClean="0">
                <a:solidFill>
                  <a:srgbClr val="C00000"/>
                </a:solidFill>
                <a:latin typeface="Times New Roman" pitchFamily="18" charset="0"/>
                <a:cs typeface="Times New Roman" pitchFamily="18" charset="0"/>
              </a:rPr>
              <a:t>OATH</a:t>
            </a:r>
          </a:p>
          <a:p>
            <a:pPr marL="285750" indent="-285750">
              <a:buFont typeface="Wingdings" pitchFamily="2" charset="2"/>
              <a:buChar char="Ø"/>
            </a:pPr>
            <a:r>
              <a:rPr lang="en-US" sz="1300" dirty="0" smtClean="0">
                <a:solidFill>
                  <a:srgbClr val="000000"/>
                </a:solidFill>
                <a:latin typeface="Times New Roman" pitchFamily="18" charset="0"/>
                <a:cs typeface="Times New Roman" pitchFamily="18" charset="0"/>
              </a:rPr>
              <a:t>Configuring </a:t>
            </a:r>
            <a:r>
              <a:rPr lang="en-US" sz="1300" b="1" dirty="0">
                <a:solidFill>
                  <a:srgbClr val="C00000"/>
                </a:solidFill>
                <a:latin typeface="Times New Roman" pitchFamily="18" charset="0"/>
                <a:cs typeface="Times New Roman" pitchFamily="18" charset="0"/>
              </a:rPr>
              <a:t>Adaptive Risk Authentication </a:t>
            </a:r>
            <a:r>
              <a:rPr lang="en-US" sz="1300" dirty="0">
                <a:solidFill>
                  <a:srgbClr val="000000"/>
                </a:solidFill>
                <a:latin typeface="Times New Roman" pitchFamily="18" charset="0"/>
                <a:cs typeface="Times New Roman" pitchFamily="18" charset="0"/>
              </a:rPr>
              <a:t>module </a:t>
            </a:r>
            <a:r>
              <a:rPr lang="en-US" sz="1300" dirty="0" smtClean="0">
                <a:solidFill>
                  <a:srgbClr val="000000"/>
                </a:solidFill>
                <a:latin typeface="Times New Roman" pitchFamily="18" charset="0"/>
                <a:cs typeface="Times New Roman" pitchFamily="18" charset="0"/>
              </a:rPr>
              <a:t>in the </a:t>
            </a:r>
            <a:r>
              <a:rPr lang="en-US" sz="1300" dirty="0">
                <a:solidFill>
                  <a:srgbClr val="000000"/>
                </a:solidFill>
                <a:latin typeface="Times New Roman" pitchFamily="18" charset="0"/>
                <a:cs typeface="Times New Roman" pitchFamily="18" charset="0"/>
              </a:rPr>
              <a:t>authentication chaining determine whether to require the user to complete further authentication </a:t>
            </a:r>
            <a:r>
              <a:rPr lang="en-US" sz="1300" dirty="0" smtClean="0">
                <a:solidFill>
                  <a:srgbClr val="000000"/>
                </a:solidFill>
                <a:latin typeface="Times New Roman" pitchFamily="18" charset="0"/>
                <a:cs typeface="Times New Roman" pitchFamily="18" charset="0"/>
              </a:rPr>
              <a:t>steps</a:t>
            </a:r>
          </a:p>
          <a:p>
            <a:pPr marL="285750" indent="-285750">
              <a:buFont typeface="Wingdings" pitchFamily="2" charset="2"/>
              <a:buChar char="Ø"/>
            </a:pPr>
            <a:r>
              <a:rPr lang="en-US" sz="1300" dirty="0" smtClean="0">
                <a:solidFill>
                  <a:srgbClr val="000000"/>
                </a:solidFill>
                <a:latin typeface="Times New Roman" pitchFamily="18" charset="0"/>
                <a:cs typeface="Times New Roman" pitchFamily="18" charset="0"/>
              </a:rPr>
              <a:t>Leveraging OpenAM email/SMS service for OTP transmission</a:t>
            </a:r>
          </a:p>
          <a:p>
            <a:pPr marL="285750" indent="-285750">
              <a:buFont typeface="Wingdings" pitchFamily="2" charset="2"/>
              <a:buChar char="Ø"/>
            </a:pPr>
            <a:r>
              <a:rPr lang="en-US" sz="1300" dirty="0">
                <a:solidFill>
                  <a:srgbClr val="000000"/>
                </a:solidFill>
                <a:latin typeface="Times New Roman" pitchFamily="18" charset="0"/>
                <a:cs typeface="Times New Roman" pitchFamily="18" charset="0"/>
              </a:rPr>
              <a:t>Creating and managing identity in </a:t>
            </a:r>
            <a:r>
              <a:rPr lang="en-US" sz="1300" dirty="0" smtClean="0">
                <a:solidFill>
                  <a:srgbClr val="000000"/>
                </a:solidFill>
                <a:latin typeface="Times New Roman" pitchFamily="18" charset="0"/>
                <a:cs typeface="Times New Roman" pitchFamily="18" charset="0"/>
              </a:rPr>
              <a:t>OpenAM. </a:t>
            </a:r>
          </a:p>
          <a:p>
            <a:pPr marL="285750" indent="-285750">
              <a:buFont typeface="Wingdings" pitchFamily="2" charset="2"/>
              <a:buChar char="Ø"/>
            </a:pPr>
            <a:r>
              <a:rPr lang="en-US" sz="1300" dirty="0" smtClean="0">
                <a:solidFill>
                  <a:srgbClr val="000000"/>
                </a:solidFill>
                <a:latin typeface="Times New Roman" pitchFamily="18" charset="0"/>
                <a:cs typeface="Times New Roman" pitchFamily="18" charset="0"/>
              </a:rPr>
              <a:t>Look </a:t>
            </a:r>
            <a:r>
              <a:rPr lang="en-US" sz="1300" dirty="0">
                <a:solidFill>
                  <a:srgbClr val="000000"/>
                </a:solidFill>
                <a:latin typeface="Times New Roman" pitchFamily="18" charset="0"/>
                <a:cs typeface="Times New Roman" pitchFamily="18" charset="0"/>
              </a:rPr>
              <a:t>at user </a:t>
            </a:r>
            <a:r>
              <a:rPr lang="en-US" sz="1300" dirty="0" smtClean="0">
                <a:solidFill>
                  <a:srgbClr val="000000"/>
                </a:solidFill>
                <a:latin typeface="Times New Roman" pitchFamily="18" charset="0"/>
                <a:cs typeface="Times New Roman" pitchFamily="18" charset="0"/>
              </a:rPr>
              <a:t>provisioning flow </a:t>
            </a:r>
          </a:p>
          <a:p>
            <a:pPr marL="285750" indent="-285750">
              <a:buFont typeface="Wingdings" pitchFamily="2" charset="2"/>
              <a:buChar char="Ø"/>
            </a:pPr>
            <a:r>
              <a:rPr lang="en-US" sz="1300" dirty="0" smtClean="0">
                <a:solidFill>
                  <a:srgbClr val="000000"/>
                </a:solidFill>
                <a:latin typeface="Times New Roman" pitchFamily="18" charset="0"/>
                <a:cs typeface="Times New Roman" pitchFamily="18" charset="0"/>
              </a:rPr>
              <a:t>Should be CPI-810 compliant</a:t>
            </a:r>
            <a:endParaRPr lang="en-US" sz="1300" dirty="0">
              <a:solidFill>
                <a:srgbClr val="00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851" y="4038600"/>
            <a:ext cx="4552948"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61950" y="5124450"/>
            <a:ext cx="3879673" cy="307777"/>
          </a:xfrm>
          <a:prstGeom prst="rect">
            <a:avLst/>
          </a:prstGeom>
        </p:spPr>
        <p:txBody>
          <a:bodyPr wrap="square">
            <a:spAutoFit/>
          </a:bodyPr>
          <a:lstStyle/>
          <a:p>
            <a:pPr algn="ctr"/>
            <a:r>
              <a:rPr lang="en-US" sz="1400" b="1" dirty="0">
                <a:solidFill>
                  <a:srgbClr val="000000"/>
                </a:solidFill>
                <a:latin typeface="Times New Roman" pitchFamily="18" charset="0"/>
                <a:cs typeface="Times New Roman" pitchFamily="18" charset="0"/>
              </a:rPr>
              <a:t>OpenAM Authentication Service Architecture </a:t>
            </a:r>
          </a:p>
        </p:txBody>
      </p:sp>
      <p:sp>
        <p:nvSpPr>
          <p:cNvPr id="4" name="Right Arrow 3"/>
          <p:cNvSpPr/>
          <p:nvPr/>
        </p:nvSpPr>
        <p:spPr>
          <a:xfrm>
            <a:off x="4193997" y="5124449"/>
            <a:ext cx="685799" cy="307777"/>
          </a:xfrm>
          <a:prstGeom prst="rightArrow">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767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469" y="350871"/>
            <a:ext cx="6981331" cy="619801"/>
          </a:xfrm>
        </p:spPr>
        <p:txBody>
          <a:bodyPr/>
          <a:lstStyle/>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wo factor </a:t>
            </a:r>
            <a:r>
              <a:rPr lang="en-US" sz="2400" dirty="0">
                <a:latin typeface="Times New Roman" pitchFamily="18" charset="0"/>
                <a:cs typeface="Times New Roman" pitchFamily="18" charset="0"/>
              </a:rPr>
              <a:t>authentication </a:t>
            </a:r>
            <a:r>
              <a:rPr lang="en-US" sz="2400" dirty="0" smtClean="0">
                <a:latin typeface="Times New Roman" pitchFamily="18" charset="0"/>
                <a:cs typeface="Times New Roman" pitchFamily="18" charset="0"/>
              </a:rPr>
              <a:t>with current OpenAM </a:t>
            </a:r>
            <a:endParaRPr lang="en-US" sz="2800" dirty="0">
              <a:latin typeface="Times New Roman" pitchFamily="18" charset="0"/>
              <a:cs typeface="Times New Roman" pitchFamily="18" charset="0"/>
            </a:endParaRPr>
          </a:p>
        </p:txBody>
      </p:sp>
      <p:sp>
        <p:nvSpPr>
          <p:cNvPr id="24" name="TextBox 23"/>
          <p:cNvSpPr txBox="1"/>
          <p:nvPr/>
        </p:nvSpPr>
        <p:spPr>
          <a:xfrm>
            <a:off x="361950" y="1485900"/>
            <a:ext cx="9467849" cy="4439889"/>
          </a:xfrm>
          <a:prstGeom prst="rect">
            <a:avLst/>
          </a:prstGeom>
          <a:noFill/>
        </p:spPr>
        <p:txBody>
          <a:bodyPr wrap="square" lIns="99269" tIns="49635" rIns="99269" bIns="49635" rtlCol="0">
            <a:spAutoFit/>
          </a:bodyPr>
          <a:lstStyle/>
          <a:p>
            <a:r>
              <a:rPr lang="en-US" sz="1500" b="1" dirty="0" smtClean="0">
                <a:solidFill>
                  <a:srgbClr val="000000"/>
                </a:solidFill>
                <a:latin typeface="Times New Roman" pitchFamily="18" charset="0"/>
                <a:cs typeface="Times New Roman" pitchFamily="18" charset="0"/>
              </a:rPr>
              <a:t>Configuration:</a:t>
            </a:r>
          </a:p>
          <a:p>
            <a:pPr marL="285750" indent="-285750">
              <a:buFont typeface="Wingdings" pitchFamily="2" charset="2"/>
              <a:buChar char="Ø"/>
            </a:pPr>
            <a:r>
              <a:rPr lang="en-US" sz="1400" dirty="0">
                <a:solidFill>
                  <a:srgbClr val="000000"/>
                </a:solidFill>
                <a:latin typeface="Times New Roman" pitchFamily="18" charset="0"/>
                <a:cs typeface="Times New Roman" pitchFamily="18" charset="0"/>
              </a:rPr>
              <a:t>Ensure the user attributes/credentials are present and validated against the DataStore or LDAP directory. </a:t>
            </a:r>
          </a:p>
          <a:p>
            <a:pPr marL="285750" indent="-285750">
              <a:buFont typeface="Wingdings" pitchFamily="2" charset="2"/>
              <a:buChar char="Ø"/>
            </a:pPr>
            <a:r>
              <a:rPr lang="en-US" sz="1400" dirty="0" smtClean="0">
                <a:solidFill>
                  <a:srgbClr val="000000"/>
                </a:solidFill>
                <a:latin typeface="Times New Roman" pitchFamily="18" charset="0"/>
                <a:cs typeface="Times New Roman" pitchFamily="18" charset="0"/>
              </a:rPr>
              <a:t>Build the </a:t>
            </a:r>
            <a:r>
              <a:rPr lang="en-US" sz="1400" dirty="0">
                <a:solidFill>
                  <a:srgbClr val="000000"/>
                </a:solidFill>
                <a:latin typeface="Times New Roman" pitchFamily="18" charset="0"/>
                <a:cs typeface="Times New Roman" pitchFamily="18" charset="0"/>
              </a:rPr>
              <a:t>authentication chain utilizing </a:t>
            </a:r>
            <a:r>
              <a:rPr lang="en-US" sz="1400" dirty="0">
                <a:solidFill>
                  <a:srgbClr val="C00000"/>
                </a:solidFill>
                <a:latin typeface="Times New Roman" pitchFamily="18" charset="0"/>
                <a:cs typeface="Times New Roman" pitchFamily="18" charset="0"/>
              </a:rPr>
              <a:t>LDAP</a:t>
            </a:r>
            <a:r>
              <a:rPr lang="en-US" sz="1400" dirty="0">
                <a:solidFill>
                  <a:srgbClr val="000000"/>
                </a:solidFill>
                <a:latin typeface="Times New Roman" pitchFamily="18" charset="0"/>
                <a:cs typeface="Times New Roman" pitchFamily="18" charset="0"/>
              </a:rPr>
              <a:t> or </a:t>
            </a:r>
            <a:r>
              <a:rPr lang="en-US" sz="1400" dirty="0">
                <a:solidFill>
                  <a:srgbClr val="C00000"/>
                </a:solidFill>
                <a:latin typeface="Times New Roman" pitchFamily="18" charset="0"/>
                <a:cs typeface="Times New Roman" pitchFamily="18" charset="0"/>
              </a:rPr>
              <a:t>DataStore</a:t>
            </a:r>
            <a:r>
              <a:rPr lang="en-US" sz="1400" dirty="0">
                <a:solidFill>
                  <a:srgbClr val="000000"/>
                </a:solidFill>
                <a:latin typeface="Times New Roman" pitchFamily="18" charset="0"/>
                <a:cs typeface="Times New Roman" pitchFamily="18" charset="0"/>
              </a:rPr>
              <a:t>, </a:t>
            </a:r>
            <a:r>
              <a:rPr lang="en-US" sz="1400" dirty="0">
                <a:solidFill>
                  <a:srgbClr val="C00000"/>
                </a:solidFill>
                <a:latin typeface="Times New Roman" pitchFamily="18" charset="0"/>
                <a:cs typeface="Times New Roman" pitchFamily="18" charset="0"/>
              </a:rPr>
              <a:t>Adaptive Risk </a:t>
            </a:r>
            <a:r>
              <a:rPr lang="en-US" sz="1400" dirty="0" smtClean="0">
                <a:solidFill>
                  <a:srgbClr val="000000"/>
                </a:solidFill>
                <a:latin typeface="Times New Roman" pitchFamily="18" charset="0"/>
                <a:cs typeface="Times New Roman" pitchFamily="18" charset="0"/>
              </a:rPr>
              <a:t>and </a:t>
            </a:r>
            <a:r>
              <a:rPr lang="en-US" sz="1400" dirty="0">
                <a:solidFill>
                  <a:srgbClr val="C00000"/>
                </a:solidFill>
                <a:latin typeface="Times New Roman" pitchFamily="18" charset="0"/>
                <a:cs typeface="Times New Roman" pitchFamily="18" charset="0"/>
              </a:rPr>
              <a:t>HOTP</a:t>
            </a:r>
            <a:r>
              <a:rPr lang="en-US" sz="1400" dirty="0">
                <a:solidFill>
                  <a:srgbClr val="000000"/>
                </a:solidFill>
                <a:latin typeface="Times New Roman" pitchFamily="18" charset="0"/>
                <a:cs typeface="Times New Roman" pitchFamily="18" charset="0"/>
              </a:rPr>
              <a:t> or </a:t>
            </a:r>
            <a:r>
              <a:rPr lang="en-US" sz="1400" dirty="0">
                <a:solidFill>
                  <a:srgbClr val="C00000"/>
                </a:solidFill>
                <a:latin typeface="Times New Roman" pitchFamily="18" charset="0"/>
                <a:cs typeface="Times New Roman" pitchFamily="18" charset="0"/>
              </a:rPr>
              <a:t>OATH</a:t>
            </a:r>
            <a:r>
              <a:rPr lang="en-US" sz="1400" dirty="0">
                <a:solidFill>
                  <a:srgbClr val="000000"/>
                </a:solidFill>
                <a:latin typeface="Times New Roman" pitchFamily="18" charset="0"/>
                <a:cs typeface="Times New Roman" pitchFamily="18" charset="0"/>
              </a:rPr>
              <a:t> authentication </a:t>
            </a:r>
            <a:r>
              <a:rPr lang="en-US" sz="1400" dirty="0" smtClean="0">
                <a:solidFill>
                  <a:srgbClr val="000000"/>
                </a:solidFill>
                <a:latin typeface="Times New Roman" pitchFamily="18" charset="0"/>
                <a:cs typeface="Times New Roman" pitchFamily="18" charset="0"/>
              </a:rPr>
              <a:t>modules</a:t>
            </a:r>
            <a:endParaRPr lang="en-US" sz="1400" dirty="0">
              <a:solidFill>
                <a:srgbClr val="000000"/>
              </a:solidFill>
              <a:latin typeface="Times New Roman" pitchFamily="18" charset="0"/>
              <a:cs typeface="Times New Roman" pitchFamily="18" charset="0"/>
            </a:endParaRPr>
          </a:p>
          <a:p>
            <a:pPr marL="285750" indent="-285750">
              <a:buFont typeface="Wingdings" pitchFamily="2" charset="2"/>
              <a:buChar char="Ø"/>
            </a:pPr>
            <a:r>
              <a:rPr lang="en-US" sz="1400" dirty="0" smtClean="0">
                <a:solidFill>
                  <a:srgbClr val="000000"/>
                </a:solidFill>
                <a:latin typeface="Times New Roman" pitchFamily="18" charset="0"/>
                <a:cs typeface="Times New Roman" pitchFamily="18" charset="0"/>
              </a:rPr>
              <a:t>Configure </a:t>
            </a:r>
            <a:r>
              <a:rPr lang="en-US" sz="1400" dirty="0">
                <a:solidFill>
                  <a:srgbClr val="000000"/>
                </a:solidFill>
                <a:latin typeface="Times New Roman" pitchFamily="18" charset="0"/>
                <a:cs typeface="Times New Roman" pitchFamily="18" charset="0"/>
              </a:rPr>
              <a:t>required authentication modules for use throughout OpenAM.</a:t>
            </a:r>
          </a:p>
          <a:p>
            <a:pPr marL="285750" indent="-285750">
              <a:buFont typeface="Wingdings" pitchFamily="2" charset="2"/>
              <a:buChar char="Ø"/>
            </a:pPr>
            <a:r>
              <a:rPr lang="en-US" sz="1400" dirty="0">
                <a:solidFill>
                  <a:srgbClr val="000000"/>
                </a:solidFill>
                <a:latin typeface="Times New Roman" pitchFamily="18" charset="0"/>
                <a:cs typeface="Times New Roman" pitchFamily="18" charset="0"/>
              </a:rPr>
              <a:t>Build the authentication chain utilizing LDAP or DataStore, Adaptive Risk and HOTP or OATH authentication modules</a:t>
            </a:r>
            <a:r>
              <a:rPr lang="en-US" sz="1400" dirty="0" smtClean="0">
                <a:solidFill>
                  <a:srgbClr val="000000"/>
                </a:solidFill>
                <a:latin typeface="Times New Roman" pitchFamily="18" charset="0"/>
                <a:cs typeface="Times New Roman" pitchFamily="18" charset="0"/>
              </a:rPr>
              <a:t>.</a:t>
            </a:r>
          </a:p>
          <a:p>
            <a:endParaRPr lang="en-US" sz="1400" b="1" dirty="0" smtClean="0">
              <a:solidFill>
                <a:srgbClr val="000000"/>
              </a:solidFill>
              <a:latin typeface="Times New Roman" pitchFamily="18" charset="0"/>
              <a:cs typeface="Times New Roman" pitchFamily="18" charset="0"/>
            </a:endParaRPr>
          </a:p>
          <a:p>
            <a:r>
              <a:rPr lang="en-US" sz="1400" b="1" dirty="0" smtClean="0">
                <a:solidFill>
                  <a:srgbClr val="000000"/>
                </a:solidFill>
                <a:latin typeface="Times New Roman" pitchFamily="18" charset="0"/>
                <a:cs typeface="Times New Roman" pitchFamily="18" charset="0"/>
              </a:rPr>
              <a:t>Functional </a:t>
            </a:r>
            <a:r>
              <a:rPr lang="en-US" sz="1400" b="1" dirty="0">
                <a:solidFill>
                  <a:srgbClr val="000000"/>
                </a:solidFill>
                <a:latin typeface="Times New Roman" pitchFamily="18" charset="0"/>
                <a:cs typeface="Times New Roman" pitchFamily="18" charset="0"/>
              </a:rPr>
              <a:t>flow:</a:t>
            </a:r>
          </a:p>
          <a:p>
            <a:pPr marL="285750" indent="-285750">
              <a:buFont typeface="Wingdings" pitchFamily="2" charset="2"/>
              <a:buChar char="Ø"/>
            </a:pPr>
            <a:r>
              <a:rPr lang="en-US" sz="1400" dirty="0" smtClean="0">
                <a:solidFill>
                  <a:srgbClr val="000000"/>
                </a:solidFill>
                <a:latin typeface="Times New Roman" pitchFamily="18" charset="0"/>
                <a:cs typeface="Times New Roman" pitchFamily="18" charset="0"/>
              </a:rPr>
              <a:t>First </a:t>
            </a:r>
            <a:r>
              <a:rPr lang="en-US" sz="1400" dirty="0">
                <a:solidFill>
                  <a:srgbClr val="000000"/>
                </a:solidFill>
                <a:latin typeface="Times New Roman" pitchFamily="18" charset="0"/>
                <a:cs typeface="Times New Roman" pitchFamily="18" charset="0"/>
              </a:rPr>
              <a:t>the user is required to authenticate against LDAP or DataStore.</a:t>
            </a:r>
          </a:p>
          <a:p>
            <a:pPr marL="285750" indent="-285750">
              <a:buFont typeface="Wingdings" pitchFamily="2" charset="2"/>
              <a:buChar char="Ø"/>
            </a:pPr>
            <a:r>
              <a:rPr lang="en-US" sz="1400" dirty="0">
                <a:solidFill>
                  <a:srgbClr val="000000"/>
                </a:solidFill>
                <a:latin typeface="Times New Roman" pitchFamily="18" charset="0"/>
                <a:cs typeface="Times New Roman" pitchFamily="18" charset="0"/>
              </a:rPr>
              <a:t>Once the user is successfully authenticated against LDAP or DataStore, Adaptive Risk authentication module will look for a Cookie. If the cookie is present then user will be granted access. If not, the chain will fall through to the HOTP/OATH (One-Time Password) module.</a:t>
            </a:r>
          </a:p>
          <a:p>
            <a:pPr marL="285750" indent="-285750">
              <a:buFont typeface="Wingdings" pitchFamily="2" charset="2"/>
              <a:buChar char="Ø"/>
            </a:pPr>
            <a:r>
              <a:rPr lang="en-US" sz="1400" dirty="0">
                <a:solidFill>
                  <a:srgbClr val="000000"/>
                </a:solidFill>
                <a:latin typeface="Times New Roman" pitchFamily="18" charset="0"/>
                <a:cs typeface="Times New Roman" pitchFamily="18" charset="0"/>
              </a:rPr>
              <a:t>The user can request the OTP. The HOTP/OATH authentication module knows the user is in the directory, so it looks for the email address (or cell phone for SMS delivery) and sends a One Time Password to the user with a time limited lifespan.</a:t>
            </a:r>
          </a:p>
          <a:p>
            <a:pPr marL="285750" indent="-285750">
              <a:buFont typeface="Wingdings" pitchFamily="2" charset="2"/>
              <a:buChar char="Ø"/>
            </a:pPr>
            <a:r>
              <a:rPr lang="en-US" sz="1400" dirty="0">
                <a:solidFill>
                  <a:srgbClr val="000000"/>
                </a:solidFill>
                <a:latin typeface="Times New Roman" pitchFamily="18" charset="0"/>
                <a:cs typeface="Times New Roman" pitchFamily="18" charset="0"/>
              </a:rPr>
              <a:t>User will receive the OTP and submit to complete the authentication process.</a:t>
            </a:r>
          </a:p>
          <a:p>
            <a:pPr marL="285750" indent="-285750">
              <a:buFont typeface="Wingdings" pitchFamily="2" charset="2"/>
              <a:buChar char="Ø"/>
            </a:pPr>
            <a:endParaRPr lang="en-US" sz="1500" dirty="0">
              <a:solidFill>
                <a:srgbClr val="000000"/>
              </a:solidFill>
              <a:latin typeface="Times New Roman" pitchFamily="18" charset="0"/>
              <a:cs typeface="Times New Roman" pitchFamily="18" charset="0"/>
            </a:endParaRPr>
          </a:p>
          <a:p>
            <a:r>
              <a:rPr lang="en-US" sz="1400" b="1" dirty="0">
                <a:solidFill>
                  <a:srgbClr val="000000"/>
                </a:solidFill>
                <a:latin typeface="Times New Roman" pitchFamily="18" charset="0"/>
                <a:cs typeface="Times New Roman" pitchFamily="18" charset="0"/>
              </a:rPr>
              <a:t>Notes:</a:t>
            </a:r>
          </a:p>
          <a:p>
            <a:pPr marL="171450" indent="-171450">
              <a:buFont typeface="Wingdings" pitchFamily="2" charset="2"/>
              <a:buChar char="Ø"/>
            </a:pPr>
            <a:r>
              <a:rPr lang="en-US" sz="1100" dirty="0" smtClean="0">
                <a:solidFill>
                  <a:srgbClr val="6D6E71">
                    <a:lumMod val="50000"/>
                  </a:srgbClr>
                </a:solidFill>
                <a:latin typeface="Times New Roman" pitchFamily="18" charset="0"/>
                <a:cs typeface="Times New Roman" pitchFamily="18" charset="0"/>
              </a:rPr>
              <a:t>        </a:t>
            </a:r>
            <a:r>
              <a:rPr lang="en-US" sz="1400" dirty="0" smtClean="0">
                <a:solidFill>
                  <a:srgbClr val="C00000"/>
                </a:solidFill>
                <a:latin typeface="Times New Roman" pitchFamily="18" charset="0"/>
                <a:cs typeface="Times New Roman" pitchFamily="18" charset="0"/>
              </a:rPr>
              <a:t>HOTP</a:t>
            </a:r>
            <a:r>
              <a:rPr lang="en-US" sz="1400" dirty="0" smtClean="0">
                <a:solidFill>
                  <a:srgbClr val="D2D2D2">
                    <a:lumMod val="10000"/>
                  </a:srgbClr>
                </a:solidFill>
                <a:latin typeface="Times New Roman" pitchFamily="18" charset="0"/>
                <a:cs typeface="Times New Roman" pitchFamily="18" charset="0"/>
              </a:rPr>
              <a:t>: HMAC-based </a:t>
            </a:r>
            <a:r>
              <a:rPr lang="en-US" sz="1400" dirty="0">
                <a:solidFill>
                  <a:srgbClr val="D2D2D2">
                    <a:lumMod val="10000"/>
                  </a:srgbClr>
                </a:solidFill>
                <a:latin typeface="Times New Roman" pitchFamily="18" charset="0"/>
                <a:cs typeface="Times New Roman" pitchFamily="18" charset="0"/>
              </a:rPr>
              <a:t>One Time </a:t>
            </a:r>
            <a:r>
              <a:rPr lang="en-US" sz="1400" dirty="0" smtClean="0">
                <a:solidFill>
                  <a:srgbClr val="D2D2D2">
                    <a:lumMod val="10000"/>
                  </a:srgbClr>
                </a:solidFill>
                <a:latin typeface="Times New Roman" pitchFamily="18" charset="0"/>
                <a:cs typeface="Times New Roman" pitchFamily="18" charset="0"/>
              </a:rPr>
              <a:t>Password  </a:t>
            </a:r>
          </a:p>
          <a:p>
            <a:pPr marL="285750" indent="-285750">
              <a:buFont typeface="Wingdings" pitchFamily="2" charset="2"/>
              <a:buChar char="Ø"/>
            </a:pPr>
            <a:r>
              <a:rPr lang="en-US" sz="1100" dirty="0">
                <a:solidFill>
                  <a:srgbClr val="6D6E71">
                    <a:lumMod val="50000"/>
                  </a:srgbClr>
                </a:solidFill>
                <a:latin typeface="Times New Roman" pitchFamily="18" charset="0"/>
                <a:cs typeface="Times New Roman" pitchFamily="18" charset="0"/>
              </a:rPr>
              <a:t>    </a:t>
            </a:r>
            <a:r>
              <a:rPr lang="en-US" sz="1400" dirty="0">
                <a:solidFill>
                  <a:srgbClr val="C00000"/>
                </a:solidFill>
                <a:latin typeface="Times New Roman" pitchFamily="18" charset="0"/>
                <a:cs typeface="Times New Roman" pitchFamily="18" charset="0"/>
              </a:rPr>
              <a:t>OATH</a:t>
            </a:r>
            <a:r>
              <a:rPr lang="en-US" sz="1100" dirty="0">
                <a:solidFill>
                  <a:srgbClr val="6D6E71">
                    <a:lumMod val="50000"/>
                  </a:srgbClr>
                </a:solidFill>
                <a:latin typeface="Times New Roman" pitchFamily="18" charset="0"/>
                <a:cs typeface="Times New Roman" pitchFamily="18" charset="0"/>
              </a:rPr>
              <a:t>: </a:t>
            </a:r>
            <a:r>
              <a:rPr lang="en-US" sz="1400" dirty="0">
                <a:solidFill>
                  <a:srgbClr val="6D6E71">
                    <a:lumMod val="50000"/>
                  </a:srgbClr>
                </a:solidFill>
                <a:latin typeface="Times New Roman" pitchFamily="18" charset="0"/>
                <a:cs typeface="Times New Roman" pitchFamily="18" charset="0"/>
              </a:rPr>
              <a:t>Open Authentication. These can be </a:t>
            </a:r>
            <a:r>
              <a:rPr lang="en-US" sz="1400" dirty="0">
                <a:solidFill>
                  <a:srgbClr val="D2D2D2">
                    <a:lumMod val="10000"/>
                  </a:srgbClr>
                </a:solidFill>
                <a:latin typeface="Times New Roman" pitchFamily="18" charset="0"/>
                <a:cs typeface="Times New Roman" pitchFamily="18" charset="0"/>
              </a:rPr>
              <a:t>HMAC Hash based (</a:t>
            </a:r>
            <a:r>
              <a:rPr lang="en-US" sz="1400" dirty="0" smtClean="0">
                <a:solidFill>
                  <a:srgbClr val="D2D2D2">
                    <a:lumMod val="10000"/>
                  </a:srgbClr>
                </a:solidFill>
                <a:latin typeface="Times New Roman" pitchFamily="18" charset="0"/>
                <a:cs typeface="Times New Roman" pitchFamily="18" charset="0"/>
              </a:rPr>
              <a:t>HOTP) or </a:t>
            </a:r>
            <a:r>
              <a:rPr lang="en-US" sz="1400" dirty="0">
                <a:solidFill>
                  <a:srgbClr val="D2D2D2">
                    <a:lumMod val="10000"/>
                  </a:srgbClr>
                </a:solidFill>
                <a:latin typeface="Times New Roman" pitchFamily="18" charset="0"/>
                <a:cs typeface="Times New Roman" pitchFamily="18" charset="0"/>
              </a:rPr>
              <a:t>time based (TOTP).</a:t>
            </a:r>
            <a:endParaRPr lang="en-US" sz="1400" dirty="0" smtClean="0">
              <a:solidFill>
                <a:srgbClr val="D2D2D2">
                  <a:lumMod val="10000"/>
                </a:srgbClr>
              </a:solidFill>
              <a:latin typeface="Times New Roman" pitchFamily="18" charset="0"/>
              <a:cs typeface="Times New Roman" pitchFamily="18" charset="0"/>
            </a:endParaRPr>
          </a:p>
          <a:p>
            <a:pPr marL="285750" indent="-285750">
              <a:buFont typeface="Wingdings" pitchFamily="2" charset="2"/>
              <a:buChar char="Ø"/>
            </a:pPr>
            <a:r>
              <a:rPr lang="en-US" sz="1100" dirty="0">
                <a:solidFill>
                  <a:srgbClr val="6D6E71">
                    <a:lumMod val="50000"/>
                  </a:srgbClr>
                </a:solidFill>
                <a:latin typeface="Times New Roman" pitchFamily="18" charset="0"/>
                <a:cs typeface="Times New Roman" pitchFamily="18" charset="0"/>
              </a:rPr>
              <a:t>    </a:t>
            </a:r>
            <a:r>
              <a:rPr lang="en-US" sz="1400" dirty="0">
                <a:solidFill>
                  <a:srgbClr val="C00000"/>
                </a:solidFill>
                <a:latin typeface="Times New Roman" pitchFamily="18" charset="0"/>
                <a:cs typeface="Times New Roman" pitchFamily="18" charset="0"/>
              </a:rPr>
              <a:t>OpenAM 10.1 </a:t>
            </a:r>
            <a:r>
              <a:rPr lang="en-US" sz="1400" dirty="0">
                <a:solidFill>
                  <a:srgbClr val="D2D2D2">
                    <a:lumMod val="10000"/>
                  </a:srgbClr>
                </a:solidFill>
                <a:latin typeface="Times New Roman" pitchFamily="18" charset="0"/>
                <a:cs typeface="Times New Roman" pitchFamily="18" charset="0"/>
              </a:rPr>
              <a:t>or greater versions support these </a:t>
            </a:r>
            <a:r>
              <a:rPr lang="en-US" sz="1400" dirty="0" smtClean="0">
                <a:solidFill>
                  <a:srgbClr val="D2D2D2">
                    <a:lumMod val="10000"/>
                  </a:srgbClr>
                </a:solidFill>
                <a:latin typeface="Times New Roman" pitchFamily="18" charset="0"/>
                <a:cs typeface="Times New Roman" pitchFamily="18" charset="0"/>
              </a:rPr>
              <a:t>second factor authentication mechanism.</a:t>
            </a:r>
          </a:p>
          <a:p>
            <a:pPr marL="285750" indent="-285750">
              <a:buFont typeface="Wingdings" pitchFamily="2" charset="2"/>
              <a:buChar char="Ø"/>
            </a:pPr>
            <a:r>
              <a:rPr lang="en-US" sz="1400" dirty="0" smtClean="0">
                <a:solidFill>
                  <a:srgbClr val="D2D2D2">
                    <a:lumMod val="10000"/>
                  </a:srgbClr>
                </a:solidFill>
                <a:latin typeface="Times New Roman" pitchFamily="18" charset="0"/>
                <a:cs typeface="Times New Roman" pitchFamily="18" charset="0"/>
              </a:rPr>
              <a:t>   </a:t>
            </a:r>
            <a:r>
              <a:rPr lang="en-US" sz="1400" dirty="0">
                <a:solidFill>
                  <a:srgbClr val="C00000"/>
                </a:solidFill>
                <a:latin typeface="Times New Roman" pitchFamily="18" charset="0"/>
                <a:cs typeface="Times New Roman" pitchFamily="18" charset="0"/>
              </a:rPr>
              <a:t>OATH</a:t>
            </a:r>
            <a:r>
              <a:rPr lang="en-US" sz="1400" dirty="0" smtClean="0">
                <a:solidFill>
                  <a:srgbClr val="D2D2D2">
                    <a:lumMod val="10000"/>
                  </a:srgbClr>
                </a:solidFill>
                <a:latin typeface="Times New Roman" pitchFamily="18" charset="0"/>
                <a:cs typeface="Times New Roman" pitchFamily="18" charset="0"/>
              </a:rPr>
              <a:t> </a:t>
            </a:r>
            <a:r>
              <a:rPr lang="en-US" sz="1400" dirty="0">
                <a:solidFill>
                  <a:srgbClr val="D2D2D2">
                    <a:lumMod val="10000"/>
                  </a:srgbClr>
                </a:solidFill>
                <a:latin typeface="Times New Roman" pitchFamily="18" charset="0"/>
                <a:cs typeface="Times New Roman" pitchFamily="18" charset="0"/>
              </a:rPr>
              <a:t>should not be confused with </a:t>
            </a:r>
            <a:r>
              <a:rPr lang="en-US" sz="1400" dirty="0" smtClean="0">
                <a:solidFill>
                  <a:srgbClr val="C00000"/>
                </a:solidFill>
                <a:latin typeface="Times New Roman" pitchFamily="18" charset="0"/>
                <a:cs typeface="Times New Roman" pitchFamily="18" charset="0"/>
              </a:rPr>
              <a:t>OAuth. </a:t>
            </a:r>
            <a:r>
              <a:rPr lang="en-US" sz="1400" dirty="0">
                <a:solidFill>
                  <a:srgbClr val="D2D2D2">
                    <a:lumMod val="10000"/>
                  </a:srgbClr>
                </a:solidFill>
                <a:latin typeface="Times New Roman" pitchFamily="18" charset="0"/>
                <a:cs typeface="Times New Roman" pitchFamily="18" charset="0"/>
              </a:rPr>
              <a:t>Both are </a:t>
            </a:r>
            <a:r>
              <a:rPr lang="en-US" sz="1400" dirty="0" smtClean="0">
                <a:solidFill>
                  <a:srgbClr val="D2D2D2">
                    <a:lumMod val="10000"/>
                  </a:srgbClr>
                </a:solidFill>
                <a:latin typeface="Times New Roman" pitchFamily="18" charset="0"/>
                <a:cs typeface="Times New Roman" pitchFamily="18" charset="0"/>
              </a:rPr>
              <a:t>different</a:t>
            </a:r>
            <a:endParaRPr lang="en-US" sz="14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8636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NSI_Mobile_Development">
  <a:themeElements>
    <a:clrScheme name="CORRECT COLORS FOR VERIZON">
      <a:dk1>
        <a:srgbClr val="6D6E71"/>
      </a:dk1>
      <a:lt1>
        <a:srgbClr val="FFFFFF"/>
      </a:lt1>
      <a:dk2>
        <a:srgbClr val="D2D2D2"/>
      </a:dk2>
      <a:lt2>
        <a:srgbClr val="FFFFFF"/>
      </a:lt2>
      <a:accent1>
        <a:srgbClr val="ED1C24"/>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VZ_PPT_Template_Standard_v091713-Final">
  <a:themeElements>
    <a:clrScheme name="USE THIS ONE FOR VERIZON">
      <a:dk1>
        <a:srgbClr val="6D6E71"/>
      </a:dk1>
      <a:lt1>
        <a:srgbClr val="FFFFFF"/>
      </a:lt1>
      <a:dk2>
        <a:srgbClr val="D2D2D2"/>
      </a:dk2>
      <a:lt2>
        <a:srgbClr val="FFFFFF"/>
      </a:lt2>
      <a:accent1>
        <a:srgbClr val="FF0000"/>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1_VZ_PPT_Template_Standard_v091713-Final">
  <a:themeElements>
    <a:clrScheme name="USE THIS ONE FOR VERIZON">
      <a:dk1>
        <a:srgbClr val="6D6E71"/>
      </a:dk1>
      <a:lt1>
        <a:srgbClr val="FFFFFF"/>
      </a:lt1>
      <a:dk2>
        <a:srgbClr val="D2D2D2"/>
      </a:dk2>
      <a:lt2>
        <a:srgbClr val="FFFFFF"/>
      </a:lt2>
      <a:accent1>
        <a:srgbClr val="FF0000"/>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NSI_Mobile_Development">
  <a:themeElements>
    <a:clrScheme name="CORRECT COLORS FOR VERIZON">
      <a:dk1>
        <a:srgbClr val="6D6E71"/>
      </a:dk1>
      <a:lt1>
        <a:srgbClr val="FFFFFF"/>
      </a:lt1>
      <a:dk2>
        <a:srgbClr val="D2D2D2"/>
      </a:dk2>
      <a:lt2>
        <a:srgbClr val="FFFFFF"/>
      </a:lt2>
      <a:accent1>
        <a:srgbClr val="ED1C24"/>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16201</TotalTime>
  <Words>2540</Words>
  <Application>Microsoft Office PowerPoint</Application>
  <PresentationFormat>Custom</PresentationFormat>
  <Paragraphs>466</Paragraphs>
  <Slides>20</Slides>
  <Notes>1</Notes>
  <HiddenSlides>0</HiddenSlides>
  <MMClips>0</MMClips>
  <ScaleCrop>false</ScaleCrop>
  <HeadingPairs>
    <vt:vector size="4" baseType="variant">
      <vt:variant>
        <vt:lpstr>Theme</vt:lpstr>
      </vt:variant>
      <vt:variant>
        <vt:i4>5</vt:i4>
      </vt:variant>
      <vt:variant>
        <vt:lpstr>Slide Titles</vt:lpstr>
      </vt:variant>
      <vt:variant>
        <vt:i4>20</vt:i4>
      </vt:variant>
    </vt:vector>
  </HeadingPairs>
  <TitlesOfParts>
    <vt:vector size="25" baseType="lpstr">
      <vt:lpstr>NSI_Mobile_Development</vt:lpstr>
      <vt:lpstr>VZ_PPT_Template_Standard_v091713-Final</vt:lpstr>
      <vt:lpstr>1_VZ_PPT_Template_Standard_v091713-Final</vt:lpstr>
      <vt:lpstr>Office Theme</vt:lpstr>
      <vt:lpstr>1_NSI_Mobile_Development</vt:lpstr>
      <vt:lpstr>   MSS      Authentication and Authorization Models  </vt:lpstr>
      <vt:lpstr>Agenda</vt:lpstr>
      <vt:lpstr>What is around?</vt:lpstr>
      <vt:lpstr>Background</vt:lpstr>
      <vt:lpstr>       What is SAML 2.0 </vt:lpstr>
      <vt:lpstr>       SAML 2.0 Use Cases </vt:lpstr>
      <vt:lpstr>PowerPoint Presentation</vt:lpstr>
      <vt:lpstr>      Two factor authentication with current OpenAM </vt:lpstr>
      <vt:lpstr>      Two factor authentication with current OpenAM </vt:lpstr>
      <vt:lpstr>OAuth 2.0 Overview</vt:lpstr>
      <vt:lpstr>OAuth 2.0 Use case</vt:lpstr>
      <vt:lpstr>OAuth 2.0 Authentication and Authorization Flow</vt:lpstr>
      <vt:lpstr>3-legged OAuth vs. 2-legged OAuth </vt:lpstr>
      <vt:lpstr>      OAuth2 Security Considerations </vt:lpstr>
      <vt:lpstr>A delicious metaphor</vt:lpstr>
      <vt:lpstr>A recipe for SSO with OAuth2</vt:lpstr>
      <vt:lpstr>SAML 2.0 vs. OAuth 2.0 </vt:lpstr>
      <vt:lpstr>       Summary – Solution review </vt:lpstr>
      <vt:lpstr>       Reference Links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45PT ARIAL BOLD CAPS</dc:title>
  <dc:creator>sivaraman.s.bagavath</dc:creator>
  <cp:lastModifiedBy>Mohanty, Amitav X</cp:lastModifiedBy>
  <cp:revision>1355</cp:revision>
  <cp:lastPrinted>2013-09-17T15:37:16Z</cp:lastPrinted>
  <dcterms:created xsi:type="dcterms:W3CDTF">2014-01-22T15:10:23Z</dcterms:created>
  <dcterms:modified xsi:type="dcterms:W3CDTF">2015-08-03T13:54:12Z</dcterms:modified>
</cp:coreProperties>
</file>