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06" r:id="rId4"/>
  </p:sldMasterIdLst>
  <p:notesMasterIdLst>
    <p:notesMasterId r:id="rId6"/>
  </p:notesMasterIdLst>
  <p:sldIdLst>
    <p:sldId id="4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3EC5"/>
    <a:srgbClr val="0078D4"/>
    <a:srgbClr val="B1B3B3"/>
    <a:srgbClr val="49C5B1"/>
    <a:srgbClr val="F5EBE9"/>
    <a:srgbClr val="593794"/>
    <a:srgbClr val="E4DFDC"/>
    <a:srgbClr val="FFFFFF"/>
    <a:srgbClr val="E7E3E0"/>
    <a:srgbClr val="ECE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9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ABE1F-CA5A-2B44-8AB1-8023C3D7A89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7A88C-D68B-7E43-B6BD-8EAA3060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0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quare photo 2">
    <p:bg>
      <p:bgPr>
        <a:solidFill>
          <a:srgbClr val="FF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spiral&#10;&#10;Description automatically generated">
            <a:extLst>
              <a:ext uri="{FF2B5EF4-FFF2-40B4-BE49-F238E27FC236}">
                <a16:creationId xmlns:a16="http://schemas.microsoft.com/office/drawing/2014/main" id="{361D5F98-BDD8-425B-488B-22D9DCB803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8D8C93-A68F-427F-AC31-AE3104AD1194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17984"/>
            <a:ext cx="7758903" cy="615553"/>
          </a:xfrm>
        </p:spPr>
        <p:txBody>
          <a:bodyPr wrap="square" anchor="b" anchorCtr="0">
            <a:sp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7752752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4D1E6E7-6980-34C8-5B50-9BC3D2B8E20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83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background&#10;&#10;Description automatically generated">
            <a:extLst>
              <a:ext uri="{FF2B5EF4-FFF2-40B4-BE49-F238E27FC236}">
                <a16:creationId xmlns:a16="http://schemas.microsoft.com/office/drawing/2014/main" id="{3886020C-56F9-504E-A4EC-42A84D499D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77848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6527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urved object">
            <a:extLst>
              <a:ext uri="{FF2B5EF4-FFF2-40B4-BE49-F238E27FC236}">
                <a16:creationId xmlns:a16="http://schemas.microsoft.com/office/drawing/2014/main" id="{65978E02-7B42-4283-0732-A5ECD04C20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9B2C81-3582-FD54-9197-2A2E6EA52FF9}"/>
              </a:ext>
            </a:extLst>
          </p:cNvPr>
          <p:cNvSpPr/>
          <p:nvPr userDrawn="1"/>
        </p:nvSpPr>
        <p:spPr bwMode="auto">
          <a:xfrm>
            <a:off x="0" y="0"/>
            <a:ext cx="8586216" cy="6858000"/>
          </a:xfrm>
          <a:prstGeom prst="rect">
            <a:avLst/>
          </a:prstGeom>
          <a:gradFill>
            <a:gsLst>
              <a:gs pos="0">
                <a:srgbClr val="FFF8F3"/>
              </a:gs>
              <a:gs pos="100000">
                <a:srgbClr val="FFF8F3">
                  <a:alpha val="0"/>
                </a:srgb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63650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07777"/>
          </a:xfrm>
        </p:spPr>
        <p:txBody>
          <a:bodyPr tIns="0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222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enario six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87766"/>
            <a:ext cx="5672544" cy="526298"/>
          </a:xfrm>
        </p:spPr>
        <p:txBody>
          <a:bodyPr tIns="0"/>
          <a:lstStyle>
            <a:lvl1pPr>
              <a:lnSpc>
                <a:spcPct val="95000"/>
              </a:lnSpc>
              <a:defRPr sz="18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style; can be up to two lines long; 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2F51F4A4-9D1C-10B6-3868-E6FD8FD9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576" y="1761263"/>
            <a:ext cx="11100760" cy="2453282"/>
          </a:xfrm>
          <a:custGeom>
            <a:avLst/>
            <a:gdLst>
              <a:gd name="connsiteX0" fmla="*/ 0 w 9070975"/>
              <a:gd name="connsiteY0" fmla="*/ 0 h 2491048"/>
              <a:gd name="connsiteX1" fmla="*/ 8850592 w 9070975"/>
              <a:gd name="connsiteY1" fmla="*/ 0 h 2491048"/>
              <a:gd name="connsiteX2" fmla="*/ 9070975 w 9070975"/>
              <a:gd name="connsiteY2" fmla="*/ 220383 h 2491048"/>
              <a:gd name="connsiteX3" fmla="*/ 9070975 w 9070975"/>
              <a:gd name="connsiteY3" fmla="*/ 2270665 h 2491048"/>
              <a:gd name="connsiteX4" fmla="*/ 8850592 w 9070975"/>
              <a:gd name="connsiteY4" fmla="*/ 2491048 h 2491048"/>
              <a:gd name="connsiteX5" fmla="*/ 0 w 9070975"/>
              <a:gd name="connsiteY5" fmla="*/ 2491048 h 2491048"/>
              <a:gd name="connsiteX0" fmla="*/ 25400 w 9096375"/>
              <a:gd name="connsiteY0" fmla="*/ 0 h 2491048"/>
              <a:gd name="connsiteX1" fmla="*/ 8875992 w 9096375"/>
              <a:gd name="connsiteY1" fmla="*/ 0 h 2491048"/>
              <a:gd name="connsiteX2" fmla="*/ 9096375 w 9096375"/>
              <a:gd name="connsiteY2" fmla="*/ 220383 h 2491048"/>
              <a:gd name="connsiteX3" fmla="*/ 9096375 w 9096375"/>
              <a:gd name="connsiteY3" fmla="*/ 2270665 h 2491048"/>
              <a:gd name="connsiteX4" fmla="*/ 8875992 w 9096375"/>
              <a:gd name="connsiteY4" fmla="*/ 2491048 h 2491048"/>
              <a:gd name="connsiteX5" fmla="*/ 25400 w 9096375"/>
              <a:gd name="connsiteY5" fmla="*/ 2491048 h 2491048"/>
              <a:gd name="connsiteX6" fmla="*/ 0 w 9096375"/>
              <a:gd name="connsiteY6" fmla="*/ 1182948 h 2491048"/>
              <a:gd name="connsiteX7" fmla="*/ 25400 w 9096375"/>
              <a:gd name="connsiteY7" fmla="*/ 0 h 2491048"/>
              <a:gd name="connsiteX0" fmla="*/ 0 w 9096375"/>
              <a:gd name="connsiteY0" fmla="*/ 1182948 h 2491048"/>
              <a:gd name="connsiteX1" fmla="*/ 25400 w 9096375"/>
              <a:gd name="connsiteY1" fmla="*/ 0 h 2491048"/>
              <a:gd name="connsiteX2" fmla="*/ 8875992 w 9096375"/>
              <a:gd name="connsiteY2" fmla="*/ 0 h 2491048"/>
              <a:gd name="connsiteX3" fmla="*/ 9096375 w 9096375"/>
              <a:gd name="connsiteY3" fmla="*/ 220383 h 2491048"/>
              <a:gd name="connsiteX4" fmla="*/ 9096375 w 9096375"/>
              <a:gd name="connsiteY4" fmla="*/ 2270665 h 2491048"/>
              <a:gd name="connsiteX5" fmla="*/ 8875992 w 9096375"/>
              <a:gd name="connsiteY5" fmla="*/ 2491048 h 2491048"/>
              <a:gd name="connsiteX6" fmla="*/ 25400 w 9096375"/>
              <a:gd name="connsiteY6" fmla="*/ 2491048 h 2491048"/>
              <a:gd name="connsiteX7" fmla="*/ 91440 w 9096375"/>
              <a:gd name="connsiteY7" fmla="*/ 1274388 h 2491048"/>
              <a:gd name="connsiteX0" fmla="*/ 0 w 9096375"/>
              <a:gd name="connsiteY0" fmla="*/ 1182948 h 2491048"/>
              <a:gd name="connsiteX1" fmla="*/ 25400 w 9096375"/>
              <a:gd name="connsiteY1" fmla="*/ 0 h 2491048"/>
              <a:gd name="connsiteX2" fmla="*/ 8875992 w 9096375"/>
              <a:gd name="connsiteY2" fmla="*/ 0 h 2491048"/>
              <a:gd name="connsiteX3" fmla="*/ 9096375 w 9096375"/>
              <a:gd name="connsiteY3" fmla="*/ 220383 h 2491048"/>
              <a:gd name="connsiteX4" fmla="*/ 9096375 w 9096375"/>
              <a:gd name="connsiteY4" fmla="*/ 2270665 h 2491048"/>
              <a:gd name="connsiteX5" fmla="*/ 8875992 w 9096375"/>
              <a:gd name="connsiteY5" fmla="*/ 2491048 h 2491048"/>
              <a:gd name="connsiteX6" fmla="*/ 25400 w 9096375"/>
              <a:gd name="connsiteY6" fmla="*/ 2491048 h 2491048"/>
              <a:gd name="connsiteX0" fmla="*/ 0 w 9070975"/>
              <a:gd name="connsiteY0" fmla="*/ 0 h 2491048"/>
              <a:gd name="connsiteX1" fmla="*/ 8850592 w 9070975"/>
              <a:gd name="connsiteY1" fmla="*/ 0 h 2491048"/>
              <a:gd name="connsiteX2" fmla="*/ 9070975 w 9070975"/>
              <a:gd name="connsiteY2" fmla="*/ 220383 h 2491048"/>
              <a:gd name="connsiteX3" fmla="*/ 9070975 w 9070975"/>
              <a:gd name="connsiteY3" fmla="*/ 2270665 h 2491048"/>
              <a:gd name="connsiteX4" fmla="*/ 8850592 w 9070975"/>
              <a:gd name="connsiteY4" fmla="*/ 2491048 h 2491048"/>
              <a:gd name="connsiteX5" fmla="*/ 0 w 9070975"/>
              <a:gd name="connsiteY5" fmla="*/ 2491048 h 2491048"/>
              <a:gd name="connsiteX0" fmla="*/ 0 w 9706877"/>
              <a:gd name="connsiteY0" fmla="*/ 0 h 2491048"/>
              <a:gd name="connsiteX1" fmla="*/ 9486494 w 9706877"/>
              <a:gd name="connsiteY1" fmla="*/ 0 h 2491048"/>
              <a:gd name="connsiteX2" fmla="*/ 9706877 w 9706877"/>
              <a:gd name="connsiteY2" fmla="*/ 220383 h 2491048"/>
              <a:gd name="connsiteX3" fmla="*/ 9706877 w 9706877"/>
              <a:gd name="connsiteY3" fmla="*/ 2270665 h 2491048"/>
              <a:gd name="connsiteX4" fmla="*/ 9486494 w 9706877"/>
              <a:gd name="connsiteY4" fmla="*/ 2491048 h 2491048"/>
              <a:gd name="connsiteX5" fmla="*/ 635902 w 9706877"/>
              <a:gd name="connsiteY5" fmla="*/ 2491048 h 2491048"/>
              <a:gd name="connsiteX0" fmla="*/ 19270 w 9726147"/>
              <a:gd name="connsiteY0" fmla="*/ 0 h 2491048"/>
              <a:gd name="connsiteX1" fmla="*/ 9505764 w 9726147"/>
              <a:gd name="connsiteY1" fmla="*/ 0 h 2491048"/>
              <a:gd name="connsiteX2" fmla="*/ 9726147 w 9726147"/>
              <a:gd name="connsiteY2" fmla="*/ 220383 h 2491048"/>
              <a:gd name="connsiteX3" fmla="*/ 9726147 w 9726147"/>
              <a:gd name="connsiteY3" fmla="*/ 2270665 h 2491048"/>
              <a:gd name="connsiteX4" fmla="*/ 9505764 w 9726147"/>
              <a:gd name="connsiteY4" fmla="*/ 2491048 h 2491048"/>
              <a:gd name="connsiteX5" fmla="*/ 0 w 9726147"/>
              <a:gd name="connsiteY5" fmla="*/ 2491048 h 2491048"/>
              <a:gd name="connsiteX0" fmla="*/ 289046 w 9726147"/>
              <a:gd name="connsiteY0" fmla="*/ 0 h 2491048"/>
              <a:gd name="connsiteX1" fmla="*/ 9505764 w 9726147"/>
              <a:gd name="connsiteY1" fmla="*/ 0 h 2491048"/>
              <a:gd name="connsiteX2" fmla="*/ 9726147 w 9726147"/>
              <a:gd name="connsiteY2" fmla="*/ 220383 h 2491048"/>
              <a:gd name="connsiteX3" fmla="*/ 9726147 w 9726147"/>
              <a:gd name="connsiteY3" fmla="*/ 2270665 h 2491048"/>
              <a:gd name="connsiteX4" fmla="*/ 9505764 w 9726147"/>
              <a:gd name="connsiteY4" fmla="*/ 2491048 h 2491048"/>
              <a:gd name="connsiteX5" fmla="*/ 0 w 9726147"/>
              <a:gd name="connsiteY5" fmla="*/ 2491048 h 2491048"/>
              <a:gd name="connsiteX0" fmla="*/ 0 w 9745418"/>
              <a:gd name="connsiteY0" fmla="*/ 0 h 2491048"/>
              <a:gd name="connsiteX1" fmla="*/ 9525035 w 9745418"/>
              <a:gd name="connsiteY1" fmla="*/ 0 h 2491048"/>
              <a:gd name="connsiteX2" fmla="*/ 9745418 w 9745418"/>
              <a:gd name="connsiteY2" fmla="*/ 220383 h 2491048"/>
              <a:gd name="connsiteX3" fmla="*/ 9745418 w 9745418"/>
              <a:gd name="connsiteY3" fmla="*/ 2270665 h 2491048"/>
              <a:gd name="connsiteX4" fmla="*/ 9525035 w 9745418"/>
              <a:gd name="connsiteY4" fmla="*/ 2491048 h 2491048"/>
              <a:gd name="connsiteX5" fmla="*/ 19271 w 9745418"/>
              <a:gd name="connsiteY5" fmla="*/ 2491048 h 2491048"/>
              <a:gd name="connsiteX0" fmla="*/ 28903 w 9726147"/>
              <a:gd name="connsiteY0" fmla="*/ 0 h 2491048"/>
              <a:gd name="connsiteX1" fmla="*/ 9505764 w 9726147"/>
              <a:gd name="connsiteY1" fmla="*/ 0 h 2491048"/>
              <a:gd name="connsiteX2" fmla="*/ 9726147 w 9726147"/>
              <a:gd name="connsiteY2" fmla="*/ 220383 h 2491048"/>
              <a:gd name="connsiteX3" fmla="*/ 9726147 w 9726147"/>
              <a:gd name="connsiteY3" fmla="*/ 2270665 h 2491048"/>
              <a:gd name="connsiteX4" fmla="*/ 9505764 w 9726147"/>
              <a:gd name="connsiteY4" fmla="*/ 2491048 h 2491048"/>
              <a:gd name="connsiteX5" fmla="*/ 0 w 9726147"/>
              <a:gd name="connsiteY5" fmla="*/ 2491048 h 2491048"/>
              <a:gd name="connsiteX0" fmla="*/ 0 w 9697244"/>
              <a:gd name="connsiteY0" fmla="*/ 0 h 2491048"/>
              <a:gd name="connsiteX1" fmla="*/ 9476861 w 9697244"/>
              <a:gd name="connsiteY1" fmla="*/ 0 h 2491048"/>
              <a:gd name="connsiteX2" fmla="*/ 9697244 w 9697244"/>
              <a:gd name="connsiteY2" fmla="*/ 220383 h 2491048"/>
              <a:gd name="connsiteX3" fmla="*/ 9697244 w 9697244"/>
              <a:gd name="connsiteY3" fmla="*/ 2270665 h 2491048"/>
              <a:gd name="connsiteX4" fmla="*/ 9476861 w 9697244"/>
              <a:gd name="connsiteY4" fmla="*/ 2491048 h 2491048"/>
              <a:gd name="connsiteX5" fmla="*/ 154159 w 9697244"/>
              <a:gd name="connsiteY5" fmla="*/ 2491048 h 2491048"/>
              <a:gd name="connsiteX0" fmla="*/ 0 w 9697244"/>
              <a:gd name="connsiteY0" fmla="*/ 0 h 2491048"/>
              <a:gd name="connsiteX1" fmla="*/ 9476861 w 9697244"/>
              <a:gd name="connsiteY1" fmla="*/ 0 h 2491048"/>
              <a:gd name="connsiteX2" fmla="*/ 9697244 w 9697244"/>
              <a:gd name="connsiteY2" fmla="*/ 220383 h 2491048"/>
              <a:gd name="connsiteX3" fmla="*/ 9697244 w 9697244"/>
              <a:gd name="connsiteY3" fmla="*/ 2270665 h 2491048"/>
              <a:gd name="connsiteX4" fmla="*/ 9476861 w 9697244"/>
              <a:gd name="connsiteY4" fmla="*/ 2491048 h 2491048"/>
              <a:gd name="connsiteX5" fmla="*/ 1 w 9697244"/>
              <a:gd name="connsiteY5" fmla="*/ 2491048 h 2491048"/>
              <a:gd name="connsiteX0" fmla="*/ 240871 w 9938115"/>
              <a:gd name="connsiteY0" fmla="*/ 0 h 2491048"/>
              <a:gd name="connsiteX1" fmla="*/ 9717732 w 9938115"/>
              <a:gd name="connsiteY1" fmla="*/ 0 h 2491048"/>
              <a:gd name="connsiteX2" fmla="*/ 9938115 w 9938115"/>
              <a:gd name="connsiteY2" fmla="*/ 220383 h 2491048"/>
              <a:gd name="connsiteX3" fmla="*/ 9938115 w 9938115"/>
              <a:gd name="connsiteY3" fmla="*/ 2270665 h 2491048"/>
              <a:gd name="connsiteX4" fmla="*/ 9717732 w 9938115"/>
              <a:gd name="connsiteY4" fmla="*/ 2491048 h 2491048"/>
              <a:gd name="connsiteX5" fmla="*/ 0 w 9938115"/>
              <a:gd name="connsiteY5" fmla="*/ 2491048 h 2491048"/>
              <a:gd name="connsiteX0" fmla="*/ 9634 w 9938115"/>
              <a:gd name="connsiteY0" fmla="*/ 0 h 2491048"/>
              <a:gd name="connsiteX1" fmla="*/ 9717732 w 9938115"/>
              <a:gd name="connsiteY1" fmla="*/ 0 h 2491048"/>
              <a:gd name="connsiteX2" fmla="*/ 9938115 w 9938115"/>
              <a:gd name="connsiteY2" fmla="*/ 220383 h 2491048"/>
              <a:gd name="connsiteX3" fmla="*/ 9938115 w 9938115"/>
              <a:gd name="connsiteY3" fmla="*/ 2270665 h 2491048"/>
              <a:gd name="connsiteX4" fmla="*/ 9717732 w 9938115"/>
              <a:gd name="connsiteY4" fmla="*/ 2491048 h 2491048"/>
              <a:gd name="connsiteX5" fmla="*/ 0 w 9938115"/>
              <a:gd name="connsiteY5" fmla="*/ 2491048 h 2491048"/>
              <a:gd name="connsiteX0" fmla="*/ 0 w 10058822"/>
              <a:gd name="connsiteY0" fmla="*/ 0 h 2491048"/>
              <a:gd name="connsiteX1" fmla="*/ 9838439 w 10058822"/>
              <a:gd name="connsiteY1" fmla="*/ 0 h 2491048"/>
              <a:gd name="connsiteX2" fmla="*/ 10058822 w 10058822"/>
              <a:gd name="connsiteY2" fmla="*/ 220383 h 2491048"/>
              <a:gd name="connsiteX3" fmla="*/ 10058822 w 10058822"/>
              <a:gd name="connsiteY3" fmla="*/ 2270665 h 2491048"/>
              <a:gd name="connsiteX4" fmla="*/ 9838439 w 10058822"/>
              <a:gd name="connsiteY4" fmla="*/ 2491048 h 2491048"/>
              <a:gd name="connsiteX5" fmla="*/ 120707 w 10058822"/>
              <a:gd name="connsiteY5" fmla="*/ 2491048 h 2491048"/>
              <a:gd name="connsiteX0" fmla="*/ 324 w 10059146"/>
              <a:gd name="connsiteY0" fmla="*/ 0 h 2491048"/>
              <a:gd name="connsiteX1" fmla="*/ 9838763 w 10059146"/>
              <a:gd name="connsiteY1" fmla="*/ 0 h 2491048"/>
              <a:gd name="connsiteX2" fmla="*/ 10059146 w 10059146"/>
              <a:gd name="connsiteY2" fmla="*/ 220383 h 2491048"/>
              <a:gd name="connsiteX3" fmla="*/ 10059146 w 10059146"/>
              <a:gd name="connsiteY3" fmla="*/ 2270665 h 2491048"/>
              <a:gd name="connsiteX4" fmla="*/ 9838763 w 10059146"/>
              <a:gd name="connsiteY4" fmla="*/ 2491048 h 2491048"/>
              <a:gd name="connsiteX5" fmla="*/ 0 w 10059146"/>
              <a:gd name="connsiteY5" fmla="*/ 2491048 h 249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9146" h="2491048">
                <a:moveTo>
                  <a:pt x="324" y="0"/>
                </a:moveTo>
                <a:lnTo>
                  <a:pt x="9838763" y="0"/>
                </a:lnTo>
                <a:cubicBezTo>
                  <a:pt x="9960477" y="0"/>
                  <a:pt x="10059146" y="98669"/>
                  <a:pt x="10059146" y="220383"/>
                </a:cubicBezTo>
                <a:lnTo>
                  <a:pt x="10059146" y="2270665"/>
                </a:lnTo>
                <a:cubicBezTo>
                  <a:pt x="10059146" y="2392379"/>
                  <a:pt x="9960477" y="2491048"/>
                  <a:pt x="9838763" y="2491048"/>
                </a:cubicBezTo>
                <a:lnTo>
                  <a:pt x="0" y="2491048"/>
                </a:lnTo>
              </a:path>
            </a:pathLst>
          </a:custGeom>
          <a:ln w="15875" cap="flat">
            <a:gradFill flip="none" rotWithShape="1">
              <a:gsLst>
                <a:gs pos="0">
                  <a:srgbClr val="0078D4"/>
                </a:gs>
                <a:gs pos="100000">
                  <a:schemeClr val="accent3"/>
                </a:gs>
              </a:gsLst>
              <a:lin ang="0" scaled="1"/>
              <a:tileRect/>
            </a:gradFill>
            <a:headEnd type="none" w="lg" len="med"/>
            <a:tailEnd type="none" w="lg" len="med"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DFAC3A-9D18-4DFA-67CB-EE7054879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36944" y="1684408"/>
            <a:ext cx="166152" cy="166152"/>
            <a:chOff x="5214995" y="-1168400"/>
            <a:chExt cx="431800" cy="4318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1508D32-3003-665E-D9C9-67ACD21C3D71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89">
              <a:extLst>
                <a:ext uri="{FF2B5EF4-FFF2-40B4-BE49-F238E27FC236}">
                  <a16:creationId xmlns:a16="http://schemas.microsoft.com/office/drawing/2014/main" id="{248CF6DE-65DC-C736-D623-1F2A06E914A7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5B81D1-84F0-94E4-4DE4-7A327E9B2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100584" y="1684408"/>
            <a:ext cx="166152" cy="166152"/>
            <a:chOff x="5214995" y="-1168400"/>
            <a:chExt cx="431800" cy="4318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8C73BD9-3028-F45B-8158-789AEF32D473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6" name="Rectangle 89">
              <a:extLst>
                <a:ext uri="{FF2B5EF4-FFF2-40B4-BE49-F238E27FC236}">
                  <a16:creationId xmlns:a16="http://schemas.microsoft.com/office/drawing/2014/main" id="{FAF601F9-E0B9-1FBF-2750-424B7916332E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79840A-3B56-4441-9EB1-04420483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3636944" y="4142745"/>
            <a:ext cx="166152" cy="166152"/>
            <a:chOff x="5214995" y="-1168400"/>
            <a:chExt cx="431800" cy="4318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72E089-DCD3-79B1-E202-7C5F962CAC83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9" name="Rectangle 89">
              <a:extLst>
                <a:ext uri="{FF2B5EF4-FFF2-40B4-BE49-F238E27FC236}">
                  <a16:creationId xmlns:a16="http://schemas.microsoft.com/office/drawing/2014/main" id="{5A2EC4C6-437C-8108-922E-C4B4286B3B35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64E915B-BA21-E031-5D19-4519F1D78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100584" y="4142745"/>
            <a:ext cx="166152" cy="166152"/>
            <a:chOff x="5214995" y="-1168400"/>
            <a:chExt cx="431800" cy="4318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2B82046-E842-DA14-9AF1-3064C6A958A2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2" name="Rectangle 89">
              <a:extLst>
                <a:ext uri="{FF2B5EF4-FFF2-40B4-BE49-F238E27FC236}">
                  <a16:creationId xmlns:a16="http://schemas.microsoft.com/office/drawing/2014/main" id="{C23BDFA1-27FE-AFFE-BAFA-178EC2BDEE68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8269E9-7FA7-00B4-27D8-BD3C30EC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1016108" y="2124548"/>
            <a:ext cx="166152" cy="166152"/>
            <a:chOff x="5214995" y="-1168400"/>
            <a:chExt cx="431800" cy="4318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716AABC-F343-A221-57CC-C5D99F7B3846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5" name="Rectangle 89">
              <a:extLst>
                <a:ext uri="{FF2B5EF4-FFF2-40B4-BE49-F238E27FC236}">
                  <a16:creationId xmlns:a16="http://schemas.microsoft.com/office/drawing/2014/main" id="{061DE92A-41EF-BE20-2B32-1F1C759D49CA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D806EBC-6CF0-B99D-315F-A10C3C5C5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1016108" y="3672835"/>
            <a:ext cx="166152" cy="166152"/>
            <a:chOff x="5214995" y="-1168400"/>
            <a:chExt cx="431800" cy="4318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CE15390-CFE7-F286-A235-8FA675AD4A0E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8" name="Rectangle 89">
              <a:extLst>
                <a:ext uri="{FF2B5EF4-FFF2-40B4-BE49-F238E27FC236}">
                  <a16:creationId xmlns:a16="http://schemas.microsoft.com/office/drawing/2014/main" id="{3AEFD386-8FD7-D901-A569-04180E61B0C0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BB75DAB-4D8A-2933-BB52-0C94AA4816E3}"/>
              </a:ext>
            </a:extLst>
          </p:cNvPr>
          <p:cNvSpPr txBox="1"/>
          <p:nvPr userDrawn="1"/>
        </p:nvSpPr>
        <p:spPr>
          <a:xfrm>
            <a:off x="10369868" y="351933"/>
            <a:ext cx="9922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  <a:t>Scenario level: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8427AA-F015-D373-46E2-2EB1053D80CE}"/>
              </a:ext>
            </a:extLst>
          </p:cNvPr>
          <p:cNvSpPr txBox="1"/>
          <p:nvPr userDrawn="1"/>
        </p:nvSpPr>
        <p:spPr>
          <a:xfrm>
            <a:off x="9126798" y="351933"/>
            <a:ext cx="9922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  <a:t>Available with: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16CED8-8F45-B380-FB1B-B9408979340F}"/>
              </a:ext>
            </a:extLst>
          </p:cNvPr>
          <p:cNvCxnSpPr/>
          <p:nvPr userDrawn="1"/>
        </p:nvCxnSpPr>
        <p:spPr>
          <a:xfrm>
            <a:off x="10357789" y="358721"/>
            <a:ext cx="0" cy="331655"/>
          </a:xfrm>
          <a:prstGeom prst="line">
            <a:avLst/>
          </a:prstGeom>
          <a:ln>
            <a:solidFill>
              <a:srgbClr val="B1B3B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545F2FD2-44C5-DA9F-8E2B-13D6C0379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593881"/>
            <a:ext cx="2808000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4">
            <a:extLst>
              <a:ext uri="{FF2B5EF4-FFF2-40B4-BE49-F238E27FC236}">
                <a16:creationId xmlns:a16="http://schemas.microsoft.com/office/drawing/2014/main" id="{8A6533F9-9132-CD8F-EACD-23DC8A6FF2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052218"/>
            <a:ext cx="2808000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94">
            <a:extLst>
              <a:ext uri="{FF2B5EF4-FFF2-40B4-BE49-F238E27FC236}">
                <a16:creationId xmlns:a16="http://schemas.microsoft.com/office/drawing/2014/main" id="{3B54AA0B-E0B1-5D11-B277-EFE8393CE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840" y="1593881"/>
            <a:ext cx="2808000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4">
            <a:extLst>
              <a:ext uri="{FF2B5EF4-FFF2-40B4-BE49-F238E27FC236}">
                <a16:creationId xmlns:a16="http://schemas.microsoft.com/office/drawing/2014/main" id="{F4DCE8BB-0971-09CE-000F-84A576611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47840" y="4052218"/>
            <a:ext cx="2808000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94">
            <a:extLst>
              <a:ext uri="{FF2B5EF4-FFF2-40B4-BE49-F238E27FC236}">
                <a16:creationId xmlns:a16="http://schemas.microsoft.com/office/drawing/2014/main" id="{BC06CC83-0BF3-7305-E4C8-4FC7098F2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11481" y="1593881"/>
            <a:ext cx="2808000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4">
            <a:extLst>
              <a:ext uri="{FF2B5EF4-FFF2-40B4-BE49-F238E27FC236}">
                <a16:creationId xmlns:a16="http://schemas.microsoft.com/office/drawing/2014/main" id="{B23A96E3-3F83-DC61-A4B8-B2A1537687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11481" y="4052218"/>
            <a:ext cx="2808000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6B562108-00FE-5F42-7550-13BB7DE58E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9224" y="521099"/>
            <a:ext cx="3599821" cy="169277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 b="1" i="0" spc="-20" baseline="0">
                <a:solidFill>
                  <a:srgbClr val="C03BC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r">
              <a:spcBef>
                <a:spcPts val="0"/>
              </a:spcBef>
              <a:buNone/>
              <a:defRPr sz="1100" spc="-20" baseline="0">
                <a:solidFill>
                  <a:srgbClr val="B1B3B3"/>
                </a:solidFill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Microsoft 365 Copilot</a:t>
            </a: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433B73A7-DB5C-AF5A-B12A-70E655D0C5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4200" y="2032188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105">
            <a:extLst>
              <a:ext uri="{FF2B5EF4-FFF2-40B4-BE49-F238E27FC236}">
                <a16:creationId xmlns:a16="http://schemas.microsoft.com/office/drawing/2014/main" id="{316E4613-3786-8D83-9628-7E09E4CE5C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47840" y="2032188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105">
            <a:extLst>
              <a:ext uri="{FF2B5EF4-FFF2-40B4-BE49-F238E27FC236}">
                <a16:creationId xmlns:a16="http://schemas.microsoft.com/office/drawing/2014/main" id="{78B00E55-70B0-D155-AAB8-EDCD9850B3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11481" y="2032188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105">
            <a:extLst>
              <a:ext uri="{FF2B5EF4-FFF2-40B4-BE49-F238E27FC236}">
                <a16:creationId xmlns:a16="http://schemas.microsoft.com/office/drawing/2014/main" id="{C966B391-3BF4-A5FB-4F8A-8B4B546896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4200" y="3208260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10" name="Text Placeholder 105">
            <a:extLst>
              <a:ext uri="{FF2B5EF4-FFF2-40B4-BE49-F238E27FC236}">
                <a16:creationId xmlns:a16="http://schemas.microsoft.com/office/drawing/2014/main" id="{A2B81D72-802A-1B65-345D-8316212543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4200" y="5641938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11" name="Text Placeholder 105">
            <a:extLst>
              <a:ext uri="{FF2B5EF4-FFF2-40B4-BE49-F238E27FC236}">
                <a16:creationId xmlns:a16="http://schemas.microsoft.com/office/drawing/2014/main" id="{C0FC7227-E465-68DB-562C-41F9209C1C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47840" y="3208260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12" name="Text Placeholder 105">
            <a:extLst>
              <a:ext uri="{FF2B5EF4-FFF2-40B4-BE49-F238E27FC236}">
                <a16:creationId xmlns:a16="http://schemas.microsoft.com/office/drawing/2014/main" id="{E720EE0E-4289-B4F4-1115-2C86FBB940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47840" y="5641938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13" name="Text Placeholder 105">
            <a:extLst>
              <a:ext uri="{FF2B5EF4-FFF2-40B4-BE49-F238E27FC236}">
                <a16:creationId xmlns:a16="http://schemas.microsoft.com/office/drawing/2014/main" id="{14FE71DF-89A5-D552-ED14-BA6299A9B5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11481" y="3208260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14" name="Text Placeholder 105">
            <a:extLst>
              <a:ext uri="{FF2B5EF4-FFF2-40B4-BE49-F238E27FC236}">
                <a16:creationId xmlns:a16="http://schemas.microsoft.com/office/drawing/2014/main" id="{5072DCCC-D271-7D85-5D20-D5B1E137F6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11481" y="5641938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15" name="Text Placeholder 105">
            <a:extLst>
              <a:ext uri="{FF2B5EF4-FFF2-40B4-BE49-F238E27FC236}">
                <a16:creationId xmlns:a16="http://schemas.microsoft.com/office/drawing/2014/main" id="{B939ABEF-8F03-D2E2-59E7-11A40F8ECA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4200" y="4488366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6" name="Text Placeholder 105">
            <a:extLst>
              <a:ext uri="{FF2B5EF4-FFF2-40B4-BE49-F238E27FC236}">
                <a16:creationId xmlns:a16="http://schemas.microsoft.com/office/drawing/2014/main" id="{76F241AD-4900-CAEB-243D-CD8A3BDFB17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047841" y="4488366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7" name="Text Placeholder 105">
            <a:extLst>
              <a:ext uri="{FF2B5EF4-FFF2-40B4-BE49-F238E27FC236}">
                <a16:creationId xmlns:a16="http://schemas.microsoft.com/office/drawing/2014/main" id="{D2CA7E74-0DAF-8C61-3066-8A79C80C011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511481" y="4488366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2">
            <a:extLst>
              <a:ext uri="{FF2B5EF4-FFF2-40B4-BE49-F238E27FC236}">
                <a16:creationId xmlns:a16="http://schemas.microsoft.com/office/drawing/2014/main" id="{D78A2D53-01ED-9D74-9712-451C6F32148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430351" y="521099"/>
            <a:ext cx="1456966" cy="175614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 b="1" i="0" spc="-20" baseline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r">
              <a:spcBef>
                <a:spcPts val="0"/>
              </a:spcBef>
              <a:buNone/>
              <a:defRPr sz="1100" spc="-20" baseline="0">
                <a:solidFill>
                  <a:srgbClr val="B1B3B3"/>
                </a:solidFill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/>
              <a:t>Buy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6C3E936-7CEB-8A05-2E47-0AD7851B98F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417245" y="357645"/>
            <a:ext cx="127000" cy="125999"/>
          </a:xfrm>
          <a:prstGeom prst="ellipse">
            <a:avLst/>
          </a:prstGeom>
          <a:solidFill>
            <a:srgbClr val="B1B3B3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noFill/>
              </a:defRPr>
            </a:lvl1pPr>
            <a:lvl2pPr marL="228600" indent="0">
              <a:buFontTx/>
              <a:buNone/>
              <a:defRPr sz="100">
                <a:noFill/>
              </a:defRPr>
            </a:lvl2pPr>
            <a:lvl3pPr marL="457200" indent="0">
              <a:buFontTx/>
              <a:buNone/>
              <a:defRPr sz="100">
                <a:noFill/>
              </a:defRPr>
            </a:lvl3pPr>
            <a:lvl4pPr marL="661988" indent="0">
              <a:buFontTx/>
              <a:buNone/>
              <a:defRPr sz="100">
                <a:noFill/>
              </a:defRPr>
            </a:lvl4pPr>
            <a:lvl5pPr marL="855663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a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4AEA325-90B3-6821-227C-4FFCA898F9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588781" y="357645"/>
            <a:ext cx="127000" cy="125999"/>
          </a:xfrm>
          <a:prstGeom prst="ellipse">
            <a:avLst/>
          </a:prstGeom>
          <a:solidFill>
            <a:srgbClr val="B1B3B3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noFill/>
              </a:defRPr>
            </a:lvl1pPr>
            <a:lvl2pPr marL="228600" indent="0">
              <a:buFontTx/>
              <a:buNone/>
              <a:defRPr sz="100">
                <a:noFill/>
              </a:defRPr>
            </a:lvl2pPr>
            <a:lvl3pPr marL="457200" indent="0">
              <a:buFontTx/>
              <a:buNone/>
              <a:defRPr sz="100">
                <a:noFill/>
              </a:defRPr>
            </a:lvl3pPr>
            <a:lvl4pPr marL="661988" indent="0">
              <a:buFontTx/>
              <a:buNone/>
              <a:defRPr sz="100">
                <a:noFill/>
              </a:defRPr>
            </a:lvl4pPr>
            <a:lvl5pPr marL="855663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a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5386AB7-28CA-0BBA-03F5-CC72BD939DC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60317" y="357645"/>
            <a:ext cx="127000" cy="125999"/>
          </a:xfrm>
          <a:prstGeom prst="ellipse">
            <a:avLst/>
          </a:prstGeom>
          <a:solidFill>
            <a:srgbClr val="B1B3B3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noFill/>
              </a:defRPr>
            </a:lvl1pPr>
            <a:lvl2pPr marL="228600" indent="0">
              <a:buFontTx/>
              <a:buNone/>
              <a:defRPr sz="100">
                <a:noFill/>
              </a:defRPr>
            </a:lvl2pPr>
            <a:lvl3pPr marL="457200" indent="0">
              <a:buFontTx/>
              <a:buNone/>
              <a:defRPr sz="100">
                <a:noFill/>
              </a:defRPr>
            </a:lvl3pPr>
            <a:lvl4pPr marL="661988" indent="0">
              <a:buFontTx/>
              <a:buNone/>
              <a:defRPr sz="100">
                <a:noFill/>
              </a:defRPr>
            </a:lvl4pPr>
            <a:lvl5pPr marL="855663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702775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in the life six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87766"/>
            <a:ext cx="5672544" cy="526298"/>
          </a:xfrm>
        </p:spPr>
        <p:txBody>
          <a:bodyPr tIns="0"/>
          <a:lstStyle>
            <a:lvl1pPr>
              <a:lnSpc>
                <a:spcPct val="95000"/>
              </a:lnSpc>
              <a:defRPr sz="18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style; can be up to two lines long; 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B75DAB-4D8A-2933-BB52-0C94AA4816E3}"/>
              </a:ext>
            </a:extLst>
          </p:cNvPr>
          <p:cNvSpPr txBox="1"/>
          <p:nvPr userDrawn="1"/>
        </p:nvSpPr>
        <p:spPr>
          <a:xfrm>
            <a:off x="10430235" y="351933"/>
            <a:ext cx="9317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  <a:t>Scenario level: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8427AA-F015-D373-46E2-2EB1053D80CE}"/>
              </a:ext>
            </a:extLst>
          </p:cNvPr>
          <p:cNvSpPr txBox="1"/>
          <p:nvPr userDrawn="1"/>
        </p:nvSpPr>
        <p:spPr>
          <a:xfrm>
            <a:off x="9187165" y="351933"/>
            <a:ext cx="9317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  <a:t>Available with: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16CED8-8F45-B380-FB1B-B9408979340F}"/>
              </a:ext>
            </a:extLst>
          </p:cNvPr>
          <p:cNvCxnSpPr/>
          <p:nvPr userDrawn="1"/>
        </p:nvCxnSpPr>
        <p:spPr>
          <a:xfrm>
            <a:off x="10357672" y="358721"/>
            <a:ext cx="0" cy="331655"/>
          </a:xfrm>
          <a:prstGeom prst="line">
            <a:avLst/>
          </a:prstGeom>
          <a:ln>
            <a:solidFill>
              <a:srgbClr val="B1B3B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6B562108-00FE-5F42-7550-13BB7DE58E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9107" y="521099"/>
            <a:ext cx="3599821" cy="169277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 b="1" i="0" spc="-20" baseline="0">
                <a:solidFill>
                  <a:srgbClr val="C03BC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r">
              <a:spcBef>
                <a:spcPts val="0"/>
              </a:spcBef>
              <a:buNone/>
              <a:defRPr sz="1100" spc="-20" baseline="0">
                <a:solidFill>
                  <a:srgbClr val="B1B3B3"/>
                </a:solidFill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Microsoft 365 Copilot</a:t>
            </a:r>
          </a:p>
        </p:txBody>
      </p:sp>
      <p:sp>
        <p:nvSpPr>
          <p:cNvPr id="119" name="Freeform: Shape 2">
            <a:extLst>
              <a:ext uri="{FF2B5EF4-FFF2-40B4-BE49-F238E27FC236}">
                <a16:creationId xmlns:a16="http://schemas.microsoft.com/office/drawing/2014/main" id="{DFCC0CE5-9BBF-33A2-43D3-9955565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761263"/>
            <a:ext cx="10010265" cy="2453282"/>
          </a:xfrm>
          <a:custGeom>
            <a:avLst/>
            <a:gdLst>
              <a:gd name="connsiteX0" fmla="*/ 0 w 9070975"/>
              <a:gd name="connsiteY0" fmla="*/ 0 h 2491048"/>
              <a:gd name="connsiteX1" fmla="*/ 8850592 w 9070975"/>
              <a:gd name="connsiteY1" fmla="*/ 0 h 2491048"/>
              <a:gd name="connsiteX2" fmla="*/ 9070975 w 9070975"/>
              <a:gd name="connsiteY2" fmla="*/ 220383 h 2491048"/>
              <a:gd name="connsiteX3" fmla="*/ 9070975 w 9070975"/>
              <a:gd name="connsiteY3" fmla="*/ 2270665 h 2491048"/>
              <a:gd name="connsiteX4" fmla="*/ 8850592 w 9070975"/>
              <a:gd name="connsiteY4" fmla="*/ 2491048 h 2491048"/>
              <a:gd name="connsiteX5" fmla="*/ 0 w 9070975"/>
              <a:gd name="connsiteY5" fmla="*/ 2491048 h 2491048"/>
              <a:gd name="connsiteX0" fmla="*/ 25400 w 9096375"/>
              <a:gd name="connsiteY0" fmla="*/ 0 h 2491048"/>
              <a:gd name="connsiteX1" fmla="*/ 8875992 w 9096375"/>
              <a:gd name="connsiteY1" fmla="*/ 0 h 2491048"/>
              <a:gd name="connsiteX2" fmla="*/ 9096375 w 9096375"/>
              <a:gd name="connsiteY2" fmla="*/ 220383 h 2491048"/>
              <a:gd name="connsiteX3" fmla="*/ 9096375 w 9096375"/>
              <a:gd name="connsiteY3" fmla="*/ 2270665 h 2491048"/>
              <a:gd name="connsiteX4" fmla="*/ 8875992 w 9096375"/>
              <a:gd name="connsiteY4" fmla="*/ 2491048 h 2491048"/>
              <a:gd name="connsiteX5" fmla="*/ 25400 w 9096375"/>
              <a:gd name="connsiteY5" fmla="*/ 2491048 h 2491048"/>
              <a:gd name="connsiteX6" fmla="*/ 0 w 9096375"/>
              <a:gd name="connsiteY6" fmla="*/ 1182948 h 2491048"/>
              <a:gd name="connsiteX7" fmla="*/ 25400 w 9096375"/>
              <a:gd name="connsiteY7" fmla="*/ 0 h 2491048"/>
              <a:gd name="connsiteX0" fmla="*/ 0 w 9096375"/>
              <a:gd name="connsiteY0" fmla="*/ 1182948 h 2491048"/>
              <a:gd name="connsiteX1" fmla="*/ 25400 w 9096375"/>
              <a:gd name="connsiteY1" fmla="*/ 0 h 2491048"/>
              <a:gd name="connsiteX2" fmla="*/ 8875992 w 9096375"/>
              <a:gd name="connsiteY2" fmla="*/ 0 h 2491048"/>
              <a:gd name="connsiteX3" fmla="*/ 9096375 w 9096375"/>
              <a:gd name="connsiteY3" fmla="*/ 220383 h 2491048"/>
              <a:gd name="connsiteX4" fmla="*/ 9096375 w 9096375"/>
              <a:gd name="connsiteY4" fmla="*/ 2270665 h 2491048"/>
              <a:gd name="connsiteX5" fmla="*/ 8875992 w 9096375"/>
              <a:gd name="connsiteY5" fmla="*/ 2491048 h 2491048"/>
              <a:gd name="connsiteX6" fmla="*/ 25400 w 9096375"/>
              <a:gd name="connsiteY6" fmla="*/ 2491048 h 2491048"/>
              <a:gd name="connsiteX7" fmla="*/ 91440 w 9096375"/>
              <a:gd name="connsiteY7" fmla="*/ 1274388 h 2491048"/>
              <a:gd name="connsiteX0" fmla="*/ 0 w 9096375"/>
              <a:gd name="connsiteY0" fmla="*/ 1182948 h 2491048"/>
              <a:gd name="connsiteX1" fmla="*/ 25400 w 9096375"/>
              <a:gd name="connsiteY1" fmla="*/ 0 h 2491048"/>
              <a:gd name="connsiteX2" fmla="*/ 8875992 w 9096375"/>
              <a:gd name="connsiteY2" fmla="*/ 0 h 2491048"/>
              <a:gd name="connsiteX3" fmla="*/ 9096375 w 9096375"/>
              <a:gd name="connsiteY3" fmla="*/ 220383 h 2491048"/>
              <a:gd name="connsiteX4" fmla="*/ 9096375 w 9096375"/>
              <a:gd name="connsiteY4" fmla="*/ 2270665 h 2491048"/>
              <a:gd name="connsiteX5" fmla="*/ 8875992 w 9096375"/>
              <a:gd name="connsiteY5" fmla="*/ 2491048 h 2491048"/>
              <a:gd name="connsiteX6" fmla="*/ 25400 w 9096375"/>
              <a:gd name="connsiteY6" fmla="*/ 2491048 h 2491048"/>
              <a:gd name="connsiteX0" fmla="*/ 0 w 9070975"/>
              <a:gd name="connsiteY0" fmla="*/ 0 h 2491048"/>
              <a:gd name="connsiteX1" fmla="*/ 8850592 w 9070975"/>
              <a:gd name="connsiteY1" fmla="*/ 0 h 2491048"/>
              <a:gd name="connsiteX2" fmla="*/ 9070975 w 9070975"/>
              <a:gd name="connsiteY2" fmla="*/ 220383 h 2491048"/>
              <a:gd name="connsiteX3" fmla="*/ 9070975 w 9070975"/>
              <a:gd name="connsiteY3" fmla="*/ 2270665 h 2491048"/>
              <a:gd name="connsiteX4" fmla="*/ 8850592 w 9070975"/>
              <a:gd name="connsiteY4" fmla="*/ 2491048 h 2491048"/>
              <a:gd name="connsiteX5" fmla="*/ 0 w 9070975"/>
              <a:gd name="connsiteY5" fmla="*/ 2491048 h 249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70975" h="2491048">
                <a:moveTo>
                  <a:pt x="0" y="0"/>
                </a:moveTo>
                <a:lnTo>
                  <a:pt x="8850592" y="0"/>
                </a:lnTo>
                <a:cubicBezTo>
                  <a:pt x="8972306" y="0"/>
                  <a:pt x="9070975" y="98669"/>
                  <a:pt x="9070975" y="220383"/>
                </a:cubicBezTo>
                <a:lnTo>
                  <a:pt x="9070975" y="2270665"/>
                </a:lnTo>
                <a:cubicBezTo>
                  <a:pt x="9070975" y="2392379"/>
                  <a:pt x="8972306" y="2491048"/>
                  <a:pt x="8850592" y="2491048"/>
                </a:cubicBezTo>
                <a:lnTo>
                  <a:pt x="0" y="2491048"/>
                </a:lnTo>
              </a:path>
            </a:pathLst>
          </a:custGeom>
          <a:ln w="15875" cap="flat">
            <a:gradFill flip="none" rotWithShape="1">
              <a:gsLst>
                <a:gs pos="0">
                  <a:srgbClr val="0078D4"/>
                </a:gs>
                <a:gs pos="100000">
                  <a:schemeClr val="accent3"/>
                </a:gs>
              </a:gsLst>
              <a:lin ang="0" scaled="1"/>
              <a:tileRect/>
            </a:gradFill>
            <a:headEnd type="none" w="lg" len="med"/>
            <a:tailEnd type="none" w="lg" len="med"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3E1CBA9-BB11-EF2E-649E-27B49E82FE86}"/>
              </a:ext>
            </a:extLst>
          </p:cNvPr>
          <p:cNvGrpSpPr/>
          <p:nvPr userDrawn="1"/>
        </p:nvGrpSpPr>
        <p:grpSpPr>
          <a:xfrm>
            <a:off x="3476832" y="1696843"/>
            <a:ext cx="166152" cy="166152"/>
            <a:chOff x="5214995" y="-1168400"/>
            <a:chExt cx="431800" cy="431800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54C8AC7-0DF2-A7B4-59BC-354BDE9A823D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9" name="Rectangle 89">
              <a:extLst>
                <a:ext uri="{FF2B5EF4-FFF2-40B4-BE49-F238E27FC236}">
                  <a16:creationId xmlns:a16="http://schemas.microsoft.com/office/drawing/2014/main" id="{F0376496-3125-ED18-7608-C142A0C35F33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3E10AB-B82F-F7E8-A33D-8AF61C784420}"/>
              </a:ext>
            </a:extLst>
          </p:cNvPr>
          <p:cNvGrpSpPr/>
          <p:nvPr userDrawn="1"/>
        </p:nvGrpSpPr>
        <p:grpSpPr>
          <a:xfrm>
            <a:off x="6669529" y="1696843"/>
            <a:ext cx="166152" cy="166152"/>
            <a:chOff x="5214995" y="-1168400"/>
            <a:chExt cx="431800" cy="43180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C526CF7-4F8D-6DB9-E3E9-2381E7AFAF4A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52" name="Rectangle 89">
              <a:extLst>
                <a:ext uri="{FF2B5EF4-FFF2-40B4-BE49-F238E27FC236}">
                  <a16:creationId xmlns:a16="http://schemas.microsoft.com/office/drawing/2014/main" id="{63E3BD4D-8045-49DC-2041-46643AE5ED02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16F1C59-4D7D-3BDD-0560-654E11A9B15E}"/>
              </a:ext>
            </a:extLst>
          </p:cNvPr>
          <p:cNvGrpSpPr/>
          <p:nvPr userDrawn="1"/>
        </p:nvGrpSpPr>
        <p:grpSpPr>
          <a:xfrm flipH="1">
            <a:off x="3476832" y="4152094"/>
            <a:ext cx="166152" cy="166152"/>
            <a:chOff x="5214995" y="-1168400"/>
            <a:chExt cx="431800" cy="43180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0C410FC-F149-F1FA-B620-BF7F0EDE7D6C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55" name="Rectangle 89">
              <a:extLst>
                <a:ext uri="{FF2B5EF4-FFF2-40B4-BE49-F238E27FC236}">
                  <a16:creationId xmlns:a16="http://schemas.microsoft.com/office/drawing/2014/main" id="{5B5C9B65-59ED-2529-1E53-C9ABE9CB79FD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8DAF83D-E0BD-BE8E-ECEC-5E5EDE3E6C74}"/>
              </a:ext>
            </a:extLst>
          </p:cNvPr>
          <p:cNvGrpSpPr/>
          <p:nvPr userDrawn="1"/>
        </p:nvGrpSpPr>
        <p:grpSpPr>
          <a:xfrm flipH="1">
            <a:off x="6669529" y="4152094"/>
            <a:ext cx="166152" cy="166152"/>
            <a:chOff x="5214995" y="-1168400"/>
            <a:chExt cx="431800" cy="431800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CC39567-C008-3C38-03DA-28EE0BE74832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58" name="Rectangle 89">
              <a:extLst>
                <a:ext uri="{FF2B5EF4-FFF2-40B4-BE49-F238E27FC236}">
                  <a16:creationId xmlns:a16="http://schemas.microsoft.com/office/drawing/2014/main" id="{99B2574B-7594-72E2-E826-4D4DA471A11A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60DF7C5-E7F6-A90D-706C-6592ECDDB338}"/>
              </a:ext>
            </a:extLst>
          </p:cNvPr>
          <p:cNvGrpSpPr/>
          <p:nvPr userDrawn="1"/>
        </p:nvGrpSpPr>
        <p:grpSpPr>
          <a:xfrm rot="5400000">
            <a:off x="9928103" y="2137261"/>
            <a:ext cx="166152" cy="166152"/>
            <a:chOff x="5214995" y="-1168400"/>
            <a:chExt cx="431800" cy="431800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1A9EA57-349E-6453-094C-DB252913E583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79" name="Rectangle 89">
              <a:extLst>
                <a:ext uri="{FF2B5EF4-FFF2-40B4-BE49-F238E27FC236}">
                  <a16:creationId xmlns:a16="http://schemas.microsoft.com/office/drawing/2014/main" id="{217C0C60-8F15-8390-C6A7-0DB9E99CA653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B572509-4831-8A48-B663-AE17D9FD8ED5}"/>
              </a:ext>
            </a:extLst>
          </p:cNvPr>
          <p:cNvGrpSpPr/>
          <p:nvPr userDrawn="1"/>
        </p:nvGrpSpPr>
        <p:grpSpPr>
          <a:xfrm rot="5400000">
            <a:off x="9928103" y="3858268"/>
            <a:ext cx="166152" cy="166152"/>
            <a:chOff x="5214995" y="-1168400"/>
            <a:chExt cx="431800" cy="431800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068A591D-A59C-D3D7-2C67-293B3727D0A2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82" name="Rectangle 89">
              <a:extLst>
                <a:ext uri="{FF2B5EF4-FFF2-40B4-BE49-F238E27FC236}">
                  <a16:creationId xmlns:a16="http://schemas.microsoft.com/office/drawing/2014/main" id="{8B0AF6B1-C3AC-C476-AE16-287C61A1D75A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545F2FD2-44C5-DA9F-8E2B-13D6C03793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1593881"/>
            <a:ext cx="976461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00:00am</a:t>
            </a: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433B73A7-DB5C-AF5A-B12A-70E655D0C5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4200" y="2032188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105">
            <a:extLst>
              <a:ext uri="{FF2B5EF4-FFF2-40B4-BE49-F238E27FC236}">
                <a16:creationId xmlns:a16="http://schemas.microsoft.com/office/drawing/2014/main" id="{C966B391-3BF4-A5FB-4F8A-8B4B546896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4200" y="3208260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83" name="Text Placeholder 94">
            <a:extLst>
              <a:ext uri="{FF2B5EF4-FFF2-40B4-BE49-F238E27FC236}">
                <a16:creationId xmlns:a16="http://schemas.microsoft.com/office/drawing/2014/main" id="{DF1E6E41-3DB3-84EB-984F-CCB9167D56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76898" y="1593881"/>
            <a:ext cx="976461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00:00am</a:t>
            </a:r>
          </a:p>
        </p:txBody>
      </p:sp>
      <p:sp>
        <p:nvSpPr>
          <p:cNvPr id="184" name="Text Placeholder 105">
            <a:extLst>
              <a:ext uri="{FF2B5EF4-FFF2-40B4-BE49-F238E27FC236}">
                <a16:creationId xmlns:a16="http://schemas.microsoft.com/office/drawing/2014/main" id="{6E6ACE10-8248-C360-0E35-7598E8EC828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76898" y="2032188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05">
            <a:extLst>
              <a:ext uri="{FF2B5EF4-FFF2-40B4-BE49-F238E27FC236}">
                <a16:creationId xmlns:a16="http://schemas.microsoft.com/office/drawing/2014/main" id="{55D154DF-71A5-D9D3-0756-AA7208899C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19286" y="3208260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86" name="Text Placeholder 94">
            <a:extLst>
              <a:ext uri="{FF2B5EF4-FFF2-40B4-BE49-F238E27FC236}">
                <a16:creationId xmlns:a16="http://schemas.microsoft.com/office/drawing/2014/main" id="{3BF3353A-2534-A54C-BD30-4DA6ABBA06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69595" y="1593881"/>
            <a:ext cx="976461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00:00am</a:t>
            </a:r>
          </a:p>
        </p:txBody>
      </p:sp>
      <p:sp>
        <p:nvSpPr>
          <p:cNvPr id="187" name="Text Placeholder 105">
            <a:extLst>
              <a:ext uri="{FF2B5EF4-FFF2-40B4-BE49-F238E27FC236}">
                <a16:creationId xmlns:a16="http://schemas.microsoft.com/office/drawing/2014/main" id="{F8FA69C0-B798-B0EF-B064-997FF774E8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69595" y="2032188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05">
            <a:extLst>
              <a:ext uri="{FF2B5EF4-FFF2-40B4-BE49-F238E27FC236}">
                <a16:creationId xmlns:a16="http://schemas.microsoft.com/office/drawing/2014/main" id="{FFA3E6BA-ECB6-F78C-CF22-7B05706020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69595" y="3208260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89" name="Text Placeholder 94">
            <a:extLst>
              <a:ext uri="{FF2B5EF4-FFF2-40B4-BE49-F238E27FC236}">
                <a16:creationId xmlns:a16="http://schemas.microsoft.com/office/drawing/2014/main" id="{E07EBCA7-C1BD-E0AD-6403-14224CB1B5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4200" y="4053821"/>
            <a:ext cx="976461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00:00am</a:t>
            </a:r>
          </a:p>
        </p:txBody>
      </p:sp>
      <p:sp>
        <p:nvSpPr>
          <p:cNvPr id="190" name="Text Placeholder 105">
            <a:extLst>
              <a:ext uri="{FF2B5EF4-FFF2-40B4-BE49-F238E27FC236}">
                <a16:creationId xmlns:a16="http://schemas.microsoft.com/office/drawing/2014/main" id="{880DDDC9-1973-AB6B-84B0-8402F7E57DD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4200" y="4488366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05">
            <a:extLst>
              <a:ext uri="{FF2B5EF4-FFF2-40B4-BE49-F238E27FC236}">
                <a16:creationId xmlns:a16="http://schemas.microsoft.com/office/drawing/2014/main" id="{779BA1D8-105C-B66F-63AF-84DC7F62245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4200" y="5641938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92" name="Text Placeholder 94">
            <a:extLst>
              <a:ext uri="{FF2B5EF4-FFF2-40B4-BE49-F238E27FC236}">
                <a16:creationId xmlns:a16="http://schemas.microsoft.com/office/drawing/2014/main" id="{D8F51403-DA8F-C60A-932D-8B8817FDA7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76898" y="4053821"/>
            <a:ext cx="976461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00:00am</a:t>
            </a:r>
          </a:p>
        </p:txBody>
      </p:sp>
      <p:sp>
        <p:nvSpPr>
          <p:cNvPr id="193" name="Text Placeholder 105">
            <a:extLst>
              <a:ext uri="{FF2B5EF4-FFF2-40B4-BE49-F238E27FC236}">
                <a16:creationId xmlns:a16="http://schemas.microsoft.com/office/drawing/2014/main" id="{1D287AE8-D07F-849B-E6F1-1AC629E8FB3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76898" y="4488366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4" name="Text Placeholder 105">
            <a:extLst>
              <a:ext uri="{FF2B5EF4-FFF2-40B4-BE49-F238E27FC236}">
                <a16:creationId xmlns:a16="http://schemas.microsoft.com/office/drawing/2014/main" id="{D79AB424-C959-FD9F-0942-4B657234F2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19286" y="5641938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95" name="Text Placeholder 94">
            <a:extLst>
              <a:ext uri="{FF2B5EF4-FFF2-40B4-BE49-F238E27FC236}">
                <a16:creationId xmlns:a16="http://schemas.microsoft.com/office/drawing/2014/main" id="{4411A19D-5600-3582-7891-BEECA6B3C9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9595" y="4053821"/>
            <a:ext cx="976461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00:00am</a:t>
            </a:r>
          </a:p>
        </p:txBody>
      </p:sp>
      <p:sp>
        <p:nvSpPr>
          <p:cNvPr id="196" name="Text Placeholder 105">
            <a:extLst>
              <a:ext uri="{FF2B5EF4-FFF2-40B4-BE49-F238E27FC236}">
                <a16:creationId xmlns:a16="http://schemas.microsoft.com/office/drawing/2014/main" id="{E6756EC6-5C62-CCBD-6970-540F4E463C6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969595" y="4488366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105">
            <a:extLst>
              <a:ext uri="{FF2B5EF4-FFF2-40B4-BE49-F238E27FC236}">
                <a16:creationId xmlns:a16="http://schemas.microsoft.com/office/drawing/2014/main" id="{56520A8E-9E5D-0840-1CB1-35762F47BF5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969595" y="5641938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3" name="Text Placeholder 102">
            <a:extLst>
              <a:ext uri="{FF2B5EF4-FFF2-40B4-BE49-F238E27FC236}">
                <a16:creationId xmlns:a16="http://schemas.microsoft.com/office/drawing/2014/main" id="{78D71A05-3479-3DEB-1227-2FC98983A80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430234" y="521099"/>
            <a:ext cx="1456966" cy="175614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 b="1" i="0" spc="-20" baseline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r">
              <a:spcBef>
                <a:spcPts val="0"/>
              </a:spcBef>
              <a:buNone/>
              <a:defRPr sz="1100" spc="-20" baseline="0">
                <a:solidFill>
                  <a:srgbClr val="B1B3B3"/>
                </a:solidFill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/>
              <a:t>Buy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07FB0D44-B2FC-AD50-89A4-2016469B01D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417128" y="357645"/>
            <a:ext cx="127000" cy="125999"/>
          </a:xfrm>
          <a:prstGeom prst="ellipse">
            <a:avLst/>
          </a:prstGeom>
          <a:solidFill>
            <a:srgbClr val="B1B3B3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noFill/>
              </a:defRPr>
            </a:lvl1pPr>
            <a:lvl2pPr marL="228600" indent="0">
              <a:buFontTx/>
              <a:buNone/>
              <a:defRPr sz="100">
                <a:noFill/>
              </a:defRPr>
            </a:lvl2pPr>
            <a:lvl3pPr marL="457200" indent="0">
              <a:buFontTx/>
              <a:buNone/>
              <a:defRPr sz="100">
                <a:noFill/>
              </a:defRPr>
            </a:lvl3pPr>
            <a:lvl4pPr marL="661988" indent="0">
              <a:buFontTx/>
              <a:buNone/>
              <a:defRPr sz="100">
                <a:noFill/>
              </a:defRPr>
            </a:lvl4pPr>
            <a:lvl5pPr marL="855663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a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A5639CF-B5E7-20B0-D289-A990965914E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588664" y="357645"/>
            <a:ext cx="127000" cy="125999"/>
          </a:xfrm>
          <a:prstGeom prst="ellipse">
            <a:avLst/>
          </a:prstGeom>
          <a:solidFill>
            <a:srgbClr val="B1B3B3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noFill/>
              </a:defRPr>
            </a:lvl1pPr>
            <a:lvl2pPr marL="228600" indent="0">
              <a:buFontTx/>
              <a:buNone/>
              <a:defRPr sz="100">
                <a:noFill/>
              </a:defRPr>
            </a:lvl2pPr>
            <a:lvl3pPr marL="457200" indent="0">
              <a:buFontTx/>
              <a:buNone/>
              <a:defRPr sz="100">
                <a:noFill/>
              </a:defRPr>
            </a:lvl3pPr>
            <a:lvl4pPr marL="661988" indent="0">
              <a:buFontTx/>
              <a:buNone/>
              <a:defRPr sz="100">
                <a:noFill/>
              </a:defRPr>
            </a:lvl4pPr>
            <a:lvl5pPr marL="855663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a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C6AE7B5-FABD-E95D-A0C4-FEA8F2FE801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60200" y="357645"/>
            <a:ext cx="127000" cy="125999"/>
          </a:xfrm>
          <a:prstGeom prst="ellipse">
            <a:avLst/>
          </a:prstGeom>
          <a:solidFill>
            <a:srgbClr val="B1B3B3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noFill/>
              </a:defRPr>
            </a:lvl1pPr>
            <a:lvl2pPr marL="228600" indent="0">
              <a:buFontTx/>
              <a:buNone/>
              <a:defRPr sz="100">
                <a:noFill/>
              </a:defRPr>
            </a:lvl2pPr>
            <a:lvl3pPr marL="457200" indent="0">
              <a:buFontTx/>
              <a:buNone/>
              <a:defRPr sz="100">
                <a:noFill/>
              </a:defRPr>
            </a:lvl3pPr>
            <a:lvl4pPr marL="661988" indent="0">
              <a:buFontTx/>
              <a:buNone/>
              <a:defRPr sz="100">
                <a:noFill/>
              </a:defRPr>
            </a:lvl4pPr>
            <a:lvl5pPr marL="855663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668552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5FCE7D5-5796-0746-3173-EB75FBE85E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74" r:id="rId2"/>
    <p:sldLayoutId id="2147483835" r:id="rId3"/>
    <p:sldLayoutId id="2147483675" r:id="rId4"/>
    <p:sldLayoutId id="2147483676" r:id="rId5"/>
    <p:sldLayoutId id="2147483813" r:id="rId6"/>
    <p:sldLayoutId id="2147483816" r:id="rId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>
          <p15:clr>
            <a:srgbClr val="C35EA4"/>
          </p15:clr>
        </p15:guide>
        <p15:guide id="17" pos="7320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www.microsoft.com/en-us/videoplayer/embed/RW1lEcZ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hyperlink" Target="https://copilot.microsoft.com/" TargetMode="External"/><Relationship Id="rId2" Type="http://schemas.openxmlformats.org/officeDocument/2006/relationships/image" Target="../media/image7.png"/><Relationship Id="rId16" Type="http://schemas.openxmlformats.org/officeDocument/2006/relationships/hyperlink" Target="https://copilot.cloud.microsoft/prompts/69be641a-3292-4172-8ce2-43f9bebaa90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upport.microsoft.com/en-us/topic/overview-of-microsoft-365-chat-preview-5b00a52d-7296-48ee-b938-b95b7209f737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0.svg"/><Relationship Id="rId15" Type="http://schemas.openxmlformats.org/officeDocument/2006/relationships/hyperlink" Target="https://copilot.cloud.microsoft/prompts/create-presentations-cda82238-15fd-4a05-adad-b7691d84fac3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hyperlink" Target="https://copilot.cloud.microsoft/prompts/3dc0470d-5e34-4b9e-9a59-b11f2fedeb9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AC773-217D-B93C-625F-27C5502E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87350"/>
            <a:ext cx="5672138" cy="263149"/>
          </a:xfrm>
        </p:spPr>
        <p:txBody>
          <a:bodyPr/>
          <a:lstStyle/>
          <a:p>
            <a:r>
              <a:rPr lang="en-US">
                <a:solidFill>
                  <a:srgbClr val="0078D4"/>
                </a:solidFill>
                <a:cs typeface="Segoe UI"/>
              </a:rPr>
              <a:t>Information Technology | </a:t>
            </a:r>
            <a:r>
              <a:rPr lang="en-US">
                <a:cs typeface="Segoe UI"/>
              </a:rPr>
              <a:t>Create a project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6E64E6-DACB-9E61-4FB5-2DF9550866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593881"/>
            <a:ext cx="2808000" cy="345600"/>
          </a:xfrm>
        </p:spPr>
        <p:txBody>
          <a:bodyPr/>
          <a:lstStyle/>
          <a:p>
            <a:r>
              <a:rPr lang="en-US" noProof="0"/>
              <a:t>1. Summarize requirements and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AF6B-8392-19D6-4008-8B9EDDD439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052218"/>
            <a:ext cx="2808000" cy="345600"/>
          </a:xfrm>
        </p:spPr>
        <p:txBody>
          <a:bodyPr/>
          <a:lstStyle/>
          <a:p>
            <a:r>
              <a:rPr lang="en-US" noProof="0"/>
              <a:t>6. Revise support procedures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43261E-C01B-AAF7-FB79-BCB449EDE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840" y="1593881"/>
            <a:ext cx="2808000" cy="345600"/>
          </a:xfrm>
        </p:spPr>
        <p:txBody>
          <a:bodyPr/>
          <a:lstStyle/>
          <a:p>
            <a:r>
              <a:rPr lang="en-US" noProof="0"/>
              <a:t>2. Discuss the plan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07F03A-7B5E-43DB-6297-704D97B841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47840" y="4052218"/>
            <a:ext cx="2808000" cy="345600"/>
          </a:xfrm>
        </p:spPr>
        <p:txBody>
          <a:bodyPr/>
          <a:lstStyle/>
          <a:p>
            <a:r>
              <a:rPr lang="en-US" noProof="0"/>
              <a:t>5. Create </a:t>
            </a:r>
            <a:r>
              <a:rPr lang="en-US"/>
              <a:t>an executive update</a:t>
            </a:r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B7B1D6-90AA-812D-38AC-4FC308D825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11481" y="1593881"/>
            <a:ext cx="2808000" cy="345600"/>
          </a:xfrm>
        </p:spPr>
        <p:txBody>
          <a:bodyPr/>
          <a:lstStyle/>
          <a:p>
            <a:r>
              <a:rPr lang="en-US" noProof="0"/>
              <a:t>3. Brainstorm risks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9A6375-D732-AEEC-8F08-CB20AB56EF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11481" y="4052218"/>
            <a:ext cx="2808000" cy="345600"/>
          </a:xfrm>
        </p:spPr>
        <p:txBody>
          <a:bodyPr/>
          <a:lstStyle/>
          <a:p>
            <a:r>
              <a:rPr lang="en-US" noProof="0"/>
              <a:t>4. Track progress</a:t>
            </a:r>
          </a:p>
        </p:txBody>
      </p:sp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8B5C2D03-DCAF-3A2F-F520-91089D02E4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19107" y="521099"/>
            <a:ext cx="3599821" cy="169277"/>
          </a:xfrm>
        </p:spPr>
        <p:txBody>
          <a:bodyPr/>
          <a:lstStyle/>
          <a:p>
            <a:r>
              <a:rPr lang="en-US"/>
              <a:t>Microsoft 365 Copilot</a:t>
            </a:r>
            <a:endParaRPr lang="en-US" noProof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58C1E5F-62F0-C5B7-7957-E16D8D30D2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Leverage Microsoft Copilot to summarize all requirements and related data to build the framework for the project.  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D73C59AC-F68F-420F-5F3C-AC4CD4F22C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Meet with the team to discuss the project plan and use Copilot in Teams to summarize the meeting, with action items.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B53944D-5BF7-0F21-DF35-6A76DB3BB1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Use Copilot in Whiteboard to capture a list of possible risks and categorize all the items at the end of the session. 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E3344E8-005E-A7FD-5803-75BC6304BE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900" kern="0">
                <a:solidFill>
                  <a:srgbClr val="1A1A1A"/>
                </a:solidFill>
                <a:latin typeface="Segoe UI"/>
              </a:rPr>
              <a:t>Sample Prompt: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Clearly </a:t>
            </a: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outline [project name]’s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purpose, goals, and deliverables based on documents, chats, and emails that mention it.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1E19CDC-A7F7-9906-810C-696EA93467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900" kern="0">
                <a:solidFill>
                  <a:srgbClr val="1A1A1A"/>
                </a:solidFill>
                <a:latin typeface="Segoe UI"/>
              </a:rPr>
              <a:t>Sample Prompt: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Revise this draft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sound more professional but easy to comprehend </a:t>
            </a:r>
            <a:r>
              <a:rPr lang="en-US">
                <a:solidFill>
                  <a:srgbClr val="000000"/>
                </a:solidFill>
                <a:latin typeface="Segoe UI"/>
                <a:cs typeface="+mn-cs"/>
              </a:rPr>
              <a:t>for a wide employee audience.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24E195FD-9BEC-231E-58E8-FDFAEFCC36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900" kern="0">
                <a:solidFill>
                  <a:srgbClr val="1A1A1A"/>
                </a:solidFill>
                <a:latin typeface="Segoe UI"/>
              </a:rPr>
              <a:t>Sample Prompt: </a:t>
            </a: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Summarize the meeting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</a:t>
            </a: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list the action items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discussed and their status.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85217C-F337-534D-EEBF-91F5D8FDC50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900" kern="0">
                <a:solidFill>
                  <a:srgbClr val="1A1A1A"/>
                </a:solidFill>
                <a:latin typeface="Segoe UI"/>
              </a:rPr>
              <a:t>Sample Prompt: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a</a:t>
            </a:r>
            <a:r>
              <a:rPr lang="en-US" b="1">
                <a:solidFill>
                  <a:srgbClr val="000000"/>
                </a:solidFill>
                <a:latin typeface="Segoe UI"/>
                <a:cs typeface="+mn-cs"/>
              </a:rPr>
              <a:t>n executive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presentation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from [Project Plan.docx].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CC5F40A-BDB7-FDE8-9785-A8590B7348B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900" kern="0">
                <a:solidFill>
                  <a:srgbClr val="1A1A1A"/>
                </a:solidFill>
                <a:latin typeface="Segoe UI"/>
              </a:rPr>
              <a:t>Sample Prompt: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Categorize</a:t>
            </a:r>
            <a:r>
              <a:rPr kumimoji="0" lang="en-US" sz="90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notes in view.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128FCD8-87A0-A609-A3E2-7264A7435D0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11481" y="5641938"/>
            <a:ext cx="2480244" cy="626701"/>
          </a:xfrm>
        </p:spPr>
        <p:txBody>
          <a:bodyPr>
            <a:normAutofit/>
          </a:bodyPr>
          <a:lstStyle/>
          <a:p>
            <a:r>
              <a:rPr lang="en-US" sz="900" kern="0">
                <a:solidFill>
                  <a:srgbClr val="1A1A1A"/>
                </a:solidFill>
                <a:latin typeface="Segoe UI"/>
              </a:rPr>
              <a:t>Sample Prompt: </a:t>
            </a:r>
            <a:r>
              <a:rPr lang="en-US" b="1">
                <a:solidFill>
                  <a:srgbClr val="000000"/>
                </a:solidFill>
                <a:latin typeface="Segoe UI"/>
                <a:cs typeface="+mn-cs"/>
              </a:rPr>
              <a:t>Summarize all communication </a:t>
            </a:r>
            <a:r>
              <a:rPr lang="en-US">
                <a:solidFill>
                  <a:srgbClr val="000000"/>
                </a:solidFill>
                <a:latin typeface="Segoe UI"/>
                <a:cs typeface="+mn-cs"/>
              </a:rPr>
              <a:t>a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cross Teams chats and share the latest project activity. 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CDEC7C0-498B-6D00-F707-78D81E594F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After the project is completed, use Copilot in Word </a:t>
            </a:r>
            <a:b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</a:b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to revise procedures and change management documents for support teams and admins.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5DDCC184-75D9-A531-C27F-7AF09F0DE47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Use Copilot in PowerPoint to create a presentation based on the project plan to brief the CIO on the project status and results.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02932584-DABA-DA7D-2714-BFA7104FF7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Use Copilot in Teams to produce channel activity summaries each morning to stay up to date.</a:t>
            </a:r>
          </a:p>
        </p:txBody>
      </p:sp>
      <p:sp>
        <p:nvSpPr>
          <p:cNvPr id="199" name="Text Placeholder 198">
            <a:extLst>
              <a:ext uri="{FF2B5EF4-FFF2-40B4-BE49-F238E27FC236}">
                <a16:creationId xmlns:a16="http://schemas.microsoft.com/office/drawing/2014/main" id="{446022C5-1ED2-8026-8A6F-C5CA889A87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430234" y="521099"/>
            <a:ext cx="1456966" cy="175614"/>
          </a:xfrm>
        </p:spPr>
        <p:txBody>
          <a:bodyPr/>
          <a:lstStyle/>
          <a:p>
            <a:r>
              <a:rPr lang="en-US" sz="1100"/>
              <a:t>Buy</a:t>
            </a:r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A458E396-A7F6-1ADE-59AB-7E0AA9803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0454" y="1132756"/>
            <a:ext cx="987666" cy="216000"/>
          </a:xfrm>
          <a:prstGeom prst="roundRect">
            <a:avLst>
              <a:gd name="adj" fmla="val 50000"/>
            </a:avLst>
          </a:prstGeom>
          <a:solidFill>
            <a:srgbClr val="0078D4"/>
          </a:solidFill>
          <a:ln w="12700">
            <a:solidFill>
              <a:srgbClr val="0078D4"/>
            </a:solidFill>
            <a:headEnd type="none" w="med" len="med"/>
            <a:tailEnd type="none" w="med" len="med"/>
          </a:ln>
          <a:effectLst>
            <a:outerShdw blurRad="63500" dist="63500" dir="2700000" rotWithShape="0">
              <a:srgbClr val="454142">
                <a:alpha val="2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288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KPIs impacted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CAC897-7517-CCB5-20A5-FB0894A7422B}"/>
              </a:ext>
            </a:extLst>
          </p:cNvPr>
          <p:cNvGrpSpPr/>
          <p:nvPr/>
        </p:nvGrpSpPr>
        <p:grpSpPr>
          <a:xfrm>
            <a:off x="1624328" y="1132755"/>
            <a:ext cx="1530994" cy="211019"/>
            <a:chOff x="1198144" y="862656"/>
            <a:chExt cx="1530994" cy="211019"/>
          </a:xfrm>
        </p:grpSpPr>
        <p:sp>
          <p:nvSpPr>
            <p:cNvPr id="25" name="Rectangle: Rounded Corners 6">
              <a:extLst>
                <a:ext uri="{FF2B5EF4-FFF2-40B4-BE49-F238E27FC236}">
                  <a16:creationId xmlns:a16="http://schemas.microsoft.com/office/drawing/2014/main" id="{2B1FC6D2-6444-8EB7-BE50-D0E23E87A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198144" y="862656"/>
              <a:ext cx="1530994" cy="21101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>
              <a:outerShdw blurRad="63500" dist="63500" dir="2700000" rotWithShape="0">
                <a:srgbClr val="454142">
                  <a:alpha val="2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8288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IT management costs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9438946-96F6-DACE-645F-4EFB76563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4929" y="898657"/>
              <a:ext cx="144000" cy="144000"/>
            </a:xfrm>
            <a:prstGeom prst="rect">
              <a:avLst/>
            </a:prstGeom>
          </p:spPr>
        </p:pic>
      </p:grpSp>
      <p:sp>
        <p:nvSpPr>
          <p:cNvPr id="33" name="Rectangle: Rounded Corners 6">
            <a:extLst>
              <a:ext uri="{FF2B5EF4-FFF2-40B4-BE49-F238E27FC236}">
                <a16:creationId xmlns:a16="http://schemas.microsoft.com/office/drawing/2014/main" id="{14EAFD5F-92E5-E426-FBD4-3CFE3A7BA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469498" y="1127774"/>
            <a:ext cx="987667" cy="216000"/>
          </a:xfrm>
          <a:prstGeom prst="roundRect">
            <a:avLst>
              <a:gd name="adj" fmla="val 50000"/>
            </a:avLst>
          </a:prstGeom>
          <a:solidFill>
            <a:srgbClr val="8661C5"/>
          </a:solidFill>
          <a:ln w="12700">
            <a:solidFill>
              <a:srgbClr val="8661C5"/>
            </a:solidFill>
            <a:headEnd type="none" w="med" len="med"/>
            <a:tailEnd type="none" w="med" len="med"/>
          </a:ln>
          <a:effectLst>
            <a:outerShdw blurRad="63500" dist="63500" dir="2700000" rotWithShape="0">
              <a:srgbClr val="454142">
                <a:alpha val="2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288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Value benefit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DB5643-4EDF-5AA4-0CFC-F468613B6ADD}"/>
              </a:ext>
            </a:extLst>
          </p:cNvPr>
          <p:cNvGrpSpPr/>
          <p:nvPr/>
        </p:nvGrpSpPr>
        <p:grpSpPr>
          <a:xfrm>
            <a:off x="7523373" y="1127774"/>
            <a:ext cx="1260000" cy="216000"/>
            <a:chOff x="1194743" y="1140160"/>
            <a:chExt cx="1260000" cy="216000"/>
          </a:xfrm>
        </p:grpSpPr>
        <p:sp>
          <p:nvSpPr>
            <p:cNvPr id="35" name="Rectangle: Rounded Corners 6">
              <a:extLst>
                <a:ext uri="{FF2B5EF4-FFF2-40B4-BE49-F238E27FC236}">
                  <a16:creationId xmlns:a16="http://schemas.microsoft.com/office/drawing/2014/main" id="{4C1BE2AB-2F1E-286E-07D7-7D8E23ADE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194743" y="1140160"/>
              <a:ext cx="1260000" cy="216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8661C5"/>
              </a:solidFill>
              <a:headEnd type="none" w="med" len="med"/>
              <a:tailEnd type="none" w="med" len="med"/>
            </a:ln>
            <a:effectLst>
              <a:outerShdw blurRad="63500" dist="63500" dir="2700000" rotWithShape="0">
                <a:srgbClr val="454142">
                  <a:alpha val="2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8288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8661C5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Cost savings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4BF516A6-94E8-D81E-8335-52C5D6BA7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1527" y="1176160"/>
              <a:ext cx="144000" cy="144000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D36785A-EB4C-8FBE-F8AE-0780B5B26D56}"/>
              </a:ext>
            </a:extLst>
          </p:cNvPr>
          <p:cNvGrpSpPr/>
          <p:nvPr/>
        </p:nvGrpSpPr>
        <p:grpSpPr>
          <a:xfrm>
            <a:off x="804187" y="2761669"/>
            <a:ext cx="2351135" cy="360000"/>
            <a:chOff x="4276273" y="2761669"/>
            <a:chExt cx="2351135" cy="360000"/>
          </a:xfrm>
        </p:grpSpPr>
        <p:pic>
          <p:nvPicPr>
            <p:cNvPr id="158" name="Picture 157" descr="Zip Co logo SVG free download, id: 101874 - Brandlogos.net">
              <a:hlinkClick r:id="rId6"/>
              <a:extLst>
                <a:ext uri="{FF2B5EF4-FFF2-40B4-BE49-F238E27FC236}">
                  <a16:creationId xmlns:a16="http://schemas.microsoft.com/office/drawing/2014/main" id="{2BDEC642-8254-9152-B38B-8FE732360E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278" t="-53646" r="-43278" b="-53646"/>
            <a:stretch/>
          </p:blipFill>
          <p:spPr bwMode="auto">
            <a:xfrm>
              <a:off x="4276273" y="2761669"/>
              <a:ext cx="360000" cy="360000"/>
            </a:xfrm>
            <a:prstGeom prst="ellipse">
              <a:avLst/>
            </a:prstGeom>
            <a:solidFill>
              <a:srgbClr val="FFFFFF"/>
            </a:solidFill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6B62C70-3962-8DED-64C9-36DA9DC43BA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4735224" y="2857031"/>
              <a:ext cx="18921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>
                  <a:solidFill>
                    <a:prstClr val="black"/>
                  </a:solidFill>
                  <a:latin typeface="Segoe UI Semibold"/>
                </a:rPr>
                <a:t>Business Chat</a:t>
              </a:r>
              <a:r>
                <a:rPr kumimoji="0" lang="en-US" sz="1100" b="0" i="0" u="none" strike="noStrike" kern="0" cap="none" spc="0" normalizeH="0" baseline="3000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cs typeface="Segoe UI" pitchFamily="34" charset="0"/>
                </a:rPr>
                <a:t>2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FFFE1AA-E9FF-C529-9980-1FB8386B68A3}"/>
              </a:ext>
            </a:extLst>
          </p:cNvPr>
          <p:cNvGrpSpPr/>
          <p:nvPr/>
        </p:nvGrpSpPr>
        <p:grpSpPr>
          <a:xfrm>
            <a:off x="4276273" y="2761669"/>
            <a:ext cx="2351135" cy="360000"/>
            <a:chOff x="588263" y="3617084"/>
            <a:chExt cx="2351135" cy="360000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956183DB-0002-1FC1-C130-47913A8A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263" y="3617084"/>
              <a:ext cx="360000" cy="360000"/>
            </a:xfrm>
            <a:prstGeom prst="ellipse">
              <a:avLst/>
            </a:prstGeom>
            <a:solidFill>
              <a:srgbClr val="FFFFFF"/>
            </a:solidFill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CC33102-5F43-A7D0-CB91-DBCFBDA26DE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1047214" y="3712446"/>
              <a:ext cx="18921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Copilot in Teams</a:t>
              </a:r>
              <a:endParaRPr kumimoji="0" lang="en-US" sz="11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BDDB9E8-C256-A679-A7C6-2668C126D22F}"/>
              </a:ext>
            </a:extLst>
          </p:cNvPr>
          <p:cNvGrpSpPr/>
          <p:nvPr/>
        </p:nvGrpSpPr>
        <p:grpSpPr>
          <a:xfrm>
            <a:off x="7739914" y="2761669"/>
            <a:ext cx="2351135" cy="360000"/>
            <a:chOff x="588263" y="4096916"/>
            <a:chExt cx="2351135" cy="36000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B116DA5F-73C9-79F1-BA8B-4AABD37C7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4987" t="-14987" r="-14987" b="-14987"/>
            <a:stretch/>
          </p:blipFill>
          <p:spPr>
            <a:xfrm>
              <a:off x="588263" y="4096916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BF0119-61BA-2DE3-3108-099C76BFFE0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1047214" y="4192278"/>
              <a:ext cx="18921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Copilot in Whiteboard</a:t>
              </a:r>
              <a:endParaRPr kumimoji="0" lang="en-US" sz="11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7DB8CDD-F307-1F33-48C7-4C40862F89B5}"/>
              </a:ext>
            </a:extLst>
          </p:cNvPr>
          <p:cNvGrpSpPr/>
          <p:nvPr/>
        </p:nvGrpSpPr>
        <p:grpSpPr>
          <a:xfrm>
            <a:off x="4276273" y="5158847"/>
            <a:ext cx="2351135" cy="360000"/>
            <a:chOff x="588263" y="2177588"/>
            <a:chExt cx="2351135" cy="360000"/>
          </a:xfrm>
        </p:grpSpPr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617F6D9F-C5B9-332A-B7C1-3241671F2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263" y="2177588"/>
              <a:ext cx="360000" cy="360000"/>
            </a:xfrm>
            <a:prstGeom prst="ellipse">
              <a:avLst/>
            </a:prstGeom>
            <a:solidFill>
              <a:srgbClr val="FFFFFF"/>
            </a:solidFill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5AE14CA-30CA-B796-8DBE-8B719396807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1047214" y="2272950"/>
              <a:ext cx="18921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Copilot in PowerPoint</a:t>
              </a:r>
              <a:endParaRPr kumimoji="0" lang="en-US" sz="11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8494075-7975-4563-E7A4-6FB253A3AFCE}"/>
              </a:ext>
            </a:extLst>
          </p:cNvPr>
          <p:cNvGrpSpPr/>
          <p:nvPr/>
        </p:nvGrpSpPr>
        <p:grpSpPr>
          <a:xfrm>
            <a:off x="804187" y="5158847"/>
            <a:ext cx="2351135" cy="360000"/>
            <a:chOff x="588263" y="2657420"/>
            <a:chExt cx="2351135" cy="360000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37C35266-1B7E-4C23-3BA4-6B9B0BAC3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263" y="2657420"/>
              <a:ext cx="360000" cy="360000"/>
            </a:xfrm>
            <a:prstGeom prst="ellipse">
              <a:avLst/>
            </a:prstGeom>
            <a:solidFill>
              <a:srgbClr val="FFFFFF"/>
            </a:solidFill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5C0D24B-0D90-69AF-AC76-0D6616C1D5C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1047214" y="2752782"/>
              <a:ext cx="18921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Copilot in Word</a:t>
              </a:r>
              <a:endParaRPr kumimoji="0" lang="en-US" sz="11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8E4FA37-3E36-1FE9-2763-7DD3FC662EB5}"/>
              </a:ext>
            </a:extLst>
          </p:cNvPr>
          <p:cNvGrpSpPr/>
          <p:nvPr/>
        </p:nvGrpSpPr>
        <p:grpSpPr>
          <a:xfrm>
            <a:off x="7739914" y="5158847"/>
            <a:ext cx="2351135" cy="360000"/>
            <a:chOff x="588263" y="3617084"/>
            <a:chExt cx="2351135" cy="360000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B0554A2D-C763-950A-AE85-8C850AF5A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263" y="3617084"/>
              <a:ext cx="360000" cy="360000"/>
            </a:xfrm>
            <a:prstGeom prst="ellipse">
              <a:avLst/>
            </a:prstGeom>
            <a:solidFill>
              <a:srgbClr val="FFFFFF"/>
            </a:solidFill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873FE43-B59F-F677-27F3-AE5F40BCB5C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1047214" y="3712446"/>
              <a:ext cx="18921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Copilot in Teams</a:t>
              </a:r>
              <a:endParaRPr kumimoji="0" lang="en-US" sz="11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sp>
        <p:nvSpPr>
          <p:cNvPr id="175" name="Text Placeholder 60">
            <a:extLst>
              <a:ext uri="{FF2B5EF4-FFF2-40B4-BE49-F238E27FC236}">
                <a16:creationId xmlns:a16="http://schemas.microsoft.com/office/drawing/2014/main" id="{DEA56A99-E969-B984-1A5E-91710DDE0DA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1417128" y="357645"/>
            <a:ext cx="127000" cy="125999"/>
          </a:xfrm>
          <a:solidFill>
            <a:srgbClr val="0078D4"/>
          </a:solidFill>
        </p:spPr>
        <p:txBody>
          <a:bodyPr/>
          <a:lstStyle/>
          <a:p>
            <a:endParaRPr lang="en-US"/>
          </a:p>
        </p:txBody>
      </p:sp>
      <p:sp>
        <p:nvSpPr>
          <p:cNvPr id="176" name="Text Placeholder 61">
            <a:extLst>
              <a:ext uri="{FF2B5EF4-FFF2-40B4-BE49-F238E27FC236}">
                <a16:creationId xmlns:a16="http://schemas.microsoft.com/office/drawing/2014/main" id="{0A29A53A-90D2-B47A-6F90-6A282C701EE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1588664" y="357645"/>
            <a:ext cx="127000" cy="125999"/>
          </a:xfrm>
          <a:solidFill>
            <a:srgbClr val="0078D4"/>
          </a:solidFill>
        </p:spPr>
        <p:txBody>
          <a:bodyPr/>
          <a:lstStyle/>
          <a:p>
            <a:endParaRPr lang="en-US"/>
          </a:p>
        </p:txBody>
      </p:sp>
      <p:sp>
        <p:nvSpPr>
          <p:cNvPr id="177" name="Text Placeholder 62">
            <a:extLst>
              <a:ext uri="{FF2B5EF4-FFF2-40B4-BE49-F238E27FC236}">
                <a16:creationId xmlns:a16="http://schemas.microsoft.com/office/drawing/2014/main" id="{6D189834-2FCC-69C7-533B-A2F3C5AEC3E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760200" y="357645"/>
            <a:ext cx="127000" cy="12599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2C597-14C3-5881-D363-9254A305242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0028" y="4918520"/>
            <a:ext cx="2391972" cy="19394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A944A8-C62D-F849-E0BE-1C25C249CCD8}"/>
              </a:ext>
            </a:extLst>
          </p:cNvPr>
          <p:cNvGrpSpPr/>
          <p:nvPr/>
        </p:nvGrpSpPr>
        <p:grpSpPr>
          <a:xfrm>
            <a:off x="8868697" y="1127774"/>
            <a:ext cx="2011680" cy="216000"/>
            <a:chOff x="1194743" y="1140160"/>
            <a:chExt cx="2011680" cy="216000"/>
          </a:xfrm>
        </p:grpSpPr>
        <p:sp>
          <p:nvSpPr>
            <p:cNvPr id="13" name="Rectangle: Rounded Corners 6">
              <a:extLst>
                <a:ext uri="{FF2B5EF4-FFF2-40B4-BE49-F238E27FC236}">
                  <a16:creationId xmlns:a16="http://schemas.microsoft.com/office/drawing/2014/main" id="{BF448269-2C2E-704B-71ED-4B2EB0FC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194743" y="1140160"/>
              <a:ext cx="2011680" cy="216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8661C5"/>
              </a:solidFill>
              <a:headEnd type="none" w="med" len="med"/>
              <a:tailEnd type="none" w="med" len="med"/>
            </a:ln>
            <a:effectLst>
              <a:outerShdw blurRad="63500" dist="63500" dir="2700000" rotWithShape="0">
                <a:srgbClr val="454142">
                  <a:alpha val="2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8288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742"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8661C5"/>
                  </a:solidFill>
                  <a:effectLst/>
                  <a:uLnTx/>
                  <a:uFillTx/>
                  <a:latin typeface="Segoe UI Semibold"/>
                  <a:cs typeface="Segoe UI Semibold"/>
                </a:rPr>
                <a:t>Employee experience</a:t>
              </a:r>
              <a:r>
                <a:rPr lang="en-US" sz="900">
                  <a:solidFill>
                    <a:srgbClr val="8661C5"/>
                  </a:solidFill>
                  <a:latin typeface="Segoe UI Semibold"/>
                  <a:cs typeface="Segoe UI Semibold"/>
                </a:rPr>
                <a:t> </a:t>
              </a:r>
              <a:endParaRPr lang="en-US" sz="900" b="0" i="0" u="none" strike="noStrike" kern="1200" cap="none" spc="0" normalizeH="0" baseline="0" noProof="0">
                <a:ln>
                  <a:noFill/>
                </a:ln>
                <a:solidFill>
                  <a:srgbClr val="8661C5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2ED8119A-795B-D996-E96E-117AE5A28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1527" y="1176160"/>
              <a:ext cx="144000" cy="144000"/>
            </a:xfrm>
            <a:prstGeom prst="rect">
              <a:avLst/>
            </a:prstGeom>
          </p:spPr>
        </p:pic>
      </p:grpSp>
      <p:sp>
        <p:nvSpPr>
          <p:cNvPr id="3" name="Graphic 2">
            <a:hlinkClick r:id="rId13"/>
            <a:extLst>
              <a:ext uri="{FF2B5EF4-FFF2-40B4-BE49-F238E27FC236}">
                <a16:creationId xmlns:a16="http://schemas.microsoft.com/office/drawing/2014/main" id="{510815BA-0451-99AB-6570-745DAF280E83}"/>
              </a:ext>
            </a:extLst>
          </p:cNvPr>
          <p:cNvSpPr/>
          <p:nvPr/>
        </p:nvSpPr>
        <p:spPr>
          <a:xfrm>
            <a:off x="5451840" y="415804"/>
            <a:ext cx="228200" cy="202844"/>
          </a:xfrm>
          <a:custGeom>
            <a:avLst/>
            <a:gdLst>
              <a:gd name="connsiteX0" fmla="*/ 41203 w 228200"/>
              <a:gd name="connsiteY0" fmla="*/ 0 h 202844"/>
              <a:gd name="connsiteX1" fmla="*/ 186997 w 228200"/>
              <a:gd name="connsiteY1" fmla="*/ 0 h 202844"/>
              <a:gd name="connsiteX2" fmla="*/ 228137 w 228200"/>
              <a:gd name="connsiteY2" fmla="*/ 38870 h 202844"/>
              <a:gd name="connsiteX3" fmla="*/ 228200 w 228200"/>
              <a:gd name="connsiteY3" fmla="*/ 41203 h 202844"/>
              <a:gd name="connsiteX4" fmla="*/ 228200 w 228200"/>
              <a:gd name="connsiteY4" fmla="*/ 161642 h 202844"/>
              <a:gd name="connsiteX5" fmla="*/ 189330 w 228200"/>
              <a:gd name="connsiteY5" fmla="*/ 202781 h 202844"/>
              <a:gd name="connsiteX6" fmla="*/ 186997 w 228200"/>
              <a:gd name="connsiteY6" fmla="*/ 202845 h 202844"/>
              <a:gd name="connsiteX7" fmla="*/ 41203 w 228200"/>
              <a:gd name="connsiteY7" fmla="*/ 202845 h 202844"/>
              <a:gd name="connsiteX8" fmla="*/ 63 w 228200"/>
              <a:gd name="connsiteY8" fmla="*/ 163975 h 202844"/>
              <a:gd name="connsiteX9" fmla="*/ 0 w 228200"/>
              <a:gd name="connsiteY9" fmla="*/ 161642 h 202844"/>
              <a:gd name="connsiteX10" fmla="*/ 0 w 228200"/>
              <a:gd name="connsiteY10" fmla="*/ 41203 h 202844"/>
              <a:gd name="connsiteX11" fmla="*/ 38870 w 228200"/>
              <a:gd name="connsiteY11" fmla="*/ 63 h 202844"/>
              <a:gd name="connsiteX12" fmla="*/ 41203 w 228200"/>
              <a:gd name="connsiteY12" fmla="*/ 0 h 202844"/>
              <a:gd name="connsiteX13" fmla="*/ 186997 w 228200"/>
              <a:gd name="connsiteY13" fmla="*/ 0 h 202844"/>
              <a:gd name="connsiteX14" fmla="*/ 41203 w 228200"/>
              <a:gd name="connsiteY14" fmla="*/ 0 h 202844"/>
              <a:gd name="connsiteX15" fmla="*/ 89416 w 228200"/>
              <a:gd name="connsiteY15" fmla="*/ 70805 h 202844"/>
              <a:gd name="connsiteX16" fmla="*/ 88745 w 228200"/>
              <a:gd name="connsiteY16" fmla="*/ 73658 h 202844"/>
              <a:gd name="connsiteX17" fmla="*/ 88745 w 228200"/>
              <a:gd name="connsiteY17" fmla="*/ 129212 h 202844"/>
              <a:gd name="connsiteX18" fmla="*/ 95083 w 228200"/>
              <a:gd name="connsiteY18" fmla="*/ 135551 h 202844"/>
              <a:gd name="connsiteX19" fmla="*/ 97923 w 228200"/>
              <a:gd name="connsiteY19" fmla="*/ 134879 h 202844"/>
              <a:gd name="connsiteX20" fmla="*/ 153477 w 228200"/>
              <a:gd name="connsiteY20" fmla="*/ 107115 h 202844"/>
              <a:gd name="connsiteX21" fmla="*/ 156324 w 228200"/>
              <a:gd name="connsiteY21" fmla="*/ 98614 h 202844"/>
              <a:gd name="connsiteX22" fmla="*/ 153477 w 228200"/>
              <a:gd name="connsiteY22" fmla="*/ 95768 h 202844"/>
              <a:gd name="connsiteX23" fmla="*/ 97923 w 228200"/>
              <a:gd name="connsiteY23" fmla="*/ 67991 h 202844"/>
              <a:gd name="connsiteX24" fmla="*/ 89416 w 228200"/>
              <a:gd name="connsiteY24" fmla="*/ 70818 h 20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200" h="202844">
                <a:moveTo>
                  <a:pt x="41203" y="0"/>
                </a:moveTo>
                <a:lnTo>
                  <a:pt x="186997" y="0"/>
                </a:lnTo>
                <a:cubicBezTo>
                  <a:pt x="208848" y="-1"/>
                  <a:pt x="226900" y="17055"/>
                  <a:pt x="228137" y="38870"/>
                </a:cubicBezTo>
                <a:lnTo>
                  <a:pt x="228200" y="41203"/>
                </a:lnTo>
                <a:lnTo>
                  <a:pt x="228200" y="161642"/>
                </a:lnTo>
                <a:cubicBezTo>
                  <a:pt x="228202" y="183492"/>
                  <a:pt x="211146" y="201544"/>
                  <a:pt x="189330" y="202781"/>
                </a:cubicBezTo>
                <a:lnTo>
                  <a:pt x="186997" y="202845"/>
                </a:lnTo>
                <a:lnTo>
                  <a:pt x="41203" y="202845"/>
                </a:lnTo>
                <a:cubicBezTo>
                  <a:pt x="19352" y="202846"/>
                  <a:pt x="1300" y="185791"/>
                  <a:pt x="63" y="163975"/>
                </a:cubicBezTo>
                <a:lnTo>
                  <a:pt x="0" y="161642"/>
                </a:lnTo>
                <a:lnTo>
                  <a:pt x="0" y="41203"/>
                </a:lnTo>
                <a:cubicBezTo>
                  <a:pt x="-1" y="19352"/>
                  <a:pt x="17055" y="1300"/>
                  <a:pt x="38870" y="63"/>
                </a:cubicBezTo>
                <a:lnTo>
                  <a:pt x="41203" y="0"/>
                </a:lnTo>
                <a:lnTo>
                  <a:pt x="186997" y="0"/>
                </a:lnTo>
                <a:lnTo>
                  <a:pt x="41203" y="0"/>
                </a:lnTo>
                <a:close/>
                <a:moveTo>
                  <a:pt x="89416" y="70805"/>
                </a:moveTo>
                <a:cubicBezTo>
                  <a:pt x="88973" y="71691"/>
                  <a:pt x="88743" y="72668"/>
                  <a:pt x="88745" y="73658"/>
                </a:cubicBezTo>
                <a:lnTo>
                  <a:pt x="88745" y="129212"/>
                </a:lnTo>
                <a:cubicBezTo>
                  <a:pt x="88745" y="132712"/>
                  <a:pt x="91583" y="135551"/>
                  <a:pt x="95083" y="135551"/>
                </a:cubicBezTo>
                <a:cubicBezTo>
                  <a:pt x="96070" y="135551"/>
                  <a:pt x="97042" y="135320"/>
                  <a:pt x="97923" y="134879"/>
                </a:cubicBezTo>
                <a:lnTo>
                  <a:pt x="153477" y="107115"/>
                </a:lnTo>
                <a:cubicBezTo>
                  <a:pt x="156610" y="105553"/>
                  <a:pt x="157884" y="101747"/>
                  <a:pt x="156324" y="98614"/>
                </a:cubicBezTo>
                <a:cubicBezTo>
                  <a:pt x="155709" y="97381"/>
                  <a:pt x="154710" y="96383"/>
                  <a:pt x="153477" y="95768"/>
                </a:cubicBezTo>
                <a:lnTo>
                  <a:pt x="97923" y="67991"/>
                </a:lnTo>
                <a:cubicBezTo>
                  <a:pt x="94793" y="66423"/>
                  <a:pt x="90985" y="67689"/>
                  <a:pt x="89416" y="70818"/>
                </a:cubicBezTo>
                <a:close/>
              </a:path>
            </a:pathLst>
          </a:custGeom>
          <a:gradFill>
            <a:gsLst>
              <a:gs pos="73000">
                <a:srgbClr val="0078D4"/>
              </a:gs>
              <a:gs pos="12000">
                <a:srgbClr val="C03BC4"/>
              </a:gs>
            </a:gsLst>
            <a:path path="circle">
              <a:fillToRect l="100000" t="100000"/>
            </a:path>
          </a:gradFill>
          <a:ln w="12303" cap="flat">
            <a:noFill/>
            <a:prstDash val="solid"/>
            <a:miter/>
          </a:ln>
          <a:effectLst>
            <a:outerShdw blurRad="63500" dist="63500" dir="3000000" algn="tl" rotWithShape="0">
              <a:srgbClr val="454142"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hlinkClick r:id="rId14"/>
            <a:extLst>
              <a:ext uri="{FF2B5EF4-FFF2-40B4-BE49-F238E27FC236}">
                <a16:creationId xmlns:a16="http://schemas.microsoft.com/office/drawing/2014/main" id="{3BEABB7F-C02F-3D49-C6D2-827FB1223DEF}"/>
              </a:ext>
            </a:extLst>
          </p:cNvPr>
          <p:cNvSpPr txBox="1"/>
          <p:nvPr/>
        </p:nvSpPr>
        <p:spPr>
          <a:xfrm>
            <a:off x="4150201" y="3735244"/>
            <a:ext cx="260327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900" u="sng">
                <a:solidFill>
                  <a:srgbClr val="0070C0"/>
                </a:solidFill>
                <a:cs typeface="Segoe UI" panose="020B0502040204020203" pitchFamily="34" charset="0"/>
              </a:rPr>
              <a:t>Try in Copilot Lab: Summarize meetings and videos</a:t>
            </a:r>
            <a:endParaRPr lang="en-US" sz="1000" u="sng">
              <a:solidFill>
                <a:srgbClr val="0070C0"/>
              </a:solidFill>
            </a:endParaRPr>
          </a:p>
        </p:txBody>
      </p:sp>
      <p:sp>
        <p:nvSpPr>
          <p:cNvPr id="16" name="TextBox 15">
            <a:hlinkClick r:id="rId15"/>
            <a:extLst>
              <a:ext uri="{FF2B5EF4-FFF2-40B4-BE49-F238E27FC236}">
                <a16:creationId xmlns:a16="http://schemas.microsoft.com/office/drawing/2014/main" id="{BA1F9936-0F36-AA8F-5BCB-4F45D06BC030}"/>
              </a:ext>
            </a:extLst>
          </p:cNvPr>
          <p:cNvSpPr txBox="1"/>
          <p:nvPr/>
        </p:nvSpPr>
        <p:spPr>
          <a:xfrm>
            <a:off x="4150201" y="6169585"/>
            <a:ext cx="20069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900" u="sng">
                <a:solidFill>
                  <a:srgbClr val="0070C0"/>
                </a:solidFill>
                <a:cs typeface="Segoe UI" panose="020B0502040204020203" pitchFamily="34" charset="0"/>
              </a:rPr>
              <a:t>Try in Copilot Lab: Create presentation</a:t>
            </a:r>
            <a:r>
              <a:rPr lang="en-US" sz="900" u="sng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17" name="TextBox 16">
            <a:hlinkClick r:id="rId16"/>
            <a:extLst>
              <a:ext uri="{FF2B5EF4-FFF2-40B4-BE49-F238E27FC236}">
                <a16:creationId xmlns:a16="http://schemas.microsoft.com/office/drawing/2014/main" id="{21A6D3D3-9267-3587-AE4C-C46E2B1F1945}"/>
              </a:ext>
            </a:extLst>
          </p:cNvPr>
          <p:cNvSpPr txBox="1"/>
          <p:nvPr/>
        </p:nvSpPr>
        <p:spPr>
          <a:xfrm>
            <a:off x="675513" y="6179904"/>
            <a:ext cx="213520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900" u="sng">
                <a:solidFill>
                  <a:srgbClr val="0070C0"/>
                </a:solidFill>
                <a:cs typeface="Segoe UI" panose="020B0502040204020203" pitchFamily="34" charset="0"/>
              </a:rPr>
              <a:t>Try in Copilot Lab: Improve this document</a:t>
            </a:r>
            <a:endParaRPr lang="en-US" sz="1000" u="sng">
              <a:solidFill>
                <a:srgbClr val="0070C0"/>
              </a:solidFill>
            </a:endParaRP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4946913B-ABCB-BEE0-E78D-D84B46D81F56}"/>
              </a:ext>
            </a:extLst>
          </p:cNvPr>
          <p:cNvSpPr txBox="1">
            <a:spLocks/>
          </p:cNvSpPr>
          <p:nvPr/>
        </p:nvSpPr>
        <p:spPr>
          <a:xfrm>
            <a:off x="653131" y="6406129"/>
            <a:ext cx="959741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7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30000"/>
              <a:t>1</a:t>
            </a:r>
            <a:r>
              <a:rPr lang="en-US"/>
              <a:t>Access Copilot at </a:t>
            </a:r>
            <a:r>
              <a:rPr lang="en-US">
                <a:hlinkClick r:id="rId17"/>
              </a:rPr>
              <a:t>copilot.microsoft.com </a:t>
            </a:r>
            <a:r>
              <a:rPr lang="en-US"/>
              <a:t>or the Microsoft Copilot mobile app and set toggle to “Web”.</a:t>
            </a:r>
          </a:p>
          <a:p>
            <a:r>
              <a:rPr lang="en-US" baseline="30000"/>
              <a:t>2</a:t>
            </a:r>
            <a:r>
              <a:rPr lang="en-US"/>
              <a:t>Access Business Chat at </a:t>
            </a:r>
            <a:r>
              <a:rPr lang="en-US">
                <a:hlinkClick r:id="rId17"/>
              </a:rPr>
              <a:t>copilot.microsoft.com</a:t>
            </a:r>
            <a:r>
              <a:rPr lang="en-US"/>
              <a:t>, the Microsoft Copilot mobile app, or the Copilot app in Teams, and set toggle to “Work”.</a:t>
            </a:r>
          </a:p>
          <a:p>
            <a:r>
              <a:rPr lang="en-GB" baseline="30000"/>
              <a:t>3</a:t>
            </a:r>
            <a:r>
              <a:rPr lang="en-GB"/>
              <a:t>Copilot agents allow Microsoft 365 Copilot to access your company-specific apps. In the past this would have required an API call to get data from a system of record.</a:t>
            </a:r>
          </a:p>
          <a:p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The content in this example scenario is for demonstration purposes only. You should evaluate how Copilot aligns with your organization’s business processes, regulatory requirements, and responsible AI principles.</a:t>
            </a:r>
          </a:p>
        </p:txBody>
      </p:sp>
    </p:spTree>
    <p:extLst>
      <p:ext uri="{BB962C8B-B14F-4D97-AF65-F5344CB8AC3E}">
        <p14:creationId xmlns:p14="http://schemas.microsoft.com/office/powerpoint/2010/main" val="24633605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ight 16x9">
  <a:themeElements>
    <a:clrScheme name="Custom 7">
      <a:dk1>
        <a:srgbClr val="000000"/>
      </a:dk1>
      <a:lt1>
        <a:srgbClr val="FFFFFF"/>
      </a:lt1>
      <a:dk2>
        <a:srgbClr val="463668"/>
      </a:dk2>
      <a:lt2>
        <a:srgbClr val="E8E6DF"/>
      </a:lt2>
      <a:accent1>
        <a:srgbClr val="463668"/>
      </a:accent1>
      <a:accent2>
        <a:srgbClr val="C5B4E3"/>
      </a:accent2>
      <a:accent3>
        <a:srgbClr val="C03BC4"/>
      </a:accent3>
      <a:accent4>
        <a:srgbClr val="8C8279"/>
      </a:accent4>
      <a:accent5>
        <a:srgbClr val="D59ED7"/>
      </a:accent5>
      <a:accent6>
        <a:srgbClr val="D7D2CB"/>
      </a:accent6>
      <a:hlink>
        <a:srgbClr val="8661C5"/>
      </a:hlink>
      <a:folHlink>
        <a:srgbClr val="8661C5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Microsoft brand template starter - 16x9 v04.potx" id="{4908BB59-E0F9-4262-9337-B2D75939F852}" vid="{C1F6406B-B671-42E9-A581-A06DD50715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6B5C021C36A4B948619657DF31541" ma:contentTypeVersion="12" ma:contentTypeDescription="Create a new document." ma:contentTypeScope="" ma:versionID="7ddc3392b4f93d1535c25b2c6f55d1f5">
  <xsd:schema xmlns:xsd="http://www.w3.org/2001/XMLSchema" xmlns:xs="http://www.w3.org/2001/XMLSchema" xmlns:p="http://schemas.microsoft.com/office/2006/metadata/properties" xmlns:ns1="http://schemas.microsoft.com/sharepoint/v3" xmlns:ns2="c12c9beb-9115-4dd4-b4b0-98592a7680e2" xmlns:ns3="9b9b331a-5640-4f50-a010-6cc4266aa39c" targetNamespace="http://schemas.microsoft.com/office/2006/metadata/properties" ma:root="true" ma:fieldsID="a4fc69bcba0291e40dcbd70b297ceffc" ns1:_="" ns2:_="" ns3:_="">
    <xsd:import namespace="http://schemas.microsoft.com/sharepoint/v3"/>
    <xsd:import namespace="c12c9beb-9115-4dd4-b4b0-98592a7680e2"/>
    <xsd:import namespace="9b9b331a-5640-4f50-a010-6cc4266aa39c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c9beb-9115-4dd4-b4b0-98592a7680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b331a-5640-4f50-a010-6cc4266aa39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906DCFC-57BE-471C-9AA9-8C94A7A505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B72E9F-248C-4A01-89E1-C33C8422E72D}">
  <ds:schemaRefs>
    <ds:schemaRef ds:uri="9b9b331a-5640-4f50-a010-6cc4266aa39c"/>
    <ds:schemaRef ds:uri="c12c9beb-9115-4dd4-b4b0-98592a7680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49B3AD-9962-4CE5-8E0A-2C8D95E7DE3D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sharepoint/v3"/>
    <ds:schemaRef ds:uri="9b9b331a-5640-4f50-a010-6cc4266aa39c"/>
    <ds:schemaRef ds:uri="http://schemas.microsoft.com/office/2006/documentManagement/types"/>
    <ds:schemaRef ds:uri="c12c9beb-9115-4dd4-b4b0-98592a7680e2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Segoe UI</vt:lpstr>
      <vt:lpstr>Segoe UI Semibold</vt:lpstr>
      <vt:lpstr>Wingdings</vt:lpstr>
      <vt:lpstr>Light 16x9</vt:lpstr>
      <vt:lpstr>Information Technology | Create a 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2024-09-25T15:39:48Z</dcterms:created>
  <dcterms:modified xsi:type="dcterms:W3CDTF">2024-10-29T18:13:49Z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0x0101007696B5C021C36A4B948619657DF31541</vt:lpwstr>
  </property>
</Properties>
</file>