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A377-E215-4A92-BD35-874E029D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5EF3-6B3E-4074-A7A4-6F88A3C5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41E2-FEAC-455C-BCB4-7CA17C8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D204-020D-40B2-B001-86EC668B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2AFE-23F7-4524-A4B0-FA1B5A68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A35-4327-4019-BA2B-BCBC12AE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3A5BE-C0C3-49C9-B19F-01AEFD5F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36B9-1F5F-48E2-8A1C-7803482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2002-C3E5-4EAE-B50E-CFFEC426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580B-2E89-46BD-997C-323C62B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74CF-A9EB-408A-85F2-8E7362B1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EF2D-0760-4316-8280-4CA211F1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0DAC-C6B2-44FA-8A12-5914F26A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5935-E037-499E-A8AB-D60B2FF9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5BDB-447B-475C-B5D8-ACAAB769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CCB3-7554-401D-80BC-A44C2D6E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76F6-DC56-413D-8B31-6E016C9F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21CC-81E7-4060-B6A7-0B7FF50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3819-6C11-4593-8EBC-760E818A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6492-845A-4C6A-B7A4-F1EFFC45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4A-F37C-4844-95E5-181096E3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74131-D4E4-4D09-A570-8A53F084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2D9B-45FD-46DA-B8FA-C2E3F8F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B58A-1F46-4937-87C5-5DFD5DE3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804F-26F5-4D87-95CC-70CA214E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22DE-E546-4E1A-8988-D6743A31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5583-471E-47D0-914F-17780DC2F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F119-14D4-4F64-9330-680C94E1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B8B52-E948-4579-A94C-234AD6A8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47AF-92A0-4601-A561-E591B698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A70E-6376-43CF-BB05-711B6551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77D5-5F5B-4DE8-A7FA-BC40C079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5FA8-5BD9-4803-BC57-682E68B5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01BDD-A6D0-4DA4-8D3D-B32493B29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AFF3-1FEC-4146-821E-58CCF765C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BEDBC-5E40-485F-A40A-56EA29952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544C3-0356-4393-B0B8-D0E7CF73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5F03E-8B44-4137-B541-DB6B7C66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D7CBE-C82D-449A-8B74-D7C3EADF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AADF-7D6A-4CCD-9C7F-21B53945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2DCA7-8B0A-4C47-887F-A571A241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1CEEC-8B21-4160-A932-D0E3BFFF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2AA94-AEFE-4A84-B11E-E4A9D8F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67AB5-42DB-471A-A33C-262E2036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67085-0C8A-428D-926F-0F705E92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AACD7-C51E-499C-9119-9543267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45C-29F8-494C-9A7D-54CDCAB5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1856-BAF8-44A0-9A0B-0B97774F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8D83-B7EC-41CD-9953-C6311720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868D-E3A7-4F93-9E7B-2BF80CE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DF16B-DA09-4B5E-9628-13990D5F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B1CA6-8DE9-4142-9C8E-BAA53D42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7389-52B1-4EBE-A715-8E623141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9A3-6C61-4EFE-9921-D60C3BD3E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3594C-B2D9-485C-BF8C-155F7B95F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19D4-C837-4DB2-8871-D48D163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1480-B19B-4431-8100-EA0AB23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5D6-1536-48EB-8420-D4EB93D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434D3-32BC-4980-AB68-AC7E922F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F0C2-EFBF-4ED4-93B4-4A739DC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B80E-28BB-4258-902D-06F9E7A8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D0FC-B955-4797-B57B-D39B8D1CB993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182B-B152-4774-A832-C9E0BDBEC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19C6-B343-48E4-8DBC-5A64741D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DCD6-4913-486B-A8F7-E89AAC7F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1E3093-64E4-4F6A-8FB5-1E00ABAEB61F}"/>
              </a:ext>
            </a:extLst>
          </p:cNvPr>
          <p:cNvSpPr/>
          <p:nvPr/>
        </p:nvSpPr>
        <p:spPr>
          <a:xfrm>
            <a:off x="4881281" y="375173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6CE75-EB4C-4D86-A3D6-F84CA573EB51}"/>
              </a:ext>
            </a:extLst>
          </p:cNvPr>
          <p:cNvSpPr/>
          <p:nvPr/>
        </p:nvSpPr>
        <p:spPr>
          <a:xfrm>
            <a:off x="7839634" y="9950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C017C-660A-49FD-BEA1-B850871F3B51}"/>
              </a:ext>
            </a:extLst>
          </p:cNvPr>
          <p:cNvCxnSpPr/>
          <p:nvPr/>
        </p:nvCxnSpPr>
        <p:spPr>
          <a:xfrm flipV="1">
            <a:off x="5224181" y="1465729"/>
            <a:ext cx="2723031" cy="26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CDF1D-CB5D-4831-8CF8-10A907896E7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67081" y="4094630"/>
            <a:ext cx="261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AB6525-9821-460F-9C35-5430FFB1396E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8182534" y="1680883"/>
            <a:ext cx="0" cy="241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8A665-AFAB-4617-8C05-6BCFA9954D4B}"/>
              </a:ext>
            </a:extLst>
          </p:cNvPr>
          <p:cNvSpPr txBox="1"/>
          <p:nvPr/>
        </p:nvSpPr>
        <p:spPr>
          <a:xfrm>
            <a:off x="6096000" y="2017059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R, 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6A0-BD98-4EB3-A6FA-25E2A65CD28A}"/>
              </a:ext>
            </a:extLst>
          </p:cNvPr>
          <p:cNvSpPr txBox="1"/>
          <p:nvPr/>
        </p:nvSpPr>
        <p:spPr>
          <a:xfrm>
            <a:off x="8290112" y="2696135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0FC77-68B0-417D-819F-59889874D942}"/>
              </a:ext>
            </a:extLst>
          </p:cNvPr>
          <p:cNvSpPr txBox="1"/>
          <p:nvPr/>
        </p:nvSpPr>
        <p:spPr>
          <a:xfrm>
            <a:off x="6483723" y="4252864"/>
            <a:ext cx="5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16996-7F2A-4F35-B247-D7F325A67200}"/>
              </a:ext>
            </a:extLst>
          </p:cNvPr>
          <p:cNvSpPr txBox="1"/>
          <p:nvPr/>
        </p:nvSpPr>
        <p:spPr>
          <a:xfrm>
            <a:off x="9278471" y="1640543"/>
            <a:ext cx="2615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 Theta:</a:t>
            </a:r>
          </a:p>
          <a:p>
            <a:r>
              <a:rPr lang="en-US" dirty="0"/>
              <a:t>Tan(theta) = y/x</a:t>
            </a:r>
          </a:p>
          <a:p>
            <a:r>
              <a:rPr lang="en-US" dirty="0"/>
              <a:t>Theta = arctan(y/x)</a:t>
            </a:r>
          </a:p>
          <a:p>
            <a:endParaRPr lang="en-US" dirty="0"/>
          </a:p>
          <a:p>
            <a:r>
              <a:rPr lang="en-US" dirty="0"/>
              <a:t>Get components of F:</a:t>
            </a:r>
          </a:p>
          <a:p>
            <a:r>
              <a:rPr lang="en-US" dirty="0"/>
              <a:t> sin(theta)=</a:t>
            </a:r>
            <a:r>
              <a:rPr lang="en-US" dirty="0" err="1"/>
              <a:t>Fy</a:t>
            </a:r>
            <a:r>
              <a:rPr lang="en-US" dirty="0"/>
              <a:t>/F</a:t>
            </a:r>
          </a:p>
          <a:p>
            <a:r>
              <a:rPr lang="en-US" dirty="0" err="1"/>
              <a:t>Fy</a:t>
            </a:r>
            <a:r>
              <a:rPr lang="en-US" dirty="0"/>
              <a:t> = </a:t>
            </a:r>
            <a:r>
              <a:rPr lang="en-US" dirty="0" err="1"/>
              <a:t>Fsin</a:t>
            </a:r>
            <a:r>
              <a:rPr lang="en-US" dirty="0"/>
              <a:t>(theta)</a:t>
            </a:r>
          </a:p>
          <a:p>
            <a:r>
              <a:rPr lang="en-US" dirty="0" err="1"/>
              <a:t>Fx</a:t>
            </a:r>
            <a:r>
              <a:rPr lang="en-US" dirty="0"/>
              <a:t> = </a:t>
            </a:r>
            <a:r>
              <a:rPr lang="en-US" dirty="0" err="1"/>
              <a:t>Fcos</a:t>
            </a:r>
            <a:r>
              <a:rPr lang="en-US" dirty="0"/>
              <a:t>(theta)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5DEB1-CA9A-4045-A6E6-5F22AF3AE889}"/>
              </a:ext>
            </a:extLst>
          </p:cNvPr>
          <p:cNvSpPr txBox="1"/>
          <p:nvPr/>
        </p:nvSpPr>
        <p:spPr>
          <a:xfrm>
            <a:off x="5776630" y="3655608"/>
            <a:ext cx="98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theta</a:t>
            </a:r>
          </a:p>
        </p:txBody>
      </p:sp>
    </p:spTree>
    <p:extLst>
      <p:ext uri="{BB962C8B-B14F-4D97-AF65-F5344CB8AC3E}">
        <p14:creationId xmlns:p14="http://schemas.microsoft.com/office/powerpoint/2010/main" val="193488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Povarich</dc:creator>
  <cp:lastModifiedBy>Igor Povarich</cp:lastModifiedBy>
  <cp:revision>2</cp:revision>
  <dcterms:created xsi:type="dcterms:W3CDTF">2022-03-05T21:26:24Z</dcterms:created>
  <dcterms:modified xsi:type="dcterms:W3CDTF">2022-03-05T22:23:12Z</dcterms:modified>
</cp:coreProperties>
</file>