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553-00CA-4B58-BE9C-F4817117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 Radio Block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86969-5834-4F35-BEEE-78631F2B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Igor Povarich</a:t>
            </a:r>
          </a:p>
          <a:p>
            <a:r>
              <a:rPr lang="en-US" dirty="0"/>
              <a:t>11/8/2021</a:t>
            </a:r>
          </a:p>
        </p:txBody>
      </p:sp>
    </p:spTree>
    <p:extLst>
      <p:ext uri="{BB962C8B-B14F-4D97-AF65-F5344CB8AC3E}">
        <p14:creationId xmlns:p14="http://schemas.microsoft.com/office/powerpoint/2010/main" val="41638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6654-6840-4C86-91BD-11FEA5A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053-CB17-40AB-87B5-DAEA2C56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</a:t>
            </a:r>
            <a:r>
              <a:rPr lang="en-US" dirty="0" err="1"/>
              <a:t>GNURadio</a:t>
            </a:r>
            <a:r>
              <a:rPr lang="en-US" dirty="0"/>
              <a:t> blocks </a:t>
            </a:r>
          </a:p>
          <a:p>
            <a:pPr lvl="1"/>
            <a:r>
              <a:rPr lang="en-US" dirty="0"/>
              <a:t>Transmitter block</a:t>
            </a:r>
          </a:p>
          <a:p>
            <a:pPr lvl="2"/>
            <a:r>
              <a:rPr lang="en-US" dirty="0"/>
              <a:t>Preamble (fixed)</a:t>
            </a:r>
          </a:p>
          <a:p>
            <a:pPr lvl="2"/>
            <a:r>
              <a:rPr lang="en-US" dirty="0"/>
              <a:t>Flow ID (user configurable)</a:t>
            </a:r>
          </a:p>
          <a:p>
            <a:pPr lvl="2"/>
            <a:r>
              <a:rPr lang="en-US" dirty="0"/>
              <a:t>User Data (user configurable)</a:t>
            </a:r>
          </a:p>
          <a:p>
            <a:pPr lvl="2"/>
            <a:r>
              <a:rPr lang="en-US" dirty="0"/>
              <a:t>Checksum (calculation)</a:t>
            </a:r>
          </a:p>
          <a:p>
            <a:pPr lvl="1"/>
            <a:r>
              <a:rPr lang="en-US" dirty="0"/>
              <a:t>Receiver block</a:t>
            </a:r>
          </a:p>
          <a:p>
            <a:pPr lvl="2"/>
            <a:r>
              <a:rPr lang="en-US" dirty="0"/>
              <a:t>Catch the preamble to identify the start of the data stream</a:t>
            </a:r>
          </a:p>
          <a:p>
            <a:pPr lvl="2"/>
            <a:r>
              <a:rPr lang="en-US" dirty="0"/>
              <a:t>Filter based on the flow ID</a:t>
            </a:r>
          </a:p>
          <a:p>
            <a:pPr lvl="2"/>
            <a:r>
              <a:rPr lang="en-US" dirty="0"/>
              <a:t>Check for errors using the checksum</a:t>
            </a:r>
          </a:p>
          <a:p>
            <a:pPr lvl="2"/>
            <a:r>
              <a:rPr lang="en-US" dirty="0"/>
              <a:t>Pass user data, if validated</a:t>
            </a:r>
          </a:p>
        </p:txBody>
      </p:sp>
    </p:spTree>
    <p:extLst>
      <p:ext uri="{BB962C8B-B14F-4D97-AF65-F5344CB8AC3E}">
        <p14:creationId xmlns:p14="http://schemas.microsoft.com/office/powerpoint/2010/main" val="35882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D95-FC74-42E2-9E76-8B12035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97" y="484632"/>
            <a:ext cx="10058400" cy="1609344"/>
          </a:xfrm>
        </p:spPr>
        <p:txBody>
          <a:bodyPr/>
          <a:lstStyle/>
          <a:p>
            <a:r>
              <a:rPr lang="en-US" dirty="0"/>
              <a:t>Transmitter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DF2-EA22-4D58-83F4-F7A940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47" y="1762151"/>
            <a:ext cx="5890510" cy="803496"/>
          </a:xfrm>
        </p:spPr>
        <p:txBody>
          <a:bodyPr/>
          <a:lstStyle/>
          <a:p>
            <a:r>
              <a:rPr lang="en-US" dirty="0"/>
              <a:t>Functioning transmitter block that writes the correct byte stream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35E8D-8C03-461B-A9BA-09646D79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0" y="3027286"/>
            <a:ext cx="7199160" cy="442527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75730989-AFB7-4E98-B599-509A9BF73A57}"/>
              </a:ext>
            </a:extLst>
          </p:cNvPr>
          <p:cNvSpPr/>
          <p:nvPr/>
        </p:nvSpPr>
        <p:spPr>
          <a:xfrm rot="16200000">
            <a:off x="1313929" y="3346916"/>
            <a:ext cx="244072" cy="46608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CC929-7A82-4101-AD93-FE65FCC0022E}"/>
              </a:ext>
            </a:extLst>
          </p:cNvPr>
          <p:cNvSpPr txBox="1"/>
          <p:nvPr/>
        </p:nvSpPr>
        <p:spPr>
          <a:xfrm>
            <a:off x="1016580" y="3692282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Preamble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E9E2E1B-B1CE-4EA1-B26D-EDE41D20D9B7}"/>
              </a:ext>
            </a:extLst>
          </p:cNvPr>
          <p:cNvSpPr/>
          <p:nvPr/>
        </p:nvSpPr>
        <p:spPr>
          <a:xfrm rot="5400000">
            <a:off x="1698239" y="2833902"/>
            <a:ext cx="381062" cy="44823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6753-7A8D-451E-B5B0-60F4C7887B85}"/>
              </a:ext>
            </a:extLst>
          </p:cNvPr>
          <p:cNvSpPr txBox="1"/>
          <p:nvPr/>
        </p:nvSpPr>
        <p:spPr>
          <a:xfrm>
            <a:off x="1367161" y="2446049"/>
            <a:ext cx="105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Flow_id</a:t>
            </a:r>
            <a:r>
              <a:rPr lang="en-US" sz="1200" dirty="0"/>
              <a:t>=1</a:t>
            </a:r>
          </a:p>
          <a:p>
            <a:r>
              <a:rPr lang="en-US" sz="1200" dirty="0"/>
              <a:t>Payload=10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DACFDDF-9714-4044-95F1-98F38291E98C}"/>
              </a:ext>
            </a:extLst>
          </p:cNvPr>
          <p:cNvSpPr/>
          <p:nvPr/>
        </p:nvSpPr>
        <p:spPr>
          <a:xfrm rot="16200000">
            <a:off x="3253370" y="2383486"/>
            <a:ext cx="244072" cy="2375431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2E42B-2901-4443-9AA7-A251DC920369}"/>
                  </a:ext>
                </a:extLst>
              </p:cNvPr>
              <p:cNvSpPr txBox="1"/>
              <p:nvPr/>
            </p:nvSpPr>
            <p:spPr>
              <a:xfrm>
                <a:off x="2688619" y="3692282"/>
                <a:ext cx="15010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Data: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20≤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&lt;22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2E42B-2901-4443-9AA7-A251DC92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19" y="3692282"/>
                <a:ext cx="1501021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3E9548E6-C52B-496E-AEFE-167DA6CD9A8F}"/>
              </a:ext>
            </a:extLst>
          </p:cNvPr>
          <p:cNvSpPr/>
          <p:nvPr/>
        </p:nvSpPr>
        <p:spPr>
          <a:xfrm rot="16200000">
            <a:off x="4684476" y="3342419"/>
            <a:ext cx="244072" cy="46608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11C4F-F0F8-4851-B539-D39D561C90DE}"/>
              </a:ext>
            </a:extLst>
          </p:cNvPr>
          <p:cNvSpPr txBox="1"/>
          <p:nvPr/>
        </p:nvSpPr>
        <p:spPr>
          <a:xfrm>
            <a:off x="4387127" y="3687785"/>
            <a:ext cx="98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Checksum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93DB9A-B66A-4C43-BF8A-1C91BCAB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840" y="318405"/>
            <a:ext cx="3802710" cy="58602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E60CB1-45B9-4A1A-88AC-0F7FE45B9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748" y="1049253"/>
            <a:ext cx="1097375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D95-FC74-42E2-9E76-8B12035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97" y="484632"/>
            <a:ext cx="10058400" cy="1609344"/>
          </a:xfrm>
        </p:spPr>
        <p:txBody>
          <a:bodyPr/>
          <a:lstStyle/>
          <a:p>
            <a:r>
              <a:rPr lang="en-US" dirty="0"/>
              <a:t>Receiver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DF2-EA22-4D58-83F4-F7A940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47" y="1567542"/>
            <a:ext cx="5236267" cy="25499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Continuously grabs four sequential 4-bit bytes and compares them </a:t>
            </a:r>
          </a:p>
          <a:p>
            <a:pPr lvl="1"/>
            <a:r>
              <a:rPr lang="en-US" dirty="0"/>
              <a:t>As soon as they match the preamble, execute the main code</a:t>
            </a:r>
          </a:p>
          <a:p>
            <a:r>
              <a:rPr lang="en-US" dirty="0"/>
              <a:t>Extract flow id and payload </a:t>
            </a:r>
          </a:p>
          <a:p>
            <a:pPr lvl="1"/>
            <a:r>
              <a:rPr lang="en-US" dirty="0"/>
              <a:t>Filter based on Flow ID</a:t>
            </a:r>
          </a:p>
          <a:p>
            <a:r>
              <a:rPr lang="en-US" dirty="0"/>
              <a:t>If all matches, write the data to the output and sum it for the checksum</a:t>
            </a:r>
          </a:p>
          <a:p>
            <a:r>
              <a:rPr lang="en-US" dirty="0"/>
              <a:t>Currently a bug in the checksum due to the byte packing/unpacking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D4154-779A-435B-BB07-5543D3D6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43" y="4015480"/>
            <a:ext cx="2352014" cy="25499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83530C-8E2F-4A75-B322-838E0136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33" y="634482"/>
            <a:ext cx="5546347" cy="629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37BF35-DF20-4467-BC5A-2B46EA378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33" y="1403696"/>
            <a:ext cx="4012843" cy="1013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037ACE-E0FC-424E-950C-F86141DB0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833" y="2621132"/>
            <a:ext cx="3906674" cy="2066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1F659B-C393-4881-93A5-CBACD5198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33" y="4892065"/>
            <a:ext cx="4033620" cy="1757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1599-04B3-4FA4-82CC-A4A758F2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204924"/>
            <a:ext cx="5806813" cy="2202584"/>
          </a:xfrm>
        </p:spPr>
        <p:txBody>
          <a:bodyPr/>
          <a:lstStyle/>
          <a:p>
            <a:r>
              <a:rPr lang="en-US" dirty="0"/>
              <a:t>Current 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D9EC-E174-4786-B20B-DAD1C289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992573"/>
            <a:ext cx="5387302" cy="4179627"/>
          </a:xfrm>
        </p:spPr>
        <p:txBody>
          <a:bodyPr/>
          <a:lstStyle/>
          <a:p>
            <a:r>
              <a:rPr lang="en-US" dirty="0"/>
              <a:t>Simply writing packed and unpacked data to file sinks to compare the block outputs </a:t>
            </a:r>
          </a:p>
          <a:p>
            <a:pPr lvl="1"/>
            <a:r>
              <a:rPr lang="en-US" dirty="0"/>
              <a:t>Use Packed to Unpacked block in to simulate packing of a modulator block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143AA-95C8-49FE-A15E-DF612DA7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835" y="1992573"/>
            <a:ext cx="4366638" cy="3825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E5878A-603B-4A67-A68B-F660EC91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0" y="4034925"/>
            <a:ext cx="6001271" cy="509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79CC9-9E25-4DDF-9373-79D55709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0" y="3559516"/>
            <a:ext cx="5806813" cy="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8510-EE46-4237-A06A-99C45F1B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465971"/>
            <a:ext cx="10058400" cy="1609344"/>
          </a:xfrm>
        </p:spPr>
        <p:txBody>
          <a:bodyPr/>
          <a:lstStyle/>
          <a:p>
            <a:r>
              <a:rPr lang="en-US" dirty="0"/>
              <a:t>Planned example/test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0CB84-F501-425E-9267-F09B5B40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318" y="2270422"/>
            <a:ext cx="6850974" cy="390177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4CCE4-8CC7-4BA3-9783-4C9CF9C75864}"/>
              </a:ext>
            </a:extLst>
          </p:cNvPr>
          <p:cNvSpPr txBox="1">
            <a:spLocks/>
          </p:cNvSpPr>
          <p:nvPr/>
        </p:nvSpPr>
        <p:spPr>
          <a:xfrm>
            <a:off x="668632" y="2209027"/>
            <a:ext cx="4105469" cy="397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OFDM transmitter/receiver model</a:t>
            </a:r>
          </a:p>
          <a:p>
            <a:pPr lvl="1"/>
            <a:r>
              <a:rPr lang="en-US" dirty="0"/>
              <a:t>Vary the noise voltage in the channel model to determine the resilience of the receiver block to errors and noise</a:t>
            </a:r>
          </a:p>
        </p:txBody>
      </p:sp>
    </p:spTree>
    <p:extLst>
      <p:ext uri="{BB962C8B-B14F-4D97-AF65-F5344CB8AC3E}">
        <p14:creationId xmlns:p14="http://schemas.microsoft.com/office/powerpoint/2010/main" val="321750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140</TotalTime>
  <Words>217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Rockwell</vt:lpstr>
      <vt:lpstr>Rockwell Condensed</vt:lpstr>
      <vt:lpstr>Wingdings</vt:lpstr>
      <vt:lpstr>Wood Type</vt:lpstr>
      <vt:lpstr>GNU Radio Block Creation</vt:lpstr>
      <vt:lpstr>Goals</vt:lpstr>
      <vt:lpstr>Transmitter Block</vt:lpstr>
      <vt:lpstr>Receiver Block</vt:lpstr>
      <vt:lpstr>Current test code</vt:lpstr>
      <vt:lpstr>Planned example/test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Block Creation</dc:title>
  <dc:creator>Igor Povarich</dc:creator>
  <cp:lastModifiedBy>Igor Povarich</cp:lastModifiedBy>
  <cp:revision>4</cp:revision>
  <dcterms:created xsi:type="dcterms:W3CDTF">2021-11-01T01:20:00Z</dcterms:created>
  <dcterms:modified xsi:type="dcterms:W3CDTF">2021-11-09T04:15:13Z</dcterms:modified>
</cp:coreProperties>
</file>