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B9262E-45D8-4839-A6EC-FB0FD06B724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553-00CA-4B58-BE9C-F4817117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 Radio Block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86969-5834-4F35-BEEE-78631F2B2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Igor Povarich</a:t>
            </a:r>
          </a:p>
        </p:txBody>
      </p:sp>
    </p:spTree>
    <p:extLst>
      <p:ext uri="{BB962C8B-B14F-4D97-AF65-F5344CB8AC3E}">
        <p14:creationId xmlns:p14="http://schemas.microsoft.com/office/powerpoint/2010/main" val="41638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6654-6840-4C86-91BD-11FEA5AE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B053-CB17-40AB-87B5-DAEA2C56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</a:t>
            </a:r>
            <a:r>
              <a:rPr lang="en-US" dirty="0" err="1"/>
              <a:t>GNURadio</a:t>
            </a:r>
            <a:r>
              <a:rPr lang="en-US" dirty="0"/>
              <a:t> blocks </a:t>
            </a:r>
          </a:p>
          <a:p>
            <a:pPr lvl="1"/>
            <a:r>
              <a:rPr lang="en-US" dirty="0"/>
              <a:t>Transmitter block</a:t>
            </a:r>
          </a:p>
          <a:p>
            <a:pPr lvl="2"/>
            <a:r>
              <a:rPr lang="en-US" dirty="0"/>
              <a:t>Preamble (fixed)</a:t>
            </a:r>
          </a:p>
          <a:p>
            <a:pPr lvl="2"/>
            <a:r>
              <a:rPr lang="en-US" dirty="0"/>
              <a:t>Flow ID (user configurable)</a:t>
            </a:r>
          </a:p>
          <a:p>
            <a:pPr lvl="2"/>
            <a:r>
              <a:rPr lang="en-US" dirty="0"/>
              <a:t>User Data (user configurable)</a:t>
            </a:r>
          </a:p>
          <a:p>
            <a:pPr lvl="2"/>
            <a:r>
              <a:rPr lang="en-US" dirty="0"/>
              <a:t>Checksum (calculation)</a:t>
            </a:r>
          </a:p>
          <a:p>
            <a:pPr lvl="1"/>
            <a:r>
              <a:rPr lang="en-US" dirty="0"/>
              <a:t>Receiver block</a:t>
            </a:r>
          </a:p>
          <a:p>
            <a:pPr lvl="2"/>
            <a:r>
              <a:rPr lang="en-US" dirty="0"/>
              <a:t>Catch the preamble to identify the start of the data stream</a:t>
            </a:r>
          </a:p>
          <a:p>
            <a:pPr lvl="2"/>
            <a:r>
              <a:rPr lang="en-US" dirty="0"/>
              <a:t>Filter based on the flow ID</a:t>
            </a:r>
          </a:p>
          <a:p>
            <a:pPr lvl="2"/>
            <a:r>
              <a:rPr lang="en-US" dirty="0"/>
              <a:t>Check for errors using the checksum</a:t>
            </a:r>
          </a:p>
          <a:p>
            <a:pPr lvl="2"/>
            <a:r>
              <a:rPr lang="en-US" dirty="0"/>
              <a:t>Pass user data, if validated</a:t>
            </a:r>
          </a:p>
        </p:txBody>
      </p:sp>
    </p:spTree>
    <p:extLst>
      <p:ext uri="{BB962C8B-B14F-4D97-AF65-F5344CB8AC3E}">
        <p14:creationId xmlns:p14="http://schemas.microsoft.com/office/powerpoint/2010/main" val="35882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D95-FC74-42E2-9E76-8B12035E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EDF2-EA22-4D58-83F4-F7A940F0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74710"/>
            <a:ext cx="5890510" cy="3797490"/>
          </a:xfrm>
        </p:spPr>
        <p:txBody>
          <a:bodyPr/>
          <a:lstStyle/>
          <a:p>
            <a:r>
              <a:rPr lang="en-US" dirty="0"/>
              <a:t>Functioning transmitter block that has been tested writing an unpacked byte stream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9A338-BAA1-4666-96D9-716BA229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05" y="378921"/>
            <a:ext cx="4286848" cy="6373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C731F-A566-4B20-A2B9-ACB4FBB0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57" y="3179928"/>
            <a:ext cx="5141938" cy="35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1599-04B3-4FA4-82CC-A4A758F2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D9EC-E174-4786-B20B-DAD1C289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992573"/>
            <a:ext cx="5387302" cy="4179627"/>
          </a:xfrm>
        </p:spPr>
        <p:txBody>
          <a:bodyPr/>
          <a:lstStyle/>
          <a:p>
            <a:r>
              <a:rPr lang="en-US" dirty="0"/>
              <a:t>Building blocks to </a:t>
            </a:r>
            <a:r>
              <a:rPr lang="en-US" dirty="0" err="1"/>
              <a:t>GNURadio</a:t>
            </a:r>
            <a:r>
              <a:rPr lang="en-US" dirty="0"/>
              <a:t> worked well after some troubleshooting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5402E-1F99-4E8B-A2B7-95B0DF189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50" y="1610167"/>
            <a:ext cx="5734850" cy="398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64418-AB89-485C-8FB6-6162F676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29" y="3191808"/>
            <a:ext cx="3701857" cy="3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C74A-2FF9-40D0-9D24-19AFC19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A32B-6B87-4839-B42C-8870FA3A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err="1"/>
              <a:t>pkt_receiver</a:t>
            </a:r>
            <a:r>
              <a:rPr lang="en-US" dirty="0"/>
              <a:t> block has been unsuccessful so far</a:t>
            </a:r>
          </a:p>
          <a:p>
            <a:pPr lvl="1"/>
            <a:r>
              <a:rPr lang="en-US" dirty="0"/>
              <a:t>Errors may be due to not packing the data before sending to receiver block</a:t>
            </a:r>
          </a:p>
          <a:p>
            <a:r>
              <a:rPr lang="en-US" dirty="0"/>
              <a:t>Struggled for with syntax in </a:t>
            </a:r>
            <a:r>
              <a:rPr lang="en-US" dirty="0" err="1"/>
              <a:t>gr_modtool</a:t>
            </a:r>
            <a:r>
              <a:rPr lang="en-US" dirty="0"/>
              <a:t> and C++</a:t>
            </a:r>
          </a:p>
          <a:p>
            <a:pPr lvl="1"/>
            <a:r>
              <a:rPr lang="en-US" dirty="0"/>
              <a:t>Giving </a:t>
            </a:r>
            <a:r>
              <a:rPr lang="en-US" dirty="0" err="1"/>
              <a:t>gr_modtool</a:t>
            </a:r>
            <a:r>
              <a:rPr lang="en-US" dirty="0"/>
              <a:t> instructions to construct block with more than on user-defined parameter – the documentation is sparse</a:t>
            </a:r>
          </a:p>
          <a:p>
            <a:pPr lvl="1"/>
            <a:r>
              <a:rPr lang="en-US" dirty="0"/>
              <a:t>Needed refresher on functionality of pointers (e.g. *in, *out, etc.)</a:t>
            </a:r>
          </a:p>
          <a:p>
            <a:pPr lvl="1"/>
            <a:r>
              <a:rPr lang="en-US" dirty="0"/>
              <a:t>More comfortable with Python – would be good to have option of either language, as some tutorials showed building blocks using python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Need to work on the </a:t>
            </a:r>
            <a:r>
              <a:rPr lang="en-US" dirty="0" err="1"/>
              <a:t>gnuradio</a:t>
            </a:r>
            <a:r>
              <a:rPr lang="en-US" dirty="0"/>
              <a:t>-companion test code</a:t>
            </a:r>
          </a:p>
          <a:p>
            <a:pPr lvl="2"/>
            <a:r>
              <a:rPr lang="en-US" dirty="0"/>
              <a:t>It has to pack the byte stream into symbols to be interpretable by the receiver</a:t>
            </a:r>
          </a:p>
        </p:txBody>
      </p:sp>
    </p:spTree>
    <p:extLst>
      <p:ext uri="{BB962C8B-B14F-4D97-AF65-F5344CB8AC3E}">
        <p14:creationId xmlns:p14="http://schemas.microsoft.com/office/powerpoint/2010/main" val="3599046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73</TotalTime>
  <Words>212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GNU Radio Block Creation</vt:lpstr>
      <vt:lpstr>Goals</vt:lpstr>
      <vt:lpstr>Progress</vt:lpstr>
      <vt:lpstr>Progress</vt:lpstr>
      <vt:lpstr>Challenges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Radio Block Creation</dc:title>
  <dc:creator>Igor Povarich</dc:creator>
  <cp:lastModifiedBy>Igor Povarich</cp:lastModifiedBy>
  <cp:revision>1</cp:revision>
  <dcterms:created xsi:type="dcterms:W3CDTF">2021-11-01T01:20:00Z</dcterms:created>
  <dcterms:modified xsi:type="dcterms:W3CDTF">2021-11-01T02:33:22Z</dcterms:modified>
</cp:coreProperties>
</file>