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7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B9262E-45D8-4839-A6EC-FB0FD06B724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553-00CA-4B58-BE9C-F4817117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 Radio Block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86969-5834-4F35-BEEE-78631F2B2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Igor Povarich</a:t>
            </a:r>
          </a:p>
        </p:txBody>
      </p:sp>
    </p:spTree>
    <p:extLst>
      <p:ext uri="{BB962C8B-B14F-4D97-AF65-F5344CB8AC3E}">
        <p14:creationId xmlns:p14="http://schemas.microsoft.com/office/powerpoint/2010/main" val="41638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6654-6840-4C86-91BD-11FEA5AE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B053-CB17-40AB-87B5-DAEA2C56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</a:t>
            </a:r>
            <a:r>
              <a:rPr lang="en-US" dirty="0" err="1"/>
              <a:t>GNURadio</a:t>
            </a:r>
            <a:r>
              <a:rPr lang="en-US" dirty="0"/>
              <a:t> blocks </a:t>
            </a:r>
          </a:p>
          <a:p>
            <a:pPr lvl="1"/>
            <a:r>
              <a:rPr lang="en-US" dirty="0"/>
              <a:t>Transmitter block</a:t>
            </a:r>
          </a:p>
          <a:p>
            <a:pPr lvl="2"/>
            <a:r>
              <a:rPr lang="en-US" dirty="0"/>
              <a:t>Preamble (fixed)</a:t>
            </a:r>
          </a:p>
          <a:p>
            <a:pPr lvl="2"/>
            <a:r>
              <a:rPr lang="en-US" dirty="0"/>
              <a:t>Flow ID (user configurable)</a:t>
            </a:r>
          </a:p>
          <a:p>
            <a:pPr lvl="2"/>
            <a:r>
              <a:rPr lang="en-US" dirty="0"/>
              <a:t>User Data (user configurable)</a:t>
            </a:r>
          </a:p>
          <a:p>
            <a:pPr lvl="2"/>
            <a:r>
              <a:rPr lang="en-US" dirty="0"/>
              <a:t>Checksum (calculation)</a:t>
            </a:r>
          </a:p>
          <a:p>
            <a:pPr lvl="1"/>
            <a:r>
              <a:rPr lang="en-US" dirty="0"/>
              <a:t>Receiver block</a:t>
            </a:r>
          </a:p>
          <a:p>
            <a:pPr lvl="2"/>
            <a:r>
              <a:rPr lang="en-US" dirty="0"/>
              <a:t>Catch the preamble to identify the start of the data stream</a:t>
            </a:r>
          </a:p>
          <a:p>
            <a:pPr lvl="2"/>
            <a:r>
              <a:rPr lang="en-US" dirty="0"/>
              <a:t>Filter based on the flow ID</a:t>
            </a:r>
          </a:p>
          <a:p>
            <a:pPr lvl="2"/>
            <a:r>
              <a:rPr lang="en-US" dirty="0"/>
              <a:t>Check for errors using the checksum</a:t>
            </a:r>
          </a:p>
          <a:p>
            <a:pPr lvl="2"/>
            <a:r>
              <a:rPr lang="en-US" dirty="0"/>
              <a:t>Pass user data, if validated</a:t>
            </a:r>
          </a:p>
        </p:txBody>
      </p:sp>
    </p:spTree>
    <p:extLst>
      <p:ext uri="{BB962C8B-B14F-4D97-AF65-F5344CB8AC3E}">
        <p14:creationId xmlns:p14="http://schemas.microsoft.com/office/powerpoint/2010/main" val="35882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D95-FC74-42E2-9E76-8B12035E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8202"/>
          </a:xfrm>
        </p:spPr>
        <p:txBody>
          <a:bodyPr/>
          <a:lstStyle/>
          <a:p>
            <a:r>
              <a:rPr lang="en-US" dirty="0"/>
              <a:t>Transmitter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EDF2-EA22-4D58-83F4-F7A940F0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3" y="1735517"/>
            <a:ext cx="5294866" cy="3797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Functioning transmitter block that has been tested writing a packed byte stream</a:t>
            </a:r>
          </a:p>
          <a:p>
            <a:r>
              <a:rPr lang="en-US" dirty="0"/>
              <a:t>Encodes Preamble for simple identification (0x37 and 0x89)</a:t>
            </a:r>
          </a:p>
          <a:p>
            <a:r>
              <a:rPr lang="en-US" dirty="0"/>
              <a:t>Encodes Flow ID for filtering and payload size for parsing the user data</a:t>
            </a:r>
          </a:p>
          <a:p>
            <a:r>
              <a:rPr lang="en-US" dirty="0"/>
              <a:t>Calculates and encodes a simple 8-bit checksum for error identification</a:t>
            </a:r>
          </a:p>
          <a:p>
            <a:pPr lvl="1"/>
            <a:r>
              <a:rPr lang="en-US" dirty="0"/>
              <a:t>The value 152 was used for the modulo calculation to avoid overflows because that seemed to be the max value a C++ char could encode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9F75C-8B33-4467-905D-D3F74AA5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6" y="2824078"/>
            <a:ext cx="5849166" cy="1209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EE4B7-D130-4348-90DA-F15467F77F2B}"/>
              </a:ext>
            </a:extLst>
          </p:cNvPr>
          <p:cNvSpPr txBox="1"/>
          <p:nvPr/>
        </p:nvSpPr>
        <p:spPr>
          <a:xfrm>
            <a:off x="1959140" y="4146605"/>
            <a:ext cx="286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Packed Packet Framer File Sink 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167CA-A42D-4A2E-AE7F-BBF35874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11" y="1815593"/>
            <a:ext cx="1362265" cy="619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3D02C4-BB1E-489D-8D5E-F99444426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14" y="5215287"/>
            <a:ext cx="5481386" cy="10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DA96-8DC6-4DE1-BE53-C8058053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30D2-BD6E-446C-B56D-A62307FF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8" y="2121408"/>
            <a:ext cx="5214026" cy="4050792"/>
          </a:xfrm>
        </p:spPr>
        <p:txBody>
          <a:bodyPr/>
          <a:lstStyle/>
          <a:p>
            <a:r>
              <a:rPr lang="en-US" dirty="0"/>
              <a:t>Performs the functions of the transmitter block in reverse</a:t>
            </a:r>
          </a:p>
          <a:p>
            <a:r>
              <a:rPr lang="en-US" dirty="0"/>
              <a:t>Since data from </a:t>
            </a:r>
            <a:r>
              <a:rPr lang="en-US" dirty="0" err="1"/>
              <a:t>GNURadio</a:t>
            </a:r>
            <a:r>
              <a:rPr lang="en-US" dirty="0"/>
              <a:t> Modulator blocks comes out as individual bits </a:t>
            </a:r>
          </a:p>
          <a:p>
            <a:r>
              <a:rPr lang="en-US" dirty="0"/>
              <a:t>Speculatively builds 2 8-bit bytes (16 bits) to look for the preamble </a:t>
            </a:r>
          </a:p>
          <a:p>
            <a:pPr lvl="1"/>
            <a:r>
              <a:rPr lang="en-US" dirty="0"/>
              <a:t>Checked as matched strings</a:t>
            </a:r>
          </a:p>
          <a:p>
            <a:pPr lvl="1"/>
            <a:r>
              <a:rPr lang="en-US" dirty="0"/>
              <a:t>If the assembled bytes don’t match the preamble, it steps back 15 steps (+1 from starting point)</a:t>
            </a:r>
          </a:p>
          <a:p>
            <a:r>
              <a:rPr lang="en-US" dirty="0"/>
              <a:t>Most data is reconstructed one bit a time, then packed into a </a:t>
            </a:r>
            <a:r>
              <a:rPr lang="en-US" dirty="0" err="1"/>
              <a:t>bitset</a:t>
            </a:r>
            <a:r>
              <a:rPr lang="en-US" dirty="0"/>
              <a:t> for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22C6A-F34A-4221-9F67-6F053F12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64" y="2093976"/>
            <a:ext cx="6334597" cy="1555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3F024-43BB-460E-A937-87ED460C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88" y="3972741"/>
            <a:ext cx="6228648" cy="8322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4D02A6-C060-4C33-97D0-7BFCCE9A5F75}"/>
              </a:ext>
            </a:extLst>
          </p:cNvPr>
          <p:cNvCxnSpPr/>
          <p:nvPr/>
        </p:nvCxnSpPr>
        <p:spPr>
          <a:xfrm flipV="1">
            <a:off x="5077838" y="2966936"/>
            <a:ext cx="749030" cy="55447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AE5775-E27F-43A5-83AC-B1B8B71F4A41}"/>
              </a:ext>
            </a:extLst>
          </p:cNvPr>
          <p:cNvCxnSpPr>
            <a:cxnSpLocks/>
          </p:cNvCxnSpPr>
          <p:nvPr/>
        </p:nvCxnSpPr>
        <p:spPr>
          <a:xfrm flipV="1">
            <a:off x="4930219" y="4311899"/>
            <a:ext cx="516219" cy="1100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F591B6F-DE2F-48DD-97EB-FDD3EF0B4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019" y="4943517"/>
            <a:ext cx="6077798" cy="151468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936483-F4CC-4F03-9A7D-19CB9657E427}"/>
              </a:ext>
            </a:extLst>
          </p:cNvPr>
          <p:cNvCxnSpPr>
            <a:cxnSpLocks/>
          </p:cNvCxnSpPr>
          <p:nvPr/>
        </p:nvCxnSpPr>
        <p:spPr>
          <a:xfrm flipV="1">
            <a:off x="5269800" y="5323456"/>
            <a:ext cx="516219" cy="1100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894B-D5D5-4D99-9230-A1388C61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C11F-DD02-43DD-8DF7-296A23B6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850" y="2121408"/>
            <a:ext cx="5729397" cy="405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preamble AND flow id are matched, the </a:t>
            </a:r>
            <a:r>
              <a:rPr lang="en-US" dirty="0" err="1"/>
              <a:t>valid_stream</a:t>
            </a:r>
            <a:r>
              <a:rPr lang="en-US" dirty="0"/>
              <a:t> bool is set to true</a:t>
            </a:r>
          </a:p>
          <a:p>
            <a:pPr lvl="1"/>
            <a:r>
              <a:rPr lang="en-US" dirty="0"/>
              <a:t>If flow id is not validated, it returns to trying to find the next preamble</a:t>
            </a:r>
          </a:p>
          <a:p>
            <a:r>
              <a:rPr lang="en-US" dirty="0"/>
              <a:t>Next, </a:t>
            </a:r>
            <a:r>
              <a:rPr lang="en-US" dirty="0" err="1"/>
              <a:t>payload_size</a:t>
            </a:r>
            <a:r>
              <a:rPr lang="en-US" dirty="0"/>
              <a:t>, user data, and checksum are extracted </a:t>
            </a:r>
          </a:p>
          <a:p>
            <a:r>
              <a:rPr lang="en-US" dirty="0"/>
              <a:t>The checksum is calculated from the extracted data and matched against the extracted checksum</a:t>
            </a:r>
          </a:p>
          <a:p>
            <a:pPr lvl="1"/>
            <a:r>
              <a:rPr lang="en-US" dirty="0"/>
              <a:t>If they don’t match a warning is sent to the console</a:t>
            </a:r>
          </a:p>
          <a:p>
            <a:r>
              <a:rPr lang="en-US" dirty="0"/>
              <a:t>For a valid stream, all relevant data is passed through to 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98A5A-D29C-4714-B51A-C7402E14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4" y="2001798"/>
            <a:ext cx="4256631" cy="1149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6C334-7969-4DE1-9477-0F81A0DC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03" y="3429000"/>
            <a:ext cx="3947924" cy="71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1A1C9-000E-40A8-8863-38B057898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95" y="4288856"/>
            <a:ext cx="4163158" cy="547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F39116-DDA0-431F-92D1-116299A59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97" y="5252623"/>
            <a:ext cx="4688452" cy="12403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BDE3A5-3D87-42EB-B64D-01345973AB7D}"/>
              </a:ext>
            </a:extLst>
          </p:cNvPr>
          <p:cNvCxnSpPr>
            <a:cxnSpLocks/>
          </p:cNvCxnSpPr>
          <p:nvPr/>
        </p:nvCxnSpPr>
        <p:spPr>
          <a:xfrm flipH="1">
            <a:off x="4659549" y="4892040"/>
            <a:ext cx="914400" cy="51653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2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556A-B093-4746-96F0-E698287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flowgraphs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EE8B-3ACE-43A1-8303-ACDAA36C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778" y="3989957"/>
            <a:ext cx="5019680" cy="2653583"/>
          </a:xfrm>
        </p:spPr>
        <p:txBody>
          <a:bodyPr/>
          <a:lstStyle/>
          <a:p>
            <a:r>
              <a:rPr lang="en-US" dirty="0"/>
              <a:t>Two main </a:t>
            </a:r>
            <a:r>
              <a:rPr lang="en-US" dirty="0" err="1"/>
              <a:t>GNURadio</a:t>
            </a:r>
            <a:r>
              <a:rPr lang="en-US" dirty="0"/>
              <a:t> Companion graphs are used for testing</a:t>
            </a:r>
          </a:p>
          <a:p>
            <a:r>
              <a:rPr lang="en-US" dirty="0"/>
              <a:t>The first passes the </a:t>
            </a:r>
            <a:r>
              <a:rPr lang="en-US" dirty="0" err="1"/>
              <a:t>pkt_framer</a:t>
            </a:r>
            <a:r>
              <a:rPr lang="en-US" dirty="0"/>
              <a:t> output through a PSK Mod/</a:t>
            </a:r>
            <a:r>
              <a:rPr lang="en-US" dirty="0" err="1"/>
              <a:t>Demod</a:t>
            </a:r>
            <a:r>
              <a:rPr lang="en-US" dirty="0"/>
              <a:t> block combo to a file sink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receives the data from the file sink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A6A6C-B1A3-49A9-9F5C-FC5BCC7E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5" y="2010329"/>
            <a:ext cx="5379008" cy="4483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438BE-F842-462A-B2B6-DAFC84D8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18" y="378626"/>
            <a:ext cx="4197540" cy="32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09C8-0E9D-48DD-89C1-4251F5D0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544" y="484632"/>
            <a:ext cx="6575703" cy="83833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8CD9-BE15-4265-9C78-96B25FF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6" y="1391833"/>
            <a:ext cx="4756630" cy="10498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Main console output from the </a:t>
            </a:r>
            <a:r>
              <a:rPr lang="en-US" dirty="0" err="1"/>
              <a:t>pkt_receiver</a:t>
            </a:r>
            <a:r>
              <a:rPr lang="en-US" dirty="0"/>
              <a:t> block includes notifications about matching and user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E3663-AFE1-4154-9269-D8BEDAB9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3" y="2368484"/>
            <a:ext cx="3353268" cy="4229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77BFD-78AE-4C9C-9F17-AD8A8986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813" y="2797200"/>
            <a:ext cx="3315163" cy="36200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3265D3-136E-4D3D-8D02-629B86C6F17D}"/>
              </a:ext>
            </a:extLst>
          </p:cNvPr>
          <p:cNvSpPr txBox="1">
            <a:spLocks/>
          </p:cNvSpPr>
          <p:nvPr/>
        </p:nvSpPr>
        <p:spPr>
          <a:xfrm>
            <a:off x="6604885" y="1906488"/>
            <a:ext cx="5204103" cy="104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 err="1"/>
              <a:t>flow_id</a:t>
            </a:r>
            <a:r>
              <a:rPr lang="en-US" dirty="0"/>
              <a:t> is mismatched, everything after the preamble match is skipped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9ACF5-E6CA-439A-BECA-1808EC3E2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742" y="3733601"/>
            <a:ext cx="2349569" cy="10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C74A-2FF9-40D0-9D24-19AFC19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A32B-6B87-4839-B42C-8870FA3A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 a lot of difficulty with the exit conditions for the blocks in GRC (behavior when attempting to stop the simulation)</a:t>
            </a:r>
          </a:p>
          <a:p>
            <a:pPr lvl="1"/>
            <a:r>
              <a:rPr lang="en-US" dirty="0"/>
              <a:t>Made testing more difficult and time-consuming</a:t>
            </a:r>
          </a:p>
          <a:p>
            <a:pPr lvl="1"/>
            <a:r>
              <a:rPr lang="en-US" dirty="0"/>
              <a:t>Reason why I opted to have two separate graphs with a file sink in-between</a:t>
            </a:r>
          </a:p>
          <a:p>
            <a:r>
              <a:rPr lang="en-US" dirty="0"/>
              <a:t>Learned a lot about working with low-level binary data in </a:t>
            </a:r>
            <a:r>
              <a:rPr lang="en-US" dirty="0" err="1"/>
              <a:t>GNURadio</a:t>
            </a:r>
            <a:r>
              <a:rPr lang="en-US" dirty="0"/>
              <a:t> OOT blocks, especially how packing affects the way a data stream is processed or encoded</a:t>
            </a:r>
          </a:p>
          <a:p>
            <a:r>
              <a:rPr lang="en-US" dirty="0"/>
              <a:t>Re-learned some of the data type operations in C++ </a:t>
            </a:r>
          </a:p>
          <a:p>
            <a:r>
              <a:rPr lang="en-US" dirty="0"/>
              <a:t>Like everyone else, I was confused by the single-bit output from the modulator 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46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232</TotalTime>
  <Words>476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GNU Radio Block Creation</vt:lpstr>
      <vt:lpstr>Goals</vt:lpstr>
      <vt:lpstr>Transmitter Block</vt:lpstr>
      <vt:lpstr>Receiver block</vt:lpstr>
      <vt:lpstr>Receiver block</vt:lpstr>
      <vt:lpstr>Test flowgraphs</vt:lpstr>
      <vt:lpstr>testing</vt:lpstr>
      <vt:lpstr>Challenges and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Radio Block Creation</dc:title>
  <dc:creator>Igor Povarich</dc:creator>
  <cp:lastModifiedBy>Igor Povarich</cp:lastModifiedBy>
  <cp:revision>5</cp:revision>
  <dcterms:created xsi:type="dcterms:W3CDTF">2021-11-01T01:20:00Z</dcterms:created>
  <dcterms:modified xsi:type="dcterms:W3CDTF">2021-11-18T07:25:52Z</dcterms:modified>
</cp:coreProperties>
</file>