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7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0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5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4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3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0B9262E-45D8-4839-A6EC-FB0FD06B724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5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6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7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5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9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9262E-45D8-4839-A6EC-FB0FD06B7241}" type="datetimeFigureOut">
              <a:rPr lang="en-US" smtClean="0"/>
              <a:t>11/8/2021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3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0B9262E-45D8-4839-A6EC-FB0FD06B7241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56B1426-2139-4A2A-8153-3A3BC888E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0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9553-00CA-4B58-BE9C-F48171174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GNU Radio Block Creation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86969-5834-4F35-BEEE-78631F2B2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Igor Povarich</a:t>
            </a:r>
          </a:p>
          <a:p>
            <a:r>
              <a:rPr lang="en-US" dirty="0"/>
              <a:t>Comp </a:t>
            </a:r>
            <a:r>
              <a:rPr lang="en-US" dirty="0" err="1"/>
              <a:t>Eng</a:t>
            </a:r>
            <a:r>
              <a:rPr lang="en-US" dirty="0"/>
              <a:t> 5430 Lab C-1</a:t>
            </a:r>
          </a:p>
        </p:txBody>
      </p:sp>
    </p:spTree>
    <p:extLst>
      <p:ext uri="{BB962C8B-B14F-4D97-AF65-F5344CB8AC3E}">
        <p14:creationId xmlns:p14="http://schemas.microsoft.com/office/powerpoint/2010/main" val="416382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6654-6840-4C86-91BD-11FEA5AE7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DB053-CB17-40AB-87B5-DAEA2C565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2 </a:t>
            </a:r>
            <a:r>
              <a:rPr lang="en-US" dirty="0" err="1"/>
              <a:t>GNURadio</a:t>
            </a:r>
            <a:r>
              <a:rPr lang="en-US" dirty="0"/>
              <a:t> blocks </a:t>
            </a:r>
          </a:p>
          <a:p>
            <a:pPr lvl="1"/>
            <a:r>
              <a:rPr lang="en-US" dirty="0"/>
              <a:t>Transmitter block</a:t>
            </a:r>
          </a:p>
          <a:p>
            <a:pPr lvl="2"/>
            <a:r>
              <a:rPr lang="en-US" dirty="0"/>
              <a:t>Preamble (fixed)</a:t>
            </a:r>
          </a:p>
          <a:p>
            <a:pPr lvl="2"/>
            <a:r>
              <a:rPr lang="en-US" dirty="0"/>
              <a:t>Flow ID (user configurable)</a:t>
            </a:r>
          </a:p>
          <a:p>
            <a:pPr lvl="2"/>
            <a:r>
              <a:rPr lang="en-US" dirty="0"/>
              <a:t>User Data (user configurable)</a:t>
            </a:r>
          </a:p>
          <a:p>
            <a:pPr lvl="2"/>
            <a:r>
              <a:rPr lang="en-US" dirty="0"/>
              <a:t>Checksum (calculation)</a:t>
            </a:r>
          </a:p>
          <a:p>
            <a:pPr lvl="1"/>
            <a:r>
              <a:rPr lang="en-US" dirty="0"/>
              <a:t>Receiver block</a:t>
            </a:r>
          </a:p>
          <a:p>
            <a:pPr lvl="2"/>
            <a:r>
              <a:rPr lang="en-US" dirty="0"/>
              <a:t>Catch the preamble to identify the start of the data stream</a:t>
            </a:r>
          </a:p>
          <a:p>
            <a:pPr lvl="2"/>
            <a:r>
              <a:rPr lang="en-US" dirty="0"/>
              <a:t>Filter based on the flow ID</a:t>
            </a:r>
          </a:p>
          <a:p>
            <a:pPr lvl="2"/>
            <a:r>
              <a:rPr lang="en-US" dirty="0"/>
              <a:t>Check for errors using the checksum</a:t>
            </a:r>
          </a:p>
          <a:p>
            <a:pPr lvl="2"/>
            <a:r>
              <a:rPr lang="en-US" dirty="0"/>
              <a:t>Pass user data, if validated</a:t>
            </a:r>
          </a:p>
        </p:txBody>
      </p:sp>
    </p:spTree>
    <p:extLst>
      <p:ext uri="{BB962C8B-B14F-4D97-AF65-F5344CB8AC3E}">
        <p14:creationId xmlns:p14="http://schemas.microsoft.com/office/powerpoint/2010/main" val="3588226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2D95-FC74-42E2-9E76-8B12035E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597" y="484632"/>
            <a:ext cx="10058400" cy="1609344"/>
          </a:xfrm>
        </p:spPr>
        <p:txBody>
          <a:bodyPr/>
          <a:lstStyle/>
          <a:p>
            <a:r>
              <a:rPr lang="en-US" dirty="0"/>
              <a:t>Transmitter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5EDF2-EA22-4D58-83F4-F7A940F0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647" y="1762151"/>
            <a:ext cx="5890510" cy="803496"/>
          </a:xfrm>
        </p:spPr>
        <p:txBody>
          <a:bodyPr/>
          <a:lstStyle/>
          <a:p>
            <a:r>
              <a:rPr lang="en-US" dirty="0"/>
              <a:t>Functioning transmitter block that writes the correct byte stream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435E8D-8C03-461B-A9BA-09646D791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30" y="3027286"/>
            <a:ext cx="7199160" cy="442527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75730989-AFB7-4E98-B599-509A9BF73A57}"/>
              </a:ext>
            </a:extLst>
          </p:cNvPr>
          <p:cNvSpPr/>
          <p:nvPr/>
        </p:nvSpPr>
        <p:spPr>
          <a:xfrm rot="16200000">
            <a:off x="1313929" y="3346916"/>
            <a:ext cx="244072" cy="466080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FCC929-7A82-4101-AD93-FE65FCC0022E}"/>
              </a:ext>
            </a:extLst>
          </p:cNvPr>
          <p:cNvSpPr txBox="1"/>
          <p:nvPr/>
        </p:nvSpPr>
        <p:spPr>
          <a:xfrm>
            <a:off x="1016580" y="3692282"/>
            <a:ext cx="861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Preamble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7E9E2E1B-B1CE-4EA1-B26D-EDE41D20D9B7}"/>
              </a:ext>
            </a:extLst>
          </p:cNvPr>
          <p:cNvSpPr/>
          <p:nvPr/>
        </p:nvSpPr>
        <p:spPr>
          <a:xfrm rot="5400000">
            <a:off x="1698239" y="2833902"/>
            <a:ext cx="381062" cy="448232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796753-7A8D-451E-B5B0-60F4C7887B85}"/>
              </a:ext>
            </a:extLst>
          </p:cNvPr>
          <p:cNvSpPr txBox="1"/>
          <p:nvPr/>
        </p:nvSpPr>
        <p:spPr>
          <a:xfrm>
            <a:off x="1367161" y="2446049"/>
            <a:ext cx="1053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Flow_id</a:t>
            </a:r>
            <a:r>
              <a:rPr lang="en-US" sz="1200" dirty="0"/>
              <a:t>=1</a:t>
            </a:r>
          </a:p>
          <a:p>
            <a:r>
              <a:rPr lang="en-US" sz="1200" dirty="0"/>
              <a:t>Payload=10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DACFDDF-9714-4044-95F1-98F38291E98C}"/>
              </a:ext>
            </a:extLst>
          </p:cNvPr>
          <p:cNvSpPr/>
          <p:nvPr/>
        </p:nvSpPr>
        <p:spPr>
          <a:xfrm rot="16200000">
            <a:off x="3253370" y="2383486"/>
            <a:ext cx="244072" cy="2375431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32E42B-2901-4443-9AA7-A251DC920369}"/>
                  </a:ext>
                </a:extLst>
              </p:cNvPr>
              <p:cNvSpPr txBox="1"/>
              <p:nvPr/>
            </p:nvSpPr>
            <p:spPr>
              <a:xfrm>
                <a:off x="2688619" y="3692282"/>
                <a:ext cx="15010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Data: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20≤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&lt;22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32E42B-2901-4443-9AA7-A251DC920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19" y="3692282"/>
                <a:ext cx="1501021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3E9548E6-C52B-496E-AEFE-167DA6CD9A8F}"/>
              </a:ext>
            </a:extLst>
          </p:cNvPr>
          <p:cNvSpPr/>
          <p:nvPr/>
        </p:nvSpPr>
        <p:spPr>
          <a:xfrm rot="16200000">
            <a:off x="4684476" y="3342419"/>
            <a:ext cx="244072" cy="466080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411C4F-F0F8-4851-B539-D39D561C90DE}"/>
              </a:ext>
            </a:extLst>
          </p:cNvPr>
          <p:cNvSpPr txBox="1"/>
          <p:nvPr/>
        </p:nvSpPr>
        <p:spPr>
          <a:xfrm>
            <a:off x="4387127" y="3687785"/>
            <a:ext cx="986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Checksum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393DB9A-B66A-4C43-BF8A-1C91BCABA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840" y="318405"/>
            <a:ext cx="3802710" cy="586028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FE60CB1-45B9-4A1A-88AC-0F7FE45B9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8748" y="1049253"/>
            <a:ext cx="1097375" cy="4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7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2D95-FC74-42E2-9E76-8B12035E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597" y="484632"/>
            <a:ext cx="10058400" cy="1609344"/>
          </a:xfrm>
        </p:spPr>
        <p:txBody>
          <a:bodyPr/>
          <a:lstStyle/>
          <a:p>
            <a:r>
              <a:rPr lang="en-US" dirty="0"/>
              <a:t>Receiver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5EDF2-EA22-4D58-83F4-F7A940F0C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647" y="1567542"/>
            <a:ext cx="5236267" cy="254995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Continuously grabs four sequential 4-bit bytes and compares them </a:t>
            </a:r>
          </a:p>
          <a:p>
            <a:pPr lvl="1"/>
            <a:r>
              <a:rPr lang="en-US" dirty="0"/>
              <a:t>As soon as they match the preamble, execute the main code</a:t>
            </a:r>
          </a:p>
          <a:p>
            <a:r>
              <a:rPr lang="en-US" dirty="0"/>
              <a:t>Extract flow id and payload </a:t>
            </a:r>
          </a:p>
          <a:p>
            <a:pPr lvl="1"/>
            <a:r>
              <a:rPr lang="en-US" dirty="0"/>
              <a:t>Filter based on Flow ID</a:t>
            </a:r>
          </a:p>
          <a:p>
            <a:r>
              <a:rPr lang="en-US" dirty="0"/>
              <a:t>If all matches, write the data to the output and sum it for the checksum</a:t>
            </a:r>
          </a:p>
          <a:p>
            <a:r>
              <a:rPr lang="en-US" dirty="0"/>
              <a:t>Currently a bug in the checksum due to the byte packing/unpacking used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5D4154-779A-435B-BB07-5543D3D67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843" y="4015480"/>
            <a:ext cx="2352014" cy="25499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583530C-8E2F-4A75-B322-838E0136D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833" y="634482"/>
            <a:ext cx="5546347" cy="629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B37BF35-DF20-4467-BC5A-2B46EA378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833" y="1403696"/>
            <a:ext cx="4012843" cy="10131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C037ACE-E0FC-424E-950C-F86141DB0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6833" y="2621132"/>
            <a:ext cx="3906674" cy="20666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21F659B-C393-4881-93A5-CBACD51980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6833" y="4892065"/>
            <a:ext cx="4033620" cy="17573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8C7B1C-D929-4380-975A-B19BCCAB43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7879" y="1060684"/>
            <a:ext cx="1089754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1599-04B3-4FA4-82CC-A4A758F2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204924"/>
            <a:ext cx="5806813" cy="2202584"/>
          </a:xfrm>
        </p:spPr>
        <p:txBody>
          <a:bodyPr/>
          <a:lstStyle/>
          <a:p>
            <a:r>
              <a:rPr lang="en-US" dirty="0"/>
              <a:t>Current test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CD9EC-E174-4786-B20B-DAD1C289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9" y="1992573"/>
            <a:ext cx="5387302" cy="4179627"/>
          </a:xfrm>
        </p:spPr>
        <p:txBody>
          <a:bodyPr/>
          <a:lstStyle/>
          <a:p>
            <a:r>
              <a:rPr lang="en-US" dirty="0"/>
              <a:t>Simply writing packed and unpacked data to file sinks to compare the block outputs </a:t>
            </a:r>
          </a:p>
          <a:p>
            <a:pPr lvl="1"/>
            <a:r>
              <a:rPr lang="en-US" dirty="0"/>
              <a:t>Use Packed to Unpacked block in to simulate packing of a modulator block</a:t>
            </a:r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9143AA-95C8-49FE-A15E-DF612DA72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835" y="1992573"/>
            <a:ext cx="4366638" cy="38255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E5878A-603B-4A67-A68B-F660EC91D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20" y="4034925"/>
            <a:ext cx="6001271" cy="5098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A79CC9-9E25-4DDF-9373-79D557094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20" y="3559516"/>
            <a:ext cx="5806813" cy="35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8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8510-EE46-4237-A06A-99C45F1B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465971"/>
            <a:ext cx="10058400" cy="1609344"/>
          </a:xfrm>
        </p:spPr>
        <p:txBody>
          <a:bodyPr/>
          <a:lstStyle/>
          <a:p>
            <a:r>
              <a:rPr lang="en-US" dirty="0"/>
              <a:t>Planned example/test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40CB84-F501-425E-9267-F09B5B409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5318" y="2270422"/>
            <a:ext cx="6850974" cy="390177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64CCE4-8CC7-4BA3-9783-4C9CF9C75864}"/>
              </a:ext>
            </a:extLst>
          </p:cNvPr>
          <p:cNvSpPr txBox="1">
            <a:spLocks/>
          </p:cNvSpPr>
          <p:nvPr/>
        </p:nvSpPr>
        <p:spPr>
          <a:xfrm>
            <a:off x="668632" y="2209027"/>
            <a:ext cx="4105469" cy="397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OFDM transmitter/receiver model</a:t>
            </a:r>
          </a:p>
          <a:p>
            <a:pPr lvl="1"/>
            <a:r>
              <a:rPr lang="en-US" dirty="0"/>
              <a:t>Vary the noise voltage in the channel model to determine the resilience of the receiver block to errors and noise</a:t>
            </a:r>
          </a:p>
        </p:txBody>
      </p:sp>
    </p:spTree>
    <p:extLst>
      <p:ext uri="{BB962C8B-B14F-4D97-AF65-F5344CB8AC3E}">
        <p14:creationId xmlns:p14="http://schemas.microsoft.com/office/powerpoint/2010/main" val="32175060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142</TotalTime>
  <Words>221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Cambria Math</vt:lpstr>
      <vt:lpstr>Rockwell</vt:lpstr>
      <vt:lpstr>Rockwell Condensed</vt:lpstr>
      <vt:lpstr>Wingdings</vt:lpstr>
      <vt:lpstr>Wood Type</vt:lpstr>
      <vt:lpstr>GNU Radio Block Creation</vt:lpstr>
      <vt:lpstr>Goals</vt:lpstr>
      <vt:lpstr>Transmitter Block</vt:lpstr>
      <vt:lpstr>Receiver Block</vt:lpstr>
      <vt:lpstr>Current test code</vt:lpstr>
      <vt:lpstr>Planned example/test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GNU Radio Block Creation</dc:title>
  <dc:creator>Igor Povarich</dc:creator>
  <cp:lastModifiedBy>Igor Povarich</cp:lastModifiedBy>
  <cp:revision>6</cp:revision>
  <dcterms:created xsi:type="dcterms:W3CDTF">2021-11-01T01:20:00Z</dcterms:created>
  <dcterms:modified xsi:type="dcterms:W3CDTF">2021-11-09T04:31:29Z</dcterms:modified>
</cp:coreProperties>
</file>