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0fd682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0fd682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0fd682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0fd682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b0fd6824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b0fd6824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b0fd6824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b0fd6824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b16d16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b16d16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Tambahan 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Mentorship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Python- Iqbal Fawwaz 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38" y="534425"/>
            <a:ext cx="7746326" cy="40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Pertama yang dilakukan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</a:t>
            </a:r>
            <a:r>
              <a:rPr lang="en-GB"/>
              <a:t>it --version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</a:t>
            </a:r>
            <a:r>
              <a:rPr lang="en-GB"/>
              <a:t>it config --global user.name “username git”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</a:t>
            </a:r>
            <a:r>
              <a:rPr lang="en-GB"/>
              <a:t>it config --global user.email “email git”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Pastikan sudah masuk ke direktori yang diinginkan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</a:t>
            </a:r>
            <a:r>
              <a:rPr lang="en-GB"/>
              <a:t>it init nama_directory atau git clone linknya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Coba buat file di directory yang sudah dibuat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Fitur Upload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</a:t>
            </a:r>
            <a:r>
              <a:rPr lang="en-GB"/>
              <a:t>it add . ( bisa juga git add nama_file.format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</a:t>
            </a:r>
            <a:r>
              <a:rPr lang="en-GB"/>
              <a:t>it commit --m “pesannya”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</a:t>
            </a:r>
            <a:r>
              <a:rPr lang="en-GB"/>
              <a:t>it push origin master(nama branch)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Disarankan untuk selalu cek status untuk mengetahui perintah git berhasil atau tidak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g</a:t>
            </a:r>
            <a:r>
              <a:rPr lang="en-GB"/>
              <a:t>it status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025" y="1871675"/>
            <a:ext cx="4742500" cy="16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616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Percabangan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17350"/>
            <a:ext cx="39084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g</a:t>
            </a:r>
            <a:r>
              <a:rPr lang="en-GB" sz="1600"/>
              <a:t>it branch nama_branch(buat branch)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git checkout nama_branch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Lakukan perubahan yang diinginkan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Lakukan upload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Jika dirasa sudah mantap perubahannya lakukan merge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git 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git merge nama_branch_yang_mau_dimerge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git branch -d nama_branch_yang_sudah_dimerge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459625" y="1802200"/>
            <a:ext cx="1657200" cy="10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 Client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6804775" y="1802200"/>
            <a:ext cx="1657200" cy="10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Project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2116825" y="921650"/>
            <a:ext cx="9795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592500" y="249175"/>
            <a:ext cx="9795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1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592500" y="921650"/>
            <a:ext cx="9795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2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92500" y="1594125"/>
            <a:ext cx="9795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3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116825" y="3611550"/>
            <a:ext cx="9795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592500" y="2939075"/>
            <a:ext cx="9795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1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3592500" y="3611550"/>
            <a:ext cx="9795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2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3592500" y="4284025"/>
            <a:ext cx="9795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3</a:t>
            </a:r>
            <a:endParaRPr/>
          </a:p>
        </p:txBody>
      </p:sp>
      <p:cxnSp>
        <p:nvCxnSpPr>
          <p:cNvPr id="94" name="Google Shape;94;p18"/>
          <p:cNvCxnSpPr>
            <a:stCxn id="87" idx="3"/>
          </p:cNvCxnSpPr>
          <p:nvPr/>
        </p:nvCxnSpPr>
        <p:spPr>
          <a:xfrm>
            <a:off x="4572000" y="503125"/>
            <a:ext cx="1378800" cy="4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18"/>
          <p:cNvCxnSpPr/>
          <p:nvPr/>
        </p:nvCxnSpPr>
        <p:spPr>
          <a:xfrm>
            <a:off x="4572000" y="1173200"/>
            <a:ext cx="1378800" cy="4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/>
          <p:nvPr/>
        </p:nvCxnSpPr>
        <p:spPr>
          <a:xfrm>
            <a:off x="4572000" y="1845675"/>
            <a:ext cx="1378800" cy="4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/>
          <p:nvPr/>
        </p:nvCxnSpPr>
        <p:spPr>
          <a:xfrm>
            <a:off x="4572000" y="3188225"/>
            <a:ext cx="1378800" cy="4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/>
          <p:nvPr/>
        </p:nvCxnSpPr>
        <p:spPr>
          <a:xfrm>
            <a:off x="4572000" y="3858300"/>
            <a:ext cx="1378800" cy="4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>
            <a:off x="4572000" y="4530775"/>
            <a:ext cx="1378800" cy="4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>
            <a:endCxn id="85" idx="0"/>
          </p:cNvCxnSpPr>
          <p:nvPr/>
        </p:nvCxnSpPr>
        <p:spPr>
          <a:xfrm>
            <a:off x="6313675" y="1149100"/>
            <a:ext cx="1319700" cy="653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endCxn id="85" idx="4"/>
          </p:cNvCxnSpPr>
          <p:nvPr/>
        </p:nvCxnSpPr>
        <p:spPr>
          <a:xfrm flipH="1" rot="10800000">
            <a:off x="6071875" y="2854600"/>
            <a:ext cx="1561500" cy="116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stCxn id="84" idx="0"/>
            <a:endCxn id="86" idx="1"/>
          </p:cNvCxnSpPr>
          <p:nvPr/>
        </p:nvCxnSpPr>
        <p:spPr>
          <a:xfrm flipH="1" rot="10800000">
            <a:off x="1288225" y="1175500"/>
            <a:ext cx="828600" cy="626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stCxn id="84" idx="4"/>
            <a:endCxn id="90" idx="1"/>
          </p:cNvCxnSpPr>
          <p:nvPr/>
        </p:nvCxnSpPr>
        <p:spPr>
          <a:xfrm>
            <a:off x="1288225" y="2854600"/>
            <a:ext cx="828600" cy="101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stCxn id="86" idx="3"/>
            <a:endCxn id="87" idx="1"/>
          </p:cNvCxnSpPr>
          <p:nvPr/>
        </p:nvCxnSpPr>
        <p:spPr>
          <a:xfrm flipH="1" rot="10800000">
            <a:off x="3096325" y="503000"/>
            <a:ext cx="496200" cy="672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86" idx="3"/>
            <a:endCxn id="88" idx="1"/>
          </p:cNvCxnSpPr>
          <p:nvPr/>
        </p:nvCxnSpPr>
        <p:spPr>
          <a:xfrm>
            <a:off x="3096325" y="1175600"/>
            <a:ext cx="4962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86" idx="3"/>
            <a:endCxn id="89" idx="1"/>
          </p:cNvCxnSpPr>
          <p:nvPr/>
        </p:nvCxnSpPr>
        <p:spPr>
          <a:xfrm>
            <a:off x="3096325" y="1175600"/>
            <a:ext cx="496200" cy="672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 flipH="1" rot="10800000">
            <a:off x="3096313" y="3243775"/>
            <a:ext cx="496200" cy="672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3096313" y="3916375"/>
            <a:ext cx="4962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3096313" y="3916375"/>
            <a:ext cx="496200" cy="672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